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  <p:sldMasterId id="2147483972" r:id="rId2"/>
    <p:sldMasterId id="2147483984" r:id="rId3"/>
  </p:sldMasterIdLst>
  <p:notesMasterIdLst>
    <p:notesMasterId r:id="rId50"/>
  </p:notesMasterIdLst>
  <p:sldIdLst>
    <p:sldId id="2122" r:id="rId4"/>
    <p:sldId id="2147" r:id="rId5"/>
    <p:sldId id="257" r:id="rId6"/>
    <p:sldId id="2148" r:id="rId7"/>
    <p:sldId id="2063" r:id="rId8"/>
    <p:sldId id="2110" r:id="rId9"/>
    <p:sldId id="2111" r:id="rId10"/>
    <p:sldId id="2112" r:id="rId11"/>
    <p:sldId id="2113" r:id="rId12"/>
    <p:sldId id="2114" r:id="rId13"/>
    <p:sldId id="2154" r:id="rId14"/>
    <p:sldId id="2141" r:id="rId15"/>
    <p:sldId id="2046" r:id="rId16"/>
    <p:sldId id="2143" r:id="rId17"/>
    <p:sldId id="2077" r:id="rId18"/>
    <p:sldId id="2078" r:id="rId19"/>
    <p:sldId id="2079" r:id="rId20"/>
    <p:sldId id="2149" r:id="rId21"/>
    <p:sldId id="2150" r:id="rId22"/>
    <p:sldId id="2135" r:id="rId23"/>
    <p:sldId id="2136" r:id="rId24"/>
    <p:sldId id="2137" r:id="rId25"/>
    <p:sldId id="2139" r:id="rId26"/>
    <p:sldId id="1870" r:id="rId27"/>
    <p:sldId id="2155" r:id="rId28"/>
    <p:sldId id="2156" r:id="rId29"/>
    <p:sldId id="2157" r:id="rId30"/>
    <p:sldId id="2158" r:id="rId31"/>
    <p:sldId id="2173" r:id="rId32"/>
    <p:sldId id="2165" r:id="rId33"/>
    <p:sldId id="2166" r:id="rId34"/>
    <p:sldId id="2171" r:id="rId35"/>
    <p:sldId id="2167" r:id="rId36"/>
    <p:sldId id="2168" r:id="rId37"/>
    <p:sldId id="2160" r:id="rId38"/>
    <p:sldId id="2164" r:id="rId39"/>
    <p:sldId id="2172" r:id="rId40"/>
    <p:sldId id="2169" r:id="rId41"/>
    <p:sldId id="2170" r:id="rId42"/>
    <p:sldId id="2159" r:id="rId43"/>
    <p:sldId id="2161" r:id="rId44"/>
    <p:sldId id="1402" r:id="rId45"/>
    <p:sldId id="2151" r:id="rId46"/>
    <p:sldId id="2145" r:id="rId47"/>
    <p:sldId id="2153" r:id="rId48"/>
    <p:sldId id="2163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Dennis" initials="MD" lastIdx="1" clrIdx="0">
    <p:extLst>
      <p:ext uri="{19B8F6BF-5375-455C-9EA6-DF929625EA0E}">
        <p15:presenceInfo xmlns:p15="http://schemas.microsoft.com/office/powerpoint/2012/main" userId="043abf545f85821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0000"/>
    <a:srgbClr val="000000"/>
    <a:srgbClr val="004F58"/>
    <a:srgbClr val="4A8B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4" autoAdjust="0"/>
    <p:restoredTop sz="93099" autoAdjust="0"/>
  </p:normalViewPr>
  <p:slideViewPr>
    <p:cSldViewPr snapToGrid="0" snapToObjects="1">
      <p:cViewPr varScale="1">
        <p:scale>
          <a:sx n="103" d="100"/>
          <a:sy n="103" d="100"/>
        </p:scale>
        <p:origin x="1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1CB3B-601C-3044-872C-680405EF9CD1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7191B-5443-0B49-80DC-518BB88BF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36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893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464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943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305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968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6764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4011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1048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795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845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691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7191B-5443-0B49-80DC-518BB88BFE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698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7981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3599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0580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8069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2795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6796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759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2799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0121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754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896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719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752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653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665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43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227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ustom Title Slide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4C8179-00F4-C5CF-A2B2-611C5D4C81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635"/>
            <a:ext cx="1219403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84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E29480-FF3E-4DE2-BEDF-D4E23290FF6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329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F9CA5-F1FB-4478-9541-6978564C053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633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6BA90-2D2A-4AF6-BE27-44CC425F277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133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6AE748-1630-45D0-84BC-E7F60F3BBB9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281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F0B216-3958-4271-BF98-D15D17E265D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179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E94A3C-16DC-4B58-9DC7-9BE99AF1819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885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515C7FDF-2754-402A-8118-303349C7D82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076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hite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25146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0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6"/>
            <a:ext cx="10363200" cy="1736725"/>
          </a:xfrm>
        </p:spPr>
        <p:txBody>
          <a:bodyPr anchor="b"/>
          <a:lstStyle>
            <a:lvl1pPr>
              <a:defRPr sz="5400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960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9609" name="Rectangle 41"/>
          <p:cNvSpPr>
            <a:spLocks noGrp="1" noChangeArrowheads="1"/>
          </p:cNvSpPr>
          <p:nvPr>
            <p:ph type="dt" sz="quarter" idx="2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9610" name="Rectangle 42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9611" name="Rectangle 4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0726B4B-11E2-4B4D-822E-155936961C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0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74C3E33-EEDC-41E5-A023-3E855728F7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82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ED4E-B04A-4590-40F3-32E45C38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33EB96-C9D2-15A9-D761-E251560A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</p:spPr>
        <p:txBody>
          <a:bodyPr/>
          <a:lstStyle/>
          <a:p>
            <a:endParaRPr lang="en-US" b="1" dirty="0">
              <a:latin typeface="+mn-lt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84F121D3-B0F5-EAB9-2BCA-643BA7FBC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11247120" cy="484632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594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D800462-26BA-4C05-87AA-CD844216AF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1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2E29480-FF3E-4DE2-BEDF-D4E23290FF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7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E3F9CA5-F1FB-4478-9541-6978564C05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0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316BA90-2D2A-4AF6-BE27-44CC425F27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45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26AE748-1630-45D0-84BC-E7F60F3BBB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1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BF0B216-3958-4271-BF98-D15D17E265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61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3E94A3C-16DC-4B58-9DC7-9BE99AF181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28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15C7FDF-2754-402A-8118-303349C7D8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00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hite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69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ED4E-B04A-4590-40F3-32E45C38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33EB96-C9D2-15A9-D761-E251560A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</p:spPr>
        <p:txBody>
          <a:bodyPr/>
          <a:lstStyle/>
          <a:p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761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ED4E-B04A-4590-40F3-32E45C38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639DFDDC-F7B4-9175-004F-D526BCFF4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457200"/>
            <a:ext cx="3474720" cy="1005840"/>
          </a:xfrm>
        </p:spPr>
        <p:txBody>
          <a:bodyPr tIns="45720" bIns="45720" anchor="t" anchorCtr="0">
            <a:normAutofit/>
          </a:bodyPr>
          <a:lstStyle>
            <a:lvl1pPr>
              <a:defRPr sz="3200"/>
            </a:lvl1pPr>
          </a:lstStyle>
          <a:p>
            <a:endParaRPr lang="en-US" b="1" dirty="0">
              <a:latin typeface="+mn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0B5D0D-0383-0684-3296-25438009F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" y="1463040"/>
            <a:ext cx="3474720" cy="4846320"/>
          </a:xfrm>
        </p:spPr>
        <p:txBody>
          <a:bodyPr tIns="45720" bIns="45720" numCol="1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631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01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36C185-3C5A-B14E-7AA3-6D4AA1D11E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8CF70-1155-487E-B744-8711D623BA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83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0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6"/>
            <a:ext cx="10363200" cy="1736725"/>
          </a:xfrm>
        </p:spPr>
        <p:txBody>
          <a:bodyPr anchor="b"/>
          <a:lstStyle>
            <a:lvl1pPr>
              <a:defRPr sz="5400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960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9609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9610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9611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0726B4B-11E2-4B4D-822E-155936961C3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544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C3E33-EEDC-41E5-A023-3E855728F74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779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00462-26BA-4C05-87AA-CD844216AF5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184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BCE26D-6A7E-3D87-F313-08A969695B8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403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11247120" cy="4846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5B2F7E2-D04B-3EA5-05CF-99C2B88BA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4897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B78CF70-1155-487E-B744-8711D623BA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99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820" r:id="rId2"/>
    <p:sldLayoutId id="2147483824" r:id="rId3"/>
    <p:sldLayoutId id="2147483822" r:id="rId4"/>
    <p:sldLayoutId id="2147483823" r:id="rId5"/>
    <p:sldLayoutId id="2147483971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8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8584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8585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08586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1pPr>
          </a:lstStyle>
          <a:p>
            <a:fld id="{2EA58377-3A98-4B75-8299-378BE47483D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858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8613386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8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858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54480"/>
            <a:ext cx="10972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6804800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31F0535D-AD68-BEE2-2B55-D91BBDDE3F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20272" r="2296" b="25306"/>
          <a:stretch/>
        </p:blipFill>
        <p:spPr>
          <a:xfrm>
            <a:off x="5721802" y="3125754"/>
            <a:ext cx="5816080" cy="373224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F864F69-8904-6EF7-FECD-39F1D01C5D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48" t="1510" r="6553" b="-1510"/>
          <a:stretch/>
        </p:blipFill>
        <p:spPr>
          <a:xfrm>
            <a:off x="3872121" y="1136685"/>
            <a:ext cx="8321040" cy="5721315"/>
          </a:xfrm>
          <a:prstGeom prst="rect">
            <a:avLst/>
          </a:prstGeom>
          <a:effectLst>
            <a:outerShdw blurRad="88900" dist="76200" dir="2700000" algn="tl" rotWithShape="0">
              <a:prstClr val="black"/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E1B546-5989-540C-0A54-EEF8866196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920" y="2490638"/>
            <a:ext cx="6288831" cy="1006429"/>
          </a:xfrm>
        </p:spPr>
        <p:txBody>
          <a:bodyPr wrap="square">
            <a:spAutoFit/>
          </a:bodyPr>
          <a:lstStyle/>
          <a:p>
            <a:pPr algn="l"/>
            <a:r>
              <a:rPr lang="en-US" sz="6600" dirty="0"/>
              <a:t>State Plane 2022</a:t>
            </a:r>
            <a:endParaRPr lang="en-US" sz="6600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90F3D2-8BCD-5C4A-6BEA-004D737F26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920" y="3443857"/>
            <a:ext cx="6288831" cy="1217769"/>
          </a:xfrm>
        </p:spPr>
        <p:txBody>
          <a:bodyPr wrap="square">
            <a:spAutoFit/>
          </a:bodyPr>
          <a:lstStyle/>
          <a:p>
            <a:pPr algn="l"/>
            <a:r>
              <a:rPr lang="en-US" sz="3600" b="1" i="1" dirty="0"/>
              <a:t>Where Things Stand in Hawai’i </a:t>
            </a:r>
          </a:p>
          <a:p>
            <a:pPr algn="l"/>
            <a:r>
              <a:rPr lang="en-US" sz="3600" b="1" i="1" dirty="0"/>
              <a:t>and the Road Ahead</a:t>
            </a:r>
            <a:endParaRPr lang="en-US" sz="3600" b="1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EFF6A0-2BD9-D231-9E2E-698669D421BE}"/>
              </a:ext>
            </a:extLst>
          </p:cNvPr>
          <p:cNvSpPr txBox="1">
            <a:spLocks/>
          </p:cNvSpPr>
          <p:nvPr/>
        </p:nvSpPr>
        <p:spPr bwMode="auto">
          <a:xfrm>
            <a:off x="279920" y="4934119"/>
            <a:ext cx="3710473" cy="65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defTabSz="4572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Times New Roman" charset="0"/>
              </a:rPr>
              <a:t>Michael L. Dennis, PhD, PE, PLS</a:t>
            </a:r>
          </a:p>
          <a:p>
            <a:pPr marL="0" marR="0" lvl="0" indent="0" defTabSz="4572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Times New Roman" charset="0"/>
              </a:rPr>
              <a:t>SPCS2022 Project Manager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480AFD4-78E8-285C-A6FA-A896C79D26AC}"/>
              </a:ext>
            </a:extLst>
          </p:cNvPr>
          <p:cNvSpPr txBox="1">
            <a:spLocks/>
          </p:cNvSpPr>
          <p:nvPr/>
        </p:nvSpPr>
        <p:spPr bwMode="auto">
          <a:xfrm>
            <a:off x="279920" y="5904538"/>
            <a:ext cx="4488023" cy="65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defTabSz="4572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Times New Roman" charset="0"/>
              </a:rPr>
              <a:t>2023 Pacific Rim Geospatial Conference</a:t>
            </a:r>
          </a:p>
          <a:p>
            <a:pPr marL="0" marR="0" lvl="0" indent="0" defTabSz="4572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Times New Roman" charset="0"/>
              </a:rPr>
              <a:t>March 17, 2023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56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53">
            <a:extLst>
              <a:ext uri="{FF2B5EF4-FFF2-40B4-BE49-F238E27FC236}">
                <a16:creationId xmlns:a16="http://schemas.microsoft.com/office/drawing/2014/main" id="{183A3D10-32F0-4E11-BC6B-B0F4FF288611}"/>
              </a:ext>
            </a:extLst>
          </p:cNvPr>
          <p:cNvSpPr/>
          <p:nvPr/>
        </p:nvSpPr>
        <p:spPr>
          <a:xfrm>
            <a:off x="2804523" y="2183784"/>
            <a:ext cx="6651365" cy="1778596"/>
          </a:xfrm>
          <a:custGeom>
            <a:avLst/>
            <a:gdLst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49517 w 5021042"/>
              <a:gd name="connsiteY128" fmla="*/ 1981200 h 2143125"/>
              <a:gd name="connsiteX129" fmla="*/ 4230467 w 5021042"/>
              <a:gd name="connsiteY129" fmla="*/ 2009775 h 2143125"/>
              <a:gd name="connsiteX130" fmla="*/ 4220942 w 5021042"/>
              <a:gd name="connsiteY130" fmla="*/ 2038350 h 2143125"/>
              <a:gd name="connsiteX131" fmla="*/ 4154267 w 5021042"/>
              <a:gd name="connsiteY131" fmla="*/ 2114550 h 2143125"/>
              <a:gd name="connsiteX132" fmla="*/ 4106642 w 5021042"/>
              <a:gd name="connsiteY132" fmla="*/ 2124075 h 2143125"/>
              <a:gd name="connsiteX133" fmla="*/ 3906617 w 5021042"/>
              <a:gd name="connsiteY133" fmla="*/ 2143125 h 2143125"/>
              <a:gd name="connsiteX134" fmla="*/ 3458942 w 5021042"/>
              <a:gd name="connsiteY134" fmla="*/ 2124075 h 2143125"/>
              <a:gd name="connsiteX135" fmla="*/ 3344642 w 5021042"/>
              <a:gd name="connsiteY135" fmla="*/ 2095500 h 2143125"/>
              <a:gd name="connsiteX136" fmla="*/ 3297017 w 5021042"/>
              <a:gd name="connsiteY136" fmla="*/ 2085975 h 2143125"/>
              <a:gd name="connsiteX137" fmla="*/ 3068417 w 5021042"/>
              <a:gd name="connsiteY137" fmla="*/ 2095500 h 2143125"/>
              <a:gd name="connsiteX138" fmla="*/ 3030317 w 5021042"/>
              <a:gd name="connsiteY138" fmla="*/ 2105025 h 2143125"/>
              <a:gd name="connsiteX139" fmla="*/ 2925542 w 5021042"/>
              <a:gd name="connsiteY139" fmla="*/ 2114550 h 2143125"/>
              <a:gd name="connsiteX140" fmla="*/ 2858867 w 5021042"/>
              <a:gd name="connsiteY140" fmla="*/ 2124075 h 2143125"/>
              <a:gd name="connsiteX141" fmla="*/ 2011142 w 5021042"/>
              <a:gd name="connsiteY141" fmla="*/ 2114550 h 2143125"/>
              <a:gd name="connsiteX142" fmla="*/ 1887317 w 5021042"/>
              <a:gd name="connsiteY142" fmla="*/ 2095500 h 2143125"/>
              <a:gd name="connsiteX143" fmla="*/ 1639667 w 5021042"/>
              <a:gd name="connsiteY143" fmla="*/ 2085975 h 2143125"/>
              <a:gd name="connsiteX144" fmla="*/ 1553942 w 5021042"/>
              <a:gd name="connsiteY144" fmla="*/ 2076450 h 2143125"/>
              <a:gd name="connsiteX145" fmla="*/ 1525367 w 5021042"/>
              <a:gd name="connsiteY145" fmla="*/ 2066925 h 2143125"/>
              <a:gd name="connsiteX146" fmla="*/ 687167 w 5021042"/>
              <a:gd name="connsiteY146" fmla="*/ 2085975 h 2143125"/>
              <a:gd name="connsiteX147" fmla="*/ 620492 w 5021042"/>
              <a:gd name="connsiteY147" fmla="*/ 2076450 h 2143125"/>
              <a:gd name="connsiteX148" fmla="*/ 572867 w 5021042"/>
              <a:gd name="connsiteY148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30467 w 5021042"/>
              <a:gd name="connsiteY128" fmla="*/ 2009775 h 2143125"/>
              <a:gd name="connsiteX129" fmla="*/ 4220942 w 5021042"/>
              <a:gd name="connsiteY129" fmla="*/ 2038350 h 2143125"/>
              <a:gd name="connsiteX130" fmla="*/ 4154267 w 5021042"/>
              <a:gd name="connsiteY130" fmla="*/ 2114550 h 2143125"/>
              <a:gd name="connsiteX131" fmla="*/ 4106642 w 5021042"/>
              <a:gd name="connsiteY131" fmla="*/ 2124075 h 2143125"/>
              <a:gd name="connsiteX132" fmla="*/ 3906617 w 5021042"/>
              <a:gd name="connsiteY132" fmla="*/ 2143125 h 2143125"/>
              <a:gd name="connsiteX133" fmla="*/ 3458942 w 5021042"/>
              <a:gd name="connsiteY133" fmla="*/ 2124075 h 2143125"/>
              <a:gd name="connsiteX134" fmla="*/ 3344642 w 5021042"/>
              <a:gd name="connsiteY134" fmla="*/ 2095500 h 2143125"/>
              <a:gd name="connsiteX135" fmla="*/ 3297017 w 5021042"/>
              <a:gd name="connsiteY135" fmla="*/ 2085975 h 2143125"/>
              <a:gd name="connsiteX136" fmla="*/ 3068417 w 5021042"/>
              <a:gd name="connsiteY136" fmla="*/ 2095500 h 2143125"/>
              <a:gd name="connsiteX137" fmla="*/ 3030317 w 5021042"/>
              <a:gd name="connsiteY137" fmla="*/ 2105025 h 2143125"/>
              <a:gd name="connsiteX138" fmla="*/ 2925542 w 5021042"/>
              <a:gd name="connsiteY138" fmla="*/ 2114550 h 2143125"/>
              <a:gd name="connsiteX139" fmla="*/ 2858867 w 5021042"/>
              <a:gd name="connsiteY139" fmla="*/ 2124075 h 2143125"/>
              <a:gd name="connsiteX140" fmla="*/ 2011142 w 5021042"/>
              <a:gd name="connsiteY140" fmla="*/ 2114550 h 2143125"/>
              <a:gd name="connsiteX141" fmla="*/ 1887317 w 5021042"/>
              <a:gd name="connsiteY141" fmla="*/ 2095500 h 2143125"/>
              <a:gd name="connsiteX142" fmla="*/ 1639667 w 5021042"/>
              <a:gd name="connsiteY142" fmla="*/ 2085975 h 2143125"/>
              <a:gd name="connsiteX143" fmla="*/ 1553942 w 5021042"/>
              <a:gd name="connsiteY143" fmla="*/ 2076450 h 2143125"/>
              <a:gd name="connsiteX144" fmla="*/ 1525367 w 5021042"/>
              <a:gd name="connsiteY144" fmla="*/ 2066925 h 2143125"/>
              <a:gd name="connsiteX145" fmla="*/ 687167 w 5021042"/>
              <a:gd name="connsiteY145" fmla="*/ 2085975 h 2143125"/>
              <a:gd name="connsiteX146" fmla="*/ 620492 w 5021042"/>
              <a:gd name="connsiteY146" fmla="*/ 2076450 h 2143125"/>
              <a:gd name="connsiteX147" fmla="*/ 572867 w 5021042"/>
              <a:gd name="connsiteY147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8111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990600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21017 w 4992467"/>
              <a:gd name="connsiteY109" fmla="*/ 1209675 h 2143125"/>
              <a:gd name="connsiteX110" fmla="*/ 4801967 w 4992467"/>
              <a:gd name="connsiteY110" fmla="*/ 1238250 h 2143125"/>
              <a:gd name="connsiteX111" fmla="*/ 4773392 w 4992467"/>
              <a:gd name="connsiteY111" fmla="*/ 1266825 h 2143125"/>
              <a:gd name="connsiteX112" fmla="*/ 4725767 w 4992467"/>
              <a:gd name="connsiteY112" fmla="*/ 1352550 h 2143125"/>
              <a:gd name="connsiteX113" fmla="*/ 4678142 w 4992467"/>
              <a:gd name="connsiteY113" fmla="*/ 1409700 h 2143125"/>
              <a:gd name="connsiteX114" fmla="*/ 4630517 w 4992467"/>
              <a:gd name="connsiteY114" fmla="*/ 1495425 h 2143125"/>
              <a:gd name="connsiteX115" fmla="*/ 4601942 w 4992467"/>
              <a:gd name="connsiteY115" fmla="*/ 1514475 h 2143125"/>
              <a:gd name="connsiteX116" fmla="*/ 4535267 w 4992467"/>
              <a:gd name="connsiteY116" fmla="*/ 1590675 h 2143125"/>
              <a:gd name="connsiteX117" fmla="*/ 4497167 w 4992467"/>
              <a:gd name="connsiteY117" fmla="*/ 1647825 h 2143125"/>
              <a:gd name="connsiteX118" fmla="*/ 4478117 w 4992467"/>
              <a:gd name="connsiteY118" fmla="*/ 1676400 h 2143125"/>
              <a:gd name="connsiteX119" fmla="*/ 4449542 w 4992467"/>
              <a:gd name="connsiteY119" fmla="*/ 1704975 h 2143125"/>
              <a:gd name="connsiteX120" fmla="*/ 4401917 w 4992467"/>
              <a:gd name="connsiteY120" fmla="*/ 1762125 h 2143125"/>
              <a:gd name="connsiteX121" fmla="*/ 4363817 w 4992467"/>
              <a:gd name="connsiteY121" fmla="*/ 1809750 h 2143125"/>
              <a:gd name="connsiteX122" fmla="*/ 4335242 w 4992467"/>
              <a:gd name="connsiteY122" fmla="*/ 1866900 h 2143125"/>
              <a:gd name="connsiteX123" fmla="*/ 4306667 w 4992467"/>
              <a:gd name="connsiteY123" fmla="*/ 1895475 h 2143125"/>
              <a:gd name="connsiteX124" fmla="*/ 4268567 w 4992467"/>
              <a:gd name="connsiteY124" fmla="*/ 1952625 h 2143125"/>
              <a:gd name="connsiteX125" fmla="*/ 4230467 w 4992467"/>
              <a:gd name="connsiteY125" fmla="*/ 2009775 h 2143125"/>
              <a:gd name="connsiteX126" fmla="*/ 4220942 w 4992467"/>
              <a:gd name="connsiteY126" fmla="*/ 2038350 h 2143125"/>
              <a:gd name="connsiteX127" fmla="*/ 4154267 w 4992467"/>
              <a:gd name="connsiteY127" fmla="*/ 2114550 h 2143125"/>
              <a:gd name="connsiteX128" fmla="*/ 4106642 w 4992467"/>
              <a:gd name="connsiteY128" fmla="*/ 2124075 h 2143125"/>
              <a:gd name="connsiteX129" fmla="*/ 3906617 w 4992467"/>
              <a:gd name="connsiteY129" fmla="*/ 2143125 h 2143125"/>
              <a:gd name="connsiteX130" fmla="*/ 3458942 w 4992467"/>
              <a:gd name="connsiteY130" fmla="*/ 2124075 h 2143125"/>
              <a:gd name="connsiteX131" fmla="*/ 3344642 w 4992467"/>
              <a:gd name="connsiteY131" fmla="*/ 2095500 h 2143125"/>
              <a:gd name="connsiteX132" fmla="*/ 3297017 w 4992467"/>
              <a:gd name="connsiteY132" fmla="*/ 2085975 h 2143125"/>
              <a:gd name="connsiteX133" fmla="*/ 3068417 w 4992467"/>
              <a:gd name="connsiteY133" fmla="*/ 2095500 h 2143125"/>
              <a:gd name="connsiteX134" fmla="*/ 3030317 w 4992467"/>
              <a:gd name="connsiteY134" fmla="*/ 2105025 h 2143125"/>
              <a:gd name="connsiteX135" fmla="*/ 2925542 w 4992467"/>
              <a:gd name="connsiteY135" fmla="*/ 2114550 h 2143125"/>
              <a:gd name="connsiteX136" fmla="*/ 2858867 w 4992467"/>
              <a:gd name="connsiteY136" fmla="*/ 2124075 h 2143125"/>
              <a:gd name="connsiteX137" fmla="*/ 2011142 w 4992467"/>
              <a:gd name="connsiteY137" fmla="*/ 2114550 h 2143125"/>
              <a:gd name="connsiteX138" fmla="*/ 1887317 w 4992467"/>
              <a:gd name="connsiteY138" fmla="*/ 2095500 h 2143125"/>
              <a:gd name="connsiteX139" fmla="*/ 1639667 w 4992467"/>
              <a:gd name="connsiteY139" fmla="*/ 2085975 h 2143125"/>
              <a:gd name="connsiteX140" fmla="*/ 1553942 w 4992467"/>
              <a:gd name="connsiteY140" fmla="*/ 2076450 h 2143125"/>
              <a:gd name="connsiteX141" fmla="*/ 1525367 w 4992467"/>
              <a:gd name="connsiteY141" fmla="*/ 2066925 h 2143125"/>
              <a:gd name="connsiteX142" fmla="*/ 687167 w 4992467"/>
              <a:gd name="connsiteY142" fmla="*/ 2085975 h 2143125"/>
              <a:gd name="connsiteX143" fmla="*/ 620492 w 4992467"/>
              <a:gd name="connsiteY143" fmla="*/ 2076450 h 2143125"/>
              <a:gd name="connsiteX144" fmla="*/ 572867 w 4992467"/>
              <a:gd name="connsiteY14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30517 w 4992467"/>
              <a:gd name="connsiteY113" fmla="*/ 1495425 h 2143125"/>
              <a:gd name="connsiteX114" fmla="*/ 4601942 w 4992467"/>
              <a:gd name="connsiteY114" fmla="*/ 1514475 h 2143125"/>
              <a:gd name="connsiteX115" fmla="*/ 4535267 w 4992467"/>
              <a:gd name="connsiteY115" fmla="*/ 1590675 h 2143125"/>
              <a:gd name="connsiteX116" fmla="*/ 4497167 w 4992467"/>
              <a:gd name="connsiteY116" fmla="*/ 1647825 h 2143125"/>
              <a:gd name="connsiteX117" fmla="*/ 4478117 w 4992467"/>
              <a:gd name="connsiteY117" fmla="*/ 1676400 h 2143125"/>
              <a:gd name="connsiteX118" fmla="*/ 4449542 w 4992467"/>
              <a:gd name="connsiteY118" fmla="*/ 1704975 h 2143125"/>
              <a:gd name="connsiteX119" fmla="*/ 4401917 w 4992467"/>
              <a:gd name="connsiteY119" fmla="*/ 1762125 h 2143125"/>
              <a:gd name="connsiteX120" fmla="*/ 4363817 w 4992467"/>
              <a:gd name="connsiteY120" fmla="*/ 1809750 h 2143125"/>
              <a:gd name="connsiteX121" fmla="*/ 4335242 w 4992467"/>
              <a:gd name="connsiteY121" fmla="*/ 1866900 h 2143125"/>
              <a:gd name="connsiteX122" fmla="*/ 4306667 w 4992467"/>
              <a:gd name="connsiteY122" fmla="*/ 1895475 h 2143125"/>
              <a:gd name="connsiteX123" fmla="*/ 4268567 w 4992467"/>
              <a:gd name="connsiteY123" fmla="*/ 1952625 h 2143125"/>
              <a:gd name="connsiteX124" fmla="*/ 4230467 w 4992467"/>
              <a:gd name="connsiteY124" fmla="*/ 2009775 h 2143125"/>
              <a:gd name="connsiteX125" fmla="*/ 4220942 w 4992467"/>
              <a:gd name="connsiteY125" fmla="*/ 2038350 h 2143125"/>
              <a:gd name="connsiteX126" fmla="*/ 4154267 w 4992467"/>
              <a:gd name="connsiteY126" fmla="*/ 2114550 h 2143125"/>
              <a:gd name="connsiteX127" fmla="*/ 4106642 w 4992467"/>
              <a:gd name="connsiteY127" fmla="*/ 2124075 h 2143125"/>
              <a:gd name="connsiteX128" fmla="*/ 3906617 w 4992467"/>
              <a:gd name="connsiteY128" fmla="*/ 2143125 h 2143125"/>
              <a:gd name="connsiteX129" fmla="*/ 3458942 w 4992467"/>
              <a:gd name="connsiteY129" fmla="*/ 2124075 h 2143125"/>
              <a:gd name="connsiteX130" fmla="*/ 3344642 w 4992467"/>
              <a:gd name="connsiteY130" fmla="*/ 2095500 h 2143125"/>
              <a:gd name="connsiteX131" fmla="*/ 3297017 w 4992467"/>
              <a:gd name="connsiteY131" fmla="*/ 2085975 h 2143125"/>
              <a:gd name="connsiteX132" fmla="*/ 3068417 w 4992467"/>
              <a:gd name="connsiteY132" fmla="*/ 2095500 h 2143125"/>
              <a:gd name="connsiteX133" fmla="*/ 3030317 w 4992467"/>
              <a:gd name="connsiteY133" fmla="*/ 2105025 h 2143125"/>
              <a:gd name="connsiteX134" fmla="*/ 2925542 w 4992467"/>
              <a:gd name="connsiteY134" fmla="*/ 2114550 h 2143125"/>
              <a:gd name="connsiteX135" fmla="*/ 2858867 w 4992467"/>
              <a:gd name="connsiteY135" fmla="*/ 2124075 h 2143125"/>
              <a:gd name="connsiteX136" fmla="*/ 2011142 w 4992467"/>
              <a:gd name="connsiteY136" fmla="*/ 2114550 h 2143125"/>
              <a:gd name="connsiteX137" fmla="*/ 1887317 w 4992467"/>
              <a:gd name="connsiteY137" fmla="*/ 2095500 h 2143125"/>
              <a:gd name="connsiteX138" fmla="*/ 1639667 w 4992467"/>
              <a:gd name="connsiteY138" fmla="*/ 2085975 h 2143125"/>
              <a:gd name="connsiteX139" fmla="*/ 1553942 w 4992467"/>
              <a:gd name="connsiteY139" fmla="*/ 2076450 h 2143125"/>
              <a:gd name="connsiteX140" fmla="*/ 1525367 w 4992467"/>
              <a:gd name="connsiteY140" fmla="*/ 2066925 h 2143125"/>
              <a:gd name="connsiteX141" fmla="*/ 687167 w 4992467"/>
              <a:gd name="connsiteY141" fmla="*/ 2085975 h 2143125"/>
              <a:gd name="connsiteX142" fmla="*/ 620492 w 4992467"/>
              <a:gd name="connsiteY142" fmla="*/ 2076450 h 2143125"/>
              <a:gd name="connsiteX143" fmla="*/ 572867 w 4992467"/>
              <a:gd name="connsiteY14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01942 w 4992467"/>
              <a:gd name="connsiteY113" fmla="*/ 1514475 h 2143125"/>
              <a:gd name="connsiteX114" fmla="*/ 4535267 w 4992467"/>
              <a:gd name="connsiteY114" fmla="*/ 1590675 h 2143125"/>
              <a:gd name="connsiteX115" fmla="*/ 4497167 w 4992467"/>
              <a:gd name="connsiteY115" fmla="*/ 1647825 h 2143125"/>
              <a:gd name="connsiteX116" fmla="*/ 4478117 w 4992467"/>
              <a:gd name="connsiteY116" fmla="*/ 1676400 h 2143125"/>
              <a:gd name="connsiteX117" fmla="*/ 4449542 w 4992467"/>
              <a:gd name="connsiteY117" fmla="*/ 1704975 h 2143125"/>
              <a:gd name="connsiteX118" fmla="*/ 4401917 w 4992467"/>
              <a:gd name="connsiteY118" fmla="*/ 1762125 h 2143125"/>
              <a:gd name="connsiteX119" fmla="*/ 4363817 w 4992467"/>
              <a:gd name="connsiteY119" fmla="*/ 1809750 h 2143125"/>
              <a:gd name="connsiteX120" fmla="*/ 4335242 w 4992467"/>
              <a:gd name="connsiteY120" fmla="*/ 1866900 h 2143125"/>
              <a:gd name="connsiteX121" fmla="*/ 4306667 w 4992467"/>
              <a:gd name="connsiteY121" fmla="*/ 1895475 h 2143125"/>
              <a:gd name="connsiteX122" fmla="*/ 4268567 w 4992467"/>
              <a:gd name="connsiteY122" fmla="*/ 1952625 h 2143125"/>
              <a:gd name="connsiteX123" fmla="*/ 4230467 w 4992467"/>
              <a:gd name="connsiteY123" fmla="*/ 2009775 h 2143125"/>
              <a:gd name="connsiteX124" fmla="*/ 4220942 w 4992467"/>
              <a:gd name="connsiteY124" fmla="*/ 2038350 h 2143125"/>
              <a:gd name="connsiteX125" fmla="*/ 4154267 w 4992467"/>
              <a:gd name="connsiteY125" fmla="*/ 2114550 h 2143125"/>
              <a:gd name="connsiteX126" fmla="*/ 4106642 w 4992467"/>
              <a:gd name="connsiteY126" fmla="*/ 2124075 h 2143125"/>
              <a:gd name="connsiteX127" fmla="*/ 3906617 w 4992467"/>
              <a:gd name="connsiteY127" fmla="*/ 2143125 h 2143125"/>
              <a:gd name="connsiteX128" fmla="*/ 3458942 w 4992467"/>
              <a:gd name="connsiteY128" fmla="*/ 2124075 h 2143125"/>
              <a:gd name="connsiteX129" fmla="*/ 3344642 w 4992467"/>
              <a:gd name="connsiteY129" fmla="*/ 2095500 h 2143125"/>
              <a:gd name="connsiteX130" fmla="*/ 3297017 w 4992467"/>
              <a:gd name="connsiteY130" fmla="*/ 2085975 h 2143125"/>
              <a:gd name="connsiteX131" fmla="*/ 3068417 w 4992467"/>
              <a:gd name="connsiteY131" fmla="*/ 2095500 h 2143125"/>
              <a:gd name="connsiteX132" fmla="*/ 3030317 w 4992467"/>
              <a:gd name="connsiteY132" fmla="*/ 2105025 h 2143125"/>
              <a:gd name="connsiteX133" fmla="*/ 2925542 w 4992467"/>
              <a:gd name="connsiteY133" fmla="*/ 2114550 h 2143125"/>
              <a:gd name="connsiteX134" fmla="*/ 2858867 w 4992467"/>
              <a:gd name="connsiteY134" fmla="*/ 2124075 h 2143125"/>
              <a:gd name="connsiteX135" fmla="*/ 2011142 w 4992467"/>
              <a:gd name="connsiteY135" fmla="*/ 2114550 h 2143125"/>
              <a:gd name="connsiteX136" fmla="*/ 1887317 w 4992467"/>
              <a:gd name="connsiteY136" fmla="*/ 2095500 h 2143125"/>
              <a:gd name="connsiteX137" fmla="*/ 1639667 w 4992467"/>
              <a:gd name="connsiteY137" fmla="*/ 2085975 h 2143125"/>
              <a:gd name="connsiteX138" fmla="*/ 1553942 w 4992467"/>
              <a:gd name="connsiteY138" fmla="*/ 2076450 h 2143125"/>
              <a:gd name="connsiteX139" fmla="*/ 1525367 w 4992467"/>
              <a:gd name="connsiteY139" fmla="*/ 2066925 h 2143125"/>
              <a:gd name="connsiteX140" fmla="*/ 687167 w 4992467"/>
              <a:gd name="connsiteY140" fmla="*/ 2085975 h 2143125"/>
              <a:gd name="connsiteX141" fmla="*/ 620492 w 4992467"/>
              <a:gd name="connsiteY141" fmla="*/ 2076450 h 2143125"/>
              <a:gd name="connsiteX142" fmla="*/ 572867 w 4992467"/>
              <a:gd name="connsiteY14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773392 w 4992467"/>
              <a:gd name="connsiteY109" fmla="*/ 1266825 h 2143125"/>
              <a:gd name="connsiteX110" fmla="*/ 4725767 w 4992467"/>
              <a:gd name="connsiteY110" fmla="*/ 1352550 h 2143125"/>
              <a:gd name="connsiteX111" fmla="*/ 4678142 w 4992467"/>
              <a:gd name="connsiteY111" fmla="*/ 1409700 h 2143125"/>
              <a:gd name="connsiteX112" fmla="*/ 4601942 w 4992467"/>
              <a:gd name="connsiteY112" fmla="*/ 1514475 h 2143125"/>
              <a:gd name="connsiteX113" fmla="*/ 4535267 w 4992467"/>
              <a:gd name="connsiteY113" fmla="*/ 1590675 h 2143125"/>
              <a:gd name="connsiteX114" fmla="*/ 4497167 w 4992467"/>
              <a:gd name="connsiteY114" fmla="*/ 1647825 h 2143125"/>
              <a:gd name="connsiteX115" fmla="*/ 4478117 w 4992467"/>
              <a:gd name="connsiteY115" fmla="*/ 1676400 h 2143125"/>
              <a:gd name="connsiteX116" fmla="*/ 4449542 w 4992467"/>
              <a:gd name="connsiteY116" fmla="*/ 1704975 h 2143125"/>
              <a:gd name="connsiteX117" fmla="*/ 4401917 w 4992467"/>
              <a:gd name="connsiteY117" fmla="*/ 1762125 h 2143125"/>
              <a:gd name="connsiteX118" fmla="*/ 4363817 w 4992467"/>
              <a:gd name="connsiteY118" fmla="*/ 1809750 h 2143125"/>
              <a:gd name="connsiteX119" fmla="*/ 4335242 w 4992467"/>
              <a:gd name="connsiteY119" fmla="*/ 1866900 h 2143125"/>
              <a:gd name="connsiteX120" fmla="*/ 4306667 w 4992467"/>
              <a:gd name="connsiteY120" fmla="*/ 1895475 h 2143125"/>
              <a:gd name="connsiteX121" fmla="*/ 4268567 w 4992467"/>
              <a:gd name="connsiteY121" fmla="*/ 1952625 h 2143125"/>
              <a:gd name="connsiteX122" fmla="*/ 4230467 w 4992467"/>
              <a:gd name="connsiteY122" fmla="*/ 2009775 h 2143125"/>
              <a:gd name="connsiteX123" fmla="*/ 4220942 w 4992467"/>
              <a:gd name="connsiteY123" fmla="*/ 2038350 h 2143125"/>
              <a:gd name="connsiteX124" fmla="*/ 4154267 w 4992467"/>
              <a:gd name="connsiteY124" fmla="*/ 2114550 h 2143125"/>
              <a:gd name="connsiteX125" fmla="*/ 4106642 w 4992467"/>
              <a:gd name="connsiteY125" fmla="*/ 2124075 h 2143125"/>
              <a:gd name="connsiteX126" fmla="*/ 3906617 w 4992467"/>
              <a:gd name="connsiteY126" fmla="*/ 2143125 h 2143125"/>
              <a:gd name="connsiteX127" fmla="*/ 3458942 w 4992467"/>
              <a:gd name="connsiteY127" fmla="*/ 2124075 h 2143125"/>
              <a:gd name="connsiteX128" fmla="*/ 3344642 w 4992467"/>
              <a:gd name="connsiteY128" fmla="*/ 2095500 h 2143125"/>
              <a:gd name="connsiteX129" fmla="*/ 3297017 w 4992467"/>
              <a:gd name="connsiteY129" fmla="*/ 2085975 h 2143125"/>
              <a:gd name="connsiteX130" fmla="*/ 3068417 w 4992467"/>
              <a:gd name="connsiteY130" fmla="*/ 2095500 h 2143125"/>
              <a:gd name="connsiteX131" fmla="*/ 3030317 w 4992467"/>
              <a:gd name="connsiteY131" fmla="*/ 2105025 h 2143125"/>
              <a:gd name="connsiteX132" fmla="*/ 2925542 w 4992467"/>
              <a:gd name="connsiteY132" fmla="*/ 2114550 h 2143125"/>
              <a:gd name="connsiteX133" fmla="*/ 2858867 w 4992467"/>
              <a:gd name="connsiteY133" fmla="*/ 2124075 h 2143125"/>
              <a:gd name="connsiteX134" fmla="*/ 2011142 w 4992467"/>
              <a:gd name="connsiteY134" fmla="*/ 2114550 h 2143125"/>
              <a:gd name="connsiteX135" fmla="*/ 1887317 w 4992467"/>
              <a:gd name="connsiteY135" fmla="*/ 2095500 h 2143125"/>
              <a:gd name="connsiteX136" fmla="*/ 1639667 w 4992467"/>
              <a:gd name="connsiteY136" fmla="*/ 2085975 h 2143125"/>
              <a:gd name="connsiteX137" fmla="*/ 1553942 w 4992467"/>
              <a:gd name="connsiteY137" fmla="*/ 2076450 h 2143125"/>
              <a:gd name="connsiteX138" fmla="*/ 1525367 w 4992467"/>
              <a:gd name="connsiteY138" fmla="*/ 2066925 h 2143125"/>
              <a:gd name="connsiteX139" fmla="*/ 687167 w 4992467"/>
              <a:gd name="connsiteY139" fmla="*/ 2085975 h 2143125"/>
              <a:gd name="connsiteX140" fmla="*/ 620492 w 4992467"/>
              <a:gd name="connsiteY140" fmla="*/ 2076450 h 2143125"/>
              <a:gd name="connsiteX141" fmla="*/ 572867 w 4992467"/>
              <a:gd name="connsiteY14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821017 w 4992467"/>
              <a:gd name="connsiteY107" fmla="*/ 1209675 h 2143125"/>
              <a:gd name="connsiteX108" fmla="*/ 4773392 w 4992467"/>
              <a:gd name="connsiteY108" fmla="*/ 1266825 h 2143125"/>
              <a:gd name="connsiteX109" fmla="*/ 4725767 w 4992467"/>
              <a:gd name="connsiteY109" fmla="*/ 1352550 h 2143125"/>
              <a:gd name="connsiteX110" fmla="*/ 4678142 w 4992467"/>
              <a:gd name="connsiteY110" fmla="*/ 1409700 h 2143125"/>
              <a:gd name="connsiteX111" fmla="*/ 4601942 w 4992467"/>
              <a:gd name="connsiteY111" fmla="*/ 1514475 h 2143125"/>
              <a:gd name="connsiteX112" fmla="*/ 4535267 w 4992467"/>
              <a:gd name="connsiteY112" fmla="*/ 1590675 h 2143125"/>
              <a:gd name="connsiteX113" fmla="*/ 4497167 w 4992467"/>
              <a:gd name="connsiteY113" fmla="*/ 1647825 h 2143125"/>
              <a:gd name="connsiteX114" fmla="*/ 4478117 w 4992467"/>
              <a:gd name="connsiteY114" fmla="*/ 1676400 h 2143125"/>
              <a:gd name="connsiteX115" fmla="*/ 4449542 w 4992467"/>
              <a:gd name="connsiteY115" fmla="*/ 1704975 h 2143125"/>
              <a:gd name="connsiteX116" fmla="*/ 4401917 w 4992467"/>
              <a:gd name="connsiteY116" fmla="*/ 1762125 h 2143125"/>
              <a:gd name="connsiteX117" fmla="*/ 4363817 w 4992467"/>
              <a:gd name="connsiteY117" fmla="*/ 1809750 h 2143125"/>
              <a:gd name="connsiteX118" fmla="*/ 4335242 w 4992467"/>
              <a:gd name="connsiteY118" fmla="*/ 1866900 h 2143125"/>
              <a:gd name="connsiteX119" fmla="*/ 4306667 w 4992467"/>
              <a:gd name="connsiteY119" fmla="*/ 1895475 h 2143125"/>
              <a:gd name="connsiteX120" fmla="*/ 4268567 w 4992467"/>
              <a:gd name="connsiteY120" fmla="*/ 1952625 h 2143125"/>
              <a:gd name="connsiteX121" fmla="*/ 4230467 w 4992467"/>
              <a:gd name="connsiteY121" fmla="*/ 2009775 h 2143125"/>
              <a:gd name="connsiteX122" fmla="*/ 4220942 w 4992467"/>
              <a:gd name="connsiteY122" fmla="*/ 2038350 h 2143125"/>
              <a:gd name="connsiteX123" fmla="*/ 4154267 w 4992467"/>
              <a:gd name="connsiteY123" fmla="*/ 2114550 h 2143125"/>
              <a:gd name="connsiteX124" fmla="*/ 4106642 w 4992467"/>
              <a:gd name="connsiteY124" fmla="*/ 2124075 h 2143125"/>
              <a:gd name="connsiteX125" fmla="*/ 3906617 w 4992467"/>
              <a:gd name="connsiteY125" fmla="*/ 2143125 h 2143125"/>
              <a:gd name="connsiteX126" fmla="*/ 3458942 w 4992467"/>
              <a:gd name="connsiteY126" fmla="*/ 2124075 h 2143125"/>
              <a:gd name="connsiteX127" fmla="*/ 3344642 w 4992467"/>
              <a:gd name="connsiteY127" fmla="*/ 2095500 h 2143125"/>
              <a:gd name="connsiteX128" fmla="*/ 3297017 w 4992467"/>
              <a:gd name="connsiteY128" fmla="*/ 2085975 h 2143125"/>
              <a:gd name="connsiteX129" fmla="*/ 3068417 w 4992467"/>
              <a:gd name="connsiteY129" fmla="*/ 2095500 h 2143125"/>
              <a:gd name="connsiteX130" fmla="*/ 3030317 w 4992467"/>
              <a:gd name="connsiteY130" fmla="*/ 2105025 h 2143125"/>
              <a:gd name="connsiteX131" fmla="*/ 2925542 w 4992467"/>
              <a:gd name="connsiteY131" fmla="*/ 2114550 h 2143125"/>
              <a:gd name="connsiteX132" fmla="*/ 2858867 w 4992467"/>
              <a:gd name="connsiteY132" fmla="*/ 2124075 h 2143125"/>
              <a:gd name="connsiteX133" fmla="*/ 2011142 w 4992467"/>
              <a:gd name="connsiteY133" fmla="*/ 2114550 h 2143125"/>
              <a:gd name="connsiteX134" fmla="*/ 1887317 w 4992467"/>
              <a:gd name="connsiteY134" fmla="*/ 2095500 h 2143125"/>
              <a:gd name="connsiteX135" fmla="*/ 1639667 w 4992467"/>
              <a:gd name="connsiteY135" fmla="*/ 2085975 h 2143125"/>
              <a:gd name="connsiteX136" fmla="*/ 1553942 w 4992467"/>
              <a:gd name="connsiteY136" fmla="*/ 2076450 h 2143125"/>
              <a:gd name="connsiteX137" fmla="*/ 1525367 w 4992467"/>
              <a:gd name="connsiteY137" fmla="*/ 2066925 h 2143125"/>
              <a:gd name="connsiteX138" fmla="*/ 687167 w 4992467"/>
              <a:gd name="connsiteY138" fmla="*/ 2085975 h 2143125"/>
              <a:gd name="connsiteX139" fmla="*/ 620492 w 4992467"/>
              <a:gd name="connsiteY139" fmla="*/ 2076450 h 2143125"/>
              <a:gd name="connsiteX140" fmla="*/ 572867 w 4992467"/>
              <a:gd name="connsiteY14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73392 w 4992467"/>
              <a:gd name="connsiteY107" fmla="*/ 1266825 h 2143125"/>
              <a:gd name="connsiteX108" fmla="*/ 4725767 w 4992467"/>
              <a:gd name="connsiteY108" fmla="*/ 1352550 h 2143125"/>
              <a:gd name="connsiteX109" fmla="*/ 4678142 w 4992467"/>
              <a:gd name="connsiteY109" fmla="*/ 1409700 h 2143125"/>
              <a:gd name="connsiteX110" fmla="*/ 4601942 w 4992467"/>
              <a:gd name="connsiteY110" fmla="*/ 1514475 h 2143125"/>
              <a:gd name="connsiteX111" fmla="*/ 4535267 w 4992467"/>
              <a:gd name="connsiteY111" fmla="*/ 1590675 h 2143125"/>
              <a:gd name="connsiteX112" fmla="*/ 4497167 w 4992467"/>
              <a:gd name="connsiteY112" fmla="*/ 1647825 h 2143125"/>
              <a:gd name="connsiteX113" fmla="*/ 4478117 w 4992467"/>
              <a:gd name="connsiteY113" fmla="*/ 1676400 h 2143125"/>
              <a:gd name="connsiteX114" fmla="*/ 4449542 w 4992467"/>
              <a:gd name="connsiteY114" fmla="*/ 1704975 h 2143125"/>
              <a:gd name="connsiteX115" fmla="*/ 4401917 w 4992467"/>
              <a:gd name="connsiteY115" fmla="*/ 1762125 h 2143125"/>
              <a:gd name="connsiteX116" fmla="*/ 4363817 w 4992467"/>
              <a:gd name="connsiteY116" fmla="*/ 1809750 h 2143125"/>
              <a:gd name="connsiteX117" fmla="*/ 4335242 w 4992467"/>
              <a:gd name="connsiteY117" fmla="*/ 1866900 h 2143125"/>
              <a:gd name="connsiteX118" fmla="*/ 4306667 w 4992467"/>
              <a:gd name="connsiteY118" fmla="*/ 1895475 h 2143125"/>
              <a:gd name="connsiteX119" fmla="*/ 4268567 w 4992467"/>
              <a:gd name="connsiteY119" fmla="*/ 1952625 h 2143125"/>
              <a:gd name="connsiteX120" fmla="*/ 4230467 w 4992467"/>
              <a:gd name="connsiteY120" fmla="*/ 2009775 h 2143125"/>
              <a:gd name="connsiteX121" fmla="*/ 4220942 w 4992467"/>
              <a:gd name="connsiteY121" fmla="*/ 2038350 h 2143125"/>
              <a:gd name="connsiteX122" fmla="*/ 4154267 w 4992467"/>
              <a:gd name="connsiteY122" fmla="*/ 2114550 h 2143125"/>
              <a:gd name="connsiteX123" fmla="*/ 4106642 w 4992467"/>
              <a:gd name="connsiteY123" fmla="*/ 2124075 h 2143125"/>
              <a:gd name="connsiteX124" fmla="*/ 3906617 w 4992467"/>
              <a:gd name="connsiteY124" fmla="*/ 2143125 h 2143125"/>
              <a:gd name="connsiteX125" fmla="*/ 3458942 w 4992467"/>
              <a:gd name="connsiteY125" fmla="*/ 2124075 h 2143125"/>
              <a:gd name="connsiteX126" fmla="*/ 3344642 w 4992467"/>
              <a:gd name="connsiteY126" fmla="*/ 2095500 h 2143125"/>
              <a:gd name="connsiteX127" fmla="*/ 3297017 w 4992467"/>
              <a:gd name="connsiteY127" fmla="*/ 2085975 h 2143125"/>
              <a:gd name="connsiteX128" fmla="*/ 3068417 w 4992467"/>
              <a:gd name="connsiteY128" fmla="*/ 2095500 h 2143125"/>
              <a:gd name="connsiteX129" fmla="*/ 3030317 w 4992467"/>
              <a:gd name="connsiteY129" fmla="*/ 2105025 h 2143125"/>
              <a:gd name="connsiteX130" fmla="*/ 2925542 w 4992467"/>
              <a:gd name="connsiteY130" fmla="*/ 2114550 h 2143125"/>
              <a:gd name="connsiteX131" fmla="*/ 2858867 w 4992467"/>
              <a:gd name="connsiteY131" fmla="*/ 2124075 h 2143125"/>
              <a:gd name="connsiteX132" fmla="*/ 2011142 w 4992467"/>
              <a:gd name="connsiteY132" fmla="*/ 2114550 h 2143125"/>
              <a:gd name="connsiteX133" fmla="*/ 1887317 w 4992467"/>
              <a:gd name="connsiteY133" fmla="*/ 2095500 h 2143125"/>
              <a:gd name="connsiteX134" fmla="*/ 1639667 w 4992467"/>
              <a:gd name="connsiteY134" fmla="*/ 2085975 h 2143125"/>
              <a:gd name="connsiteX135" fmla="*/ 1553942 w 4992467"/>
              <a:gd name="connsiteY135" fmla="*/ 2076450 h 2143125"/>
              <a:gd name="connsiteX136" fmla="*/ 1525367 w 4992467"/>
              <a:gd name="connsiteY136" fmla="*/ 2066925 h 2143125"/>
              <a:gd name="connsiteX137" fmla="*/ 687167 w 4992467"/>
              <a:gd name="connsiteY137" fmla="*/ 2085975 h 2143125"/>
              <a:gd name="connsiteX138" fmla="*/ 620492 w 4992467"/>
              <a:gd name="connsiteY138" fmla="*/ 2076450 h 2143125"/>
              <a:gd name="connsiteX139" fmla="*/ 572867 w 4992467"/>
              <a:gd name="connsiteY13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49542 w 4992467"/>
              <a:gd name="connsiteY113" fmla="*/ 1704975 h 2143125"/>
              <a:gd name="connsiteX114" fmla="*/ 4401917 w 4992467"/>
              <a:gd name="connsiteY114" fmla="*/ 1762125 h 2143125"/>
              <a:gd name="connsiteX115" fmla="*/ 4363817 w 4992467"/>
              <a:gd name="connsiteY115" fmla="*/ 1809750 h 2143125"/>
              <a:gd name="connsiteX116" fmla="*/ 4335242 w 4992467"/>
              <a:gd name="connsiteY116" fmla="*/ 1866900 h 2143125"/>
              <a:gd name="connsiteX117" fmla="*/ 4306667 w 4992467"/>
              <a:gd name="connsiteY117" fmla="*/ 1895475 h 2143125"/>
              <a:gd name="connsiteX118" fmla="*/ 4268567 w 4992467"/>
              <a:gd name="connsiteY118" fmla="*/ 1952625 h 2143125"/>
              <a:gd name="connsiteX119" fmla="*/ 4230467 w 4992467"/>
              <a:gd name="connsiteY119" fmla="*/ 2009775 h 2143125"/>
              <a:gd name="connsiteX120" fmla="*/ 4220942 w 4992467"/>
              <a:gd name="connsiteY120" fmla="*/ 2038350 h 2143125"/>
              <a:gd name="connsiteX121" fmla="*/ 4154267 w 4992467"/>
              <a:gd name="connsiteY121" fmla="*/ 2114550 h 2143125"/>
              <a:gd name="connsiteX122" fmla="*/ 4106642 w 4992467"/>
              <a:gd name="connsiteY122" fmla="*/ 2124075 h 2143125"/>
              <a:gd name="connsiteX123" fmla="*/ 3906617 w 4992467"/>
              <a:gd name="connsiteY123" fmla="*/ 2143125 h 2143125"/>
              <a:gd name="connsiteX124" fmla="*/ 3458942 w 4992467"/>
              <a:gd name="connsiteY124" fmla="*/ 2124075 h 2143125"/>
              <a:gd name="connsiteX125" fmla="*/ 3344642 w 4992467"/>
              <a:gd name="connsiteY125" fmla="*/ 2095500 h 2143125"/>
              <a:gd name="connsiteX126" fmla="*/ 3297017 w 4992467"/>
              <a:gd name="connsiteY126" fmla="*/ 2085975 h 2143125"/>
              <a:gd name="connsiteX127" fmla="*/ 3068417 w 4992467"/>
              <a:gd name="connsiteY127" fmla="*/ 2095500 h 2143125"/>
              <a:gd name="connsiteX128" fmla="*/ 3030317 w 4992467"/>
              <a:gd name="connsiteY128" fmla="*/ 2105025 h 2143125"/>
              <a:gd name="connsiteX129" fmla="*/ 2925542 w 4992467"/>
              <a:gd name="connsiteY129" fmla="*/ 2114550 h 2143125"/>
              <a:gd name="connsiteX130" fmla="*/ 2858867 w 4992467"/>
              <a:gd name="connsiteY130" fmla="*/ 2124075 h 2143125"/>
              <a:gd name="connsiteX131" fmla="*/ 2011142 w 4992467"/>
              <a:gd name="connsiteY131" fmla="*/ 2114550 h 2143125"/>
              <a:gd name="connsiteX132" fmla="*/ 1887317 w 4992467"/>
              <a:gd name="connsiteY132" fmla="*/ 2095500 h 2143125"/>
              <a:gd name="connsiteX133" fmla="*/ 1639667 w 4992467"/>
              <a:gd name="connsiteY133" fmla="*/ 2085975 h 2143125"/>
              <a:gd name="connsiteX134" fmla="*/ 1553942 w 4992467"/>
              <a:gd name="connsiteY134" fmla="*/ 2076450 h 2143125"/>
              <a:gd name="connsiteX135" fmla="*/ 1525367 w 4992467"/>
              <a:gd name="connsiteY135" fmla="*/ 2066925 h 2143125"/>
              <a:gd name="connsiteX136" fmla="*/ 687167 w 4992467"/>
              <a:gd name="connsiteY136" fmla="*/ 2085975 h 2143125"/>
              <a:gd name="connsiteX137" fmla="*/ 620492 w 4992467"/>
              <a:gd name="connsiteY137" fmla="*/ 2076450 h 2143125"/>
              <a:gd name="connsiteX138" fmla="*/ 572867 w 4992467"/>
              <a:gd name="connsiteY13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01917 w 4992467"/>
              <a:gd name="connsiteY113" fmla="*/ 1762125 h 2143125"/>
              <a:gd name="connsiteX114" fmla="*/ 4363817 w 4992467"/>
              <a:gd name="connsiteY114" fmla="*/ 1809750 h 2143125"/>
              <a:gd name="connsiteX115" fmla="*/ 4335242 w 4992467"/>
              <a:gd name="connsiteY115" fmla="*/ 1866900 h 2143125"/>
              <a:gd name="connsiteX116" fmla="*/ 4306667 w 4992467"/>
              <a:gd name="connsiteY116" fmla="*/ 1895475 h 2143125"/>
              <a:gd name="connsiteX117" fmla="*/ 4268567 w 4992467"/>
              <a:gd name="connsiteY117" fmla="*/ 1952625 h 2143125"/>
              <a:gd name="connsiteX118" fmla="*/ 4230467 w 4992467"/>
              <a:gd name="connsiteY118" fmla="*/ 2009775 h 2143125"/>
              <a:gd name="connsiteX119" fmla="*/ 4220942 w 4992467"/>
              <a:gd name="connsiteY119" fmla="*/ 2038350 h 2143125"/>
              <a:gd name="connsiteX120" fmla="*/ 4154267 w 4992467"/>
              <a:gd name="connsiteY120" fmla="*/ 2114550 h 2143125"/>
              <a:gd name="connsiteX121" fmla="*/ 4106642 w 4992467"/>
              <a:gd name="connsiteY121" fmla="*/ 2124075 h 2143125"/>
              <a:gd name="connsiteX122" fmla="*/ 3906617 w 4992467"/>
              <a:gd name="connsiteY122" fmla="*/ 2143125 h 2143125"/>
              <a:gd name="connsiteX123" fmla="*/ 3458942 w 4992467"/>
              <a:gd name="connsiteY123" fmla="*/ 2124075 h 2143125"/>
              <a:gd name="connsiteX124" fmla="*/ 3344642 w 4992467"/>
              <a:gd name="connsiteY124" fmla="*/ 2095500 h 2143125"/>
              <a:gd name="connsiteX125" fmla="*/ 3297017 w 4992467"/>
              <a:gd name="connsiteY125" fmla="*/ 2085975 h 2143125"/>
              <a:gd name="connsiteX126" fmla="*/ 3068417 w 4992467"/>
              <a:gd name="connsiteY126" fmla="*/ 2095500 h 2143125"/>
              <a:gd name="connsiteX127" fmla="*/ 3030317 w 4992467"/>
              <a:gd name="connsiteY127" fmla="*/ 2105025 h 2143125"/>
              <a:gd name="connsiteX128" fmla="*/ 2925542 w 4992467"/>
              <a:gd name="connsiteY128" fmla="*/ 2114550 h 2143125"/>
              <a:gd name="connsiteX129" fmla="*/ 2858867 w 4992467"/>
              <a:gd name="connsiteY129" fmla="*/ 2124075 h 2143125"/>
              <a:gd name="connsiteX130" fmla="*/ 2011142 w 4992467"/>
              <a:gd name="connsiteY130" fmla="*/ 2114550 h 2143125"/>
              <a:gd name="connsiteX131" fmla="*/ 1887317 w 4992467"/>
              <a:gd name="connsiteY131" fmla="*/ 2095500 h 2143125"/>
              <a:gd name="connsiteX132" fmla="*/ 1639667 w 4992467"/>
              <a:gd name="connsiteY132" fmla="*/ 2085975 h 2143125"/>
              <a:gd name="connsiteX133" fmla="*/ 1553942 w 4992467"/>
              <a:gd name="connsiteY133" fmla="*/ 2076450 h 2143125"/>
              <a:gd name="connsiteX134" fmla="*/ 1525367 w 4992467"/>
              <a:gd name="connsiteY134" fmla="*/ 2066925 h 2143125"/>
              <a:gd name="connsiteX135" fmla="*/ 687167 w 4992467"/>
              <a:gd name="connsiteY135" fmla="*/ 2085975 h 2143125"/>
              <a:gd name="connsiteX136" fmla="*/ 620492 w 4992467"/>
              <a:gd name="connsiteY136" fmla="*/ 2076450 h 2143125"/>
              <a:gd name="connsiteX137" fmla="*/ 572867 w 4992467"/>
              <a:gd name="connsiteY13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497167 w 4992467"/>
              <a:gd name="connsiteY110" fmla="*/ 1647825 h 2143125"/>
              <a:gd name="connsiteX111" fmla="*/ 4478117 w 4992467"/>
              <a:gd name="connsiteY111" fmla="*/ 1676400 h 2143125"/>
              <a:gd name="connsiteX112" fmla="*/ 4401917 w 4992467"/>
              <a:gd name="connsiteY112" fmla="*/ 1762125 h 2143125"/>
              <a:gd name="connsiteX113" fmla="*/ 4363817 w 4992467"/>
              <a:gd name="connsiteY113" fmla="*/ 1809750 h 2143125"/>
              <a:gd name="connsiteX114" fmla="*/ 4335242 w 4992467"/>
              <a:gd name="connsiteY114" fmla="*/ 1866900 h 2143125"/>
              <a:gd name="connsiteX115" fmla="*/ 4306667 w 4992467"/>
              <a:gd name="connsiteY115" fmla="*/ 1895475 h 2143125"/>
              <a:gd name="connsiteX116" fmla="*/ 4268567 w 4992467"/>
              <a:gd name="connsiteY116" fmla="*/ 1952625 h 2143125"/>
              <a:gd name="connsiteX117" fmla="*/ 4230467 w 4992467"/>
              <a:gd name="connsiteY117" fmla="*/ 2009775 h 2143125"/>
              <a:gd name="connsiteX118" fmla="*/ 4220942 w 4992467"/>
              <a:gd name="connsiteY118" fmla="*/ 2038350 h 2143125"/>
              <a:gd name="connsiteX119" fmla="*/ 4154267 w 4992467"/>
              <a:gd name="connsiteY119" fmla="*/ 2114550 h 2143125"/>
              <a:gd name="connsiteX120" fmla="*/ 4106642 w 4992467"/>
              <a:gd name="connsiteY120" fmla="*/ 2124075 h 2143125"/>
              <a:gd name="connsiteX121" fmla="*/ 3906617 w 4992467"/>
              <a:gd name="connsiteY121" fmla="*/ 2143125 h 2143125"/>
              <a:gd name="connsiteX122" fmla="*/ 3458942 w 4992467"/>
              <a:gd name="connsiteY122" fmla="*/ 2124075 h 2143125"/>
              <a:gd name="connsiteX123" fmla="*/ 3344642 w 4992467"/>
              <a:gd name="connsiteY123" fmla="*/ 2095500 h 2143125"/>
              <a:gd name="connsiteX124" fmla="*/ 3297017 w 4992467"/>
              <a:gd name="connsiteY124" fmla="*/ 2085975 h 2143125"/>
              <a:gd name="connsiteX125" fmla="*/ 3068417 w 4992467"/>
              <a:gd name="connsiteY125" fmla="*/ 2095500 h 2143125"/>
              <a:gd name="connsiteX126" fmla="*/ 3030317 w 4992467"/>
              <a:gd name="connsiteY126" fmla="*/ 2105025 h 2143125"/>
              <a:gd name="connsiteX127" fmla="*/ 2925542 w 4992467"/>
              <a:gd name="connsiteY127" fmla="*/ 2114550 h 2143125"/>
              <a:gd name="connsiteX128" fmla="*/ 2858867 w 4992467"/>
              <a:gd name="connsiteY128" fmla="*/ 2124075 h 2143125"/>
              <a:gd name="connsiteX129" fmla="*/ 2011142 w 4992467"/>
              <a:gd name="connsiteY129" fmla="*/ 2114550 h 2143125"/>
              <a:gd name="connsiteX130" fmla="*/ 1887317 w 4992467"/>
              <a:gd name="connsiteY130" fmla="*/ 2095500 h 2143125"/>
              <a:gd name="connsiteX131" fmla="*/ 1639667 w 4992467"/>
              <a:gd name="connsiteY131" fmla="*/ 2085975 h 2143125"/>
              <a:gd name="connsiteX132" fmla="*/ 1553942 w 4992467"/>
              <a:gd name="connsiteY132" fmla="*/ 2076450 h 2143125"/>
              <a:gd name="connsiteX133" fmla="*/ 1525367 w 4992467"/>
              <a:gd name="connsiteY133" fmla="*/ 2066925 h 2143125"/>
              <a:gd name="connsiteX134" fmla="*/ 687167 w 4992467"/>
              <a:gd name="connsiteY134" fmla="*/ 2085975 h 2143125"/>
              <a:gd name="connsiteX135" fmla="*/ 620492 w 4992467"/>
              <a:gd name="connsiteY135" fmla="*/ 2076450 h 2143125"/>
              <a:gd name="connsiteX136" fmla="*/ 572867 w 4992467"/>
              <a:gd name="connsiteY13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497167 w 4992467"/>
              <a:gd name="connsiteY109" fmla="*/ 1647825 h 2143125"/>
              <a:gd name="connsiteX110" fmla="*/ 4478117 w 4992467"/>
              <a:gd name="connsiteY110" fmla="*/ 1676400 h 2143125"/>
              <a:gd name="connsiteX111" fmla="*/ 4401917 w 4992467"/>
              <a:gd name="connsiteY111" fmla="*/ 1762125 h 2143125"/>
              <a:gd name="connsiteX112" fmla="*/ 4363817 w 4992467"/>
              <a:gd name="connsiteY112" fmla="*/ 1809750 h 2143125"/>
              <a:gd name="connsiteX113" fmla="*/ 4335242 w 4992467"/>
              <a:gd name="connsiteY113" fmla="*/ 1866900 h 2143125"/>
              <a:gd name="connsiteX114" fmla="*/ 4306667 w 4992467"/>
              <a:gd name="connsiteY114" fmla="*/ 1895475 h 2143125"/>
              <a:gd name="connsiteX115" fmla="*/ 4268567 w 4992467"/>
              <a:gd name="connsiteY115" fmla="*/ 1952625 h 2143125"/>
              <a:gd name="connsiteX116" fmla="*/ 4230467 w 4992467"/>
              <a:gd name="connsiteY116" fmla="*/ 2009775 h 2143125"/>
              <a:gd name="connsiteX117" fmla="*/ 4220942 w 4992467"/>
              <a:gd name="connsiteY117" fmla="*/ 2038350 h 2143125"/>
              <a:gd name="connsiteX118" fmla="*/ 4154267 w 4992467"/>
              <a:gd name="connsiteY118" fmla="*/ 2114550 h 2143125"/>
              <a:gd name="connsiteX119" fmla="*/ 4106642 w 4992467"/>
              <a:gd name="connsiteY119" fmla="*/ 2124075 h 2143125"/>
              <a:gd name="connsiteX120" fmla="*/ 3906617 w 4992467"/>
              <a:gd name="connsiteY120" fmla="*/ 2143125 h 2143125"/>
              <a:gd name="connsiteX121" fmla="*/ 3458942 w 4992467"/>
              <a:gd name="connsiteY121" fmla="*/ 2124075 h 2143125"/>
              <a:gd name="connsiteX122" fmla="*/ 3344642 w 4992467"/>
              <a:gd name="connsiteY122" fmla="*/ 2095500 h 2143125"/>
              <a:gd name="connsiteX123" fmla="*/ 3297017 w 4992467"/>
              <a:gd name="connsiteY123" fmla="*/ 2085975 h 2143125"/>
              <a:gd name="connsiteX124" fmla="*/ 3068417 w 4992467"/>
              <a:gd name="connsiteY124" fmla="*/ 2095500 h 2143125"/>
              <a:gd name="connsiteX125" fmla="*/ 3030317 w 4992467"/>
              <a:gd name="connsiteY125" fmla="*/ 2105025 h 2143125"/>
              <a:gd name="connsiteX126" fmla="*/ 2925542 w 4992467"/>
              <a:gd name="connsiteY126" fmla="*/ 2114550 h 2143125"/>
              <a:gd name="connsiteX127" fmla="*/ 2858867 w 4992467"/>
              <a:gd name="connsiteY127" fmla="*/ 2124075 h 2143125"/>
              <a:gd name="connsiteX128" fmla="*/ 2011142 w 4992467"/>
              <a:gd name="connsiteY128" fmla="*/ 2114550 h 2143125"/>
              <a:gd name="connsiteX129" fmla="*/ 1887317 w 4992467"/>
              <a:gd name="connsiteY129" fmla="*/ 2095500 h 2143125"/>
              <a:gd name="connsiteX130" fmla="*/ 1639667 w 4992467"/>
              <a:gd name="connsiteY130" fmla="*/ 2085975 h 2143125"/>
              <a:gd name="connsiteX131" fmla="*/ 1553942 w 4992467"/>
              <a:gd name="connsiteY131" fmla="*/ 2076450 h 2143125"/>
              <a:gd name="connsiteX132" fmla="*/ 1525367 w 4992467"/>
              <a:gd name="connsiteY132" fmla="*/ 2066925 h 2143125"/>
              <a:gd name="connsiteX133" fmla="*/ 687167 w 4992467"/>
              <a:gd name="connsiteY133" fmla="*/ 2085975 h 2143125"/>
              <a:gd name="connsiteX134" fmla="*/ 620492 w 4992467"/>
              <a:gd name="connsiteY134" fmla="*/ 2076450 h 2143125"/>
              <a:gd name="connsiteX135" fmla="*/ 572867 w 4992467"/>
              <a:gd name="connsiteY13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497167 w 4992467"/>
              <a:gd name="connsiteY108" fmla="*/ 1647825 h 2143125"/>
              <a:gd name="connsiteX109" fmla="*/ 4478117 w 4992467"/>
              <a:gd name="connsiteY109" fmla="*/ 1676400 h 2143125"/>
              <a:gd name="connsiteX110" fmla="*/ 4401917 w 4992467"/>
              <a:gd name="connsiteY110" fmla="*/ 1762125 h 2143125"/>
              <a:gd name="connsiteX111" fmla="*/ 4363817 w 4992467"/>
              <a:gd name="connsiteY111" fmla="*/ 1809750 h 2143125"/>
              <a:gd name="connsiteX112" fmla="*/ 4335242 w 4992467"/>
              <a:gd name="connsiteY112" fmla="*/ 1866900 h 2143125"/>
              <a:gd name="connsiteX113" fmla="*/ 4306667 w 4992467"/>
              <a:gd name="connsiteY113" fmla="*/ 1895475 h 2143125"/>
              <a:gd name="connsiteX114" fmla="*/ 4268567 w 4992467"/>
              <a:gd name="connsiteY114" fmla="*/ 1952625 h 2143125"/>
              <a:gd name="connsiteX115" fmla="*/ 4230467 w 4992467"/>
              <a:gd name="connsiteY115" fmla="*/ 2009775 h 2143125"/>
              <a:gd name="connsiteX116" fmla="*/ 4220942 w 4992467"/>
              <a:gd name="connsiteY116" fmla="*/ 2038350 h 2143125"/>
              <a:gd name="connsiteX117" fmla="*/ 4154267 w 4992467"/>
              <a:gd name="connsiteY117" fmla="*/ 2114550 h 2143125"/>
              <a:gd name="connsiteX118" fmla="*/ 4106642 w 4992467"/>
              <a:gd name="connsiteY118" fmla="*/ 2124075 h 2143125"/>
              <a:gd name="connsiteX119" fmla="*/ 3906617 w 4992467"/>
              <a:gd name="connsiteY119" fmla="*/ 2143125 h 2143125"/>
              <a:gd name="connsiteX120" fmla="*/ 3458942 w 4992467"/>
              <a:gd name="connsiteY120" fmla="*/ 2124075 h 2143125"/>
              <a:gd name="connsiteX121" fmla="*/ 3344642 w 4992467"/>
              <a:gd name="connsiteY121" fmla="*/ 2095500 h 2143125"/>
              <a:gd name="connsiteX122" fmla="*/ 3297017 w 4992467"/>
              <a:gd name="connsiteY122" fmla="*/ 2085975 h 2143125"/>
              <a:gd name="connsiteX123" fmla="*/ 3068417 w 4992467"/>
              <a:gd name="connsiteY123" fmla="*/ 2095500 h 2143125"/>
              <a:gd name="connsiteX124" fmla="*/ 3030317 w 4992467"/>
              <a:gd name="connsiteY124" fmla="*/ 2105025 h 2143125"/>
              <a:gd name="connsiteX125" fmla="*/ 2925542 w 4992467"/>
              <a:gd name="connsiteY125" fmla="*/ 2114550 h 2143125"/>
              <a:gd name="connsiteX126" fmla="*/ 2858867 w 4992467"/>
              <a:gd name="connsiteY126" fmla="*/ 2124075 h 2143125"/>
              <a:gd name="connsiteX127" fmla="*/ 2011142 w 4992467"/>
              <a:gd name="connsiteY127" fmla="*/ 2114550 h 2143125"/>
              <a:gd name="connsiteX128" fmla="*/ 1887317 w 4992467"/>
              <a:gd name="connsiteY128" fmla="*/ 2095500 h 2143125"/>
              <a:gd name="connsiteX129" fmla="*/ 1639667 w 4992467"/>
              <a:gd name="connsiteY129" fmla="*/ 2085975 h 2143125"/>
              <a:gd name="connsiteX130" fmla="*/ 1553942 w 4992467"/>
              <a:gd name="connsiteY130" fmla="*/ 2076450 h 2143125"/>
              <a:gd name="connsiteX131" fmla="*/ 1525367 w 4992467"/>
              <a:gd name="connsiteY131" fmla="*/ 2066925 h 2143125"/>
              <a:gd name="connsiteX132" fmla="*/ 687167 w 4992467"/>
              <a:gd name="connsiteY132" fmla="*/ 2085975 h 2143125"/>
              <a:gd name="connsiteX133" fmla="*/ 620492 w 4992467"/>
              <a:gd name="connsiteY133" fmla="*/ 2076450 h 2143125"/>
              <a:gd name="connsiteX134" fmla="*/ 572867 w 4992467"/>
              <a:gd name="connsiteY13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78117 w 4992467"/>
              <a:gd name="connsiteY108" fmla="*/ 1676400 h 2143125"/>
              <a:gd name="connsiteX109" fmla="*/ 4401917 w 4992467"/>
              <a:gd name="connsiteY109" fmla="*/ 1762125 h 2143125"/>
              <a:gd name="connsiteX110" fmla="*/ 4363817 w 4992467"/>
              <a:gd name="connsiteY110" fmla="*/ 1809750 h 2143125"/>
              <a:gd name="connsiteX111" fmla="*/ 4335242 w 4992467"/>
              <a:gd name="connsiteY111" fmla="*/ 1866900 h 2143125"/>
              <a:gd name="connsiteX112" fmla="*/ 4306667 w 4992467"/>
              <a:gd name="connsiteY112" fmla="*/ 1895475 h 2143125"/>
              <a:gd name="connsiteX113" fmla="*/ 4268567 w 4992467"/>
              <a:gd name="connsiteY113" fmla="*/ 1952625 h 2143125"/>
              <a:gd name="connsiteX114" fmla="*/ 4230467 w 4992467"/>
              <a:gd name="connsiteY114" fmla="*/ 2009775 h 2143125"/>
              <a:gd name="connsiteX115" fmla="*/ 4220942 w 4992467"/>
              <a:gd name="connsiteY115" fmla="*/ 2038350 h 2143125"/>
              <a:gd name="connsiteX116" fmla="*/ 4154267 w 4992467"/>
              <a:gd name="connsiteY116" fmla="*/ 2114550 h 2143125"/>
              <a:gd name="connsiteX117" fmla="*/ 4106642 w 4992467"/>
              <a:gd name="connsiteY117" fmla="*/ 2124075 h 2143125"/>
              <a:gd name="connsiteX118" fmla="*/ 3906617 w 4992467"/>
              <a:gd name="connsiteY118" fmla="*/ 2143125 h 2143125"/>
              <a:gd name="connsiteX119" fmla="*/ 3458942 w 4992467"/>
              <a:gd name="connsiteY119" fmla="*/ 2124075 h 2143125"/>
              <a:gd name="connsiteX120" fmla="*/ 3344642 w 4992467"/>
              <a:gd name="connsiteY120" fmla="*/ 2095500 h 2143125"/>
              <a:gd name="connsiteX121" fmla="*/ 3297017 w 4992467"/>
              <a:gd name="connsiteY121" fmla="*/ 2085975 h 2143125"/>
              <a:gd name="connsiteX122" fmla="*/ 3068417 w 4992467"/>
              <a:gd name="connsiteY122" fmla="*/ 2095500 h 2143125"/>
              <a:gd name="connsiteX123" fmla="*/ 3030317 w 4992467"/>
              <a:gd name="connsiteY123" fmla="*/ 2105025 h 2143125"/>
              <a:gd name="connsiteX124" fmla="*/ 2925542 w 4992467"/>
              <a:gd name="connsiteY124" fmla="*/ 2114550 h 2143125"/>
              <a:gd name="connsiteX125" fmla="*/ 2858867 w 4992467"/>
              <a:gd name="connsiteY125" fmla="*/ 2124075 h 2143125"/>
              <a:gd name="connsiteX126" fmla="*/ 2011142 w 4992467"/>
              <a:gd name="connsiteY126" fmla="*/ 2114550 h 2143125"/>
              <a:gd name="connsiteX127" fmla="*/ 1887317 w 4992467"/>
              <a:gd name="connsiteY127" fmla="*/ 2095500 h 2143125"/>
              <a:gd name="connsiteX128" fmla="*/ 1639667 w 4992467"/>
              <a:gd name="connsiteY128" fmla="*/ 2085975 h 2143125"/>
              <a:gd name="connsiteX129" fmla="*/ 1553942 w 4992467"/>
              <a:gd name="connsiteY129" fmla="*/ 2076450 h 2143125"/>
              <a:gd name="connsiteX130" fmla="*/ 1525367 w 4992467"/>
              <a:gd name="connsiteY130" fmla="*/ 2066925 h 2143125"/>
              <a:gd name="connsiteX131" fmla="*/ 687167 w 4992467"/>
              <a:gd name="connsiteY131" fmla="*/ 2085975 h 2143125"/>
              <a:gd name="connsiteX132" fmla="*/ 620492 w 4992467"/>
              <a:gd name="connsiteY132" fmla="*/ 2076450 h 2143125"/>
              <a:gd name="connsiteX133" fmla="*/ 572867 w 4992467"/>
              <a:gd name="connsiteY13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01917 w 4992467"/>
              <a:gd name="connsiteY108" fmla="*/ 1762125 h 2143125"/>
              <a:gd name="connsiteX109" fmla="*/ 4363817 w 4992467"/>
              <a:gd name="connsiteY109" fmla="*/ 1809750 h 2143125"/>
              <a:gd name="connsiteX110" fmla="*/ 4335242 w 4992467"/>
              <a:gd name="connsiteY110" fmla="*/ 1866900 h 2143125"/>
              <a:gd name="connsiteX111" fmla="*/ 4306667 w 4992467"/>
              <a:gd name="connsiteY111" fmla="*/ 1895475 h 2143125"/>
              <a:gd name="connsiteX112" fmla="*/ 4268567 w 4992467"/>
              <a:gd name="connsiteY112" fmla="*/ 1952625 h 2143125"/>
              <a:gd name="connsiteX113" fmla="*/ 4230467 w 4992467"/>
              <a:gd name="connsiteY113" fmla="*/ 2009775 h 2143125"/>
              <a:gd name="connsiteX114" fmla="*/ 4220942 w 4992467"/>
              <a:gd name="connsiteY114" fmla="*/ 2038350 h 2143125"/>
              <a:gd name="connsiteX115" fmla="*/ 4154267 w 4992467"/>
              <a:gd name="connsiteY115" fmla="*/ 2114550 h 2143125"/>
              <a:gd name="connsiteX116" fmla="*/ 4106642 w 4992467"/>
              <a:gd name="connsiteY116" fmla="*/ 2124075 h 2143125"/>
              <a:gd name="connsiteX117" fmla="*/ 3906617 w 4992467"/>
              <a:gd name="connsiteY117" fmla="*/ 2143125 h 2143125"/>
              <a:gd name="connsiteX118" fmla="*/ 3458942 w 4992467"/>
              <a:gd name="connsiteY118" fmla="*/ 2124075 h 2143125"/>
              <a:gd name="connsiteX119" fmla="*/ 3344642 w 4992467"/>
              <a:gd name="connsiteY119" fmla="*/ 2095500 h 2143125"/>
              <a:gd name="connsiteX120" fmla="*/ 3297017 w 4992467"/>
              <a:gd name="connsiteY120" fmla="*/ 2085975 h 2143125"/>
              <a:gd name="connsiteX121" fmla="*/ 3068417 w 4992467"/>
              <a:gd name="connsiteY121" fmla="*/ 2095500 h 2143125"/>
              <a:gd name="connsiteX122" fmla="*/ 3030317 w 4992467"/>
              <a:gd name="connsiteY122" fmla="*/ 2105025 h 2143125"/>
              <a:gd name="connsiteX123" fmla="*/ 2925542 w 4992467"/>
              <a:gd name="connsiteY123" fmla="*/ 2114550 h 2143125"/>
              <a:gd name="connsiteX124" fmla="*/ 2858867 w 4992467"/>
              <a:gd name="connsiteY124" fmla="*/ 2124075 h 2143125"/>
              <a:gd name="connsiteX125" fmla="*/ 2011142 w 4992467"/>
              <a:gd name="connsiteY125" fmla="*/ 2114550 h 2143125"/>
              <a:gd name="connsiteX126" fmla="*/ 1887317 w 4992467"/>
              <a:gd name="connsiteY126" fmla="*/ 2095500 h 2143125"/>
              <a:gd name="connsiteX127" fmla="*/ 1639667 w 4992467"/>
              <a:gd name="connsiteY127" fmla="*/ 2085975 h 2143125"/>
              <a:gd name="connsiteX128" fmla="*/ 1553942 w 4992467"/>
              <a:gd name="connsiteY128" fmla="*/ 2076450 h 2143125"/>
              <a:gd name="connsiteX129" fmla="*/ 1525367 w 4992467"/>
              <a:gd name="connsiteY129" fmla="*/ 2066925 h 2143125"/>
              <a:gd name="connsiteX130" fmla="*/ 687167 w 4992467"/>
              <a:gd name="connsiteY130" fmla="*/ 2085975 h 2143125"/>
              <a:gd name="connsiteX131" fmla="*/ 620492 w 4992467"/>
              <a:gd name="connsiteY131" fmla="*/ 2076450 h 2143125"/>
              <a:gd name="connsiteX132" fmla="*/ 572867 w 4992467"/>
              <a:gd name="connsiteY13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63817 w 4992467"/>
              <a:gd name="connsiteY108" fmla="*/ 1809750 h 2143125"/>
              <a:gd name="connsiteX109" fmla="*/ 4335242 w 4992467"/>
              <a:gd name="connsiteY109" fmla="*/ 1866900 h 2143125"/>
              <a:gd name="connsiteX110" fmla="*/ 4306667 w 4992467"/>
              <a:gd name="connsiteY110" fmla="*/ 1895475 h 2143125"/>
              <a:gd name="connsiteX111" fmla="*/ 4268567 w 4992467"/>
              <a:gd name="connsiteY111" fmla="*/ 1952625 h 2143125"/>
              <a:gd name="connsiteX112" fmla="*/ 4230467 w 4992467"/>
              <a:gd name="connsiteY112" fmla="*/ 2009775 h 2143125"/>
              <a:gd name="connsiteX113" fmla="*/ 4220942 w 4992467"/>
              <a:gd name="connsiteY113" fmla="*/ 2038350 h 2143125"/>
              <a:gd name="connsiteX114" fmla="*/ 4154267 w 4992467"/>
              <a:gd name="connsiteY114" fmla="*/ 2114550 h 2143125"/>
              <a:gd name="connsiteX115" fmla="*/ 4106642 w 4992467"/>
              <a:gd name="connsiteY115" fmla="*/ 2124075 h 2143125"/>
              <a:gd name="connsiteX116" fmla="*/ 3906617 w 4992467"/>
              <a:gd name="connsiteY116" fmla="*/ 2143125 h 2143125"/>
              <a:gd name="connsiteX117" fmla="*/ 3458942 w 4992467"/>
              <a:gd name="connsiteY117" fmla="*/ 2124075 h 2143125"/>
              <a:gd name="connsiteX118" fmla="*/ 3344642 w 4992467"/>
              <a:gd name="connsiteY118" fmla="*/ 2095500 h 2143125"/>
              <a:gd name="connsiteX119" fmla="*/ 3297017 w 4992467"/>
              <a:gd name="connsiteY119" fmla="*/ 2085975 h 2143125"/>
              <a:gd name="connsiteX120" fmla="*/ 3068417 w 4992467"/>
              <a:gd name="connsiteY120" fmla="*/ 2095500 h 2143125"/>
              <a:gd name="connsiteX121" fmla="*/ 3030317 w 4992467"/>
              <a:gd name="connsiteY121" fmla="*/ 2105025 h 2143125"/>
              <a:gd name="connsiteX122" fmla="*/ 2925542 w 4992467"/>
              <a:gd name="connsiteY122" fmla="*/ 2114550 h 2143125"/>
              <a:gd name="connsiteX123" fmla="*/ 2858867 w 4992467"/>
              <a:gd name="connsiteY123" fmla="*/ 2124075 h 2143125"/>
              <a:gd name="connsiteX124" fmla="*/ 2011142 w 4992467"/>
              <a:gd name="connsiteY124" fmla="*/ 2114550 h 2143125"/>
              <a:gd name="connsiteX125" fmla="*/ 1887317 w 4992467"/>
              <a:gd name="connsiteY125" fmla="*/ 2095500 h 2143125"/>
              <a:gd name="connsiteX126" fmla="*/ 1639667 w 4992467"/>
              <a:gd name="connsiteY126" fmla="*/ 2085975 h 2143125"/>
              <a:gd name="connsiteX127" fmla="*/ 1553942 w 4992467"/>
              <a:gd name="connsiteY127" fmla="*/ 2076450 h 2143125"/>
              <a:gd name="connsiteX128" fmla="*/ 1525367 w 4992467"/>
              <a:gd name="connsiteY128" fmla="*/ 2066925 h 2143125"/>
              <a:gd name="connsiteX129" fmla="*/ 687167 w 4992467"/>
              <a:gd name="connsiteY129" fmla="*/ 2085975 h 2143125"/>
              <a:gd name="connsiteX130" fmla="*/ 620492 w 4992467"/>
              <a:gd name="connsiteY130" fmla="*/ 2076450 h 2143125"/>
              <a:gd name="connsiteX131" fmla="*/ 572867 w 4992467"/>
              <a:gd name="connsiteY13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35242 w 4992467"/>
              <a:gd name="connsiteY108" fmla="*/ 1866900 h 2143125"/>
              <a:gd name="connsiteX109" fmla="*/ 4306667 w 4992467"/>
              <a:gd name="connsiteY109" fmla="*/ 1895475 h 2143125"/>
              <a:gd name="connsiteX110" fmla="*/ 4268567 w 4992467"/>
              <a:gd name="connsiteY110" fmla="*/ 1952625 h 2143125"/>
              <a:gd name="connsiteX111" fmla="*/ 4230467 w 4992467"/>
              <a:gd name="connsiteY111" fmla="*/ 2009775 h 2143125"/>
              <a:gd name="connsiteX112" fmla="*/ 4220942 w 4992467"/>
              <a:gd name="connsiteY112" fmla="*/ 2038350 h 2143125"/>
              <a:gd name="connsiteX113" fmla="*/ 4154267 w 4992467"/>
              <a:gd name="connsiteY113" fmla="*/ 2114550 h 2143125"/>
              <a:gd name="connsiteX114" fmla="*/ 4106642 w 4992467"/>
              <a:gd name="connsiteY114" fmla="*/ 2124075 h 2143125"/>
              <a:gd name="connsiteX115" fmla="*/ 3906617 w 4992467"/>
              <a:gd name="connsiteY115" fmla="*/ 2143125 h 2143125"/>
              <a:gd name="connsiteX116" fmla="*/ 3458942 w 4992467"/>
              <a:gd name="connsiteY116" fmla="*/ 2124075 h 2143125"/>
              <a:gd name="connsiteX117" fmla="*/ 3344642 w 4992467"/>
              <a:gd name="connsiteY117" fmla="*/ 2095500 h 2143125"/>
              <a:gd name="connsiteX118" fmla="*/ 3297017 w 4992467"/>
              <a:gd name="connsiteY118" fmla="*/ 2085975 h 2143125"/>
              <a:gd name="connsiteX119" fmla="*/ 3068417 w 4992467"/>
              <a:gd name="connsiteY119" fmla="*/ 2095500 h 2143125"/>
              <a:gd name="connsiteX120" fmla="*/ 3030317 w 4992467"/>
              <a:gd name="connsiteY120" fmla="*/ 2105025 h 2143125"/>
              <a:gd name="connsiteX121" fmla="*/ 2925542 w 4992467"/>
              <a:gd name="connsiteY121" fmla="*/ 2114550 h 2143125"/>
              <a:gd name="connsiteX122" fmla="*/ 2858867 w 4992467"/>
              <a:gd name="connsiteY122" fmla="*/ 2124075 h 2143125"/>
              <a:gd name="connsiteX123" fmla="*/ 2011142 w 4992467"/>
              <a:gd name="connsiteY123" fmla="*/ 2114550 h 2143125"/>
              <a:gd name="connsiteX124" fmla="*/ 1887317 w 4992467"/>
              <a:gd name="connsiteY124" fmla="*/ 2095500 h 2143125"/>
              <a:gd name="connsiteX125" fmla="*/ 1639667 w 4992467"/>
              <a:gd name="connsiteY125" fmla="*/ 2085975 h 2143125"/>
              <a:gd name="connsiteX126" fmla="*/ 1553942 w 4992467"/>
              <a:gd name="connsiteY126" fmla="*/ 2076450 h 2143125"/>
              <a:gd name="connsiteX127" fmla="*/ 1525367 w 4992467"/>
              <a:gd name="connsiteY127" fmla="*/ 2066925 h 2143125"/>
              <a:gd name="connsiteX128" fmla="*/ 687167 w 4992467"/>
              <a:gd name="connsiteY128" fmla="*/ 2085975 h 2143125"/>
              <a:gd name="connsiteX129" fmla="*/ 620492 w 4992467"/>
              <a:gd name="connsiteY129" fmla="*/ 2076450 h 2143125"/>
              <a:gd name="connsiteX130" fmla="*/ 572867 w 4992467"/>
              <a:gd name="connsiteY13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306667 w 4992467"/>
              <a:gd name="connsiteY108" fmla="*/ 1895475 h 2143125"/>
              <a:gd name="connsiteX109" fmla="*/ 4268567 w 4992467"/>
              <a:gd name="connsiteY109" fmla="*/ 1952625 h 2143125"/>
              <a:gd name="connsiteX110" fmla="*/ 4230467 w 4992467"/>
              <a:gd name="connsiteY110" fmla="*/ 2009775 h 2143125"/>
              <a:gd name="connsiteX111" fmla="*/ 4220942 w 4992467"/>
              <a:gd name="connsiteY111" fmla="*/ 2038350 h 2143125"/>
              <a:gd name="connsiteX112" fmla="*/ 4154267 w 4992467"/>
              <a:gd name="connsiteY112" fmla="*/ 2114550 h 2143125"/>
              <a:gd name="connsiteX113" fmla="*/ 4106642 w 4992467"/>
              <a:gd name="connsiteY113" fmla="*/ 2124075 h 2143125"/>
              <a:gd name="connsiteX114" fmla="*/ 3906617 w 4992467"/>
              <a:gd name="connsiteY114" fmla="*/ 2143125 h 2143125"/>
              <a:gd name="connsiteX115" fmla="*/ 3458942 w 4992467"/>
              <a:gd name="connsiteY115" fmla="*/ 2124075 h 2143125"/>
              <a:gd name="connsiteX116" fmla="*/ 3344642 w 4992467"/>
              <a:gd name="connsiteY116" fmla="*/ 2095500 h 2143125"/>
              <a:gd name="connsiteX117" fmla="*/ 3297017 w 4992467"/>
              <a:gd name="connsiteY117" fmla="*/ 2085975 h 2143125"/>
              <a:gd name="connsiteX118" fmla="*/ 3068417 w 4992467"/>
              <a:gd name="connsiteY118" fmla="*/ 2095500 h 2143125"/>
              <a:gd name="connsiteX119" fmla="*/ 3030317 w 4992467"/>
              <a:gd name="connsiteY119" fmla="*/ 2105025 h 2143125"/>
              <a:gd name="connsiteX120" fmla="*/ 2925542 w 4992467"/>
              <a:gd name="connsiteY120" fmla="*/ 2114550 h 2143125"/>
              <a:gd name="connsiteX121" fmla="*/ 2858867 w 4992467"/>
              <a:gd name="connsiteY121" fmla="*/ 2124075 h 2143125"/>
              <a:gd name="connsiteX122" fmla="*/ 2011142 w 4992467"/>
              <a:gd name="connsiteY122" fmla="*/ 2114550 h 2143125"/>
              <a:gd name="connsiteX123" fmla="*/ 1887317 w 4992467"/>
              <a:gd name="connsiteY123" fmla="*/ 2095500 h 2143125"/>
              <a:gd name="connsiteX124" fmla="*/ 1639667 w 4992467"/>
              <a:gd name="connsiteY124" fmla="*/ 2085975 h 2143125"/>
              <a:gd name="connsiteX125" fmla="*/ 1553942 w 4992467"/>
              <a:gd name="connsiteY125" fmla="*/ 2076450 h 2143125"/>
              <a:gd name="connsiteX126" fmla="*/ 1525367 w 4992467"/>
              <a:gd name="connsiteY126" fmla="*/ 2066925 h 2143125"/>
              <a:gd name="connsiteX127" fmla="*/ 687167 w 4992467"/>
              <a:gd name="connsiteY127" fmla="*/ 2085975 h 2143125"/>
              <a:gd name="connsiteX128" fmla="*/ 620492 w 4992467"/>
              <a:gd name="connsiteY128" fmla="*/ 2076450 h 2143125"/>
              <a:gd name="connsiteX129" fmla="*/ 572867 w 4992467"/>
              <a:gd name="connsiteY12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268567 w 4992467"/>
              <a:gd name="connsiteY108" fmla="*/ 1952625 h 2143125"/>
              <a:gd name="connsiteX109" fmla="*/ 4230467 w 4992467"/>
              <a:gd name="connsiteY109" fmla="*/ 2009775 h 2143125"/>
              <a:gd name="connsiteX110" fmla="*/ 4220942 w 4992467"/>
              <a:gd name="connsiteY110" fmla="*/ 2038350 h 2143125"/>
              <a:gd name="connsiteX111" fmla="*/ 4154267 w 4992467"/>
              <a:gd name="connsiteY111" fmla="*/ 2114550 h 2143125"/>
              <a:gd name="connsiteX112" fmla="*/ 4106642 w 4992467"/>
              <a:gd name="connsiteY112" fmla="*/ 2124075 h 2143125"/>
              <a:gd name="connsiteX113" fmla="*/ 3906617 w 4992467"/>
              <a:gd name="connsiteY113" fmla="*/ 2143125 h 2143125"/>
              <a:gd name="connsiteX114" fmla="*/ 3458942 w 4992467"/>
              <a:gd name="connsiteY114" fmla="*/ 2124075 h 2143125"/>
              <a:gd name="connsiteX115" fmla="*/ 3344642 w 4992467"/>
              <a:gd name="connsiteY115" fmla="*/ 2095500 h 2143125"/>
              <a:gd name="connsiteX116" fmla="*/ 3297017 w 4992467"/>
              <a:gd name="connsiteY116" fmla="*/ 2085975 h 2143125"/>
              <a:gd name="connsiteX117" fmla="*/ 3068417 w 4992467"/>
              <a:gd name="connsiteY117" fmla="*/ 2095500 h 2143125"/>
              <a:gd name="connsiteX118" fmla="*/ 3030317 w 4992467"/>
              <a:gd name="connsiteY118" fmla="*/ 2105025 h 2143125"/>
              <a:gd name="connsiteX119" fmla="*/ 2925542 w 4992467"/>
              <a:gd name="connsiteY119" fmla="*/ 2114550 h 2143125"/>
              <a:gd name="connsiteX120" fmla="*/ 2858867 w 4992467"/>
              <a:gd name="connsiteY120" fmla="*/ 2124075 h 2143125"/>
              <a:gd name="connsiteX121" fmla="*/ 2011142 w 4992467"/>
              <a:gd name="connsiteY121" fmla="*/ 2114550 h 2143125"/>
              <a:gd name="connsiteX122" fmla="*/ 1887317 w 4992467"/>
              <a:gd name="connsiteY122" fmla="*/ 2095500 h 2143125"/>
              <a:gd name="connsiteX123" fmla="*/ 1639667 w 4992467"/>
              <a:gd name="connsiteY123" fmla="*/ 2085975 h 2143125"/>
              <a:gd name="connsiteX124" fmla="*/ 1553942 w 4992467"/>
              <a:gd name="connsiteY124" fmla="*/ 2076450 h 2143125"/>
              <a:gd name="connsiteX125" fmla="*/ 1525367 w 4992467"/>
              <a:gd name="connsiteY125" fmla="*/ 2066925 h 2143125"/>
              <a:gd name="connsiteX126" fmla="*/ 687167 w 4992467"/>
              <a:gd name="connsiteY126" fmla="*/ 2085975 h 2143125"/>
              <a:gd name="connsiteX127" fmla="*/ 620492 w 4992467"/>
              <a:gd name="connsiteY127" fmla="*/ 2076450 h 2143125"/>
              <a:gd name="connsiteX128" fmla="*/ 572867 w 4992467"/>
              <a:gd name="connsiteY12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68567 w 4992467"/>
              <a:gd name="connsiteY107" fmla="*/ 1952625 h 2143125"/>
              <a:gd name="connsiteX108" fmla="*/ 4230467 w 4992467"/>
              <a:gd name="connsiteY108" fmla="*/ 2009775 h 2143125"/>
              <a:gd name="connsiteX109" fmla="*/ 4220942 w 4992467"/>
              <a:gd name="connsiteY109" fmla="*/ 2038350 h 2143125"/>
              <a:gd name="connsiteX110" fmla="*/ 4154267 w 4992467"/>
              <a:gd name="connsiteY110" fmla="*/ 2114550 h 2143125"/>
              <a:gd name="connsiteX111" fmla="*/ 4106642 w 4992467"/>
              <a:gd name="connsiteY111" fmla="*/ 2124075 h 2143125"/>
              <a:gd name="connsiteX112" fmla="*/ 3906617 w 4992467"/>
              <a:gd name="connsiteY112" fmla="*/ 2143125 h 2143125"/>
              <a:gd name="connsiteX113" fmla="*/ 3458942 w 4992467"/>
              <a:gd name="connsiteY113" fmla="*/ 2124075 h 2143125"/>
              <a:gd name="connsiteX114" fmla="*/ 3344642 w 4992467"/>
              <a:gd name="connsiteY114" fmla="*/ 2095500 h 2143125"/>
              <a:gd name="connsiteX115" fmla="*/ 3297017 w 4992467"/>
              <a:gd name="connsiteY115" fmla="*/ 2085975 h 2143125"/>
              <a:gd name="connsiteX116" fmla="*/ 3068417 w 4992467"/>
              <a:gd name="connsiteY116" fmla="*/ 2095500 h 2143125"/>
              <a:gd name="connsiteX117" fmla="*/ 3030317 w 4992467"/>
              <a:gd name="connsiteY117" fmla="*/ 2105025 h 2143125"/>
              <a:gd name="connsiteX118" fmla="*/ 2925542 w 4992467"/>
              <a:gd name="connsiteY118" fmla="*/ 2114550 h 2143125"/>
              <a:gd name="connsiteX119" fmla="*/ 2858867 w 4992467"/>
              <a:gd name="connsiteY119" fmla="*/ 2124075 h 2143125"/>
              <a:gd name="connsiteX120" fmla="*/ 2011142 w 4992467"/>
              <a:gd name="connsiteY120" fmla="*/ 2114550 h 2143125"/>
              <a:gd name="connsiteX121" fmla="*/ 1887317 w 4992467"/>
              <a:gd name="connsiteY121" fmla="*/ 2095500 h 2143125"/>
              <a:gd name="connsiteX122" fmla="*/ 1639667 w 4992467"/>
              <a:gd name="connsiteY122" fmla="*/ 2085975 h 2143125"/>
              <a:gd name="connsiteX123" fmla="*/ 1553942 w 4992467"/>
              <a:gd name="connsiteY123" fmla="*/ 2076450 h 2143125"/>
              <a:gd name="connsiteX124" fmla="*/ 1525367 w 4992467"/>
              <a:gd name="connsiteY124" fmla="*/ 2066925 h 2143125"/>
              <a:gd name="connsiteX125" fmla="*/ 687167 w 4992467"/>
              <a:gd name="connsiteY125" fmla="*/ 2085975 h 2143125"/>
              <a:gd name="connsiteX126" fmla="*/ 620492 w 4992467"/>
              <a:gd name="connsiteY126" fmla="*/ 2076450 h 2143125"/>
              <a:gd name="connsiteX127" fmla="*/ 572867 w 4992467"/>
              <a:gd name="connsiteY12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30467 w 4992467"/>
              <a:gd name="connsiteY107" fmla="*/ 2009775 h 2143125"/>
              <a:gd name="connsiteX108" fmla="*/ 4220942 w 4992467"/>
              <a:gd name="connsiteY108" fmla="*/ 2038350 h 2143125"/>
              <a:gd name="connsiteX109" fmla="*/ 4154267 w 4992467"/>
              <a:gd name="connsiteY109" fmla="*/ 2114550 h 2143125"/>
              <a:gd name="connsiteX110" fmla="*/ 4106642 w 4992467"/>
              <a:gd name="connsiteY110" fmla="*/ 2124075 h 2143125"/>
              <a:gd name="connsiteX111" fmla="*/ 3906617 w 4992467"/>
              <a:gd name="connsiteY111" fmla="*/ 2143125 h 2143125"/>
              <a:gd name="connsiteX112" fmla="*/ 3458942 w 4992467"/>
              <a:gd name="connsiteY112" fmla="*/ 2124075 h 2143125"/>
              <a:gd name="connsiteX113" fmla="*/ 3344642 w 4992467"/>
              <a:gd name="connsiteY113" fmla="*/ 2095500 h 2143125"/>
              <a:gd name="connsiteX114" fmla="*/ 3297017 w 4992467"/>
              <a:gd name="connsiteY114" fmla="*/ 2085975 h 2143125"/>
              <a:gd name="connsiteX115" fmla="*/ 3068417 w 4992467"/>
              <a:gd name="connsiteY115" fmla="*/ 2095500 h 2143125"/>
              <a:gd name="connsiteX116" fmla="*/ 3030317 w 4992467"/>
              <a:gd name="connsiteY116" fmla="*/ 2105025 h 2143125"/>
              <a:gd name="connsiteX117" fmla="*/ 2925542 w 4992467"/>
              <a:gd name="connsiteY117" fmla="*/ 2114550 h 2143125"/>
              <a:gd name="connsiteX118" fmla="*/ 2858867 w 4992467"/>
              <a:gd name="connsiteY118" fmla="*/ 2124075 h 2143125"/>
              <a:gd name="connsiteX119" fmla="*/ 2011142 w 4992467"/>
              <a:gd name="connsiteY119" fmla="*/ 2114550 h 2143125"/>
              <a:gd name="connsiteX120" fmla="*/ 1887317 w 4992467"/>
              <a:gd name="connsiteY120" fmla="*/ 2095500 h 2143125"/>
              <a:gd name="connsiteX121" fmla="*/ 1639667 w 4992467"/>
              <a:gd name="connsiteY121" fmla="*/ 2085975 h 2143125"/>
              <a:gd name="connsiteX122" fmla="*/ 1553942 w 4992467"/>
              <a:gd name="connsiteY122" fmla="*/ 2076450 h 2143125"/>
              <a:gd name="connsiteX123" fmla="*/ 1525367 w 4992467"/>
              <a:gd name="connsiteY123" fmla="*/ 2066925 h 2143125"/>
              <a:gd name="connsiteX124" fmla="*/ 687167 w 4992467"/>
              <a:gd name="connsiteY124" fmla="*/ 2085975 h 2143125"/>
              <a:gd name="connsiteX125" fmla="*/ 620492 w 4992467"/>
              <a:gd name="connsiteY125" fmla="*/ 2076450 h 2143125"/>
              <a:gd name="connsiteX126" fmla="*/ 572867 w 4992467"/>
              <a:gd name="connsiteY12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20942 w 4992467"/>
              <a:gd name="connsiteY107" fmla="*/ 2038350 h 2143125"/>
              <a:gd name="connsiteX108" fmla="*/ 4154267 w 4992467"/>
              <a:gd name="connsiteY108" fmla="*/ 2114550 h 2143125"/>
              <a:gd name="connsiteX109" fmla="*/ 4106642 w 4992467"/>
              <a:gd name="connsiteY109" fmla="*/ 2124075 h 2143125"/>
              <a:gd name="connsiteX110" fmla="*/ 3906617 w 4992467"/>
              <a:gd name="connsiteY110" fmla="*/ 2143125 h 2143125"/>
              <a:gd name="connsiteX111" fmla="*/ 3458942 w 4992467"/>
              <a:gd name="connsiteY111" fmla="*/ 2124075 h 2143125"/>
              <a:gd name="connsiteX112" fmla="*/ 3344642 w 4992467"/>
              <a:gd name="connsiteY112" fmla="*/ 2095500 h 2143125"/>
              <a:gd name="connsiteX113" fmla="*/ 3297017 w 4992467"/>
              <a:gd name="connsiteY113" fmla="*/ 2085975 h 2143125"/>
              <a:gd name="connsiteX114" fmla="*/ 3068417 w 4992467"/>
              <a:gd name="connsiteY114" fmla="*/ 2095500 h 2143125"/>
              <a:gd name="connsiteX115" fmla="*/ 3030317 w 4992467"/>
              <a:gd name="connsiteY115" fmla="*/ 2105025 h 2143125"/>
              <a:gd name="connsiteX116" fmla="*/ 2925542 w 4992467"/>
              <a:gd name="connsiteY116" fmla="*/ 2114550 h 2143125"/>
              <a:gd name="connsiteX117" fmla="*/ 2858867 w 4992467"/>
              <a:gd name="connsiteY117" fmla="*/ 2124075 h 2143125"/>
              <a:gd name="connsiteX118" fmla="*/ 2011142 w 4992467"/>
              <a:gd name="connsiteY118" fmla="*/ 2114550 h 2143125"/>
              <a:gd name="connsiteX119" fmla="*/ 1887317 w 4992467"/>
              <a:gd name="connsiteY119" fmla="*/ 2095500 h 2143125"/>
              <a:gd name="connsiteX120" fmla="*/ 1639667 w 4992467"/>
              <a:gd name="connsiteY120" fmla="*/ 2085975 h 2143125"/>
              <a:gd name="connsiteX121" fmla="*/ 1553942 w 4992467"/>
              <a:gd name="connsiteY121" fmla="*/ 2076450 h 2143125"/>
              <a:gd name="connsiteX122" fmla="*/ 1525367 w 4992467"/>
              <a:gd name="connsiteY122" fmla="*/ 2066925 h 2143125"/>
              <a:gd name="connsiteX123" fmla="*/ 687167 w 4992467"/>
              <a:gd name="connsiteY123" fmla="*/ 2085975 h 2143125"/>
              <a:gd name="connsiteX124" fmla="*/ 620492 w 4992467"/>
              <a:gd name="connsiteY124" fmla="*/ 2076450 h 2143125"/>
              <a:gd name="connsiteX125" fmla="*/ 572867 w 4992467"/>
              <a:gd name="connsiteY12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10892 w 4992467"/>
              <a:gd name="connsiteY23" fmla="*/ 838200 h 2143125"/>
              <a:gd name="connsiteX24" fmla="*/ 1367 w 4992467"/>
              <a:gd name="connsiteY24" fmla="*/ 809625 h 2143125"/>
              <a:gd name="connsiteX25" fmla="*/ 68042 w 4992467"/>
              <a:gd name="connsiteY25" fmla="*/ 733425 h 2143125"/>
              <a:gd name="connsiteX26" fmla="*/ 96617 w 4992467"/>
              <a:gd name="connsiteY26" fmla="*/ 714375 h 2143125"/>
              <a:gd name="connsiteX27" fmla="*/ 125192 w 4992467"/>
              <a:gd name="connsiteY27" fmla="*/ 695325 h 2143125"/>
              <a:gd name="connsiteX28" fmla="*/ 172817 w 4992467"/>
              <a:gd name="connsiteY28" fmla="*/ 647700 h 2143125"/>
              <a:gd name="connsiteX29" fmla="*/ 201392 w 4992467"/>
              <a:gd name="connsiteY29" fmla="*/ 638175 h 2143125"/>
              <a:gd name="connsiteX30" fmla="*/ 258542 w 4992467"/>
              <a:gd name="connsiteY30" fmla="*/ 600075 h 2143125"/>
              <a:gd name="connsiteX31" fmla="*/ 315692 w 4992467"/>
              <a:gd name="connsiteY31" fmla="*/ 571500 h 2143125"/>
              <a:gd name="connsiteX32" fmla="*/ 344267 w 4992467"/>
              <a:gd name="connsiteY32" fmla="*/ 561975 h 2143125"/>
              <a:gd name="connsiteX33" fmla="*/ 401417 w 4992467"/>
              <a:gd name="connsiteY33" fmla="*/ 523875 h 2143125"/>
              <a:gd name="connsiteX34" fmla="*/ 429992 w 4992467"/>
              <a:gd name="connsiteY34" fmla="*/ 504825 h 2143125"/>
              <a:gd name="connsiteX35" fmla="*/ 458567 w 4992467"/>
              <a:gd name="connsiteY35" fmla="*/ 495300 h 2143125"/>
              <a:gd name="connsiteX36" fmla="*/ 487142 w 4992467"/>
              <a:gd name="connsiteY36" fmla="*/ 476250 h 2143125"/>
              <a:gd name="connsiteX37" fmla="*/ 544292 w 4992467"/>
              <a:gd name="connsiteY37" fmla="*/ 457200 h 2143125"/>
              <a:gd name="connsiteX38" fmla="*/ 649067 w 4992467"/>
              <a:gd name="connsiteY38" fmla="*/ 428625 h 2143125"/>
              <a:gd name="connsiteX39" fmla="*/ 830042 w 4992467"/>
              <a:gd name="connsiteY39" fmla="*/ 409575 h 2143125"/>
              <a:gd name="connsiteX40" fmla="*/ 925292 w 4992467"/>
              <a:gd name="connsiteY40" fmla="*/ 381000 h 2143125"/>
              <a:gd name="connsiteX41" fmla="*/ 953867 w 4992467"/>
              <a:gd name="connsiteY41" fmla="*/ 361950 h 2143125"/>
              <a:gd name="connsiteX42" fmla="*/ 1011017 w 4992467"/>
              <a:gd name="connsiteY42" fmla="*/ 342900 h 2143125"/>
              <a:gd name="connsiteX43" fmla="*/ 1096742 w 4992467"/>
              <a:gd name="connsiteY43" fmla="*/ 304800 h 2143125"/>
              <a:gd name="connsiteX44" fmla="*/ 1182467 w 4992467"/>
              <a:gd name="connsiteY44" fmla="*/ 285750 h 2143125"/>
              <a:gd name="connsiteX45" fmla="*/ 1220567 w 4992467"/>
              <a:gd name="connsiteY45" fmla="*/ 276225 h 2143125"/>
              <a:gd name="connsiteX46" fmla="*/ 1411067 w 4992467"/>
              <a:gd name="connsiteY46" fmla="*/ 266700 h 2143125"/>
              <a:gd name="connsiteX47" fmla="*/ 1458692 w 4992467"/>
              <a:gd name="connsiteY47" fmla="*/ 257175 h 2143125"/>
              <a:gd name="connsiteX48" fmla="*/ 1487267 w 4992467"/>
              <a:gd name="connsiteY48" fmla="*/ 247650 h 2143125"/>
              <a:gd name="connsiteX49" fmla="*/ 1544417 w 4992467"/>
              <a:gd name="connsiteY49" fmla="*/ 238125 h 2143125"/>
              <a:gd name="connsiteX50" fmla="*/ 1658717 w 4992467"/>
              <a:gd name="connsiteY50" fmla="*/ 247650 h 2143125"/>
              <a:gd name="connsiteX51" fmla="*/ 1868267 w 4992467"/>
              <a:gd name="connsiteY51" fmla="*/ 228600 h 2143125"/>
              <a:gd name="connsiteX52" fmla="*/ 1953992 w 4992467"/>
              <a:gd name="connsiteY52" fmla="*/ 200025 h 2143125"/>
              <a:gd name="connsiteX53" fmla="*/ 1982567 w 4992467"/>
              <a:gd name="connsiteY53" fmla="*/ 190500 h 2143125"/>
              <a:gd name="connsiteX54" fmla="*/ 2011142 w 4992467"/>
              <a:gd name="connsiteY54" fmla="*/ 171450 h 2143125"/>
              <a:gd name="connsiteX55" fmla="*/ 2068292 w 4992467"/>
              <a:gd name="connsiteY55" fmla="*/ 152400 h 2143125"/>
              <a:gd name="connsiteX56" fmla="*/ 2154017 w 4992467"/>
              <a:gd name="connsiteY56" fmla="*/ 114300 h 2143125"/>
              <a:gd name="connsiteX57" fmla="*/ 2496917 w 4992467"/>
              <a:gd name="connsiteY57" fmla="*/ 95250 h 2143125"/>
              <a:gd name="connsiteX58" fmla="*/ 2582642 w 4992467"/>
              <a:gd name="connsiteY58" fmla="*/ 66675 h 2143125"/>
              <a:gd name="connsiteX59" fmla="*/ 2611217 w 4992467"/>
              <a:gd name="connsiteY59" fmla="*/ 57150 h 2143125"/>
              <a:gd name="connsiteX60" fmla="*/ 2639792 w 4992467"/>
              <a:gd name="connsiteY60" fmla="*/ 38100 h 2143125"/>
              <a:gd name="connsiteX61" fmla="*/ 2696942 w 4992467"/>
              <a:gd name="connsiteY61" fmla="*/ 19050 h 2143125"/>
              <a:gd name="connsiteX62" fmla="*/ 2763617 w 4992467"/>
              <a:gd name="connsiteY62" fmla="*/ 0 h 2143125"/>
              <a:gd name="connsiteX63" fmla="*/ 2982692 w 4992467"/>
              <a:gd name="connsiteY63" fmla="*/ 9525 h 2143125"/>
              <a:gd name="connsiteX64" fmla="*/ 3039842 w 4992467"/>
              <a:gd name="connsiteY64" fmla="*/ 28575 h 2143125"/>
              <a:gd name="connsiteX65" fmla="*/ 3077942 w 4992467"/>
              <a:gd name="connsiteY65" fmla="*/ 38100 h 2143125"/>
              <a:gd name="connsiteX66" fmla="*/ 3135092 w 4992467"/>
              <a:gd name="connsiteY66" fmla="*/ 57150 h 2143125"/>
              <a:gd name="connsiteX67" fmla="*/ 3192242 w 4992467"/>
              <a:gd name="connsiteY67" fmla="*/ 76200 h 2143125"/>
              <a:gd name="connsiteX68" fmla="*/ 3220817 w 4992467"/>
              <a:gd name="connsiteY68" fmla="*/ 85725 h 2143125"/>
              <a:gd name="connsiteX69" fmla="*/ 3249392 w 4992467"/>
              <a:gd name="connsiteY69" fmla="*/ 95250 h 2143125"/>
              <a:gd name="connsiteX70" fmla="*/ 3363692 w 4992467"/>
              <a:gd name="connsiteY70" fmla="*/ 104775 h 2143125"/>
              <a:gd name="connsiteX71" fmla="*/ 3420842 w 4992467"/>
              <a:gd name="connsiteY71" fmla="*/ 133350 h 2143125"/>
              <a:gd name="connsiteX72" fmla="*/ 3449417 w 4992467"/>
              <a:gd name="connsiteY72" fmla="*/ 161925 h 2143125"/>
              <a:gd name="connsiteX73" fmla="*/ 3506567 w 4992467"/>
              <a:gd name="connsiteY73" fmla="*/ 200025 h 2143125"/>
              <a:gd name="connsiteX74" fmla="*/ 3535142 w 4992467"/>
              <a:gd name="connsiteY74" fmla="*/ 219075 h 2143125"/>
              <a:gd name="connsiteX75" fmla="*/ 3563717 w 4992467"/>
              <a:gd name="connsiteY75" fmla="*/ 247650 h 2143125"/>
              <a:gd name="connsiteX76" fmla="*/ 3620867 w 4992467"/>
              <a:gd name="connsiteY76" fmla="*/ 266700 h 2143125"/>
              <a:gd name="connsiteX77" fmla="*/ 3678017 w 4992467"/>
              <a:gd name="connsiteY77" fmla="*/ 295275 h 2143125"/>
              <a:gd name="connsiteX78" fmla="*/ 3706592 w 4992467"/>
              <a:gd name="connsiteY78" fmla="*/ 314325 h 2143125"/>
              <a:gd name="connsiteX79" fmla="*/ 3744692 w 4992467"/>
              <a:gd name="connsiteY79" fmla="*/ 323850 h 2143125"/>
              <a:gd name="connsiteX80" fmla="*/ 3887567 w 4992467"/>
              <a:gd name="connsiteY80" fmla="*/ 342900 h 2143125"/>
              <a:gd name="connsiteX81" fmla="*/ 3944717 w 4992467"/>
              <a:gd name="connsiteY81" fmla="*/ 361950 h 2143125"/>
              <a:gd name="connsiteX82" fmla="*/ 3973292 w 4992467"/>
              <a:gd name="connsiteY82" fmla="*/ 371475 h 2143125"/>
              <a:gd name="connsiteX83" fmla="*/ 4030442 w 4992467"/>
              <a:gd name="connsiteY83" fmla="*/ 419100 h 2143125"/>
              <a:gd name="connsiteX84" fmla="*/ 4087592 w 4992467"/>
              <a:gd name="connsiteY84" fmla="*/ 457200 h 2143125"/>
              <a:gd name="connsiteX85" fmla="*/ 4116167 w 4992467"/>
              <a:gd name="connsiteY85" fmla="*/ 476250 h 2143125"/>
              <a:gd name="connsiteX86" fmla="*/ 4173317 w 4992467"/>
              <a:gd name="connsiteY86" fmla="*/ 514350 h 2143125"/>
              <a:gd name="connsiteX87" fmla="*/ 4201892 w 4992467"/>
              <a:gd name="connsiteY87" fmla="*/ 533400 h 2143125"/>
              <a:gd name="connsiteX88" fmla="*/ 4230467 w 4992467"/>
              <a:gd name="connsiteY88" fmla="*/ 542925 h 2143125"/>
              <a:gd name="connsiteX89" fmla="*/ 4259042 w 4992467"/>
              <a:gd name="connsiteY89" fmla="*/ 571500 h 2143125"/>
              <a:gd name="connsiteX90" fmla="*/ 4316192 w 4992467"/>
              <a:gd name="connsiteY90" fmla="*/ 600075 h 2143125"/>
              <a:gd name="connsiteX91" fmla="*/ 4344767 w 4992467"/>
              <a:gd name="connsiteY91" fmla="*/ 628650 h 2143125"/>
              <a:gd name="connsiteX92" fmla="*/ 4373342 w 4992467"/>
              <a:gd name="connsiteY92" fmla="*/ 638175 h 2143125"/>
              <a:gd name="connsiteX93" fmla="*/ 4459067 w 4992467"/>
              <a:gd name="connsiteY93" fmla="*/ 695325 h 2143125"/>
              <a:gd name="connsiteX94" fmla="*/ 4487642 w 4992467"/>
              <a:gd name="connsiteY94" fmla="*/ 714375 h 2143125"/>
              <a:gd name="connsiteX95" fmla="*/ 4516217 w 4992467"/>
              <a:gd name="connsiteY95" fmla="*/ 733425 h 2143125"/>
              <a:gd name="connsiteX96" fmla="*/ 4601942 w 4992467"/>
              <a:gd name="connsiteY96" fmla="*/ 809625 h 2143125"/>
              <a:gd name="connsiteX97" fmla="*/ 4630517 w 4992467"/>
              <a:gd name="connsiteY97" fmla="*/ 819150 h 2143125"/>
              <a:gd name="connsiteX98" fmla="*/ 4687667 w 4992467"/>
              <a:gd name="connsiteY98" fmla="*/ 857250 h 2143125"/>
              <a:gd name="connsiteX99" fmla="*/ 4754342 w 4992467"/>
              <a:gd name="connsiteY99" fmla="*/ 876300 h 2143125"/>
              <a:gd name="connsiteX100" fmla="*/ 4782917 w 4992467"/>
              <a:gd name="connsiteY100" fmla="*/ 885825 h 2143125"/>
              <a:gd name="connsiteX101" fmla="*/ 4849592 w 4992467"/>
              <a:gd name="connsiteY101" fmla="*/ 904875 h 2143125"/>
              <a:gd name="connsiteX102" fmla="*/ 4878167 w 4992467"/>
              <a:gd name="connsiteY102" fmla="*/ 923925 h 2143125"/>
              <a:gd name="connsiteX103" fmla="*/ 4906742 w 4992467"/>
              <a:gd name="connsiteY103" fmla="*/ 933450 h 2143125"/>
              <a:gd name="connsiteX104" fmla="*/ 4963892 w 4992467"/>
              <a:gd name="connsiteY104" fmla="*/ 971550 h 2143125"/>
              <a:gd name="connsiteX105" fmla="*/ 4992467 w 4992467"/>
              <a:gd name="connsiteY105" fmla="*/ 1008111 h 2143125"/>
              <a:gd name="connsiteX106" fmla="*/ 4220942 w 4992467"/>
              <a:gd name="connsiteY106" fmla="*/ 2038350 h 2143125"/>
              <a:gd name="connsiteX107" fmla="*/ 4154267 w 4992467"/>
              <a:gd name="connsiteY107" fmla="*/ 2114550 h 2143125"/>
              <a:gd name="connsiteX108" fmla="*/ 4106642 w 4992467"/>
              <a:gd name="connsiteY108" fmla="*/ 2124075 h 2143125"/>
              <a:gd name="connsiteX109" fmla="*/ 3906617 w 4992467"/>
              <a:gd name="connsiteY109" fmla="*/ 2143125 h 2143125"/>
              <a:gd name="connsiteX110" fmla="*/ 3458942 w 4992467"/>
              <a:gd name="connsiteY110" fmla="*/ 2124075 h 2143125"/>
              <a:gd name="connsiteX111" fmla="*/ 3344642 w 4992467"/>
              <a:gd name="connsiteY111" fmla="*/ 2095500 h 2143125"/>
              <a:gd name="connsiteX112" fmla="*/ 3297017 w 4992467"/>
              <a:gd name="connsiteY112" fmla="*/ 2085975 h 2143125"/>
              <a:gd name="connsiteX113" fmla="*/ 3068417 w 4992467"/>
              <a:gd name="connsiteY113" fmla="*/ 2095500 h 2143125"/>
              <a:gd name="connsiteX114" fmla="*/ 3030317 w 4992467"/>
              <a:gd name="connsiteY114" fmla="*/ 2105025 h 2143125"/>
              <a:gd name="connsiteX115" fmla="*/ 2925542 w 4992467"/>
              <a:gd name="connsiteY115" fmla="*/ 2114550 h 2143125"/>
              <a:gd name="connsiteX116" fmla="*/ 2858867 w 4992467"/>
              <a:gd name="connsiteY116" fmla="*/ 2124075 h 2143125"/>
              <a:gd name="connsiteX117" fmla="*/ 2011142 w 4992467"/>
              <a:gd name="connsiteY117" fmla="*/ 2114550 h 2143125"/>
              <a:gd name="connsiteX118" fmla="*/ 1887317 w 4992467"/>
              <a:gd name="connsiteY118" fmla="*/ 2095500 h 2143125"/>
              <a:gd name="connsiteX119" fmla="*/ 1639667 w 4992467"/>
              <a:gd name="connsiteY119" fmla="*/ 2085975 h 2143125"/>
              <a:gd name="connsiteX120" fmla="*/ 1553942 w 4992467"/>
              <a:gd name="connsiteY120" fmla="*/ 2076450 h 2143125"/>
              <a:gd name="connsiteX121" fmla="*/ 1525367 w 4992467"/>
              <a:gd name="connsiteY121" fmla="*/ 2066925 h 2143125"/>
              <a:gd name="connsiteX122" fmla="*/ 687167 w 4992467"/>
              <a:gd name="connsiteY122" fmla="*/ 2085975 h 2143125"/>
              <a:gd name="connsiteX123" fmla="*/ 620492 w 4992467"/>
              <a:gd name="connsiteY123" fmla="*/ 2076450 h 2143125"/>
              <a:gd name="connsiteX124" fmla="*/ 572867 w 4992467"/>
              <a:gd name="connsiteY124" fmla="*/ 2095500 h 2143125"/>
              <a:gd name="connsiteX0" fmla="*/ 573088 w 4992688"/>
              <a:gd name="connsiteY0" fmla="*/ 2095500 h 2143125"/>
              <a:gd name="connsiteX1" fmla="*/ 573088 w 4992688"/>
              <a:gd name="connsiteY1" fmla="*/ 2095500 h 2143125"/>
              <a:gd name="connsiteX2" fmla="*/ 544513 w 4992688"/>
              <a:gd name="connsiteY2" fmla="*/ 2019300 h 2143125"/>
              <a:gd name="connsiteX3" fmla="*/ 515938 w 4992688"/>
              <a:gd name="connsiteY3" fmla="*/ 1933575 h 2143125"/>
              <a:gd name="connsiteX4" fmla="*/ 506413 w 4992688"/>
              <a:gd name="connsiteY4" fmla="*/ 1905000 h 2143125"/>
              <a:gd name="connsiteX5" fmla="*/ 496888 w 4992688"/>
              <a:gd name="connsiteY5" fmla="*/ 1876425 h 2143125"/>
              <a:gd name="connsiteX6" fmla="*/ 430213 w 4992688"/>
              <a:gd name="connsiteY6" fmla="*/ 1790700 h 2143125"/>
              <a:gd name="connsiteX7" fmla="*/ 392113 w 4992688"/>
              <a:gd name="connsiteY7" fmla="*/ 1676400 h 2143125"/>
              <a:gd name="connsiteX8" fmla="*/ 382588 w 4992688"/>
              <a:gd name="connsiteY8" fmla="*/ 1647825 h 2143125"/>
              <a:gd name="connsiteX9" fmla="*/ 344488 w 4992688"/>
              <a:gd name="connsiteY9" fmla="*/ 1590675 h 2143125"/>
              <a:gd name="connsiteX10" fmla="*/ 325438 w 4992688"/>
              <a:gd name="connsiteY10" fmla="*/ 1533525 h 2143125"/>
              <a:gd name="connsiteX11" fmla="*/ 315913 w 4992688"/>
              <a:gd name="connsiteY11" fmla="*/ 1504950 h 2143125"/>
              <a:gd name="connsiteX12" fmla="*/ 239713 w 4992688"/>
              <a:gd name="connsiteY12" fmla="*/ 1390650 h 2143125"/>
              <a:gd name="connsiteX13" fmla="*/ 220663 w 4992688"/>
              <a:gd name="connsiteY13" fmla="*/ 1362075 h 2143125"/>
              <a:gd name="connsiteX14" fmla="*/ 211138 w 4992688"/>
              <a:gd name="connsiteY14" fmla="*/ 1333500 h 2143125"/>
              <a:gd name="connsiteX15" fmla="*/ 192088 w 4992688"/>
              <a:gd name="connsiteY15" fmla="*/ 1304925 h 2143125"/>
              <a:gd name="connsiteX16" fmla="*/ 173038 w 4992688"/>
              <a:gd name="connsiteY16" fmla="*/ 1247775 h 2143125"/>
              <a:gd name="connsiteX17" fmla="*/ 153988 w 4992688"/>
              <a:gd name="connsiteY17" fmla="*/ 1190625 h 2143125"/>
              <a:gd name="connsiteX18" fmla="*/ 144463 w 4992688"/>
              <a:gd name="connsiteY18" fmla="*/ 1162050 h 2143125"/>
              <a:gd name="connsiteX19" fmla="*/ 106363 w 4992688"/>
              <a:gd name="connsiteY19" fmla="*/ 1076325 h 2143125"/>
              <a:gd name="connsiteX20" fmla="*/ 96838 w 4992688"/>
              <a:gd name="connsiteY20" fmla="*/ 1047750 h 2143125"/>
              <a:gd name="connsiteX21" fmla="*/ 87313 w 4992688"/>
              <a:gd name="connsiteY21" fmla="*/ 1019175 h 2143125"/>
              <a:gd name="connsiteX22" fmla="*/ 58738 w 4992688"/>
              <a:gd name="connsiteY22" fmla="*/ 962025 h 2143125"/>
              <a:gd name="connsiteX23" fmla="*/ 1588 w 4992688"/>
              <a:gd name="connsiteY23" fmla="*/ 809625 h 2143125"/>
              <a:gd name="connsiteX24" fmla="*/ 68263 w 4992688"/>
              <a:gd name="connsiteY24" fmla="*/ 733425 h 2143125"/>
              <a:gd name="connsiteX25" fmla="*/ 96838 w 4992688"/>
              <a:gd name="connsiteY25" fmla="*/ 714375 h 2143125"/>
              <a:gd name="connsiteX26" fmla="*/ 125413 w 4992688"/>
              <a:gd name="connsiteY26" fmla="*/ 695325 h 2143125"/>
              <a:gd name="connsiteX27" fmla="*/ 173038 w 4992688"/>
              <a:gd name="connsiteY27" fmla="*/ 647700 h 2143125"/>
              <a:gd name="connsiteX28" fmla="*/ 201613 w 4992688"/>
              <a:gd name="connsiteY28" fmla="*/ 638175 h 2143125"/>
              <a:gd name="connsiteX29" fmla="*/ 258763 w 4992688"/>
              <a:gd name="connsiteY29" fmla="*/ 600075 h 2143125"/>
              <a:gd name="connsiteX30" fmla="*/ 315913 w 4992688"/>
              <a:gd name="connsiteY30" fmla="*/ 571500 h 2143125"/>
              <a:gd name="connsiteX31" fmla="*/ 344488 w 4992688"/>
              <a:gd name="connsiteY31" fmla="*/ 561975 h 2143125"/>
              <a:gd name="connsiteX32" fmla="*/ 401638 w 4992688"/>
              <a:gd name="connsiteY32" fmla="*/ 523875 h 2143125"/>
              <a:gd name="connsiteX33" fmla="*/ 430213 w 4992688"/>
              <a:gd name="connsiteY33" fmla="*/ 504825 h 2143125"/>
              <a:gd name="connsiteX34" fmla="*/ 458788 w 4992688"/>
              <a:gd name="connsiteY34" fmla="*/ 495300 h 2143125"/>
              <a:gd name="connsiteX35" fmla="*/ 487363 w 4992688"/>
              <a:gd name="connsiteY35" fmla="*/ 476250 h 2143125"/>
              <a:gd name="connsiteX36" fmla="*/ 544513 w 4992688"/>
              <a:gd name="connsiteY36" fmla="*/ 457200 h 2143125"/>
              <a:gd name="connsiteX37" fmla="*/ 649288 w 4992688"/>
              <a:gd name="connsiteY37" fmla="*/ 428625 h 2143125"/>
              <a:gd name="connsiteX38" fmla="*/ 830263 w 4992688"/>
              <a:gd name="connsiteY38" fmla="*/ 409575 h 2143125"/>
              <a:gd name="connsiteX39" fmla="*/ 925513 w 4992688"/>
              <a:gd name="connsiteY39" fmla="*/ 381000 h 2143125"/>
              <a:gd name="connsiteX40" fmla="*/ 954088 w 4992688"/>
              <a:gd name="connsiteY40" fmla="*/ 361950 h 2143125"/>
              <a:gd name="connsiteX41" fmla="*/ 1011238 w 4992688"/>
              <a:gd name="connsiteY41" fmla="*/ 342900 h 2143125"/>
              <a:gd name="connsiteX42" fmla="*/ 1096963 w 4992688"/>
              <a:gd name="connsiteY42" fmla="*/ 304800 h 2143125"/>
              <a:gd name="connsiteX43" fmla="*/ 1182688 w 4992688"/>
              <a:gd name="connsiteY43" fmla="*/ 285750 h 2143125"/>
              <a:gd name="connsiteX44" fmla="*/ 1220788 w 4992688"/>
              <a:gd name="connsiteY44" fmla="*/ 276225 h 2143125"/>
              <a:gd name="connsiteX45" fmla="*/ 1411288 w 4992688"/>
              <a:gd name="connsiteY45" fmla="*/ 266700 h 2143125"/>
              <a:gd name="connsiteX46" fmla="*/ 1458913 w 4992688"/>
              <a:gd name="connsiteY46" fmla="*/ 257175 h 2143125"/>
              <a:gd name="connsiteX47" fmla="*/ 1487488 w 4992688"/>
              <a:gd name="connsiteY47" fmla="*/ 247650 h 2143125"/>
              <a:gd name="connsiteX48" fmla="*/ 1544638 w 4992688"/>
              <a:gd name="connsiteY48" fmla="*/ 238125 h 2143125"/>
              <a:gd name="connsiteX49" fmla="*/ 1658938 w 4992688"/>
              <a:gd name="connsiteY49" fmla="*/ 247650 h 2143125"/>
              <a:gd name="connsiteX50" fmla="*/ 1868488 w 4992688"/>
              <a:gd name="connsiteY50" fmla="*/ 228600 h 2143125"/>
              <a:gd name="connsiteX51" fmla="*/ 1954213 w 4992688"/>
              <a:gd name="connsiteY51" fmla="*/ 200025 h 2143125"/>
              <a:gd name="connsiteX52" fmla="*/ 1982788 w 4992688"/>
              <a:gd name="connsiteY52" fmla="*/ 190500 h 2143125"/>
              <a:gd name="connsiteX53" fmla="*/ 2011363 w 4992688"/>
              <a:gd name="connsiteY53" fmla="*/ 171450 h 2143125"/>
              <a:gd name="connsiteX54" fmla="*/ 2068513 w 4992688"/>
              <a:gd name="connsiteY54" fmla="*/ 152400 h 2143125"/>
              <a:gd name="connsiteX55" fmla="*/ 2154238 w 4992688"/>
              <a:gd name="connsiteY55" fmla="*/ 114300 h 2143125"/>
              <a:gd name="connsiteX56" fmla="*/ 2497138 w 4992688"/>
              <a:gd name="connsiteY56" fmla="*/ 95250 h 2143125"/>
              <a:gd name="connsiteX57" fmla="*/ 2582863 w 4992688"/>
              <a:gd name="connsiteY57" fmla="*/ 66675 h 2143125"/>
              <a:gd name="connsiteX58" fmla="*/ 2611438 w 4992688"/>
              <a:gd name="connsiteY58" fmla="*/ 57150 h 2143125"/>
              <a:gd name="connsiteX59" fmla="*/ 2640013 w 4992688"/>
              <a:gd name="connsiteY59" fmla="*/ 38100 h 2143125"/>
              <a:gd name="connsiteX60" fmla="*/ 2697163 w 4992688"/>
              <a:gd name="connsiteY60" fmla="*/ 19050 h 2143125"/>
              <a:gd name="connsiteX61" fmla="*/ 2763838 w 4992688"/>
              <a:gd name="connsiteY61" fmla="*/ 0 h 2143125"/>
              <a:gd name="connsiteX62" fmla="*/ 2982913 w 4992688"/>
              <a:gd name="connsiteY62" fmla="*/ 9525 h 2143125"/>
              <a:gd name="connsiteX63" fmla="*/ 3040063 w 4992688"/>
              <a:gd name="connsiteY63" fmla="*/ 28575 h 2143125"/>
              <a:gd name="connsiteX64" fmla="*/ 3078163 w 4992688"/>
              <a:gd name="connsiteY64" fmla="*/ 38100 h 2143125"/>
              <a:gd name="connsiteX65" fmla="*/ 3135313 w 4992688"/>
              <a:gd name="connsiteY65" fmla="*/ 57150 h 2143125"/>
              <a:gd name="connsiteX66" fmla="*/ 3192463 w 4992688"/>
              <a:gd name="connsiteY66" fmla="*/ 76200 h 2143125"/>
              <a:gd name="connsiteX67" fmla="*/ 3221038 w 4992688"/>
              <a:gd name="connsiteY67" fmla="*/ 85725 h 2143125"/>
              <a:gd name="connsiteX68" fmla="*/ 3249613 w 4992688"/>
              <a:gd name="connsiteY68" fmla="*/ 95250 h 2143125"/>
              <a:gd name="connsiteX69" fmla="*/ 3363913 w 4992688"/>
              <a:gd name="connsiteY69" fmla="*/ 104775 h 2143125"/>
              <a:gd name="connsiteX70" fmla="*/ 3421063 w 4992688"/>
              <a:gd name="connsiteY70" fmla="*/ 133350 h 2143125"/>
              <a:gd name="connsiteX71" fmla="*/ 3449638 w 4992688"/>
              <a:gd name="connsiteY71" fmla="*/ 161925 h 2143125"/>
              <a:gd name="connsiteX72" fmla="*/ 3506788 w 4992688"/>
              <a:gd name="connsiteY72" fmla="*/ 200025 h 2143125"/>
              <a:gd name="connsiteX73" fmla="*/ 3535363 w 4992688"/>
              <a:gd name="connsiteY73" fmla="*/ 219075 h 2143125"/>
              <a:gd name="connsiteX74" fmla="*/ 3563938 w 4992688"/>
              <a:gd name="connsiteY74" fmla="*/ 247650 h 2143125"/>
              <a:gd name="connsiteX75" fmla="*/ 3621088 w 4992688"/>
              <a:gd name="connsiteY75" fmla="*/ 266700 h 2143125"/>
              <a:gd name="connsiteX76" fmla="*/ 3678238 w 4992688"/>
              <a:gd name="connsiteY76" fmla="*/ 295275 h 2143125"/>
              <a:gd name="connsiteX77" fmla="*/ 3706813 w 4992688"/>
              <a:gd name="connsiteY77" fmla="*/ 314325 h 2143125"/>
              <a:gd name="connsiteX78" fmla="*/ 3744913 w 4992688"/>
              <a:gd name="connsiteY78" fmla="*/ 323850 h 2143125"/>
              <a:gd name="connsiteX79" fmla="*/ 3887788 w 4992688"/>
              <a:gd name="connsiteY79" fmla="*/ 342900 h 2143125"/>
              <a:gd name="connsiteX80" fmla="*/ 3944938 w 4992688"/>
              <a:gd name="connsiteY80" fmla="*/ 361950 h 2143125"/>
              <a:gd name="connsiteX81" fmla="*/ 3973513 w 4992688"/>
              <a:gd name="connsiteY81" fmla="*/ 371475 h 2143125"/>
              <a:gd name="connsiteX82" fmla="*/ 4030663 w 4992688"/>
              <a:gd name="connsiteY82" fmla="*/ 419100 h 2143125"/>
              <a:gd name="connsiteX83" fmla="*/ 4087813 w 4992688"/>
              <a:gd name="connsiteY83" fmla="*/ 457200 h 2143125"/>
              <a:gd name="connsiteX84" fmla="*/ 4116388 w 4992688"/>
              <a:gd name="connsiteY84" fmla="*/ 476250 h 2143125"/>
              <a:gd name="connsiteX85" fmla="*/ 4173538 w 4992688"/>
              <a:gd name="connsiteY85" fmla="*/ 514350 h 2143125"/>
              <a:gd name="connsiteX86" fmla="*/ 4202113 w 4992688"/>
              <a:gd name="connsiteY86" fmla="*/ 533400 h 2143125"/>
              <a:gd name="connsiteX87" fmla="*/ 4230688 w 4992688"/>
              <a:gd name="connsiteY87" fmla="*/ 542925 h 2143125"/>
              <a:gd name="connsiteX88" fmla="*/ 4259263 w 4992688"/>
              <a:gd name="connsiteY88" fmla="*/ 571500 h 2143125"/>
              <a:gd name="connsiteX89" fmla="*/ 4316413 w 4992688"/>
              <a:gd name="connsiteY89" fmla="*/ 600075 h 2143125"/>
              <a:gd name="connsiteX90" fmla="*/ 4344988 w 4992688"/>
              <a:gd name="connsiteY90" fmla="*/ 628650 h 2143125"/>
              <a:gd name="connsiteX91" fmla="*/ 4373563 w 4992688"/>
              <a:gd name="connsiteY91" fmla="*/ 638175 h 2143125"/>
              <a:gd name="connsiteX92" fmla="*/ 4459288 w 4992688"/>
              <a:gd name="connsiteY92" fmla="*/ 695325 h 2143125"/>
              <a:gd name="connsiteX93" fmla="*/ 4487863 w 4992688"/>
              <a:gd name="connsiteY93" fmla="*/ 714375 h 2143125"/>
              <a:gd name="connsiteX94" fmla="*/ 4516438 w 4992688"/>
              <a:gd name="connsiteY94" fmla="*/ 733425 h 2143125"/>
              <a:gd name="connsiteX95" fmla="*/ 4602163 w 4992688"/>
              <a:gd name="connsiteY95" fmla="*/ 809625 h 2143125"/>
              <a:gd name="connsiteX96" fmla="*/ 4630738 w 4992688"/>
              <a:gd name="connsiteY96" fmla="*/ 819150 h 2143125"/>
              <a:gd name="connsiteX97" fmla="*/ 4687888 w 4992688"/>
              <a:gd name="connsiteY97" fmla="*/ 857250 h 2143125"/>
              <a:gd name="connsiteX98" fmla="*/ 4754563 w 4992688"/>
              <a:gd name="connsiteY98" fmla="*/ 876300 h 2143125"/>
              <a:gd name="connsiteX99" fmla="*/ 4783138 w 4992688"/>
              <a:gd name="connsiteY99" fmla="*/ 885825 h 2143125"/>
              <a:gd name="connsiteX100" fmla="*/ 4849813 w 4992688"/>
              <a:gd name="connsiteY100" fmla="*/ 904875 h 2143125"/>
              <a:gd name="connsiteX101" fmla="*/ 4878388 w 4992688"/>
              <a:gd name="connsiteY101" fmla="*/ 923925 h 2143125"/>
              <a:gd name="connsiteX102" fmla="*/ 4906963 w 4992688"/>
              <a:gd name="connsiteY102" fmla="*/ 933450 h 2143125"/>
              <a:gd name="connsiteX103" fmla="*/ 4964113 w 4992688"/>
              <a:gd name="connsiteY103" fmla="*/ 971550 h 2143125"/>
              <a:gd name="connsiteX104" fmla="*/ 4992688 w 4992688"/>
              <a:gd name="connsiteY104" fmla="*/ 1008111 h 2143125"/>
              <a:gd name="connsiteX105" fmla="*/ 4221163 w 4992688"/>
              <a:gd name="connsiteY105" fmla="*/ 2038350 h 2143125"/>
              <a:gd name="connsiteX106" fmla="*/ 4154488 w 4992688"/>
              <a:gd name="connsiteY106" fmla="*/ 2114550 h 2143125"/>
              <a:gd name="connsiteX107" fmla="*/ 4106863 w 4992688"/>
              <a:gd name="connsiteY107" fmla="*/ 2124075 h 2143125"/>
              <a:gd name="connsiteX108" fmla="*/ 3906838 w 4992688"/>
              <a:gd name="connsiteY108" fmla="*/ 2143125 h 2143125"/>
              <a:gd name="connsiteX109" fmla="*/ 3459163 w 4992688"/>
              <a:gd name="connsiteY109" fmla="*/ 2124075 h 2143125"/>
              <a:gd name="connsiteX110" fmla="*/ 3344863 w 4992688"/>
              <a:gd name="connsiteY110" fmla="*/ 2095500 h 2143125"/>
              <a:gd name="connsiteX111" fmla="*/ 3297238 w 4992688"/>
              <a:gd name="connsiteY111" fmla="*/ 2085975 h 2143125"/>
              <a:gd name="connsiteX112" fmla="*/ 3068638 w 4992688"/>
              <a:gd name="connsiteY112" fmla="*/ 2095500 h 2143125"/>
              <a:gd name="connsiteX113" fmla="*/ 3030538 w 4992688"/>
              <a:gd name="connsiteY113" fmla="*/ 2105025 h 2143125"/>
              <a:gd name="connsiteX114" fmla="*/ 2925763 w 4992688"/>
              <a:gd name="connsiteY114" fmla="*/ 2114550 h 2143125"/>
              <a:gd name="connsiteX115" fmla="*/ 2859088 w 4992688"/>
              <a:gd name="connsiteY115" fmla="*/ 2124075 h 2143125"/>
              <a:gd name="connsiteX116" fmla="*/ 2011363 w 4992688"/>
              <a:gd name="connsiteY116" fmla="*/ 2114550 h 2143125"/>
              <a:gd name="connsiteX117" fmla="*/ 1887538 w 4992688"/>
              <a:gd name="connsiteY117" fmla="*/ 2095500 h 2143125"/>
              <a:gd name="connsiteX118" fmla="*/ 1639888 w 4992688"/>
              <a:gd name="connsiteY118" fmla="*/ 2085975 h 2143125"/>
              <a:gd name="connsiteX119" fmla="*/ 1554163 w 4992688"/>
              <a:gd name="connsiteY119" fmla="*/ 2076450 h 2143125"/>
              <a:gd name="connsiteX120" fmla="*/ 1525588 w 4992688"/>
              <a:gd name="connsiteY120" fmla="*/ 2066925 h 2143125"/>
              <a:gd name="connsiteX121" fmla="*/ 687388 w 4992688"/>
              <a:gd name="connsiteY121" fmla="*/ 2085975 h 2143125"/>
              <a:gd name="connsiteX122" fmla="*/ 620713 w 4992688"/>
              <a:gd name="connsiteY122" fmla="*/ 2076450 h 2143125"/>
              <a:gd name="connsiteX123" fmla="*/ 573088 w 4992688"/>
              <a:gd name="connsiteY12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1367 w 4992467"/>
              <a:gd name="connsiteY22" fmla="*/ 809625 h 2143125"/>
              <a:gd name="connsiteX23" fmla="*/ 68042 w 4992467"/>
              <a:gd name="connsiteY23" fmla="*/ 733425 h 2143125"/>
              <a:gd name="connsiteX24" fmla="*/ 96617 w 4992467"/>
              <a:gd name="connsiteY24" fmla="*/ 714375 h 2143125"/>
              <a:gd name="connsiteX25" fmla="*/ 125192 w 4992467"/>
              <a:gd name="connsiteY25" fmla="*/ 695325 h 2143125"/>
              <a:gd name="connsiteX26" fmla="*/ 172817 w 4992467"/>
              <a:gd name="connsiteY26" fmla="*/ 647700 h 2143125"/>
              <a:gd name="connsiteX27" fmla="*/ 201392 w 4992467"/>
              <a:gd name="connsiteY27" fmla="*/ 638175 h 2143125"/>
              <a:gd name="connsiteX28" fmla="*/ 258542 w 4992467"/>
              <a:gd name="connsiteY28" fmla="*/ 600075 h 2143125"/>
              <a:gd name="connsiteX29" fmla="*/ 315692 w 4992467"/>
              <a:gd name="connsiteY29" fmla="*/ 571500 h 2143125"/>
              <a:gd name="connsiteX30" fmla="*/ 344267 w 4992467"/>
              <a:gd name="connsiteY30" fmla="*/ 561975 h 2143125"/>
              <a:gd name="connsiteX31" fmla="*/ 401417 w 4992467"/>
              <a:gd name="connsiteY31" fmla="*/ 523875 h 2143125"/>
              <a:gd name="connsiteX32" fmla="*/ 429992 w 4992467"/>
              <a:gd name="connsiteY32" fmla="*/ 504825 h 2143125"/>
              <a:gd name="connsiteX33" fmla="*/ 458567 w 4992467"/>
              <a:gd name="connsiteY33" fmla="*/ 495300 h 2143125"/>
              <a:gd name="connsiteX34" fmla="*/ 487142 w 4992467"/>
              <a:gd name="connsiteY34" fmla="*/ 476250 h 2143125"/>
              <a:gd name="connsiteX35" fmla="*/ 544292 w 4992467"/>
              <a:gd name="connsiteY35" fmla="*/ 457200 h 2143125"/>
              <a:gd name="connsiteX36" fmla="*/ 649067 w 4992467"/>
              <a:gd name="connsiteY36" fmla="*/ 428625 h 2143125"/>
              <a:gd name="connsiteX37" fmla="*/ 830042 w 4992467"/>
              <a:gd name="connsiteY37" fmla="*/ 409575 h 2143125"/>
              <a:gd name="connsiteX38" fmla="*/ 925292 w 4992467"/>
              <a:gd name="connsiteY38" fmla="*/ 381000 h 2143125"/>
              <a:gd name="connsiteX39" fmla="*/ 953867 w 4992467"/>
              <a:gd name="connsiteY39" fmla="*/ 361950 h 2143125"/>
              <a:gd name="connsiteX40" fmla="*/ 1011017 w 4992467"/>
              <a:gd name="connsiteY40" fmla="*/ 342900 h 2143125"/>
              <a:gd name="connsiteX41" fmla="*/ 1096742 w 4992467"/>
              <a:gd name="connsiteY41" fmla="*/ 304800 h 2143125"/>
              <a:gd name="connsiteX42" fmla="*/ 1182467 w 4992467"/>
              <a:gd name="connsiteY42" fmla="*/ 285750 h 2143125"/>
              <a:gd name="connsiteX43" fmla="*/ 1220567 w 4992467"/>
              <a:gd name="connsiteY43" fmla="*/ 276225 h 2143125"/>
              <a:gd name="connsiteX44" fmla="*/ 1411067 w 4992467"/>
              <a:gd name="connsiteY44" fmla="*/ 266700 h 2143125"/>
              <a:gd name="connsiteX45" fmla="*/ 1458692 w 4992467"/>
              <a:gd name="connsiteY45" fmla="*/ 257175 h 2143125"/>
              <a:gd name="connsiteX46" fmla="*/ 1487267 w 4992467"/>
              <a:gd name="connsiteY46" fmla="*/ 247650 h 2143125"/>
              <a:gd name="connsiteX47" fmla="*/ 1544417 w 4992467"/>
              <a:gd name="connsiteY47" fmla="*/ 238125 h 2143125"/>
              <a:gd name="connsiteX48" fmla="*/ 1658717 w 4992467"/>
              <a:gd name="connsiteY48" fmla="*/ 247650 h 2143125"/>
              <a:gd name="connsiteX49" fmla="*/ 1868267 w 4992467"/>
              <a:gd name="connsiteY49" fmla="*/ 228600 h 2143125"/>
              <a:gd name="connsiteX50" fmla="*/ 1953992 w 4992467"/>
              <a:gd name="connsiteY50" fmla="*/ 200025 h 2143125"/>
              <a:gd name="connsiteX51" fmla="*/ 1982567 w 4992467"/>
              <a:gd name="connsiteY51" fmla="*/ 190500 h 2143125"/>
              <a:gd name="connsiteX52" fmla="*/ 2011142 w 4992467"/>
              <a:gd name="connsiteY52" fmla="*/ 171450 h 2143125"/>
              <a:gd name="connsiteX53" fmla="*/ 2068292 w 4992467"/>
              <a:gd name="connsiteY53" fmla="*/ 152400 h 2143125"/>
              <a:gd name="connsiteX54" fmla="*/ 2154017 w 4992467"/>
              <a:gd name="connsiteY54" fmla="*/ 114300 h 2143125"/>
              <a:gd name="connsiteX55" fmla="*/ 2496917 w 4992467"/>
              <a:gd name="connsiteY55" fmla="*/ 95250 h 2143125"/>
              <a:gd name="connsiteX56" fmla="*/ 2582642 w 4992467"/>
              <a:gd name="connsiteY56" fmla="*/ 66675 h 2143125"/>
              <a:gd name="connsiteX57" fmla="*/ 2611217 w 4992467"/>
              <a:gd name="connsiteY57" fmla="*/ 57150 h 2143125"/>
              <a:gd name="connsiteX58" fmla="*/ 2639792 w 4992467"/>
              <a:gd name="connsiteY58" fmla="*/ 38100 h 2143125"/>
              <a:gd name="connsiteX59" fmla="*/ 2696942 w 4992467"/>
              <a:gd name="connsiteY59" fmla="*/ 19050 h 2143125"/>
              <a:gd name="connsiteX60" fmla="*/ 2763617 w 4992467"/>
              <a:gd name="connsiteY60" fmla="*/ 0 h 2143125"/>
              <a:gd name="connsiteX61" fmla="*/ 2982692 w 4992467"/>
              <a:gd name="connsiteY61" fmla="*/ 9525 h 2143125"/>
              <a:gd name="connsiteX62" fmla="*/ 3039842 w 4992467"/>
              <a:gd name="connsiteY62" fmla="*/ 28575 h 2143125"/>
              <a:gd name="connsiteX63" fmla="*/ 3077942 w 4992467"/>
              <a:gd name="connsiteY63" fmla="*/ 38100 h 2143125"/>
              <a:gd name="connsiteX64" fmla="*/ 3135092 w 4992467"/>
              <a:gd name="connsiteY64" fmla="*/ 57150 h 2143125"/>
              <a:gd name="connsiteX65" fmla="*/ 3192242 w 4992467"/>
              <a:gd name="connsiteY65" fmla="*/ 76200 h 2143125"/>
              <a:gd name="connsiteX66" fmla="*/ 3220817 w 4992467"/>
              <a:gd name="connsiteY66" fmla="*/ 85725 h 2143125"/>
              <a:gd name="connsiteX67" fmla="*/ 3249392 w 4992467"/>
              <a:gd name="connsiteY67" fmla="*/ 95250 h 2143125"/>
              <a:gd name="connsiteX68" fmla="*/ 3363692 w 4992467"/>
              <a:gd name="connsiteY68" fmla="*/ 104775 h 2143125"/>
              <a:gd name="connsiteX69" fmla="*/ 3420842 w 4992467"/>
              <a:gd name="connsiteY69" fmla="*/ 133350 h 2143125"/>
              <a:gd name="connsiteX70" fmla="*/ 3449417 w 4992467"/>
              <a:gd name="connsiteY70" fmla="*/ 161925 h 2143125"/>
              <a:gd name="connsiteX71" fmla="*/ 3506567 w 4992467"/>
              <a:gd name="connsiteY71" fmla="*/ 200025 h 2143125"/>
              <a:gd name="connsiteX72" fmla="*/ 3535142 w 4992467"/>
              <a:gd name="connsiteY72" fmla="*/ 219075 h 2143125"/>
              <a:gd name="connsiteX73" fmla="*/ 3563717 w 4992467"/>
              <a:gd name="connsiteY73" fmla="*/ 247650 h 2143125"/>
              <a:gd name="connsiteX74" fmla="*/ 3620867 w 4992467"/>
              <a:gd name="connsiteY74" fmla="*/ 266700 h 2143125"/>
              <a:gd name="connsiteX75" fmla="*/ 3678017 w 4992467"/>
              <a:gd name="connsiteY75" fmla="*/ 295275 h 2143125"/>
              <a:gd name="connsiteX76" fmla="*/ 3706592 w 4992467"/>
              <a:gd name="connsiteY76" fmla="*/ 314325 h 2143125"/>
              <a:gd name="connsiteX77" fmla="*/ 3744692 w 4992467"/>
              <a:gd name="connsiteY77" fmla="*/ 323850 h 2143125"/>
              <a:gd name="connsiteX78" fmla="*/ 3887567 w 4992467"/>
              <a:gd name="connsiteY78" fmla="*/ 342900 h 2143125"/>
              <a:gd name="connsiteX79" fmla="*/ 3944717 w 4992467"/>
              <a:gd name="connsiteY79" fmla="*/ 361950 h 2143125"/>
              <a:gd name="connsiteX80" fmla="*/ 3973292 w 4992467"/>
              <a:gd name="connsiteY80" fmla="*/ 371475 h 2143125"/>
              <a:gd name="connsiteX81" fmla="*/ 4030442 w 4992467"/>
              <a:gd name="connsiteY81" fmla="*/ 419100 h 2143125"/>
              <a:gd name="connsiteX82" fmla="*/ 4087592 w 4992467"/>
              <a:gd name="connsiteY82" fmla="*/ 457200 h 2143125"/>
              <a:gd name="connsiteX83" fmla="*/ 4116167 w 4992467"/>
              <a:gd name="connsiteY83" fmla="*/ 476250 h 2143125"/>
              <a:gd name="connsiteX84" fmla="*/ 4173317 w 4992467"/>
              <a:gd name="connsiteY84" fmla="*/ 514350 h 2143125"/>
              <a:gd name="connsiteX85" fmla="*/ 4201892 w 4992467"/>
              <a:gd name="connsiteY85" fmla="*/ 533400 h 2143125"/>
              <a:gd name="connsiteX86" fmla="*/ 4230467 w 4992467"/>
              <a:gd name="connsiteY86" fmla="*/ 542925 h 2143125"/>
              <a:gd name="connsiteX87" fmla="*/ 4259042 w 4992467"/>
              <a:gd name="connsiteY87" fmla="*/ 571500 h 2143125"/>
              <a:gd name="connsiteX88" fmla="*/ 4316192 w 4992467"/>
              <a:gd name="connsiteY88" fmla="*/ 600075 h 2143125"/>
              <a:gd name="connsiteX89" fmla="*/ 4344767 w 4992467"/>
              <a:gd name="connsiteY89" fmla="*/ 628650 h 2143125"/>
              <a:gd name="connsiteX90" fmla="*/ 4373342 w 4992467"/>
              <a:gd name="connsiteY90" fmla="*/ 638175 h 2143125"/>
              <a:gd name="connsiteX91" fmla="*/ 4459067 w 4992467"/>
              <a:gd name="connsiteY91" fmla="*/ 695325 h 2143125"/>
              <a:gd name="connsiteX92" fmla="*/ 4487642 w 4992467"/>
              <a:gd name="connsiteY92" fmla="*/ 714375 h 2143125"/>
              <a:gd name="connsiteX93" fmla="*/ 4516217 w 4992467"/>
              <a:gd name="connsiteY93" fmla="*/ 733425 h 2143125"/>
              <a:gd name="connsiteX94" fmla="*/ 4601942 w 4992467"/>
              <a:gd name="connsiteY94" fmla="*/ 809625 h 2143125"/>
              <a:gd name="connsiteX95" fmla="*/ 4630517 w 4992467"/>
              <a:gd name="connsiteY95" fmla="*/ 819150 h 2143125"/>
              <a:gd name="connsiteX96" fmla="*/ 4687667 w 4992467"/>
              <a:gd name="connsiteY96" fmla="*/ 857250 h 2143125"/>
              <a:gd name="connsiteX97" fmla="*/ 4754342 w 4992467"/>
              <a:gd name="connsiteY97" fmla="*/ 876300 h 2143125"/>
              <a:gd name="connsiteX98" fmla="*/ 4782917 w 4992467"/>
              <a:gd name="connsiteY98" fmla="*/ 885825 h 2143125"/>
              <a:gd name="connsiteX99" fmla="*/ 4849592 w 4992467"/>
              <a:gd name="connsiteY99" fmla="*/ 904875 h 2143125"/>
              <a:gd name="connsiteX100" fmla="*/ 4878167 w 4992467"/>
              <a:gd name="connsiteY100" fmla="*/ 923925 h 2143125"/>
              <a:gd name="connsiteX101" fmla="*/ 4906742 w 4992467"/>
              <a:gd name="connsiteY101" fmla="*/ 933450 h 2143125"/>
              <a:gd name="connsiteX102" fmla="*/ 4963892 w 4992467"/>
              <a:gd name="connsiteY102" fmla="*/ 971550 h 2143125"/>
              <a:gd name="connsiteX103" fmla="*/ 4992467 w 4992467"/>
              <a:gd name="connsiteY103" fmla="*/ 1008111 h 2143125"/>
              <a:gd name="connsiteX104" fmla="*/ 4220942 w 4992467"/>
              <a:gd name="connsiteY104" fmla="*/ 2038350 h 2143125"/>
              <a:gd name="connsiteX105" fmla="*/ 4154267 w 4992467"/>
              <a:gd name="connsiteY105" fmla="*/ 2114550 h 2143125"/>
              <a:gd name="connsiteX106" fmla="*/ 4106642 w 4992467"/>
              <a:gd name="connsiteY106" fmla="*/ 2124075 h 2143125"/>
              <a:gd name="connsiteX107" fmla="*/ 3906617 w 4992467"/>
              <a:gd name="connsiteY107" fmla="*/ 2143125 h 2143125"/>
              <a:gd name="connsiteX108" fmla="*/ 3458942 w 4992467"/>
              <a:gd name="connsiteY108" fmla="*/ 2124075 h 2143125"/>
              <a:gd name="connsiteX109" fmla="*/ 3344642 w 4992467"/>
              <a:gd name="connsiteY109" fmla="*/ 2095500 h 2143125"/>
              <a:gd name="connsiteX110" fmla="*/ 3297017 w 4992467"/>
              <a:gd name="connsiteY110" fmla="*/ 2085975 h 2143125"/>
              <a:gd name="connsiteX111" fmla="*/ 3068417 w 4992467"/>
              <a:gd name="connsiteY111" fmla="*/ 2095500 h 2143125"/>
              <a:gd name="connsiteX112" fmla="*/ 3030317 w 4992467"/>
              <a:gd name="connsiteY112" fmla="*/ 2105025 h 2143125"/>
              <a:gd name="connsiteX113" fmla="*/ 2925542 w 4992467"/>
              <a:gd name="connsiteY113" fmla="*/ 2114550 h 2143125"/>
              <a:gd name="connsiteX114" fmla="*/ 2858867 w 4992467"/>
              <a:gd name="connsiteY114" fmla="*/ 2124075 h 2143125"/>
              <a:gd name="connsiteX115" fmla="*/ 2011142 w 4992467"/>
              <a:gd name="connsiteY115" fmla="*/ 2114550 h 2143125"/>
              <a:gd name="connsiteX116" fmla="*/ 1887317 w 4992467"/>
              <a:gd name="connsiteY116" fmla="*/ 2095500 h 2143125"/>
              <a:gd name="connsiteX117" fmla="*/ 1639667 w 4992467"/>
              <a:gd name="connsiteY117" fmla="*/ 2085975 h 2143125"/>
              <a:gd name="connsiteX118" fmla="*/ 1553942 w 4992467"/>
              <a:gd name="connsiteY118" fmla="*/ 2076450 h 2143125"/>
              <a:gd name="connsiteX119" fmla="*/ 1525367 w 4992467"/>
              <a:gd name="connsiteY119" fmla="*/ 2066925 h 2143125"/>
              <a:gd name="connsiteX120" fmla="*/ 687167 w 4992467"/>
              <a:gd name="connsiteY120" fmla="*/ 2085975 h 2143125"/>
              <a:gd name="connsiteX121" fmla="*/ 620492 w 4992467"/>
              <a:gd name="connsiteY121" fmla="*/ 2076450 h 2143125"/>
              <a:gd name="connsiteX122" fmla="*/ 572867 w 4992467"/>
              <a:gd name="connsiteY12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96617 w 4992467"/>
              <a:gd name="connsiteY19" fmla="*/ 1047750 h 2143125"/>
              <a:gd name="connsiteX20" fmla="*/ 87092 w 4992467"/>
              <a:gd name="connsiteY20" fmla="*/ 1019175 h 2143125"/>
              <a:gd name="connsiteX21" fmla="*/ 1367 w 4992467"/>
              <a:gd name="connsiteY21" fmla="*/ 809625 h 2143125"/>
              <a:gd name="connsiteX22" fmla="*/ 68042 w 4992467"/>
              <a:gd name="connsiteY22" fmla="*/ 733425 h 2143125"/>
              <a:gd name="connsiteX23" fmla="*/ 96617 w 4992467"/>
              <a:gd name="connsiteY23" fmla="*/ 714375 h 2143125"/>
              <a:gd name="connsiteX24" fmla="*/ 125192 w 4992467"/>
              <a:gd name="connsiteY24" fmla="*/ 695325 h 2143125"/>
              <a:gd name="connsiteX25" fmla="*/ 172817 w 4992467"/>
              <a:gd name="connsiteY25" fmla="*/ 647700 h 2143125"/>
              <a:gd name="connsiteX26" fmla="*/ 201392 w 4992467"/>
              <a:gd name="connsiteY26" fmla="*/ 638175 h 2143125"/>
              <a:gd name="connsiteX27" fmla="*/ 258542 w 4992467"/>
              <a:gd name="connsiteY27" fmla="*/ 600075 h 2143125"/>
              <a:gd name="connsiteX28" fmla="*/ 315692 w 4992467"/>
              <a:gd name="connsiteY28" fmla="*/ 571500 h 2143125"/>
              <a:gd name="connsiteX29" fmla="*/ 344267 w 4992467"/>
              <a:gd name="connsiteY29" fmla="*/ 561975 h 2143125"/>
              <a:gd name="connsiteX30" fmla="*/ 401417 w 4992467"/>
              <a:gd name="connsiteY30" fmla="*/ 523875 h 2143125"/>
              <a:gd name="connsiteX31" fmla="*/ 429992 w 4992467"/>
              <a:gd name="connsiteY31" fmla="*/ 504825 h 2143125"/>
              <a:gd name="connsiteX32" fmla="*/ 458567 w 4992467"/>
              <a:gd name="connsiteY32" fmla="*/ 495300 h 2143125"/>
              <a:gd name="connsiteX33" fmla="*/ 487142 w 4992467"/>
              <a:gd name="connsiteY33" fmla="*/ 476250 h 2143125"/>
              <a:gd name="connsiteX34" fmla="*/ 544292 w 4992467"/>
              <a:gd name="connsiteY34" fmla="*/ 457200 h 2143125"/>
              <a:gd name="connsiteX35" fmla="*/ 649067 w 4992467"/>
              <a:gd name="connsiteY35" fmla="*/ 428625 h 2143125"/>
              <a:gd name="connsiteX36" fmla="*/ 830042 w 4992467"/>
              <a:gd name="connsiteY36" fmla="*/ 409575 h 2143125"/>
              <a:gd name="connsiteX37" fmla="*/ 925292 w 4992467"/>
              <a:gd name="connsiteY37" fmla="*/ 381000 h 2143125"/>
              <a:gd name="connsiteX38" fmla="*/ 953867 w 4992467"/>
              <a:gd name="connsiteY38" fmla="*/ 361950 h 2143125"/>
              <a:gd name="connsiteX39" fmla="*/ 1011017 w 4992467"/>
              <a:gd name="connsiteY39" fmla="*/ 342900 h 2143125"/>
              <a:gd name="connsiteX40" fmla="*/ 1096742 w 4992467"/>
              <a:gd name="connsiteY40" fmla="*/ 304800 h 2143125"/>
              <a:gd name="connsiteX41" fmla="*/ 1182467 w 4992467"/>
              <a:gd name="connsiteY41" fmla="*/ 285750 h 2143125"/>
              <a:gd name="connsiteX42" fmla="*/ 1220567 w 4992467"/>
              <a:gd name="connsiteY42" fmla="*/ 276225 h 2143125"/>
              <a:gd name="connsiteX43" fmla="*/ 1411067 w 4992467"/>
              <a:gd name="connsiteY43" fmla="*/ 266700 h 2143125"/>
              <a:gd name="connsiteX44" fmla="*/ 1458692 w 4992467"/>
              <a:gd name="connsiteY44" fmla="*/ 257175 h 2143125"/>
              <a:gd name="connsiteX45" fmla="*/ 1487267 w 4992467"/>
              <a:gd name="connsiteY45" fmla="*/ 247650 h 2143125"/>
              <a:gd name="connsiteX46" fmla="*/ 1544417 w 4992467"/>
              <a:gd name="connsiteY46" fmla="*/ 238125 h 2143125"/>
              <a:gd name="connsiteX47" fmla="*/ 1658717 w 4992467"/>
              <a:gd name="connsiteY47" fmla="*/ 247650 h 2143125"/>
              <a:gd name="connsiteX48" fmla="*/ 1868267 w 4992467"/>
              <a:gd name="connsiteY48" fmla="*/ 228600 h 2143125"/>
              <a:gd name="connsiteX49" fmla="*/ 1953992 w 4992467"/>
              <a:gd name="connsiteY49" fmla="*/ 200025 h 2143125"/>
              <a:gd name="connsiteX50" fmla="*/ 1982567 w 4992467"/>
              <a:gd name="connsiteY50" fmla="*/ 190500 h 2143125"/>
              <a:gd name="connsiteX51" fmla="*/ 2011142 w 4992467"/>
              <a:gd name="connsiteY51" fmla="*/ 171450 h 2143125"/>
              <a:gd name="connsiteX52" fmla="*/ 2068292 w 4992467"/>
              <a:gd name="connsiteY52" fmla="*/ 152400 h 2143125"/>
              <a:gd name="connsiteX53" fmla="*/ 2154017 w 4992467"/>
              <a:gd name="connsiteY53" fmla="*/ 114300 h 2143125"/>
              <a:gd name="connsiteX54" fmla="*/ 2496917 w 4992467"/>
              <a:gd name="connsiteY54" fmla="*/ 95250 h 2143125"/>
              <a:gd name="connsiteX55" fmla="*/ 2582642 w 4992467"/>
              <a:gd name="connsiteY55" fmla="*/ 66675 h 2143125"/>
              <a:gd name="connsiteX56" fmla="*/ 2611217 w 4992467"/>
              <a:gd name="connsiteY56" fmla="*/ 57150 h 2143125"/>
              <a:gd name="connsiteX57" fmla="*/ 2639792 w 4992467"/>
              <a:gd name="connsiteY57" fmla="*/ 38100 h 2143125"/>
              <a:gd name="connsiteX58" fmla="*/ 2696942 w 4992467"/>
              <a:gd name="connsiteY58" fmla="*/ 19050 h 2143125"/>
              <a:gd name="connsiteX59" fmla="*/ 2763617 w 4992467"/>
              <a:gd name="connsiteY59" fmla="*/ 0 h 2143125"/>
              <a:gd name="connsiteX60" fmla="*/ 2982692 w 4992467"/>
              <a:gd name="connsiteY60" fmla="*/ 9525 h 2143125"/>
              <a:gd name="connsiteX61" fmla="*/ 3039842 w 4992467"/>
              <a:gd name="connsiteY61" fmla="*/ 28575 h 2143125"/>
              <a:gd name="connsiteX62" fmla="*/ 3077942 w 4992467"/>
              <a:gd name="connsiteY62" fmla="*/ 38100 h 2143125"/>
              <a:gd name="connsiteX63" fmla="*/ 3135092 w 4992467"/>
              <a:gd name="connsiteY63" fmla="*/ 57150 h 2143125"/>
              <a:gd name="connsiteX64" fmla="*/ 3192242 w 4992467"/>
              <a:gd name="connsiteY64" fmla="*/ 76200 h 2143125"/>
              <a:gd name="connsiteX65" fmla="*/ 3220817 w 4992467"/>
              <a:gd name="connsiteY65" fmla="*/ 85725 h 2143125"/>
              <a:gd name="connsiteX66" fmla="*/ 3249392 w 4992467"/>
              <a:gd name="connsiteY66" fmla="*/ 95250 h 2143125"/>
              <a:gd name="connsiteX67" fmla="*/ 3363692 w 4992467"/>
              <a:gd name="connsiteY67" fmla="*/ 104775 h 2143125"/>
              <a:gd name="connsiteX68" fmla="*/ 3420842 w 4992467"/>
              <a:gd name="connsiteY68" fmla="*/ 133350 h 2143125"/>
              <a:gd name="connsiteX69" fmla="*/ 3449417 w 4992467"/>
              <a:gd name="connsiteY69" fmla="*/ 161925 h 2143125"/>
              <a:gd name="connsiteX70" fmla="*/ 3506567 w 4992467"/>
              <a:gd name="connsiteY70" fmla="*/ 200025 h 2143125"/>
              <a:gd name="connsiteX71" fmla="*/ 3535142 w 4992467"/>
              <a:gd name="connsiteY71" fmla="*/ 219075 h 2143125"/>
              <a:gd name="connsiteX72" fmla="*/ 3563717 w 4992467"/>
              <a:gd name="connsiteY72" fmla="*/ 247650 h 2143125"/>
              <a:gd name="connsiteX73" fmla="*/ 3620867 w 4992467"/>
              <a:gd name="connsiteY73" fmla="*/ 266700 h 2143125"/>
              <a:gd name="connsiteX74" fmla="*/ 3678017 w 4992467"/>
              <a:gd name="connsiteY74" fmla="*/ 295275 h 2143125"/>
              <a:gd name="connsiteX75" fmla="*/ 3706592 w 4992467"/>
              <a:gd name="connsiteY75" fmla="*/ 314325 h 2143125"/>
              <a:gd name="connsiteX76" fmla="*/ 3744692 w 4992467"/>
              <a:gd name="connsiteY76" fmla="*/ 323850 h 2143125"/>
              <a:gd name="connsiteX77" fmla="*/ 3887567 w 4992467"/>
              <a:gd name="connsiteY77" fmla="*/ 342900 h 2143125"/>
              <a:gd name="connsiteX78" fmla="*/ 3944717 w 4992467"/>
              <a:gd name="connsiteY78" fmla="*/ 361950 h 2143125"/>
              <a:gd name="connsiteX79" fmla="*/ 3973292 w 4992467"/>
              <a:gd name="connsiteY79" fmla="*/ 371475 h 2143125"/>
              <a:gd name="connsiteX80" fmla="*/ 4030442 w 4992467"/>
              <a:gd name="connsiteY80" fmla="*/ 419100 h 2143125"/>
              <a:gd name="connsiteX81" fmla="*/ 4087592 w 4992467"/>
              <a:gd name="connsiteY81" fmla="*/ 457200 h 2143125"/>
              <a:gd name="connsiteX82" fmla="*/ 4116167 w 4992467"/>
              <a:gd name="connsiteY82" fmla="*/ 476250 h 2143125"/>
              <a:gd name="connsiteX83" fmla="*/ 4173317 w 4992467"/>
              <a:gd name="connsiteY83" fmla="*/ 514350 h 2143125"/>
              <a:gd name="connsiteX84" fmla="*/ 4201892 w 4992467"/>
              <a:gd name="connsiteY84" fmla="*/ 533400 h 2143125"/>
              <a:gd name="connsiteX85" fmla="*/ 4230467 w 4992467"/>
              <a:gd name="connsiteY85" fmla="*/ 542925 h 2143125"/>
              <a:gd name="connsiteX86" fmla="*/ 4259042 w 4992467"/>
              <a:gd name="connsiteY86" fmla="*/ 571500 h 2143125"/>
              <a:gd name="connsiteX87" fmla="*/ 4316192 w 4992467"/>
              <a:gd name="connsiteY87" fmla="*/ 600075 h 2143125"/>
              <a:gd name="connsiteX88" fmla="*/ 4344767 w 4992467"/>
              <a:gd name="connsiteY88" fmla="*/ 628650 h 2143125"/>
              <a:gd name="connsiteX89" fmla="*/ 4373342 w 4992467"/>
              <a:gd name="connsiteY89" fmla="*/ 638175 h 2143125"/>
              <a:gd name="connsiteX90" fmla="*/ 4459067 w 4992467"/>
              <a:gd name="connsiteY90" fmla="*/ 695325 h 2143125"/>
              <a:gd name="connsiteX91" fmla="*/ 4487642 w 4992467"/>
              <a:gd name="connsiteY91" fmla="*/ 714375 h 2143125"/>
              <a:gd name="connsiteX92" fmla="*/ 4516217 w 4992467"/>
              <a:gd name="connsiteY92" fmla="*/ 733425 h 2143125"/>
              <a:gd name="connsiteX93" fmla="*/ 4601942 w 4992467"/>
              <a:gd name="connsiteY93" fmla="*/ 809625 h 2143125"/>
              <a:gd name="connsiteX94" fmla="*/ 4630517 w 4992467"/>
              <a:gd name="connsiteY94" fmla="*/ 819150 h 2143125"/>
              <a:gd name="connsiteX95" fmla="*/ 4687667 w 4992467"/>
              <a:gd name="connsiteY95" fmla="*/ 857250 h 2143125"/>
              <a:gd name="connsiteX96" fmla="*/ 4754342 w 4992467"/>
              <a:gd name="connsiteY96" fmla="*/ 876300 h 2143125"/>
              <a:gd name="connsiteX97" fmla="*/ 4782917 w 4992467"/>
              <a:gd name="connsiteY97" fmla="*/ 885825 h 2143125"/>
              <a:gd name="connsiteX98" fmla="*/ 4849592 w 4992467"/>
              <a:gd name="connsiteY98" fmla="*/ 904875 h 2143125"/>
              <a:gd name="connsiteX99" fmla="*/ 4878167 w 4992467"/>
              <a:gd name="connsiteY99" fmla="*/ 923925 h 2143125"/>
              <a:gd name="connsiteX100" fmla="*/ 4906742 w 4992467"/>
              <a:gd name="connsiteY100" fmla="*/ 933450 h 2143125"/>
              <a:gd name="connsiteX101" fmla="*/ 4963892 w 4992467"/>
              <a:gd name="connsiteY101" fmla="*/ 971550 h 2143125"/>
              <a:gd name="connsiteX102" fmla="*/ 4992467 w 4992467"/>
              <a:gd name="connsiteY102" fmla="*/ 1008111 h 2143125"/>
              <a:gd name="connsiteX103" fmla="*/ 4220942 w 4992467"/>
              <a:gd name="connsiteY103" fmla="*/ 2038350 h 2143125"/>
              <a:gd name="connsiteX104" fmla="*/ 4154267 w 4992467"/>
              <a:gd name="connsiteY104" fmla="*/ 2114550 h 2143125"/>
              <a:gd name="connsiteX105" fmla="*/ 4106642 w 4992467"/>
              <a:gd name="connsiteY105" fmla="*/ 2124075 h 2143125"/>
              <a:gd name="connsiteX106" fmla="*/ 3906617 w 4992467"/>
              <a:gd name="connsiteY106" fmla="*/ 2143125 h 2143125"/>
              <a:gd name="connsiteX107" fmla="*/ 3458942 w 4992467"/>
              <a:gd name="connsiteY107" fmla="*/ 2124075 h 2143125"/>
              <a:gd name="connsiteX108" fmla="*/ 3344642 w 4992467"/>
              <a:gd name="connsiteY108" fmla="*/ 2095500 h 2143125"/>
              <a:gd name="connsiteX109" fmla="*/ 3297017 w 4992467"/>
              <a:gd name="connsiteY109" fmla="*/ 2085975 h 2143125"/>
              <a:gd name="connsiteX110" fmla="*/ 3068417 w 4992467"/>
              <a:gd name="connsiteY110" fmla="*/ 2095500 h 2143125"/>
              <a:gd name="connsiteX111" fmla="*/ 3030317 w 4992467"/>
              <a:gd name="connsiteY111" fmla="*/ 2105025 h 2143125"/>
              <a:gd name="connsiteX112" fmla="*/ 2925542 w 4992467"/>
              <a:gd name="connsiteY112" fmla="*/ 2114550 h 2143125"/>
              <a:gd name="connsiteX113" fmla="*/ 2858867 w 4992467"/>
              <a:gd name="connsiteY113" fmla="*/ 2124075 h 2143125"/>
              <a:gd name="connsiteX114" fmla="*/ 2011142 w 4992467"/>
              <a:gd name="connsiteY114" fmla="*/ 2114550 h 2143125"/>
              <a:gd name="connsiteX115" fmla="*/ 1887317 w 4992467"/>
              <a:gd name="connsiteY115" fmla="*/ 2095500 h 2143125"/>
              <a:gd name="connsiteX116" fmla="*/ 1639667 w 4992467"/>
              <a:gd name="connsiteY116" fmla="*/ 2085975 h 2143125"/>
              <a:gd name="connsiteX117" fmla="*/ 1553942 w 4992467"/>
              <a:gd name="connsiteY117" fmla="*/ 2076450 h 2143125"/>
              <a:gd name="connsiteX118" fmla="*/ 1525367 w 4992467"/>
              <a:gd name="connsiteY118" fmla="*/ 2066925 h 2143125"/>
              <a:gd name="connsiteX119" fmla="*/ 687167 w 4992467"/>
              <a:gd name="connsiteY119" fmla="*/ 2085975 h 2143125"/>
              <a:gd name="connsiteX120" fmla="*/ 620492 w 4992467"/>
              <a:gd name="connsiteY120" fmla="*/ 2076450 h 2143125"/>
              <a:gd name="connsiteX121" fmla="*/ 572867 w 4992467"/>
              <a:gd name="connsiteY12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87092 w 4992467"/>
              <a:gd name="connsiteY19" fmla="*/ 1019175 h 2143125"/>
              <a:gd name="connsiteX20" fmla="*/ 1367 w 4992467"/>
              <a:gd name="connsiteY20" fmla="*/ 809625 h 2143125"/>
              <a:gd name="connsiteX21" fmla="*/ 68042 w 4992467"/>
              <a:gd name="connsiteY21" fmla="*/ 733425 h 2143125"/>
              <a:gd name="connsiteX22" fmla="*/ 96617 w 4992467"/>
              <a:gd name="connsiteY22" fmla="*/ 714375 h 2143125"/>
              <a:gd name="connsiteX23" fmla="*/ 125192 w 4992467"/>
              <a:gd name="connsiteY23" fmla="*/ 695325 h 2143125"/>
              <a:gd name="connsiteX24" fmla="*/ 172817 w 4992467"/>
              <a:gd name="connsiteY24" fmla="*/ 647700 h 2143125"/>
              <a:gd name="connsiteX25" fmla="*/ 201392 w 4992467"/>
              <a:gd name="connsiteY25" fmla="*/ 638175 h 2143125"/>
              <a:gd name="connsiteX26" fmla="*/ 258542 w 4992467"/>
              <a:gd name="connsiteY26" fmla="*/ 600075 h 2143125"/>
              <a:gd name="connsiteX27" fmla="*/ 315692 w 4992467"/>
              <a:gd name="connsiteY27" fmla="*/ 571500 h 2143125"/>
              <a:gd name="connsiteX28" fmla="*/ 344267 w 4992467"/>
              <a:gd name="connsiteY28" fmla="*/ 561975 h 2143125"/>
              <a:gd name="connsiteX29" fmla="*/ 401417 w 4992467"/>
              <a:gd name="connsiteY29" fmla="*/ 523875 h 2143125"/>
              <a:gd name="connsiteX30" fmla="*/ 429992 w 4992467"/>
              <a:gd name="connsiteY30" fmla="*/ 504825 h 2143125"/>
              <a:gd name="connsiteX31" fmla="*/ 458567 w 4992467"/>
              <a:gd name="connsiteY31" fmla="*/ 495300 h 2143125"/>
              <a:gd name="connsiteX32" fmla="*/ 487142 w 4992467"/>
              <a:gd name="connsiteY32" fmla="*/ 476250 h 2143125"/>
              <a:gd name="connsiteX33" fmla="*/ 544292 w 4992467"/>
              <a:gd name="connsiteY33" fmla="*/ 457200 h 2143125"/>
              <a:gd name="connsiteX34" fmla="*/ 649067 w 4992467"/>
              <a:gd name="connsiteY34" fmla="*/ 428625 h 2143125"/>
              <a:gd name="connsiteX35" fmla="*/ 830042 w 4992467"/>
              <a:gd name="connsiteY35" fmla="*/ 409575 h 2143125"/>
              <a:gd name="connsiteX36" fmla="*/ 925292 w 4992467"/>
              <a:gd name="connsiteY36" fmla="*/ 381000 h 2143125"/>
              <a:gd name="connsiteX37" fmla="*/ 953867 w 4992467"/>
              <a:gd name="connsiteY37" fmla="*/ 361950 h 2143125"/>
              <a:gd name="connsiteX38" fmla="*/ 1011017 w 4992467"/>
              <a:gd name="connsiteY38" fmla="*/ 342900 h 2143125"/>
              <a:gd name="connsiteX39" fmla="*/ 1096742 w 4992467"/>
              <a:gd name="connsiteY39" fmla="*/ 304800 h 2143125"/>
              <a:gd name="connsiteX40" fmla="*/ 1182467 w 4992467"/>
              <a:gd name="connsiteY40" fmla="*/ 285750 h 2143125"/>
              <a:gd name="connsiteX41" fmla="*/ 1220567 w 4992467"/>
              <a:gd name="connsiteY41" fmla="*/ 276225 h 2143125"/>
              <a:gd name="connsiteX42" fmla="*/ 1411067 w 4992467"/>
              <a:gd name="connsiteY42" fmla="*/ 266700 h 2143125"/>
              <a:gd name="connsiteX43" fmla="*/ 1458692 w 4992467"/>
              <a:gd name="connsiteY43" fmla="*/ 257175 h 2143125"/>
              <a:gd name="connsiteX44" fmla="*/ 1487267 w 4992467"/>
              <a:gd name="connsiteY44" fmla="*/ 247650 h 2143125"/>
              <a:gd name="connsiteX45" fmla="*/ 1544417 w 4992467"/>
              <a:gd name="connsiteY45" fmla="*/ 238125 h 2143125"/>
              <a:gd name="connsiteX46" fmla="*/ 1658717 w 4992467"/>
              <a:gd name="connsiteY46" fmla="*/ 247650 h 2143125"/>
              <a:gd name="connsiteX47" fmla="*/ 1868267 w 4992467"/>
              <a:gd name="connsiteY47" fmla="*/ 228600 h 2143125"/>
              <a:gd name="connsiteX48" fmla="*/ 1953992 w 4992467"/>
              <a:gd name="connsiteY48" fmla="*/ 200025 h 2143125"/>
              <a:gd name="connsiteX49" fmla="*/ 1982567 w 4992467"/>
              <a:gd name="connsiteY49" fmla="*/ 190500 h 2143125"/>
              <a:gd name="connsiteX50" fmla="*/ 2011142 w 4992467"/>
              <a:gd name="connsiteY50" fmla="*/ 171450 h 2143125"/>
              <a:gd name="connsiteX51" fmla="*/ 2068292 w 4992467"/>
              <a:gd name="connsiteY51" fmla="*/ 152400 h 2143125"/>
              <a:gd name="connsiteX52" fmla="*/ 2154017 w 4992467"/>
              <a:gd name="connsiteY52" fmla="*/ 114300 h 2143125"/>
              <a:gd name="connsiteX53" fmla="*/ 2496917 w 4992467"/>
              <a:gd name="connsiteY53" fmla="*/ 95250 h 2143125"/>
              <a:gd name="connsiteX54" fmla="*/ 2582642 w 4992467"/>
              <a:gd name="connsiteY54" fmla="*/ 66675 h 2143125"/>
              <a:gd name="connsiteX55" fmla="*/ 2611217 w 4992467"/>
              <a:gd name="connsiteY55" fmla="*/ 57150 h 2143125"/>
              <a:gd name="connsiteX56" fmla="*/ 2639792 w 4992467"/>
              <a:gd name="connsiteY56" fmla="*/ 38100 h 2143125"/>
              <a:gd name="connsiteX57" fmla="*/ 2696942 w 4992467"/>
              <a:gd name="connsiteY57" fmla="*/ 19050 h 2143125"/>
              <a:gd name="connsiteX58" fmla="*/ 2763617 w 4992467"/>
              <a:gd name="connsiteY58" fmla="*/ 0 h 2143125"/>
              <a:gd name="connsiteX59" fmla="*/ 2982692 w 4992467"/>
              <a:gd name="connsiteY59" fmla="*/ 9525 h 2143125"/>
              <a:gd name="connsiteX60" fmla="*/ 3039842 w 4992467"/>
              <a:gd name="connsiteY60" fmla="*/ 28575 h 2143125"/>
              <a:gd name="connsiteX61" fmla="*/ 3077942 w 4992467"/>
              <a:gd name="connsiteY61" fmla="*/ 38100 h 2143125"/>
              <a:gd name="connsiteX62" fmla="*/ 3135092 w 4992467"/>
              <a:gd name="connsiteY62" fmla="*/ 57150 h 2143125"/>
              <a:gd name="connsiteX63" fmla="*/ 3192242 w 4992467"/>
              <a:gd name="connsiteY63" fmla="*/ 76200 h 2143125"/>
              <a:gd name="connsiteX64" fmla="*/ 3220817 w 4992467"/>
              <a:gd name="connsiteY64" fmla="*/ 85725 h 2143125"/>
              <a:gd name="connsiteX65" fmla="*/ 3249392 w 4992467"/>
              <a:gd name="connsiteY65" fmla="*/ 95250 h 2143125"/>
              <a:gd name="connsiteX66" fmla="*/ 3363692 w 4992467"/>
              <a:gd name="connsiteY66" fmla="*/ 104775 h 2143125"/>
              <a:gd name="connsiteX67" fmla="*/ 3420842 w 4992467"/>
              <a:gd name="connsiteY67" fmla="*/ 133350 h 2143125"/>
              <a:gd name="connsiteX68" fmla="*/ 3449417 w 4992467"/>
              <a:gd name="connsiteY68" fmla="*/ 161925 h 2143125"/>
              <a:gd name="connsiteX69" fmla="*/ 3506567 w 4992467"/>
              <a:gd name="connsiteY69" fmla="*/ 200025 h 2143125"/>
              <a:gd name="connsiteX70" fmla="*/ 3535142 w 4992467"/>
              <a:gd name="connsiteY70" fmla="*/ 219075 h 2143125"/>
              <a:gd name="connsiteX71" fmla="*/ 3563717 w 4992467"/>
              <a:gd name="connsiteY71" fmla="*/ 247650 h 2143125"/>
              <a:gd name="connsiteX72" fmla="*/ 3620867 w 4992467"/>
              <a:gd name="connsiteY72" fmla="*/ 266700 h 2143125"/>
              <a:gd name="connsiteX73" fmla="*/ 3678017 w 4992467"/>
              <a:gd name="connsiteY73" fmla="*/ 295275 h 2143125"/>
              <a:gd name="connsiteX74" fmla="*/ 3706592 w 4992467"/>
              <a:gd name="connsiteY74" fmla="*/ 314325 h 2143125"/>
              <a:gd name="connsiteX75" fmla="*/ 3744692 w 4992467"/>
              <a:gd name="connsiteY75" fmla="*/ 323850 h 2143125"/>
              <a:gd name="connsiteX76" fmla="*/ 3887567 w 4992467"/>
              <a:gd name="connsiteY76" fmla="*/ 342900 h 2143125"/>
              <a:gd name="connsiteX77" fmla="*/ 3944717 w 4992467"/>
              <a:gd name="connsiteY77" fmla="*/ 361950 h 2143125"/>
              <a:gd name="connsiteX78" fmla="*/ 3973292 w 4992467"/>
              <a:gd name="connsiteY78" fmla="*/ 371475 h 2143125"/>
              <a:gd name="connsiteX79" fmla="*/ 4030442 w 4992467"/>
              <a:gd name="connsiteY79" fmla="*/ 419100 h 2143125"/>
              <a:gd name="connsiteX80" fmla="*/ 4087592 w 4992467"/>
              <a:gd name="connsiteY80" fmla="*/ 457200 h 2143125"/>
              <a:gd name="connsiteX81" fmla="*/ 4116167 w 4992467"/>
              <a:gd name="connsiteY81" fmla="*/ 476250 h 2143125"/>
              <a:gd name="connsiteX82" fmla="*/ 4173317 w 4992467"/>
              <a:gd name="connsiteY82" fmla="*/ 514350 h 2143125"/>
              <a:gd name="connsiteX83" fmla="*/ 4201892 w 4992467"/>
              <a:gd name="connsiteY83" fmla="*/ 533400 h 2143125"/>
              <a:gd name="connsiteX84" fmla="*/ 4230467 w 4992467"/>
              <a:gd name="connsiteY84" fmla="*/ 542925 h 2143125"/>
              <a:gd name="connsiteX85" fmla="*/ 4259042 w 4992467"/>
              <a:gd name="connsiteY85" fmla="*/ 571500 h 2143125"/>
              <a:gd name="connsiteX86" fmla="*/ 4316192 w 4992467"/>
              <a:gd name="connsiteY86" fmla="*/ 600075 h 2143125"/>
              <a:gd name="connsiteX87" fmla="*/ 4344767 w 4992467"/>
              <a:gd name="connsiteY87" fmla="*/ 628650 h 2143125"/>
              <a:gd name="connsiteX88" fmla="*/ 4373342 w 4992467"/>
              <a:gd name="connsiteY88" fmla="*/ 638175 h 2143125"/>
              <a:gd name="connsiteX89" fmla="*/ 4459067 w 4992467"/>
              <a:gd name="connsiteY89" fmla="*/ 695325 h 2143125"/>
              <a:gd name="connsiteX90" fmla="*/ 4487642 w 4992467"/>
              <a:gd name="connsiteY90" fmla="*/ 714375 h 2143125"/>
              <a:gd name="connsiteX91" fmla="*/ 4516217 w 4992467"/>
              <a:gd name="connsiteY91" fmla="*/ 733425 h 2143125"/>
              <a:gd name="connsiteX92" fmla="*/ 4601942 w 4992467"/>
              <a:gd name="connsiteY92" fmla="*/ 809625 h 2143125"/>
              <a:gd name="connsiteX93" fmla="*/ 4630517 w 4992467"/>
              <a:gd name="connsiteY93" fmla="*/ 819150 h 2143125"/>
              <a:gd name="connsiteX94" fmla="*/ 4687667 w 4992467"/>
              <a:gd name="connsiteY94" fmla="*/ 857250 h 2143125"/>
              <a:gd name="connsiteX95" fmla="*/ 4754342 w 4992467"/>
              <a:gd name="connsiteY95" fmla="*/ 876300 h 2143125"/>
              <a:gd name="connsiteX96" fmla="*/ 4782917 w 4992467"/>
              <a:gd name="connsiteY96" fmla="*/ 885825 h 2143125"/>
              <a:gd name="connsiteX97" fmla="*/ 4849592 w 4992467"/>
              <a:gd name="connsiteY97" fmla="*/ 904875 h 2143125"/>
              <a:gd name="connsiteX98" fmla="*/ 4878167 w 4992467"/>
              <a:gd name="connsiteY98" fmla="*/ 923925 h 2143125"/>
              <a:gd name="connsiteX99" fmla="*/ 4906742 w 4992467"/>
              <a:gd name="connsiteY99" fmla="*/ 933450 h 2143125"/>
              <a:gd name="connsiteX100" fmla="*/ 4963892 w 4992467"/>
              <a:gd name="connsiteY100" fmla="*/ 971550 h 2143125"/>
              <a:gd name="connsiteX101" fmla="*/ 4992467 w 4992467"/>
              <a:gd name="connsiteY101" fmla="*/ 1008111 h 2143125"/>
              <a:gd name="connsiteX102" fmla="*/ 4220942 w 4992467"/>
              <a:gd name="connsiteY102" fmla="*/ 2038350 h 2143125"/>
              <a:gd name="connsiteX103" fmla="*/ 4154267 w 4992467"/>
              <a:gd name="connsiteY103" fmla="*/ 2114550 h 2143125"/>
              <a:gd name="connsiteX104" fmla="*/ 4106642 w 4992467"/>
              <a:gd name="connsiteY104" fmla="*/ 2124075 h 2143125"/>
              <a:gd name="connsiteX105" fmla="*/ 3906617 w 4992467"/>
              <a:gd name="connsiteY105" fmla="*/ 2143125 h 2143125"/>
              <a:gd name="connsiteX106" fmla="*/ 3458942 w 4992467"/>
              <a:gd name="connsiteY106" fmla="*/ 2124075 h 2143125"/>
              <a:gd name="connsiteX107" fmla="*/ 3344642 w 4992467"/>
              <a:gd name="connsiteY107" fmla="*/ 2095500 h 2143125"/>
              <a:gd name="connsiteX108" fmla="*/ 3297017 w 4992467"/>
              <a:gd name="connsiteY108" fmla="*/ 2085975 h 2143125"/>
              <a:gd name="connsiteX109" fmla="*/ 3068417 w 4992467"/>
              <a:gd name="connsiteY109" fmla="*/ 2095500 h 2143125"/>
              <a:gd name="connsiteX110" fmla="*/ 3030317 w 4992467"/>
              <a:gd name="connsiteY110" fmla="*/ 2105025 h 2143125"/>
              <a:gd name="connsiteX111" fmla="*/ 2925542 w 4992467"/>
              <a:gd name="connsiteY111" fmla="*/ 2114550 h 2143125"/>
              <a:gd name="connsiteX112" fmla="*/ 2858867 w 4992467"/>
              <a:gd name="connsiteY112" fmla="*/ 2124075 h 2143125"/>
              <a:gd name="connsiteX113" fmla="*/ 2011142 w 4992467"/>
              <a:gd name="connsiteY113" fmla="*/ 2114550 h 2143125"/>
              <a:gd name="connsiteX114" fmla="*/ 1887317 w 4992467"/>
              <a:gd name="connsiteY114" fmla="*/ 2095500 h 2143125"/>
              <a:gd name="connsiteX115" fmla="*/ 1639667 w 4992467"/>
              <a:gd name="connsiteY115" fmla="*/ 2085975 h 2143125"/>
              <a:gd name="connsiteX116" fmla="*/ 1553942 w 4992467"/>
              <a:gd name="connsiteY116" fmla="*/ 2076450 h 2143125"/>
              <a:gd name="connsiteX117" fmla="*/ 1525367 w 4992467"/>
              <a:gd name="connsiteY117" fmla="*/ 2066925 h 2143125"/>
              <a:gd name="connsiteX118" fmla="*/ 687167 w 4992467"/>
              <a:gd name="connsiteY118" fmla="*/ 2085975 h 2143125"/>
              <a:gd name="connsiteX119" fmla="*/ 620492 w 4992467"/>
              <a:gd name="connsiteY119" fmla="*/ 2076450 h 2143125"/>
              <a:gd name="connsiteX120" fmla="*/ 572867 w 4992467"/>
              <a:gd name="connsiteY12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367 w 4992467"/>
              <a:gd name="connsiteY19" fmla="*/ 809625 h 2143125"/>
              <a:gd name="connsiteX20" fmla="*/ 68042 w 4992467"/>
              <a:gd name="connsiteY20" fmla="*/ 733425 h 2143125"/>
              <a:gd name="connsiteX21" fmla="*/ 96617 w 4992467"/>
              <a:gd name="connsiteY21" fmla="*/ 714375 h 2143125"/>
              <a:gd name="connsiteX22" fmla="*/ 125192 w 4992467"/>
              <a:gd name="connsiteY22" fmla="*/ 695325 h 2143125"/>
              <a:gd name="connsiteX23" fmla="*/ 172817 w 4992467"/>
              <a:gd name="connsiteY23" fmla="*/ 647700 h 2143125"/>
              <a:gd name="connsiteX24" fmla="*/ 201392 w 4992467"/>
              <a:gd name="connsiteY24" fmla="*/ 638175 h 2143125"/>
              <a:gd name="connsiteX25" fmla="*/ 258542 w 4992467"/>
              <a:gd name="connsiteY25" fmla="*/ 600075 h 2143125"/>
              <a:gd name="connsiteX26" fmla="*/ 315692 w 4992467"/>
              <a:gd name="connsiteY26" fmla="*/ 571500 h 2143125"/>
              <a:gd name="connsiteX27" fmla="*/ 344267 w 4992467"/>
              <a:gd name="connsiteY27" fmla="*/ 561975 h 2143125"/>
              <a:gd name="connsiteX28" fmla="*/ 401417 w 4992467"/>
              <a:gd name="connsiteY28" fmla="*/ 523875 h 2143125"/>
              <a:gd name="connsiteX29" fmla="*/ 429992 w 4992467"/>
              <a:gd name="connsiteY29" fmla="*/ 504825 h 2143125"/>
              <a:gd name="connsiteX30" fmla="*/ 458567 w 4992467"/>
              <a:gd name="connsiteY30" fmla="*/ 495300 h 2143125"/>
              <a:gd name="connsiteX31" fmla="*/ 487142 w 4992467"/>
              <a:gd name="connsiteY31" fmla="*/ 476250 h 2143125"/>
              <a:gd name="connsiteX32" fmla="*/ 544292 w 4992467"/>
              <a:gd name="connsiteY32" fmla="*/ 457200 h 2143125"/>
              <a:gd name="connsiteX33" fmla="*/ 649067 w 4992467"/>
              <a:gd name="connsiteY33" fmla="*/ 428625 h 2143125"/>
              <a:gd name="connsiteX34" fmla="*/ 830042 w 4992467"/>
              <a:gd name="connsiteY34" fmla="*/ 409575 h 2143125"/>
              <a:gd name="connsiteX35" fmla="*/ 925292 w 4992467"/>
              <a:gd name="connsiteY35" fmla="*/ 381000 h 2143125"/>
              <a:gd name="connsiteX36" fmla="*/ 953867 w 4992467"/>
              <a:gd name="connsiteY36" fmla="*/ 361950 h 2143125"/>
              <a:gd name="connsiteX37" fmla="*/ 1011017 w 4992467"/>
              <a:gd name="connsiteY37" fmla="*/ 342900 h 2143125"/>
              <a:gd name="connsiteX38" fmla="*/ 1096742 w 4992467"/>
              <a:gd name="connsiteY38" fmla="*/ 304800 h 2143125"/>
              <a:gd name="connsiteX39" fmla="*/ 1182467 w 4992467"/>
              <a:gd name="connsiteY39" fmla="*/ 285750 h 2143125"/>
              <a:gd name="connsiteX40" fmla="*/ 1220567 w 4992467"/>
              <a:gd name="connsiteY40" fmla="*/ 276225 h 2143125"/>
              <a:gd name="connsiteX41" fmla="*/ 1411067 w 4992467"/>
              <a:gd name="connsiteY41" fmla="*/ 266700 h 2143125"/>
              <a:gd name="connsiteX42" fmla="*/ 1458692 w 4992467"/>
              <a:gd name="connsiteY42" fmla="*/ 257175 h 2143125"/>
              <a:gd name="connsiteX43" fmla="*/ 1487267 w 4992467"/>
              <a:gd name="connsiteY43" fmla="*/ 247650 h 2143125"/>
              <a:gd name="connsiteX44" fmla="*/ 1544417 w 4992467"/>
              <a:gd name="connsiteY44" fmla="*/ 238125 h 2143125"/>
              <a:gd name="connsiteX45" fmla="*/ 1658717 w 4992467"/>
              <a:gd name="connsiteY45" fmla="*/ 247650 h 2143125"/>
              <a:gd name="connsiteX46" fmla="*/ 1868267 w 4992467"/>
              <a:gd name="connsiteY46" fmla="*/ 228600 h 2143125"/>
              <a:gd name="connsiteX47" fmla="*/ 1953992 w 4992467"/>
              <a:gd name="connsiteY47" fmla="*/ 200025 h 2143125"/>
              <a:gd name="connsiteX48" fmla="*/ 1982567 w 4992467"/>
              <a:gd name="connsiteY48" fmla="*/ 190500 h 2143125"/>
              <a:gd name="connsiteX49" fmla="*/ 2011142 w 4992467"/>
              <a:gd name="connsiteY49" fmla="*/ 171450 h 2143125"/>
              <a:gd name="connsiteX50" fmla="*/ 2068292 w 4992467"/>
              <a:gd name="connsiteY50" fmla="*/ 152400 h 2143125"/>
              <a:gd name="connsiteX51" fmla="*/ 2154017 w 4992467"/>
              <a:gd name="connsiteY51" fmla="*/ 114300 h 2143125"/>
              <a:gd name="connsiteX52" fmla="*/ 2496917 w 4992467"/>
              <a:gd name="connsiteY52" fmla="*/ 95250 h 2143125"/>
              <a:gd name="connsiteX53" fmla="*/ 2582642 w 4992467"/>
              <a:gd name="connsiteY53" fmla="*/ 66675 h 2143125"/>
              <a:gd name="connsiteX54" fmla="*/ 2611217 w 4992467"/>
              <a:gd name="connsiteY54" fmla="*/ 57150 h 2143125"/>
              <a:gd name="connsiteX55" fmla="*/ 2639792 w 4992467"/>
              <a:gd name="connsiteY55" fmla="*/ 38100 h 2143125"/>
              <a:gd name="connsiteX56" fmla="*/ 2696942 w 4992467"/>
              <a:gd name="connsiteY56" fmla="*/ 19050 h 2143125"/>
              <a:gd name="connsiteX57" fmla="*/ 2763617 w 4992467"/>
              <a:gd name="connsiteY57" fmla="*/ 0 h 2143125"/>
              <a:gd name="connsiteX58" fmla="*/ 2982692 w 4992467"/>
              <a:gd name="connsiteY58" fmla="*/ 9525 h 2143125"/>
              <a:gd name="connsiteX59" fmla="*/ 3039842 w 4992467"/>
              <a:gd name="connsiteY59" fmla="*/ 28575 h 2143125"/>
              <a:gd name="connsiteX60" fmla="*/ 3077942 w 4992467"/>
              <a:gd name="connsiteY60" fmla="*/ 38100 h 2143125"/>
              <a:gd name="connsiteX61" fmla="*/ 3135092 w 4992467"/>
              <a:gd name="connsiteY61" fmla="*/ 57150 h 2143125"/>
              <a:gd name="connsiteX62" fmla="*/ 3192242 w 4992467"/>
              <a:gd name="connsiteY62" fmla="*/ 76200 h 2143125"/>
              <a:gd name="connsiteX63" fmla="*/ 3220817 w 4992467"/>
              <a:gd name="connsiteY63" fmla="*/ 85725 h 2143125"/>
              <a:gd name="connsiteX64" fmla="*/ 3249392 w 4992467"/>
              <a:gd name="connsiteY64" fmla="*/ 95250 h 2143125"/>
              <a:gd name="connsiteX65" fmla="*/ 3363692 w 4992467"/>
              <a:gd name="connsiteY65" fmla="*/ 104775 h 2143125"/>
              <a:gd name="connsiteX66" fmla="*/ 3420842 w 4992467"/>
              <a:gd name="connsiteY66" fmla="*/ 133350 h 2143125"/>
              <a:gd name="connsiteX67" fmla="*/ 3449417 w 4992467"/>
              <a:gd name="connsiteY67" fmla="*/ 161925 h 2143125"/>
              <a:gd name="connsiteX68" fmla="*/ 3506567 w 4992467"/>
              <a:gd name="connsiteY68" fmla="*/ 200025 h 2143125"/>
              <a:gd name="connsiteX69" fmla="*/ 3535142 w 4992467"/>
              <a:gd name="connsiteY69" fmla="*/ 219075 h 2143125"/>
              <a:gd name="connsiteX70" fmla="*/ 3563717 w 4992467"/>
              <a:gd name="connsiteY70" fmla="*/ 247650 h 2143125"/>
              <a:gd name="connsiteX71" fmla="*/ 3620867 w 4992467"/>
              <a:gd name="connsiteY71" fmla="*/ 266700 h 2143125"/>
              <a:gd name="connsiteX72" fmla="*/ 3678017 w 4992467"/>
              <a:gd name="connsiteY72" fmla="*/ 295275 h 2143125"/>
              <a:gd name="connsiteX73" fmla="*/ 3706592 w 4992467"/>
              <a:gd name="connsiteY73" fmla="*/ 314325 h 2143125"/>
              <a:gd name="connsiteX74" fmla="*/ 3744692 w 4992467"/>
              <a:gd name="connsiteY74" fmla="*/ 323850 h 2143125"/>
              <a:gd name="connsiteX75" fmla="*/ 3887567 w 4992467"/>
              <a:gd name="connsiteY75" fmla="*/ 342900 h 2143125"/>
              <a:gd name="connsiteX76" fmla="*/ 3944717 w 4992467"/>
              <a:gd name="connsiteY76" fmla="*/ 361950 h 2143125"/>
              <a:gd name="connsiteX77" fmla="*/ 3973292 w 4992467"/>
              <a:gd name="connsiteY77" fmla="*/ 371475 h 2143125"/>
              <a:gd name="connsiteX78" fmla="*/ 4030442 w 4992467"/>
              <a:gd name="connsiteY78" fmla="*/ 419100 h 2143125"/>
              <a:gd name="connsiteX79" fmla="*/ 4087592 w 4992467"/>
              <a:gd name="connsiteY79" fmla="*/ 457200 h 2143125"/>
              <a:gd name="connsiteX80" fmla="*/ 4116167 w 4992467"/>
              <a:gd name="connsiteY80" fmla="*/ 476250 h 2143125"/>
              <a:gd name="connsiteX81" fmla="*/ 4173317 w 4992467"/>
              <a:gd name="connsiteY81" fmla="*/ 514350 h 2143125"/>
              <a:gd name="connsiteX82" fmla="*/ 4201892 w 4992467"/>
              <a:gd name="connsiteY82" fmla="*/ 533400 h 2143125"/>
              <a:gd name="connsiteX83" fmla="*/ 4230467 w 4992467"/>
              <a:gd name="connsiteY83" fmla="*/ 542925 h 2143125"/>
              <a:gd name="connsiteX84" fmla="*/ 4259042 w 4992467"/>
              <a:gd name="connsiteY84" fmla="*/ 571500 h 2143125"/>
              <a:gd name="connsiteX85" fmla="*/ 4316192 w 4992467"/>
              <a:gd name="connsiteY85" fmla="*/ 600075 h 2143125"/>
              <a:gd name="connsiteX86" fmla="*/ 4344767 w 4992467"/>
              <a:gd name="connsiteY86" fmla="*/ 628650 h 2143125"/>
              <a:gd name="connsiteX87" fmla="*/ 4373342 w 4992467"/>
              <a:gd name="connsiteY87" fmla="*/ 638175 h 2143125"/>
              <a:gd name="connsiteX88" fmla="*/ 4459067 w 4992467"/>
              <a:gd name="connsiteY88" fmla="*/ 695325 h 2143125"/>
              <a:gd name="connsiteX89" fmla="*/ 4487642 w 4992467"/>
              <a:gd name="connsiteY89" fmla="*/ 714375 h 2143125"/>
              <a:gd name="connsiteX90" fmla="*/ 4516217 w 4992467"/>
              <a:gd name="connsiteY90" fmla="*/ 733425 h 2143125"/>
              <a:gd name="connsiteX91" fmla="*/ 4601942 w 4992467"/>
              <a:gd name="connsiteY91" fmla="*/ 809625 h 2143125"/>
              <a:gd name="connsiteX92" fmla="*/ 4630517 w 4992467"/>
              <a:gd name="connsiteY92" fmla="*/ 819150 h 2143125"/>
              <a:gd name="connsiteX93" fmla="*/ 4687667 w 4992467"/>
              <a:gd name="connsiteY93" fmla="*/ 857250 h 2143125"/>
              <a:gd name="connsiteX94" fmla="*/ 4754342 w 4992467"/>
              <a:gd name="connsiteY94" fmla="*/ 876300 h 2143125"/>
              <a:gd name="connsiteX95" fmla="*/ 4782917 w 4992467"/>
              <a:gd name="connsiteY95" fmla="*/ 885825 h 2143125"/>
              <a:gd name="connsiteX96" fmla="*/ 4849592 w 4992467"/>
              <a:gd name="connsiteY96" fmla="*/ 904875 h 2143125"/>
              <a:gd name="connsiteX97" fmla="*/ 4878167 w 4992467"/>
              <a:gd name="connsiteY97" fmla="*/ 923925 h 2143125"/>
              <a:gd name="connsiteX98" fmla="*/ 4906742 w 4992467"/>
              <a:gd name="connsiteY98" fmla="*/ 933450 h 2143125"/>
              <a:gd name="connsiteX99" fmla="*/ 4963892 w 4992467"/>
              <a:gd name="connsiteY99" fmla="*/ 971550 h 2143125"/>
              <a:gd name="connsiteX100" fmla="*/ 4992467 w 4992467"/>
              <a:gd name="connsiteY100" fmla="*/ 1008111 h 2143125"/>
              <a:gd name="connsiteX101" fmla="*/ 4220942 w 4992467"/>
              <a:gd name="connsiteY101" fmla="*/ 2038350 h 2143125"/>
              <a:gd name="connsiteX102" fmla="*/ 4154267 w 4992467"/>
              <a:gd name="connsiteY102" fmla="*/ 2114550 h 2143125"/>
              <a:gd name="connsiteX103" fmla="*/ 4106642 w 4992467"/>
              <a:gd name="connsiteY103" fmla="*/ 2124075 h 2143125"/>
              <a:gd name="connsiteX104" fmla="*/ 3906617 w 4992467"/>
              <a:gd name="connsiteY104" fmla="*/ 2143125 h 2143125"/>
              <a:gd name="connsiteX105" fmla="*/ 3458942 w 4992467"/>
              <a:gd name="connsiteY105" fmla="*/ 2124075 h 2143125"/>
              <a:gd name="connsiteX106" fmla="*/ 3344642 w 4992467"/>
              <a:gd name="connsiteY106" fmla="*/ 2095500 h 2143125"/>
              <a:gd name="connsiteX107" fmla="*/ 3297017 w 4992467"/>
              <a:gd name="connsiteY107" fmla="*/ 2085975 h 2143125"/>
              <a:gd name="connsiteX108" fmla="*/ 3068417 w 4992467"/>
              <a:gd name="connsiteY108" fmla="*/ 2095500 h 2143125"/>
              <a:gd name="connsiteX109" fmla="*/ 3030317 w 4992467"/>
              <a:gd name="connsiteY109" fmla="*/ 2105025 h 2143125"/>
              <a:gd name="connsiteX110" fmla="*/ 2925542 w 4992467"/>
              <a:gd name="connsiteY110" fmla="*/ 2114550 h 2143125"/>
              <a:gd name="connsiteX111" fmla="*/ 2858867 w 4992467"/>
              <a:gd name="connsiteY111" fmla="*/ 2124075 h 2143125"/>
              <a:gd name="connsiteX112" fmla="*/ 2011142 w 4992467"/>
              <a:gd name="connsiteY112" fmla="*/ 2114550 h 2143125"/>
              <a:gd name="connsiteX113" fmla="*/ 1887317 w 4992467"/>
              <a:gd name="connsiteY113" fmla="*/ 2095500 h 2143125"/>
              <a:gd name="connsiteX114" fmla="*/ 1639667 w 4992467"/>
              <a:gd name="connsiteY114" fmla="*/ 2085975 h 2143125"/>
              <a:gd name="connsiteX115" fmla="*/ 1553942 w 4992467"/>
              <a:gd name="connsiteY115" fmla="*/ 2076450 h 2143125"/>
              <a:gd name="connsiteX116" fmla="*/ 1525367 w 4992467"/>
              <a:gd name="connsiteY116" fmla="*/ 2066925 h 2143125"/>
              <a:gd name="connsiteX117" fmla="*/ 687167 w 4992467"/>
              <a:gd name="connsiteY117" fmla="*/ 2085975 h 2143125"/>
              <a:gd name="connsiteX118" fmla="*/ 620492 w 4992467"/>
              <a:gd name="connsiteY118" fmla="*/ 2076450 h 2143125"/>
              <a:gd name="connsiteX119" fmla="*/ 572867 w 4992467"/>
              <a:gd name="connsiteY11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367 w 4992467"/>
              <a:gd name="connsiteY18" fmla="*/ 809625 h 2143125"/>
              <a:gd name="connsiteX19" fmla="*/ 68042 w 4992467"/>
              <a:gd name="connsiteY19" fmla="*/ 733425 h 2143125"/>
              <a:gd name="connsiteX20" fmla="*/ 96617 w 4992467"/>
              <a:gd name="connsiteY20" fmla="*/ 714375 h 2143125"/>
              <a:gd name="connsiteX21" fmla="*/ 125192 w 4992467"/>
              <a:gd name="connsiteY21" fmla="*/ 695325 h 2143125"/>
              <a:gd name="connsiteX22" fmla="*/ 172817 w 4992467"/>
              <a:gd name="connsiteY22" fmla="*/ 647700 h 2143125"/>
              <a:gd name="connsiteX23" fmla="*/ 201392 w 4992467"/>
              <a:gd name="connsiteY23" fmla="*/ 638175 h 2143125"/>
              <a:gd name="connsiteX24" fmla="*/ 258542 w 4992467"/>
              <a:gd name="connsiteY24" fmla="*/ 600075 h 2143125"/>
              <a:gd name="connsiteX25" fmla="*/ 315692 w 4992467"/>
              <a:gd name="connsiteY25" fmla="*/ 571500 h 2143125"/>
              <a:gd name="connsiteX26" fmla="*/ 344267 w 4992467"/>
              <a:gd name="connsiteY26" fmla="*/ 561975 h 2143125"/>
              <a:gd name="connsiteX27" fmla="*/ 401417 w 4992467"/>
              <a:gd name="connsiteY27" fmla="*/ 523875 h 2143125"/>
              <a:gd name="connsiteX28" fmla="*/ 429992 w 4992467"/>
              <a:gd name="connsiteY28" fmla="*/ 504825 h 2143125"/>
              <a:gd name="connsiteX29" fmla="*/ 458567 w 4992467"/>
              <a:gd name="connsiteY29" fmla="*/ 495300 h 2143125"/>
              <a:gd name="connsiteX30" fmla="*/ 487142 w 4992467"/>
              <a:gd name="connsiteY30" fmla="*/ 476250 h 2143125"/>
              <a:gd name="connsiteX31" fmla="*/ 544292 w 4992467"/>
              <a:gd name="connsiteY31" fmla="*/ 457200 h 2143125"/>
              <a:gd name="connsiteX32" fmla="*/ 649067 w 4992467"/>
              <a:gd name="connsiteY32" fmla="*/ 428625 h 2143125"/>
              <a:gd name="connsiteX33" fmla="*/ 830042 w 4992467"/>
              <a:gd name="connsiteY33" fmla="*/ 409575 h 2143125"/>
              <a:gd name="connsiteX34" fmla="*/ 925292 w 4992467"/>
              <a:gd name="connsiteY34" fmla="*/ 381000 h 2143125"/>
              <a:gd name="connsiteX35" fmla="*/ 953867 w 4992467"/>
              <a:gd name="connsiteY35" fmla="*/ 361950 h 2143125"/>
              <a:gd name="connsiteX36" fmla="*/ 1011017 w 4992467"/>
              <a:gd name="connsiteY36" fmla="*/ 342900 h 2143125"/>
              <a:gd name="connsiteX37" fmla="*/ 1096742 w 4992467"/>
              <a:gd name="connsiteY37" fmla="*/ 304800 h 2143125"/>
              <a:gd name="connsiteX38" fmla="*/ 1182467 w 4992467"/>
              <a:gd name="connsiteY38" fmla="*/ 285750 h 2143125"/>
              <a:gd name="connsiteX39" fmla="*/ 1220567 w 4992467"/>
              <a:gd name="connsiteY39" fmla="*/ 276225 h 2143125"/>
              <a:gd name="connsiteX40" fmla="*/ 1411067 w 4992467"/>
              <a:gd name="connsiteY40" fmla="*/ 266700 h 2143125"/>
              <a:gd name="connsiteX41" fmla="*/ 1458692 w 4992467"/>
              <a:gd name="connsiteY41" fmla="*/ 257175 h 2143125"/>
              <a:gd name="connsiteX42" fmla="*/ 1487267 w 4992467"/>
              <a:gd name="connsiteY42" fmla="*/ 247650 h 2143125"/>
              <a:gd name="connsiteX43" fmla="*/ 1544417 w 4992467"/>
              <a:gd name="connsiteY43" fmla="*/ 238125 h 2143125"/>
              <a:gd name="connsiteX44" fmla="*/ 1658717 w 4992467"/>
              <a:gd name="connsiteY44" fmla="*/ 247650 h 2143125"/>
              <a:gd name="connsiteX45" fmla="*/ 1868267 w 4992467"/>
              <a:gd name="connsiteY45" fmla="*/ 228600 h 2143125"/>
              <a:gd name="connsiteX46" fmla="*/ 1953992 w 4992467"/>
              <a:gd name="connsiteY46" fmla="*/ 200025 h 2143125"/>
              <a:gd name="connsiteX47" fmla="*/ 1982567 w 4992467"/>
              <a:gd name="connsiteY47" fmla="*/ 190500 h 2143125"/>
              <a:gd name="connsiteX48" fmla="*/ 2011142 w 4992467"/>
              <a:gd name="connsiteY48" fmla="*/ 171450 h 2143125"/>
              <a:gd name="connsiteX49" fmla="*/ 2068292 w 4992467"/>
              <a:gd name="connsiteY49" fmla="*/ 152400 h 2143125"/>
              <a:gd name="connsiteX50" fmla="*/ 2154017 w 4992467"/>
              <a:gd name="connsiteY50" fmla="*/ 114300 h 2143125"/>
              <a:gd name="connsiteX51" fmla="*/ 2496917 w 4992467"/>
              <a:gd name="connsiteY51" fmla="*/ 95250 h 2143125"/>
              <a:gd name="connsiteX52" fmla="*/ 2582642 w 4992467"/>
              <a:gd name="connsiteY52" fmla="*/ 66675 h 2143125"/>
              <a:gd name="connsiteX53" fmla="*/ 2611217 w 4992467"/>
              <a:gd name="connsiteY53" fmla="*/ 57150 h 2143125"/>
              <a:gd name="connsiteX54" fmla="*/ 2639792 w 4992467"/>
              <a:gd name="connsiteY54" fmla="*/ 38100 h 2143125"/>
              <a:gd name="connsiteX55" fmla="*/ 2696942 w 4992467"/>
              <a:gd name="connsiteY55" fmla="*/ 19050 h 2143125"/>
              <a:gd name="connsiteX56" fmla="*/ 2763617 w 4992467"/>
              <a:gd name="connsiteY56" fmla="*/ 0 h 2143125"/>
              <a:gd name="connsiteX57" fmla="*/ 2982692 w 4992467"/>
              <a:gd name="connsiteY57" fmla="*/ 9525 h 2143125"/>
              <a:gd name="connsiteX58" fmla="*/ 3039842 w 4992467"/>
              <a:gd name="connsiteY58" fmla="*/ 28575 h 2143125"/>
              <a:gd name="connsiteX59" fmla="*/ 3077942 w 4992467"/>
              <a:gd name="connsiteY59" fmla="*/ 38100 h 2143125"/>
              <a:gd name="connsiteX60" fmla="*/ 3135092 w 4992467"/>
              <a:gd name="connsiteY60" fmla="*/ 57150 h 2143125"/>
              <a:gd name="connsiteX61" fmla="*/ 3192242 w 4992467"/>
              <a:gd name="connsiteY61" fmla="*/ 76200 h 2143125"/>
              <a:gd name="connsiteX62" fmla="*/ 3220817 w 4992467"/>
              <a:gd name="connsiteY62" fmla="*/ 85725 h 2143125"/>
              <a:gd name="connsiteX63" fmla="*/ 3249392 w 4992467"/>
              <a:gd name="connsiteY63" fmla="*/ 95250 h 2143125"/>
              <a:gd name="connsiteX64" fmla="*/ 3363692 w 4992467"/>
              <a:gd name="connsiteY64" fmla="*/ 104775 h 2143125"/>
              <a:gd name="connsiteX65" fmla="*/ 3420842 w 4992467"/>
              <a:gd name="connsiteY65" fmla="*/ 133350 h 2143125"/>
              <a:gd name="connsiteX66" fmla="*/ 3449417 w 4992467"/>
              <a:gd name="connsiteY66" fmla="*/ 161925 h 2143125"/>
              <a:gd name="connsiteX67" fmla="*/ 3506567 w 4992467"/>
              <a:gd name="connsiteY67" fmla="*/ 200025 h 2143125"/>
              <a:gd name="connsiteX68" fmla="*/ 3535142 w 4992467"/>
              <a:gd name="connsiteY68" fmla="*/ 219075 h 2143125"/>
              <a:gd name="connsiteX69" fmla="*/ 3563717 w 4992467"/>
              <a:gd name="connsiteY69" fmla="*/ 247650 h 2143125"/>
              <a:gd name="connsiteX70" fmla="*/ 3620867 w 4992467"/>
              <a:gd name="connsiteY70" fmla="*/ 266700 h 2143125"/>
              <a:gd name="connsiteX71" fmla="*/ 3678017 w 4992467"/>
              <a:gd name="connsiteY71" fmla="*/ 295275 h 2143125"/>
              <a:gd name="connsiteX72" fmla="*/ 3706592 w 4992467"/>
              <a:gd name="connsiteY72" fmla="*/ 314325 h 2143125"/>
              <a:gd name="connsiteX73" fmla="*/ 3744692 w 4992467"/>
              <a:gd name="connsiteY73" fmla="*/ 323850 h 2143125"/>
              <a:gd name="connsiteX74" fmla="*/ 3887567 w 4992467"/>
              <a:gd name="connsiteY74" fmla="*/ 342900 h 2143125"/>
              <a:gd name="connsiteX75" fmla="*/ 3944717 w 4992467"/>
              <a:gd name="connsiteY75" fmla="*/ 361950 h 2143125"/>
              <a:gd name="connsiteX76" fmla="*/ 3973292 w 4992467"/>
              <a:gd name="connsiteY76" fmla="*/ 371475 h 2143125"/>
              <a:gd name="connsiteX77" fmla="*/ 4030442 w 4992467"/>
              <a:gd name="connsiteY77" fmla="*/ 419100 h 2143125"/>
              <a:gd name="connsiteX78" fmla="*/ 4087592 w 4992467"/>
              <a:gd name="connsiteY78" fmla="*/ 457200 h 2143125"/>
              <a:gd name="connsiteX79" fmla="*/ 4116167 w 4992467"/>
              <a:gd name="connsiteY79" fmla="*/ 476250 h 2143125"/>
              <a:gd name="connsiteX80" fmla="*/ 4173317 w 4992467"/>
              <a:gd name="connsiteY80" fmla="*/ 514350 h 2143125"/>
              <a:gd name="connsiteX81" fmla="*/ 4201892 w 4992467"/>
              <a:gd name="connsiteY81" fmla="*/ 533400 h 2143125"/>
              <a:gd name="connsiteX82" fmla="*/ 4230467 w 4992467"/>
              <a:gd name="connsiteY82" fmla="*/ 542925 h 2143125"/>
              <a:gd name="connsiteX83" fmla="*/ 4259042 w 4992467"/>
              <a:gd name="connsiteY83" fmla="*/ 571500 h 2143125"/>
              <a:gd name="connsiteX84" fmla="*/ 4316192 w 4992467"/>
              <a:gd name="connsiteY84" fmla="*/ 600075 h 2143125"/>
              <a:gd name="connsiteX85" fmla="*/ 4344767 w 4992467"/>
              <a:gd name="connsiteY85" fmla="*/ 628650 h 2143125"/>
              <a:gd name="connsiteX86" fmla="*/ 4373342 w 4992467"/>
              <a:gd name="connsiteY86" fmla="*/ 638175 h 2143125"/>
              <a:gd name="connsiteX87" fmla="*/ 4459067 w 4992467"/>
              <a:gd name="connsiteY87" fmla="*/ 695325 h 2143125"/>
              <a:gd name="connsiteX88" fmla="*/ 4487642 w 4992467"/>
              <a:gd name="connsiteY88" fmla="*/ 714375 h 2143125"/>
              <a:gd name="connsiteX89" fmla="*/ 4516217 w 4992467"/>
              <a:gd name="connsiteY89" fmla="*/ 733425 h 2143125"/>
              <a:gd name="connsiteX90" fmla="*/ 4601942 w 4992467"/>
              <a:gd name="connsiteY90" fmla="*/ 809625 h 2143125"/>
              <a:gd name="connsiteX91" fmla="*/ 4630517 w 4992467"/>
              <a:gd name="connsiteY91" fmla="*/ 819150 h 2143125"/>
              <a:gd name="connsiteX92" fmla="*/ 4687667 w 4992467"/>
              <a:gd name="connsiteY92" fmla="*/ 857250 h 2143125"/>
              <a:gd name="connsiteX93" fmla="*/ 4754342 w 4992467"/>
              <a:gd name="connsiteY93" fmla="*/ 876300 h 2143125"/>
              <a:gd name="connsiteX94" fmla="*/ 4782917 w 4992467"/>
              <a:gd name="connsiteY94" fmla="*/ 885825 h 2143125"/>
              <a:gd name="connsiteX95" fmla="*/ 4849592 w 4992467"/>
              <a:gd name="connsiteY95" fmla="*/ 904875 h 2143125"/>
              <a:gd name="connsiteX96" fmla="*/ 4878167 w 4992467"/>
              <a:gd name="connsiteY96" fmla="*/ 923925 h 2143125"/>
              <a:gd name="connsiteX97" fmla="*/ 4906742 w 4992467"/>
              <a:gd name="connsiteY97" fmla="*/ 933450 h 2143125"/>
              <a:gd name="connsiteX98" fmla="*/ 4963892 w 4992467"/>
              <a:gd name="connsiteY98" fmla="*/ 971550 h 2143125"/>
              <a:gd name="connsiteX99" fmla="*/ 4992467 w 4992467"/>
              <a:gd name="connsiteY99" fmla="*/ 1008111 h 2143125"/>
              <a:gd name="connsiteX100" fmla="*/ 4220942 w 4992467"/>
              <a:gd name="connsiteY100" fmla="*/ 2038350 h 2143125"/>
              <a:gd name="connsiteX101" fmla="*/ 4154267 w 4992467"/>
              <a:gd name="connsiteY101" fmla="*/ 2114550 h 2143125"/>
              <a:gd name="connsiteX102" fmla="*/ 4106642 w 4992467"/>
              <a:gd name="connsiteY102" fmla="*/ 2124075 h 2143125"/>
              <a:gd name="connsiteX103" fmla="*/ 3906617 w 4992467"/>
              <a:gd name="connsiteY103" fmla="*/ 2143125 h 2143125"/>
              <a:gd name="connsiteX104" fmla="*/ 3458942 w 4992467"/>
              <a:gd name="connsiteY104" fmla="*/ 2124075 h 2143125"/>
              <a:gd name="connsiteX105" fmla="*/ 3344642 w 4992467"/>
              <a:gd name="connsiteY105" fmla="*/ 2095500 h 2143125"/>
              <a:gd name="connsiteX106" fmla="*/ 3297017 w 4992467"/>
              <a:gd name="connsiteY106" fmla="*/ 2085975 h 2143125"/>
              <a:gd name="connsiteX107" fmla="*/ 3068417 w 4992467"/>
              <a:gd name="connsiteY107" fmla="*/ 2095500 h 2143125"/>
              <a:gd name="connsiteX108" fmla="*/ 3030317 w 4992467"/>
              <a:gd name="connsiteY108" fmla="*/ 2105025 h 2143125"/>
              <a:gd name="connsiteX109" fmla="*/ 2925542 w 4992467"/>
              <a:gd name="connsiteY109" fmla="*/ 2114550 h 2143125"/>
              <a:gd name="connsiteX110" fmla="*/ 2858867 w 4992467"/>
              <a:gd name="connsiteY110" fmla="*/ 2124075 h 2143125"/>
              <a:gd name="connsiteX111" fmla="*/ 2011142 w 4992467"/>
              <a:gd name="connsiteY111" fmla="*/ 2114550 h 2143125"/>
              <a:gd name="connsiteX112" fmla="*/ 1887317 w 4992467"/>
              <a:gd name="connsiteY112" fmla="*/ 2095500 h 2143125"/>
              <a:gd name="connsiteX113" fmla="*/ 1639667 w 4992467"/>
              <a:gd name="connsiteY113" fmla="*/ 2085975 h 2143125"/>
              <a:gd name="connsiteX114" fmla="*/ 1553942 w 4992467"/>
              <a:gd name="connsiteY114" fmla="*/ 2076450 h 2143125"/>
              <a:gd name="connsiteX115" fmla="*/ 1525367 w 4992467"/>
              <a:gd name="connsiteY115" fmla="*/ 2066925 h 2143125"/>
              <a:gd name="connsiteX116" fmla="*/ 687167 w 4992467"/>
              <a:gd name="connsiteY116" fmla="*/ 2085975 h 2143125"/>
              <a:gd name="connsiteX117" fmla="*/ 620492 w 4992467"/>
              <a:gd name="connsiteY117" fmla="*/ 2076450 h 2143125"/>
              <a:gd name="connsiteX118" fmla="*/ 572867 w 4992467"/>
              <a:gd name="connsiteY11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367 w 4992467"/>
              <a:gd name="connsiteY17" fmla="*/ 809625 h 2143125"/>
              <a:gd name="connsiteX18" fmla="*/ 68042 w 4992467"/>
              <a:gd name="connsiteY18" fmla="*/ 733425 h 2143125"/>
              <a:gd name="connsiteX19" fmla="*/ 96617 w 4992467"/>
              <a:gd name="connsiteY19" fmla="*/ 714375 h 2143125"/>
              <a:gd name="connsiteX20" fmla="*/ 125192 w 4992467"/>
              <a:gd name="connsiteY20" fmla="*/ 695325 h 2143125"/>
              <a:gd name="connsiteX21" fmla="*/ 172817 w 4992467"/>
              <a:gd name="connsiteY21" fmla="*/ 647700 h 2143125"/>
              <a:gd name="connsiteX22" fmla="*/ 201392 w 4992467"/>
              <a:gd name="connsiteY22" fmla="*/ 638175 h 2143125"/>
              <a:gd name="connsiteX23" fmla="*/ 258542 w 4992467"/>
              <a:gd name="connsiteY23" fmla="*/ 600075 h 2143125"/>
              <a:gd name="connsiteX24" fmla="*/ 315692 w 4992467"/>
              <a:gd name="connsiteY24" fmla="*/ 571500 h 2143125"/>
              <a:gd name="connsiteX25" fmla="*/ 344267 w 4992467"/>
              <a:gd name="connsiteY25" fmla="*/ 561975 h 2143125"/>
              <a:gd name="connsiteX26" fmla="*/ 401417 w 4992467"/>
              <a:gd name="connsiteY26" fmla="*/ 523875 h 2143125"/>
              <a:gd name="connsiteX27" fmla="*/ 429992 w 4992467"/>
              <a:gd name="connsiteY27" fmla="*/ 504825 h 2143125"/>
              <a:gd name="connsiteX28" fmla="*/ 458567 w 4992467"/>
              <a:gd name="connsiteY28" fmla="*/ 495300 h 2143125"/>
              <a:gd name="connsiteX29" fmla="*/ 487142 w 4992467"/>
              <a:gd name="connsiteY29" fmla="*/ 476250 h 2143125"/>
              <a:gd name="connsiteX30" fmla="*/ 544292 w 4992467"/>
              <a:gd name="connsiteY30" fmla="*/ 457200 h 2143125"/>
              <a:gd name="connsiteX31" fmla="*/ 649067 w 4992467"/>
              <a:gd name="connsiteY31" fmla="*/ 428625 h 2143125"/>
              <a:gd name="connsiteX32" fmla="*/ 830042 w 4992467"/>
              <a:gd name="connsiteY32" fmla="*/ 409575 h 2143125"/>
              <a:gd name="connsiteX33" fmla="*/ 925292 w 4992467"/>
              <a:gd name="connsiteY33" fmla="*/ 381000 h 2143125"/>
              <a:gd name="connsiteX34" fmla="*/ 953867 w 4992467"/>
              <a:gd name="connsiteY34" fmla="*/ 361950 h 2143125"/>
              <a:gd name="connsiteX35" fmla="*/ 1011017 w 4992467"/>
              <a:gd name="connsiteY35" fmla="*/ 342900 h 2143125"/>
              <a:gd name="connsiteX36" fmla="*/ 1096742 w 4992467"/>
              <a:gd name="connsiteY36" fmla="*/ 304800 h 2143125"/>
              <a:gd name="connsiteX37" fmla="*/ 1182467 w 4992467"/>
              <a:gd name="connsiteY37" fmla="*/ 285750 h 2143125"/>
              <a:gd name="connsiteX38" fmla="*/ 1220567 w 4992467"/>
              <a:gd name="connsiteY38" fmla="*/ 276225 h 2143125"/>
              <a:gd name="connsiteX39" fmla="*/ 1411067 w 4992467"/>
              <a:gd name="connsiteY39" fmla="*/ 266700 h 2143125"/>
              <a:gd name="connsiteX40" fmla="*/ 1458692 w 4992467"/>
              <a:gd name="connsiteY40" fmla="*/ 257175 h 2143125"/>
              <a:gd name="connsiteX41" fmla="*/ 1487267 w 4992467"/>
              <a:gd name="connsiteY41" fmla="*/ 247650 h 2143125"/>
              <a:gd name="connsiteX42" fmla="*/ 1544417 w 4992467"/>
              <a:gd name="connsiteY42" fmla="*/ 238125 h 2143125"/>
              <a:gd name="connsiteX43" fmla="*/ 1658717 w 4992467"/>
              <a:gd name="connsiteY43" fmla="*/ 247650 h 2143125"/>
              <a:gd name="connsiteX44" fmla="*/ 1868267 w 4992467"/>
              <a:gd name="connsiteY44" fmla="*/ 228600 h 2143125"/>
              <a:gd name="connsiteX45" fmla="*/ 1953992 w 4992467"/>
              <a:gd name="connsiteY45" fmla="*/ 200025 h 2143125"/>
              <a:gd name="connsiteX46" fmla="*/ 1982567 w 4992467"/>
              <a:gd name="connsiteY46" fmla="*/ 190500 h 2143125"/>
              <a:gd name="connsiteX47" fmla="*/ 2011142 w 4992467"/>
              <a:gd name="connsiteY47" fmla="*/ 171450 h 2143125"/>
              <a:gd name="connsiteX48" fmla="*/ 2068292 w 4992467"/>
              <a:gd name="connsiteY48" fmla="*/ 152400 h 2143125"/>
              <a:gd name="connsiteX49" fmla="*/ 2154017 w 4992467"/>
              <a:gd name="connsiteY49" fmla="*/ 114300 h 2143125"/>
              <a:gd name="connsiteX50" fmla="*/ 2496917 w 4992467"/>
              <a:gd name="connsiteY50" fmla="*/ 95250 h 2143125"/>
              <a:gd name="connsiteX51" fmla="*/ 2582642 w 4992467"/>
              <a:gd name="connsiteY51" fmla="*/ 66675 h 2143125"/>
              <a:gd name="connsiteX52" fmla="*/ 2611217 w 4992467"/>
              <a:gd name="connsiteY52" fmla="*/ 57150 h 2143125"/>
              <a:gd name="connsiteX53" fmla="*/ 2639792 w 4992467"/>
              <a:gd name="connsiteY53" fmla="*/ 38100 h 2143125"/>
              <a:gd name="connsiteX54" fmla="*/ 2696942 w 4992467"/>
              <a:gd name="connsiteY54" fmla="*/ 19050 h 2143125"/>
              <a:gd name="connsiteX55" fmla="*/ 2763617 w 4992467"/>
              <a:gd name="connsiteY55" fmla="*/ 0 h 2143125"/>
              <a:gd name="connsiteX56" fmla="*/ 2982692 w 4992467"/>
              <a:gd name="connsiteY56" fmla="*/ 9525 h 2143125"/>
              <a:gd name="connsiteX57" fmla="*/ 3039842 w 4992467"/>
              <a:gd name="connsiteY57" fmla="*/ 28575 h 2143125"/>
              <a:gd name="connsiteX58" fmla="*/ 3077942 w 4992467"/>
              <a:gd name="connsiteY58" fmla="*/ 38100 h 2143125"/>
              <a:gd name="connsiteX59" fmla="*/ 3135092 w 4992467"/>
              <a:gd name="connsiteY59" fmla="*/ 57150 h 2143125"/>
              <a:gd name="connsiteX60" fmla="*/ 3192242 w 4992467"/>
              <a:gd name="connsiteY60" fmla="*/ 76200 h 2143125"/>
              <a:gd name="connsiteX61" fmla="*/ 3220817 w 4992467"/>
              <a:gd name="connsiteY61" fmla="*/ 85725 h 2143125"/>
              <a:gd name="connsiteX62" fmla="*/ 3249392 w 4992467"/>
              <a:gd name="connsiteY62" fmla="*/ 95250 h 2143125"/>
              <a:gd name="connsiteX63" fmla="*/ 3363692 w 4992467"/>
              <a:gd name="connsiteY63" fmla="*/ 104775 h 2143125"/>
              <a:gd name="connsiteX64" fmla="*/ 3420842 w 4992467"/>
              <a:gd name="connsiteY64" fmla="*/ 133350 h 2143125"/>
              <a:gd name="connsiteX65" fmla="*/ 3449417 w 4992467"/>
              <a:gd name="connsiteY65" fmla="*/ 161925 h 2143125"/>
              <a:gd name="connsiteX66" fmla="*/ 3506567 w 4992467"/>
              <a:gd name="connsiteY66" fmla="*/ 200025 h 2143125"/>
              <a:gd name="connsiteX67" fmla="*/ 3535142 w 4992467"/>
              <a:gd name="connsiteY67" fmla="*/ 219075 h 2143125"/>
              <a:gd name="connsiteX68" fmla="*/ 3563717 w 4992467"/>
              <a:gd name="connsiteY68" fmla="*/ 247650 h 2143125"/>
              <a:gd name="connsiteX69" fmla="*/ 3620867 w 4992467"/>
              <a:gd name="connsiteY69" fmla="*/ 266700 h 2143125"/>
              <a:gd name="connsiteX70" fmla="*/ 3678017 w 4992467"/>
              <a:gd name="connsiteY70" fmla="*/ 295275 h 2143125"/>
              <a:gd name="connsiteX71" fmla="*/ 3706592 w 4992467"/>
              <a:gd name="connsiteY71" fmla="*/ 314325 h 2143125"/>
              <a:gd name="connsiteX72" fmla="*/ 3744692 w 4992467"/>
              <a:gd name="connsiteY72" fmla="*/ 323850 h 2143125"/>
              <a:gd name="connsiteX73" fmla="*/ 3887567 w 4992467"/>
              <a:gd name="connsiteY73" fmla="*/ 342900 h 2143125"/>
              <a:gd name="connsiteX74" fmla="*/ 3944717 w 4992467"/>
              <a:gd name="connsiteY74" fmla="*/ 361950 h 2143125"/>
              <a:gd name="connsiteX75" fmla="*/ 3973292 w 4992467"/>
              <a:gd name="connsiteY75" fmla="*/ 371475 h 2143125"/>
              <a:gd name="connsiteX76" fmla="*/ 4030442 w 4992467"/>
              <a:gd name="connsiteY76" fmla="*/ 419100 h 2143125"/>
              <a:gd name="connsiteX77" fmla="*/ 4087592 w 4992467"/>
              <a:gd name="connsiteY77" fmla="*/ 457200 h 2143125"/>
              <a:gd name="connsiteX78" fmla="*/ 4116167 w 4992467"/>
              <a:gd name="connsiteY78" fmla="*/ 476250 h 2143125"/>
              <a:gd name="connsiteX79" fmla="*/ 4173317 w 4992467"/>
              <a:gd name="connsiteY79" fmla="*/ 514350 h 2143125"/>
              <a:gd name="connsiteX80" fmla="*/ 4201892 w 4992467"/>
              <a:gd name="connsiteY80" fmla="*/ 533400 h 2143125"/>
              <a:gd name="connsiteX81" fmla="*/ 4230467 w 4992467"/>
              <a:gd name="connsiteY81" fmla="*/ 542925 h 2143125"/>
              <a:gd name="connsiteX82" fmla="*/ 4259042 w 4992467"/>
              <a:gd name="connsiteY82" fmla="*/ 571500 h 2143125"/>
              <a:gd name="connsiteX83" fmla="*/ 4316192 w 4992467"/>
              <a:gd name="connsiteY83" fmla="*/ 600075 h 2143125"/>
              <a:gd name="connsiteX84" fmla="*/ 4344767 w 4992467"/>
              <a:gd name="connsiteY84" fmla="*/ 628650 h 2143125"/>
              <a:gd name="connsiteX85" fmla="*/ 4373342 w 4992467"/>
              <a:gd name="connsiteY85" fmla="*/ 638175 h 2143125"/>
              <a:gd name="connsiteX86" fmla="*/ 4459067 w 4992467"/>
              <a:gd name="connsiteY86" fmla="*/ 695325 h 2143125"/>
              <a:gd name="connsiteX87" fmla="*/ 4487642 w 4992467"/>
              <a:gd name="connsiteY87" fmla="*/ 714375 h 2143125"/>
              <a:gd name="connsiteX88" fmla="*/ 4516217 w 4992467"/>
              <a:gd name="connsiteY88" fmla="*/ 733425 h 2143125"/>
              <a:gd name="connsiteX89" fmla="*/ 4601942 w 4992467"/>
              <a:gd name="connsiteY89" fmla="*/ 809625 h 2143125"/>
              <a:gd name="connsiteX90" fmla="*/ 4630517 w 4992467"/>
              <a:gd name="connsiteY90" fmla="*/ 819150 h 2143125"/>
              <a:gd name="connsiteX91" fmla="*/ 4687667 w 4992467"/>
              <a:gd name="connsiteY91" fmla="*/ 857250 h 2143125"/>
              <a:gd name="connsiteX92" fmla="*/ 4754342 w 4992467"/>
              <a:gd name="connsiteY92" fmla="*/ 876300 h 2143125"/>
              <a:gd name="connsiteX93" fmla="*/ 4782917 w 4992467"/>
              <a:gd name="connsiteY93" fmla="*/ 885825 h 2143125"/>
              <a:gd name="connsiteX94" fmla="*/ 4849592 w 4992467"/>
              <a:gd name="connsiteY94" fmla="*/ 904875 h 2143125"/>
              <a:gd name="connsiteX95" fmla="*/ 4878167 w 4992467"/>
              <a:gd name="connsiteY95" fmla="*/ 923925 h 2143125"/>
              <a:gd name="connsiteX96" fmla="*/ 4906742 w 4992467"/>
              <a:gd name="connsiteY96" fmla="*/ 933450 h 2143125"/>
              <a:gd name="connsiteX97" fmla="*/ 4963892 w 4992467"/>
              <a:gd name="connsiteY97" fmla="*/ 971550 h 2143125"/>
              <a:gd name="connsiteX98" fmla="*/ 4992467 w 4992467"/>
              <a:gd name="connsiteY98" fmla="*/ 1008111 h 2143125"/>
              <a:gd name="connsiteX99" fmla="*/ 4220942 w 4992467"/>
              <a:gd name="connsiteY99" fmla="*/ 2038350 h 2143125"/>
              <a:gd name="connsiteX100" fmla="*/ 4154267 w 4992467"/>
              <a:gd name="connsiteY100" fmla="*/ 2114550 h 2143125"/>
              <a:gd name="connsiteX101" fmla="*/ 4106642 w 4992467"/>
              <a:gd name="connsiteY101" fmla="*/ 2124075 h 2143125"/>
              <a:gd name="connsiteX102" fmla="*/ 3906617 w 4992467"/>
              <a:gd name="connsiteY102" fmla="*/ 2143125 h 2143125"/>
              <a:gd name="connsiteX103" fmla="*/ 3458942 w 4992467"/>
              <a:gd name="connsiteY103" fmla="*/ 2124075 h 2143125"/>
              <a:gd name="connsiteX104" fmla="*/ 3344642 w 4992467"/>
              <a:gd name="connsiteY104" fmla="*/ 2095500 h 2143125"/>
              <a:gd name="connsiteX105" fmla="*/ 3297017 w 4992467"/>
              <a:gd name="connsiteY105" fmla="*/ 2085975 h 2143125"/>
              <a:gd name="connsiteX106" fmla="*/ 3068417 w 4992467"/>
              <a:gd name="connsiteY106" fmla="*/ 2095500 h 2143125"/>
              <a:gd name="connsiteX107" fmla="*/ 3030317 w 4992467"/>
              <a:gd name="connsiteY107" fmla="*/ 2105025 h 2143125"/>
              <a:gd name="connsiteX108" fmla="*/ 2925542 w 4992467"/>
              <a:gd name="connsiteY108" fmla="*/ 2114550 h 2143125"/>
              <a:gd name="connsiteX109" fmla="*/ 2858867 w 4992467"/>
              <a:gd name="connsiteY109" fmla="*/ 2124075 h 2143125"/>
              <a:gd name="connsiteX110" fmla="*/ 2011142 w 4992467"/>
              <a:gd name="connsiteY110" fmla="*/ 2114550 h 2143125"/>
              <a:gd name="connsiteX111" fmla="*/ 1887317 w 4992467"/>
              <a:gd name="connsiteY111" fmla="*/ 2095500 h 2143125"/>
              <a:gd name="connsiteX112" fmla="*/ 1639667 w 4992467"/>
              <a:gd name="connsiteY112" fmla="*/ 2085975 h 2143125"/>
              <a:gd name="connsiteX113" fmla="*/ 1553942 w 4992467"/>
              <a:gd name="connsiteY113" fmla="*/ 2076450 h 2143125"/>
              <a:gd name="connsiteX114" fmla="*/ 1525367 w 4992467"/>
              <a:gd name="connsiteY114" fmla="*/ 2066925 h 2143125"/>
              <a:gd name="connsiteX115" fmla="*/ 687167 w 4992467"/>
              <a:gd name="connsiteY115" fmla="*/ 2085975 h 2143125"/>
              <a:gd name="connsiteX116" fmla="*/ 620492 w 4992467"/>
              <a:gd name="connsiteY116" fmla="*/ 2076450 h 2143125"/>
              <a:gd name="connsiteX117" fmla="*/ 572867 w 4992467"/>
              <a:gd name="connsiteY11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367 w 4992467"/>
              <a:gd name="connsiteY16" fmla="*/ 809625 h 2143125"/>
              <a:gd name="connsiteX17" fmla="*/ 68042 w 4992467"/>
              <a:gd name="connsiteY17" fmla="*/ 733425 h 2143125"/>
              <a:gd name="connsiteX18" fmla="*/ 96617 w 4992467"/>
              <a:gd name="connsiteY18" fmla="*/ 714375 h 2143125"/>
              <a:gd name="connsiteX19" fmla="*/ 125192 w 4992467"/>
              <a:gd name="connsiteY19" fmla="*/ 695325 h 2143125"/>
              <a:gd name="connsiteX20" fmla="*/ 172817 w 4992467"/>
              <a:gd name="connsiteY20" fmla="*/ 647700 h 2143125"/>
              <a:gd name="connsiteX21" fmla="*/ 201392 w 4992467"/>
              <a:gd name="connsiteY21" fmla="*/ 638175 h 2143125"/>
              <a:gd name="connsiteX22" fmla="*/ 258542 w 4992467"/>
              <a:gd name="connsiteY22" fmla="*/ 600075 h 2143125"/>
              <a:gd name="connsiteX23" fmla="*/ 315692 w 4992467"/>
              <a:gd name="connsiteY23" fmla="*/ 571500 h 2143125"/>
              <a:gd name="connsiteX24" fmla="*/ 344267 w 4992467"/>
              <a:gd name="connsiteY24" fmla="*/ 561975 h 2143125"/>
              <a:gd name="connsiteX25" fmla="*/ 401417 w 4992467"/>
              <a:gd name="connsiteY25" fmla="*/ 523875 h 2143125"/>
              <a:gd name="connsiteX26" fmla="*/ 429992 w 4992467"/>
              <a:gd name="connsiteY26" fmla="*/ 504825 h 2143125"/>
              <a:gd name="connsiteX27" fmla="*/ 458567 w 4992467"/>
              <a:gd name="connsiteY27" fmla="*/ 495300 h 2143125"/>
              <a:gd name="connsiteX28" fmla="*/ 487142 w 4992467"/>
              <a:gd name="connsiteY28" fmla="*/ 476250 h 2143125"/>
              <a:gd name="connsiteX29" fmla="*/ 544292 w 4992467"/>
              <a:gd name="connsiteY29" fmla="*/ 457200 h 2143125"/>
              <a:gd name="connsiteX30" fmla="*/ 649067 w 4992467"/>
              <a:gd name="connsiteY30" fmla="*/ 428625 h 2143125"/>
              <a:gd name="connsiteX31" fmla="*/ 830042 w 4992467"/>
              <a:gd name="connsiteY31" fmla="*/ 409575 h 2143125"/>
              <a:gd name="connsiteX32" fmla="*/ 925292 w 4992467"/>
              <a:gd name="connsiteY32" fmla="*/ 381000 h 2143125"/>
              <a:gd name="connsiteX33" fmla="*/ 953867 w 4992467"/>
              <a:gd name="connsiteY33" fmla="*/ 361950 h 2143125"/>
              <a:gd name="connsiteX34" fmla="*/ 1011017 w 4992467"/>
              <a:gd name="connsiteY34" fmla="*/ 342900 h 2143125"/>
              <a:gd name="connsiteX35" fmla="*/ 1096742 w 4992467"/>
              <a:gd name="connsiteY35" fmla="*/ 304800 h 2143125"/>
              <a:gd name="connsiteX36" fmla="*/ 1182467 w 4992467"/>
              <a:gd name="connsiteY36" fmla="*/ 285750 h 2143125"/>
              <a:gd name="connsiteX37" fmla="*/ 1220567 w 4992467"/>
              <a:gd name="connsiteY37" fmla="*/ 276225 h 2143125"/>
              <a:gd name="connsiteX38" fmla="*/ 1411067 w 4992467"/>
              <a:gd name="connsiteY38" fmla="*/ 266700 h 2143125"/>
              <a:gd name="connsiteX39" fmla="*/ 1458692 w 4992467"/>
              <a:gd name="connsiteY39" fmla="*/ 257175 h 2143125"/>
              <a:gd name="connsiteX40" fmla="*/ 1487267 w 4992467"/>
              <a:gd name="connsiteY40" fmla="*/ 247650 h 2143125"/>
              <a:gd name="connsiteX41" fmla="*/ 1544417 w 4992467"/>
              <a:gd name="connsiteY41" fmla="*/ 238125 h 2143125"/>
              <a:gd name="connsiteX42" fmla="*/ 1658717 w 4992467"/>
              <a:gd name="connsiteY42" fmla="*/ 247650 h 2143125"/>
              <a:gd name="connsiteX43" fmla="*/ 1868267 w 4992467"/>
              <a:gd name="connsiteY43" fmla="*/ 228600 h 2143125"/>
              <a:gd name="connsiteX44" fmla="*/ 1953992 w 4992467"/>
              <a:gd name="connsiteY44" fmla="*/ 200025 h 2143125"/>
              <a:gd name="connsiteX45" fmla="*/ 1982567 w 4992467"/>
              <a:gd name="connsiteY45" fmla="*/ 190500 h 2143125"/>
              <a:gd name="connsiteX46" fmla="*/ 2011142 w 4992467"/>
              <a:gd name="connsiteY46" fmla="*/ 171450 h 2143125"/>
              <a:gd name="connsiteX47" fmla="*/ 2068292 w 4992467"/>
              <a:gd name="connsiteY47" fmla="*/ 152400 h 2143125"/>
              <a:gd name="connsiteX48" fmla="*/ 2154017 w 4992467"/>
              <a:gd name="connsiteY48" fmla="*/ 114300 h 2143125"/>
              <a:gd name="connsiteX49" fmla="*/ 2496917 w 4992467"/>
              <a:gd name="connsiteY49" fmla="*/ 95250 h 2143125"/>
              <a:gd name="connsiteX50" fmla="*/ 2582642 w 4992467"/>
              <a:gd name="connsiteY50" fmla="*/ 66675 h 2143125"/>
              <a:gd name="connsiteX51" fmla="*/ 2611217 w 4992467"/>
              <a:gd name="connsiteY51" fmla="*/ 57150 h 2143125"/>
              <a:gd name="connsiteX52" fmla="*/ 2639792 w 4992467"/>
              <a:gd name="connsiteY52" fmla="*/ 38100 h 2143125"/>
              <a:gd name="connsiteX53" fmla="*/ 2696942 w 4992467"/>
              <a:gd name="connsiteY53" fmla="*/ 19050 h 2143125"/>
              <a:gd name="connsiteX54" fmla="*/ 2763617 w 4992467"/>
              <a:gd name="connsiteY54" fmla="*/ 0 h 2143125"/>
              <a:gd name="connsiteX55" fmla="*/ 2982692 w 4992467"/>
              <a:gd name="connsiteY55" fmla="*/ 9525 h 2143125"/>
              <a:gd name="connsiteX56" fmla="*/ 3039842 w 4992467"/>
              <a:gd name="connsiteY56" fmla="*/ 28575 h 2143125"/>
              <a:gd name="connsiteX57" fmla="*/ 3077942 w 4992467"/>
              <a:gd name="connsiteY57" fmla="*/ 38100 h 2143125"/>
              <a:gd name="connsiteX58" fmla="*/ 3135092 w 4992467"/>
              <a:gd name="connsiteY58" fmla="*/ 57150 h 2143125"/>
              <a:gd name="connsiteX59" fmla="*/ 3192242 w 4992467"/>
              <a:gd name="connsiteY59" fmla="*/ 76200 h 2143125"/>
              <a:gd name="connsiteX60" fmla="*/ 3220817 w 4992467"/>
              <a:gd name="connsiteY60" fmla="*/ 85725 h 2143125"/>
              <a:gd name="connsiteX61" fmla="*/ 3249392 w 4992467"/>
              <a:gd name="connsiteY61" fmla="*/ 95250 h 2143125"/>
              <a:gd name="connsiteX62" fmla="*/ 3363692 w 4992467"/>
              <a:gd name="connsiteY62" fmla="*/ 104775 h 2143125"/>
              <a:gd name="connsiteX63" fmla="*/ 3420842 w 4992467"/>
              <a:gd name="connsiteY63" fmla="*/ 133350 h 2143125"/>
              <a:gd name="connsiteX64" fmla="*/ 3449417 w 4992467"/>
              <a:gd name="connsiteY64" fmla="*/ 161925 h 2143125"/>
              <a:gd name="connsiteX65" fmla="*/ 3506567 w 4992467"/>
              <a:gd name="connsiteY65" fmla="*/ 200025 h 2143125"/>
              <a:gd name="connsiteX66" fmla="*/ 3535142 w 4992467"/>
              <a:gd name="connsiteY66" fmla="*/ 219075 h 2143125"/>
              <a:gd name="connsiteX67" fmla="*/ 3563717 w 4992467"/>
              <a:gd name="connsiteY67" fmla="*/ 247650 h 2143125"/>
              <a:gd name="connsiteX68" fmla="*/ 3620867 w 4992467"/>
              <a:gd name="connsiteY68" fmla="*/ 266700 h 2143125"/>
              <a:gd name="connsiteX69" fmla="*/ 3678017 w 4992467"/>
              <a:gd name="connsiteY69" fmla="*/ 295275 h 2143125"/>
              <a:gd name="connsiteX70" fmla="*/ 3706592 w 4992467"/>
              <a:gd name="connsiteY70" fmla="*/ 314325 h 2143125"/>
              <a:gd name="connsiteX71" fmla="*/ 3744692 w 4992467"/>
              <a:gd name="connsiteY71" fmla="*/ 323850 h 2143125"/>
              <a:gd name="connsiteX72" fmla="*/ 3887567 w 4992467"/>
              <a:gd name="connsiteY72" fmla="*/ 342900 h 2143125"/>
              <a:gd name="connsiteX73" fmla="*/ 3944717 w 4992467"/>
              <a:gd name="connsiteY73" fmla="*/ 361950 h 2143125"/>
              <a:gd name="connsiteX74" fmla="*/ 3973292 w 4992467"/>
              <a:gd name="connsiteY74" fmla="*/ 371475 h 2143125"/>
              <a:gd name="connsiteX75" fmla="*/ 4030442 w 4992467"/>
              <a:gd name="connsiteY75" fmla="*/ 419100 h 2143125"/>
              <a:gd name="connsiteX76" fmla="*/ 4087592 w 4992467"/>
              <a:gd name="connsiteY76" fmla="*/ 457200 h 2143125"/>
              <a:gd name="connsiteX77" fmla="*/ 4116167 w 4992467"/>
              <a:gd name="connsiteY77" fmla="*/ 476250 h 2143125"/>
              <a:gd name="connsiteX78" fmla="*/ 4173317 w 4992467"/>
              <a:gd name="connsiteY78" fmla="*/ 514350 h 2143125"/>
              <a:gd name="connsiteX79" fmla="*/ 4201892 w 4992467"/>
              <a:gd name="connsiteY79" fmla="*/ 533400 h 2143125"/>
              <a:gd name="connsiteX80" fmla="*/ 4230467 w 4992467"/>
              <a:gd name="connsiteY80" fmla="*/ 542925 h 2143125"/>
              <a:gd name="connsiteX81" fmla="*/ 4259042 w 4992467"/>
              <a:gd name="connsiteY81" fmla="*/ 571500 h 2143125"/>
              <a:gd name="connsiteX82" fmla="*/ 4316192 w 4992467"/>
              <a:gd name="connsiteY82" fmla="*/ 600075 h 2143125"/>
              <a:gd name="connsiteX83" fmla="*/ 4344767 w 4992467"/>
              <a:gd name="connsiteY83" fmla="*/ 628650 h 2143125"/>
              <a:gd name="connsiteX84" fmla="*/ 4373342 w 4992467"/>
              <a:gd name="connsiteY84" fmla="*/ 638175 h 2143125"/>
              <a:gd name="connsiteX85" fmla="*/ 4459067 w 4992467"/>
              <a:gd name="connsiteY85" fmla="*/ 695325 h 2143125"/>
              <a:gd name="connsiteX86" fmla="*/ 4487642 w 4992467"/>
              <a:gd name="connsiteY86" fmla="*/ 714375 h 2143125"/>
              <a:gd name="connsiteX87" fmla="*/ 4516217 w 4992467"/>
              <a:gd name="connsiteY87" fmla="*/ 733425 h 2143125"/>
              <a:gd name="connsiteX88" fmla="*/ 4601942 w 4992467"/>
              <a:gd name="connsiteY88" fmla="*/ 809625 h 2143125"/>
              <a:gd name="connsiteX89" fmla="*/ 4630517 w 4992467"/>
              <a:gd name="connsiteY89" fmla="*/ 819150 h 2143125"/>
              <a:gd name="connsiteX90" fmla="*/ 4687667 w 4992467"/>
              <a:gd name="connsiteY90" fmla="*/ 857250 h 2143125"/>
              <a:gd name="connsiteX91" fmla="*/ 4754342 w 4992467"/>
              <a:gd name="connsiteY91" fmla="*/ 876300 h 2143125"/>
              <a:gd name="connsiteX92" fmla="*/ 4782917 w 4992467"/>
              <a:gd name="connsiteY92" fmla="*/ 885825 h 2143125"/>
              <a:gd name="connsiteX93" fmla="*/ 4849592 w 4992467"/>
              <a:gd name="connsiteY93" fmla="*/ 904875 h 2143125"/>
              <a:gd name="connsiteX94" fmla="*/ 4878167 w 4992467"/>
              <a:gd name="connsiteY94" fmla="*/ 923925 h 2143125"/>
              <a:gd name="connsiteX95" fmla="*/ 4906742 w 4992467"/>
              <a:gd name="connsiteY95" fmla="*/ 933450 h 2143125"/>
              <a:gd name="connsiteX96" fmla="*/ 4963892 w 4992467"/>
              <a:gd name="connsiteY96" fmla="*/ 971550 h 2143125"/>
              <a:gd name="connsiteX97" fmla="*/ 4992467 w 4992467"/>
              <a:gd name="connsiteY97" fmla="*/ 1008111 h 2143125"/>
              <a:gd name="connsiteX98" fmla="*/ 4220942 w 4992467"/>
              <a:gd name="connsiteY98" fmla="*/ 2038350 h 2143125"/>
              <a:gd name="connsiteX99" fmla="*/ 4154267 w 4992467"/>
              <a:gd name="connsiteY99" fmla="*/ 2114550 h 2143125"/>
              <a:gd name="connsiteX100" fmla="*/ 4106642 w 4992467"/>
              <a:gd name="connsiteY100" fmla="*/ 2124075 h 2143125"/>
              <a:gd name="connsiteX101" fmla="*/ 3906617 w 4992467"/>
              <a:gd name="connsiteY101" fmla="*/ 2143125 h 2143125"/>
              <a:gd name="connsiteX102" fmla="*/ 3458942 w 4992467"/>
              <a:gd name="connsiteY102" fmla="*/ 2124075 h 2143125"/>
              <a:gd name="connsiteX103" fmla="*/ 3344642 w 4992467"/>
              <a:gd name="connsiteY103" fmla="*/ 2095500 h 2143125"/>
              <a:gd name="connsiteX104" fmla="*/ 3297017 w 4992467"/>
              <a:gd name="connsiteY104" fmla="*/ 2085975 h 2143125"/>
              <a:gd name="connsiteX105" fmla="*/ 3068417 w 4992467"/>
              <a:gd name="connsiteY105" fmla="*/ 2095500 h 2143125"/>
              <a:gd name="connsiteX106" fmla="*/ 3030317 w 4992467"/>
              <a:gd name="connsiteY106" fmla="*/ 2105025 h 2143125"/>
              <a:gd name="connsiteX107" fmla="*/ 2925542 w 4992467"/>
              <a:gd name="connsiteY107" fmla="*/ 2114550 h 2143125"/>
              <a:gd name="connsiteX108" fmla="*/ 2858867 w 4992467"/>
              <a:gd name="connsiteY108" fmla="*/ 2124075 h 2143125"/>
              <a:gd name="connsiteX109" fmla="*/ 2011142 w 4992467"/>
              <a:gd name="connsiteY109" fmla="*/ 2114550 h 2143125"/>
              <a:gd name="connsiteX110" fmla="*/ 1887317 w 4992467"/>
              <a:gd name="connsiteY110" fmla="*/ 2095500 h 2143125"/>
              <a:gd name="connsiteX111" fmla="*/ 1639667 w 4992467"/>
              <a:gd name="connsiteY111" fmla="*/ 2085975 h 2143125"/>
              <a:gd name="connsiteX112" fmla="*/ 1553942 w 4992467"/>
              <a:gd name="connsiteY112" fmla="*/ 2076450 h 2143125"/>
              <a:gd name="connsiteX113" fmla="*/ 1525367 w 4992467"/>
              <a:gd name="connsiteY113" fmla="*/ 2066925 h 2143125"/>
              <a:gd name="connsiteX114" fmla="*/ 687167 w 4992467"/>
              <a:gd name="connsiteY114" fmla="*/ 2085975 h 2143125"/>
              <a:gd name="connsiteX115" fmla="*/ 620492 w 4992467"/>
              <a:gd name="connsiteY115" fmla="*/ 2076450 h 2143125"/>
              <a:gd name="connsiteX116" fmla="*/ 572867 w 4992467"/>
              <a:gd name="connsiteY11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367 w 4992467"/>
              <a:gd name="connsiteY15" fmla="*/ 809625 h 2143125"/>
              <a:gd name="connsiteX16" fmla="*/ 68042 w 4992467"/>
              <a:gd name="connsiteY16" fmla="*/ 733425 h 2143125"/>
              <a:gd name="connsiteX17" fmla="*/ 96617 w 4992467"/>
              <a:gd name="connsiteY17" fmla="*/ 714375 h 2143125"/>
              <a:gd name="connsiteX18" fmla="*/ 125192 w 4992467"/>
              <a:gd name="connsiteY18" fmla="*/ 695325 h 2143125"/>
              <a:gd name="connsiteX19" fmla="*/ 172817 w 4992467"/>
              <a:gd name="connsiteY19" fmla="*/ 647700 h 2143125"/>
              <a:gd name="connsiteX20" fmla="*/ 201392 w 4992467"/>
              <a:gd name="connsiteY20" fmla="*/ 638175 h 2143125"/>
              <a:gd name="connsiteX21" fmla="*/ 258542 w 4992467"/>
              <a:gd name="connsiteY21" fmla="*/ 600075 h 2143125"/>
              <a:gd name="connsiteX22" fmla="*/ 315692 w 4992467"/>
              <a:gd name="connsiteY22" fmla="*/ 571500 h 2143125"/>
              <a:gd name="connsiteX23" fmla="*/ 344267 w 4992467"/>
              <a:gd name="connsiteY23" fmla="*/ 561975 h 2143125"/>
              <a:gd name="connsiteX24" fmla="*/ 401417 w 4992467"/>
              <a:gd name="connsiteY24" fmla="*/ 523875 h 2143125"/>
              <a:gd name="connsiteX25" fmla="*/ 429992 w 4992467"/>
              <a:gd name="connsiteY25" fmla="*/ 504825 h 2143125"/>
              <a:gd name="connsiteX26" fmla="*/ 458567 w 4992467"/>
              <a:gd name="connsiteY26" fmla="*/ 495300 h 2143125"/>
              <a:gd name="connsiteX27" fmla="*/ 487142 w 4992467"/>
              <a:gd name="connsiteY27" fmla="*/ 476250 h 2143125"/>
              <a:gd name="connsiteX28" fmla="*/ 544292 w 4992467"/>
              <a:gd name="connsiteY28" fmla="*/ 457200 h 2143125"/>
              <a:gd name="connsiteX29" fmla="*/ 649067 w 4992467"/>
              <a:gd name="connsiteY29" fmla="*/ 428625 h 2143125"/>
              <a:gd name="connsiteX30" fmla="*/ 830042 w 4992467"/>
              <a:gd name="connsiteY30" fmla="*/ 409575 h 2143125"/>
              <a:gd name="connsiteX31" fmla="*/ 925292 w 4992467"/>
              <a:gd name="connsiteY31" fmla="*/ 381000 h 2143125"/>
              <a:gd name="connsiteX32" fmla="*/ 953867 w 4992467"/>
              <a:gd name="connsiteY32" fmla="*/ 361950 h 2143125"/>
              <a:gd name="connsiteX33" fmla="*/ 1011017 w 4992467"/>
              <a:gd name="connsiteY33" fmla="*/ 342900 h 2143125"/>
              <a:gd name="connsiteX34" fmla="*/ 1096742 w 4992467"/>
              <a:gd name="connsiteY34" fmla="*/ 304800 h 2143125"/>
              <a:gd name="connsiteX35" fmla="*/ 1182467 w 4992467"/>
              <a:gd name="connsiteY35" fmla="*/ 285750 h 2143125"/>
              <a:gd name="connsiteX36" fmla="*/ 1220567 w 4992467"/>
              <a:gd name="connsiteY36" fmla="*/ 276225 h 2143125"/>
              <a:gd name="connsiteX37" fmla="*/ 1411067 w 4992467"/>
              <a:gd name="connsiteY37" fmla="*/ 266700 h 2143125"/>
              <a:gd name="connsiteX38" fmla="*/ 1458692 w 4992467"/>
              <a:gd name="connsiteY38" fmla="*/ 257175 h 2143125"/>
              <a:gd name="connsiteX39" fmla="*/ 1487267 w 4992467"/>
              <a:gd name="connsiteY39" fmla="*/ 247650 h 2143125"/>
              <a:gd name="connsiteX40" fmla="*/ 1544417 w 4992467"/>
              <a:gd name="connsiteY40" fmla="*/ 238125 h 2143125"/>
              <a:gd name="connsiteX41" fmla="*/ 1658717 w 4992467"/>
              <a:gd name="connsiteY41" fmla="*/ 247650 h 2143125"/>
              <a:gd name="connsiteX42" fmla="*/ 1868267 w 4992467"/>
              <a:gd name="connsiteY42" fmla="*/ 228600 h 2143125"/>
              <a:gd name="connsiteX43" fmla="*/ 1953992 w 4992467"/>
              <a:gd name="connsiteY43" fmla="*/ 200025 h 2143125"/>
              <a:gd name="connsiteX44" fmla="*/ 1982567 w 4992467"/>
              <a:gd name="connsiteY44" fmla="*/ 190500 h 2143125"/>
              <a:gd name="connsiteX45" fmla="*/ 2011142 w 4992467"/>
              <a:gd name="connsiteY45" fmla="*/ 171450 h 2143125"/>
              <a:gd name="connsiteX46" fmla="*/ 2068292 w 4992467"/>
              <a:gd name="connsiteY46" fmla="*/ 152400 h 2143125"/>
              <a:gd name="connsiteX47" fmla="*/ 2154017 w 4992467"/>
              <a:gd name="connsiteY47" fmla="*/ 114300 h 2143125"/>
              <a:gd name="connsiteX48" fmla="*/ 2496917 w 4992467"/>
              <a:gd name="connsiteY48" fmla="*/ 95250 h 2143125"/>
              <a:gd name="connsiteX49" fmla="*/ 2582642 w 4992467"/>
              <a:gd name="connsiteY49" fmla="*/ 66675 h 2143125"/>
              <a:gd name="connsiteX50" fmla="*/ 2611217 w 4992467"/>
              <a:gd name="connsiteY50" fmla="*/ 57150 h 2143125"/>
              <a:gd name="connsiteX51" fmla="*/ 2639792 w 4992467"/>
              <a:gd name="connsiteY51" fmla="*/ 38100 h 2143125"/>
              <a:gd name="connsiteX52" fmla="*/ 2696942 w 4992467"/>
              <a:gd name="connsiteY52" fmla="*/ 19050 h 2143125"/>
              <a:gd name="connsiteX53" fmla="*/ 2763617 w 4992467"/>
              <a:gd name="connsiteY53" fmla="*/ 0 h 2143125"/>
              <a:gd name="connsiteX54" fmla="*/ 2982692 w 4992467"/>
              <a:gd name="connsiteY54" fmla="*/ 9525 h 2143125"/>
              <a:gd name="connsiteX55" fmla="*/ 3039842 w 4992467"/>
              <a:gd name="connsiteY55" fmla="*/ 28575 h 2143125"/>
              <a:gd name="connsiteX56" fmla="*/ 3077942 w 4992467"/>
              <a:gd name="connsiteY56" fmla="*/ 38100 h 2143125"/>
              <a:gd name="connsiteX57" fmla="*/ 3135092 w 4992467"/>
              <a:gd name="connsiteY57" fmla="*/ 57150 h 2143125"/>
              <a:gd name="connsiteX58" fmla="*/ 3192242 w 4992467"/>
              <a:gd name="connsiteY58" fmla="*/ 76200 h 2143125"/>
              <a:gd name="connsiteX59" fmla="*/ 3220817 w 4992467"/>
              <a:gd name="connsiteY59" fmla="*/ 85725 h 2143125"/>
              <a:gd name="connsiteX60" fmla="*/ 3249392 w 4992467"/>
              <a:gd name="connsiteY60" fmla="*/ 95250 h 2143125"/>
              <a:gd name="connsiteX61" fmla="*/ 3363692 w 4992467"/>
              <a:gd name="connsiteY61" fmla="*/ 104775 h 2143125"/>
              <a:gd name="connsiteX62" fmla="*/ 3420842 w 4992467"/>
              <a:gd name="connsiteY62" fmla="*/ 133350 h 2143125"/>
              <a:gd name="connsiteX63" fmla="*/ 3449417 w 4992467"/>
              <a:gd name="connsiteY63" fmla="*/ 161925 h 2143125"/>
              <a:gd name="connsiteX64" fmla="*/ 3506567 w 4992467"/>
              <a:gd name="connsiteY64" fmla="*/ 200025 h 2143125"/>
              <a:gd name="connsiteX65" fmla="*/ 3535142 w 4992467"/>
              <a:gd name="connsiteY65" fmla="*/ 219075 h 2143125"/>
              <a:gd name="connsiteX66" fmla="*/ 3563717 w 4992467"/>
              <a:gd name="connsiteY66" fmla="*/ 247650 h 2143125"/>
              <a:gd name="connsiteX67" fmla="*/ 3620867 w 4992467"/>
              <a:gd name="connsiteY67" fmla="*/ 266700 h 2143125"/>
              <a:gd name="connsiteX68" fmla="*/ 3678017 w 4992467"/>
              <a:gd name="connsiteY68" fmla="*/ 295275 h 2143125"/>
              <a:gd name="connsiteX69" fmla="*/ 3706592 w 4992467"/>
              <a:gd name="connsiteY69" fmla="*/ 314325 h 2143125"/>
              <a:gd name="connsiteX70" fmla="*/ 3744692 w 4992467"/>
              <a:gd name="connsiteY70" fmla="*/ 323850 h 2143125"/>
              <a:gd name="connsiteX71" fmla="*/ 3887567 w 4992467"/>
              <a:gd name="connsiteY71" fmla="*/ 342900 h 2143125"/>
              <a:gd name="connsiteX72" fmla="*/ 3944717 w 4992467"/>
              <a:gd name="connsiteY72" fmla="*/ 361950 h 2143125"/>
              <a:gd name="connsiteX73" fmla="*/ 3973292 w 4992467"/>
              <a:gd name="connsiteY73" fmla="*/ 371475 h 2143125"/>
              <a:gd name="connsiteX74" fmla="*/ 4030442 w 4992467"/>
              <a:gd name="connsiteY74" fmla="*/ 419100 h 2143125"/>
              <a:gd name="connsiteX75" fmla="*/ 4087592 w 4992467"/>
              <a:gd name="connsiteY75" fmla="*/ 457200 h 2143125"/>
              <a:gd name="connsiteX76" fmla="*/ 4116167 w 4992467"/>
              <a:gd name="connsiteY76" fmla="*/ 476250 h 2143125"/>
              <a:gd name="connsiteX77" fmla="*/ 4173317 w 4992467"/>
              <a:gd name="connsiteY77" fmla="*/ 514350 h 2143125"/>
              <a:gd name="connsiteX78" fmla="*/ 4201892 w 4992467"/>
              <a:gd name="connsiteY78" fmla="*/ 533400 h 2143125"/>
              <a:gd name="connsiteX79" fmla="*/ 4230467 w 4992467"/>
              <a:gd name="connsiteY79" fmla="*/ 542925 h 2143125"/>
              <a:gd name="connsiteX80" fmla="*/ 4259042 w 4992467"/>
              <a:gd name="connsiteY80" fmla="*/ 571500 h 2143125"/>
              <a:gd name="connsiteX81" fmla="*/ 4316192 w 4992467"/>
              <a:gd name="connsiteY81" fmla="*/ 600075 h 2143125"/>
              <a:gd name="connsiteX82" fmla="*/ 4344767 w 4992467"/>
              <a:gd name="connsiteY82" fmla="*/ 628650 h 2143125"/>
              <a:gd name="connsiteX83" fmla="*/ 4373342 w 4992467"/>
              <a:gd name="connsiteY83" fmla="*/ 638175 h 2143125"/>
              <a:gd name="connsiteX84" fmla="*/ 4459067 w 4992467"/>
              <a:gd name="connsiteY84" fmla="*/ 695325 h 2143125"/>
              <a:gd name="connsiteX85" fmla="*/ 4487642 w 4992467"/>
              <a:gd name="connsiteY85" fmla="*/ 714375 h 2143125"/>
              <a:gd name="connsiteX86" fmla="*/ 4516217 w 4992467"/>
              <a:gd name="connsiteY86" fmla="*/ 733425 h 2143125"/>
              <a:gd name="connsiteX87" fmla="*/ 4601942 w 4992467"/>
              <a:gd name="connsiteY87" fmla="*/ 809625 h 2143125"/>
              <a:gd name="connsiteX88" fmla="*/ 4630517 w 4992467"/>
              <a:gd name="connsiteY88" fmla="*/ 819150 h 2143125"/>
              <a:gd name="connsiteX89" fmla="*/ 4687667 w 4992467"/>
              <a:gd name="connsiteY89" fmla="*/ 857250 h 2143125"/>
              <a:gd name="connsiteX90" fmla="*/ 4754342 w 4992467"/>
              <a:gd name="connsiteY90" fmla="*/ 876300 h 2143125"/>
              <a:gd name="connsiteX91" fmla="*/ 4782917 w 4992467"/>
              <a:gd name="connsiteY91" fmla="*/ 885825 h 2143125"/>
              <a:gd name="connsiteX92" fmla="*/ 4849592 w 4992467"/>
              <a:gd name="connsiteY92" fmla="*/ 904875 h 2143125"/>
              <a:gd name="connsiteX93" fmla="*/ 4878167 w 4992467"/>
              <a:gd name="connsiteY93" fmla="*/ 923925 h 2143125"/>
              <a:gd name="connsiteX94" fmla="*/ 4906742 w 4992467"/>
              <a:gd name="connsiteY94" fmla="*/ 933450 h 2143125"/>
              <a:gd name="connsiteX95" fmla="*/ 4963892 w 4992467"/>
              <a:gd name="connsiteY95" fmla="*/ 971550 h 2143125"/>
              <a:gd name="connsiteX96" fmla="*/ 4992467 w 4992467"/>
              <a:gd name="connsiteY96" fmla="*/ 1008111 h 2143125"/>
              <a:gd name="connsiteX97" fmla="*/ 4220942 w 4992467"/>
              <a:gd name="connsiteY97" fmla="*/ 2038350 h 2143125"/>
              <a:gd name="connsiteX98" fmla="*/ 4154267 w 4992467"/>
              <a:gd name="connsiteY98" fmla="*/ 2114550 h 2143125"/>
              <a:gd name="connsiteX99" fmla="*/ 4106642 w 4992467"/>
              <a:gd name="connsiteY99" fmla="*/ 2124075 h 2143125"/>
              <a:gd name="connsiteX100" fmla="*/ 3906617 w 4992467"/>
              <a:gd name="connsiteY100" fmla="*/ 2143125 h 2143125"/>
              <a:gd name="connsiteX101" fmla="*/ 3458942 w 4992467"/>
              <a:gd name="connsiteY101" fmla="*/ 2124075 h 2143125"/>
              <a:gd name="connsiteX102" fmla="*/ 3344642 w 4992467"/>
              <a:gd name="connsiteY102" fmla="*/ 2095500 h 2143125"/>
              <a:gd name="connsiteX103" fmla="*/ 3297017 w 4992467"/>
              <a:gd name="connsiteY103" fmla="*/ 2085975 h 2143125"/>
              <a:gd name="connsiteX104" fmla="*/ 3068417 w 4992467"/>
              <a:gd name="connsiteY104" fmla="*/ 2095500 h 2143125"/>
              <a:gd name="connsiteX105" fmla="*/ 3030317 w 4992467"/>
              <a:gd name="connsiteY105" fmla="*/ 2105025 h 2143125"/>
              <a:gd name="connsiteX106" fmla="*/ 2925542 w 4992467"/>
              <a:gd name="connsiteY106" fmla="*/ 2114550 h 2143125"/>
              <a:gd name="connsiteX107" fmla="*/ 2858867 w 4992467"/>
              <a:gd name="connsiteY107" fmla="*/ 2124075 h 2143125"/>
              <a:gd name="connsiteX108" fmla="*/ 2011142 w 4992467"/>
              <a:gd name="connsiteY108" fmla="*/ 2114550 h 2143125"/>
              <a:gd name="connsiteX109" fmla="*/ 1887317 w 4992467"/>
              <a:gd name="connsiteY109" fmla="*/ 2095500 h 2143125"/>
              <a:gd name="connsiteX110" fmla="*/ 1639667 w 4992467"/>
              <a:gd name="connsiteY110" fmla="*/ 2085975 h 2143125"/>
              <a:gd name="connsiteX111" fmla="*/ 1553942 w 4992467"/>
              <a:gd name="connsiteY111" fmla="*/ 2076450 h 2143125"/>
              <a:gd name="connsiteX112" fmla="*/ 1525367 w 4992467"/>
              <a:gd name="connsiteY112" fmla="*/ 2066925 h 2143125"/>
              <a:gd name="connsiteX113" fmla="*/ 687167 w 4992467"/>
              <a:gd name="connsiteY113" fmla="*/ 2085975 h 2143125"/>
              <a:gd name="connsiteX114" fmla="*/ 620492 w 4992467"/>
              <a:gd name="connsiteY114" fmla="*/ 2076450 h 2143125"/>
              <a:gd name="connsiteX115" fmla="*/ 572867 w 4992467"/>
              <a:gd name="connsiteY11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10917 w 4992467"/>
              <a:gd name="connsiteY13" fmla="*/ 1333500 h 2143125"/>
              <a:gd name="connsiteX14" fmla="*/ 1367 w 4992467"/>
              <a:gd name="connsiteY14" fmla="*/ 809625 h 2143125"/>
              <a:gd name="connsiteX15" fmla="*/ 68042 w 4992467"/>
              <a:gd name="connsiteY15" fmla="*/ 733425 h 2143125"/>
              <a:gd name="connsiteX16" fmla="*/ 96617 w 4992467"/>
              <a:gd name="connsiteY16" fmla="*/ 714375 h 2143125"/>
              <a:gd name="connsiteX17" fmla="*/ 125192 w 4992467"/>
              <a:gd name="connsiteY17" fmla="*/ 695325 h 2143125"/>
              <a:gd name="connsiteX18" fmla="*/ 172817 w 4992467"/>
              <a:gd name="connsiteY18" fmla="*/ 647700 h 2143125"/>
              <a:gd name="connsiteX19" fmla="*/ 201392 w 4992467"/>
              <a:gd name="connsiteY19" fmla="*/ 638175 h 2143125"/>
              <a:gd name="connsiteX20" fmla="*/ 258542 w 4992467"/>
              <a:gd name="connsiteY20" fmla="*/ 600075 h 2143125"/>
              <a:gd name="connsiteX21" fmla="*/ 315692 w 4992467"/>
              <a:gd name="connsiteY21" fmla="*/ 571500 h 2143125"/>
              <a:gd name="connsiteX22" fmla="*/ 344267 w 4992467"/>
              <a:gd name="connsiteY22" fmla="*/ 561975 h 2143125"/>
              <a:gd name="connsiteX23" fmla="*/ 401417 w 4992467"/>
              <a:gd name="connsiteY23" fmla="*/ 523875 h 2143125"/>
              <a:gd name="connsiteX24" fmla="*/ 429992 w 4992467"/>
              <a:gd name="connsiteY24" fmla="*/ 504825 h 2143125"/>
              <a:gd name="connsiteX25" fmla="*/ 458567 w 4992467"/>
              <a:gd name="connsiteY25" fmla="*/ 495300 h 2143125"/>
              <a:gd name="connsiteX26" fmla="*/ 487142 w 4992467"/>
              <a:gd name="connsiteY26" fmla="*/ 476250 h 2143125"/>
              <a:gd name="connsiteX27" fmla="*/ 544292 w 4992467"/>
              <a:gd name="connsiteY27" fmla="*/ 457200 h 2143125"/>
              <a:gd name="connsiteX28" fmla="*/ 649067 w 4992467"/>
              <a:gd name="connsiteY28" fmla="*/ 428625 h 2143125"/>
              <a:gd name="connsiteX29" fmla="*/ 830042 w 4992467"/>
              <a:gd name="connsiteY29" fmla="*/ 409575 h 2143125"/>
              <a:gd name="connsiteX30" fmla="*/ 925292 w 4992467"/>
              <a:gd name="connsiteY30" fmla="*/ 381000 h 2143125"/>
              <a:gd name="connsiteX31" fmla="*/ 953867 w 4992467"/>
              <a:gd name="connsiteY31" fmla="*/ 361950 h 2143125"/>
              <a:gd name="connsiteX32" fmla="*/ 1011017 w 4992467"/>
              <a:gd name="connsiteY32" fmla="*/ 342900 h 2143125"/>
              <a:gd name="connsiteX33" fmla="*/ 1096742 w 4992467"/>
              <a:gd name="connsiteY33" fmla="*/ 304800 h 2143125"/>
              <a:gd name="connsiteX34" fmla="*/ 1182467 w 4992467"/>
              <a:gd name="connsiteY34" fmla="*/ 285750 h 2143125"/>
              <a:gd name="connsiteX35" fmla="*/ 1220567 w 4992467"/>
              <a:gd name="connsiteY35" fmla="*/ 276225 h 2143125"/>
              <a:gd name="connsiteX36" fmla="*/ 1411067 w 4992467"/>
              <a:gd name="connsiteY36" fmla="*/ 266700 h 2143125"/>
              <a:gd name="connsiteX37" fmla="*/ 1458692 w 4992467"/>
              <a:gd name="connsiteY37" fmla="*/ 257175 h 2143125"/>
              <a:gd name="connsiteX38" fmla="*/ 1487267 w 4992467"/>
              <a:gd name="connsiteY38" fmla="*/ 247650 h 2143125"/>
              <a:gd name="connsiteX39" fmla="*/ 1544417 w 4992467"/>
              <a:gd name="connsiteY39" fmla="*/ 238125 h 2143125"/>
              <a:gd name="connsiteX40" fmla="*/ 1658717 w 4992467"/>
              <a:gd name="connsiteY40" fmla="*/ 247650 h 2143125"/>
              <a:gd name="connsiteX41" fmla="*/ 1868267 w 4992467"/>
              <a:gd name="connsiteY41" fmla="*/ 228600 h 2143125"/>
              <a:gd name="connsiteX42" fmla="*/ 1953992 w 4992467"/>
              <a:gd name="connsiteY42" fmla="*/ 200025 h 2143125"/>
              <a:gd name="connsiteX43" fmla="*/ 1982567 w 4992467"/>
              <a:gd name="connsiteY43" fmla="*/ 190500 h 2143125"/>
              <a:gd name="connsiteX44" fmla="*/ 2011142 w 4992467"/>
              <a:gd name="connsiteY44" fmla="*/ 171450 h 2143125"/>
              <a:gd name="connsiteX45" fmla="*/ 2068292 w 4992467"/>
              <a:gd name="connsiteY45" fmla="*/ 152400 h 2143125"/>
              <a:gd name="connsiteX46" fmla="*/ 2154017 w 4992467"/>
              <a:gd name="connsiteY46" fmla="*/ 114300 h 2143125"/>
              <a:gd name="connsiteX47" fmla="*/ 2496917 w 4992467"/>
              <a:gd name="connsiteY47" fmla="*/ 95250 h 2143125"/>
              <a:gd name="connsiteX48" fmla="*/ 2582642 w 4992467"/>
              <a:gd name="connsiteY48" fmla="*/ 66675 h 2143125"/>
              <a:gd name="connsiteX49" fmla="*/ 2611217 w 4992467"/>
              <a:gd name="connsiteY49" fmla="*/ 57150 h 2143125"/>
              <a:gd name="connsiteX50" fmla="*/ 2639792 w 4992467"/>
              <a:gd name="connsiteY50" fmla="*/ 38100 h 2143125"/>
              <a:gd name="connsiteX51" fmla="*/ 2696942 w 4992467"/>
              <a:gd name="connsiteY51" fmla="*/ 19050 h 2143125"/>
              <a:gd name="connsiteX52" fmla="*/ 2763617 w 4992467"/>
              <a:gd name="connsiteY52" fmla="*/ 0 h 2143125"/>
              <a:gd name="connsiteX53" fmla="*/ 2982692 w 4992467"/>
              <a:gd name="connsiteY53" fmla="*/ 9525 h 2143125"/>
              <a:gd name="connsiteX54" fmla="*/ 3039842 w 4992467"/>
              <a:gd name="connsiteY54" fmla="*/ 28575 h 2143125"/>
              <a:gd name="connsiteX55" fmla="*/ 3077942 w 4992467"/>
              <a:gd name="connsiteY55" fmla="*/ 38100 h 2143125"/>
              <a:gd name="connsiteX56" fmla="*/ 3135092 w 4992467"/>
              <a:gd name="connsiteY56" fmla="*/ 57150 h 2143125"/>
              <a:gd name="connsiteX57" fmla="*/ 3192242 w 4992467"/>
              <a:gd name="connsiteY57" fmla="*/ 76200 h 2143125"/>
              <a:gd name="connsiteX58" fmla="*/ 3220817 w 4992467"/>
              <a:gd name="connsiteY58" fmla="*/ 85725 h 2143125"/>
              <a:gd name="connsiteX59" fmla="*/ 3249392 w 4992467"/>
              <a:gd name="connsiteY59" fmla="*/ 95250 h 2143125"/>
              <a:gd name="connsiteX60" fmla="*/ 3363692 w 4992467"/>
              <a:gd name="connsiteY60" fmla="*/ 104775 h 2143125"/>
              <a:gd name="connsiteX61" fmla="*/ 3420842 w 4992467"/>
              <a:gd name="connsiteY61" fmla="*/ 133350 h 2143125"/>
              <a:gd name="connsiteX62" fmla="*/ 3449417 w 4992467"/>
              <a:gd name="connsiteY62" fmla="*/ 161925 h 2143125"/>
              <a:gd name="connsiteX63" fmla="*/ 3506567 w 4992467"/>
              <a:gd name="connsiteY63" fmla="*/ 200025 h 2143125"/>
              <a:gd name="connsiteX64" fmla="*/ 3535142 w 4992467"/>
              <a:gd name="connsiteY64" fmla="*/ 219075 h 2143125"/>
              <a:gd name="connsiteX65" fmla="*/ 3563717 w 4992467"/>
              <a:gd name="connsiteY65" fmla="*/ 247650 h 2143125"/>
              <a:gd name="connsiteX66" fmla="*/ 3620867 w 4992467"/>
              <a:gd name="connsiteY66" fmla="*/ 266700 h 2143125"/>
              <a:gd name="connsiteX67" fmla="*/ 3678017 w 4992467"/>
              <a:gd name="connsiteY67" fmla="*/ 295275 h 2143125"/>
              <a:gd name="connsiteX68" fmla="*/ 3706592 w 4992467"/>
              <a:gd name="connsiteY68" fmla="*/ 314325 h 2143125"/>
              <a:gd name="connsiteX69" fmla="*/ 3744692 w 4992467"/>
              <a:gd name="connsiteY69" fmla="*/ 323850 h 2143125"/>
              <a:gd name="connsiteX70" fmla="*/ 3887567 w 4992467"/>
              <a:gd name="connsiteY70" fmla="*/ 342900 h 2143125"/>
              <a:gd name="connsiteX71" fmla="*/ 3944717 w 4992467"/>
              <a:gd name="connsiteY71" fmla="*/ 361950 h 2143125"/>
              <a:gd name="connsiteX72" fmla="*/ 3973292 w 4992467"/>
              <a:gd name="connsiteY72" fmla="*/ 371475 h 2143125"/>
              <a:gd name="connsiteX73" fmla="*/ 4030442 w 4992467"/>
              <a:gd name="connsiteY73" fmla="*/ 419100 h 2143125"/>
              <a:gd name="connsiteX74" fmla="*/ 4087592 w 4992467"/>
              <a:gd name="connsiteY74" fmla="*/ 457200 h 2143125"/>
              <a:gd name="connsiteX75" fmla="*/ 4116167 w 4992467"/>
              <a:gd name="connsiteY75" fmla="*/ 476250 h 2143125"/>
              <a:gd name="connsiteX76" fmla="*/ 4173317 w 4992467"/>
              <a:gd name="connsiteY76" fmla="*/ 514350 h 2143125"/>
              <a:gd name="connsiteX77" fmla="*/ 4201892 w 4992467"/>
              <a:gd name="connsiteY77" fmla="*/ 533400 h 2143125"/>
              <a:gd name="connsiteX78" fmla="*/ 4230467 w 4992467"/>
              <a:gd name="connsiteY78" fmla="*/ 542925 h 2143125"/>
              <a:gd name="connsiteX79" fmla="*/ 4259042 w 4992467"/>
              <a:gd name="connsiteY79" fmla="*/ 571500 h 2143125"/>
              <a:gd name="connsiteX80" fmla="*/ 4316192 w 4992467"/>
              <a:gd name="connsiteY80" fmla="*/ 600075 h 2143125"/>
              <a:gd name="connsiteX81" fmla="*/ 4344767 w 4992467"/>
              <a:gd name="connsiteY81" fmla="*/ 628650 h 2143125"/>
              <a:gd name="connsiteX82" fmla="*/ 4373342 w 4992467"/>
              <a:gd name="connsiteY82" fmla="*/ 638175 h 2143125"/>
              <a:gd name="connsiteX83" fmla="*/ 4459067 w 4992467"/>
              <a:gd name="connsiteY83" fmla="*/ 695325 h 2143125"/>
              <a:gd name="connsiteX84" fmla="*/ 4487642 w 4992467"/>
              <a:gd name="connsiteY84" fmla="*/ 714375 h 2143125"/>
              <a:gd name="connsiteX85" fmla="*/ 4516217 w 4992467"/>
              <a:gd name="connsiteY85" fmla="*/ 733425 h 2143125"/>
              <a:gd name="connsiteX86" fmla="*/ 4601942 w 4992467"/>
              <a:gd name="connsiteY86" fmla="*/ 809625 h 2143125"/>
              <a:gd name="connsiteX87" fmla="*/ 4630517 w 4992467"/>
              <a:gd name="connsiteY87" fmla="*/ 819150 h 2143125"/>
              <a:gd name="connsiteX88" fmla="*/ 4687667 w 4992467"/>
              <a:gd name="connsiteY88" fmla="*/ 857250 h 2143125"/>
              <a:gd name="connsiteX89" fmla="*/ 4754342 w 4992467"/>
              <a:gd name="connsiteY89" fmla="*/ 876300 h 2143125"/>
              <a:gd name="connsiteX90" fmla="*/ 4782917 w 4992467"/>
              <a:gd name="connsiteY90" fmla="*/ 885825 h 2143125"/>
              <a:gd name="connsiteX91" fmla="*/ 4849592 w 4992467"/>
              <a:gd name="connsiteY91" fmla="*/ 904875 h 2143125"/>
              <a:gd name="connsiteX92" fmla="*/ 4878167 w 4992467"/>
              <a:gd name="connsiteY92" fmla="*/ 923925 h 2143125"/>
              <a:gd name="connsiteX93" fmla="*/ 4906742 w 4992467"/>
              <a:gd name="connsiteY93" fmla="*/ 933450 h 2143125"/>
              <a:gd name="connsiteX94" fmla="*/ 4963892 w 4992467"/>
              <a:gd name="connsiteY94" fmla="*/ 971550 h 2143125"/>
              <a:gd name="connsiteX95" fmla="*/ 4992467 w 4992467"/>
              <a:gd name="connsiteY95" fmla="*/ 1008111 h 2143125"/>
              <a:gd name="connsiteX96" fmla="*/ 4220942 w 4992467"/>
              <a:gd name="connsiteY96" fmla="*/ 2038350 h 2143125"/>
              <a:gd name="connsiteX97" fmla="*/ 4154267 w 4992467"/>
              <a:gd name="connsiteY97" fmla="*/ 2114550 h 2143125"/>
              <a:gd name="connsiteX98" fmla="*/ 4106642 w 4992467"/>
              <a:gd name="connsiteY98" fmla="*/ 2124075 h 2143125"/>
              <a:gd name="connsiteX99" fmla="*/ 3906617 w 4992467"/>
              <a:gd name="connsiteY99" fmla="*/ 2143125 h 2143125"/>
              <a:gd name="connsiteX100" fmla="*/ 3458942 w 4992467"/>
              <a:gd name="connsiteY100" fmla="*/ 2124075 h 2143125"/>
              <a:gd name="connsiteX101" fmla="*/ 3344642 w 4992467"/>
              <a:gd name="connsiteY101" fmla="*/ 2095500 h 2143125"/>
              <a:gd name="connsiteX102" fmla="*/ 3297017 w 4992467"/>
              <a:gd name="connsiteY102" fmla="*/ 2085975 h 2143125"/>
              <a:gd name="connsiteX103" fmla="*/ 3068417 w 4992467"/>
              <a:gd name="connsiteY103" fmla="*/ 2095500 h 2143125"/>
              <a:gd name="connsiteX104" fmla="*/ 3030317 w 4992467"/>
              <a:gd name="connsiteY104" fmla="*/ 2105025 h 2143125"/>
              <a:gd name="connsiteX105" fmla="*/ 2925542 w 4992467"/>
              <a:gd name="connsiteY105" fmla="*/ 2114550 h 2143125"/>
              <a:gd name="connsiteX106" fmla="*/ 2858867 w 4992467"/>
              <a:gd name="connsiteY106" fmla="*/ 2124075 h 2143125"/>
              <a:gd name="connsiteX107" fmla="*/ 2011142 w 4992467"/>
              <a:gd name="connsiteY107" fmla="*/ 2114550 h 2143125"/>
              <a:gd name="connsiteX108" fmla="*/ 1887317 w 4992467"/>
              <a:gd name="connsiteY108" fmla="*/ 2095500 h 2143125"/>
              <a:gd name="connsiteX109" fmla="*/ 1639667 w 4992467"/>
              <a:gd name="connsiteY109" fmla="*/ 2085975 h 2143125"/>
              <a:gd name="connsiteX110" fmla="*/ 1553942 w 4992467"/>
              <a:gd name="connsiteY110" fmla="*/ 2076450 h 2143125"/>
              <a:gd name="connsiteX111" fmla="*/ 1525367 w 4992467"/>
              <a:gd name="connsiteY111" fmla="*/ 2066925 h 2143125"/>
              <a:gd name="connsiteX112" fmla="*/ 687167 w 4992467"/>
              <a:gd name="connsiteY112" fmla="*/ 2085975 h 2143125"/>
              <a:gd name="connsiteX113" fmla="*/ 620492 w 4992467"/>
              <a:gd name="connsiteY113" fmla="*/ 2076450 h 2143125"/>
              <a:gd name="connsiteX114" fmla="*/ 572867 w 4992467"/>
              <a:gd name="connsiteY11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1367 w 4992467"/>
              <a:gd name="connsiteY13" fmla="*/ 809625 h 2143125"/>
              <a:gd name="connsiteX14" fmla="*/ 68042 w 4992467"/>
              <a:gd name="connsiteY14" fmla="*/ 733425 h 2143125"/>
              <a:gd name="connsiteX15" fmla="*/ 96617 w 4992467"/>
              <a:gd name="connsiteY15" fmla="*/ 714375 h 2143125"/>
              <a:gd name="connsiteX16" fmla="*/ 125192 w 4992467"/>
              <a:gd name="connsiteY16" fmla="*/ 695325 h 2143125"/>
              <a:gd name="connsiteX17" fmla="*/ 172817 w 4992467"/>
              <a:gd name="connsiteY17" fmla="*/ 647700 h 2143125"/>
              <a:gd name="connsiteX18" fmla="*/ 201392 w 4992467"/>
              <a:gd name="connsiteY18" fmla="*/ 638175 h 2143125"/>
              <a:gd name="connsiteX19" fmla="*/ 258542 w 4992467"/>
              <a:gd name="connsiteY19" fmla="*/ 600075 h 2143125"/>
              <a:gd name="connsiteX20" fmla="*/ 315692 w 4992467"/>
              <a:gd name="connsiteY20" fmla="*/ 571500 h 2143125"/>
              <a:gd name="connsiteX21" fmla="*/ 344267 w 4992467"/>
              <a:gd name="connsiteY21" fmla="*/ 561975 h 2143125"/>
              <a:gd name="connsiteX22" fmla="*/ 401417 w 4992467"/>
              <a:gd name="connsiteY22" fmla="*/ 523875 h 2143125"/>
              <a:gd name="connsiteX23" fmla="*/ 429992 w 4992467"/>
              <a:gd name="connsiteY23" fmla="*/ 504825 h 2143125"/>
              <a:gd name="connsiteX24" fmla="*/ 458567 w 4992467"/>
              <a:gd name="connsiteY24" fmla="*/ 495300 h 2143125"/>
              <a:gd name="connsiteX25" fmla="*/ 487142 w 4992467"/>
              <a:gd name="connsiteY25" fmla="*/ 476250 h 2143125"/>
              <a:gd name="connsiteX26" fmla="*/ 544292 w 4992467"/>
              <a:gd name="connsiteY26" fmla="*/ 457200 h 2143125"/>
              <a:gd name="connsiteX27" fmla="*/ 649067 w 4992467"/>
              <a:gd name="connsiteY27" fmla="*/ 428625 h 2143125"/>
              <a:gd name="connsiteX28" fmla="*/ 830042 w 4992467"/>
              <a:gd name="connsiteY28" fmla="*/ 409575 h 2143125"/>
              <a:gd name="connsiteX29" fmla="*/ 925292 w 4992467"/>
              <a:gd name="connsiteY29" fmla="*/ 381000 h 2143125"/>
              <a:gd name="connsiteX30" fmla="*/ 953867 w 4992467"/>
              <a:gd name="connsiteY30" fmla="*/ 361950 h 2143125"/>
              <a:gd name="connsiteX31" fmla="*/ 1011017 w 4992467"/>
              <a:gd name="connsiteY31" fmla="*/ 342900 h 2143125"/>
              <a:gd name="connsiteX32" fmla="*/ 1096742 w 4992467"/>
              <a:gd name="connsiteY32" fmla="*/ 304800 h 2143125"/>
              <a:gd name="connsiteX33" fmla="*/ 1182467 w 4992467"/>
              <a:gd name="connsiteY33" fmla="*/ 285750 h 2143125"/>
              <a:gd name="connsiteX34" fmla="*/ 1220567 w 4992467"/>
              <a:gd name="connsiteY34" fmla="*/ 276225 h 2143125"/>
              <a:gd name="connsiteX35" fmla="*/ 1411067 w 4992467"/>
              <a:gd name="connsiteY35" fmla="*/ 266700 h 2143125"/>
              <a:gd name="connsiteX36" fmla="*/ 1458692 w 4992467"/>
              <a:gd name="connsiteY36" fmla="*/ 257175 h 2143125"/>
              <a:gd name="connsiteX37" fmla="*/ 1487267 w 4992467"/>
              <a:gd name="connsiteY37" fmla="*/ 247650 h 2143125"/>
              <a:gd name="connsiteX38" fmla="*/ 1544417 w 4992467"/>
              <a:gd name="connsiteY38" fmla="*/ 238125 h 2143125"/>
              <a:gd name="connsiteX39" fmla="*/ 1658717 w 4992467"/>
              <a:gd name="connsiteY39" fmla="*/ 247650 h 2143125"/>
              <a:gd name="connsiteX40" fmla="*/ 1868267 w 4992467"/>
              <a:gd name="connsiteY40" fmla="*/ 228600 h 2143125"/>
              <a:gd name="connsiteX41" fmla="*/ 1953992 w 4992467"/>
              <a:gd name="connsiteY41" fmla="*/ 200025 h 2143125"/>
              <a:gd name="connsiteX42" fmla="*/ 1982567 w 4992467"/>
              <a:gd name="connsiteY42" fmla="*/ 190500 h 2143125"/>
              <a:gd name="connsiteX43" fmla="*/ 2011142 w 4992467"/>
              <a:gd name="connsiteY43" fmla="*/ 171450 h 2143125"/>
              <a:gd name="connsiteX44" fmla="*/ 2068292 w 4992467"/>
              <a:gd name="connsiteY44" fmla="*/ 152400 h 2143125"/>
              <a:gd name="connsiteX45" fmla="*/ 2154017 w 4992467"/>
              <a:gd name="connsiteY45" fmla="*/ 114300 h 2143125"/>
              <a:gd name="connsiteX46" fmla="*/ 2496917 w 4992467"/>
              <a:gd name="connsiteY46" fmla="*/ 95250 h 2143125"/>
              <a:gd name="connsiteX47" fmla="*/ 2582642 w 4992467"/>
              <a:gd name="connsiteY47" fmla="*/ 66675 h 2143125"/>
              <a:gd name="connsiteX48" fmla="*/ 2611217 w 4992467"/>
              <a:gd name="connsiteY48" fmla="*/ 57150 h 2143125"/>
              <a:gd name="connsiteX49" fmla="*/ 2639792 w 4992467"/>
              <a:gd name="connsiteY49" fmla="*/ 38100 h 2143125"/>
              <a:gd name="connsiteX50" fmla="*/ 2696942 w 4992467"/>
              <a:gd name="connsiteY50" fmla="*/ 19050 h 2143125"/>
              <a:gd name="connsiteX51" fmla="*/ 2763617 w 4992467"/>
              <a:gd name="connsiteY51" fmla="*/ 0 h 2143125"/>
              <a:gd name="connsiteX52" fmla="*/ 2982692 w 4992467"/>
              <a:gd name="connsiteY52" fmla="*/ 9525 h 2143125"/>
              <a:gd name="connsiteX53" fmla="*/ 3039842 w 4992467"/>
              <a:gd name="connsiteY53" fmla="*/ 28575 h 2143125"/>
              <a:gd name="connsiteX54" fmla="*/ 3077942 w 4992467"/>
              <a:gd name="connsiteY54" fmla="*/ 38100 h 2143125"/>
              <a:gd name="connsiteX55" fmla="*/ 3135092 w 4992467"/>
              <a:gd name="connsiteY55" fmla="*/ 57150 h 2143125"/>
              <a:gd name="connsiteX56" fmla="*/ 3192242 w 4992467"/>
              <a:gd name="connsiteY56" fmla="*/ 76200 h 2143125"/>
              <a:gd name="connsiteX57" fmla="*/ 3220817 w 4992467"/>
              <a:gd name="connsiteY57" fmla="*/ 85725 h 2143125"/>
              <a:gd name="connsiteX58" fmla="*/ 3249392 w 4992467"/>
              <a:gd name="connsiteY58" fmla="*/ 95250 h 2143125"/>
              <a:gd name="connsiteX59" fmla="*/ 3363692 w 4992467"/>
              <a:gd name="connsiteY59" fmla="*/ 104775 h 2143125"/>
              <a:gd name="connsiteX60" fmla="*/ 3420842 w 4992467"/>
              <a:gd name="connsiteY60" fmla="*/ 133350 h 2143125"/>
              <a:gd name="connsiteX61" fmla="*/ 3449417 w 4992467"/>
              <a:gd name="connsiteY61" fmla="*/ 161925 h 2143125"/>
              <a:gd name="connsiteX62" fmla="*/ 3506567 w 4992467"/>
              <a:gd name="connsiteY62" fmla="*/ 200025 h 2143125"/>
              <a:gd name="connsiteX63" fmla="*/ 3535142 w 4992467"/>
              <a:gd name="connsiteY63" fmla="*/ 219075 h 2143125"/>
              <a:gd name="connsiteX64" fmla="*/ 3563717 w 4992467"/>
              <a:gd name="connsiteY64" fmla="*/ 247650 h 2143125"/>
              <a:gd name="connsiteX65" fmla="*/ 3620867 w 4992467"/>
              <a:gd name="connsiteY65" fmla="*/ 266700 h 2143125"/>
              <a:gd name="connsiteX66" fmla="*/ 3678017 w 4992467"/>
              <a:gd name="connsiteY66" fmla="*/ 295275 h 2143125"/>
              <a:gd name="connsiteX67" fmla="*/ 3706592 w 4992467"/>
              <a:gd name="connsiteY67" fmla="*/ 314325 h 2143125"/>
              <a:gd name="connsiteX68" fmla="*/ 3744692 w 4992467"/>
              <a:gd name="connsiteY68" fmla="*/ 323850 h 2143125"/>
              <a:gd name="connsiteX69" fmla="*/ 3887567 w 4992467"/>
              <a:gd name="connsiteY69" fmla="*/ 342900 h 2143125"/>
              <a:gd name="connsiteX70" fmla="*/ 3944717 w 4992467"/>
              <a:gd name="connsiteY70" fmla="*/ 361950 h 2143125"/>
              <a:gd name="connsiteX71" fmla="*/ 3973292 w 4992467"/>
              <a:gd name="connsiteY71" fmla="*/ 371475 h 2143125"/>
              <a:gd name="connsiteX72" fmla="*/ 4030442 w 4992467"/>
              <a:gd name="connsiteY72" fmla="*/ 419100 h 2143125"/>
              <a:gd name="connsiteX73" fmla="*/ 4087592 w 4992467"/>
              <a:gd name="connsiteY73" fmla="*/ 457200 h 2143125"/>
              <a:gd name="connsiteX74" fmla="*/ 4116167 w 4992467"/>
              <a:gd name="connsiteY74" fmla="*/ 476250 h 2143125"/>
              <a:gd name="connsiteX75" fmla="*/ 4173317 w 4992467"/>
              <a:gd name="connsiteY75" fmla="*/ 514350 h 2143125"/>
              <a:gd name="connsiteX76" fmla="*/ 4201892 w 4992467"/>
              <a:gd name="connsiteY76" fmla="*/ 533400 h 2143125"/>
              <a:gd name="connsiteX77" fmla="*/ 4230467 w 4992467"/>
              <a:gd name="connsiteY77" fmla="*/ 542925 h 2143125"/>
              <a:gd name="connsiteX78" fmla="*/ 4259042 w 4992467"/>
              <a:gd name="connsiteY78" fmla="*/ 571500 h 2143125"/>
              <a:gd name="connsiteX79" fmla="*/ 4316192 w 4992467"/>
              <a:gd name="connsiteY79" fmla="*/ 600075 h 2143125"/>
              <a:gd name="connsiteX80" fmla="*/ 4344767 w 4992467"/>
              <a:gd name="connsiteY80" fmla="*/ 628650 h 2143125"/>
              <a:gd name="connsiteX81" fmla="*/ 4373342 w 4992467"/>
              <a:gd name="connsiteY81" fmla="*/ 638175 h 2143125"/>
              <a:gd name="connsiteX82" fmla="*/ 4459067 w 4992467"/>
              <a:gd name="connsiteY82" fmla="*/ 695325 h 2143125"/>
              <a:gd name="connsiteX83" fmla="*/ 4487642 w 4992467"/>
              <a:gd name="connsiteY83" fmla="*/ 714375 h 2143125"/>
              <a:gd name="connsiteX84" fmla="*/ 4516217 w 4992467"/>
              <a:gd name="connsiteY84" fmla="*/ 733425 h 2143125"/>
              <a:gd name="connsiteX85" fmla="*/ 4601942 w 4992467"/>
              <a:gd name="connsiteY85" fmla="*/ 809625 h 2143125"/>
              <a:gd name="connsiteX86" fmla="*/ 4630517 w 4992467"/>
              <a:gd name="connsiteY86" fmla="*/ 819150 h 2143125"/>
              <a:gd name="connsiteX87" fmla="*/ 4687667 w 4992467"/>
              <a:gd name="connsiteY87" fmla="*/ 857250 h 2143125"/>
              <a:gd name="connsiteX88" fmla="*/ 4754342 w 4992467"/>
              <a:gd name="connsiteY88" fmla="*/ 876300 h 2143125"/>
              <a:gd name="connsiteX89" fmla="*/ 4782917 w 4992467"/>
              <a:gd name="connsiteY89" fmla="*/ 885825 h 2143125"/>
              <a:gd name="connsiteX90" fmla="*/ 4849592 w 4992467"/>
              <a:gd name="connsiteY90" fmla="*/ 904875 h 2143125"/>
              <a:gd name="connsiteX91" fmla="*/ 4878167 w 4992467"/>
              <a:gd name="connsiteY91" fmla="*/ 923925 h 2143125"/>
              <a:gd name="connsiteX92" fmla="*/ 4906742 w 4992467"/>
              <a:gd name="connsiteY92" fmla="*/ 933450 h 2143125"/>
              <a:gd name="connsiteX93" fmla="*/ 4963892 w 4992467"/>
              <a:gd name="connsiteY93" fmla="*/ 971550 h 2143125"/>
              <a:gd name="connsiteX94" fmla="*/ 4992467 w 4992467"/>
              <a:gd name="connsiteY94" fmla="*/ 1008111 h 2143125"/>
              <a:gd name="connsiteX95" fmla="*/ 4220942 w 4992467"/>
              <a:gd name="connsiteY95" fmla="*/ 2038350 h 2143125"/>
              <a:gd name="connsiteX96" fmla="*/ 4154267 w 4992467"/>
              <a:gd name="connsiteY96" fmla="*/ 2114550 h 2143125"/>
              <a:gd name="connsiteX97" fmla="*/ 4106642 w 4992467"/>
              <a:gd name="connsiteY97" fmla="*/ 2124075 h 2143125"/>
              <a:gd name="connsiteX98" fmla="*/ 3906617 w 4992467"/>
              <a:gd name="connsiteY98" fmla="*/ 2143125 h 2143125"/>
              <a:gd name="connsiteX99" fmla="*/ 3458942 w 4992467"/>
              <a:gd name="connsiteY99" fmla="*/ 2124075 h 2143125"/>
              <a:gd name="connsiteX100" fmla="*/ 3344642 w 4992467"/>
              <a:gd name="connsiteY100" fmla="*/ 2095500 h 2143125"/>
              <a:gd name="connsiteX101" fmla="*/ 3297017 w 4992467"/>
              <a:gd name="connsiteY101" fmla="*/ 2085975 h 2143125"/>
              <a:gd name="connsiteX102" fmla="*/ 3068417 w 4992467"/>
              <a:gd name="connsiteY102" fmla="*/ 2095500 h 2143125"/>
              <a:gd name="connsiteX103" fmla="*/ 3030317 w 4992467"/>
              <a:gd name="connsiteY103" fmla="*/ 2105025 h 2143125"/>
              <a:gd name="connsiteX104" fmla="*/ 2925542 w 4992467"/>
              <a:gd name="connsiteY104" fmla="*/ 2114550 h 2143125"/>
              <a:gd name="connsiteX105" fmla="*/ 2858867 w 4992467"/>
              <a:gd name="connsiteY105" fmla="*/ 2124075 h 2143125"/>
              <a:gd name="connsiteX106" fmla="*/ 2011142 w 4992467"/>
              <a:gd name="connsiteY106" fmla="*/ 2114550 h 2143125"/>
              <a:gd name="connsiteX107" fmla="*/ 1887317 w 4992467"/>
              <a:gd name="connsiteY107" fmla="*/ 2095500 h 2143125"/>
              <a:gd name="connsiteX108" fmla="*/ 1639667 w 4992467"/>
              <a:gd name="connsiteY108" fmla="*/ 2085975 h 2143125"/>
              <a:gd name="connsiteX109" fmla="*/ 1553942 w 4992467"/>
              <a:gd name="connsiteY109" fmla="*/ 2076450 h 2143125"/>
              <a:gd name="connsiteX110" fmla="*/ 1525367 w 4992467"/>
              <a:gd name="connsiteY110" fmla="*/ 2066925 h 2143125"/>
              <a:gd name="connsiteX111" fmla="*/ 687167 w 4992467"/>
              <a:gd name="connsiteY111" fmla="*/ 2085975 h 2143125"/>
              <a:gd name="connsiteX112" fmla="*/ 620492 w 4992467"/>
              <a:gd name="connsiteY112" fmla="*/ 2076450 h 2143125"/>
              <a:gd name="connsiteX113" fmla="*/ 572867 w 4992467"/>
              <a:gd name="connsiteY11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1367 w 4992467"/>
              <a:gd name="connsiteY12" fmla="*/ 809625 h 2143125"/>
              <a:gd name="connsiteX13" fmla="*/ 68042 w 4992467"/>
              <a:gd name="connsiteY13" fmla="*/ 733425 h 2143125"/>
              <a:gd name="connsiteX14" fmla="*/ 96617 w 4992467"/>
              <a:gd name="connsiteY14" fmla="*/ 714375 h 2143125"/>
              <a:gd name="connsiteX15" fmla="*/ 125192 w 4992467"/>
              <a:gd name="connsiteY15" fmla="*/ 695325 h 2143125"/>
              <a:gd name="connsiteX16" fmla="*/ 172817 w 4992467"/>
              <a:gd name="connsiteY16" fmla="*/ 647700 h 2143125"/>
              <a:gd name="connsiteX17" fmla="*/ 201392 w 4992467"/>
              <a:gd name="connsiteY17" fmla="*/ 638175 h 2143125"/>
              <a:gd name="connsiteX18" fmla="*/ 258542 w 4992467"/>
              <a:gd name="connsiteY18" fmla="*/ 600075 h 2143125"/>
              <a:gd name="connsiteX19" fmla="*/ 315692 w 4992467"/>
              <a:gd name="connsiteY19" fmla="*/ 571500 h 2143125"/>
              <a:gd name="connsiteX20" fmla="*/ 344267 w 4992467"/>
              <a:gd name="connsiteY20" fmla="*/ 561975 h 2143125"/>
              <a:gd name="connsiteX21" fmla="*/ 401417 w 4992467"/>
              <a:gd name="connsiteY21" fmla="*/ 523875 h 2143125"/>
              <a:gd name="connsiteX22" fmla="*/ 429992 w 4992467"/>
              <a:gd name="connsiteY22" fmla="*/ 504825 h 2143125"/>
              <a:gd name="connsiteX23" fmla="*/ 458567 w 4992467"/>
              <a:gd name="connsiteY23" fmla="*/ 495300 h 2143125"/>
              <a:gd name="connsiteX24" fmla="*/ 487142 w 4992467"/>
              <a:gd name="connsiteY24" fmla="*/ 476250 h 2143125"/>
              <a:gd name="connsiteX25" fmla="*/ 544292 w 4992467"/>
              <a:gd name="connsiteY25" fmla="*/ 457200 h 2143125"/>
              <a:gd name="connsiteX26" fmla="*/ 649067 w 4992467"/>
              <a:gd name="connsiteY26" fmla="*/ 428625 h 2143125"/>
              <a:gd name="connsiteX27" fmla="*/ 830042 w 4992467"/>
              <a:gd name="connsiteY27" fmla="*/ 409575 h 2143125"/>
              <a:gd name="connsiteX28" fmla="*/ 925292 w 4992467"/>
              <a:gd name="connsiteY28" fmla="*/ 381000 h 2143125"/>
              <a:gd name="connsiteX29" fmla="*/ 953867 w 4992467"/>
              <a:gd name="connsiteY29" fmla="*/ 361950 h 2143125"/>
              <a:gd name="connsiteX30" fmla="*/ 1011017 w 4992467"/>
              <a:gd name="connsiteY30" fmla="*/ 342900 h 2143125"/>
              <a:gd name="connsiteX31" fmla="*/ 1096742 w 4992467"/>
              <a:gd name="connsiteY31" fmla="*/ 304800 h 2143125"/>
              <a:gd name="connsiteX32" fmla="*/ 1182467 w 4992467"/>
              <a:gd name="connsiteY32" fmla="*/ 285750 h 2143125"/>
              <a:gd name="connsiteX33" fmla="*/ 1220567 w 4992467"/>
              <a:gd name="connsiteY33" fmla="*/ 276225 h 2143125"/>
              <a:gd name="connsiteX34" fmla="*/ 1411067 w 4992467"/>
              <a:gd name="connsiteY34" fmla="*/ 266700 h 2143125"/>
              <a:gd name="connsiteX35" fmla="*/ 1458692 w 4992467"/>
              <a:gd name="connsiteY35" fmla="*/ 257175 h 2143125"/>
              <a:gd name="connsiteX36" fmla="*/ 1487267 w 4992467"/>
              <a:gd name="connsiteY36" fmla="*/ 247650 h 2143125"/>
              <a:gd name="connsiteX37" fmla="*/ 1544417 w 4992467"/>
              <a:gd name="connsiteY37" fmla="*/ 238125 h 2143125"/>
              <a:gd name="connsiteX38" fmla="*/ 1658717 w 4992467"/>
              <a:gd name="connsiteY38" fmla="*/ 247650 h 2143125"/>
              <a:gd name="connsiteX39" fmla="*/ 1868267 w 4992467"/>
              <a:gd name="connsiteY39" fmla="*/ 228600 h 2143125"/>
              <a:gd name="connsiteX40" fmla="*/ 1953992 w 4992467"/>
              <a:gd name="connsiteY40" fmla="*/ 200025 h 2143125"/>
              <a:gd name="connsiteX41" fmla="*/ 1982567 w 4992467"/>
              <a:gd name="connsiteY41" fmla="*/ 190500 h 2143125"/>
              <a:gd name="connsiteX42" fmla="*/ 2011142 w 4992467"/>
              <a:gd name="connsiteY42" fmla="*/ 171450 h 2143125"/>
              <a:gd name="connsiteX43" fmla="*/ 2068292 w 4992467"/>
              <a:gd name="connsiteY43" fmla="*/ 152400 h 2143125"/>
              <a:gd name="connsiteX44" fmla="*/ 2154017 w 4992467"/>
              <a:gd name="connsiteY44" fmla="*/ 114300 h 2143125"/>
              <a:gd name="connsiteX45" fmla="*/ 2496917 w 4992467"/>
              <a:gd name="connsiteY45" fmla="*/ 95250 h 2143125"/>
              <a:gd name="connsiteX46" fmla="*/ 2582642 w 4992467"/>
              <a:gd name="connsiteY46" fmla="*/ 66675 h 2143125"/>
              <a:gd name="connsiteX47" fmla="*/ 2611217 w 4992467"/>
              <a:gd name="connsiteY47" fmla="*/ 57150 h 2143125"/>
              <a:gd name="connsiteX48" fmla="*/ 2639792 w 4992467"/>
              <a:gd name="connsiteY48" fmla="*/ 38100 h 2143125"/>
              <a:gd name="connsiteX49" fmla="*/ 2696942 w 4992467"/>
              <a:gd name="connsiteY49" fmla="*/ 19050 h 2143125"/>
              <a:gd name="connsiteX50" fmla="*/ 2763617 w 4992467"/>
              <a:gd name="connsiteY50" fmla="*/ 0 h 2143125"/>
              <a:gd name="connsiteX51" fmla="*/ 2982692 w 4992467"/>
              <a:gd name="connsiteY51" fmla="*/ 9525 h 2143125"/>
              <a:gd name="connsiteX52" fmla="*/ 3039842 w 4992467"/>
              <a:gd name="connsiteY52" fmla="*/ 28575 h 2143125"/>
              <a:gd name="connsiteX53" fmla="*/ 3077942 w 4992467"/>
              <a:gd name="connsiteY53" fmla="*/ 38100 h 2143125"/>
              <a:gd name="connsiteX54" fmla="*/ 3135092 w 4992467"/>
              <a:gd name="connsiteY54" fmla="*/ 57150 h 2143125"/>
              <a:gd name="connsiteX55" fmla="*/ 3192242 w 4992467"/>
              <a:gd name="connsiteY55" fmla="*/ 76200 h 2143125"/>
              <a:gd name="connsiteX56" fmla="*/ 3220817 w 4992467"/>
              <a:gd name="connsiteY56" fmla="*/ 85725 h 2143125"/>
              <a:gd name="connsiteX57" fmla="*/ 3249392 w 4992467"/>
              <a:gd name="connsiteY57" fmla="*/ 95250 h 2143125"/>
              <a:gd name="connsiteX58" fmla="*/ 3363692 w 4992467"/>
              <a:gd name="connsiteY58" fmla="*/ 104775 h 2143125"/>
              <a:gd name="connsiteX59" fmla="*/ 3420842 w 4992467"/>
              <a:gd name="connsiteY59" fmla="*/ 133350 h 2143125"/>
              <a:gd name="connsiteX60" fmla="*/ 3449417 w 4992467"/>
              <a:gd name="connsiteY60" fmla="*/ 161925 h 2143125"/>
              <a:gd name="connsiteX61" fmla="*/ 3506567 w 4992467"/>
              <a:gd name="connsiteY61" fmla="*/ 200025 h 2143125"/>
              <a:gd name="connsiteX62" fmla="*/ 3535142 w 4992467"/>
              <a:gd name="connsiteY62" fmla="*/ 219075 h 2143125"/>
              <a:gd name="connsiteX63" fmla="*/ 3563717 w 4992467"/>
              <a:gd name="connsiteY63" fmla="*/ 247650 h 2143125"/>
              <a:gd name="connsiteX64" fmla="*/ 3620867 w 4992467"/>
              <a:gd name="connsiteY64" fmla="*/ 266700 h 2143125"/>
              <a:gd name="connsiteX65" fmla="*/ 3678017 w 4992467"/>
              <a:gd name="connsiteY65" fmla="*/ 295275 h 2143125"/>
              <a:gd name="connsiteX66" fmla="*/ 3706592 w 4992467"/>
              <a:gd name="connsiteY66" fmla="*/ 314325 h 2143125"/>
              <a:gd name="connsiteX67" fmla="*/ 3744692 w 4992467"/>
              <a:gd name="connsiteY67" fmla="*/ 323850 h 2143125"/>
              <a:gd name="connsiteX68" fmla="*/ 3887567 w 4992467"/>
              <a:gd name="connsiteY68" fmla="*/ 342900 h 2143125"/>
              <a:gd name="connsiteX69" fmla="*/ 3944717 w 4992467"/>
              <a:gd name="connsiteY69" fmla="*/ 361950 h 2143125"/>
              <a:gd name="connsiteX70" fmla="*/ 3973292 w 4992467"/>
              <a:gd name="connsiteY70" fmla="*/ 371475 h 2143125"/>
              <a:gd name="connsiteX71" fmla="*/ 4030442 w 4992467"/>
              <a:gd name="connsiteY71" fmla="*/ 419100 h 2143125"/>
              <a:gd name="connsiteX72" fmla="*/ 4087592 w 4992467"/>
              <a:gd name="connsiteY72" fmla="*/ 457200 h 2143125"/>
              <a:gd name="connsiteX73" fmla="*/ 4116167 w 4992467"/>
              <a:gd name="connsiteY73" fmla="*/ 476250 h 2143125"/>
              <a:gd name="connsiteX74" fmla="*/ 4173317 w 4992467"/>
              <a:gd name="connsiteY74" fmla="*/ 514350 h 2143125"/>
              <a:gd name="connsiteX75" fmla="*/ 4201892 w 4992467"/>
              <a:gd name="connsiteY75" fmla="*/ 533400 h 2143125"/>
              <a:gd name="connsiteX76" fmla="*/ 4230467 w 4992467"/>
              <a:gd name="connsiteY76" fmla="*/ 542925 h 2143125"/>
              <a:gd name="connsiteX77" fmla="*/ 4259042 w 4992467"/>
              <a:gd name="connsiteY77" fmla="*/ 571500 h 2143125"/>
              <a:gd name="connsiteX78" fmla="*/ 4316192 w 4992467"/>
              <a:gd name="connsiteY78" fmla="*/ 600075 h 2143125"/>
              <a:gd name="connsiteX79" fmla="*/ 4344767 w 4992467"/>
              <a:gd name="connsiteY79" fmla="*/ 628650 h 2143125"/>
              <a:gd name="connsiteX80" fmla="*/ 4373342 w 4992467"/>
              <a:gd name="connsiteY80" fmla="*/ 638175 h 2143125"/>
              <a:gd name="connsiteX81" fmla="*/ 4459067 w 4992467"/>
              <a:gd name="connsiteY81" fmla="*/ 695325 h 2143125"/>
              <a:gd name="connsiteX82" fmla="*/ 4487642 w 4992467"/>
              <a:gd name="connsiteY82" fmla="*/ 714375 h 2143125"/>
              <a:gd name="connsiteX83" fmla="*/ 4516217 w 4992467"/>
              <a:gd name="connsiteY83" fmla="*/ 733425 h 2143125"/>
              <a:gd name="connsiteX84" fmla="*/ 4601942 w 4992467"/>
              <a:gd name="connsiteY84" fmla="*/ 809625 h 2143125"/>
              <a:gd name="connsiteX85" fmla="*/ 4630517 w 4992467"/>
              <a:gd name="connsiteY85" fmla="*/ 819150 h 2143125"/>
              <a:gd name="connsiteX86" fmla="*/ 4687667 w 4992467"/>
              <a:gd name="connsiteY86" fmla="*/ 857250 h 2143125"/>
              <a:gd name="connsiteX87" fmla="*/ 4754342 w 4992467"/>
              <a:gd name="connsiteY87" fmla="*/ 876300 h 2143125"/>
              <a:gd name="connsiteX88" fmla="*/ 4782917 w 4992467"/>
              <a:gd name="connsiteY88" fmla="*/ 885825 h 2143125"/>
              <a:gd name="connsiteX89" fmla="*/ 4849592 w 4992467"/>
              <a:gd name="connsiteY89" fmla="*/ 904875 h 2143125"/>
              <a:gd name="connsiteX90" fmla="*/ 4878167 w 4992467"/>
              <a:gd name="connsiteY90" fmla="*/ 923925 h 2143125"/>
              <a:gd name="connsiteX91" fmla="*/ 4906742 w 4992467"/>
              <a:gd name="connsiteY91" fmla="*/ 933450 h 2143125"/>
              <a:gd name="connsiteX92" fmla="*/ 4963892 w 4992467"/>
              <a:gd name="connsiteY92" fmla="*/ 971550 h 2143125"/>
              <a:gd name="connsiteX93" fmla="*/ 4992467 w 4992467"/>
              <a:gd name="connsiteY93" fmla="*/ 1008111 h 2143125"/>
              <a:gd name="connsiteX94" fmla="*/ 4220942 w 4992467"/>
              <a:gd name="connsiteY94" fmla="*/ 2038350 h 2143125"/>
              <a:gd name="connsiteX95" fmla="*/ 4154267 w 4992467"/>
              <a:gd name="connsiteY95" fmla="*/ 2114550 h 2143125"/>
              <a:gd name="connsiteX96" fmla="*/ 4106642 w 4992467"/>
              <a:gd name="connsiteY96" fmla="*/ 2124075 h 2143125"/>
              <a:gd name="connsiteX97" fmla="*/ 3906617 w 4992467"/>
              <a:gd name="connsiteY97" fmla="*/ 2143125 h 2143125"/>
              <a:gd name="connsiteX98" fmla="*/ 3458942 w 4992467"/>
              <a:gd name="connsiteY98" fmla="*/ 2124075 h 2143125"/>
              <a:gd name="connsiteX99" fmla="*/ 3344642 w 4992467"/>
              <a:gd name="connsiteY99" fmla="*/ 2095500 h 2143125"/>
              <a:gd name="connsiteX100" fmla="*/ 3297017 w 4992467"/>
              <a:gd name="connsiteY100" fmla="*/ 2085975 h 2143125"/>
              <a:gd name="connsiteX101" fmla="*/ 3068417 w 4992467"/>
              <a:gd name="connsiteY101" fmla="*/ 2095500 h 2143125"/>
              <a:gd name="connsiteX102" fmla="*/ 3030317 w 4992467"/>
              <a:gd name="connsiteY102" fmla="*/ 2105025 h 2143125"/>
              <a:gd name="connsiteX103" fmla="*/ 2925542 w 4992467"/>
              <a:gd name="connsiteY103" fmla="*/ 2114550 h 2143125"/>
              <a:gd name="connsiteX104" fmla="*/ 2858867 w 4992467"/>
              <a:gd name="connsiteY104" fmla="*/ 2124075 h 2143125"/>
              <a:gd name="connsiteX105" fmla="*/ 2011142 w 4992467"/>
              <a:gd name="connsiteY105" fmla="*/ 2114550 h 2143125"/>
              <a:gd name="connsiteX106" fmla="*/ 1887317 w 4992467"/>
              <a:gd name="connsiteY106" fmla="*/ 2095500 h 2143125"/>
              <a:gd name="connsiteX107" fmla="*/ 1639667 w 4992467"/>
              <a:gd name="connsiteY107" fmla="*/ 2085975 h 2143125"/>
              <a:gd name="connsiteX108" fmla="*/ 1553942 w 4992467"/>
              <a:gd name="connsiteY108" fmla="*/ 2076450 h 2143125"/>
              <a:gd name="connsiteX109" fmla="*/ 1525367 w 4992467"/>
              <a:gd name="connsiteY109" fmla="*/ 2066925 h 2143125"/>
              <a:gd name="connsiteX110" fmla="*/ 687167 w 4992467"/>
              <a:gd name="connsiteY110" fmla="*/ 2085975 h 2143125"/>
              <a:gd name="connsiteX111" fmla="*/ 620492 w 4992467"/>
              <a:gd name="connsiteY111" fmla="*/ 2076450 h 2143125"/>
              <a:gd name="connsiteX112" fmla="*/ 572867 w 4992467"/>
              <a:gd name="connsiteY11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15692 w 4992467"/>
              <a:gd name="connsiteY10" fmla="*/ 1504950 h 2143125"/>
              <a:gd name="connsiteX11" fmla="*/ 1367 w 4992467"/>
              <a:gd name="connsiteY11" fmla="*/ 809625 h 2143125"/>
              <a:gd name="connsiteX12" fmla="*/ 68042 w 4992467"/>
              <a:gd name="connsiteY12" fmla="*/ 733425 h 2143125"/>
              <a:gd name="connsiteX13" fmla="*/ 96617 w 4992467"/>
              <a:gd name="connsiteY13" fmla="*/ 714375 h 2143125"/>
              <a:gd name="connsiteX14" fmla="*/ 125192 w 4992467"/>
              <a:gd name="connsiteY14" fmla="*/ 695325 h 2143125"/>
              <a:gd name="connsiteX15" fmla="*/ 172817 w 4992467"/>
              <a:gd name="connsiteY15" fmla="*/ 647700 h 2143125"/>
              <a:gd name="connsiteX16" fmla="*/ 201392 w 4992467"/>
              <a:gd name="connsiteY16" fmla="*/ 638175 h 2143125"/>
              <a:gd name="connsiteX17" fmla="*/ 258542 w 4992467"/>
              <a:gd name="connsiteY17" fmla="*/ 600075 h 2143125"/>
              <a:gd name="connsiteX18" fmla="*/ 315692 w 4992467"/>
              <a:gd name="connsiteY18" fmla="*/ 571500 h 2143125"/>
              <a:gd name="connsiteX19" fmla="*/ 344267 w 4992467"/>
              <a:gd name="connsiteY19" fmla="*/ 561975 h 2143125"/>
              <a:gd name="connsiteX20" fmla="*/ 401417 w 4992467"/>
              <a:gd name="connsiteY20" fmla="*/ 523875 h 2143125"/>
              <a:gd name="connsiteX21" fmla="*/ 429992 w 4992467"/>
              <a:gd name="connsiteY21" fmla="*/ 504825 h 2143125"/>
              <a:gd name="connsiteX22" fmla="*/ 458567 w 4992467"/>
              <a:gd name="connsiteY22" fmla="*/ 495300 h 2143125"/>
              <a:gd name="connsiteX23" fmla="*/ 487142 w 4992467"/>
              <a:gd name="connsiteY23" fmla="*/ 476250 h 2143125"/>
              <a:gd name="connsiteX24" fmla="*/ 544292 w 4992467"/>
              <a:gd name="connsiteY24" fmla="*/ 457200 h 2143125"/>
              <a:gd name="connsiteX25" fmla="*/ 649067 w 4992467"/>
              <a:gd name="connsiteY25" fmla="*/ 428625 h 2143125"/>
              <a:gd name="connsiteX26" fmla="*/ 830042 w 4992467"/>
              <a:gd name="connsiteY26" fmla="*/ 409575 h 2143125"/>
              <a:gd name="connsiteX27" fmla="*/ 925292 w 4992467"/>
              <a:gd name="connsiteY27" fmla="*/ 381000 h 2143125"/>
              <a:gd name="connsiteX28" fmla="*/ 953867 w 4992467"/>
              <a:gd name="connsiteY28" fmla="*/ 361950 h 2143125"/>
              <a:gd name="connsiteX29" fmla="*/ 1011017 w 4992467"/>
              <a:gd name="connsiteY29" fmla="*/ 342900 h 2143125"/>
              <a:gd name="connsiteX30" fmla="*/ 1096742 w 4992467"/>
              <a:gd name="connsiteY30" fmla="*/ 304800 h 2143125"/>
              <a:gd name="connsiteX31" fmla="*/ 1182467 w 4992467"/>
              <a:gd name="connsiteY31" fmla="*/ 285750 h 2143125"/>
              <a:gd name="connsiteX32" fmla="*/ 1220567 w 4992467"/>
              <a:gd name="connsiteY32" fmla="*/ 276225 h 2143125"/>
              <a:gd name="connsiteX33" fmla="*/ 1411067 w 4992467"/>
              <a:gd name="connsiteY33" fmla="*/ 266700 h 2143125"/>
              <a:gd name="connsiteX34" fmla="*/ 1458692 w 4992467"/>
              <a:gd name="connsiteY34" fmla="*/ 257175 h 2143125"/>
              <a:gd name="connsiteX35" fmla="*/ 1487267 w 4992467"/>
              <a:gd name="connsiteY35" fmla="*/ 247650 h 2143125"/>
              <a:gd name="connsiteX36" fmla="*/ 1544417 w 4992467"/>
              <a:gd name="connsiteY36" fmla="*/ 238125 h 2143125"/>
              <a:gd name="connsiteX37" fmla="*/ 1658717 w 4992467"/>
              <a:gd name="connsiteY37" fmla="*/ 247650 h 2143125"/>
              <a:gd name="connsiteX38" fmla="*/ 1868267 w 4992467"/>
              <a:gd name="connsiteY38" fmla="*/ 228600 h 2143125"/>
              <a:gd name="connsiteX39" fmla="*/ 1953992 w 4992467"/>
              <a:gd name="connsiteY39" fmla="*/ 200025 h 2143125"/>
              <a:gd name="connsiteX40" fmla="*/ 1982567 w 4992467"/>
              <a:gd name="connsiteY40" fmla="*/ 190500 h 2143125"/>
              <a:gd name="connsiteX41" fmla="*/ 2011142 w 4992467"/>
              <a:gd name="connsiteY41" fmla="*/ 171450 h 2143125"/>
              <a:gd name="connsiteX42" fmla="*/ 2068292 w 4992467"/>
              <a:gd name="connsiteY42" fmla="*/ 152400 h 2143125"/>
              <a:gd name="connsiteX43" fmla="*/ 2154017 w 4992467"/>
              <a:gd name="connsiteY43" fmla="*/ 114300 h 2143125"/>
              <a:gd name="connsiteX44" fmla="*/ 2496917 w 4992467"/>
              <a:gd name="connsiteY44" fmla="*/ 95250 h 2143125"/>
              <a:gd name="connsiteX45" fmla="*/ 2582642 w 4992467"/>
              <a:gd name="connsiteY45" fmla="*/ 66675 h 2143125"/>
              <a:gd name="connsiteX46" fmla="*/ 2611217 w 4992467"/>
              <a:gd name="connsiteY46" fmla="*/ 57150 h 2143125"/>
              <a:gd name="connsiteX47" fmla="*/ 2639792 w 4992467"/>
              <a:gd name="connsiteY47" fmla="*/ 38100 h 2143125"/>
              <a:gd name="connsiteX48" fmla="*/ 2696942 w 4992467"/>
              <a:gd name="connsiteY48" fmla="*/ 19050 h 2143125"/>
              <a:gd name="connsiteX49" fmla="*/ 2763617 w 4992467"/>
              <a:gd name="connsiteY49" fmla="*/ 0 h 2143125"/>
              <a:gd name="connsiteX50" fmla="*/ 2982692 w 4992467"/>
              <a:gd name="connsiteY50" fmla="*/ 9525 h 2143125"/>
              <a:gd name="connsiteX51" fmla="*/ 3039842 w 4992467"/>
              <a:gd name="connsiteY51" fmla="*/ 28575 h 2143125"/>
              <a:gd name="connsiteX52" fmla="*/ 3077942 w 4992467"/>
              <a:gd name="connsiteY52" fmla="*/ 38100 h 2143125"/>
              <a:gd name="connsiteX53" fmla="*/ 3135092 w 4992467"/>
              <a:gd name="connsiteY53" fmla="*/ 57150 h 2143125"/>
              <a:gd name="connsiteX54" fmla="*/ 3192242 w 4992467"/>
              <a:gd name="connsiteY54" fmla="*/ 76200 h 2143125"/>
              <a:gd name="connsiteX55" fmla="*/ 3220817 w 4992467"/>
              <a:gd name="connsiteY55" fmla="*/ 85725 h 2143125"/>
              <a:gd name="connsiteX56" fmla="*/ 3249392 w 4992467"/>
              <a:gd name="connsiteY56" fmla="*/ 95250 h 2143125"/>
              <a:gd name="connsiteX57" fmla="*/ 3363692 w 4992467"/>
              <a:gd name="connsiteY57" fmla="*/ 104775 h 2143125"/>
              <a:gd name="connsiteX58" fmla="*/ 3420842 w 4992467"/>
              <a:gd name="connsiteY58" fmla="*/ 133350 h 2143125"/>
              <a:gd name="connsiteX59" fmla="*/ 3449417 w 4992467"/>
              <a:gd name="connsiteY59" fmla="*/ 161925 h 2143125"/>
              <a:gd name="connsiteX60" fmla="*/ 3506567 w 4992467"/>
              <a:gd name="connsiteY60" fmla="*/ 200025 h 2143125"/>
              <a:gd name="connsiteX61" fmla="*/ 3535142 w 4992467"/>
              <a:gd name="connsiteY61" fmla="*/ 219075 h 2143125"/>
              <a:gd name="connsiteX62" fmla="*/ 3563717 w 4992467"/>
              <a:gd name="connsiteY62" fmla="*/ 247650 h 2143125"/>
              <a:gd name="connsiteX63" fmla="*/ 3620867 w 4992467"/>
              <a:gd name="connsiteY63" fmla="*/ 266700 h 2143125"/>
              <a:gd name="connsiteX64" fmla="*/ 3678017 w 4992467"/>
              <a:gd name="connsiteY64" fmla="*/ 295275 h 2143125"/>
              <a:gd name="connsiteX65" fmla="*/ 3706592 w 4992467"/>
              <a:gd name="connsiteY65" fmla="*/ 314325 h 2143125"/>
              <a:gd name="connsiteX66" fmla="*/ 3744692 w 4992467"/>
              <a:gd name="connsiteY66" fmla="*/ 323850 h 2143125"/>
              <a:gd name="connsiteX67" fmla="*/ 3887567 w 4992467"/>
              <a:gd name="connsiteY67" fmla="*/ 342900 h 2143125"/>
              <a:gd name="connsiteX68" fmla="*/ 3944717 w 4992467"/>
              <a:gd name="connsiteY68" fmla="*/ 361950 h 2143125"/>
              <a:gd name="connsiteX69" fmla="*/ 3973292 w 4992467"/>
              <a:gd name="connsiteY69" fmla="*/ 371475 h 2143125"/>
              <a:gd name="connsiteX70" fmla="*/ 4030442 w 4992467"/>
              <a:gd name="connsiteY70" fmla="*/ 419100 h 2143125"/>
              <a:gd name="connsiteX71" fmla="*/ 4087592 w 4992467"/>
              <a:gd name="connsiteY71" fmla="*/ 457200 h 2143125"/>
              <a:gd name="connsiteX72" fmla="*/ 4116167 w 4992467"/>
              <a:gd name="connsiteY72" fmla="*/ 476250 h 2143125"/>
              <a:gd name="connsiteX73" fmla="*/ 4173317 w 4992467"/>
              <a:gd name="connsiteY73" fmla="*/ 514350 h 2143125"/>
              <a:gd name="connsiteX74" fmla="*/ 4201892 w 4992467"/>
              <a:gd name="connsiteY74" fmla="*/ 533400 h 2143125"/>
              <a:gd name="connsiteX75" fmla="*/ 4230467 w 4992467"/>
              <a:gd name="connsiteY75" fmla="*/ 542925 h 2143125"/>
              <a:gd name="connsiteX76" fmla="*/ 4259042 w 4992467"/>
              <a:gd name="connsiteY76" fmla="*/ 571500 h 2143125"/>
              <a:gd name="connsiteX77" fmla="*/ 4316192 w 4992467"/>
              <a:gd name="connsiteY77" fmla="*/ 600075 h 2143125"/>
              <a:gd name="connsiteX78" fmla="*/ 4344767 w 4992467"/>
              <a:gd name="connsiteY78" fmla="*/ 628650 h 2143125"/>
              <a:gd name="connsiteX79" fmla="*/ 4373342 w 4992467"/>
              <a:gd name="connsiteY79" fmla="*/ 638175 h 2143125"/>
              <a:gd name="connsiteX80" fmla="*/ 4459067 w 4992467"/>
              <a:gd name="connsiteY80" fmla="*/ 695325 h 2143125"/>
              <a:gd name="connsiteX81" fmla="*/ 4487642 w 4992467"/>
              <a:gd name="connsiteY81" fmla="*/ 714375 h 2143125"/>
              <a:gd name="connsiteX82" fmla="*/ 4516217 w 4992467"/>
              <a:gd name="connsiteY82" fmla="*/ 733425 h 2143125"/>
              <a:gd name="connsiteX83" fmla="*/ 4601942 w 4992467"/>
              <a:gd name="connsiteY83" fmla="*/ 809625 h 2143125"/>
              <a:gd name="connsiteX84" fmla="*/ 4630517 w 4992467"/>
              <a:gd name="connsiteY84" fmla="*/ 819150 h 2143125"/>
              <a:gd name="connsiteX85" fmla="*/ 4687667 w 4992467"/>
              <a:gd name="connsiteY85" fmla="*/ 857250 h 2143125"/>
              <a:gd name="connsiteX86" fmla="*/ 4754342 w 4992467"/>
              <a:gd name="connsiteY86" fmla="*/ 876300 h 2143125"/>
              <a:gd name="connsiteX87" fmla="*/ 4782917 w 4992467"/>
              <a:gd name="connsiteY87" fmla="*/ 885825 h 2143125"/>
              <a:gd name="connsiteX88" fmla="*/ 4849592 w 4992467"/>
              <a:gd name="connsiteY88" fmla="*/ 904875 h 2143125"/>
              <a:gd name="connsiteX89" fmla="*/ 4878167 w 4992467"/>
              <a:gd name="connsiteY89" fmla="*/ 923925 h 2143125"/>
              <a:gd name="connsiteX90" fmla="*/ 4906742 w 4992467"/>
              <a:gd name="connsiteY90" fmla="*/ 933450 h 2143125"/>
              <a:gd name="connsiteX91" fmla="*/ 4963892 w 4992467"/>
              <a:gd name="connsiteY91" fmla="*/ 971550 h 2143125"/>
              <a:gd name="connsiteX92" fmla="*/ 4992467 w 4992467"/>
              <a:gd name="connsiteY92" fmla="*/ 1008111 h 2143125"/>
              <a:gd name="connsiteX93" fmla="*/ 4220942 w 4992467"/>
              <a:gd name="connsiteY93" fmla="*/ 2038350 h 2143125"/>
              <a:gd name="connsiteX94" fmla="*/ 4154267 w 4992467"/>
              <a:gd name="connsiteY94" fmla="*/ 2114550 h 2143125"/>
              <a:gd name="connsiteX95" fmla="*/ 4106642 w 4992467"/>
              <a:gd name="connsiteY95" fmla="*/ 2124075 h 2143125"/>
              <a:gd name="connsiteX96" fmla="*/ 3906617 w 4992467"/>
              <a:gd name="connsiteY96" fmla="*/ 2143125 h 2143125"/>
              <a:gd name="connsiteX97" fmla="*/ 3458942 w 4992467"/>
              <a:gd name="connsiteY97" fmla="*/ 2124075 h 2143125"/>
              <a:gd name="connsiteX98" fmla="*/ 3344642 w 4992467"/>
              <a:gd name="connsiteY98" fmla="*/ 2095500 h 2143125"/>
              <a:gd name="connsiteX99" fmla="*/ 3297017 w 4992467"/>
              <a:gd name="connsiteY99" fmla="*/ 2085975 h 2143125"/>
              <a:gd name="connsiteX100" fmla="*/ 3068417 w 4992467"/>
              <a:gd name="connsiteY100" fmla="*/ 2095500 h 2143125"/>
              <a:gd name="connsiteX101" fmla="*/ 3030317 w 4992467"/>
              <a:gd name="connsiteY101" fmla="*/ 2105025 h 2143125"/>
              <a:gd name="connsiteX102" fmla="*/ 2925542 w 4992467"/>
              <a:gd name="connsiteY102" fmla="*/ 2114550 h 2143125"/>
              <a:gd name="connsiteX103" fmla="*/ 2858867 w 4992467"/>
              <a:gd name="connsiteY103" fmla="*/ 2124075 h 2143125"/>
              <a:gd name="connsiteX104" fmla="*/ 2011142 w 4992467"/>
              <a:gd name="connsiteY104" fmla="*/ 2114550 h 2143125"/>
              <a:gd name="connsiteX105" fmla="*/ 1887317 w 4992467"/>
              <a:gd name="connsiteY105" fmla="*/ 2095500 h 2143125"/>
              <a:gd name="connsiteX106" fmla="*/ 1639667 w 4992467"/>
              <a:gd name="connsiteY106" fmla="*/ 2085975 h 2143125"/>
              <a:gd name="connsiteX107" fmla="*/ 1553942 w 4992467"/>
              <a:gd name="connsiteY107" fmla="*/ 2076450 h 2143125"/>
              <a:gd name="connsiteX108" fmla="*/ 1525367 w 4992467"/>
              <a:gd name="connsiteY108" fmla="*/ 2066925 h 2143125"/>
              <a:gd name="connsiteX109" fmla="*/ 687167 w 4992467"/>
              <a:gd name="connsiteY109" fmla="*/ 2085975 h 2143125"/>
              <a:gd name="connsiteX110" fmla="*/ 620492 w 4992467"/>
              <a:gd name="connsiteY110" fmla="*/ 2076450 h 2143125"/>
              <a:gd name="connsiteX111" fmla="*/ 572867 w 4992467"/>
              <a:gd name="connsiteY11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1367 w 4992467"/>
              <a:gd name="connsiteY10" fmla="*/ 809625 h 2143125"/>
              <a:gd name="connsiteX11" fmla="*/ 68042 w 4992467"/>
              <a:gd name="connsiteY11" fmla="*/ 733425 h 2143125"/>
              <a:gd name="connsiteX12" fmla="*/ 96617 w 4992467"/>
              <a:gd name="connsiteY12" fmla="*/ 714375 h 2143125"/>
              <a:gd name="connsiteX13" fmla="*/ 125192 w 4992467"/>
              <a:gd name="connsiteY13" fmla="*/ 695325 h 2143125"/>
              <a:gd name="connsiteX14" fmla="*/ 172817 w 4992467"/>
              <a:gd name="connsiteY14" fmla="*/ 647700 h 2143125"/>
              <a:gd name="connsiteX15" fmla="*/ 201392 w 4992467"/>
              <a:gd name="connsiteY15" fmla="*/ 638175 h 2143125"/>
              <a:gd name="connsiteX16" fmla="*/ 258542 w 4992467"/>
              <a:gd name="connsiteY16" fmla="*/ 600075 h 2143125"/>
              <a:gd name="connsiteX17" fmla="*/ 315692 w 4992467"/>
              <a:gd name="connsiteY17" fmla="*/ 571500 h 2143125"/>
              <a:gd name="connsiteX18" fmla="*/ 344267 w 4992467"/>
              <a:gd name="connsiteY18" fmla="*/ 561975 h 2143125"/>
              <a:gd name="connsiteX19" fmla="*/ 401417 w 4992467"/>
              <a:gd name="connsiteY19" fmla="*/ 523875 h 2143125"/>
              <a:gd name="connsiteX20" fmla="*/ 429992 w 4992467"/>
              <a:gd name="connsiteY20" fmla="*/ 504825 h 2143125"/>
              <a:gd name="connsiteX21" fmla="*/ 458567 w 4992467"/>
              <a:gd name="connsiteY21" fmla="*/ 495300 h 2143125"/>
              <a:gd name="connsiteX22" fmla="*/ 487142 w 4992467"/>
              <a:gd name="connsiteY22" fmla="*/ 476250 h 2143125"/>
              <a:gd name="connsiteX23" fmla="*/ 544292 w 4992467"/>
              <a:gd name="connsiteY23" fmla="*/ 457200 h 2143125"/>
              <a:gd name="connsiteX24" fmla="*/ 649067 w 4992467"/>
              <a:gd name="connsiteY24" fmla="*/ 428625 h 2143125"/>
              <a:gd name="connsiteX25" fmla="*/ 830042 w 4992467"/>
              <a:gd name="connsiteY25" fmla="*/ 409575 h 2143125"/>
              <a:gd name="connsiteX26" fmla="*/ 925292 w 4992467"/>
              <a:gd name="connsiteY26" fmla="*/ 381000 h 2143125"/>
              <a:gd name="connsiteX27" fmla="*/ 953867 w 4992467"/>
              <a:gd name="connsiteY27" fmla="*/ 361950 h 2143125"/>
              <a:gd name="connsiteX28" fmla="*/ 1011017 w 4992467"/>
              <a:gd name="connsiteY28" fmla="*/ 342900 h 2143125"/>
              <a:gd name="connsiteX29" fmla="*/ 1096742 w 4992467"/>
              <a:gd name="connsiteY29" fmla="*/ 304800 h 2143125"/>
              <a:gd name="connsiteX30" fmla="*/ 1182467 w 4992467"/>
              <a:gd name="connsiteY30" fmla="*/ 285750 h 2143125"/>
              <a:gd name="connsiteX31" fmla="*/ 1220567 w 4992467"/>
              <a:gd name="connsiteY31" fmla="*/ 276225 h 2143125"/>
              <a:gd name="connsiteX32" fmla="*/ 1411067 w 4992467"/>
              <a:gd name="connsiteY32" fmla="*/ 266700 h 2143125"/>
              <a:gd name="connsiteX33" fmla="*/ 1458692 w 4992467"/>
              <a:gd name="connsiteY33" fmla="*/ 257175 h 2143125"/>
              <a:gd name="connsiteX34" fmla="*/ 1487267 w 4992467"/>
              <a:gd name="connsiteY34" fmla="*/ 247650 h 2143125"/>
              <a:gd name="connsiteX35" fmla="*/ 1544417 w 4992467"/>
              <a:gd name="connsiteY35" fmla="*/ 238125 h 2143125"/>
              <a:gd name="connsiteX36" fmla="*/ 1658717 w 4992467"/>
              <a:gd name="connsiteY36" fmla="*/ 247650 h 2143125"/>
              <a:gd name="connsiteX37" fmla="*/ 1868267 w 4992467"/>
              <a:gd name="connsiteY37" fmla="*/ 228600 h 2143125"/>
              <a:gd name="connsiteX38" fmla="*/ 1953992 w 4992467"/>
              <a:gd name="connsiteY38" fmla="*/ 200025 h 2143125"/>
              <a:gd name="connsiteX39" fmla="*/ 1982567 w 4992467"/>
              <a:gd name="connsiteY39" fmla="*/ 190500 h 2143125"/>
              <a:gd name="connsiteX40" fmla="*/ 2011142 w 4992467"/>
              <a:gd name="connsiteY40" fmla="*/ 171450 h 2143125"/>
              <a:gd name="connsiteX41" fmla="*/ 2068292 w 4992467"/>
              <a:gd name="connsiteY41" fmla="*/ 152400 h 2143125"/>
              <a:gd name="connsiteX42" fmla="*/ 2154017 w 4992467"/>
              <a:gd name="connsiteY42" fmla="*/ 114300 h 2143125"/>
              <a:gd name="connsiteX43" fmla="*/ 2496917 w 4992467"/>
              <a:gd name="connsiteY43" fmla="*/ 95250 h 2143125"/>
              <a:gd name="connsiteX44" fmla="*/ 2582642 w 4992467"/>
              <a:gd name="connsiteY44" fmla="*/ 66675 h 2143125"/>
              <a:gd name="connsiteX45" fmla="*/ 2611217 w 4992467"/>
              <a:gd name="connsiteY45" fmla="*/ 57150 h 2143125"/>
              <a:gd name="connsiteX46" fmla="*/ 2639792 w 4992467"/>
              <a:gd name="connsiteY46" fmla="*/ 38100 h 2143125"/>
              <a:gd name="connsiteX47" fmla="*/ 2696942 w 4992467"/>
              <a:gd name="connsiteY47" fmla="*/ 19050 h 2143125"/>
              <a:gd name="connsiteX48" fmla="*/ 2763617 w 4992467"/>
              <a:gd name="connsiteY48" fmla="*/ 0 h 2143125"/>
              <a:gd name="connsiteX49" fmla="*/ 2982692 w 4992467"/>
              <a:gd name="connsiteY49" fmla="*/ 9525 h 2143125"/>
              <a:gd name="connsiteX50" fmla="*/ 3039842 w 4992467"/>
              <a:gd name="connsiteY50" fmla="*/ 28575 h 2143125"/>
              <a:gd name="connsiteX51" fmla="*/ 3077942 w 4992467"/>
              <a:gd name="connsiteY51" fmla="*/ 38100 h 2143125"/>
              <a:gd name="connsiteX52" fmla="*/ 3135092 w 4992467"/>
              <a:gd name="connsiteY52" fmla="*/ 57150 h 2143125"/>
              <a:gd name="connsiteX53" fmla="*/ 3192242 w 4992467"/>
              <a:gd name="connsiteY53" fmla="*/ 76200 h 2143125"/>
              <a:gd name="connsiteX54" fmla="*/ 3220817 w 4992467"/>
              <a:gd name="connsiteY54" fmla="*/ 85725 h 2143125"/>
              <a:gd name="connsiteX55" fmla="*/ 3249392 w 4992467"/>
              <a:gd name="connsiteY55" fmla="*/ 95250 h 2143125"/>
              <a:gd name="connsiteX56" fmla="*/ 3363692 w 4992467"/>
              <a:gd name="connsiteY56" fmla="*/ 104775 h 2143125"/>
              <a:gd name="connsiteX57" fmla="*/ 3420842 w 4992467"/>
              <a:gd name="connsiteY57" fmla="*/ 133350 h 2143125"/>
              <a:gd name="connsiteX58" fmla="*/ 3449417 w 4992467"/>
              <a:gd name="connsiteY58" fmla="*/ 161925 h 2143125"/>
              <a:gd name="connsiteX59" fmla="*/ 3506567 w 4992467"/>
              <a:gd name="connsiteY59" fmla="*/ 200025 h 2143125"/>
              <a:gd name="connsiteX60" fmla="*/ 3535142 w 4992467"/>
              <a:gd name="connsiteY60" fmla="*/ 219075 h 2143125"/>
              <a:gd name="connsiteX61" fmla="*/ 3563717 w 4992467"/>
              <a:gd name="connsiteY61" fmla="*/ 247650 h 2143125"/>
              <a:gd name="connsiteX62" fmla="*/ 3620867 w 4992467"/>
              <a:gd name="connsiteY62" fmla="*/ 266700 h 2143125"/>
              <a:gd name="connsiteX63" fmla="*/ 3678017 w 4992467"/>
              <a:gd name="connsiteY63" fmla="*/ 295275 h 2143125"/>
              <a:gd name="connsiteX64" fmla="*/ 3706592 w 4992467"/>
              <a:gd name="connsiteY64" fmla="*/ 314325 h 2143125"/>
              <a:gd name="connsiteX65" fmla="*/ 3744692 w 4992467"/>
              <a:gd name="connsiteY65" fmla="*/ 323850 h 2143125"/>
              <a:gd name="connsiteX66" fmla="*/ 3887567 w 4992467"/>
              <a:gd name="connsiteY66" fmla="*/ 342900 h 2143125"/>
              <a:gd name="connsiteX67" fmla="*/ 3944717 w 4992467"/>
              <a:gd name="connsiteY67" fmla="*/ 361950 h 2143125"/>
              <a:gd name="connsiteX68" fmla="*/ 3973292 w 4992467"/>
              <a:gd name="connsiteY68" fmla="*/ 371475 h 2143125"/>
              <a:gd name="connsiteX69" fmla="*/ 4030442 w 4992467"/>
              <a:gd name="connsiteY69" fmla="*/ 419100 h 2143125"/>
              <a:gd name="connsiteX70" fmla="*/ 4087592 w 4992467"/>
              <a:gd name="connsiteY70" fmla="*/ 457200 h 2143125"/>
              <a:gd name="connsiteX71" fmla="*/ 4116167 w 4992467"/>
              <a:gd name="connsiteY71" fmla="*/ 476250 h 2143125"/>
              <a:gd name="connsiteX72" fmla="*/ 4173317 w 4992467"/>
              <a:gd name="connsiteY72" fmla="*/ 514350 h 2143125"/>
              <a:gd name="connsiteX73" fmla="*/ 4201892 w 4992467"/>
              <a:gd name="connsiteY73" fmla="*/ 533400 h 2143125"/>
              <a:gd name="connsiteX74" fmla="*/ 4230467 w 4992467"/>
              <a:gd name="connsiteY74" fmla="*/ 542925 h 2143125"/>
              <a:gd name="connsiteX75" fmla="*/ 4259042 w 4992467"/>
              <a:gd name="connsiteY75" fmla="*/ 571500 h 2143125"/>
              <a:gd name="connsiteX76" fmla="*/ 4316192 w 4992467"/>
              <a:gd name="connsiteY76" fmla="*/ 600075 h 2143125"/>
              <a:gd name="connsiteX77" fmla="*/ 4344767 w 4992467"/>
              <a:gd name="connsiteY77" fmla="*/ 628650 h 2143125"/>
              <a:gd name="connsiteX78" fmla="*/ 4373342 w 4992467"/>
              <a:gd name="connsiteY78" fmla="*/ 638175 h 2143125"/>
              <a:gd name="connsiteX79" fmla="*/ 4459067 w 4992467"/>
              <a:gd name="connsiteY79" fmla="*/ 695325 h 2143125"/>
              <a:gd name="connsiteX80" fmla="*/ 4487642 w 4992467"/>
              <a:gd name="connsiteY80" fmla="*/ 714375 h 2143125"/>
              <a:gd name="connsiteX81" fmla="*/ 4516217 w 4992467"/>
              <a:gd name="connsiteY81" fmla="*/ 733425 h 2143125"/>
              <a:gd name="connsiteX82" fmla="*/ 4601942 w 4992467"/>
              <a:gd name="connsiteY82" fmla="*/ 809625 h 2143125"/>
              <a:gd name="connsiteX83" fmla="*/ 4630517 w 4992467"/>
              <a:gd name="connsiteY83" fmla="*/ 819150 h 2143125"/>
              <a:gd name="connsiteX84" fmla="*/ 4687667 w 4992467"/>
              <a:gd name="connsiteY84" fmla="*/ 857250 h 2143125"/>
              <a:gd name="connsiteX85" fmla="*/ 4754342 w 4992467"/>
              <a:gd name="connsiteY85" fmla="*/ 876300 h 2143125"/>
              <a:gd name="connsiteX86" fmla="*/ 4782917 w 4992467"/>
              <a:gd name="connsiteY86" fmla="*/ 885825 h 2143125"/>
              <a:gd name="connsiteX87" fmla="*/ 4849592 w 4992467"/>
              <a:gd name="connsiteY87" fmla="*/ 904875 h 2143125"/>
              <a:gd name="connsiteX88" fmla="*/ 4878167 w 4992467"/>
              <a:gd name="connsiteY88" fmla="*/ 923925 h 2143125"/>
              <a:gd name="connsiteX89" fmla="*/ 4906742 w 4992467"/>
              <a:gd name="connsiteY89" fmla="*/ 933450 h 2143125"/>
              <a:gd name="connsiteX90" fmla="*/ 4963892 w 4992467"/>
              <a:gd name="connsiteY90" fmla="*/ 971550 h 2143125"/>
              <a:gd name="connsiteX91" fmla="*/ 4992467 w 4992467"/>
              <a:gd name="connsiteY91" fmla="*/ 1008111 h 2143125"/>
              <a:gd name="connsiteX92" fmla="*/ 4220942 w 4992467"/>
              <a:gd name="connsiteY92" fmla="*/ 2038350 h 2143125"/>
              <a:gd name="connsiteX93" fmla="*/ 4154267 w 4992467"/>
              <a:gd name="connsiteY93" fmla="*/ 2114550 h 2143125"/>
              <a:gd name="connsiteX94" fmla="*/ 4106642 w 4992467"/>
              <a:gd name="connsiteY94" fmla="*/ 2124075 h 2143125"/>
              <a:gd name="connsiteX95" fmla="*/ 3906617 w 4992467"/>
              <a:gd name="connsiteY95" fmla="*/ 2143125 h 2143125"/>
              <a:gd name="connsiteX96" fmla="*/ 3458942 w 4992467"/>
              <a:gd name="connsiteY96" fmla="*/ 2124075 h 2143125"/>
              <a:gd name="connsiteX97" fmla="*/ 3344642 w 4992467"/>
              <a:gd name="connsiteY97" fmla="*/ 2095500 h 2143125"/>
              <a:gd name="connsiteX98" fmla="*/ 3297017 w 4992467"/>
              <a:gd name="connsiteY98" fmla="*/ 2085975 h 2143125"/>
              <a:gd name="connsiteX99" fmla="*/ 3068417 w 4992467"/>
              <a:gd name="connsiteY99" fmla="*/ 2095500 h 2143125"/>
              <a:gd name="connsiteX100" fmla="*/ 3030317 w 4992467"/>
              <a:gd name="connsiteY100" fmla="*/ 2105025 h 2143125"/>
              <a:gd name="connsiteX101" fmla="*/ 2925542 w 4992467"/>
              <a:gd name="connsiteY101" fmla="*/ 2114550 h 2143125"/>
              <a:gd name="connsiteX102" fmla="*/ 2858867 w 4992467"/>
              <a:gd name="connsiteY102" fmla="*/ 2124075 h 2143125"/>
              <a:gd name="connsiteX103" fmla="*/ 2011142 w 4992467"/>
              <a:gd name="connsiteY103" fmla="*/ 2114550 h 2143125"/>
              <a:gd name="connsiteX104" fmla="*/ 1887317 w 4992467"/>
              <a:gd name="connsiteY104" fmla="*/ 2095500 h 2143125"/>
              <a:gd name="connsiteX105" fmla="*/ 1639667 w 4992467"/>
              <a:gd name="connsiteY105" fmla="*/ 2085975 h 2143125"/>
              <a:gd name="connsiteX106" fmla="*/ 1553942 w 4992467"/>
              <a:gd name="connsiteY106" fmla="*/ 2076450 h 2143125"/>
              <a:gd name="connsiteX107" fmla="*/ 1525367 w 4992467"/>
              <a:gd name="connsiteY107" fmla="*/ 2066925 h 2143125"/>
              <a:gd name="connsiteX108" fmla="*/ 687167 w 4992467"/>
              <a:gd name="connsiteY108" fmla="*/ 2085975 h 2143125"/>
              <a:gd name="connsiteX109" fmla="*/ 620492 w 4992467"/>
              <a:gd name="connsiteY109" fmla="*/ 2076450 h 2143125"/>
              <a:gd name="connsiteX110" fmla="*/ 572867 w 4992467"/>
              <a:gd name="connsiteY11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1367 w 4992467"/>
              <a:gd name="connsiteY9" fmla="*/ 809625 h 2143125"/>
              <a:gd name="connsiteX10" fmla="*/ 68042 w 4992467"/>
              <a:gd name="connsiteY10" fmla="*/ 733425 h 2143125"/>
              <a:gd name="connsiteX11" fmla="*/ 96617 w 4992467"/>
              <a:gd name="connsiteY11" fmla="*/ 714375 h 2143125"/>
              <a:gd name="connsiteX12" fmla="*/ 125192 w 4992467"/>
              <a:gd name="connsiteY12" fmla="*/ 695325 h 2143125"/>
              <a:gd name="connsiteX13" fmla="*/ 172817 w 4992467"/>
              <a:gd name="connsiteY13" fmla="*/ 647700 h 2143125"/>
              <a:gd name="connsiteX14" fmla="*/ 201392 w 4992467"/>
              <a:gd name="connsiteY14" fmla="*/ 638175 h 2143125"/>
              <a:gd name="connsiteX15" fmla="*/ 258542 w 4992467"/>
              <a:gd name="connsiteY15" fmla="*/ 600075 h 2143125"/>
              <a:gd name="connsiteX16" fmla="*/ 315692 w 4992467"/>
              <a:gd name="connsiteY16" fmla="*/ 571500 h 2143125"/>
              <a:gd name="connsiteX17" fmla="*/ 344267 w 4992467"/>
              <a:gd name="connsiteY17" fmla="*/ 561975 h 2143125"/>
              <a:gd name="connsiteX18" fmla="*/ 401417 w 4992467"/>
              <a:gd name="connsiteY18" fmla="*/ 523875 h 2143125"/>
              <a:gd name="connsiteX19" fmla="*/ 429992 w 4992467"/>
              <a:gd name="connsiteY19" fmla="*/ 504825 h 2143125"/>
              <a:gd name="connsiteX20" fmla="*/ 458567 w 4992467"/>
              <a:gd name="connsiteY20" fmla="*/ 495300 h 2143125"/>
              <a:gd name="connsiteX21" fmla="*/ 487142 w 4992467"/>
              <a:gd name="connsiteY21" fmla="*/ 476250 h 2143125"/>
              <a:gd name="connsiteX22" fmla="*/ 544292 w 4992467"/>
              <a:gd name="connsiteY22" fmla="*/ 457200 h 2143125"/>
              <a:gd name="connsiteX23" fmla="*/ 649067 w 4992467"/>
              <a:gd name="connsiteY23" fmla="*/ 428625 h 2143125"/>
              <a:gd name="connsiteX24" fmla="*/ 830042 w 4992467"/>
              <a:gd name="connsiteY24" fmla="*/ 409575 h 2143125"/>
              <a:gd name="connsiteX25" fmla="*/ 925292 w 4992467"/>
              <a:gd name="connsiteY25" fmla="*/ 381000 h 2143125"/>
              <a:gd name="connsiteX26" fmla="*/ 953867 w 4992467"/>
              <a:gd name="connsiteY26" fmla="*/ 361950 h 2143125"/>
              <a:gd name="connsiteX27" fmla="*/ 1011017 w 4992467"/>
              <a:gd name="connsiteY27" fmla="*/ 342900 h 2143125"/>
              <a:gd name="connsiteX28" fmla="*/ 1096742 w 4992467"/>
              <a:gd name="connsiteY28" fmla="*/ 304800 h 2143125"/>
              <a:gd name="connsiteX29" fmla="*/ 1182467 w 4992467"/>
              <a:gd name="connsiteY29" fmla="*/ 285750 h 2143125"/>
              <a:gd name="connsiteX30" fmla="*/ 1220567 w 4992467"/>
              <a:gd name="connsiteY30" fmla="*/ 276225 h 2143125"/>
              <a:gd name="connsiteX31" fmla="*/ 1411067 w 4992467"/>
              <a:gd name="connsiteY31" fmla="*/ 266700 h 2143125"/>
              <a:gd name="connsiteX32" fmla="*/ 1458692 w 4992467"/>
              <a:gd name="connsiteY32" fmla="*/ 257175 h 2143125"/>
              <a:gd name="connsiteX33" fmla="*/ 1487267 w 4992467"/>
              <a:gd name="connsiteY33" fmla="*/ 247650 h 2143125"/>
              <a:gd name="connsiteX34" fmla="*/ 1544417 w 4992467"/>
              <a:gd name="connsiteY34" fmla="*/ 238125 h 2143125"/>
              <a:gd name="connsiteX35" fmla="*/ 1658717 w 4992467"/>
              <a:gd name="connsiteY35" fmla="*/ 247650 h 2143125"/>
              <a:gd name="connsiteX36" fmla="*/ 1868267 w 4992467"/>
              <a:gd name="connsiteY36" fmla="*/ 228600 h 2143125"/>
              <a:gd name="connsiteX37" fmla="*/ 1953992 w 4992467"/>
              <a:gd name="connsiteY37" fmla="*/ 200025 h 2143125"/>
              <a:gd name="connsiteX38" fmla="*/ 1982567 w 4992467"/>
              <a:gd name="connsiteY38" fmla="*/ 190500 h 2143125"/>
              <a:gd name="connsiteX39" fmla="*/ 2011142 w 4992467"/>
              <a:gd name="connsiteY39" fmla="*/ 171450 h 2143125"/>
              <a:gd name="connsiteX40" fmla="*/ 2068292 w 4992467"/>
              <a:gd name="connsiteY40" fmla="*/ 152400 h 2143125"/>
              <a:gd name="connsiteX41" fmla="*/ 2154017 w 4992467"/>
              <a:gd name="connsiteY41" fmla="*/ 114300 h 2143125"/>
              <a:gd name="connsiteX42" fmla="*/ 2496917 w 4992467"/>
              <a:gd name="connsiteY42" fmla="*/ 95250 h 2143125"/>
              <a:gd name="connsiteX43" fmla="*/ 2582642 w 4992467"/>
              <a:gd name="connsiteY43" fmla="*/ 66675 h 2143125"/>
              <a:gd name="connsiteX44" fmla="*/ 2611217 w 4992467"/>
              <a:gd name="connsiteY44" fmla="*/ 57150 h 2143125"/>
              <a:gd name="connsiteX45" fmla="*/ 2639792 w 4992467"/>
              <a:gd name="connsiteY45" fmla="*/ 38100 h 2143125"/>
              <a:gd name="connsiteX46" fmla="*/ 2696942 w 4992467"/>
              <a:gd name="connsiteY46" fmla="*/ 19050 h 2143125"/>
              <a:gd name="connsiteX47" fmla="*/ 2763617 w 4992467"/>
              <a:gd name="connsiteY47" fmla="*/ 0 h 2143125"/>
              <a:gd name="connsiteX48" fmla="*/ 2982692 w 4992467"/>
              <a:gd name="connsiteY48" fmla="*/ 9525 h 2143125"/>
              <a:gd name="connsiteX49" fmla="*/ 3039842 w 4992467"/>
              <a:gd name="connsiteY49" fmla="*/ 28575 h 2143125"/>
              <a:gd name="connsiteX50" fmla="*/ 3077942 w 4992467"/>
              <a:gd name="connsiteY50" fmla="*/ 38100 h 2143125"/>
              <a:gd name="connsiteX51" fmla="*/ 3135092 w 4992467"/>
              <a:gd name="connsiteY51" fmla="*/ 57150 h 2143125"/>
              <a:gd name="connsiteX52" fmla="*/ 3192242 w 4992467"/>
              <a:gd name="connsiteY52" fmla="*/ 76200 h 2143125"/>
              <a:gd name="connsiteX53" fmla="*/ 3220817 w 4992467"/>
              <a:gd name="connsiteY53" fmla="*/ 85725 h 2143125"/>
              <a:gd name="connsiteX54" fmla="*/ 3249392 w 4992467"/>
              <a:gd name="connsiteY54" fmla="*/ 95250 h 2143125"/>
              <a:gd name="connsiteX55" fmla="*/ 3363692 w 4992467"/>
              <a:gd name="connsiteY55" fmla="*/ 104775 h 2143125"/>
              <a:gd name="connsiteX56" fmla="*/ 3420842 w 4992467"/>
              <a:gd name="connsiteY56" fmla="*/ 133350 h 2143125"/>
              <a:gd name="connsiteX57" fmla="*/ 3449417 w 4992467"/>
              <a:gd name="connsiteY57" fmla="*/ 161925 h 2143125"/>
              <a:gd name="connsiteX58" fmla="*/ 3506567 w 4992467"/>
              <a:gd name="connsiteY58" fmla="*/ 200025 h 2143125"/>
              <a:gd name="connsiteX59" fmla="*/ 3535142 w 4992467"/>
              <a:gd name="connsiteY59" fmla="*/ 219075 h 2143125"/>
              <a:gd name="connsiteX60" fmla="*/ 3563717 w 4992467"/>
              <a:gd name="connsiteY60" fmla="*/ 247650 h 2143125"/>
              <a:gd name="connsiteX61" fmla="*/ 3620867 w 4992467"/>
              <a:gd name="connsiteY61" fmla="*/ 266700 h 2143125"/>
              <a:gd name="connsiteX62" fmla="*/ 3678017 w 4992467"/>
              <a:gd name="connsiteY62" fmla="*/ 295275 h 2143125"/>
              <a:gd name="connsiteX63" fmla="*/ 3706592 w 4992467"/>
              <a:gd name="connsiteY63" fmla="*/ 314325 h 2143125"/>
              <a:gd name="connsiteX64" fmla="*/ 3744692 w 4992467"/>
              <a:gd name="connsiteY64" fmla="*/ 323850 h 2143125"/>
              <a:gd name="connsiteX65" fmla="*/ 3887567 w 4992467"/>
              <a:gd name="connsiteY65" fmla="*/ 342900 h 2143125"/>
              <a:gd name="connsiteX66" fmla="*/ 3944717 w 4992467"/>
              <a:gd name="connsiteY66" fmla="*/ 361950 h 2143125"/>
              <a:gd name="connsiteX67" fmla="*/ 3973292 w 4992467"/>
              <a:gd name="connsiteY67" fmla="*/ 371475 h 2143125"/>
              <a:gd name="connsiteX68" fmla="*/ 4030442 w 4992467"/>
              <a:gd name="connsiteY68" fmla="*/ 419100 h 2143125"/>
              <a:gd name="connsiteX69" fmla="*/ 4087592 w 4992467"/>
              <a:gd name="connsiteY69" fmla="*/ 457200 h 2143125"/>
              <a:gd name="connsiteX70" fmla="*/ 4116167 w 4992467"/>
              <a:gd name="connsiteY70" fmla="*/ 476250 h 2143125"/>
              <a:gd name="connsiteX71" fmla="*/ 4173317 w 4992467"/>
              <a:gd name="connsiteY71" fmla="*/ 514350 h 2143125"/>
              <a:gd name="connsiteX72" fmla="*/ 4201892 w 4992467"/>
              <a:gd name="connsiteY72" fmla="*/ 533400 h 2143125"/>
              <a:gd name="connsiteX73" fmla="*/ 4230467 w 4992467"/>
              <a:gd name="connsiteY73" fmla="*/ 542925 h 2143125"/>
              <a:gd name="connsiteX74" fmla="*/ 4259042 w 4992467"/>
              <a:gd name="connsiteY74" fmla="*/ 571500 h 2143125"/>
              <a:gd name="connsiteX75" fmla="*/ 4316192 w 4992467"/>
              <a:gd name="connsiteY75" fmla="*/ 600075 h 2143125"/>
              <a:gd name="connsiteX76" fmla="*/ 4344767 w 4992467"/>
              <a:gd name="connsiteY76" fmla="*/ 628650 h 2143125"/>
              <a:gd name="connsiteX77" fmla="*/ 4373342 w 4992467"/>
              <a:gd name="connsiteY77" fmla="*/ 638175 h 2143125"/>
              <a:gd name="connsiteX78" fmla="*/ 4459067 w 4992467"/>
              <a:gd name="connsiteY78" fmla="*/ 695325 h 2143125"/>
              <a:gd name="connsiteX79" fmla="*/ 4487642 w 4992467"/>
              <a:gd name="connsiteY79" fmla="*/ 714375 h 2143125"/>
              <a:gd name="connsiteX80" fmla="*/ 4516217 w 4992467"/>
              <a:gd name="connsiteY80" fmla="*/ 733425 h 2143125"/>
              <a:gd name="connsiteX81" fmla="*/ 4601942 w 4992467"/>
              <a:gd name="connsiteY81" fmla="*/ 809625 h 2143125"/>
              <a:gd name="connsiteX82" fmla="*/ 4630517 w 4992467"/>
              <a:gd name="connsiteY82" fmla="*/ 819150 h 2143125"/>
              <a:gd name="connsiteX83" fmla="*/ 4687667 w 4992467"/>
              <a:gd name="connsiteY83" fmla="*/ 857250 h 2143125"/>
              <a:gd name="connsiteX84" fmla="*/ 4754342 w 4992467"/>
              <a:gd name="connsiteY84" fmla="*/ 876300 h 2143125"/>
              <a:gd name="connsiteX85" fmla="*/ 4782917 w 4992467"/>
              <a:gd name="connsiteY85" fmla="*/ 885825 h 2143125"/>
              <a:gd name="connsiteX86" fmla="*/ 4849592 w 4992467"/>
              <a:gd name="connsiteY86" fmla="*/ 904875 h 2143125"/>
              <a:gd name="connsiteX87" fmla="*/ 4878167 w 4992467"/>
              <a:gd name="connsiteY87" fmla="*/ 923925 h 2143125"/>
              <a:gd name="connsiteX88" fmla="*/ 4906742 w 4992467"/>
              <a:gd name="connsiteY88" fmla="*/ 933450 h 2143125"/>
              <a:gd name="connsiteX89" fmla="*/ 4963892 w 4992467"/>
              <a:gd name="connsiteY89" fmla="*/ 971550 h 2143125"/>
              <a:gd name="connsiteX90" fmla="*/ 4992467 w 4992467"/>
              <a:gd name="connsiteY90" fmla="*/ 1008111 h 2143125"/>
              <a:gd name="connsiteX91" fmla="*/ 4220942 w 4992467"/>
              <a:gd name="connsiteY91" fmla="*/ 2038350 h 2143125"/>
              <a:gd name="connsiteX92" fmla="*/ 4154267 w 4992467"/>
              <a:gd name="connsiteY92" fmla="*/ 2114550 h 2143125"/>
              <a:gd name="connsiteX93" fmla="*/ 4106642 w 4992467"/>
              <a:gd name="connsiteY93" fmla="*/ 2124075 h 2143125"/>
              <a:gd name="connsiteX94" fmla="*/ 3906617 w 4992467"/>
              <a:gd name="connsiteY94" fmla="*/ 2143125 h 2143125"/>
              <a:gd name="connsiteX95" fmla="*/ 3458942 w 4992467"/>
              <a:gd name="connsiteY95" fmla="*/ 2124075 h 2143125"/>
              <a:gd name="connsiteX96" fmla="*/ 3344642 w 4992467"/>
              <a:gd name="connsiteY96" fmla="*/ 2095500 h 2143125"/>
              <a:gd name="connsiteX97" fmla="*/ 3297017 w 4992467"/>
              <a:gd name="connsiteY97" fmla="*/ 2085975 h 2143125"/>
              <a:gd name="connsiteX98" fmla="*/ 3068417 w 4992467"/>
              <a:gd name="connsiteY98" fmla="*/ 2095500 h 2143125"/>
              <a:gd name="connsiteX99" fmla="*/ 3030317 w 4992467"/>
              <a:gd name="connsiteY99" fmla="*/ 2105025 h 2143125"/>
              <a:gd name="connsiteX100" fmla="*/ 2925542 w 4992467"/>
              <a:gd name="connsiteY100" fmla="*/ 2114550 h 2143125"/>
              <a:gd name="connsiteX101" fmla="*/ 2858867 w 4992467"/>
              <a:gd name="connsiteY101" fmla="*/ 2124075 h 2143125"/>
              <a:gd name="connsiteX102" fmla="*/ 2011142 w 4992467"/>
              <a:gd name="connsiteY102" fmla="*/ 2114550 h 2143125"/>
              <a:gd name="connsiteX103" fmla="*/ 1887317 w 4992467"/>
              <a:gd name="connsiteY103" fmla="*/ 2095500 h 2143125"/>
              <a:gd name="connsiteX104" fmla="*/ 1639667 w 4992467"/>
              <a:gd name="connsiteY104" fmla="*/ 2085975 h 2143125"/>
              <a:gd name="connsiteX105" fmla="*/ 1553942 w 4992467"/>
              <a:gd name="connsiteY105" fmla="*/ 2076450 h 2143125"/>
              <a:gd name="connsiteX106" fmla="*/ 1525367 w 4992467"/>
              <a:gd name="connsiteY106" fmla="*/ 2066925 h 2143125"/>
              <a:gd name="connsiteX107" fmla="*/ 687167 w 4992467"/>
              <a:gd name="connsiteY107" fmla="*/ 2085975 h 2143125"/>
              <a:gd name="connsiteX108" fmla="*/ 620492 w 4992467"/>
              <a:gd name="connsiteY108" fmla="*/ 2076450 h 2143125"/>
              <a:gd name="connsiteX109" fmla="*/ 572867 w 4992467"/>
              <a:gd name="connsiteY10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82367 w 4992467"/>
              <a:gd name="connsiteY7" fmla="*/ 1647825 h 2143125"/>
              <a:gd name="connsiteX8" fmla="*/ 1367 w 4992467"/>
              <a:gd name="connsiteY8" fmla="*/ 809625 h 2143125"/>
              <a:gd name="connsiteX9" fmla="*/ 68042 w 4992467"/>
              <a:gd name="connsiteY9" fmla="*/ 733425 h 2143125"/>
              <a:gd name="connsiteX10" fmla="*/ 96617 w 4992467"/>
              <a:gd name="connsiteY10" fmla="*/ 714375 h 2143125"/>
              <a:gd name="connsiteX11" fmla="*/ 125192 w 4992467"/>
              <a:gd name="connsiteY11" fmla="*/ 695325 h 2143125"/>
              <a:gd name="connsiteX12" fmla="*/ 172817 w 4992467"/>
              <a:gd name="connsiteY12" fmla="*/ 647700 h 2143125"/>
              <a:gd name="connsiteX13" fmla="*/ 201392 w 4992467"/>
              <a:gd name="connsiteY13" fmla="*/ 638175 h 2143125"/>
              <a:gd name="connsiteX14" fmla="*/ 258542 w 4992467"/>
              <a:gd name="connsiteY14" fmla="*/ 600075 h 2143125"/>
              <a:gd name="connsiteX15" fmla="*/ 315692 w 4992467"/>
              <a:gd name="connsiteY15" fmla="*/ 571500 h 2143125"/>
              <a:gd name="connsiteX16" fmla="*/ 344267 w 4992467"/>
              <a:gd name="connsiteY16" fmla="*/ 561975 h 2143125"/>
              <a:gd name="connsiteX17" fmla="*/ 401417 w 4992467"/>
              <a:gd name="connsiteY17" fmla="*/ 523875 h 2143125"/>
              <a:gd name="connsiteX18" fmla="*/ 429992 w 4992467"/>
              <a:gd name="connsiteY18" fmla="*/ 504825 h 2143125"/>
              <a:gd name="connsiteX19" fmla="*/ 458567 w 4992467"/>
              <a:gd name="connsiteY19" fmla="*/ 495300 h 2143125"/>
              <a:gd name="connsiteX20" fmla="*/ 487142 w 4992467"/>
              <a:gd name="connsiteY20" fmla="*/ 476250 h 2143125"/>
              <a:gd name="connsiteX21" fmla="*/ 544292 w 4992467"/>
              <a:gd name="connsiteY21" fmla="*/ 457200 h 2143125"/>
              <a:gd name="connsiteX22" fmla="*/ 649067 w 4992467"/>
              <a:gd name="connsiteY22" fmla="*/ 428625 h 2143125"/>
              <a:gd name="connsiteX23" fmla="*/ 830042 w 4992467"/>
              <a:gd name="connsiteY23" fmla="*/ 409575 h 2143125"/>
              <a:gd name="connsiteX24" fmla="*/ 925292 w 4992467"/>
              <a:gd name="connsiteY24" fmla="*/ 381000 h 2143125"/>
              <a:gd name="connsiteX25" fmla="*/ 953867 w 4992467"/>
              <a:gd name="connsiteY25" fmla="*/ 361950 h 2143125"/>
              <a:gd name="connsiteX26" fmla="*/ 1011017 w 4992467"/>
              <a:gd name="connsiteY26" fmla="*/ 342900 h 2143125"/>
              <a:gd name="connsiteX27" fmla="*/ 1096742 w 4992467"/>
              <a:gd name="connsiteY27" fmla="*/ 304800 h 2143125"/>
              <a:gd name="connsiteX28" fmla="*/ 1182467 w 4992467"/>
              <a:gd name="connsiteY28" fmla="*/ 285750 h 2143125"/>
              <a:gd name="connsiteX29" fmla="*/ 1220567 w 4992467"/>
              <a:gd name="connsiteY29" fmla="*/ 276225 h 2143125"/>
              <a:gd name="connsiteX30" fmla="*/ 1411067 w 4992467"/>
              <a:gd name="connsiteY30" fmla="*/ 266700 h 2143125"/>
              <a:gd name="connsiteX31" fmla="*/ 1458692 w 4992467"/>
              <a:gd name="connsiteY31" fmla="*/ 257175 h 2143125"/>
              <a:gd name="connsiteX32" fmla="*/ 1487267 w 4992467"/>
              <a:gd name="connsiteY32" fmla="*/ 247650 h 2143125"/>
              <a:gd name="connsiteX33" fmla="*/ 1544417 w 4992467"/>
              <a:gd name="connsiteY33" fmla="*/ 238125 h 2143125"/>
              <a:gd name="connsiteX34" fmla="*/ 1658717 w 4992467"/>
              <a:gd name="connsiteY34" fmla="*/ 247650 h 2143125"/>
              <a:gd name="connsiteX35" fmla="*/ 1868267 w 4992467"/>
              <a:gd name="connsiteY35" fmla="*/ 228600 h 2143125"/>
              <a:gd name="connsiteX36" fmla="*/ 1953992 w 4992467"/>
              <a:gd name="connsiteY36" fmla="*/ 200025 h 2143125"/>
              <a:gd name="connsiteX37" fmla="*/ 1982567 w 4992467"/>
              <a:gd name="connsiteY37" fmla="*/ 190500 h 2143125"/>
              <a:gd name="connsiteX38" fmla="*/ 2011142 w 4992467"/>
              <a:gd name="connsiteY38" fmla="*/ 171450 h 2143125"/>
              <a:gd name="connsiteX39" fmla="*/ 2068292 w 4992467"/>
              <a:gd name="connsiteY39" fmla="*/ 152400 h 2143125"/>
              <a:gd name="connsiteX40" fmla="*/ 2154017 w 4992467"/>
              <a:gd name="connsiteY40" fmla="*/ 114300 h 2143125"/>
              <a:gd name="connsiteX41" fmla="*/ 2496917 w 4992467"/>
              <a:gd name="connsiteY41" fmla="*/ 95250 h 2143125"/>
              <a:gd name="connsiteX42" fmla="*/ 2582642 w 4992467"/>
              <a:gd name="connsiteY42" fmla="*/ 66675 h 2143125"/>
              <a:gd name="connsiteX43" fmla="*/ 2611217 w 4992467"/>
              <a:gd name="connsiteY43" fmla="*/ 57150 h 2143125"/>
              <a:gd name="connsiteX44" fmla="*/ 2639792 w 4992467"/>
              <a:gd name="connsiteY44" fmla="*/ 38100 h 2143125"/>
              <a:gd name="connsiteX45" fmla="*/ 2696942 w 4992467"/>
              <a:gd name="connsiteY45" fmla="*/ 19050 h 2143125"/>
              <a:gd name="connsiteX46" fmla="*/ 2763617 w 4992467"/>
              <a:gd name="connsiteY46" fmla="*/ 0 h 2143125"/>
              <a:gd name="connsiteX47" fmla="*/ 2982692 w 4992467"/>
              <a:gd name="connsiteY47" fmla="*/ 9525 h 2143125"/>
              <a:gd name="connsiteX48" fmla="*/ 3039842 w 4992467"/>
              <a:gd name="connsiteY48" fmla="*/ 28575 h 2143125"/>
              <a:gd name="connsiteX49" fmla="*/ 3077942 w 4992467"/>
              <a:gd name="connsiteY49" fmla="*/ 38100 h 2143125"/>
              <a:gd name="connsiteX50" fmla="*/ 3135092 w 4992467"/>
              <a:gd name="connsiteY50" fmla="*/ 57150 h 2143125"/>
              <a:gd name="connsiteX51" fmla="*/ 3192242 w 4992467"/>
              <a:gd name="connsiteY51" fmla="*/ 76200 h 2143125"/>
              <a:gd name="connsiteX52" fmla="*/ 3220817 w 4992467"/>
              <a:gd name="connsiteY52" fmla="*/ 85725 h 2143125"/>
              <a:gd name="connsiteX53" fmla="*/ 3249392 w 4992467"/>
              <a:gd name="connsiteY53" fmla="*/ 95250 h 2143125"/>
              <a:gd name="connsiteX54" fmla="*/ 3363692 w 4992467"/>
              <a:gd name="connsiteY54" fmla="*/ 104775 h 2143125"/>
              <a:gd name="connsiteX55" fmla="*/ 3420842 w 4992467"/>
              <a:gd name="connsiteY55" fmla="*/ 133350 h 2143125"/>
              <a:gd name="connsiteX56" fmla="*/ 3449417 w 4992467"/>
              <a:gd name="connsiteY56" fmla="*/ 161925 h 2143125"/>
              <a:gd name="connsiteX57" fmla="*/ 3506567 w 4992467"/>
              <a:gd name="connsiteY57" fmla="*/ 200025 h 2143125"/>
              <a:gd name="connsiteX58" fmla="*/ 3535142 w 4992467"/>
              <a:gd name="connsiteY58" fmla="*/ 219075 h 2143125"/>
              <a:gd name="connsiteX59" fmla="*/ 3563717 w 4992467"/>
              <a:gd name="connsiteY59" fmla="*/ 247650 h 2143125"/>
              <a:gd name="connsiteX60" fmla="*/ 3620867 w 4992467"/>
              <a:gd name="connsiteY60" fmla="*/ 266700 h 2143125"/>
              <a:gd name="connsiteX61" fmla="*/ 3678017 w 4992467"/>
              <a:gd name="connsiteY61" fmla="*/ 295275 h 2143125"/>
              <a:gd name="connsiteX62" fmla="*/ 3706592 w 4992467"/>
              <a:gd name="connsiteY62" fmla="*/ 314325 h 2143125"/>
              <a:gd name="connsiteX63" fmla="*/ 3744692 w 4992467"/>
              <a:gd name="connsiteY63" fmla="*/ 323850 h 2143125"/>
              <a:gd name="connsiteX64" fmla="*/ 3887567 w 4992467"/>
              <a:gd name="connsiteY64" fmla="*/ 342900 h 2143125"/>
              <a:gd name="connsiteX65" fmla="*/ 3944717 w 4992467"/>
              <a:gd name="connsiteY65" fmla="*/ 361950 h 2143125"/>
              <a:gd name="connsiteX66" fmla="*/ 3973292 w 4992467"/>
              <a:gd name="connsiteY66" fmla="*/ 371475 h 2143125"/>
              <a:gd name="connsiteX67" fmla="*/ 4030442 w 4992467"/>
              <a:gd name="connsiteY67" fmla="*/ 419100 h 2143125"/>
              <a:gd name="connsiteX68" fmla="*/ 4087592 w 4992467"/>
              <a:gd name="connsiteY68" fmla="*/ 457200 h 2143125"/>
              <a:gd name="connsiteX69" fmla="*/ 4116167 w 4992467"/>
              <a:gd name="connsiteY69" fmla="*/ 476250 h 2143125"/>
              <a:gd name="connsiteX70" fmla="*/ 4173317 w 4992467"/>
              <a:gd name="connsiteY70" fmla="*/ 514350 h 2143125"/>
              <a:gd name="connsiteX71" fmla="*/ 4201892 w 4992467"/>
              <a:gd name="connsiteY71" fmla="*/ 533400 h 2143125"/>
              <a:gd name="connsiteX72" fmla="*/ 4230467 w 4992467"/>
              <a:gd name="connsiteY72" fmla="*/ 542925 h 2143125"/>
              <a:gd name="connsiteX73" fmla="*/ 4259042 w 4992467"/>
              <a:gd name="connsiteY73" fmla="*/ 571500 h 2143125"/>
              <a:gd name="connsiteX74" fmla="*/ 4316192 w 4992467"/>
              <a:gd name="connsiteY74" fmla="*/ 600075 h 2143125"/>
              <a:gd name="connsiteX75" fmla="*/ 4344767 w 4992467"/>
              <a:gd name="connsiteY75" fmla="*/ 628650 h 2143125"/>
              <a:gd name="connsiteX76" fmla="*/ 4373342 w 4992467"/>
              <a:gd name="connsiteY76" fmla="*/ 638175 h 2143125"/>
              <a:gd name="connsiteX77" fmla="*/ 4459067 w 4992467"/>
              <a:gd name="connsiteY77" fmla="*/ 695325 h 2143125"/>
              <a:gd name="connsiteX78" fmla="*/ 4487642 w 4992467"/>
              <a:gd name="connsiteY78" fmla="*/ 714375 h 2143125"/>
              <a:gd name="connsiteX79" fmla="*/ 4516217 w 4992467"/>
              <a:gd name="connsiteY79" fmla="*/ 733425 h 2143125"/>
              <a:gd name="connsiteX80" fmla="*/ 4601942 w 4992467"/>
              <a:gd name="connsiteY80" fmla="*/ 809625 h 2143125"/>
              <a:gd name="connsiteX81" fmla="*/ 4630517 w 4992467"/>
              <a:gd name="connsiteY81" fmla="*/ 819150 h 2143125"/>
              <a:gd name="connsiteX82" fmla="*/ 4687667 w 4992467"/>
              <a:gd name="connsiteY82" fmla="*/ 857250 h 2143125"/>
              <a:gd name="connsiteX83" fmla="*/ 4754342 w 4992467"/>
              <a:gd name="connsiteY83" fmla="*/ 876300 h 2143125"/>
              <a:gd name="connsiteX84" fmla="*/ 4782917 w 4992467"/>
              <a:gd name="connsiteY84" fmla="*/ 885825 h 2143125"/>
              <a:gd name="connsiteX85" fmla="*/ 4849592 w 4992467"/>
              <a:gd name="connsiteY85" fmla="*/ 904875 h 2143125"/>
              <a:gd name="connsiteX86" fmla="*/ 4878167 w 4992467"/>
              <a:gd name="connsiteY86" fmla="*/ 923925 h 2143125"/>
              <a:gd name="connsiteX87" fmla="*/ 4906742 w 4992467"/>
              <a:gd name="connsiteY87" fmla="*/ 933450 h 2143125"/>
              <a:gd name="connsiteX88" fmla="*/ 4963892 w 4992467"/>
              <a:gd name="connsiteY88" fmla="*/ 971550 h 2143125"/>
              <a:gd name="connsiteX89" fmla="*/ 4992467 w 4992467"/>
              <a:gd name="connsiteY89" fmla="*/ 1008111 h 2143125"/>
              <a:gd name="connsiteX90" fmla="*/ 4220942 w 4992467"/>
              <a:gd name="connsiteY90" fmla="*/ 2038350 h 2143125"/>
              <a:gd name="connsiteX91" fmla="*/ 4154267 w 4992467"/>
              <a:gd name="connsiteY91" fmla="*/ 2114550 h 2143125"/>
              <a:gd name="connsiteX92" fmla="*/ 4106642 w 4992467"/>
              <a:gd name="connsiteY92" fmla="*/ 2124075 h 2143125"/>
              <a:gd name="connsiteX93" fmla="*/ 3906617 w 4992467"/>
              <a:gd name="connsiteY93" fmla="*/ 2143125 h 2143125"/>
              <a:gd name="connsiteX94" fmla="*/ 3458942 w 4992467"/>
              <a:gd name="connsiteY94" fmla="*/ 2124075 h 2143125"/>
              <a:gd name="connsiteX95" fmla="*/ 3344642 w 4992467"/>
              <a:gd name="connsiteY95" fmla="*/ 2095500 h 2143125"/>
              <a:gd name="connsiteX96" fmla="*/ 3297017 w 4992467"/>
              <a:gd name="connsiteY96" fmla="*/ 2085975 h 2143125"/>
              <a:gd name="connsiteX97" fmla="*/ 3068417 w 4992467"/>
              <a:gd name="connsiteY97" fmla="*/ 2095500 h 2143125"/>
              <a:gd name="connsiteX98" fmla="*/ 3030317 w 4992467"/>
              <a:gd name="connsiteY98" fmla="*/ 2105025 h 2143125"/>
              <a:gd name="connsiteX99" fmla="*/ 2925542 w 4992467"/>
              <a:gd name="connsiteY99" fmla="*/ 2114550 h 2143125"/>
              <a:gd name="connsiteX100" fmla="*/ 2858867 w 4992467"/>
              <a:gd name="connsiteY100" fmla="*/ 2124075 h 2143125"/>
              <a:gd name="connsiteX101" fmla="*/ 2011142 w 4992467"/>
              <a:gd name="connsiteY101" fmla="*/ 2114550 h 2143125"/>
              <a:gd name="connsiteX102" fmla="*/ 1887317 w 4992467"/>
              <a:gd name="connsiteY102" fmla="*/ 2095500 h 2143125"/>
              <a:gd name="connsiteX103" fmla="*/ 1639667 w 4992467"/>
              <a:gd name="connsiteY103" fmla="*/ 2085975 h 2143125"/>
              <a:gd name="connsiteX104" fmla="*/ 1553942 w 4992467"/>
              <a:gd name="connsiteY104" fmla="*/ 2076450 h 2143125"/>
              <a:gd name="connsiteX105" fmla="*/ 1525367 w 4992467"/>
              <a:gd name="connsiteY105" fmla="*/ 2066925 h 2143125"/>
              <a:gd name="connsiteX106" fmla="*/ 687167 w 4992467"/>
              <a:gd name="connsiteY106" fmla="*/ 2085975 h 2143125"/>
              <a:gd name="connsiteX107" fmla="*/ 620492 w 4992467"/>
              <a:gd name="connsiteY107" fmla="*/ 2076450 h 2143125"/>
              <a:gd name="connsiteX108" fmla="*/ 572867 w 4992467"/>
              <a:gd name="connsiteY10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1367 w 4992467"/>
              <a:gd name="connsiteY7" fmla="*/ 809625 h 2143125"/>
              <a:gd name="connsiteX8" fmla="*/ 68042 w 4992467"/>
              <a:gd name="connsiteY8" fmla="*/ 733425 h 2143125"/>
              <a:gd name="connsiteX9" fmla="*/ 96617 w 4992467"/>
              <a:gd name="connsiteY9" fmla="*/ 714375 h 2143125"/>
              <a:gd name="connsiteX10" fmla="*/ 125192 w 4992467"/>
              <a:gd name="connsiteY10" fmla="*/ 695325 h 2143125"/>
              <a:gd name="connsiteX11" fmla="*/ 172817 w 4992467"/>
              <a:gd name="connsiteY11" fmla="*/ 647700 h 2143125"/>
              <a:gd name="connsiteX12" fmla="*/ 201392 w 4992467"/>
              <a:gd name="connsiteY12" fmla="*/ 638175 h 2143125"/>
              <a:gd name="connsiteX13" fmla="*/ 258542 w 4992467"/>
              <a:gd name="connsiteY13" fmla="*/ 600075 h 2143125"/>
              <a:gd name="connsiteX14" fmla="*/ 315692 w 4992467"/>
              <a:gd name="connsiteY14" fmla="*/ 571500 h 2143125"/>
              <a:gd name="connsiteX15" fmla="*/ 344267 w 4992467"/>
              <a:gd name="connsiteY15" fmla="*/ 561975 h 2143125"/>
              <a:gd name="connsiteX16" fmla="*/ 401417 w 4992467"/>
              <a:gd name="connsiteY16" fmla="*/ 523875 h 2143125"/>
              <a:gd name="connsiteX17" fmla="*/ 429992 w 4992467"/>
              <a:gd name="connsiteY17" fmla="*/ 504825 h 2143125"/>
              <a:gd name="connsiteX18" fmla="*/ 458567 w 4992467"/>
              <a:gd name="connsiteY18" fmla="*/ 495300 h 2143125"/>
              <a:gd name="connsiteX19" fmla="*/ 487142 w 4992467"/>
              <a:gd name="connsiteY19" fmla="*/ 476250 h 2143125"/>
              <a:gd name="connsiteX20" fmla="*/ 544292 w 4992467"/>
              <a:gd name="connsiteY20" fmla="*/ 457200 h 2143125"/>
              <a:gd name="connsiteX21" fmla="*/ 649067 w 4992467"/>
              <a:gd name="connsiteY21" fmla="*/ 428625 h 2143125"/>
              <a:gd name="connsiteX22" fmla="*/ 830042 w 4992467"/>
              <a:gd name="connsiteY22" fmla="*/ 409575 h 2143125"/>
              <a:gd name="connsiteX23" fmla="*/ 925292 w 4992467"/>
              <a:gd name="connsiteY23" fmla="*/ 381000 h 2143125"/>
              <a:gd name="connsiteX24" fmla="*/ 953867 w 4992467"/>
              <a:gd name="connsiteY24" fmla="*/ 361950 h 2143125"/>
              <a:gd name="connsiteX25" fmla="*/ 1011017 w 4992467"/>
              <a:gd name="connsiteY25" fmla="*/ 342900 h 2143125"/>
              <a:gd name="connsiteX26" fmla="*/ 1096742 w 4992467"/>
              <a:gd name="connsiteY26" fmla="*/ 304800 h 2143125"/>
              <a:gd name="connsiteX27" fmla="*/ 1182467 w 4992467"/>
              <a:gd name="connsiteY27" fmla="*/ 285750 h 2143125"/>
              <a:gd name="connsiteX28" fmla="*/ 1220567 w 4992467"/>
              <a:gd name="connsiteY28" fmla="*/ 276225 h 2143125"/>
              <a:gd name="connsiteX29" fmla="*/ 1411067 w 4992467"/>
              <a:gd name="connsiteY29" fmla="*/ 266700 h 2143125"/>
              <a:gd name="connsiteX30" fmla="*/ 1458692 w 4992467"/>
              <a:gd name="connsiteY30" fmla="*/ 257175 h 2143125"/>
              <a:gd name="connsiteX31" fmla="*/ 1487267 w 4992467"/>
              <a:gd name="connsiteY31" fmla="*/ 247650 h 2143125"/>
              <a:gd name="connsiteX32" fmla="*/ 1544417 w 4992467"/>
              <a:gd name="connsiteY32" fmla="*/ 238125 h 2143125"/>
              <a:gd name="connsiteX33" fmla="*/ 1658717 w 4992467"/>
              <a:gd name="connsiteY33" fmla="*/ 247650 h 2143125"/>
              <a:gd name="connsiteX34" fmla="*/ 1868267 w 4992467"/>
              <a:gd name="connsiteY34" fmla="*/ 228600 h 2143125"/>
              <a:gd name="connsiteX35" fmla="*/ 1953992 w 4992467"/>
              <a:gd name="connsiteY35" fmla="*/ 200025 h 2143125"/>
              <a:gd name="connsiteX36" fmla="*/ 1982567 w 4992467"/>
              <a:gd name="connsiteY36" fmla="*/ 190500 h 2143125"/>
              <a:gd name="connsiteX37" fmla="*/ 2011142 w 4992467"/>
              <a:gd name="connsiteY37" fmla="*/ 171450 h 2143125"/>
              <a:gd name="connsiteX38" fmla="*/ 2068292 w 4992467"/>
              <a:gd name="connsiteY38" fmla="*/ 152400 h 2143125"/>
              <a:gd name="connsiteX39" fmla="*/ 2154017 w 4992467"/>
              <a:gd name="connsiteY39" fmla="*/ 114300 h 2143125"/>
              <a:gd name="connsiteX40" fmla="*/ 2496917 w 4992467"/>
              <a:gd name="connsiteY40" fmla="*/ 95250 h 2143125"/>
              <a:gd name="connsiteX41" fmla="*/ 2582642 w 4992467"/>
              <a:gd name="connsiteY41" fmla="*/ 66675 h 2143125"/>
              <a:gd name="connsiteX42" fmla="*/ 2611217 w 4992467"/>
              <a:gd name="connsiteY42" fmla="*/ 57150 h 2143125"/>
              <a:gd name="connsiteX43" fmla="*/ 2639792 w 4992467"/>
              <a:gd name="connsiteY43" fmla="*/ 38100 h 2143125"/>
              <a:gd name="connsiteX44" fmla="*/ 2696942 w 4992467"/>
              <a:gd name="connsiteY44" fmla="*/ 19050 h 2143125"/>
              <a:gd name="connsiteX45" fmla="*/ 2763617 w 4992467"/>
              <a:gd name="connsiteY45" fmla="*/ 0 h 2143125"/>
              <a:gd name="connsiteX46" fmla="*/ 2982692 w 4992467"/>
              <a:gd name="connsiteY46" fmla="*/ 9525 h 2143125"/>
              <a:gd name="connsiteX47" fmla="*/ 3039842 w 4992467"/>
              <a:gd name="connsiteY47" fmla="*/ 28575 h 2143125"/>
              <a:gd name="connsiteX48" fmla="*/ 3077942 w 4992467"/>
              <a:gd name="connsiteY48" fmla="*/ 38100 h 2143125"/>
              <a:gd name="connsiteX49" fmla="*/ 3135092 w 4992467"/>
              <a:gd name="connsiteY49" fmla="*/ 57150 h 2143125"/>
              <a:gd name="connsiteX50" fmla="*/ 3192242 w 4992467"/>
              <a:gd name="connsiteY50" fmla="*/ 76200 h 2143125"/>
              <a:gd name="connsiteX51" fmla="*/ 3220817 w 4992467"/>
              <a:gd name="connsiteY51" fmla="*/ 85725 h 2143125"/>
              <a:gd name="connsiteX52" fmla="*/ 3249392 w 4992467"/>
              <a:gd name="connsiteY52" fmla="*/ 95250 h 2143125"/>
              <a:gd name="connsiteX53" fmla="*/ 3363692 w 4992467"/>
              <a:gd name="connsiteY53" fmla="*/ 104775 h 2143125"/>
              <a:gd name="connsiteX54" fmla="*/ 3420842 w 4992467"/>
              <a:gd name="connsiteY54" fmla="*/ 133350 h 2143125"/>
              <a:gd name="connsiteX55" fmla="*/ 3449417 w 4992467"/>
              <a:gd name="connsiteY55" fmla="*/ 161925 h 2143125"/>
              <a:gd name="connsiteX56" fmla="*/ 3506567 w 4992467"/>
              <a:gd name="connsiteY56" fmla="*/ 200025 h 2143125"/>
              <a:gd name="connsiteX57" fmla="*/ 3535142 w 4992467"/>
              <a:gd name="connsiteY57" fmla="*/ 219075 h 2143125"/>
              <a:gd name="connsiteX58" fmla="*/ 3563717 w 4992467"/>
              <a:gd name="connsiteY58" fmla="*/ 247650 h 2143125"/>
              <a:gd name="connsiteX59" fmla="*/ 3620867 w 4992467"/>
              <a:gd name="connsiteY59" fmla="*/ 266700 h 2143125"/>
              <a:gd name="connsiteX60" fmla="*/ 3678017 w 4992467"/>
              <a:gd name="connsiteY60" fmla="*/ 295275 h 2143125"/>
              <a:gd name="connsiteX61" fmla="*/ 3706592 w 4992467"/>
              <a:gd name="connsiteY61" fmla="*/ 314325 h 2143125"/>
              <a:gd name="connsiteX62" fmla="*/ 3744692 w 4992467"/>
              <a:gd name="connsiteY62" fmla="*/ 323850 h 2143125"/>
              <a:gd name="connsiteX63" fmla="*/ 3887567 w 4992467"/>
              <a:gd name="connsiteY63" fmla="*/ 342900 h 2143125"/>
              <a:gd name="connsiteX64" fmla="*/ 3944717 w 4992467"/>
              <a:gd name="connsiteY64" fmla="*/ 361950 h 2143125"/>
              <a:gd name="connsiteX65" fmla="*/ 3973292 w 4992467"/>
              <a:gd name="connsiteY65" fmla="*/ 371475 h 2143125"/>
              <a:gd name="connsiteX66" fmla="*/ 4030442 w 4992467"/>
              <a:gd name="connsiteY66" fmla="*/ 419100 h 2143125"/>
              <a:gd name="connsiteX67" fmla="*/ 4087592 w 4992467"/>
              <a:gd name="connsiteY67" fmla="*/ 457200 h 2143125"/>
              <a:gd name="connsiteX68" fmla="*/ 4116167 w 4992467"/>
              <a:gd name="connsiteY68" fmla="*/ 476250 h 2143125"/>
              <a:gd name="connsiteX69" fmla="*/ 4173317 w 4992467"/>
              <a:gd name="connsiteY69" fmla="*/ 514350 h 2143125"/>
              <a:gd name="connsiteX70" fmla="*/ 4201892 w 4992467"/>
              <a:gd name="connsiteY70" fmla="*/ 533400 h 2143125"/>
              <a:gd name="connsiteX71" fmla="*/ 4230467 w 4992467"/>
              <a:gd name="connsiteY71" fmla="*/ 542925 h 2143125"/>
              <a:gd name="connsiteX72" fmla="*/ 4259042 w 4992467"/>
              <a:gd name="connsiteY72" fmla="*/ 571500 h 2143125"/>
              <a:gd name="connsiteX73" fmla="*/ 4316192 w 4992467"/>
              <a:gd name="connsiteY73" fmla="*/ 600075 h 2143125"/>
              <a:gd name="connsiteX74" fmla="*/ 4344767 w 4992467"/>
              <a:gd name="connsiteY74" fmla="*/ 628650 h 2143125"/>
              <a:gd name="connsiteX75" fmla="*/ 4373342 w 4992467"/>
              <a:gd name="connsiteY75" fmla="*/ 638175 h 2143125"/>
              <a:gd name="connsiteX76" fmla="*/ 4459067 w 4992467"/>
              <a:gd name="connsiteY76" fmla="*/ 695325 h 2143125"/>
              <a:gd name="connsiteX77" fmla="*/ 4487642 w 4992467"/>
              <a:gd name="connsiteY77" fmla="*/ 714375 h 2143125"/>
              <a:gd name="connsiteX78" fmla="*/ 4516217 w 4992467"/>
              <a:gd name="connsiteY78" fmla="*/ 733425 h 2143125"/>
              <a:gd name="connsiteX79" fmla="*/ 4601942 w 4992467"/>
              <a:gd name="connsiteY79" fmla="*/ 809625 h 2143125"/>
              <a:gd name="connsiteX80" fmla="*/ 4630517 w 4992467"/>
              <a:gd name="connsiteY80" fmla="*/ 819150 h 2143125"/>
              <a:gd name="connsiteX81" fmla="*/ 4687667 w 4992467"/>
              <a:gd name="connsiteY81" fmla="*/ 857250 h 2143125"/>
              <a:gd name="connsiteX82" fmla="*/ 4754342 w 4992467"/>
              <a:gd name="connsiteY82" fmla="*/ 876300 h 2143125"/>
              <a:gd name="connsiteX83" fmla="*/ 4782917 w 4992467"/>
              <a:gd name="connsiteY83" fmla="*/ 885825 h 2143125"/>
              <a:gd name="connsiteX84" fmla="*/ 4849592 w 4992467"/>
              <a:gd name="connsiteY84" fmla="*/ 904875 h 2143125"/>
              <a:gd name="connsiteX85" fmla="*/ 4878167 w 4992467"/>
              <a:gd name="connsiteY85" fmla="*/ 923925 h 2143125"/>
              <a:gd name="connsiteX86" fmla="*/ 4906742 w 4992467"/>
              <a:gd name="connsiteY86" fmla="*/ 933450 h 2143125"/>
              <a:gd name="connsiteX87" fmla="*/ 4963892 w 4992467"/>
              <a:gd name="connsiteY87" fmla="*/ 971550 h 2143125"/>
              <a:gd name="connsiteX88" fmla="*/ 4992467 w 4992467"/>
              <a:gd name="connsiteY88" fmla="*/ 1008111 h 2143125"/>
              <a:gd name="connsiteX89" fmla="*/ 4220942 w 4992467"/>
              <a:gd name="connsiteY89" fmla="*/ 2038350 h 2143125"/>
              <a:gd name="connsiteX90" fmla="*/ 4154267 w 4992467"/>
              <a:gd name="connsiteY90" fmla="*/ 2114550 h 2143125"/>
              <a:gd name="connsiteX91" fmla="*/ 4106642 w 4992467"/>
              <a:gd name="connsiteY91" fmla="*/ 2124075 h 2143125"/>
              <a:gd name="connsiteX92" fmla="*/ 3906617 w 4992467"/>
              <a:gd name="connsiteY92" fmla="*/ 2143125 h 2143125"/>
              <a:gd name="connsiteX93" fmla="*/ 3458942 w 4992467"/>
              <a:gd name="connsiteY93" fmla="*/ 2124075 h 2143125"/>
              <a:gd name="connsiteX94" fmla="*/ 3344642 w 4992467"/>
              <a:gd name="connsiteY94" fmla="*/ 2095500 h 2143125"/>
              <a:gd name="connsiteX95" fmla="*/ 3297017 w 4992467"/>
              <a:gd name="connsiteY95" fmla="*/ 2085975 h 2143125"/>
              <a:gd name="connsiteX96" fmla="*/ 3068417 w 4992467"/>
              <a:gd name="connsiteY96" fmla="*/ 2095500 h 2143125"/>
              <a:gd name="connsiteX97" fmla="*/ 3030317 w 4992467"/>
              <a:gd name="connsiteY97" fmla="*/ 2105025 h 2143125"/>
              <a:gd name="connsiteX98" fmla="*/ 2925542 w 4992467"/>
              <a:gd name="connsiteY98" fmla="*/ 2114550 h 2143125"/>
              <a:gd name="connsiteX99" fmla="*/ 2858867 w 4992467"/>
              <a:gd name="connsiteY99" fmla="*/ 2124075 h 2143125"/>
              <a:gd name="connsiteX100" fmla="*/ 2011142 w 4992467"/>
              <a:gd name="connsiteY100" fmla="*/ 2114550 h 2143125"/>
              <a:gd name="connsiteX101" fmla="*/ 1887317 w 4992467"/>
              <a:gd name="connsiteY101" fmla="*/ 2095500 h 2143125"/>
              <a:gd name="connsiteX102" fmla="*/ 1639667 w 4992467"/>
              <a:gd name="connsiteY102" fmla="*/ 2085975 h 2143125"/>
              <a:gd name="connsiteX103" fmla="*/ 1553942 w 4992467"/>
              <a:gd name="connsiteY103" fmla="*/ 2076450 h 2143125"/>
              <a:gd name="connsiteX104" fmla="*/ 1525367 w 4992467"/>
              <a:gd name="connsiteY104" fmla="*/ 2066925 h 2143125"/>
              <a:gd name="connsiteX105" fmla="*/ 687167 w 4992467"/>
              <a:gd name="connsiteY105" fmla="*/ 2085975 h 2143125"/>
              <a:gd name="connsiteX106" fmla="*/ 620492 w 4992467"/>
              <a:gd name="connsiteY106" fmla="*/ 2076450 h 2143125"/>
              <a:gd name="connsiteX107" fmla="*/ 572867 w 4992467"/>
              <a:gd name="connsiteY10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1367 w 4992467"/>
              <a:gd name="connsiteY6" fmla="*/ 809625 h 2143125"/>
              <a:gd name="connsiteX7" fmla="*/ 68042 w 4992467"/>
              <a:gd name="connsiteY7" fmla="*/ 733425 h 2143125"/>
              <a:gd name="connsiteX8" fmla="*/ 96617 w 4992467"/>
              <a:gd name="connsiteY8" fmla="*/ 714375 h 2143125"/>
              <a:gd name="connsiteX9" fmla="*/ 125192 w 4992467"/>
              <a:gd name="connsiteY9" fmla="*/ 695325 h 2143125"/>
              <a:gd name="connsiteX10" fmla="*/ 172817 w 4992467"/>
              <a:gd name="connsiteY10" fmla="*/ 647700 h 2143125"/>
              <a:gd name="connsiteX11" fmla="*/ 201392 w 4992467"/>
              <a:gd name="connsiteY11" fmla="*/ 638175 h 2143125"/>
              <a:gd name="connsiteX12" fmla="*/ 258542 w 4992467"/>
              <a:gd name="connsiteY12" fmla="*/ 600075 h 2143125"/>
              <a:gd name="connsiteX13" fmla="*/ 315692 w 4992467"/>
              <a:gd name="connsiteY13" fmla="*/ 571500 h 2143125"/>
              <a:gd name="connsiteX14" fmla="*/ 344267 w 4992467"/>
              <a:gd name="connsiteY14" fmla="*/ 561975 h 2143125"/>
              <a:gd name="connsiteX15" fmla="*/ 401417 w 4992467"/>
              <a:gd name="connsiteY15" fmla="*/ 523875 h 2143125"/>
              <a:gd name="connsiteX16" fmla="*/ 429992 w 4992467"/>
              <a:gd name="connsiteY16" fmla="*/ 504825 h 2143125"/>
              <a:gd name="connsiteX17" fmla="*/ 458567 w 4992467"/>
              <a:gd name="connsiteY17" fmla="*/ 495300 h 2143125"/>
              <a:gd name="connsiteX18" fmla="*/ 487142 w 4992467"/>
              <a:gd name="connsiteY18" fmla="*/ 476250 h 2143125"/>
              <a:gd name="connsiteX19" fmla="*/ 544292 w 4992467"/>
              <a:gd name="connsiteY19" fmla="*/ 457200 h 2143125"/>
              <a:gd name="connsiteX20" fmla="*/ 649067 w 4992467"/>
              <a:gd name="connsiteY20" fmla="*/ 428625 h 2143125"/>
              <a:gd name="connsiteX21" fmla="*/ 830042 w 4992467"/>
              <a:gd name="connsiteY21" fmla="*/ 409575 h 2143125"/>
              <a:gd name="connsiteX22" fmla="*/ 925292 w 4992467"/>
              <a:gd name="connsiteY22" fmla="*/ 381000 h 2143125"/>
              <a:gd name="connsiteX23" fmla="*/ 953867 w 4992467"/>
              <a:gd name="connsiteY23" fmla="*/ 361950 h 2143125"/>
              <a:gd name="connsiteX24" fmla="*/ 1011017 w 4992467"/>
              <a:gd name="connsiteY24" fmla="*/ 342900 h 2143125"/>
              <a:gd name="connsiteX25" fmla="*/ 1096742 w 4992467"/>
              <a:gd name="connsiteY25" fmla="*/ 304800 h 2143125"/>
              <a:gd name="connsiteX26" fmla="*/ 1182467 w 4992467"/>
              <a:gd name="connsiteY26" fmla="*/ 285750 h 2143125"/>
              <a:gd name="connsiteX27" fmla="*/ 1220567 w 4992467"/>
              <a:gd name="connsiteY27" fmla="*/ 276225 h 2143125"/>
              <a:gd name="connsiteX28" fmla="*/ 1411067 w 4992467"/>
              <a:gd name="connsiteY28" fmla="*/ 266700 h 2143125"/>
              <a:gd name="connsiteX29" fmla="*/ 1458692 w 4992467"/>
              <a:gd name="connsiteY29" fmla="*/ 257175 h 2143125"/>
              <a:gd name="connsiteX30" fmla="*/ 1487267 w 4992467"/>
              <a:gd name="connsiteY30" fmla="*/ 247650 h 2143125"/>
              <a:gd name="connsiteX31" fmla="*/ 1544417 w 4992467"/>
              <a:gd name="connsiteY31" fmla="*/ 238125 h 2143125"/>
              <a:gd name="connsiteX32" fmla="*/ 1658717 w 4992467"/>
              <a:gd name="connsiteY32" fmla="*/ 247650 h 2143125"/>
              <a:gd name="connsiteX33" fmla="*/ 1868267 w 4992467"/>
              <a:gd name="connsiteY33" fmla="*/ 228600 h 2143125"/>
              <a:gd name="connsiteX34" fmla="*/ 1953992 w 4992467"/>
              <a:gd name="connsiteY34" fmla="*/ 200025 h 2143125"/>
              <a:gd name="connsiteX35" fmla="*/ 1982567 w 4992467"/>
              <a:gd name="connsiteY35" fmla="*/ 190500 h 2143125"/>
              <a:gd name="connsiteX36" fmla="*/ 2011142 w 4992467"/>
              <a:gd name="connsiteY36" fmla="*/ 171450 h 2143125"/>
              <a:gd name="connsiteX37" fmla="*/ 2068292 w 4992467"/>
              <a:gd name="connsiteY37" fmla="*/ 152400 h 2143125"/>
              <a:gd name="connsiteX38" fmla="*/ 2154017 w 4992467"/>
              <a:gd name="connsiteY38" fmla="*/ 114300 h 2143125"/>
              <a:gd name="connsiteX39" fmla="*/ 2496917 w 4992467"/>
              <a:gd name="connsiteY39" fmla="*/ 95250 h 2143125"/>
              <a:gd name="connsiteX40" fmla="*/ 2582642 w 4992467"/>
              <a:gd name="connsiteY40" fmla="*/ 66675 h 2143125"/>
              <a:gd name="connsiteX41" fmla="*/ 2611217 w 4992467"/>
              <a:gd name="connsiteY41" fmla="*/ 57150 h 2143125"/>
              <a:gd name="connsiteX42" fmla="*/ 2639792 w 4992467"/>
              <a:gd name="connsiteY42" fmla="*/ 38100 h 2143125"/>
              <a:gd name="connsiteX43" fmla="*/ 2696942 w 4992467"/>
              <a:gd name="connsiteY43" fmla="*/ 19050 h 2143125"/>
              <a:gd name="connsiteX44" fmla="*/ 2763617 w 4992467"/>
              <a:gd name="connsiteY44" fmla="*/ 0 h 2143125"/>
              <a:gd name="connsiteX45" fmla="*/ 2982692 w 4992467"/>
              <a:gd name="connsiteY45" fmla="*/ 9525 h 2143125"/>
              <a:gd name="connsiteX46" fmla="*/ 3039842 w 4992467"/>
              <a:gd name="connsiteY46" fmla="*/ 28575 h 2143125"/>
              <a:gd name="connsiteX47" fmla="*/ 3077942 w 4992467"/>
              <a:gd name="connsiteY47" fmla="*/ 38100 h 2143125"/>
              <a:gd name="connsiteX48" fmla="*/ 3135092 w 4992467"/>
              <a:gd name="connsiteY48" fmla="*/ 57150 h 2143125"/>
              <a:gd name="connsiteX49" fmla="*/ 3192242 w 4992467"/>
              <a:gd name="connsiteY49" fmla="*/ 76200 h 2143125"/>
              <a:gd name="connsiteX50" fmla="*/ 3220817 w 4992467"/>
              <a:gd name="connsiteY50" fmla="*/ 85725 h 2143125"/>
              <a:gd name="connsiteX51" fmla="*/ 3249392 w 4992467"/>
              <a:gd name="connsiteY51" fmla="*/ 95250 h 2143125"/>
              <a:gd name="connsiteX52" fmla="*/ 3363692 w 4992467"/>
              <a:gd name="connsiteY52" fmla="*/ 104775 h 2143125"/>
              <a:gd name="connsiteX53" fmla="*/ 3420842 w 4992467"/>
              <a:gd name="connsiteY53" fmla="*/ 133350 h 2143125"/>
              <a:gd name="connsiteX54" fmla="*/ 3449417 w 4992467"/>
              <a:gd name="connsiteY54" fmla="*/ 161925 h 2143125"/>
              <a:gd name="connsiteX55" fmla="*/ 3506567 w 4992467"/>
              <a:gd name="connsiteY55" fmla="*/ 200025 h 2143125"/>
              <a:gd name="connsiteX56" fmla="*/ 3535142 w 4992467"/>
              <a:gd name="connsiteY56" fmla="*/ 219075 h 2143125"/>
              <a:gd name="connsiteX57" fmla="*/ 3563717 w 4992467"/>
              <a:gd name="connsiteY57" fmla="*/ 247650 h 2143125"/>
              <a:gd name="connsiteX58" fmla="*/ 3620867 w 4992467"/>
              <a:gd name="connsiteY58" fmla="*/ 266700 h 2143125"/>
              <a:gd name="connsiteX59" fmla="*/ 3678017 w 4992467"/>
              <a:gd name="connsiteY59" fmla="*/ 295275 h 2143125"/>
              <a:gd name="connsiteX60" fmla="*/ 3706592 w 4992467"/>
              <a:gd name="connsiteY60" fmla="*/ 314325 h 2143125"/>
              <a:gd name="connsiteX61" fmla="*/ 3744692 w 4992467"/>
              <a:gd name="connsiteY61" fmla="*/ 323850 h 2143125"/>
              <a:gd name="connsiteX62" fmla="*/ 3887567 w 4992467"/>
              <a:gd name="connsiteY62" fmla="*/ 342900 h 2143125"/>
              <a:gd name="connsiteX63" fmla="*/ 3944717 w 4992467"/>
              <a:gd name="connsiteY63" fmla="*/ 361950 h 2143125"/>
              <a:gd name="connsiteX64" fmla="*/ 3973292 w 4992467"/>
              <a:gd name="connsiteY64" fmla="*/ 371475 h 2143125"/>
              <a:gd name="connsiteX65" fmla="*/ 4030442 w 4992467"/>
              <a:gd name="connsiteY65" fmla="*/ 419100 h 2143125"/>
              <a:gd name="connsiteX66" fmla="*/ 4087592 w 4992467"/>
              <a:gd name="connsiteY66" fmla="*/ 457200 h 2143125"/>
              <a:gd name="connsiteX67" fmla="*/ 4116167 w 4992467"/>
              <a:gd name="connsiteY67" fmla="*/ 476250 h 2143125"/>
              <a:gd name="connsiteX68" fmla="*/ 4173317 w 4992467"/>
              <a:gd name="connsiteY68" fmla="*/ 514350 h 2143125"/>
              <a:gd name="connsiteX69" fmla="*/ 4201892 w 4992467"/>
              <a:gd name="connsiteY69" fmla="*/ 533400 h 2143125"/>
              <a:gd name="connsiteX70" fmla="*/ 4230467 w 4992467"/>
              <a:gd name="connsiteY70" fmla="*/ 542925 h 2143125"/>
              <a:gd name="connsiteX71" fmla="*/ 4259042 w 4992467"/>
              <a:gd name="connsiteY71" fmla="*/ 571500 h 2143125"/>
              <a:gd name="connsiteX72" fmla="*/ 4316192 w 4992467"/>
              <a:gd name="connsiteY72" fmla="*/ 600075 h 2143125"/>
              <a:gd name="connsiteX73" fmla="*/ 4344767 w 4992467"/>
              <a:gd name="connsiteY73" fmla="*/ 628650 h 2143125"/>
              <a:gd name="connsiteX74" fmla="*/ 4373342 w 4992467"/>
              <a:gd name="connsiteY74" fmla="*/ 638175 h 2143125"/>
              <a:gd name="connsiteX75" fmla="*/ 4459067 w 4992467"/>
              <a:gd name="connsiteY75" fmla="*/ 695325 h 2143125"/>
              <a:gd name="connsiteX76" fmla="*/ 4487642 w 4992467"/>
              <a:gd name="connsiteY76" fmla="*/ 714375 h 2143125"/>
              <a:gd name="connsiteX77" fmla="*/ 4516217 w 4992467"/>
              <a:gd name="connsiteY77" fmla="*/ 733425 h 2143125"/>
              <a:gd name="connsiteX78" fmla="*/ 4601942 w 4992467"/>
              <a:gd name="connsiteY78" fmla="*/ 809625 h 2143125"/>
              <a:gd name="connsiteX79" fmla="*/ 4630517 w 4992467"/>
              <a:gd name="connsiteY79" fmla="*/ 819150 h 2143125"/>
              <a:gd name="connsiteX80" fmla="*/ 4687667 w 4992467"/>
              <a:gd name="connsiteY80" fmla="*/ 857250 h 2143125"/>
              <a:gd name="connsiteX81" fmla="*/ 4754342 w 4992467"/>
              <a:gd name="connsiteY81" fmla="*/ 876300 h 2143125"/>
              <a:gd name="connsiteX82" fmla="*/ 4782917 w 4992467"/>
              <a:gd name="connsiteY82" fmla="*/ 885825 h 2143125"/>
              <a:gd name="connsiteX83" fmla="*/ 4849592 w 4992467"/>
              <a:gd name="connsiteY83" fmla="*/ 904875 h 2143125"/>
              <a:gd name="connsiteX84" fmla="*/ 4878167 w 4992467"/>
              <a:gd name="connsiteY84" fmla="*/ 923925 h 2143125"/>
              <a:gd name="connsiteX85" fmla="*/ 4906742 w 4992467"/>
              <a:gd name="connsiteY85" fmla="*/ 933450 h 2143125"/>
              <a:gd name="connsiteX86" fmla="*/ 4963892 w 4992467"/>
              <a:gd name="connsiteY86" fmla="*/ 971550 h 2143125"/>
              <a:gd name="connsiteX87" fmla="*/ 4992467 w 4992467"/>
              <a:gd name="connsiteY87" fmla="*/ 1008111 h 2143125"/>
              <a:gd name="connsiteX88" fmla="*/ 4220942 w 4992467"/>
              <a:gd name="connsiteY88" fmla="*/ 2038350 h 2143125"/>
              <a:gd name="connsiteX89" fmla="*/ 4154267 w 4992467"/>
              <a:gd name="connsiteY89" fmla="*/ 2114550 h 2143125"/>
              <a:gd name="connsiteX90" fmla="*/ 4106642 w 4992467"/>
              <a:gd name="connsiteY90" fmla="*/ 2124075 h 2143125"/>
              <a:gd name="connsiteX91" fmla="*/ 3906617 w 4992467"/>
              <a:gd name="connsiteY91" fmla="*/ 2143125 h 2143125"/>
              <a:gd name="connsiteX92" fmla="*/ 3458942 w 4992467"/>
              <a:gd name="connsiteY92" fmla="*/ 2124075 h 2143125"/>
              <a:gd name="connsiteX93" fmla="*/ 3344642 w 4992467"/>
              <a:gd name="connsiteY93" fmla="*/ 2095500 h 2143125"/>
              <a:gd name="connsiteX94" fmla="*/ 3297017 w 4992467"/>
              <a:gd name="connsiteY94" fmla="*/ 2085975 h 2143125"/>
              <a:gd name="connsiteX95" fmla="*/ 3068417 w 4992467"/>
              <a:gd name="connsiteY95" fmla="*/ 2095500 h 2143125"/>
              <a:gd name="connsiteX96" fmla="*/ 3030317 w 4992467"/>
              <a:gd name="connsiteY96" fmla="*/ 2105025 h 2143125"/>
              <a:gd name="connsiteX97" fmla="*/ 2925542 w 4992467"/>
              <a:gd name="connsiteY97" fmla="*/ 2114550 h 2143125"/>
              <a:gd name="connsiteX98" fmla="*/ 2858867 w 4992467"/>
              <a:gd name="connsiteY98" fmla="*/ 2124075 h 2143125"/>
              <a:gd name="connsiteX99" fmla="*/ 2011142 w 4992467"/>
              <a:gd name="connsiteY99" fmla="*/ 2114550 h 2143125"/>
              <a:gd name="connsiteX100" fmla="*/ 1887317 w 4992467"/>
              <a:gd name="connsiteY100" fmla="*/ 2095500 h 2143125"/>
              <a:gd name="connsiteX101" fmla="*/ 1639667 w 4992467"/>
              <a:gd name="connsiteY101" fmla="*/ 2085975 h 2143125"/>
              <a:gd name="connsiteX102" fmla="*/ 1553942 w 4992467"/>
              <a:gd name="connsiteY102" fmla="*/ 2076450 h 2143125"/>
              <a:gd name="connsiteX103" fmla="*/ 1525367 w 4992467"/>
              <a:gd name="connsiteY103" fmla="*/ 2066925 h 2143125"/>
              <a:gd name="connsiteX104" fmla="*/ 687167 w 4992467"/>
              <a:gd name="connsiteY104" fmla="*/ 2085975 h 2143125"/>
              <a:gd name="connsiteX105" fmla="*/ 620492 w 4992467"/>
              <a:gd name="connsiteY105" fmla="*/ 2076450 h 2143125"/>
              <a:gd name="connsiteX106" fmla="*/ 572867 w 4992467"/>
              <a:gd name="connsiteY10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1367 w 4992467"/>
              <a:gd name="connsiteY5" fmla="*/ 809625 h 2143125"/>
              <a:gd name="connsiteX6" fmla="*/ 68042 w 4992467"/>
              <a:gd name="connsiteY6" fmla="*/ 733425 h 2143125"/>
              <a:gd name="connsiteX7" fmla="*/ 96617 w 4992467"/>
              <a:gd name="connsiteY7" fmla="*/ 714375 h 2143125"/>
              <a:gd name="connsiteX8" fmla="*/ 125192 w 4992467"/>
              <a:gd name="connsiteY8" fmla="*/ 695325 h 2143125"/>
              <a:gd name="connsiteX9" fmla="*/ 172817 w 4992467"/>
              <a:gd name="connsiteY9" fmla="*/ 647700 h 2143125"/>
              <a:gd name="connsiteX10" fmla="*/ 201392 w 4992467"/>
              <a:gd name="connsiteY10" fmla="*/ 638175 h 2143125"/>
              <a:gd name="connsiteX11" fmla="*/ 258542 w 4992467"/>
              <a:gd name="connsiteY11" fmla="*/ 600075 h 2143125"/>
              <a:gd name="connsiteX12" fmla="*/ 315692 w 4992467"/>
              <a:gd name="connsiteY12" fmla="*/ 571500 h 2143125"/>
              <a:gd name="connsiteX13" fmla="*/ 344267 w 4992467"/>
              <a:gd name="connsiteY13" fmla="*/ 561975 h 2143125"/>
              <a:gd name="connsiteX14" fmla="*/ 401417 w 4992467"/>
              <a:gd name="connsiteY14" fmla="*/ 523875 h 2143125"/>
              <a:gd name="connsiteX15" fmla="*/ 429992 w 4992467"/>
              <a:gd name="connsiteY15" fmla="*/ 504825 h 2143125"/>
              <a:gd name="connsiteX16" fmla="*/ 458567 w 4992467"/>
              <a:gd name="connsiteY16" fmla="*/ 495300 h 2143125"/>
              <a:gd name="connsiteX17" fmla="*/ 487142 w 4992467"/>
              <a:gd name="connsiteY17" fmla="*/ 476250 h 2143125"/>
              <a:gd name="connsiteX18" fmla="*/ 544292 w 4992467"/>
              <a:gd name="connsiteY18" fmla="*/ 457200 h 2143125"/>
              <a:gd name="connsiteX19" fmla="*/ 649067 w 4992467"/>
              <a:gd name="connsiteY19" fmla="*/ 428625 h 2143125"/>
              <a:gd name="connsiteX20" fmla="*/ 830042 w 4992467"/>
              <a:gd name="connsiteY20" fmla="*/ 409575 h 2143125"/>
              <a:gd name="connsiteX21" fmla="*/ 925292 w 4992467"/>
              <a:gd name="connsiteY21" fmla="*/ 381000 h 2143125"/>
              <a:gd name="connsiteX22" fmla="*/ 953867 w 4992467"/>
              <a:gd name="connsiteY22" fmla="*/ 361950 h 2143125"/>
              <a:gd name="connsiteX23" fmla="*/ 1011017 w 4992467"/>
              <a:gd name="connsiteY23" fmla="*/ 342900 h 2143125"/>
              <a:gd name="connsiteX24" fmla="*/ 1096742 w 4992467"/>
              <a:gd name="connsiteY24" fmla="*/ 304800 h 2143125"/>
              <a:gd name="connsiteX25" fmla="*/ 1182467 w 4992467"/>
              <a:gd name="connsiteY25" fmla="*/ 285750 h 2143125"/>
              <a:gd name="connsiteX26" fmla="*/ 1220567 w 4992467"/>
              <a:gd name="connsiteY26" fmla="*/ 276225 h 2143125"/>
              <a:gd name="connsiteX27" fmla="*/ 1411067 w 4992467"/>
              <a:gd name="connsiteY27" fmla="*/ 266700 h 2143125"/>
              <a:gd name="connsiteX28" fmla="*/ 1458692 w 4992467"/>
              <a:gd name="connsiteY28" fmla="*/ 257175 h 2143125"/>
              <a:gd name="connsiteX29" fmla="*/ 1487267 w 4992467"/>
              <a:gd name="connsiteY29" fmla="*/ 247650 h 2143125"/>
              <a:gd name="connsiteX30" fmla="*/ 1544417 w 4992467"/>
              <a:gd name="connsiteY30" fmla="*/ 238125 h 2143125"/>
              <a:gd name="connsiteX31" fmla="*/ 1658717 w 4992467"/>
              <a:gd name="connsiteY31" fmla="*/ 247650 h 2143125"/>
              <a:gd name="connsiteX32" fmla="*/ 1868267 w 4992467"/>
              <a:gd name="connsiteY32" fmla="*/ 228600 h 2143125"/>
              <a:gd name="connsiteX33" fmla="*/ 1953992 w 4992467"/>
              <a:gd name="connsiteY33" fmla="*/ 200025 h 2143125"/>
              <a:gd name="connsiteX34" fmla="*/ 1982567 w 4992467"/>
              <a:gd name="connsiteY34" fmla="*/ 190500 h 2143125"/>
              <a:gd name="connsiteX35" fmla="*/ 2011142 w 4992467"/>
              <a:gd name="connsiteY35" fmla="*/ 171450 h 2143125"/>
              <a:gd name="connsiteX36" fmla="*/ 2068292 w 4992467"/>
              <a:gd name="connsiteY36" fmla="*/ 152400 h 2143125"/>
              <a:gd name="connsiteX37" fmla="*/ 2154017 w 4992467"/>
              <a:gd name="connsiteY37" fmla="*/ 114300 h 2143125"/>
              <a:gd name="connsiteX38" fmla="*/ 2496917 w 4992467"/>
              <a:gd name="connsiteY38" fmla="*/ 95250 h 2143125"/>
              <a:gd name="connsiteX39" fmla="*/ 2582642 w 4992467"/>
              <a:gd name="connsiteY39" fmla="*/ 66675 h 2143125"/>
              <a:gd name="connsiteX40" fmla="*/ 2611217 w 4992467"/>
              <a:gd name="connsiteY40" fmla="*/ 57150 h 2143125"/>
              <a:gd name="connsiteX41" fmla="*/ 2639792 w 4992467"/>
              <a:gd name="connsiteY41" fmla="*/ 38100 h 2143125"/>
              <a:gd name="connsiteX42" fmla="*/ 2696942 w 4992467"/>
              <a:gd name="connsiteY42" fmla="*/ 19050 h 2143125"/>
              <a:gd name="connsiteX43" fmla="*/ 2763617 w 4992467"/>
              <a:gd name="connsiteY43" fmla="*/ 0 h 2143125"/>
              <a:gd name="connsiteX44" fmla="*/ 2982692 w 4992467"/>
              <a:gd name="connsiteY44" fmla="*/ 9525 h 2143125"/>
              <a:gd name="connsiteX45" fmla="*/ 3039842 w 4992467"/>
              <a:gd name="connsiteY45" fmla="*/ 28575 h 2143125"/>
              <a:gd name="connsiteX46" fmla="*/ 3077942 w 4992467"/>
              <a:gd name="connsiteY46" fmla="*/ 38100 h 2143125"/>
              <a:gd name="connsiteX47" fmla="*/ 3135092 w 4992467"/>
              <a:gd name="connsiteY47" fmla="*/ 57150 h 2143125"/>
              <a:gd name="connsiteX48" fmla="*/ 3192242 w 4992467"/>
              <a:gd name="connsiteY48" fmla="*/ 76200 h 2143125"/>
              <a:gd name="connsiteX49" fmla="*/ 3220817 w 4992467"/>
              <a:gd name="connsiteY49" fmla="*/ 85725 h 2143125"/>
              <a:gd name="connsiteX50" fmla="*/ 3249392 w 4992467"/>
              <a:gd name="connsiteY50" fmla="*/ 95250 h 2143125"/>
              <a:gd name="connsiteX51" fmla="*/ 3363692 w 4992467"/>
              <a:gd name="connsiteY51" fmla="*/ 104775 h 2143125"/>
              <a:gd name="connsiteX52" fmla="*/ 3420842 w 4992467"/>
              <a:gd name="connsiteY52" fmla="*/ 133350 h 2143125"/>
              <a:gd name="connsiteX53" fmla="*/ 3449417 w 4992467"/>
              <a:gd name="connsiteY53" fmla="*/ 161925 h 2143125"/>
              <a:gd name="connsiteX54" fmla="*/ 3506567 w 4992467"/>
              <a:gd name="connsiteY54" fmla="*/ 200025 h 2143125"/>
              <a:gd name="connsiteX55" fmla="*/ 3535142 w 4992467"/>
              <a:gd name="connsiteY55" fmla="*/ 219075 h 2143125"/>
              <a:gd name="connsiteX56" fmla="*/ 3563717 w 4992467"/>
              <a:gd name="connsiteY56" fmla="*/ 247650 h 2143125"/>
              <a:gd name="connsiteX57" fmla="*/ 3620867 w 4992467"/>
              <a:gd name="connsiteY57" fmla="*/ 266700 h 2143125"/>
              <a:gd name="connsiteX58" fmla="*/ 3678017 w 4992467"/>
              <a:gd name="connsiteY58" fmla="*/ 295275 h 2143125"/>
              <a:gd name="connsiteX59" fmla="*/ 3706592 w 4992467"/>
              <a:gd name="connsiteY59" fmla="*/ 314325 h 2143125"/>
              <a:gd name="connsiteX60" fmla="*/ 3744692 w 4992467"/>
              <a:gd name="connsiteY60" fmla="*/ 323850 h 2143125"/>
              <a:gd name="connsiteX61" fmla="*/ 3887567 w 4992467"/>
              <a:gd name="connsiteY61" fmla="*/ 342900 h 2143125"/>
              <a:gd name="connsiteX62" fmla="*/ 3944717 w 4992467"/>
              <a:gd name="connsiteY62" fmla="*/ 361950 h 2143125"/>
              <a:gd name="connsiteX63" fmla="*/ 3973292 w 4992467"/>
              <a:gd name="connsiteY63" fmla="*/ 371475 h 2143125"/>
              <a:gd name="connsiteX64" fmla="*/ 4030442 w 4992467"/>
              <a:gd name="connsiteY64" fmla="*/ 419100 h 2143125"/>
              <a:gd name="connsiteX65" fmla="*/ 4087592 w 4992467"/>
              <a:gd name="connsiteY65" fmla="*/ 457200 h 2143125"/>
              <a:gd name="connsiteX66" fmla="*/ 4116167 w 4992467"/>
              <a:gd name="connsiteY66" fmla="*/ 476250 h 2143125"/>
              <a:gd name="connsiteX67" fmla="*/ 4173317 w 4992467"/>
              <a:gd name="connsiteY67" fmla="*/ 514350 h 2143125"/>
              <a:gd name="connsiteX68" fmla="*/ 4201892 w 4992467"/>
              <a:gd name="connsiteY68" fmla="*/ 533400 h 2143125"/>
              <a:gd name="connsiteX69" fmla="*/ 4230467 w 4992467"/>
              <a:gd name="connsiteY69" fmla="*/ 542925 h 2143125"/>
              <a:gd name="connsiteX70" fmla="*/ 4259042 w 4992467"/>
              <a:gd name="connsiteY70" fmla="*/ 571500 h 2143125"/>
              <a:gd name="connsiteX71" fmla="*/ 4316192 w 4992467"/>
              <a:gd name="connsiteY71" fmla="*/ 600075 h 2143125"/>
              <a:gd name="connsiteX72" fmla="*/ 4344767 w 4992467"/>
              <a:gd name="connsiteY72" fmla="*/ 628650 h 2143125"/>
              <a:gd name="connsiteX73" fmla="*/ 4373342 w 4992467"/>
              <a:gd name="connsiteY73" fmla="*/ 638175 h 2143125"/>
              <a:gd name="connsiteX74" fmla="*/ 4459067 w 4992467"/>
              <a:gd name="connsiteY74" fmla="*/ 695325 h 2143125"/>
              <a:gd name="connsiteX75" fmla="*/ 4487642 w 4992467"/>
              <a:gd name="connsiteY75" fmla="*/ 714375 h 2143125"/>
              <a:gd name="connsiteX76" fmla="*/ 4516217 w 4992467"/>
              <a:gd name="connsiteY76" fmla="*/ 733425 h 2143125"/>
              <a:gd name="connsiteX77" fmla="*/ 4601942 w 4992467"/>
              <a:gd name="connsiteY77" fmla="*/ 809625 h 2143125"/>
              <a:gd name="connsiteX78" fmla="*/ 4630517 w 4992467"/>
              <a:gd name="connsiteY78" fmla="*/ 819150 h 2143125"/>
              <a:gd name="connsiteX79" fmla="*/ 4687667 w 4992467"/>
              <a:gd name="connsiteY79" fmla="*/ 857250 h 2143125"/>
              <a:gd name="connsiteX80" fmla="*/ 4754342 w 4992467"/>
              <a:gd name="connsiteY80" fmla="*/ 876300 h 2143125"/>
              <a:gd name="connsiteX81" fmla="*/ 4782917 w 4992467"/>
              <a:gd name="connsiteY81" fmla="*/ 885825 h 2143125"/>
              <a:gd name="connsiteX82" fmla="*/ 4849592 w 4992467"/>
              <a:gd name="connsiteY82" fmla="*/ 904875 h 2143125"/>
              <a:gd name="connsiteX83" fmla="*/ 4878167 w 4992467"/>
              <a:gd name="connsiteY83" fmla="*/ 923925 h 2143125"/>
              <a:gd name="connsiteX84" fmla="*/ 4906742 w 4992467"/>
              <a:gd name="connsiteY84" fmla="*/ 933450 h 2143125"/>
              <a:gd name="connsiteX85" fmla="*/ 4963892 w 4992467"/>
              <a:gd name="connsiteY85" fmla="*/ 971550 h 2143125"/>
              <a:gd name="connsiteX86" fmla="*/ 4992467 w 4992467"/>
              <a:gd name="connsiteY86" fmla="*/ 1008111 h 2143125"/>
              <a:gd name="connsiteX87" fmla="*/ 4220942 w 4992467"/>
              <a:gd name="connsiteY87" fmla="*/ 2038350 h 2143125"/>
              <a:gd name="connsiteX88" fmla="*/ 4154267 w 4992467"/>
              <a:gd name="connsiteY88" fmla="*/ 2114550 h 2143125"/>
              <a:gd name="connsiteX89" fmla="*/ 4106642 w 4992467"/>
              <a:gd name="connsiteY89" fmla="*/ 2124075 h 2143125"/>
              <a:gd name="connsiteX90" fmla="*/ 3906617 w 4992467"/>
              <a:gd name="connsiteY90" fmla="*/ 2143125 h 2143125"/>
              <a:gd name="connsiteX91" fmla="*/ 3458942 w 4992467"/>
              <a:gd name="connsiteY91" fmla="*/ 2124075 h 2143125"/>
              <a:gd name="connsiteX92" fmla="*/ 3344642 w 4992467"/>
              <a:gd name="connsiteY92" fmla="*/ 2095500 h 2143125"/>
              <a:gd name="connsiteX93" fmla="*/ 3297017 w 4992467"/>
              <a:gd name="connsiteY93" fmla="*/ 2085975 h 2143125"/>
              <a:gd name="connsiteX94" fmla="*/ 3068417 w 4992467"/>
              <a:gd name="connsiteY94" fmla="*/ 2095500 h 2143125"/>
              <a:gd name="connsiteX95" fmla="*/ 3030317 w 4992467"/>
              <a:gd name="connsiteY95" fmla="*/ 2105025 h 2143125"/>
              <a:gd name="connsiteX96" fmla="*/ 2925542 w 4992467"/>
              <a:gd name="connsiteY96" fmla="*/ 2114550 h 2143125"/>
              <a:gd name="connsiteX97" fmla="*/ 2858867 w 4992467"/>
              <a:gd name="connsiteY97" fmla="*/ 2124075 h 2143125"/>
              <a:gd name="connsiteX98" fmla="*/ 2011142 w 4992467"/>
              <a:gd name="connsiteY98" fmla="*/ 2114550 h 2143125"/>
              <a:gd name="connsiteX99" fmla="*/ 1887317 w 4992467"/>
              <a:gd name="connsiteY99" fmla="*/ 2095500 h 2143125"/>
              <a:gd name="connsiteX100" fmla="*/ 1639667 w 4992467"/>
              <a:gd name="connsiteY100" fmla="*/ 2085975 h 2143125"/>
              <a:gd name="connsiteX101" fmla="*/ 1553942 w 4992467"/>
              <a:gd name="connsiteY101" fmla="*/ 2076450 h 2143125"/>
              <a:gd name="connsiteX102" fmla="*/ 1525367 w 4992467"/>
              <a:gd name="connsiteY102" fmla="*/ 2066925 h 2143125"/>
              <a:gd name="connsiteX103" fmla="*/ 687167 w 4992467"/>
              <a:gd name="connsiteY103" fmla="*/ 2085975 h 2143125"/>
              <a:gd name="connsiteX104" fmla="*/ 620492 w 4992467"/>
              <a:gd name="connsiteY104" fmla="*/ 2076450 h 2143125"/>
              <a:gd name="connsiteX105" fmla="*/ 572867 w 4992467"/>
              <a:gd name="connsiteY10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1367 w 4992467"/>
              <a:gd name="connsiteY4" fmla="*/ 809625 h 2143125"/>
              <a:gd name="connsiteX5" fmla="*/ 68042 w 4992467"/>
              <a:gd name="connsiteY5" fmla="*/ 733425 h 2143125"/>
              <a:gd name="connsiteX6" fmla="*/ 96617 w 4992467"/>
              <a:gd name="connsiteY6" fmla="*/ 714375 h 2143125"/>
              <a:gd name="connsiteX7" fmla="*/ 125192 w 4992467"/>
              <a:gd name="connsiteY7" fmla="*/ 695325 h 2143125"/>
              <a:gd name="connsiteX8" fmla="*/ 172817 w 4992467"/>
              <a:gd name="connsiteY8" fmla="*/ 647700 h 2143125"/>
              <a:gd name="connsiteX9" fmla="*/ 201392 w 4992467"/>
              <a:gd name="connsiteY9" fmla="*/ 638175 h 2143125"/>
              <a:gd name="connsiteX10" fmla="*/ 258542 w 4992467"/>
              <a:gd name="connsiteY10" fmla="*/ 600075 h 2143125"/>
              <a:gd name="connsiteX11" fmla="*/ 315692 w 4992467"/>
              <a:gd name="connsiteY11" fmla="*/ 571500 h 2143125"/>
              <a:gd name="connsiteX12" fmla="*/ 344267 w 4992467"/>
              <a:gd name="connsiteY12" fmla="*/ 561975 h 2143125"/>
              <a:gd name="connsiteX13" fmla="*/ 401417 w 4992467"/>
              <a:gd name="connsiteY13" fmla="*/ 523875 h 2143125"/>
              <a:gd name="connsiteX14" fmla="*/ 429992 w 4992467"/>
              <a:gd name="connsiteY14" fmla="*/ 504825 h 2143125"/>
              <a:gd name="connsiteX15" fmla="*/ 458567 w 4992467"/>
              <a:gd name="connsiteY15" fmla="*/ 495300 h 2143125"/>
              <a:gd name="connsiteX16" fmla="*/ 487142 w 4992467"/>
              <a:gd name="connsiteY16" fmla="*/ 476250 h 2143125"/>
              <a:gd name="connsiteX17" fmla="*/ 544292 w 4992467"/>
              <a:gd name="connsiteY17" fmla="*/ 457200 h 2143125"/>
              <a:gd name="connsiteX18" fmla="*/ 649067 w 4992467"/>
              <a:gd name="connsiteY18" fmla="*/ 428625 h 2143125"/>
              <a:gd name="connsiteX19" fmla="*/ 830042 w 4992467"/>
              <a:gd name="connsiteY19" fmla="*/ 409575 h 2143125"/>
              <a:gd name="connsiteX20" fmla="*/ 925292 w 4992467"/>
              <a:gd name="connsiteY20" fmla="*/ 381000 h 2143125"/>
              <a:gd name="connsiteX21" fmla="*/ 953867 w 4992467"/>
              <a:gd name="connsiteY21" fmla="*/ 361950 h 2143125"/>
              <a:gd name="connsiteX22" fmla="*/ 1011017 w 4992467"/>
              <a:gd name="connsiteY22" fmla="*/ 342900 h 2143125"/>
              <a:gd name="connsiteX23" fmla="*/ 1096742 w 4992467"/>
              <a:gd name="connsiteY23" fmla="*/ 304800 h 2143125"/>
              <a:gd name="connsiteX24" fmla="*/ 1182467 w 4992467"/>
              <a:gd name="connsiteY24" fmla="*/ 285750 h 2143125"/>
              <a:gd name="connsiteX25" fmla="*/ 1220567 w 4992467"/>
              <a:gd name="connsiteY25" fmla="*/ 276225 h 2143125"/>
              <a:gd name="connsiteX26" fmla="*/ 1411067 w 4992467"/>
              <a:gd name="connsiteY26" fmla="*/ 266700 h 2143125"/>
              <a:gd name="connsiteX27" fmla="*/ 1458692 w 4992467"/>
              <a:gd name="connsiteY27" fmla="*/ 257175 h 2143125"/>
              <a:gd name="connsiteX28" fmla="*/ 1487267 w 4992467"/>
              <a:gd name="connsiteY28" fmla="*/ 247650 h 2143125"/>
              <a:gd name="connsiteX29" fmla="*/ 1544417 w 4992467"/>
              <a:gd name="connsiteY29" fmla="*/ 238125 h 2143125"/>
              <a:gd name="connsiteX30" fmla="*/ 1658717 w 4992467"/>
              <a:gd name="connsiteY30" fmla="*/ 247650 h 2143125"/>
              <a:gd name="connsiteX31" fmla="*/ 1868267 w 4992467"/>
              <a:gd name="connsiteY31" fmla="*/ 228600 h 2143125"/>
              <a:gd name="connsiteX32" fmla="*/ 1953992 w 4992467"/>
              <a:gd name="connsiteY32" fmla="*/ 200025 h 2143125"/>
              <a:gd name="connsiteX33" fmla="*/ 1982567 w 4992467"/>
              <a:gd name="connsiteY33" fmla="*/ 190500 h 2143125"/>
              <a:gd name="connsiteX34" fmla="*/ 2011142 w 4992467"/>
              <a:gd name="connsiteY34" fmla="*/ 171450 h 2143125"/>
              <a:gd name="connsiteX35" fmla="*/ 2068292 w 4992467"/>
              <a:gd name="connsiteY35" fmla="*/ 152400 h 2143125"/>
              <a:gd name="connsiteX36" fmla="*/ 2154017 w 4992467"/>
              <a:gd name="connsiteY36" fmla="*/ 114300 h 2143125"/>
              <a:gd name="connsiteX37" fmla="*/ 2496917 w 4992467"/>
              <a:gd name="connsiteY37" fmla="*/ 95250 h 2143125"/>
              <a:gd name="connsiteX38" fmla="*/ 2582642 w 4992467"/>
              <a:gd name="connsiteY38" fmla="*/ 66675 h 2143125"/>
              <a:gd name="connsiteX39" fmla="*/ 2611217 w 4992467"/>
              <a:gd name="connsiteY39" fmla="*/ 57150 h 2143125"/>
              <a:gd name="connsiteX40" fmla="*/ 2639792 w 4992467"/>
              <a:gd name="connsiteY40" fmla="*/ 38100 h 2143125"/>
              <a:gd name="connsiteX41" fmla="*/ 2696942 w 4992467"/>
              <a:gd name="connsiteY41" fmla="*/ 19050 h 2143125"/>
              <a:gd name="connsiteX42" fmla="*/ 2763617 w 4992467"/>
              <a:gd name="connsiteY42" fmla="*/ 0 h 2143125"/>
              <a:gd name="connsiteX43" fmla="*/ 2982692 w 4992467"/>
              <a:gd name="connsiteY43" fmla="*/ 9525 h 2143125"/>
              <a:gd name="connsiteX44" fmla="*/ 3039842 w 4992467"/>
              <a:gd name="connsiteY44" fmla="*/ 28575 h 2143125"/>
              <a:gd name="connsiteX45" fmla="*/ 3077942 w 4992467"/>
              <a:gd name="connsiteY45" fmla="*/ 38100 h 2143125"/>
              <a:gd name="connsiteX46" fmla="*/ 3135092 w 4992467"/>
              <a:gd name="connsiteY46" fmla="*/ 57150 h 2143125"/>
              <a:gd name="connsiteX47" fmla="*/ 3192242 w 4992467"/>
              <a:gd name="connsiteY47" fmla="*/ 76200 h 2143125"/>
              <a:gd name="connsiteX48" fmla="*/ 3220817 w 4992467"/>
              <a:gd name="connsiteY48" fmla="*/ 85725 h 2143125"/>
              <a:gd name="connsiteX49" fmla="*/ 3249392 w 4992467"/>
              <a:gd name="connsiteY49" fmla="*/ 95250 h 2143125"/>
              <a:gd name="connsiteX50" fmla="*/ 3363692 w 4992467"/>
              <a:gd name="connsiteY50" fmla="*/ 104775 h 2143125"/>
              <a:gd name="connsiteX51" fmla="*/ 3420842 w 4992467"/>
              <a:gd name="connsiteY51" fmla="*/ 133350 h 2143125"/>
              <a:gd name="connsiteX52" fmla="*/ 3449417 w 4992467"/>
              <a:gd name="connsiteY52" fmla="*/ 161925 h 2143125"/>
              <a:gd name="connsiteX53" fmla="*/ 3506567 w 4992467"/>
              <a:gd name="connsiteY53" fmla="*/ 200025 h 2143125"/>
              <a:gd name="connsiteX54" fmla="*/ 3535142 w 4992467"/>
              <a:gd name="connsiteY54" fmla="*/ 219075 h 2143125"/>
              <a:gd name="connsiteX55" fmla="*/ 3563717 w 4992467"/>
              <a:gd name="connsiteY55" fmla="*/ 247650 h 2143125"/>
              <a:gd name="connsiteX56" fmla="*/ 3620867 w 4992467"/>
              <a:gd name="connsiteY56" fmla="*/ 266700 h 2143125"/>
              <a:gd name="connsiteX57" fmla="*/ 3678017 w 4992467"/>
              <a:gd name="connsiteY57" fmla="*/ 295275 h 2143125"/>
              <a:gd name="connsiteX58" fmla="*/ 3706592 w 4992467"/>
              <a:gd name="connsiteY58" fmla="*/ 314325 h 2143125"/>
              <a:gd name="connsiteX59" fmla="*/ 3744692 w 4992467"/>
              <a:gd name="connsiteY59" fmla="*/ 323850 h 2143125"/>
              <a:gd name="connsiteX60" fmla="*/ 3887567 w 4992467"/>
              <a:gd name="connsiteY60" fmla="*/ 342900 h 2143125"/>
              <a:gd name="connsiteX61" fmla="*/ 3944717 w 4992467"/>
              <a:gd name="connsiteY61" fmla="*/ 361950 h 2143125"/>
              <a:gd name="connsiteX62" fmla="*/ 3973292 w 4992467"/>
              <a:gd name="connsiteY62" fmla="*/ 371475 h 2143125"/>
              <a:gd name="connsiteX63" fmla="*/ 4030442 w 4992467"/>
              <a:gd name="connsiteY63" fmla="*/ 419100 h 2143125"/>
              <a:gd name="connsiteX64" fmla="*/ 4087592 w 4992467"/>
              <a:gd name="connsiteY64" fmla="*/ 457200 h 2143125"/>
              <a:gd name="connsiteX65" fmla="*/ 4116167 w 4992467"/>
              <a:gd name="connsiteY65" fmla="*/ 476250 h 2143125"/>
              <a:gd name="connsiteX66" fmla="*/ 4173317 w 4992467"/>
              <a:gd name="connsiteY66" fmla="*/ 514350 h 2143125"/>
              <a:gd name="connsiteX67" fmla="*/ 4201892 w 4992467"/>
              <a:gd name="connsiteY67" fmla="*/ 533400 h 2143125"/>
              <a:gd name="connsiteX68" fmla="*/ 4230467 w 4992467"/>
              <a:gd name="connsiteY68" fmla="*/ 542925 h 2143125"/>
              <a:gd name="connsiteX69" fmla="*/ 4259042 w 4992467"/>
              <a:gd name="connsiteY69" fmla="*/ 571500 h 2143125"/>
              <a:gd name="connsiteX70" fmla="*/ 4316192 w 4992467"/>
              <a:gd name="connsiteY70" fmla="*/ 600075 h 2143125"/>
              <a:gd name="connsiteX71" fmla="*/ 4344767 w 4992467"/>
              <a:gd name="connsiteY71" fmla="*/ 628650 h 2143125"/>
              <a:gd name="connsiteX72" fmla="*/ 4373342 w 4992467"/>
              <a:gd name="connsiteY72" fmla="*/ 638175 h 2143125"/>
              <a:gd name="connsiteX73" fmla="*/ 4459067 w 4992467"/>
              <a:gd name="connsiteY73" fmla="*/ 695325 h 2143125"/>
              <a:gd name="connsiteX74" fmla="*/ 4487642 w 4992467"/>
              <a:gd name="connsiteY74" fmla="*/ 714375 h 2143125"/>
              <a:gd name="connsiteX75" fmla="*/ 4516217 w 4992467"/>
              <a:gd name="connsiteY75" fmla="*/ 733425 h 2143125"/>
              <a:gd name="connsiteX76" fmla="*/ 4601942 w 4992467"/>
              <a:gd name="connsiteY76" fmla="*/ 809625 h 2143125"/>
              <a:gd name="connsiteX77" fmla="*/ 4630517 w 4992467"/>
              <a:gd name="connsiteY77" fmla="*/ 819150 h 2143125"/>
              <a:gd name="connsiteX78" fmla="*/ 4687667 w 4992467"/>
              <a:gd name="connsiteY78" fmla="*/ 857250 h 2143125"/>
              <a:gd name="connsiteX79" fmla="*/ 4754342 w 4992467"/>
              <a:gd name="connsiteY79" fmla="*/ 876300 h 2143125"/>
              <a:gd name="connsiteX80" fmla="*/ 4782917 w 4992467"/>
              <a:gd name="connsiteY80" fmla="*/ 885825 h 2143125"/>
              <a:gd name="connsiteX81" fmla="*/ 4849592 w 4992467"/>
              <a:gd name="connsiteY81" fmla="*/ 904875 h 2143125"/>
              <a:gd name="connsiteX82" fmla="*/ 4878167 w 4992467"/>
              <a:gd name="connsiteY82" fmla="*/ 923925 h 2143125"/>
              <a:gd name="connsiteX83" fmla="*/ 4906742 w 4992467"/>
              <a:gd name="connsiteY83" fmla="*/ 933450 h 2143125"/>
              <a:gd name="connsiteX84" fmla="*/ 4963892 w 4992467"/>
              <a:gd name="connsiteY84" fmla="*/ 971550 h 2143125"/>
              <a:gd name="connsiteX85" fmla="*/ 4992467 w 4992467"/>
              <a:gd name="connsiteY85" fmla="*/ 1008111 h 2143125"/>
              <a:gd name="connsiteX86" fmla="*/ 4220942 w 4992467"/>
              <a:gd name="connsiteY86" fmla="*/ 2038350 h 2143125"/>
              <a:gd name="connsiteX87" fmla="*/ 4154267 w 4992467"/>
              <a:gd name="connsiteY87" fmla="*/ 2114550 h 2143125"/>
              <a:gd name="connsiteX88" fmla="*/ 4106642 w 4992467"/>
              <a:gd name="connsiteY88" fmla="*/ 2124075 h 2143125"/>
              <a:gd name="connsiteX89" fmla="*/ 3906617 w 4992467"/>
              <a:gd name="connsiteY89" fmla="*/ 2143125 h 2143125"/>
              <a:gd name="connsiteX90" fmla="*/ 3458942 w 4992467"/>
              <a:gd name="connsiteY90" fmla="*/ 2124075 h 2143125"/>
              <a:gd name="connsiteX91" fmla="*/ 3344642 w 4992467"/>
              <a:gd name="connsiteY91" fmla="*/ 2095500 h 2143125"/>
              <a:gd name="connsiteX92" fmla="*/ 3297017 w 4992467"/>
              <a:gd name="connsiteY92" fmla="*/ 2085975 h 2143125"/>
              <a:gd name="connsiteX93" fmla="*/ 3068417 w 4992467"/>
              <a:gd name="connsiteY93" fmla="*/ 2095500 h 2143125"/>
              <a:gd name="connsiteX94" fmla="*/ 3030317 w 4992467"/>
              <a:gd name="connsiteY94" fmla="*/ 2105025 h 2143125"/>
              <a:gd name="connsiteX95" fmla="*/ 2925542 w 4992467"/>
              <a:gd name="connsiteY95" fmla="*/ 2114550 h 2143125"/>
              <a:gd name="connsiteX96" fmla="*/ 2858867 w 4992467"/>
              <a:gd name="connsiteY96" fmla="*/ 2124075 h 2143125"/>
              <a:gd name="connsiteX97" fmla="*/ 2011142 w 4992467"/>
              <a:gd name="connsiteY97" fmla="*/ 2114550 h 2143125"/>
              <a:gd name="connsiteX98" fmla="*/ 1887317 w 4992467"/>
              <a:gd name="connsiteY98" fmla="*/ 2095500 h 2143125"/>
              <a:gd name="connsiteX99" fmla="*/ 1639667 w 4992467"/>
              <a:gd name="connsiteY99" fmla="*/ 2085975 h 2143125"/>
              <a:gd name="connsiteX100" fmla="*/ 1553942 w 4992467"/>
              <a:gd name="connsiteY100" fmla="*/ 2076450 h 2143125"/>
              <a:gd name="connsiteX101" fmla="*/ 1525367 w 4992467"/>
              <a:gd name="connsiteY101" fmla="*/ 2066925 h 2143125"/>
              <a:gd name="connsiteX102" fmla="*/ 687167 w 4992467"/>
              <a:gd name="connsiteY102" fmla="*/ 2085975 h 2143125"/>
              <a:gd name="connsiteX103" fmla="*/ 620492 w 4992467"/>
              <a:gd name="connsiteY103" fmla="*/ 2076450 h 2143125"/>
              <a:gd name="connsiteX104" fmla="*/ 572867 w 4992467"/>
              <a:gd name="connsiteY10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1367 w 4992467"/>
              <a:gd name="connsiteY3" fmla="*/ 809625 h 2143125"/>
              <a:gd name="connsiteX4" fmla="*/ 68042 w 4992467"/>
              <a:gd name="connsiteY4" fmla="*/ 733425 h 2143125"/>
              <a:gd name="connsiteX5" fmla="*/ 96617 w 4992467"/>
              <a:gd name="connsiteY5" fmla="*/ 714375 h 2143125"/>
              <a:gd name="connsiteX6" fmla="*/ 125192 w 4992467"/>
              <a:gd name="connsiteY6" fmla="*/ 695325 h 2143125"/>
              <a:gd name="connsiteX7" fmla="*/ 172817 w 4992467"/>
              <a:gd name="connsiteY7" fmla="*/ 647700 h 2143125"/>
              <a:gd name="connsiteX8" fmla="*/ 201392 w 4992467"/>
              <a:gd name="connsiteY8" fmla="*/ 638175 h 2143125"/>
              <a:gd name="connsiteX9" fmla="*/ 258542 w 4992467"/>
              <a:gd name="connsiteY9" fmla="*/ 600075 h 2143125"/>
              <a:gd name="connsiteX10" fmla="*/ 315692 w 4992467"/>
              <a:gd name="connsiteY10" fmla="*/ 571500 h 2143125"/>
              <a:gd name="connsiteX11" fmla="*/ 344267 w 4992467"/>
              <a:gd name="connsiteY11" fmla="*/ 561975 h 2143125"/>
              <a:gd name="connsiteX12" fmla="*/ 401417 w 4992467"/>
              <a:gd name="connsiteY12" fmla="*/ 523875 h 2143125"/>
              <a:gd name="connsiteX13" fmla="*/ 429992 w 4992467"/>
              <a:gd name="connsiteY13" fmla="*/ 504825 h 2143125"/>
              <a:gd name="connsiteX14" fmla="*/ 458567 w 4992467"/>
              <a:gd name="connsiteY14" fmla="*/ 495300 h 2143125"/>
              <a:gd name="connsiteX15" fmla="*/ 487142 w 4992467"/>
              <a:gd name="connsiteY15" fmla="*/ 476250 h 2143125"/>
              <a:gd name="connsiteX16" fmla="*/ 544292 w 4992467"/>
              <a:gd name="connsiteY16" fmla="*/ 457200 h 2143125"/>
              <a:gd name="connsiteX17" fmla="*/ 649067 w 4992467"/>
              <a:gd name="connsiteY17" fmla="*/ 428625 h 2143125"/>
              <a:gd name="connsiteX18" fmla="*/ 830042 w 4992467"/>
              <a:gd name="connsiteY18" fmla="*/ 409575 h 2143125"/>
              <a:gd name="connsiteX19" fmla="*/ 925292 w 4992467"/>
              <a:gd name="connsiteY19" fmla="*/ 381000 h 2143125"/>
              <a:gd name="connsiteX20" fmla="*/ 953867 w 4992467"/>
              <a:gd name="connsiteY20" fmla="*/ 361950 h 2143125"/>
              <a:gd name="connsiteX21" fmla="*/ 1011017 w 4992467"/>
              <a:gd name="connsiteY21" fmla="*/ 342900 h 2143125"/>
              <a:gd name="connsiteX22" fmla="*/ 1096742 w 4992467"/>
              <a:gd name="connsiteY22" fmla="*/ 304800 h 2143125"/>
              <a:gd name="connsiteX23" fmla="*/ 1182467 w 4992467"/>
              <a:gd name="connsiteY23" fmla="*/ 285750 h 2143125"/>
              <a:gd name="connsiteX24" fmla="*/ 1220567 w 4992467"/>
              <a:gd name="connsiteY24" fmla="*/ 276225 h 2143125"/>
              <a:gd name="connsiteX25" fmla="*/ 1411067 w 4992467"/>
              <a:gd name="connsiteY25" fmla="*/ 266700 h 2143125"/>
              <a:gd name="connsiteX26" fmla="*/ 1458692 w 4992467"/>
              <a:gd name="connsiteY26" fmla="*/ 257175 h 2143125"/>
              <a:gd name="connsiteX27" fmla="*/ 1487267 w 4992467"/>
              <a:gd name="connsiteY27" fmla="*/ 247650 h 2143125"/>
              <a:gd name="connsiteX28" fmla="*/ 1544417 w 4992467"/>
              <a:gd name="connsiteY28" fmla="*/ 238125 h 2143125"/>
              <a:gd name="connsiteX29" fmla="*/ 1658717 w 4992467"/>
              <a:gd name="connsiteY29" fmla="*/ 247650 h 2143125"/>
              <a:gd name="connsiteX30" fmla="*/ 1868267 w 4992467"/>
              <a:gd name="connsiteY30" fmla="*/ 228600 h 2143125"/>
              <a:gd name="connsiteX31" fmla="*/ 1953992 w 4992467"/>
              <a:gd name="connsiteY31" fmla="*/ 200025 h 2143125"/>
              <a:gd name="connsiteX32" fmla="*/ 1982567 w 4992467"/>
              <a:gd name="connsiteY32" fmla="*/ 190500 h 2143125"/>
              <a:gd name="connsiteX33" fmla="*/ 2011142 w 4992467"/>
              <a:gd name="connsiteY33" fmla="*/ 171450 h 2143125"/>
              <a:gd name="connsiteX34" fmla="*/ 2068292 w 4992467"/>
              <a:gd name="connsiteY34" fmla="*/ 152400 h 2143125"/>
              <a:gd name="connsiteX35" fmla="*/ 2154017 w 4992467"/>
              <a:gd name="connsiteY35" fmla="*/ 114300 h 2143125"/>
              <a:gd name="connsiteX36" fmla="*/ 2496917 w 4992467"/>
              <a:gd name="connsiteY36" fmla="*/ 95250 h 2143125"/>
              <a:gd name="connsiteX37" fmla="*/ 2582642 w 4992467"/>
              <a:gd name="connsiteY37" fmla="*/ 66675 h 2143125"/>
              <a:gd name="connsiteX38" fmla="*/ 2611217 w 4992467"/>
              <a:gd name="connsiteY38" fmla="*/ 57150 h 2143125"/>
              <a:gd name="connsiteX39" fmla="*/ 2639792 w 4992467"/>
              <a:gd name="connsiteY39" fmla="*/ 38100 h 2143125"/>
              <a:gd name="connsiteX40" fmla="*/ 2696942 w 4992467"/>
              <a:gd name="connsiteY40" fmla="*/ 19050 h 2143125"/>
              <a:gd name="connsiteX41" fmla="*/ 2763617 w 4992467"/>
              <a:gd name="connsiteY41" fmla="*/ 0 h 2143125"/>
              <a:gd name="connsiteX42" fmla="*/ 2982692 w 4992467"/>
              <a:gd name="connsiteY42" fmla="*/ 9525 h 2143125"/>
              <a:gd name="connsiteX43" fmla="*/ 3039842 w 4992467"/>
              <a:gd name="connsiteY43" fmla="*/ 28575 h 2143125"/>
              <a:gd name="connsiteX44" fmla="*/ 3077942 w 4992467"/>
              <a:gd name="connsiteY44" fmla="*/ 38100 h 2143125"/>
              <a:gd name="connsiteX45" fmla="*/ 3135092 w 4992467"/>
              <a:gd name="connsiteY45" fmla="*/ 57150 h 2143125"/>
              <a:gd name="connsiteX46" fmla="*/ 3192242 w 4992467"/>
              <a:gd name="connsiteY46" fmla="*/ 76200 h 2143125"/>
              <a:gd name="connsiteX47" fmla="*/ 3220817 w 4992467"/>
              <a:gd name="connsiteY47" fmla="*/ 85725 h 2143125"/>
              <a:gd name="connsiteX48" fmla="*/ 3249392 w 4992467"/>
              <a:gd name="connsiteY48" fmla="*/ 95250 h 2143125"/>
              <a:gd name="connsiteX49" fmla="*/ 3363692 w 4992467"/>
              <a:gd name="connsiteY49" fmla="*/ 104775 h 2143125"/>
              <a:gd name="connsiteX50" fmla="*/ 3420842 w 4992467"/>
              <a:gd name="connsiteY50" fmla="*/ 133350 h 2143125"/>
              <a:gd name="connsiteX51" fmla="*/ 3449417 w 4992467"/>
              <a:gd name="connsiteY51" fmla="*/ 161925 h 2143125"/>
              <a:gd name="connsiteX52" fmla="*/ 3506567 w 4992467"/>
              <a:gd name="connsiteY52" fmla="*/ 200025 h 2143125"/>
              <a:gd name="connsiteX53" fmla="*/ 3535142 w 4992467"/>
              <a:gd name="connsiteY53" fmla="*/ 219075 h 2143125"/>
              <a:gd name="connsiteX54" fmla="*/ 3563717 w 4992467"/>
              <a:gd name="connsiteY54" fmla="*/ 247650 h 2143125"/>
              <a:gd name="connsiteX55" fmla="*/ 3620867 w 4992467"/>
              <a:gd name="connsiteY55" fmla="*/ 266700 h 2143125"/>
              <a:gd name="connsiteX56" fmla="*/ 3678017 w 4992467"/>
              <a:gd name="connsiteY56" fmla="*/ 295275 h 2143125"/>
              <a:gd name="connsiteX57" fmla="*/ 3706592 w 4992467"/>
              <a:gd name="connsiteY57" fmla="*/ 314325 h 2143125"/>
              <a:gd name="connsiteX58" fmla="*/ 3744692 w 4992467"/>
              <a:gd name="connsiteY58" fmla="*/ 323850 h 2143125"/>
              <a:gd name="connsiteX59" fmla="*/ 3887567 w 4992467"/>
              <a:gd name="connsiteY59" fmla="*/ 342900 h 2143125"/>
              <a:gd name="connsiteX60" fmla="*/ 3944717 w 4992467"/>
              <a:gd name="connsiteY60" fmla="*/ 361950 h 2143125"/>
              <a:gd name="connsiteX61" fmla="*/ 3973292 w 4992467"/>
              <a:gd name="connsiteY61" fmla="*/ 371475 h 2143125"/>
              <a:gd name="connsiteX62" fmla="*/ 4030442 w 4992467"/>
              <a:gd name="connsiteY62" fmla="*/ 419100 h 2143125"/>
              <a:gd name="connsiteX63" fmla="*/ 4087592 w 4992467"/>
              <a:gd name="connsiteY63" fmla="*/ 457200 h 2143125"/>
              <a:gd name="connsiteX64" fmla="*/ 4116167 w 4992467"/>
              <a:gd name="connsiteY64" fmla="*/ 476250 h 2143125"/>
              <a:gd name="connsiteX65" fmla="*/ 4173317 w 4992467"/>
              <a:gd name="connsiteY65" fmla="*/ 514350 h 2143125"/>
              <a:gd name="connsiteX66" fmla="*/ 4201892 w 4992467"/>
              <a:gd name="connsiteY66" fmla="*/ 533400 h 2143125"/>
              <a:gd name="connsiteX67" fmla="*/ 4230467 w 4992467"/>
              <a:gd name="connsiteY67" fmla="*/ 542925 h 2143125"/>
              <a:gd name="connsiteX68" fmla="*/ 4259042 w 4992467"/>
              <a:gd name="connsiteY68" fmla="*/ 571500 h 2143125"/>
              <a:gd name="connsiteX69" fmla="*/ 4316192 w 4992467"/>
              <a:gd name="connsiteY69" fmla="*/ 600075 h 2143125"/>
              <a:gd name="connsiteX70" fmla="*/ 4344767 w 4992467"/>
              <a:gd name="connsiteY70" fmla="*/ 628650 h 2143125"/>
              <a:gd name="connsiteX71" fmla="*/ 4373342 w 4992467"/>
              <a:gd name="connsiteY71" fmla="*/ 638175 h 2143125"/>
              <a:gd name="connsiteX72" fmla="*/ 4459067 w 4992467"/>
              <a:gd name="connsiteY72" fmla="*/ 695325 h 2143125"/>
              <a:gd name="connsiteX73" fmla="*/ 4487642 w 4992467"/>
              <a:gd name="connsiteY73" fmla="*/ 714375 h 2143125"/>
              <a:gd name="connsiteX74" fmla="*/ 4516217 w 4992467"/>
              <a:gd name="connsiteY74" fmla="*/ 733425 h 2143125"/>
              <a:gd name="connsiteX75" fmla="*/ 4601942 w 4992467"/>
              <a:gd name="connsiteY75" fmla="*/ 809625 h 2143125"/>
              <a:gd name="connsiteX76" fmla="*/ 4630517 w 4992467"/>
              <a:gd name="connsiteY76" fmla="*/ 819150 h 2143125"/>
              <a:gd name="connsiteX77" fmla="*/ 4687667 w 4992467"/>
              <a:gd name="connsiteY77" fmla="*/ 857250 h 2143125"/>
              <a:gd name="connsiteX78" fmla="*/ 4754342 w 4992467"/>
              <a:gd name="connsiteY78" fmla="*/ 876300 h 2143125"/>
              <a:gd name="connsiteX79" fmla="*/ 4782917 w 4992467"/>
              <a:gd name="connsiteY79" fmla="*/ 885825 h 2143125"/>
              <a:gd name="connsiteX80" fmla="*/ 4849592 w 4992467"/>
              <a:gd name="connsiteY80" fmla="*/ 904875 h 2143125"/>
              <a:gd name="connsiteX81" fmla="*/ 4878167 w 4992467"/>
              <a:gd name="connsiteY81" fmla="*/ 923925 h 2143125"/>
              <a:gd name="connsiteX82" fmla="*/ 4906742 w 4992467"/>
              <a:gd name="connsiteY82" fmla="*/ 933450 h 2143125"/>
              <a:gd name="connsiteX83" fmla="*/ 4963892 w 4992467"/>
              <a:gd name="connsiteY83" fmla="*/ 971550 h 2143125"/>
              <a:gd name="connsiteX84" fmla="*/ 4992467 w 4992467"/>
              <a:gd name="connsiteY84" fmla="*/ 1008111 h 2143125"/>
              <a:gd name="connsiteX85" fmla="*/ 4220942 w 4992467"/>
              <a:gd name="connsiteY85" fmla="*/ 2038350 h 2143125"/>
              <a:gd name="connsiteX86" fmla="*/ 4154267 w 4992467"/>
              <a:gd name="connsiteY86" fmla="*/ 2114550 h 2143125"/>
              <a:gd name="connsiteX87" fmla="*/ 4106642 w 4992467"/>
              <a:gd name="connsiteY87" fmla="*/ 2124075 h 2143125"/>
              <a:gd name="connsiteX88" fmla="*/ 3906617 w 4992467"/>
              <a:gd name="connsiteY88" fmla="*/ 2143125 h 2143125"/>
              <a:gd name="connsiteX89" fmla="*/ 3458942 w 4992467"/>
              <a:gd name="connsiteY89" fmla="*/ 2124075 h 2143125"/>
              <a:gd name="connsiteX90" fmla="*/ 3344642 w 4992467"/>
              <a:gd name="connsiteY90" fmla="*/ 2095500 h 2143125"/>
              <a:gd name="connsiteX91" fmla="*/ 3297017 w 4992467"/>
              <a:gd name="connsiteY91" fmla="*/ 2085975 h 2143125"/>
              <a:gd name="connsiteX92" fmla="*/ 3068417 w 4992467"/>
              <a:gd name="connsiteY92" fmla="*/ 2095500 h 2143125"/>
              <a:gd name="connsiteX93" fmla="*/ 3030317 w 4992467"/>
              <a:gd name="connsiteY93" fmla="*/ 2105025 h 2143125"/>
              <a:gd name="connsiteX94" fmla="*/ 2925542 w 4992467"/>
              <a:gd name="connsiteY94" fmla="*/ 2114550 h 2143125"/>
              <a:gd name="connsiteX95" fmla="*/ 2858867 w 4992467"/>
              <a:gd name="connsiteY95" fmla="*/ 2124075 h 2143125"/>
              <a:gd name="connsiteX96" fmla="*/ 2011142 w 4992467"/>
              <a:gd name="connsiteY96" fmla="*/ 2114550 h 2143125"/>
              <a:gd name="connsiteX97" fmla="*/ 1887317 w 4992467"/>
              <a:gd name="connsiteY97" fmla="*/ 2095500 h 2143125"/>
              <a:gd name="connsiteX98" fmla="*/ 1639667 w 4992467"/>
              <a:gd name="connsiteY98" fmla="*/ 2085975 h 2143125"/>
              <a:gd name="connsiteX99" fmla="*/ 1553942 w 4992467"/>
              <a:gd name="connsiteY99" fmla="*/ 2076450 h 2143125"/>
              <a:gd name="connsiteX100" fmla="*/ 1525367 w 4992467"/>
              <a:gd name="connsiteY100" fmla="*/ 2066925 h 2143125"/>
              <a:gd name="connsiteX101" fmla="*/ 687167 w 4992467"/>
              <a:gd name="connsiteY101" fmla="*/ 2085975 h 2143125"/>
              <a:gd name="connsiteX102" fmla="*/ 620492 w 4992467"/>
              <a:gd name="connsiteY102" fmla="*/ 2076450 h 2143125"/>
              <a:gd name="connsiteX103" fmla="*/ 572867 w 4992467"/>
              <a:gd name="connsiteY10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620492 w 4992467"/>
              <a:gd name="connsiteY101" fmla="*/ 2076450 h 2143125"/>
              <a:gd name="connsiteX102" fmla="*/ 572867 w 4992467"/>
              <a:gd name="connsiteY10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572867 w 4992467"/>
              <a:gd name="connsiteY10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572867 w 4992467"/>
              <a:gd name="connsiteY10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572867 w 4992467"/>
              <a:gd name="connsiteY9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572867 w 4992467"/>
              <a:gd name="connsiteY9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572867 w 4992467"/>
              <a:gd name="connsiteY9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572867 w 4992467"/>
              <a:gd name="connsiteY9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572867 w 4992467"/>
              <a:gd name="connsiteY9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572867 w 4992467"/>
              <a:gd name="connsiteY9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2629 w 4992467"/>
              <a:gd name="connsiteY92" fmla="*/ 21431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572867 w 4992467"/>
              <a:gd name="connsiteY9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572867 w 4992467"/>
              <a:gd name="connsiteY9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572867 w 4992467"/>
              <a:gd name="connsiteY9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572867 w 4992467"/>
              <a:gd name="connsiteY8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572867 w 4992467"/>
              <a:gd name="connsiteY88" fmla="*/ 2095500 h 214312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4106642 w 4992467"/>
              <a:gd name="connsiteY86" fmla="*/ 2124075 h 2124075"/>
              <a:gd name="connsiteX87" fmla="*/ 572867 w 4992467"/>
              <a:gd name="connsiteY87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572867 w 4992467"/>
              <a:gd name="connsiteY86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154267 w 4992467"/>
              <a:gd name="connsiteY84" fmla="*/ 2114550 h 2124075"/>
              <a:gd name="connsiteX85" fmla="*/ 572867 w 4992467"/>
              <a:gd name="connsiteY85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572867 w 4992467"/>
              <a:gd name="connsiteY84" fmla="*/ 2095500 h 2124075"/>
              <a:gd name="connsiteX0" fmla="*/ 756071 w 4992467"/>
              <a:gd name="connsiteY0" fmla="*/ 1764196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756071 w 4992467"/>
              <a:gd name="connsiteY84" fmla="*/ 1764196 h 2124075"/>
              <a:gd name="connsiteX0" fmla="*/ 756071 w 4992467"/>
              <a:gd name="connsiteY0" fmla="*/ 1764196 h 2095500"/>
              <a:gd name="connsiteX1" fmla="*/ 572867 w 4992467"/>
              <a:gd name="connsiteY1" fmla="*/ 2095500 h 2095500"/>
              <a:gd name="connsiteX2" fmla="*/ 1367 w 4992467"/>
              <a:gd name="connsiteY2" fmla="*/ 809625 h 2095500"/>
              <a:gd name="connsiteX3" fmla="*/ 68042 w 4992467"/>
              <a:gd name="connsiteY3" fmla="*/ 733425 h 2095500"/>
              <a:gd name="connsiteX4" fmla="*/ 96617 w 4992467"/>
              <a:gd name="connsiteY4" fmla="*/ 714375 h 2095500"/>
              <a:gd name="connsiteX5" fmla="*/ 125192 w 4992467"/>
              <a:gd name="connsiteY5" fmla="*/ 695325 h 2095500"/>
              <a:gd name="connsiteX6" fmla="*/ 172817 w 4992467"/>
              <a:gd name="connsiteY6" fmla="*/ 647700 h 2095500"/>
              <a:gd name="connsiteX7" fmla="*/ 201392 w 4992467"/>
              <a:gd name="connsiteY7" fmla="*/ 638175 h 2095500"/>
              <a:gd name="connsiteX8" fmla="*/ 258542 w 4992467"/>
              <a:gd name="connsiteY8" fmla="*/ 600075 h 2095500"/>
              <a:gd name="connsiteX9" fmla="*/ 315692 w 4992467"/>
              <a:gd name="connsiteY9" fmla="*/ 571500 h 2095500"/>
              <a:gd name="connsiteX10" fmla="*/ 344267 w 4992467"/>
              <a:gd name="connsiteY10" fmla="*/ 561975 h 2095500"/>
              <a:gd name="connsiteX11" fmla="*/ 401417 w 4992467"/>
              <a:gd name="connsiteY11" fmla="*/ 523875 h 2095500"/>
              <a:gd name="connsiteX12" fmla="*/ 429992 w 4992467"/>
              <a:gd name="connsiteY12" fmla="*/ 504825 h 2095500"/>
              <a:gd name="connsiteX13" fmla="*/ 458567 w 4992467"/>
              <a:gd name="connsiteY13" fmla="*/ 495300 h 2095500"/>
              <a:gd name="connsiteX14" fmla="*/ 487142 w 4992467"/>
              <a:gd name="connsiteY14" fmla="*/ 476250 h 2095500"/>
              <a:gd name="connsiteX15" fmla="*/ 544292 w 4992467"/>
              <a:gd name="connsiteY15" fmla="*/ 457200 h 2095500"/>
              <a:gd name="connsiteX16" fmla="*/ 649067 w 4992467"/>
              <a:gd name="connsiteY16" fmla="*/ 428625 h 2095500"/>
              <a:gd name="connsiteX17" fmla="*/ 830042 w 4992467"/>
              <a:gd name="connsiteY17" fmla="*/ 409575 h 2095500"/>
              <a:gd name="connsiteX18" fmla="*/ 925292 w 4992467"/>
              <a:gd name="connsiteY18" fmla="*/ 381000 h 2095500"/>
              <a:gd name="connsiteX19" fmla="*/ 953867 w 4992467"/>
              <a:gd name="connsiteY19" fmla="*/ 361950 h 2095500"/>
              <a:gd name="connsiteX20" fmla="*/ 1011017 w 4992467"/>
              <a:gd name="connsiteY20" fmla="*/ 342900 h 2095500"/>
              <a:gd name="connsiteX21" fmla="*/ 1096742 w 4992467"/>
              <a:gd name="connsiteY21" fmla="*/ 304800 h 2095500"/>
              <a:gd name="connsiteX22" fmla="*/ 1182467 w 4992467"/>
              <a:gd name="connsiteY22" fmla="*/ 285750 h 2095500"/>
              <a:gd name="connsiteX23" fmla="*/ 1220567 w 4992467"/>
              <a:gd name="connsiteY23" fmla="*/ 276225 h 2095500"/>
              <a:gd name="connsiteX24" fmla="*/ 1411067 w 4992467"/>
              <a:gd name="connsiteY24" fmla="*/ 266700 h 2095500"/>
              <a:gd name="connsiteX25" fmla="*/ 1458692 w 4992467"/>
              <a:gd name="connsiteY25" fmla="*/ 257175 h 2095500"/>
              <a:gd name="connsiteX26" fmla="*/ 1487267 w 4992467"/>
              <a:gd name="connsiteY26" fmla="*/ 247650 h 2095500"/>
              <a:gd name="connsiteX27" fmla="*/ 1544417 w 4992467"/>
              <a:gd name="connsiteY27" fmla="*/ 238125 h 2095500"/>
              <a:gd name="connsiteX28" fmla="*/ 1658717 w 4992467"/>
              <a:gd name="connsiteY28" fmla="*/ 247650 h 2095500"/>
              <a:gd name="connsiteX29" fmla="*/ 1868267 w 4992467"/>
              <a:gd name="connsiteY29" fmla="*/ 228600 h 2095500"/>
              <a:gd name="connsiteX30" fmla="*/ 1953992 w 4992467"/>
              <a:gd name="connsiteY30" fmla="*/ 200025 h 2095500"/>
              <a:gd name="connsiteX31" fmla="*/ 1982567 w 4992467"/>
              <a:gd name="connsiteY31" fmla="*/ 190500 h 2095500"/>
              <a:gd name="connsiteX32" fmla="*/ 2011142 w 4992467"/>
              <a:gd name="connsiteY32" fmla="*/ 171450 h 2095500"/>
              <a:gd name="connsiteX33" fmla="*/ 2068292 w 4992467"/>
              <a:gd name="connsiteY33" fmla="*/ 152400 h 2095500"/>
              <a:gd name="connsiteX34" fmla="*/ 2154017 w 4992467"/>
              <a:gd name="connsiteY34" fmla="*/ 114300 h 2095500"/>
              <a:gd name="connsiteX35" fmla="*/ 2496917 w 4992467"/>
              <a:gd name="connsiteY35" fmla="*/ 95250 h 2095500"/>
              <a:gd name="connsiteX36" fmla="*/ 2582642 w 4992467"/>
              <a:gd name="connsiteY36" fmla="*/ 66675 h 2095500"/>
              <a:gd name="connsiteX37" fmla="*/ 2611217 w 4992467"/>
              <a:gd name="connsiteY37" fmla="*/ 57150 h 2095500"/>
              <a:gd name="connsiteX38" fmla="*/ 2639792 w 4992467"/>
              <a:gd name="connsiteY38" fmla="*/ 38100 h 2095500"/>
              <a:gd name="connsiteX39" fmla="*/ 2696942 w 4992467"/>
              <a:gd name="connsiteY39" fmla="*/ 19050 h 2095500"/>
              <a:gd name="connsiteX40" fmla="*/ 2763617 w 4992467"/>
              <a:gd name="connsiteY40" fmla="*/ 0 h 2095500"/>
              <a:gd name="connsiteX41" fmla="*/ 2982692 w 4992467"/>
              <a:gd name="connsiteY41" fmla="*/ 9525 h 2095500"/>
              <a:gd name="connsiteX42" fmla="*/ 3039842 w 4992467"/>
              <a:gd name="connsiteY42" fmla="*/ 28575 h 2095500"/>
              <a:gd name="connsiteX43" fmla="*/ 3077942 w 4992467"/>
              <a:gd name="connsiteY43" fmla="*/ 38100 h 2095500"/>
              <a:gd name="connsiteX44" fmla="*/ 3135092 w 4992467"/>
              <a:gd name="connsiteY44" fmla="*/ 57150 h 2095500"/>
              <a:gd name="connsiteX45" fmla="*/ 3192242 w 4992467"/>
              <a:gd name="connsiteY45" fmla="*/ 76200 h 2095500"/>
              <a:gd name="connsiteX46" fmla="*/ 3220817 w 4992467"/>
              <a:gd name="connsiteY46" fmla="*/ 85725 h 2095500"/>
              <a:gd name="connsiteX47" fmla="*/ 3249392 w 4992467"/>
              <a:gd name="connsiteY47" fmla="*/ 95250 h 2095500"/>
              <a:gd name="connsiteX48" fmla="*/ 3363692 w 4992467"/>
              <a:gd name="connsiteY48" fmla="*/ 104775 h 2095500"/>
              <a:gd name="connsiteX49" fmla="*/ 3420842 w 4992467"/>
              <a:gd name="connsiteY49" fmla="*/ 133350 h 2095500"/>
              <a:gd name="connsiteX50" fmla="*/ 3449417 w 4992467"/>
              <a:gd name="connsiteY50" fmla="*/ 161925 h 2095500"/>
              <a:gd name="connsiteX51" fmla="*/ 3506567 w 4992467"/>
              <a:gd name="connsiteY51" fmla="*/ 200025 h 2095500"/>
              <a:gd name="connsiteX52" fmla="*/ 3535142 w 4992467"/>
              <a:gd name="connsiteY52" fmla="*/ 219075 h 2095500"/>
              <a:gd name="connsiteX53" fmla="*/ 3563717 w 4992467"/>
              <a:gd name="connsiteY53" fmla="*/ 247650 h 2095500"/>
              <a:gd name="connsiteX54" fmla="*/ 3620867 w 4992467"/>
              <a:gd name="connsiteY54" fmla="*/ 266700 h 2095500"/>
              <a:gd name="connsiteX55" fmla="*/ 3678017 w 4992467"/>
              <a:gd name="connsiteY55" fmla="*/ 295275 h 2095500"/>
              <a:gd name="connsiteX56" fmla="*/ 3706592 w 4992467"/>
              <a:gd name="connsiteY56" fmla="*/ 314325 h 2095500"/>
              <a:gd name="connsiteX57" fmla="*/ 3744692 w 4992467"/>
              <a:gd name="connsiteY57" fmla="*/ 323850 h 2095500"/>
              <a:gd name="connsiteX58" fmla="*/ 3887567 w 4992467"/>
              <a:gd name="connsiteY58" fmla="*/ 342900 h 2095500"/>
              <a:gd name="connsiteX59" fmla="*/ 3944717 w 4992467"/>
              <a:gd name="connsiteY59" fmla="*/ 361950 h 2095500"/>
              <a:gd name="connsiteX60" fmla="*/ 3973292 w 4992467"/>
              <a:gd name="connsiteY60" fmla="*/ 371475 h 2095500"/>
              <a:gd name="connsiteX61" fmla="*/ 4030442 w 4992467"/>
              <a:gd name="connsiteY61" fmla="*/ 419100 h 2095500"/>
              <a:gd name="connsiteX62" fmla="*/ 4087592 w 4992467"/>
              <a:gd name="connsiteY62" fmla="*/ 457200 h 2095500"/>
              <a:gd name="connsiteX63" fmla="*/ 4116167 w 4992467"/>
              <a:gd name="connsiteY63" fmla="*/ 476250 h 2095500"/>
              <a:gd name="connsiteX64" fmla="*/ 4173317 w 4992467"/>
              <a:gd name="connsiteY64" fmla="*/ 514350 h 2095500"/>
              <a:gd name="connsiteX65" fmla="*/ 4201892 w 4992467"/>
              <a:gd name="connsiteY65" fmla="*/ 533400 h 2095500"/>
              <a:gd name="connsiteX66" fmla="*/ 4230467 w 4992467"/>
              <a:gd name="connsiteY66" fmla="*/ 542925 h 2095500"/>
              <a:gd name="connsiteX67" fmla="*/ 4316192 w 4992467"/>
              <a:gd name="connsiteY67" fmla="*/ 600075 h 2095500"/>
              <a:gd name="connsiteX68" fmla="*/ 4344767 w 4992467"/>
              <a:gd name="connsiteY68" fmla="*/ 628650 h 2095500"/>
              <a:gd name="connsiteX69" fmla="*/ 4373342 w 4992467"/>
              <a:gd name="connsiteY69" fmla="*/ 638175 h 2095500"/>
              <a:gd name="connsiteX70" fmla="*/ 4459067 w 4992467"/>
              <a:gd name="connsiteY70" fmla="*/ 695325 h 2095500"/>
              <a:gd name="connsiteX71" fmla="*/ 4487642 w 4992467"/>
              <a:gd name="connsiteY71" fmla="*/ 714375 h 2095500"/>
              <a:gd name="connsiteX72" fmla="*/ 4516217 w 4992467"/>
              <a:gd name="connsiteY72" fmla="*/ 733425 h 2095500"/>
              <a:gd name="connsiteX73" fmla="*/ 4601942 w 4992467"/>
              <a:gd name="connsiteY73" fmla="*/ 809625 h 2095500"/>
              <a:gd name="connsiteX74" fmla="*/ 4630517 w 4992467"/>
              <a:gd name="connsiteY74" fmla="*/ 819150 h 2095500"/>
              <a:gd name="connsiteX75" fmla="*/ 4687667 w 4992467"/>
              <a:gd name="connsiteY75" fmla="*/ 857250 h 2095500"/>
              <a:gd name="connsiteX76" fmla="*/ 4754342 w 4992467"/>
              <a:gd name="connsiteY76" fmla="*/ 876300 h 2095500"/>
              <a:gd name="connsiteX77" fmla="*/ 4782917 w 4992467"/>
              <a:gd name="connsiteY77" fmla="*/ 885825 h 2095500"/>
              <a:gd name="connsiteX78" fmla="*/ 4849592 w 4992467"/>
              <a:gd name="connsiteY78" fmla="*/ 904875 h 2095500"/>
              <a:gd name="connsiteX79" fmla="*/ 4878167 w 4992467"/>
              <a:gd name="connsiteY79" fmla="*/ 923925 h 2095500"/>
              <a:gd name="connsiteX80" fmla="*/ 4906742 w 4992467"/>
              <a:gd name="connsiteY80" fmla="*/ 933450 h 2095500"/>
              <a:gd name="connsiteX81" fmla="*/ 4963892 w 4992467"/>
              <a:gd name="connsiteY81" fmla="*/ 971550 h 2095500"/>
              <a:gd name="connsiteX82" fmla="*/ 4992467 w 4992467"/>
              <a:gd name="connsiteY82" fmla="*/ 1008111 h 2095500"/>
              <a:gd name="connsiteX83" fmla="*/ 4344929 w 4992467"/>
              <a:gd name="connsiteY83" fmla="*/ 1980218 h 2095500"/>
              <a:gd name="connsiteX84" fmla="*/ 756071 w 4992467"/>
              <a:gd name="connsiteY84" fmla="*/ 1764196 h 2095500"/>
              <a:gd name="connsiteX0" fmla="*/ 756071 w 4992467"/>
              <a:gd name="connsiteY0" fmla="*/ 1764196 h 1989743"/>
              <a:gd name="connsiteX1" fmla="*/ 1367 w 4992467"/>
              <a:gd name="connsiteY1" fmla="*/ 809625 h 1989743"/>
              <a:gd name="connsiteX2" fmla="*/ 68042 w 4992467"/>
              <a:gd name="connsiteY2" fmla="*/ 733425 h 1989743"/>
              <a:gd name="connsiteX3" fmla="*/ 96617 w 4992467"/>
              <a:gd name="connsiteY3" fmla="*/ 714375 h 1989743"/>
              <a:gd name="connsiteX4" fmla="*/ 125192 w 4992467"/>
              <a:gd name="connsiteY4" fmla="*/ 695325 h 1989743"/>
              <a:gd name="connsiteX5" fmla="*/ 172817 w 4992467"/>
              <a:gd name="connsiteY5" fmla="*/ 647700 h 1989743"/>
              <a:gd name="connsiteX6" fmla="*/ 201392 w 4992467"/>
              <a:gd name="connsiteY6" fmla="*/ 638175 h 1989743"/>
              <a:gd name="connsiteX7" fmla="*/ 258542 w 4992467"/>
              <a:gd name="connsiteY7" fmla="*/ 600075 h 1989743"/>
              <a:gd name="connsiteX8" fmla="*/ 315692 w 4992467"/>
              <a:gd name="connsiteY8" fmla="*/ 571500 h 1989743"/>
              <a:gd name="connsiteX9" fmla="*/ 344267 w 4992467"/>
              <a:gd name="connsiteY9" fmla="*/ 561975 h 1989743"/>
              <a:gd name="connsiteX10" fmla="*/ 401417 w 4992467"/>
              <a:gd name="connsiteY10" fmla="*/ 523875 h 1989743"/>
              <a:gd name="connsiteX11" fmla="*/ 429992 w 4992467"/>
              <a:gd name="connsiteY11" fmla="*/ 504825 h 1989743"/>
              <a:gd name="connsiteX12" fmla="*/ 458567 w 4992467"/>
              <a:gd name="connsiteY12" fmla="*/ 495300 h 1989743"/>
              <a:gd name="connsiteX13" fmla="*/ 487142 w 4992467"/>
              <a:gd name="connsiteY13" fmla="*/ 476250 h 1989743"/>
              <a:gd name="connsiteX14" fmla="*/ 544292 w 4992467"/>
              <a:gd name="connsiteY14" fmla="*/ 457200 h 1989743"/>
              <a:gd name="connsiteX15" fmla="*/ 649067 w 4992467"/>
              <a:gd name="connsiteY15" fmla="*/ 428625 h 1989743"/>
              <a:gd name="connsiteX16" fmla="*/ 830042 w 4992467"/>
              <a:gd name="connsiteY16" fmla="*/ 409575 h 1989743"/>
              <a:gd name="connsiteX17" fmla="*/ 925292 w 4992467"/>
              <a:gd name="connsiteY17" fmla="*/ 381000 h 1989743"/>
              <a:gd name="connsiteX18" fmla="*/ 953867 w 4992467"/>
              <a:gd name="connsiteY18" fmla="*/ 361950 h 1989743"/>
              <a:gd name="connsiteX19" fmla="*/ 1011017 w 4992467"/>
              <a:gd name="connsiteY19" fmla="*/ 342900 h 1989743"/>
              <a:gd name="connsiteX20" fmla="*/ 1096742 w 4992467"/>
              <a:gd name="connsiteY20" fmla="*/ 304800 h 1989743"/>
              <a:gd name="connsiteX21" fmla="*/ 1182467 w 4992467"/>
              <a:gd name="connsiteY21" fmla="*/ 285750 h 1989743"/>
              <a:gd name="connsiteX22" fmla="*/ 1220567 w 4992467"/>
              <a:gd name="connsiteY22" fmla="*/ 276225 h 1989743"/>
              <a:gd name="connsiteX23" fmla="*/ 1411067 w 4992467"/>
              <a:gd name="connsiteY23" fmla="*/ 266700 h 1989743"/>
              <a:gd name="connsiteX24" fmla="*/ 1458692 w 4992467"/>
              <a:gd name="connsiteY24" fmla="*/ 257175 h 1989743"/>
              <a:gd name="connsiteX25" fmla="*/ 1487267 w 4992467"/>
              <a:gd name="connsiteY25" fmla="*/ 247650 h 1989743"/>
              <a:gd name="connsiteX26" fmla="*/ 1544417 w 4992467"/>
              <a:gd name="connsiteY26" fmla="*/ 238125 h 1989743"/>
              <a:gd name="connsiteX27" fmla="*/ 1658717 w 4992467"/>
              <a:gd name="connsiteY27" fmla="*/ 247650 h 1989743"/>
              <a:gd name="connsiteX28" fmla="*/ 1868267 w 4992467"/>
              <a:gd name="connsiteY28" fmla="*/ 228600 h 1989743"/>
              <a:gd name="connsiteX29" fmla="*/ 1953992 w 4992467"/>
              <a:gd name="connsiteY29" fmla="*/ 200025 h 1989743"/>
              <a:gd name="connsiteX30" fmla="*/ 1982567 w 4992467"/>
              <a:gd name="connsiteY30" fmla="*/ 190500 h 1989743"/>
              <a:gd name="connsiteX31" fmla="*/ 2011142 w 4992467"/>
              <a:gd name="connsiteY31" fmla="*/ 171450 h 1989743"/>
              <a:gd name="connsiteX32" fmla="*/ 2068292 w 4992467"/>
              <a:gd name="connsiteY32" fmla="*/ 152400 h 1989743"/>
              <a:gd name="connsiteX33" fmla="*/ 2154017 w 4992467"/>
              <a:gd name="connsiteY33" fmla="*/ 114300 h 1989743"/>
              <a:gd name="connsiteX34" fmla="*/ 2496917 w 4992467"/>
              <a:gd name="connsiteY34" fmla="*/ 95250 h 1989743"/>
              <a:gd name="connsiteX35" fmla="*/ 2582642 w 4992467"/>
              <a:gd name="connsiteY35" fmla="*/ 66675 h 1989743"/>
              <a:gd name="connsiteX36" fmla="*/ 2611217 w 4992467"/>
              <a:gd name="connsiteY36" fmla="*/ 57150 h 1989743"/>
              <a:gd name="connsiteX37" fmla="*/ 2639792 w 4992467"/>
              <a:gd name="connsiteY37" fmla="*/ 38100 h 1989743"/>
              <a:gd name="connsiteX38" fmla="*/ 2696942 w 4992467"/>
              <a:gd name="connsiteY38" fmla="*/ 19050 h 1989743"/>
              <a:gd name="connsiteX39" fmla="*/ 2763617 w 4992467"/>
              <a:gd name="connsiteY39" fmla="*/ 0 h 1989743"/>
              <a:gd name="connsiteX40" fmla="*/ 2982692 w 4992467"/>
              <a:gd name="connsiteY40" fmla="*/ 9525 h 1989743"/>
              <a:gd name="connsiteX41" fmla="*/ 3039842 w 4992467"/>
              <a:gd name="connsiteY41" fmla="*/ 28575 h 1989743"/>
              <a:gd name="connsiteX42" fmla="*/ 3077942 w 4992467"/>
              <a:gd name="connsiteY42" fmla="*/ 38100 h 1989743"/>
              <a:gd name="connsiteX43" fmla="*/ 3135092 w 4992467"/>
              <a:gd name="connsiteY43" fmla="*/ 57150 h 1989743"/>
              <a:gd name="connsiteX44" fmla="*/ 3192242 w 4992467"/>
              <a:gd name="connsiteY44" fmla="*/ 76200 h 1989743"/>
              <a:gd name="connsiteX45" fmla="*/ 3220817 w 4992467"/>
              <a:gd name="connsiteY45" fmla="*/ 85725 h 1989743"/>
              <a:gd name="connsiteX46" fmla="*/ 3249392 w 4992467"/>
              <a:gd name="connsiteY46" fmla="*/ 95250 h 1989743"/>
              <a:gd name="connsiteX47" fmla="*/ 3363692 w 4992467"/>
              <a:gd name="connsiteY47" fmla="*/ 104775 h 1989743"/>
              <a:gd name="connsiteX48" fmla="*/ 3420842 w 4992467"/>
              <a:gd name="connsiteY48" fmla="*/ 133350 h 1989743"/>
              <a:gd name="connsiteX49" fmla="*/ 3449417 w 4992467"/>
              <a:gd name="connsiteY49" fmla="*/ 161925 h 1989743"/>
              <a:gd name="connsiteX50" fmla="*/ 3506567 w 4992467"/>
              <a:gd name="connsiteY50" fmla="*/ 200025 h 1989743"/>
              <a:gd name="connsiteX51" fmla="*/ 3535142 w 4992467"/>
              <a:gd name="connsiteY51" fmla="*/ 219075 h 1989743"/>
              <a:gd name="connsiteX52" fmla="*/ 3563717 w 4992467"/>
              <a:gd name="connsiteY52" fmla="*/ 247650 h 1989743"/>
              <a:gd name="connsiteX53" fmla="*/ 3620867 w 4992467"/>
              <a:gd name="connsiteY53" fmla="*/ 266700 h 1989743"/>
              <a:gd name="connsiteX54" fmla="*/ 3678017 w 4992467"/>
              <a:gd name="connsiteY54" fmla="*/ 295275 h 1989743"/>
              <a:gd name="connsiteX55" fmla="*/ 3706592 w 4992467"/>
              <a:gd name="connsiteY55" fmla="*/ 314325 h 1989743"/>
              <a:gd name="connsiteX56" fmla="*/ 3744692 w 4992467"/>
              <a:gd name="connsiteY56" fmla="*/ 323850 h 1989743"/>
              <a:gd name="connsiteX57" fmla="*/ 3887567 w 4992467"/>
              <a:gd name="connsiteY57" fmla="*/ 342900 h 1989743"/>
              <a:gd name="connsiteX58" fmla="*/ 3944717 w 4992467"/>
              <a:gd name="connsiteY58" fmla="*/ 361950 h 1989743"/>
              <a:gd name="connsiteX59" fmla="*/ 3973292 w 4992467"/>
              <a:gd name="connsiteY59" fmla="*/ 371475 h 1989743"/>
              <a:gd name="connsiteX60" fmla="*/ 4030442 w 4992467"/>
              <a:gd name="connsiteY60" fmla="*/ 419100 h 1989743"/>
              <a:gd name="connsiteX61" fmla="*/ 4087592 w 4992467"/>
              <a:gd name="connsiteY61" fmla="*/ 457200 h 1989743"/>
              <a:gd name="connsiteX62" fmla="*/ 4116167 w 4992467"/>
              <a:gd name="connsiteY62" fmla="*/ 476250 h 1989743"/>
              <a:gd name="connsiteX63" fmla="*/ 4173317 w 4992467"/>
              <a:gd name="connsiteY63" fmla="*/ 514350 h 1989743"/>
              <a:gd name="connsiteX64" fmla="*/ 4201892 w 4992467"/>
              <a:gd name="connsiteY64" fmla="*/ 533400 h 1989743"/>
              <a:gd name="connsiteX65" fmla="*/ 4230467 w 4992467"/>
              <a:gd name="connsiteY65" fmla="*/ 542925 h 1989743"/>
              <a:gd name="connsiteX66" fmla="*/ 4316192 w 4992467"/>
              <a:gd name="connsiteY66" fmla="*/ 600075 h 1989743"/>
              <a:gd name="connsiteX67" fmla="*/ 4344767 w 4992467"/>
              <a:gd name="connsiteY67" fmla="*/ 628650 h 1989743"/>
              <a:gd name="connsiteX68" fmla="*/ 4373342 w 4992467"/>
              <a:gd name="connsiteY68" fmla="*/ 638175 h 1989743"/>
              <a:gd name="connsiteX69" fmla="*/ 4459067 w 4992467"/>
              <a:gd name="connsiteY69" fmla="*/ 695325 h 1989743"/>
              <a:gd name="connsiteX70" fmla="*/ 4487642 w 4992467"/>
              <a:gd name="connsiteY70" fmla="*/ 714375 h 1989743"/>
              <a:gd name="connsiteX71" fmla="*/ 4516217 w 4992467"/>
              <a:gd name="connsiteY71" fmla="*/ 733425 h 1989743"/>
              <a:gd name="connsiteX72" fmla="*/ 4601942 w 4992467"/>
              <a:gd name="connsiteY72" fmla="*/ 809625 h 1989743"/>
              <a:gd name="connsiteX73" fmla="*/ 4630517 w 4992467"/>
              <a:gd name="connsiteY73" fmla="*/ 819150 h 1989743"/>
              <a:gd name="connsiteX74" fmla="*/ 4687667 w 4992467"/>
              <a:gd name="connsiteY74" fmla="*/ 857250 h 1989743"/>
              <a:gd name="connsiteX75" fmla="*/ 4754342 w 4992467"/>
              <a:gd name="connsiteY75" fmla="*/ 876300 h 1989743"/>
              <a:gd name="connsiteX76" fmla="*/ 4782917 w 4992467"/>
              <a:gd name="connsiteY76" fmla="*/ 885825 h 1989743"/>
              <a:gd name="connsiteX77" fmla="*/ 4849592 w 4992467"/>
              <a:gd name="connsiteY77" fmla="*/ 904875 h 1989743"/>
              <a:gd name="connsiteX78" fmla="*/ 4878167 w 4992467"/>
              <a:gd name="connsiteY78" fmla="*/ 923925 h 1989743"/>
              <a:gd name="connsiteX79" fmla="*/ 4906742 w 4992467"/>
              <a:gd name="connsiteY79" fmla="*/ 933450 h 1989743"/>
              <a:gd name="connsiteX80" fmla="*/ 4963892 w 4992467"/>
              <a:gd name="connsiteY80" fmla="*/ 971550 h 1989743"/>
              <a:gd name="connsiteX81" fmla="*/ 4992467 w 4992467"/>
              <a:gd name="connsiteY81" fmla="*/ 1008111 h 1989743"/>
              <a:gd name="connsiteX82" fmla="*/ 4344929 w 4992467"/>
              <a:gd name="connsiteY82" fmla="*/ 1980218 h 1989743"/>
              <a:gd name="connsiteX83" fmla="*/ 756071 w 4992467"/>
              <a:gd name="connsiteY83" fmla="*/ 1764196 h 1989743"/>
              <a:gd name="connsiteX0" fmla="*/ 756071 w 4992467"/>
              <a:gd name="connsiteY0" fmla="*/ 1764196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756071 w 4992467"/>
              <a:gd name="connsiteY83" fmla="*/ 1764196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600513 w 4992467"/>
              <a:gd name="connsiteY83" fmla="*/ 1836205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452941 w 4992467"/>
              <a:gd name="connsiteY82" fmla="*/ 1728193 h 1836205"/>
              <a:gd name="connsiteX83" fmla="*/ 600513 w 4992467"/>
              <a:gd name="connsiteY83" fmla="*/ 1836205 h 1836205"/>
              <a:gd name="connsiteX0" fmla="*/ 564509 w 4992467"/>
              <a:gd name="connsiteY0" fmla="*/ 1728193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564509 w 4992467"/>
              <a:gd name="connsiteY83" fmla="*/ 1728193 h 1728193"/>
              <a:gd name="connsiteX0" fmla="*/ 492501 w 4992467"/>
              <a:gd name="connsiteY0" fmla="*/ 1584177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492501 w 4992467"/>
              <a:gd name="connsiteY83" fmla="*/ 1584177 h 1728193"/>
              <a:gd name="connsiteX0" fmla="*/ 492501 w 4992467"/>
              <a:gd name="connsiteY0" fmla="*/ 1584177 h 1584177"/>
              <a:gd name="connsiteX1" fmla="*/ 1367 w 4992467"/>
              <a:gd name="connsiteY1" fmla="*/ 809625 h 1584177"/>
              <a:gd name="connsiteX2" fmla="*/ 68042 w 4992467"/>
              <a:gd name="connsiteY2" fmla="*/ 733425 h 1584177"/>
              <a:gd name="connsiteX3" fmla="*/ 96617 w 4992467"/>
              <a:gd name="connsiteY3" fmla="*/ 714375 h 1584177"/>
              <a:gd name="connsiteX4" fmla="*/ 125192 w 4992467"/>
              <a:gd name="connsiteY4" fmla="*/ 695325 h 1584177"/>
              <a:gd name="connsiteX5" fmla="*/ 172817 w 4992467"/>
              <a:gd name="connsiteY5" fmla="*/ 647700 h 1584177"/>
              <a:gd name="connsiteX6" fmla="*/ 201392 w 4992467"/>
              <a:gd name="connsiteY6" fmla="*/ 638175 h 1584177"/>
              <a:gd name="connsiteX7" fmla="*/ 258542 w 4992467"/>
              <a:gd name="connsiteY7" fmla="*/ 600075 h 1584177"/>
              <a:gd name="connsiteX8" fmla="*/ 315692 w 4992467"/>
              <a:gd name="connsiteY8" fmla="*/ 571500 h 1584177"/>
              <a:gd name="connsiteX9" fmla="*/ 344267 w 4992467"/>
              <a:gd name="connsiteY9" fmla="*/ 561975 h 1584177"/>
              <a:gd name="connsiteX10" fmla="*/ 401417 w 4992467"/>
              <a:gd name="connsiteY10" fmla="*/ 523875 h 1584177"/>
              <a:gd name="connsiteX11" fmla="*/ 429992 w 4992467"/>
              <a:gd name="connsiteY11" fmla="*/ 504825 h 1584177"/>
              <a:gd name="connsiteX12" fmla="*/ 458567 w 4992467"/>
              <a:gd name="connsiteY12" fmla="*/ 495300 h 1584177"/>
              <a:gd name="connsiteX13" fmla="*/ 487142 w 4992467"/>
              <a:gd name="connsiteY13" fmla="*/ 476250 h 1584177"/>
              <a:gd name="connsiteX14" fmla="*/ 544292 w 4992467"/>
              <a:gd name="connsiteY14" fmla="*/ 457200 h 1584177"/>
              <a:gd name="connsiteX15" fmla="*/ 649067 w 4992467"/>
              <a:gd name="connsiteY15" fmla="*/ 428625 h 1584177"/>
              <a:gd name="connsiteX16" fmla="*/ 830042 w 4992467"/>
              <a:gd name="connsiteY16" fmla="*/ 409575 h 1584177"/>
              <a:gd name="connsiteX17" fmla="*/ 925292 w 4992467"/>
              <a:gd name="connsiteY17" fmla="*/ 381000 h 1584177"/>
              <a:gd name="connsiteX18" fmla="*/ 953867 w 4992467"/>
              <a:gd name="connsiteY18" fmla="*/ 361950 h 1584177"/>
              <a:gd name="connsiteX19" fmla="*/ 1011017 w 4992467"/>
              <a:gd name="connsiteY19" fmla="*/ 342900 h 1584177"/>
              <a:gd name="connsiteX20" fmla="*/ 1096742 w 4992467"/>
              <a:gd name="connsiteY20" fmla="*/ 304800 h 1584177"/>
              <a:gd name="connsiteX21" fmla="*/ 1182467 w 4992467"/>
              <a:gd name="connsiteY21" fmla="*/ 285750 h 1584177"/>
              <a:gd name="connsiteX22" fmla="*/ 1220567 w 4992467"/>
              <a:gd name="connsiteY22" fmla="*/ 276225 h 1584177"/>
              <a:gd name="connsiteX23" fmla="*/ 1411067 w 4992467"/>
              <a:gd name="connsiteY23" fmla="*/ 266700 h 1584177"/>
              <a:gd name="connsiteX24" fmla="*/ 1458692 w 4992467"/>
              <a:gd name="connsiteY24" fmla="*/ 257175 h 1584177"/>
              <a:gd name="connsiteX25" fmla="*/ 1487267 w 4992467"/>
              <a:gd name="connsiteY25" fmla="*/ 247650 h 1584177"/>
              <a:gd name="connsiteX26" fmla="*/ 1544417 w 4992467"/>
              <a:gd name="connsiteY26" fmla="*/ 238125 h 1584177"/>
              <a:gd name="connsiteX27" fmla="*/ 1658717 w 4992467"/>
              <a:gd name="connsiteY27" fmla="*/ 247650 h 1584177"/>
              <a:gd name="connsiteX28" fmla="*/ 1868267 w 4992467"/>
              <a:gd name="connsiteY28" fmla="*/ 228600 h 1584177"/>
              <a:gd name="connsiteX29" fmla="*/ 1953992 w 4992467"/>
              <a:gd name="connsiteY29" fmla="*/ 200025 h 1584177"/>
              <a:gd name="connsiteX30" fmla="*/ 1982567 w 4992467"/>
              <a:gd name="connsiteY30" fmla="*/ 190500 h 1584177"/>
              <a:gd name="connsiteX31" fmla="*/ 2011142 w 4992467"/>
              <a:gd name="connsiteY31" fmla="*/ 171450 h 1584177"/>
              <a:gd name="connsiteX32" fmla="*/ 2068292 w 4992467"/>
              <a:gd name="connsiteY32" fmla="*/ 152400 h 1584177"/>
              <a:gd name="connsiteX33" fmla="*/ 2154017 w 4992467"/>
              <a:gd name="connsiteY33" fmla="*/ 114300 h 1584177"/>
              <a:gd name="connsiteX34" fmla="*/ 2496917 w 4992467"/>
              <a:gd name="connsiteY34" fmla="*/ 95250 h 1584177"/>
              <a:gd name="connsiteX35" fmla="*/ 2582642 w 4992467"/>
              <a:gd name="connsiteY35" fmla="*/ 66675 h 1584177"/>
              <a:gd name="connsiteX36" fmla="*/ 2611217 w 4992467"/>
              <a:gd name="connsiteY36" fmla="*/ 57150 h 1584177"/>
              <a:gd name="connsiteX37" fmla="*/ 2639792 w 4992467"/>
              <a:gd name="connsiteY37" fmla="*/ 38100 h 1584177"/>
              <a:gd name="connsiteX38" fmla="*/ 2696942 w 4992467"/>
              <a:gd name="connsiteY38" fmla="*/ 19050 h 1584177"/>
              <a:gd name="connsiteX39" fmla="*/ 2763617 w 4992467"/>
              <a:gd name="connsiteY39" fmla="*/ 0 h 1584177"/>
              <a:gd name="connsiteX40" fmla="*/ 2982692 w 4992467"/>
              <a:gd name="connsiteY40" fmla="*/ 9525 h 1584177"/>
              <a:gd name="connsiteX41" fmla="*/ 3039842 w 4992467"/>
              <a:gd name="connsiteY41" fmla="*/ 28575 h 1584177"/>
              <a:gd name="connsiteX42" fmla="*/ 3077942 w 4992467"/>
              <a:gd name="connsiteY42" fmla="*/ 38100 h 1584177"/>
              <a:gd name="connsiteX43" fmla="*/ 3135092 w 4992467"/>
              <a:gd name="connsiteY43" fmla="*/ 57150 h 1584177"/>
              <a:gd name="connsiteX44" fmla="*/ 3192242 w 4992467"/>
              <a:gd name="connsiteY44" fmla="*/ 76200 h 1584177"/>
              <a:gd name="connsiteX45" fmla="*/ 3220817 w 4992467"/>
              <a:gd name="connsiteY45" fmla="*/ 85725 h 1584177"/>
              <a:gd name="connsiteX46" fmla="*/ 3249392 w 4992467"/>
              <a:gd name="connsiteY46" fmla="*/ 95250 h 1584177"/>
              <a:gd name="connsiteX47" fmla="*/ 3363692 w 4992467"/>
              <a:gd name="connsiteY47" fmla="*/ 104775 h 1584177"/>
              <a:gd name="connsiteX48" fmla="*/ 3420842 w 4992467"/>
              <a:gd name="connsiteY48" fmla="*/ 133350 h 1584177"/>
              <a:gd name="connsiteX49" fmla="*/ 3449417 w 4992467"/>
              <a:gd name="connsiteY49" fmla="*/ 161925 h 1584177"/>
              <a:gd name="connsiteX50" fmla="*/ 3506567 w 4992467"/>
              <a:gd name="connsiteY50" fmla="*/ 200025 h 1584177"/>
              <a:gd name="connsiteX51" fmla="*/ 3535142 w 4992467"/>
              <a:gd name="connsiteY51" fmla="*/ 219075 h 1584177"/>
              <a:gd name="connsiteX52" fmla="*/ 3563717 w 4992467"/>
              <a:gd name="connsiteY52" fmla="*/ 247650 h 1584177"/>
              <a:gd name="connsiteX53" fmla="*/ 3620867 w 4992467"/>
              <a:gd name="connsiteY53" fmla="*/ 266700 h 1584177"/>
              <a:gd name="connsiteX54" fmla="*/ 3678017 w 4992467"/>
              <a:gd name="connsiteY54" fmla="*/ 295275 h 1584177"/>
              <a:gd name="connsiteX55" fmla="*/ 3706592 w 4992467"/>
              <a:gd name="connsiteY55" fmla="*/ 314325 h 1584177"/>
              <a:gd name="connsiteX56" fmla="*/ 3744692 w 4992467"/>
              <a:gd name="connsiteY56" fmla="*/ 323850 h 1584177"/>
              <a:gd name="connsiteX57" fmla="*/ 3887567 w 4992467"/>
              <a:gd name="connsiteY57" fmla="*/ 342900 h 1584177"/>
              <a:gd name="connsiteX58" fmla="*/ 3944717 w 4992467"/>
              <a:gd name="connsiteY58" fmla="*/ 361950 h 1584177"/>
              <a:gd name="connsiteX59" fmla="*/ 3973292 w 4992467"/>
              <a:gd name="connsiteY59" fmla="*/ 371475 h 1584177"/>
              <a:gd name="connsiteX60" fmla="*/ 4030442 w 4992467"/>
              <a:gd name="connsiteY60" fmla="*/ 419100 h 1584177"/>
              <a:gd name="connsiteX61" fmla="*/ 4087592 w 4992467"/>
              <a:gd name="connsiteY61" fmla="*/ 457200 h 1584177"/>
              <a:gd name="connsiteX62" fmla="*/ 4116167 w 4992467"/>
              <a:gd name="connsiteY62" fmla="*/ 476250 h 1584177"/>
              <a:gd name="connsiteX63" fmla="*/ 4173317 w 4992467"/>
              <a:gd name="connsiteY63" fmla="*/ 514350 h 1584177"/>
              <a:gd name="connsiteX64" fmla="*/ 4201892 w 4992467"/>
              <a:gd name="connsiteY64" fmla="*/ 533400 h 1584177"/>
              <a:gd name="connsiteX65" fmla="*/ 4230467 w 4992467"/>
              <a:gd name="connsiteY65" fmla="*/ 542925 h 1584177"/>
              <a:gd name="connsiteX66" fmla="*/ 4316192 w 4992467"/>
              <a:gd name="connsiteY66" fmla="*/ 600075 h 1584177"/>
              <a:gd name="connsiteX67" fmla="*/ 4344767 w 4992467"/>
              <a:gd name="connsiteY67" fmla="*/ 628650 h 1584177"/>
              <a:gd name="connsiteX68" fmla="*/ 4373342 w 4992467"/>
              <a:gd name="connsiteY68" fmla="*/ 638175 h 1584177"/>
              <a:gd name="connsiteX69" fmla="*/ 4459067 w 4992467"/>
              <a:gd name="connsiteY69" fmla="*/ 695325 h 1584177"/>
              <a:gd name="connsiteX70" fmla="*/ 4487642 w 4992467"/>
              <a:gd name="connsiteY70" fmla="*/ 714375 h 1584177"/>
              <a:gd name="connsiteX71" fmla="*/ 4516217 w 4992467"/>
              <a:gd name="connsiteY71" fmla="*/ 733425 h 1584177"/>
              <a:gd name="connsiteX72" fmla="*/ 4601942 w 4992467"/>
              <a:gd name="connsiteY72" fmla="*/ 809625 h 1584177"/>
              <a:gd name="connsiteX73" fmla="*/ 4630517 w 4992467"/>
              <a:gd name="connsiteY73" fmla="*/ 819150 h 1584177"/>
              <a:gd name="connsiteX74" fmla="*/ 4687667 w 4992467"/>
              <a:gd name="connsiteY74" fmla="*/ 857250 h 1584177"/>
              <a:gd name="connsiteX75" fmla="*/ 4754342 w 4992467"/>
              <a:gd name="connsiteY75" fmla="*/ 876300 h 1584177"/>
              <a:gd name="connsiteX76" fmla="*/ 4782917 w 4992467"/>
              <a:gd name="connsiteY76" fmla="*/ 885825 h 1584177"/>
              <a:gd name="connsiteX77" fmla="*/ 4849592 w 4992467"/>
              <a:gd name="connsiteY77" fmla="*/ 904875 h 1584177"/>
              <a:gd name="connsiteX78" fmla="*/ 4878167 w 4992467"/>
              <a:gd name="connsiteY78" fmla="*/ 923925 h 1584177"/>
              <a:gd name="connsiteX79" fmla="*/ 4906742 w 4992467"/>
              <a:gd name="connsiteY79" fmla="*/ 933450 h 1584177"/>
              <a:gd name="connsiteX80" fmla="*/ 4963892 w 4992467"/>
              <a:gd name="connsiteY80" fmla="*/ 971550 h 1584177"/>
              <a:gd name="connsiteX81" fmla="*/ 4992467 w 4992467"/>
              <a:gd name="connsiteY81" fmla="*/ 1008111 h 1584177"/>
              <a:gd name="connsiteX82" fmla="*/ 4632961 w 4992467"/>
              <a:gd name="connsiteY82" fmla="*/ 1478781 h 1584177"/>
              <a:gd name="connsiteX83" fmla="*/ 492501 w 4992467"/>
              <a:gd name="connsiteY83" fmla="*/ 1584177 h 1584177"/>
              <a:gd name="connsiteX0" fmla="*/ 384489 w 4992467"/>
              <a:gd name="connsiteY0" fmla="*/ 1478781 h 1478781"/>
              <a:gd name="connsiteX1" fmla="*/ 1367 w 4992467"/>
              <a:gd name="connsiteY1" fmla="*/ 809625 h 1478781"/>
              <a:gd name="connsiteX2" fmla="*/ 68042 w 4992467"/>
              <a:gd name="connsiteY2" fmla="*/ 733425 h 1478781"/>
              <a:gd name="connsiteX3" fmla="*/ 96617 w 4992467"/>
              <a:gd name="connsiteY3" fmla="*/ 714375 h 1478781"/>
              <a:gd name="connsiteX4" fmla="*/ 125192 w 4992467"/>
              <a:gd name="connsiteY4" fmla="*/ 695325 h 1478781"/>
              <a:gd name="connsiteX5" fmla="*/ 172817 w 4992467"/>
              <a:gd name="connsiteY5" fmla="*/ 647700 h 1478781"/>
              <a:gd name="connsiteX6" fmla="*/ 201392 w 4992467"/>
              <a:gd name="connsiteY6" fmla="*/ 638175 h 1478781"/>
              <a:gd name="connsiteX7" fmla="*/ 258542 w 4992467"/>
              <a:gd name="connsiteY7" fmla="*/ 600075 h 1478781"/>
              <a:gd name="connsiteX8" fmla="*/ 315692 w 4992467"/>
              <a:gd name="connsiteY8" fmla="*/ 571500 h 1478781"/>
              <a:gd name="connsiteX9" fmla="*/ 344267 w 4992467"/>
              <a:gd name="connsiteY9" fmla="*/ 561975 h 1478781"/>
              <a:gd name="connsiteX10" fmla="*/ 401417 w 4992467"/>
              <a:gd name="connsiteY10" fmla="*/ 523875 h 1478781"/>
              <a:gd name="connsiteX11" fmla="*/ 429992 w 4992467"/>
              <a:gd name="connsiteY11" fmla="*/ 504825 h 1478781"/>
              <a:gd name="connsiteX12" fmla="*/ 458567 w 4992467"/>
              <a:gd name="connsiteY12" fmla="*/ 495300 h 1478781"/>
              <a:gd name="connsiteX13" fmla="*/ 487142 w 4992467"/>
              <a:gd name="connsiteY13" fmla="*/ 476250 h 1478781"/>
              <a:gd name="connsiteX14" fmla="*/ 544292 w 4992467"/>
              <a:gd name="connsiteY14" fmla="*/ 457200 h 1478781"/>
              <a:gd name="connsiteX15" fmla="*/ 649067 w 4992467"/>
              <a:gd name="connsiteY15" fmla="*/ 428625 h 1478781"/>
              <a:gd name="connsiteX16" fmla="*/ 830042 w 4992467"/>
              <a:gd name="connsiteY16" fmla="*/ 409575 h 1478781"/>
              <a:gd name="connsiteX17" fmla="*/ 925292 w 4992467"/>
              <a:gd name="connsiteY17" fmla="*/ 381000 h 1478781"/>
              <a:gd name="connsiteX18" fmla="*/ 953867 w 4992467"/>
              <a:gd name="connsiteY18" fmla="*/ 361950 h 1478781"/>
              <a:gd name="connsiteX19" fmla="*/ 1011017 w 4992467"/>
              <a:gd name="connsiteY19" fmla="*/ 342900 h 1478781"/>
              <a:gd name="connsiteX20" fmla="*/ 1096742 w 4992467"/>
              <a:gd name="connsiteY20" fmla="*/ 304800 h 1478781"/>
              <a:gd name="connsiteX21" fmla="*/ 1182467 w 4992467"/>
              <a:gd name="connsiteY21" fmla="*/ 285750 h 1478781"/>
              <a:gd name="connsiteX22" fmla="*/ 1220567 w 4992467"/>
              <a:gd name="connsiteY22" fmla="*/ 276225 h 1478781"/>
              <a:gd name="connsiteX23" fmla="*/ 1411067 w 4992467"/>
              <a:gd name="connsiteY23" fmla="*/ 266700 h 1478781"/>
              <a:gd name="connsiteX24" fmla="*/ 1458692 w 4992467"/>
              <a:gd name="connsiteY24" fmla="*/ 257175 h 1478781"/>
              <a:gd name="connsiteX25" fmla="*/ 1487267 w 4992467"/>
              <a:gd name="connsiteY25" fmla="*/ 247650 h 1478781"/>
              <a:gd name="connsiteX26" fmla="*/ 1544417 w 4992467"/>
              <a:gd name="connsiteY26" fmla="*/ 238125 h 1478781"/>
              <a:gd name="connsiteX27" fmla="*/ 1658717 w 4992467"/>
              <a:gd name="connsiteY27" fmla="*/ 247650 h 1478781"/>
              <a:gd name="connsiteX28" fmla="*/ 1868267 w 4992467"/>
              <a:gd name="connsiteY28" fmla="*/ 228600 h 1478781"/>
              <a:gd name="connsiteX29" fmla="*/ 1953992 w 4992467"/>
              <a:gd name="connsiteY29" fmla="*/ 200025 h 1478781"/>
              <a:gd name="connsiteX30" fmla="*/ 1982567 w 4992467"/>
              <a:gd name="connsiteY30" fmla="*/ 190500 h 1478781"/>
              <a:gd name="connsiteX31" fmla="*/ 2011142 w 4992467"/>
              <a:gd name="connsiteY31" fmla="*/ 171450 h 1478781"/>
              <a:gd name="connsiteX32" fmla="*/ 2068292 w 4992467"/>
              <a:gd name="connsiteY32" fmla="*/ 152400 h 1478781"/>
              <a:gd name="connsiteX33" fmla="*/ 2154017 w 4992467"/>
              <a:gd name="connsiteY33" fmla="*/ 114300 h 1478781"/>
              <a:gd name="connsiteX34" fmla="*/ 2496917 w 4992467"/>
              <a:gd name="connsiteY34" fmla="*/ 95250 h 1478781"/>
              <a:gd name="connsiteX35" fmla="*/ 2582642 w 4992467"/>
              <a:gd name="connsiteY35" fmla="*/ 66675 h 1478781"/>
              <a:gd name="connsiteX36" fmla="*/ 2611217 w 4992467"/>
              <a:gd name="connsiteY36" fmla="*/ 57150 h 1478781"/>
              <a:gd name="connsiteX37" fmla="*/ 2639792 w 4992467"/>
              <a:gd name="connsiteY37" fmla="*/ 38100 h 1478781"/>
              <a:gd name="connsiteX38" fmla="*/ 2696942 w 4992467"/>
              <a:gd name="connsiteY38" fmla="*/ 19050 h 1478781"/>
              <a:gd name="connsiteX39" fmla="*/ 2763617 w 4992467"/>
              <a:gd name="connsiteY39" fmla="*/ 0 h 1478781"/>
              <a:gd name="connsiteX40" fmla="*/ 2982692 w 4992467"/>
              <a:gd name="connsiteY40" fmla="*/ 9525 h 1478781"/>
              <a:gd name="connsiteX41" fmla="*/ 3039842 w 4992467"/>
              <a:gd name="connsiteY41" fmla="*/ 28575 h 1478781"/>
              <a:gd name="connsiteX42" fmla="*/ 3077942 w 4992467"/>
              <a:gd name="connsiteY42" fmla="*/ 38100 h 1478781"/>
              <a:gd name="connsiteX43" fmla="*/ 3135092 w 4992467"/>
              <a:gd name="connsiteY43" fmla="*/ 57150 h 1478781"/>
              <a:gd name="connsiteX44" fmla="*/ 3192242 w 4992467"/>
              <a:gd name="connsiteY44" fmla="*/ 76200 h 1478781"/>
              <a:gd name="connsiteX45" fmla="*/ 3220817 w 4992467"/>
              <a:gd name="connsiteY45" fmla="*/ 85725 h 1478781"/>
              <a:gd name="connsiteX46" fmla="*/ 3249392 w 4992467"/>
              <a:gd name="connsiteY46" fmla="*/ 95250 h 1478781"/>
              <a:gd name="connsiteX47" fmla="*/ 3363692 w 4992467"/>
              <a:gd name="connsiteY47" fmla="*/ 104775 h 1478781"/>
              <a:gd name="connsiteX48" fmla="*/ 3420842 w 4992467"/>
              <a:gd name="connsiteY48" fmla="*/ 133350 h 1478781"/>
              <a:gd name="connsiteX49" fmla="*/ 3449417 w 4992467"/>
              <a:gd name="connsiteY49" fmla="*/ 161925 h 1478781"/>
              <a:gd name="connsiteX50" fmla="*/ 3506567 w 4992467"/>
              <a:gd name="connsiteY50" fmla="*/ 200025 h 1478781"/>
              <a:gd name="connsiteX51" fmla="*/ 3535142 w 4992467"/>
              <a:gd name="connsiteY51" fmla="*/ 219075 h 1478781"/>
              <a:gd name="connsiteX52" fmla="*/ 3563717 w 4992467"/>
              <a:gd name="connsiteY52" fmla="*/ 247650 h 1478781"/>
              <a:gd name="connsiteX53" fmla="*/ 3620867 w 4992467"/>
              <a:gd name="connsiteY53" fmla="*/ 266700 h 1478781"/>
              <a:gd name="connsiteX54" fmla="*/ 3678017 w 4992467"/>
              <a:gd name="connsiteY54" fmla="*/ 295275 h 1478781"/>
              <a:gd name="connsiteX55" fmla="*/ 3706592 w 4992467"/>
              <a:gd name="connsiteY55" fmla="*/ 314325 h 1478781"/>
              <a:gd name="connsiteX56" fmla="*/ 3744692 w 4992467"/>
              <a:gd name="connsiteY56" fmla="*/ 323850 h 1478781"/>
              <a:gd name="connsiteX57" fmla="*/ 3887567 w 4992467"/>
              <a:gd name="connsiteY57" fmla="*/ 342900 h 1478781"/>
              <a:gd name="connsiteX58" fmla="*/ 3944717 w 4992467"/>
              <a:gd name="connsiteY58" fmla="*/ 361950 h 1478781"/>
              <a:gd name="connsiteX59" fmla="*/ 3973292 w 4992467"/>
              <a:gd name="connsiteY59" fmla="*/ 371475 h 1478781"/>
              <a:gd name="connsiteX60" fmla="*/ 4030442 w 4992467"/>
              <a:gd name="connsiteY60" fmla="*/ 419100 h 1478781"/>
              <a:gd name="connsiteX61" fmla="*/ 4087592 w 4992467"/>
              <a:gd name="connsiteY61" fmla="*/ 457200 h 1478781"/>
              <a:gd name="connsiteX62" fmla="*/ 4116167 w 4992467"/>
              <a:gd name="connsiteY62" fmla="*/ 476250 h 1478781"/>
              <a:gd name="connsiteX63" fmla="*/ 4173317 w 4992467"/>
              <a:gd name="connsiteY63" fmla="*/ 514350 h 1478781"/>
              <a:gd name="connsiteX64" fmla="*/ 4201892 w 4992467"/>
              <a:gd name="connsiteY64" fmla="*/ 533400 h 1478781"/>
              <a:gd name="connsiteX65" fmla="*/ 4230467 w 4992467"/>
              <a:gd name="connsiteY65" fmla="*/ 542925 h 1478781"/>
              <a:gd name="connsiteX66" fmla="*/ 4316192 w 4992467"/>
              <a:gd name="connsiteY66" fmla="*/ 600075 h 1478781"/>
              <a:gd name="connsiteX67" fmla="*/ 4344767 w 4992467"/>
              <a:gd name="connsiteY67" fmla="*/ 628650 h 1478781"/>
              <a:gd name="connsiteX68" fmla="*/ 4373342 w 4992467"/>
              <a:gd name="connsiteY68" fmla="*/ 638175 h 1478781"/>
              <a:gd name="connsiteX69" fmla="*/ 4459067 w 4992467"/>
              <a:gd name="connsiteY69" fmla="*/ 695325 h 1478781"/>
              <a:gd name="connsiteX70" fmla="*/ 4487642 w 4992467"/>
              <a:gd name="connsiteY70" fmla="*/ 714375 h 1478781"/>
              <a:gd name="connsiteX71" fmla="*/ 4516217 w 4992467"/>
              <a:gd name="connsiteY71" fmla="*/ 733425 h 1478781"/>
              <a:gd name="connsiteX72" fmla="*/ 4601942 w 4992467"/>
              <a:gd name="connsiteY72" fmla="*/ 809625 h 1478781"/>
              <a:gd name="connsiteX73" fmla="*/ 4630517 w 4992467"/>
              <a:gd name="connsiteY73" fmla="*/ 819150 h 1478781"/>
              <a:gd name="connsiteX74" fmla="*/ 4687667 w 4992467"/>
              <a:gd name="connsiteY74" fmla="*/ 857250 h 1478781"/>
              <a:gd name="connsiteX75" fmla="*/ 4754342 w 4992467"/>
              <a:gd name="connsiteY75" fmla="*/ 876300 h 1478781"/>
              <a:gd name="connsiteX76" fmla="*/ 4782917 w 4992467"/>
              <a:gd name="connsiteY76" fmla="*/ 885825 h 1478781"/>
              <a:gd name="connsiteX77" fmla="*/ 4849592 w 4992467"/>
              <a:gd name="connsiteY77" fmla="*/ 904875 h 1478781"/>
              <a:gd name="connsiteX78" fmla="*/ 4878167 w 4992467"/>
              <a:gd name="connsiteY78" fmla="*/ 923925 h 1478781"/>
              <a:gd name="connsiteX79" fmla="*/ 4906742 w 4992467"/>
              <a:gd name="connsiteY79" fmla="*/ 933450 h 1478781"/>
              <a:gd name="connsiteX80" fmla="*/ 4963892 w 4992467"/>
              <a:gd name="connsiteY80" fmla="*/ 971550 h 1478781"/>
              <a:gd name="connsiteX81" fmla="*/ 4992467 w 4992467"/>
              <a:gd name="connsiteY81" fmla="*/ 1008111 h 1478781"/>
              <a:gd name="connsiteX82" fmla="*/ 4632961 w 4992467"/>
              <a:gd name="connsiteY82" fmla="*/ 1478781 h 1478781"/>
              <a:gd name="connsiteX83" fmla="*/ 384489 w 4992467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129503 w 5053928"/>
              <a:gd name="connsiteY2" fmla="*/ 733425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7918 w 5053928"/>
              <a:gd name="connsiteY3" fmla="*/ 722697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974725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62412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225959 w 5194511"/>
              <a:gd name="connsiteY3" fmla="*/ 722697 h 1478781"/>
              <a:gd name="connsiteX4" fmla="*/ 254694 w 5194511"/>
              <a:gd name="connsiteY4" fmla="*/ 695325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57918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1062412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513990 w 5194510"/>
              <a:gd name="connsiteY0" fmla="*/ 1478781 h 1478781"/>
              <a:gd name="connsiteX1" fmla="*/ 68040 w 5194510"/>
              <a:gd name="connsiteY1" fmla="*/ 1082734 h 1478781"/>
              <a:gd name="connsiteX2" fmla="*/ 68042 w 5194510"/>
              <a:gd name="connsiteY2" fmla="*/ 974725 h 1478781"/>
              <a:gd name="connsiteX3" fmla="*/ 189954 w 5194510"/>
              <a:gd name="connsiteY3" fmla="*/ 827135 h 1478781"/>
              <a:gd name="connsiteX4" fmla="*/ 261962 w 5194510"/>
              <a:gd name="connsiteY4" fmla="*/ 722697 h 1478781"/>
              <a:gd name="connsiteX5" fmla="*/ 302318 w 5194510"/>
              <a:gd name="connsiteY5" fmla="*/ 647700 h 1478781"/>
              <a:gd name="connsiteX6" fmla="*/ 330893 w 5194510"/>
              <a:gd name="connsiteY6" fmla="*/ 638175 h 1478781"/>
              <a:gd name="connsiteX7" fmla="*/ 388043 w 5194510"/>
              <a:gd name="connsiteY7" fmla="*/ 600075 h 1478781"/>
              <a:gd name="connsiteX8" fmla="*/ 445193 w 5194510"/>
              <a:gd name="connsiteY8" fmla="*/ 571500 h 1478781"/>
              <a:gd name="connsiteX9" fmla="*/ 473768 w 5194510"/>
              <a:gd name="connsiteY9" fmla="*/ 561975 h 1478781"/>
              <a:gd name="connsiteX10" fmla="*/ 530918 w 5194510"/>
              <a:gd name="connsiteY10" fmla="*/ 523875 h 1478781"/>
              <a:gd name="connsiteX11" fmla="*/ 559493 w 5194510"/>
              <a:gd name="connsiteY11" fmla="*/ 504825 h 1478781"/>
              <a:gd name="connsiteX12" fmla="*/ 588068 w 5194510"/>
              <a:gd name="connsiteY12" fmla="*/ 495300 h 1478781"/>
              <a:gd name="connsiteX13" fmla="*/ 616643 w 5194510"/>
              <a:gd name="connsiteY13" fmla="*/ 476250 h 1478781"/>
              <a:gd name="connsiteX14" fmla="*/ 673793 w 5194510"/>
              <a:gd name="connsiteY14" fmla="*/ 457200 h 1478781"/>
              <a:gd name="connsiteX15" fmla="*/ 778568 w 5194510"/>
              <a:gd name="connsiteY15" fmla="*/ 428625 h 1478781"/>
              <a:gd name="connsiteX16" fmla="*/ 959543 w 5194510"/>
              <a:gd name="connsiteY16" fmla="*/ 409575 h 1478781"/>
              <a:gd name="connsiteX17" fmla="*/ 1054793 w 5194510"/>
              <a:gd name="connsiteY17" fmla="*/ 381000 h 1478781"/>
              <a:gd name="connsiteX18" fmla="*/ 1083368 w 5194510"/>
              <a:gd name="connsiteY18" fmla="*/ 361950 h 1478781"/>
              <a:gd name="connsiteX19" fmla="*/ 1140518 w 5194510"/>
              <a:gd name="connsiteY19" fmla="*/ 342900 h 1478781"/>
              <a:gd name="connsiteX20" fmla="*/ 1226243 w 5194510"/>
              <a:gd name="connsiteY20" fmla="*/ 304800 h 1478781"/>
              <a:gd name="connsiteX21" fmla="*/ 1311968 w 5194510"/>
              <a:gd name="connsiteY21" fmla="*/ 285750 h 1478781"/>
              <a:gd name="connsiteX22" fmla="*/ 1350068 w 5194510"/>
              <a:gd name="connsiteY22" fmla="*/ 276225 h 1478781"/>
              <a:gd name="connsiteX23" fmla="*/ 1540568 w 5194510"/>
              <a:gd name="connsiteY23" fmla="*/ 266700 h 1478781"/>
              <a:gd name="connsiteX24" fmla="*/ 1588193 w 5194510"/>
              <a:gd name="connsiteY24" fmla="*/ 257175 h 1478781"/>
              <a:gd name="connsiteX25" fmla="*/ 1616768 w 5194510"/>
              <a:gd name="connsiteY25" fmla="*/ 247650 h 1478781"/>
              <a:gd name="connsiteX26" fmla="*/ 1673918 w 5194510"/>
              <a:gd name="connsiteY26" fmla="*/ 238125 h 1478781"/>
              <a:gd name="connsiteX27" fmla="*/ 1788218 w 5194510"/>
              <a:gd name="connsiteY27" fmla="*/ 247650 h 1478781"/>
              <a:gd name="connsiteX28" fmla="*/ 1997768 w 5194510"/>
              <a:gd name="connsiteY28" fmla="*/ 228600 h 1478781"/>
              <a:gd name="connsiteX29" fmla="*/ 2083493 w 5194510"/>
              <a:gd name="connsiteY29" fmla="*/ 200025 h 1478781"/>
              <a:gd name="connsiteX30" fmla="*/ 2112068 w 5194510"/>
              <a:gd name="connsiteY30" fmla="*/ 190500 h 1478781"/>
              <a:gd name="connsiteX31" fmla="*/ 2140643 w 5194510"/>
              <a:gd name="connsiteY31" fmla="*/ 171450 h 1478781"/>
              <a:gd name="connsiteX32" fmla="*/ 2197793 w 5194510"/>
              <a:gd name="connsiteY32" fmla="*/ 152400 h 1478781"/>
              <a:gd name="connsiteX33" fmla="*/ 2283518 w 5194510"/>
              <a:gd name="connsiteY33" fmla="*/ 114300 h 1478781"/>
              <a:gd name="connsiteX34" fmla="*/ 2626418 w 5194510"/>
              <a:gd name="connsiteY34" fmla="*/ 95250 h 1478781"/>
              <a:gd name="connsiteX35" fmla="*/ 2712143 w 5194510"/>
              <a:gd name="connsiteY35" fmla="*/ 66675 h 1478781"/>
              <a:gd name="connsiteX36" fmla="*/ 2740718 w 5194510"/>
              <a:gd name="connsiteY36" fmla="*/ 57150 h 1478781"/>
              <a:gd name="connsiteX37" fmla="*/ 2769293 w 5194510"/>
              <a:gd name="connsiteY37" fmla="*/ 38100 h 1478781"/>
              <a:gd name="connsiteX38" fmla="*/ 2826443 w 5194510"/>
              <a:gd name="connsiteY38" fmla="*/ 19050 h 1478781"/>
              <a:gd name="connsiteX39" fmla="*/ 2893118 w 5194510"/>
              <a:gd name="connsiteY39" fmla="*/ 0 h 1478781"/>
              <a:gd name="connsiteX40" fmla="*/ 3112193 w 5194510"/>
              <a:gd name="connsiteY40" fmla="*/ 9525 h 1478781"/>
              <a:gd name="connsiteX41" fmla="*/ 3169343 w 5194510"/>
              <a:gd name="connsiteY41" fmla="*/ 28575 h 1478781"/>
              <a:gd name="connsiteX42" fmla="*/ 3207443 w 5194510"/>
              <a:gd name="connsiteY42" fmla="*/ 38100 h 1478781"/>
              <a:gd name="connsiteX43" fmla="*/ 3264593 w 5194510"/>
              <a:gd name="connsiteY43" fmla="*/ 57150 h 1478781"/>
              <a:gd name="connsiteX44" fmla="*/ 3321743 w 5194510"/>
              <a:gd name="connsiteY44" fmla="*/ 76200 h 1478781"/>
              <a:gd name="connsiteX45" fmla="*/ 3350318 w 5194510"/>
              <a:gd name="connsiteY45" fmla="*/ 85725 h 1478781"/>
              <a:gd name="connsiteX46" fmla="*/ 3378893 w 5194510"/>
              <a:gd name="connsiteY46" fmla="*/ 95250 h 1478781"/>
              <a:gd name="connsiteX47" fmla="*/ 3493193 w 5194510"/>
              <a:gd name="connsiteY47" fmla="*/ 104775 h 1478781"/>
              <a:gd name="connsiteX48" fmla="*/ 3550343 w 5194510"/>
              <a:gd name="connsiteY48" fmla="*/ 133350 h 1478781"/>
              <a:gd name="connsiteX49" fmla="*/ 3578918 w 5194510"/>
              <a:gd name="connsiteY49" fmla="*/ 161925 h 1478781"/>
              <a:gd name="connsiteX50" fmla="*/ 3636068 w 5194510"/>
              <a:gd name="connsiteY50" fmla="*/ 200025 h 1478781"/>
              <a:gd name="connsiteX51" fmla="*/ 3664643 w 5194510"/>
              <a:gd name="connsiteY51" fmla="*/ 219075 h 1478781"/>
              <a:gd name="connsiteX52" fmla="*/ 3693218 w 5194510"/>
              <a:gd name="connsiteY52" fmla="*/ 247650 h 1478781"/>
              <a:gd name="connsiteX53" fmla="*/ 3750368 w 5194510"/>
              <a:gd name="connsiteY53" fmla="*/ 266700 h 1478781"/>
              <a:gd name="connsiteX54" fmla="*/ 3807518 w 5194510"/>
              <a:gd name="connsiteY54" fmla="*/ 295275 h 1478781"/>
              <a:gd name="connsiteX55" fmla="*/ 3836093 w 5194510"/>
              <a:gd name="connsiteY55" fmla="*/ 314325 h 1478781"/>
              <a:gd name="connsiteX56" fmla="*/ 3874193 w 5194510"/>
              <a:gd name="connsiteY56" fmla="*/ 323850 h 1478781"/>
              <a:gd name="connsiteX57" fmla="*/ 4017068 w 5194510"/>
              <a:gd name="connsiteY57" fmla="*/ 342900 h 1478781"/>
              <a:gd name="connsiteX58" fmla="*/ 4074218 w 5194510"/>
              <a:gd name="connsiteY58" fmla="*/ 361950 h 1478781"/>
              <a:gd name="connsiteX59" fmla="*/ 4102793 w 5194510"/>
              <a:gd name="connsiteY59" fmla="*/ 371475 h 1478781"/>
              <a:gd name="connsiteX60" fmla="*/ 4159943 w 5194510"/>
              <a:gd name="connsiteY60" fmla="*/ 419100 h 1478781"/>
              <a:gd name="connsiteX61" fmla="*/ 4217093 w 5194510"/>
              <a:gd name="connsiteY61" fmla="*/ 457200 h 1478781"/>
              <a:gd name="connsiteX62" fmla="*/ 4245668 w 5194510"/>
              <a:gd name="connsiteY62" fmla="*/ 476250 h 1478781"/>
              <a:gd name="connsiteX63" fmla="*/ 4302818 w 5194510"/>
              <a:gd name="connsiteY63" fmla="*/ 514350 h 1478781"/>
              <a:gd name="connsiteX64" fmla="*/ 4331393 w 5194510"/>
              <a:gd name="connsiteY64" fmla="*/ 533400 h 1478781"/>
              <a:gd name="connsiteX65" fmla="*/ 4359968 w 5194510"/>
              <a:gd name="connsiteY65" fmla="*/ 542925 h 1478781"/>
              <a:gd name="connsiteX66" fmla="*/ 4445693 w 5194510"/>
              <a:gd name="connsiteY66" fmla="*/ 600075 h 1478781"/>
              <a:gd name="connsiteX67" fmla="*/ 4474268 w 5194510"/>
              <a:gd name="connsiteY67" fmla="*/ 628650 h 1478781"/>
              <a:gd name="connsiteX68" fmla="*/ 4502843 w 5194510"/>
              <a:gd name="connsiteY68" fmla="*/ 638175 h 1478781"/>
              <a:gd name="connsiteX69" fmla="*/ 4588568 w 5194510"/>
              <a:gd name="connsiteY69" fmla="*/ 695325 h 1478781"/>
              <a:gd name="connsiteX70" fmla="*/ 4617143 w 5194510"/>
              <a:gd name="connsiteY70" fmla="*/ 714375 h 1478781"/>
              <a:gd name="connsiteX71" fmla="*/ 4645718 w 5194510"/>
              <a:gd name="connsiteY71" fmla="*/ 733425 h 1478781"/>
              <a:gd name="connsiteX72" fmla="*/ 4731443 w 5194510"/>
              <a:gd name="connsiteY72" fmla="*/ 809625 h 1478781"/>
              <a:gd name="connsiteX73" fmla="*/ 4760018 w 5194510"/>
              <a:gd name="connsiteY73" fmla="*/ 819150 h 1478781"/>
              <a:gd name="connsiteX74" fmla="*/ 4817168 w 5194510"/>
              <a:gd name="connsiteY74" fmla="*/ 857250 h 1478781"/>
              <a:gd name="connsiteX75" fmla="*/ 4883843 w 5194510"/>
              <a:gd name="connsiteY75" fmla="*/ 876300 h 1478781"/>
              <a:gd name="connsiteX76" fmla="*/ 4912418 w 5194510"/>
              <a:gd name="connsiteY76" fmla="*/ 885825 h 1478781"/>
              <a:gd name="connsiteX77" fmla="*/ 4979093 w 5194510"/>
              <a:gd name="connsiteY77" fmla="*/ 904875 h 1478781"/>
              <a:gd name="connsiteX78" fmla="*/ 5007668 w 5194510"/>
              <a:gd name="connsiteY78" fmla="*/ 923925 h 1478781"/>
              <a:gd name="connsiteX79" fmla="*/ 5036243 w 5194510"/>
              <a:gd name="connsiteY79" fmla="*/ 933450 h 1478781"/>
              <a:gd name="connsiteX80" fmla="*/ 5093393 w 5194510"/>
              <a:gd name="connsiteY80" fmla="*/ 971550 h 1478781"/>
              <a:gd name="connsiteX81" fmla="*/ 5194510 w 5194510"/>
              <a:gd name="connsiteY81" fmla="*/ 1082734 h 1478781"/>
              <a:gd name="connsiteX82" fmla="*/ 4762462 w 5194510"/>
              <a:gd name="connsiteY82" fmla="*/ 1478781 h 1478781"/>
              <a:gd name="connsiteX83" fmla="*/ 513990 w 519451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025353 w 5234482"/>
              <a:gd name="connsiteY80" fmla="*/ 97155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03372 w 5234482"/>
              <a:gd name="connsiteY79" fmla="*/ 992065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3710 w 5234482"/>
              <a:gd name="connsiteY79" fmla="*/ 1079988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96809 w 5234482"/>
              <a:gd name="connsiteY80" fmla="*/ 1153072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32803 w 5281374"/>
              <a:gd name="connsiteY2" fmla="*/ 938721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03495 w 5281374"/>
              <a:gd name="connsiteY2" fmla="*/ 926998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579417 w 5367949"/>
              <a:gd name="connsiteY0" fmla="*/ 1478781 h 1478781"/>
              <a:gd name="connsiteX1" fmla="*/ 0 w 5367949"/>
              <a:gd name="connsiteY1" fmla="*/ 1233071 h 1478781"/>
              <a:gd name="connsiteX2" fmla="*/ 190070 w 5367949"/>
              <a:gd name="connsiteY2" fmla="*/ 926998 h 1478781"/>
              <a:gd name="connsiteX3" fmla="*/ 255381 w 5367949"/>
              <a:gd name="connsiteY3" fmla="*/ 827135 h 1478781"/>
              <a:gd name="connsiteX4" fmla="*/ 327389 w 5367949"/>
              <a:gd name="connsiteY4" fmla="*/ 722697 h 1478781"/>
              <a:gd name="connsiteX5" fmla="*/ 367745 w 5367949"/>
              <a:gd name="connsiteY5" fmla="*/ 647700 h 1478781"/>
              <a:gd name="connsiteX6" fmla="*/ 396320 w 5367949"/>
              <a:gd name="connsiteY6" fmla="*/ 638175 h 1478781"/>
              <a:gd name="connsiteX7" fmla="*/ 453470 w 5367949"/>
              <a:gd name="connsiteY7" fmla="*/ 600075 h 1478781"/>
              <a:gd name="connsiteX8" fmla="*/ 510620 w 5367949"/>
              <a:gd name="connsiteY8" fmla="*/ 571500 h 1478781"/>
              <a:gd name="connsiteX9" fmla="*/ 539195 w 5367949"/>
              <a:gd name="connsiteY9" fmla="*/ 561975 h 1478781"/>
              <a:gd name="connsiteX10" fmla="*/ 596345 w 5367949"/>
              <a:gd name="connsiteY10" fmla="*/ 523875 h 1478781"/>
              <a:gd name="connsiteX11" fmla="*/ 624920 w 5367949"/>
              <a:gd name="connsiteY11" fmla="*/ 504825 h 1478781"/>
              <a:gd name="connsiteX12" fmla="*/ 653495 w 5367949"/>
              <a:gd name="connsiteY12" fmla="*/ 495300 h 1478781"/>
              <a:gd name="connsiteX13" fmla="*/ 682070 w 5367949"/>
              <a:gd name="connsiteY13" fmla="*/ 476250 h 1478781"/>
              <a:gd name="connsiteX14" fmla="*/ 739220 w 5367949"/>
              <a:gd name="connsiteY14" fmla="*/ 457200 h 1478781"/>
              <a:gd name="connsiteX15" fmla="*/ 843995 w 5367949"/>
              <a:gd name="connsiteY15" fmla="*/ 428625 h 1478781"/>
              <a:gd name="connsiteX16" fmla="*/ 1024970 w 5367949"/>
              <a:gd name="connsiteY16" fmla="*/ 409575 h 1478781"/>
              <a:gd name="connsiteX17" fmla="*/ 1120220 w 5367949"/>
              <a:gd name="connsiteY17" fmla="*/ 381000 h 1478781"/>
              <a:gd name="connsiteX18" fmla="*/ 1148795 w 5367949"/>
              <a:gd name="connsiteY18" fmla="*/ 361950 h 1478781"/>
              <a:gd name="connsiteX19" fmla="*/ 1205945 w 5367949"/>
              <a:gd name="connsiteY19" fmla="*/ 342900 h 1478781"/>
              <a:gd name="connsiteX20" fmla="*/ 1291670 w 5367949"/>
              <a:gd name="connsiteY20" fmla="*/ 304800 h 1478781"/>
              <a:gd name="connsiteX21" fmla="*/ 1377395 w 5367949"/>
              <a:gd name="connsiteY21" fmla="*/ 285750 h 1478781"/>
              <a:gd name="connsiteX22" fmla="*/ 1415495 w 5367949"/>
              <a:gd name="connsiteY22" fmla="*/ 276225 h 1478781"/>
              <a:gd name="connsiteX23" fmla="*/ 1605995 w 5367949"/>
              <a:gd name="connsiteY23" fmla="*/ 266700 h 1478781"/>
              <a:gd name="connsiteX24" fmla="*/ 1653620 w 5367949"/>
              <a:gd name="connsiteY24" fmla="*/ 257175 h 1478781"/>
              <a:gd name="connsiteX25" fmla="*/ 1682195 w 5367949"/>
              <a:gd name="connsiteY25" fmla="*/ 247650 h 1478781"/>
              <a:gd name="connsiteX26" fmla="*/ 1739345 w 5367949"/>
              <a:gd name="connsiteY26" fmla="*/ 238125 h 1478781"/>
              <a:gd name="connsiteX27" fmla="*/ 1853645 w 5367949"/>
              <a:gd name="connsiteY27" fmla="*/ 247650 h 1478781"/>
              <a:gd name="connsiteX28" fmla="*/ 2063195 w 5367949"/>
              <a:gd name="connsiteY28" fmla="*/ 228600 h 1478781"/>
              <a:gd name="connsiteX29" fmla="*/ 2148920 w 5367949"/>
              <a:gd name="connsiteY29" fmla="*/ 200025 h 1478781"/>
              <a:gd name="connsiteX30" fmla="*/ 2177495 w 5367949"/>
              <a:gd name="connsiteY30" fmla="*/ 190500 h 1478781"/>
              <a:gd name="connsiteX31" fmla="*/ 2206070 w 5367949"/>
              <a:gd name="connsiteY31" fmla="*/ 171450 h 1478781"/>
              <a:gd name="connsiteX32" fmla="*/ 2263220 w 5367949"/>
              <a:gd name="connsiteY32" fmla="*/ 152400 h 1478781"/>
              <a:gd name="connsiteX33" fmla="*/ 2348945 w 5367949"/>
              <a:gd name="connsiteY33" fmla="*/ 114300 h 1478781"/>
              <a:gd name="connsiteX34" fmla="*/ 2691845 w 5367949"/>
              <a:gd name="connsiteY34" fmla="*/ 95250 h 1478781"/>
              <a:gd name="connsiteX35" fmla="*/ 2777570 w 5367949"/>
              <a:gd name="connsiteY35" fmla="*/ 66675 h 1478781"/>
              <a:gd name="connsiteX36" fmla="*/ 2806145 w 5367949"/>
              <a:gd name="connsiteY36" fmla="*/ 57150 h 1478781"/>
              <a:gd name="connsiteX37" fmla="*/ 2834720 w 5367949"/>
              <a:gd name="connsiteY37" fmla="*/ 38100 h 1478781"/>
              <a:gd name="connsiteX38" fmla="*/ 2891870 w 5367949"/>
              <a:gd name="connsiteY38" fmla="*/ 19050 h 1478781"/>
              <a:gd name="connsiteX39" fmla="*/ 2958545 w 5367949"/>
              <a:gd name="connsiteY39" fmla="*/ 0 h 1478781"/>
              <a:gd name="connsiteX40" fmla="*/ 3177620 w 5367949"/>
              <a:gd name="connsiteY40" fmla="*/ 9525 h 1478781"/>
              <a:gd name="connsiteX41" fmla="*/ 3234770 w 5367949"/>
              <a:gd name="connsiteY41" fmla="*/ 28575 h 1478781"/>
              <a:gd name="connsiteX42" fmla="*/ 3272870 w 5367949"/>
              <a:gd name="connsiteY42" fmla="*/ 38100 h 1478781"/>
              <a:gd name="connsiteX43" fmla="*/ 3330020 w 5367949"/>
              <a:gd name="connsiteY43" fmla="*/ 57150 h 1478781"/>
              <a:gd name="connsiteX44" fmla="*/ 3387170 w 5367949"/>
              <a:gd name="connsiteY44" fmla="*/ 76200 h 1478781"/>
              <a:gd name="connsiteX45" fmla="*/ 3415745 w 5367949"/>
              <a:gd name="connsiteY45" fmla="*/ 85725 h 1478781"/>
              <a:gd name="connsiteX46" fmla="*/ 3444320 w 5367949"/>
              <a:gd name="connsiteY46" fmla="*/ 95250 h 1478781"/>
              <a:gd name="connsiteX47" fmla="*/ 3558620 w 5367949"/>
              <a:gd name="connsiteY47" fmla="*/ 104775 h 1478781"/>
              <a:gd name="connsiteX48" fmla="*/ 3615770 w 5367949"/>
              <a:gd name="connsiteY48" fmla="*/ 133350 h 1478781"/>
              <a:gd name="connsiteX49" fmla="*/ 3644345 w 5367949"/>
              <a:gd name="connsiteY49" fmla="*/ 161925 h 1478781"/>
              <a:gd name="connsiteX50" fmla="*/ 3701495 w 5367949"/>
              <a:gd name="connsiteY50" fmla="*/ 200025 h 1478781"/>
              <a:gd name="connsiteX51" fmla="*/ 3730070 w 5367949"/>
              <a:gd name="connsiteY51" fmla="*/ 219075 h 1478781"/>
              <a:gd name="connsiteX52" fmla="*/ 3758645 w 5367949"/>
              <a:gd name="connsiteY52" fmla="*/ 247650 h 1478781"/>
              <a:gd name="connsiteX53" fmla="*/ 3815795 w 5367949"/>
              <a:gd name="connsiteY53" fmla="*/ 266700 h 1478781"/>
              <a:gd name="connsiteX54" fmla="*/ 3872945 w 5367949"/>
              <a:gd name="connsiteY54" fmla="*/ 295275 h 1478781"/>
              <a:gd name="connsiteX55" fmla="*/ 3901520 w 5367949"/>
              <a:gd name="connsiteY55" fmla="*/ 314325 h 1478781"/>
              <a:gd name="connsiteX56" fmla="*/ 3939620 w 5367949"/>
              <a:gd name="connsiteY56" fmla="*/ 323850 h 1478781"/>
              <a:gd name="connsiteX57" fmla="*/ 4082495 w 5367949"/>
              <a:gd name="connsiteY57" fmla="*/ 342900 h 1478781"/>
              <a:gd name="connsiteX58" fmla="*/ 4139645 w 5367949"/>
              <a:gd name="connsiteY58" fmla="*/ 361950 h 1478781"/>
              <a:gd name="connsiteX59" fmla="*/ 4168220 w 5367949"/>
              <a:gd name="connsiteY59" fmla="*/ 371475 h 1478781"/>
              <a:gd name="connsiteX60" fmla="*/ 4225370 w 5367949"/>
              <a:gd name="connsiteY60" fmla="*/ 419100 h 1478781"/>
              <a:gd name="connsiteX61" fmla="*/ 4282520 w 5367949"/>
              <a:gd name="connsiteY61" fmla="*/ 457200 h 1478781"/>
              <a:gd name="connsiteX62" fmla="*/ 4311095 w 5367949"/>
              <a:gd name="connsiteY62" fmla="*/ 476250 h 1478781"/>
              <a:gd name="connsiteX63" fmla="*/ 4368245 w 5367949"/>
              <a:gd name="connsiteY63" fmla="*/ 514350 h 1478781"/>
              <a:gd name="connsiteX64" fmla="*/ 4396820 w 5367949"/>
              <a:gd name="connsiteY64" fmla="*/ 533400 h 1478781"/>
              <a:gd name="connsiteX65" fmla="*/ 4425395 w 5367949"/>
              <a:gd name="connsiteY65" fmla="*/ 542925 h 1478781"/>
              <a:gd name="connsiteX66" fmla="*/ 4511120 w 5367949"/>
              <a:gd name="connsiteY66" fmla="*/ 600075 h 1478781"/>
              <a:gd name="connsiteX67" fmla="*/ 4539695 w 5367949"/>
              <a:gd name="connsiteY67" fmla="*/ 628650 h 1478781"/>
              <a:gd name="connsiteX68" fmla="*/ 4568270 w 5367949"/>
              <a:gd name="connsiteY68" fmla="*/ 638175 h 1478781"/>
              <a:gd name="connsiteX69" fmla="*/ 4653995 w 5367949"/>
              <a:gd name="connsiteY69" fmla="*/ 695325 h 1478781"/>
              <a:gd name="connsiteX70" fmla="*/ 4682570 w 5367949"/>
              <a:gd name="connsiteY70" fmla="*/ 714375 h 1478781"/>
              <a:gd name="connsiteX71" fmla="*/ 4711145 w 5367949"/>
              <a:gd name="connsiteY71" fmla="*/ 733425 h 1478781"/>
              <a:gd name="connsiteX72" fmla="*/ 4796870 w 5367949"/>
              <a:gd name="connsiteY72" fmla="*/ 809625 h 1478781"/>
              <a:gd name="connsiteX73" fmla="*/ 4825445 w 5367949"/>
              <a:gd name="connsiteY73" fmla="*/ 819150 h 1478781"/>
              <a:gd name="connsiteX74" fmla="*/ 4882595 w 5367949"/>
              <a:gd name="connsiteY74" fmla="*/ 857250 h 1478781"/>
              <a:gd name="connsiteX75" fmla="*/ 4949270 w 5367949"/>
              <a:gd name="connsiteY75" fmla="*/ 876300 h 1478781"/>
              <a:gd name="connsiteX76" fmla="*/ 4977845 w 5367949"/>
              <a:gd name="connsiteY76" fmla="*/ 885825 h 1478781"/>
              <a:gd name="connsiteX77" fmla="*/ 5044520 w 5367949"/>
              <a:gd name="connsiteY77" fmla="*/ 904875 h 1478781"/>
              <a:gd name="connsiteX78" fmla="*/ 5102403 w 5367949"/>
              <a:gd name="connsiteY78" fmla="*/ 976679 h 1478781"/>
              <a:gd name="connsiteX79" fmla="*/ 5213038 w 5367949"/>
              <a:gd name="connsiteY79" fmla="*/ 1044819 h 1478781"/>
              <a:gd name="connsiteX80" fmla="*/ 5330276 w 5367949"/>
              <a:gd name="connsiteY80" fmla="*/ 1153072 h 1478781"/>
              <a:gd name="connsiteX81" fmla="*/ 5367949 w 5367949"/>
              <a:gd name="connsiteY81" fmla="*/ 1262757 h 1478781"/>
              <a:gd name="connsiteX82" fmla="*/ 4827889 w 5367949"/>
              <a:gd name="connsiteY82" fmla="*/ 1478781 h 1478781"/>
              <a:gd name="connsiteX83" fmla="*/ 579417 w 5367949"/>
              <a:gd name="connsiteY83" fmla="*/ 1478781 h 1478781"/>
              <a:gd name="connsiteX0" fmla="*/ 579417 w 5367949"/>
              <a:gd name="connsiteY0" fmla="*/ 1478781 h 1478781"/>
              <a:gd name="connsiteX1" fmla="*/ 0 w 5367949"/>
              <a:gd name="connsiteY1" fmla="*/ 1233071 h 1478781"/>
              <a:gd name="connsiteX2" fmla="*/ 190070 w 5367949"/>
              <a:gd name="connsiteY2" fmla="*/ 926998 h 1478781"/>
              <a:gd name="connsiteX3" fmla="*/ 255381 w 5367949"/>
              <a:gd name="connsiteY3" fmla="*/ 827135 h 1478781"/>
              <a:gd name="connsiteX4" fmla="*/ 327389 w 5367949"/>
              <a:gd name="connsiteY4" fmla="*/ 722697 h 1478781"/>
              <a:gd name="connsiteX5" fmla="*/ 367745 w 5367949"/>
              <a:gd name="connsiteY5" fmla="*/ 647700 h 1478781"/>
              <a:gd name="connsiteX6" fmla="*/ 396320 w 5367949"/>
              <a:gd name="connsiteY6" fmla="*/ 638175 h 1478781"/>
              <a:gd name="connsiteX7" fmla="*/ 453470 w 5367949"/>
              <a:gd name="connsiteY7" fmla="*/ 600075 h 1478781"/>
              <a:gd name="connsiteX8" fmla="*/ 510620 w 5367949"/>
              <a:gd name="connsiteY8" fmla="*/ 571500 h 1478781"/>
              <a:gd name="connsiteX9" fmla="*/ 539195 w 5367949"/>
              <a:gd name="connsiteY9" fmla="*/ 561975 h 1478781"/>
              <a:gd name="connsiteX10" fmla="*/ 596345 w 5367949"/>
              <a:gd name="connsiteY10" fmla="*/ 523875 h 1478781"/>
              <a:gd name="connsiteX11" fmla="*/ 624920 w 5367949"/>
              <a:gd name="connsiteY11" fmla="*/ 504825 h 1478781"/>
              <a:gd name="connsiteX12" fmla="*/ 653495 w 5367949"/>
              <a:gd name="connsiteY12" fmla="*/ 495300 h 1478781"/>
              <a:gd name="connsiteX13" fmla="*/ 682070 w 5367949"/>
              <a:gd name="connsiteY13" fmla="*/ 476250 h 1478781"/>
              <a:gd name="connsiteX14" fmla="*/ 739220 w 5367949"/>
              <a:gd name="connsiteY14" fmla="*/ 457200 h 1478781"/>
              <a:gd name="connsiteX15" fmla="*/ 843995 w 5367949"/>
              <a:gd name="connsiteY15" fmla="*/ 428625 h 1478781"/>
              <a:gd name="connsiteX16" fmla="*/ 1024970 w 5367949"/>
              <a:gd name="connsiteY16" fmla="*/ 409575 h 1478781"/>
              <a:gd name="connsiteX17" fmla="*/ 1120220 w 5367949"/>
              <a:gd name="connsiteY17" fmla="*/ 381000 h 1478781"/>
              <a:gd name="connsiteX18" fmla="*/ 1148795 w 5367949"/>
              <a:gd name="connsiteY18" fmla="*/ 361950 h 1478781"/>
              <a:gd name="connsiteX19" fmla="*/ 1205945 w 5367949"/>
              <a:gd name="connsiteY19" fmla="*/ 342900 h 1478781"/>
              <a:gd name="connsiteX20" fmla="*/ 1291670 w 5367949"/>
              <a:gd name="connsiteY20" fmla="*/ 304800 h 1478781"/>
              <a:gd name="connsiteX21" fmla="*/ 1377395 w 5367949"/>
              <a:gd name="connsiteY21" fmla="*/ 285750 h 1478781"/>
              <a:gd name="connsiteX22" fmla="*/ 1415495 w 5367949"/>
              <a:gd name="connsiteY22" fmla="*/ 276225 h 1478781"/>
              <a:gd name="connsiteX23" fmla="*/ 1605995 w 5367949"/>
              <a:gd name="connsiteY23" fmla="*/ 266700 h 1478781"/>
              <a:gd name="connsiteX24" fmla="*/ 1653620 w 5367949"/>
              <a:gd name="connsiteY24" fmla="*/ 257175 h 1478781"/>
              <a:gd name="connsiteX25" fmla="*/ 1682195 w 5367949"/>
              <a:gd name="connsiteY25" fmla="*/ 247650 h 1478781"/>
              <a:gd name="connsiteX26" fmla="*/ 1739345 w 5367949"/>
              <a:gd name="connsiteY26" fmla="*/ 238125 h 1478781"/>
              <a:gd name="connsiteX27" fmla="*/ 1853645 w 5367949"/>
              <a:gd name="connsiteY27" fmla="*/ 247650 h 1478781"/>
              <a:gd name="connsiteX28" fmla="*/ 2063195 w 5367949"/>
              <a:gd name="connsiteY28" fmla="*/ 228600 h 1478781"/>
              <a:gd name="connsiteX29" fmla="*/ 2148920 w 5367949"/>
              <a:gd name="connsiteY29" fmla="*/ 200025 h 1478781"/>
              <a:gd name="connsiteX30" fmla="*/ 2177495 w 5367949"/>
              <a:gd name="connsiteY30" fmla="*/ 190500 h 1478781"/>
              <a:gd name="connsiteX31" fmla="*/ 2206070 w 5367949"/>
              <a:gd name="connsiteY31" fmla="*/ 171450 h 1478781"/>
              <a:gd name="connsiteX32" fmla="*/ 2263220 w 5367949"/>
              <a:gd name="connsiteY32" fmla="*/ 152400 h 1478781"/>
              <a:gd name="connsiteX33" fmla="*/ 2348945 w 5367949"/>
              <a:gd name="connsiteY33" fmla="*/ 114300 h 1478781"/>
              <a:gd name="connsiteX34" fmla="*/ 2691845 w 5367949"/>
              <a:gd name="connsiteY34" fmla="*/ 95250 h 1478781"/>
              <a:gd name="connsiteX35" fmla="*/ 2777570 w 5367949"/>
              <a:gd name="connsiteY35" fmla="*/ 66675 h 1478781"/>
              <a:gd name="connsiteX36" fmla="*/ 2806145 w 5367949"/>
              <a:gd name="connsiteY36" fmla="*/ 57150 h 1478781"/>
              <a:gd name="connsiteX37" fmla="*/ 2834720 w 5367949"/>
              <a:gd name="connsiteY37" fmla="*/ 38100 h 1478781"/>
              <a:gd name="connsiteX38" fmla="*/ 2891870 w 5367949"/>
              <a:gd name="connsiteY38" fmla="*/ 19050 h 1478781"/>
              <a:gd name="connsiteX39" fmla="*/ 2958545 w 5367949"/>
              <a:gd name="connsiteY39" fmla="*/ 0 h 1478781"/>
              <a:gd name="connsiteX40" fmla="*/ 3177620 w 5367949"/>
              <a:gd name="connsiteY40" fmla="*/ 9525 h 1478781"/>
              <a:gd name="connsiteX41" fmla="*/ 3234770 w 5367949"/>
              <a:gd name="connsiteY41" fmla="*/ 28575 h 1478781"/>
              <a:gd name="connsiteX42" fmla="*/ 3272870 w 5367949"/>
              <a:gd name="connsiteY42" fmla="*/ 38100 h 1478781"/>
              <a:gd name="connsiteX43" fmla="*/ 3330020 w 5367949"/>
              <a:gd name="connsiteY43" fmla="*/ 57150 h 1478781"/>
              <a:gd name="connsiteX44" fmla="*/ 3387170 w 5367949"/>
              <a:gd name="connsiteY44" fmla="*/ 76200 h 1478781"/>
              <a:gd name="connsiteX45" fmla="*/ 3415745 w 5367949"/>
              <a:gd name="connsiteY45" fmla="*/ 85725 h 1478781"/>
              <a:gd name="connsiteX46" fmla="*/ 3444320 w 5367949"/>
              <a:gd name="connsiteY46" fmla="*/ 95250 h 1478781"/>
              <a:gd name="connsiteX47" fmla="*/ 3558620 w 5367949"/>
              <a:gd name="connsiteY47" fmla="*/ 104775 h 1478781"/>
              <a:gd name="connsiteX48" fmla="*/ 3615770 w 5367949"/>
              <a:gd name="connsiteY48" fmla="*/ 133350 h 1478781"/>
              <a:gd name="connsiteX49" fmla="*/ 3644345 w 5367949"/>
              <a:gd name="connsiteY49" fmla="*/ 161925 h 1478781"/>
              <a:gd name="connsiteX50" fmla="*/ 3701495 w 5367949"/>
              <a:gd name="connsiteY50" fmla="*/ 200025 h 1478781"/>
              <a:gd name="connsiteX51" fmla="*/ 3730070 w 5367949"/>
              <a:gd name="connsiteY51" fmla="*/ 219075 h 1478781"/>
              <a:gd name="connsiteX52" fmla="*/ 3758645 w 5367949"/>
              <a:gd name="connsiteY52" fmla="*/ 247650 h 1478781"/>
              <a:gd name="connsiteX53" fmla="*/ 3815795 w 5367949"/>
              <a:gd name="connsiteY53" fmla="*/ 266700 h 1478781"/>
              <a:gd name="connsiteX54" fmla="*/ 3872945 w 5367949"/>
              <a:gd name="connsiteY54" fmla="*/ 295275 h 1478781"/>
              <a:gd name="connsiteX55" fmla="*/ 3901520 w 5367949"/>
              <a:gd name="connsiteY55" fmla="*/ 314325 h 1478781"/>
              <a:gd name="connsiteX56" fmla="*/ 3939620 w 5367949"/>
              <a:gd name="connsiteY56" fmla="*/ 323850 h 1478781"/>
              <a:gd name="connsiteX57" fmla="*/ 4082495 w 5367949"/>
              <a:gd name="connsiteY57" fmla="*/ 342900 h 1478781"/>
              <a:gd name="connsiteX58" fmla="*/ 4139645 w 5367949"/>
              <a:gd name="connsiteY58" fmla="*/ 361950 h 1478781"/>
              <a:gd name="connsiteX59" fmla="*/ 4168220 w 5367949"/>
              <a:gd name="connsiteY59" fmla="*/ 371475 h 1478781"/>
              <a:gd name="connsiteX60" fmla="*/ 4225370 w 5367949"/>
              <a:gd name="connsiteY60" fmla="*/ 419100 h 1478781"/>
              <a:gd name="connsiteX61" fmla="*/ 4282520 w 5367949"/>
              <a:gd name="connsiteY61" fmla="*/ 457200 h 1478781"/>
              <a:gd name="connsiteX62" fmla="*/ 4311095 w 5367949"/>
              <a:gd name="connsiteY62" fmla="*/ 476250 h 1478781"/>
              <a:gd name="connsiteX63" fmla="*/ 4368245 w 5367949"/>
              <a:gd name="connsiteY63" fmla="*/ 514350 h 1478781"/>
              <a:gd name="connsiteX64" fmla="*/ 4396820 w 5367949"/>
              <a:gd name="connsiteY64" fmla="*/ 533400 h 1478781"/>
              <a:gd name="connsiteX65" fmla="*/ 4425395 w 5367949"/>
              <a:gd name="connsiteY65" fmla="*/ 542925 h 1478781"/>
              <a:gd name="connsiteX66" fmla="*/ 4511120 w 5367949"/>
              <a:gd name="connsiteY66" fmla="*/ 600075 h 1478781"/>
              <a:gd name="connsiteX67" fmla="*/ 4539695 w 5367949"/>
              <a:gd name="connsiteY67" fmla="*/ 628650 h 1478781"/>
              <a:gd name="connsiteX68" fmla="*/ 4568270 w 5367949"/>
              <a:gd name="connsiteY68" fmla="*/ 638175 h 1478781"/>
              <a:gd name="connsiteX69" fmla="*/ 4653995 w 5367949"/>
              <a:gd name="connsiteY69" fmla="*/ 695325 h 1478781"/>
              <a:gd name="connsiteX70" fmla="*/ 4682570 w 5367949"/>
              <a:gd name="connsiteY70" fmla="*/ 714375 h 1478781"/>
              <a:gd name="connsiteX71" fmla="*/ 4711145 w 5367949"/>
              <a:gd name="connsiteY71" fmla="*/ 733425 h 1478781"/>
              <a:gd name="connsiteX72" fmla="*/ 4796870 w 5367949"/>
              <a:gd name="connsiteY72" fmla="*/ 809625 h 1478781"/>
              <a:gd name="connsiteX73" fmla="*/ 4825445 w 5367949"/>
              <a:gd name="connsiteY73" fmla="*/ 819150 h 1478781"/>
              <a:gd name="connsiteX74" fmla="*/ 4882595 w 5367949"/>
              <a:gd name="connsiteY74" fmla="*/ 857250 h 1478781"/>
              <a:gd name="connsiteX75" fmla="*/ 4949270 w 5367949"/>
              <a:gd name="connsiteY75" fmla="*/ 876300 h 1478781"/>
              <a:gd name="connsiteX76" fmla="*/ 4977845 w 5367949"/>
              <a:gd name="connsiteY76" fmla="*/ 885825 h 1478781"/>
              <a:gd name="connsiteX77" fmla="*/ 5044520 w 5367949"/>
              <a:gd name="connsiteY77" fmla="*/ 904875 h 1478781"/>
              <a:gd name="connsiteX78" fmla="*/ 5102403 w 5367949"/>
              <a:gd name="connsiteY78" fmla="*/ 976679 h 1478781"/>
              <a:gd name="connsiteX79" fmla="*/ 5213038 w 5367949"/>
              <a:gd name="connsiteY79" fmla="*/ 1044819 h 1478781"/>
              <a:gd name="connsiteX80" fmla="*/ 5330276 w 5367949"/>
              <a:gd name="connsiteY80" fmla="*/ 1153072 h 1478781"/>
              <a:gd name="connsiteX81" fmla="*/ 5367949 w 5367949"/>
              <a:gd name="connsiteY81" fmla="*/ 1262757 h 1478781"/>
              <a:gd name="connsiteX82" fmla="*/ 4827889 w 5367949"/>
              <a:gd name="connsiteY82" fmla="*/ 1478781 h 1478781"/>
              <a:gd name="connsiteX83" fmla="*/ 579417 w 5367949"/>
              <a:gd name="connsiteY83" fmla="*/ 1478781 h 1478781"/>
              <a:gd name="connsiteX0" fmla="*/ 571547 w 5360079"/>
              <a:gd name="connsiteY0" fmla="*/ 1478781 h 1478781"/>
              <a:gd name="connsiteX1" fmla="*/ 0 w 5360079"/>
              <a:gd name="connsiteY1" fmla="*/ 1213006 h 1478781"/>
              <a:gd name="connsiteX2" fmla="*/ 182200 w 5360079"/>
              <a:gd name="connsiteY2" fmla="*/ 926998 h 1478781"/>
              <a:gd name="connsiteX3" fmla="*/ 247511 w 5360079"/>
              <a:gd name="connsiteY3" fmla="*/ 827135 h 1478781"/>
              <a:gd name="connsiteX4" fmla="*/ 319519 w 5360079"/>
              <a:gd name="connsiteY4" fmla="*/ 722697 h 1478781"/>
              <a:gd name="connsiteX5" fmla="*/ 359875 w 5360079"/>
              <a:gd name="connsiteY5" fmla="*/ 647700 h 1478781"/>
              <a:gd name="connsiteX6" fmla="*/ 388450 w 5360079"/>
              <a:gd name="connsiteY6" fmla="*/ 638175 h 1478781"/>
              <a:gd name="connsiteX7" fmla="*/ 445600 w 5360079"/>
              <a:gd name="connsiteY7" fmla="*/ 600075 h 1478781"/>
              <a:gd name="connsiteX8" fmla="*/ 502750 w 5360079"/>
              <a:gd name="connsiteY8" fmla="*/ 571500 h 1478781"/>
              <a:gd name="connsiteX9" fmla="*/ 531325 w 5360079"/>
              <a:gd name="connsiteY9" fmla="*/ 561975 h 1478781"/>
              <a:gd name="connsiteX10" fmla="*/ 588475 w 5360079"/>
              <a:gd name="connsiteY10" fmla="*/ 523875 h 1478781"/>
              <a:gd name="connsiteX11" fmla="*/ 617050 w 5360079"/>
              <a:gd name="connsiteY11" fmla="*/ 504825 h 1478781"/>
              <a:gd name="connsiteX12" fmla="*/ 645625 w 5360079"/>
              <a:gd name="connsiteY12" fmla="*/ 495300 h 1478781"/>
              <a:gd name="connsiteX13" fmla="*/ 674200 w 5360079"/>
              <a:gd name="connsiteY13" fmla="*/ 476250 h 1478781"/>
              <a:gd name="connsiteX14" fmla="*/ 731350 w 5360079"/>
              <a:gd name="connsiteY14" fmla="*/ 457200 h 1478781"/>
              <a:gd name="connsiteX15" fmla="*/ 836125 w 5360079"/>
              <a:gd name="connsiteY15" fmla="*/ 428625 h 1478781"/>
              <a:gd name="connsiteX16" fmla="*/ 1017100 w 5360079"/>
              <a:gd name="connsiteY16" fmla="*/ 409575 h 1478781"/>
              <a:gd name="connsiteX17" fmla="*/ 1112350 w 5360079"/>
              <a:gd name="connsiteY17" fmla="*/ 381000 h 1478781"/>
              <a:gd name="connsiteX18" fmla="*/ 1140925 w 5360079"/>
              <a:gd name="connsiteY18" fmla="*/ 361950 h 1478781"/>
              <a:gd name="connsiteX19" fmla="*/ 1198075 w 5360079"/>
              <a:gd name="connsiteY19" fmla="*/ 342900 h 1478781"/>
              <a:gd name="connsiteX20" fmla="*/ 1283800 w 5360079"/>
              <a:gd name="connsiteY20" fmla="*/ 304800 h 1478781"/>
              <a:gd name="connsiteX21" fmla="*/ 1369525 w 5360079"/>
              <a:gd name="connsiteY21" fmla="*/ 285750 h 1478781"/>
              <a:gd name="connsiteX22" fmla="*/ 1407625 w 5360079"/>
              <a:gd name="connsiteY22" fmla="*/ 276225 h 1478781"/>
              <a:gd name="connsiteX23" fmla="*/ 1598125 w 5360079"/>
              <a:gd name="connsiteY23" fmla="*/ 266700 h 1478781"/>
              <a:gd name="connsiteX24" fmla="*/ 1645750 w 5360079"/>
              <a:gd name="connsiteY24" fmla="*/ 257175 h 1478781"/>
              <a:gd name="connsiteX25" fmla="*/ 1674325 w 5360079"/>
              <a:gd name="connsiteY25" fmla="*/ 247650 h 1478781"/>
              <a:gd name="connsiteX26" fmla="*/ 1731475 w 5360079"/>
              <a:gd name="connsiteY26" fmla="*/ 238125 h 1478781"/>
              <a:gd name="connsiteX27" fmla="*/ 1845775 w 5360079"/>
              <a:gd name="connsiteY27" fmla="*/ 247650 h 1478781"/>
              <a:gd name="connsiteX28" fmla="*/ 2055325 w 5360079"/>
              <a:gd name="connsiteY28" fmla="*/ 228600 h 1478781"/>
              <a:gd name="connsiteX29" fmla="*/ 2141050 w 5360079"/>
              <a:gd name="connsiteY29" fmla="*/ 200025 h 1478781"/>
              <a:gd name="connsiteX30" fmla="*/ 2169625 w 5360079"/>
              <a:gd name="connsiteY30" fmla="*/ 190500 h 1478781"/>
              <a:gd name="connsiteX31" fmla="*/ 2198200 w 5360079"/>
              <a:gd name="connsiteY31" fmla="*/ 171450 h 1478781"/>
              <a:gd name="connsiteX32" fmla="*/ 2255350 w 5360079"/>
              <a:gd name="connsiteY32" fmla="*/ 152400 h 1478781"/>
              <a:gd name="connsiteX33" fmla="*/ 2341075 w 5360079"/>
              <a:gd name="connsiteY33" fmla="*/ 114300 h 1478781"/>
              <a:gd name="connsiteX34" fmla="*/ 2683975 w 5360079"/>
              <a:gd name="connsiteY34" fmla="*/ 95250 h 1478781"/>
              <a:gd name="connsiteX35" fmla="*/ 2769700 w 5360079"/>
              <a:gd name="connsiteY35" fmla="*/ 66675 h 1478781"/>
              <a:gd name="connsiteX36" fmla="*/ 2798275 w 5360079"/>
              <a:gd name="connsiteY36" fmla="*/ 57150 h 1478781"/>
              <a:gd name="connsiteX37" fmla="*/ 2826850 w 5360079"/>
              <a:gd name="connsiteY37" fmla="*/ 38100 h 1478781"/>
              <a:gd name="connsiteX38" fmla="*/ 2884000 w 5360079"/>
              <a:gd name="connsiteY38" fmla="*/ 19050 h 1478781"/>
              <a:gd name="connsiteX39" fmla="*/ 2950675 w 5360079"/>
              <a:gd name="connsiteY39" fmla="*/ 0 h 1478781"/>
              <a:gd name="connsiteX40" fmla="*/ 3169750 w 5360079"/>
              <a:gd name="connsiteY40" fmla="*/ 9525 h 1478781"/>
              <a:gd name="connsiteX41" fmla="*/ 3226900 w 5360079"/>
              <a:gd name="connsiteY41" fmla="*/ 28575 h 1478781"/>
              <a:gd name="connsiteX42" fmla="*/ 3265000 w 5360079"/>
              <a:gd name="connsiteY42" fmla="*/ 38100 h 1478781"/>
              <a:gd name="connsiteX43" fmla="*/ 3322150 w 5360079"/>
              <a:gd name="connsiteY43" fmla="*/ 57150 h 1478781"/>
              <a:gd name="connsiteX44" fmla="*/ 3379300 w 5360079"/>
              <a:gd name="connsiteY44" fmla="*/ 76200 h 1478781"/>
              <a:gd name="connsiteX45" fmla="*/ 3407875 w 5360079"/>
              <a:gd name="connsiteY45" fmla="*/ 85725 h 1478781"/>
              <a:gd name="connsiteX46" fmla="*/ 3436450 w 5360079"/>
              <a:gd name="connsiteY46" fmla="*/ 95250 h 1478781"/>
              <a:gd name="connsiteX47" fmla="*/ 3550750 w 5360079"/>
              <a:gd name="connsiteY47" fmla="*/ 104775 h 1478781"/>
              <a:gd name="connsiteX48" fmla="*/ 3607900 w 5360079"/>
              <a:gd name="connsiteY48" fmla="*/ 133350 h 1478781"/>
              <a:gd name="connsiteX49" fmla="*/ 3636475 w 5360079"/>
              <a:gd name="connsiteY49" fmla="*/ 161925 h 1478781"/>
              <a:gd name="connsiteX50" fmla="*/ 3693625 w 5360079"/>
              <a:gd name="connsiteY50" fmla="*/ 200025 h 1478781"/>
              <a:gd name="connsiteX51" fmla="*/ 3722200 w 5360079"/>
              <a:gd name="connsiteY51" fmla="*/ 219075 h 1478781"/>
              <a:gd name="connsiteX52" fmla="*/ 3750775 w 5360079"/>
              <a:gd name="connsiteY52" fmla="*/ 247650 h 1478781"/>
              <a:gd name="connsiteX53" fmla="*/ 3807925 w 5360079"/>
              <a:gd name="connsiteY53" fmla="*/ 266700 h 1478781"/>
              <a:gd name="connsiteX54" fmla="*/ 3865075 w 5360079"/>
              <a:gd name="connsiteY54" fmla="*/ 295275 h 1478781"/>
              <a:gd name="connsiteX55" fmla="*/ 3893650 w 5360079"/>
              <a:gd name="connsiteY55" fmla="*/ 314325 h 1478781"/>
              <a:gd name="connsiteX56" fmla="*/ 3931750 w 5360079"/>
              <a:gd name="connsiteY56" fmla="*/ 323850 h 1478781"/>
              <a:gd name="connsiteX57" fmla="*/ 4074625 w 5360079"/>
              <a:gd name="connsiteY57" fmla="*/ 342900 h 1478781"/>
              <a:gd name="connsiteX58" fmla="*/ 4131775 w 5360079"/>
              <a:gd name="connsiteY58" fmla="*/ 361950 h 1478781"/>
              <a:gd name="connsiteX59" fmla="*/ 4160350 w 5360079"/>
              <a:gd name="connsiteY59" fmla="*/ 371475 h 1478781"/>
              <a:gd name="connsiteX60" fmla="*/ 4217500 w 5360079"/>
              <a:gd name="connsiteY60" fmla="*/ 419100 h 1478781"/>
              <a:gd name="connsiteX61" fmla="*/ 4274650 w 5360079"/>
              <a:gd name="connsiteY61" fmla="*/ 457200 h 1478781"/>
              <a:gd name="connsiteX62" fmla="*/ 4303225 w 5360079"/>
              <a:gd name="connsiteY62" fmla="*/ 476250 h 1478781"/>
              <a:gd name="connsiteX63" fmla="*/ 4360375 w 5360079"/>
              <a:gd name="connsiteY63" fmla="*/ 514350 h 1478781"/>
              <a:gd name="connsiteX64" fmla="*/ 4388950 w 5360079"/>
              <a:gd name="connsiteY64" fmla="*/ 533400 h 1478781"/>
              <a:gd name="connsiteX65" fmla="*/ 4417525 w 5360079"/>
              <a:gd name="connsiteY65" fmla="*/ 542925 h 1478781"/>
              <a:gd name="connsiteX66" fmla="*/ 4503250 w 5360079"/>
              <a:gd name="connsiteY66" fmla="*/ 600075 h 1478781"/>
              <a:gd name="connsiteX67" fmla="*/ 4531825 w 5360079"/>
              <a:gd name="connsiteY67" fmla="*/ 628650 h 1478781"/>
              <a:gd name="connsiteX68" fmla="*/ 4560400 w 5360079"/>
              <a:gd name="connsiteY68" fmla="*/ 638175 h 1478781"/>
              <a:gd name="connsiteX69" fmla="*/ 4646125 w 5360079"/>
              <a:gd name="connsiteY69" fmla="*/ 695325 h 1478781"/>
              <a:gd name="connsiteX70" fmla="*/ 4674700 w 5360079"/>
              <a:gd name="connsiteY70" fmla="*/ 714375 h 1478781"/>
              <a:gd name="connsiteX71" fmla="*/ 4703275 w 5360079"/>
              <a:gd name="connsiteY71" fmla="*/ 733425 h 1478781"/>
              <a:gd name="connsiteX72" fmla="*/ 4789000 w 5360079"/>
              <a:gd name="connsiteY72" fmla="*/ 809625 h 1478781"/>
              <a:gd name="connsiteX73" fmla="*/ 4817575 w 5360079"/>
              <a:gd name="connsiteY73" fmla="*/ 819150 h 1478781"/>
              <a:gd name="connsiteX74" fmla="*/ 4874725 w 5360079"/>
              <a:gd name="connsiteY74" fmla="*/ 857250 h 1478781"/>
              <a:gd name="connsiteX75" fmla="*/ 4941400 w 5360079"/>
              <a:gd name="connsiteY75" fmla="*/ 876300 h 1478781"/>
              <a:gd name="connsiteX76" fmla="*/ 4969975 w 5360079"/>
              <a:gd name="connsiteY76" fmla="*/ 885825 h 1478781"/>
              <a:gd name="connsiteX77" fmla="*/ 5036650 w 5360079"/>
              <a:gd name="connsiteY77" fmla="*/ 904875 h 1478781"/>
              <a:gd name="connsiteX78" fmla="*/ 5094533 w 5360079"/>
              <a:gd name="connsiteY78" fmla="*/ 976679 h 1478781"/>
              <a:gd name="connsiteX79" fmla="*/ 5205168 w 5360079"/>
              <a:gd name="connsiteY79" fmla="*/ 1044819 h 1478781"/>
              <a:gd name="connsiteX80" fmla="*/ 5322406 w 5360079"/>
              <a:gd name="connsiteY80" fmla="*/ 1153072 h 1478781"/>
              <a:gd name="connsiteX81" fmla="*/ 5360079 w 5360079"/>
              <a:gd name="connsiteY81" fmla="*/ 1262757 h 1478781"/>
              <a:gd name="connsiteX82" fmla="*/ 4820019 w 5360079"/>
              <a:gd name="connsiteY82" fmla="*/ 1478781 h 1478781"/>
              <a:gd name="connsiteX83" fmla="*/ 571547 w 5360079"/>
              <a:gd name="connsiteY83" fmla="*/ 1478781 h 1478781"/>
              <a:gd name="connsiteX0" fmla="*/ 571547 w 5360079"/>
              <a:gd name="connsiteY0" fmla="*/ 1478781 h 1478781"/>
              <a:gd name="connsiteX1" fmla="*/ 0 w 5360079"/>
              <a:gd name="connsiteY1" fmla="*/ 1213006 h 1478781"/>
              <a:gd name="connsiteX2" fmla="*/ 150718 w 5360079"/>
              <a:gd name="connsiteY2" fmla="*/ 963117 h 1478781"/>
              <a:gd name="connsiteX3" fmla="*/ 247511 w 5360079"/>
              <a:gd name="connsiteY3" fmla="*/ 827135 h 1478781"/>
              <a:gd name="connsiteX4" fmla="*/ 319519 w 5360079"/>
              <a:gd name="connsiteY4" fmla="*/ 722697 h 1478781"/>
              <a:gd name="connsiteX5" fmla="*/ 359875 w 5360079"/>
              <a:gd name="connsiteY5" fmla="*/ 647700 h 1478781"/>
              <a:gd name="connsiteX6" fmla="*/ 388450 w 5360079"/>
              <a:gd name="connsiteY6" fmla="*/ 638175 h 1478781"/>
              <a:gd name="connsiteX7" fmla="*/ 445600 w 5360079"/>
              <a:gd name="connsiteY7" fmla="*/ 600075 h 1478781"/>
              <a:gd name="connsiteX8" fmla="*/ 502750 w 5360079"/>
              <a:gd name="connsiteY8" fmla="*/ 571500 h 1478781"/>
              <a:gd name="connsiteX9" fmla="*/ 531325 w 5360079"/>
              <a:gd name="connsiteY9" fmla="*/ 561975 h 1478781"/>
              <a:gd name="connsiteX10" fmla="*/ 588475 w 5360079"/>
              <a:gd name="connsiteY10" fmla="*/ 523875 h 1478781"/>
              <a:gd name="connsiteX11" fmla="*/ 617050 w 5360079"/>
              <a:gd name="connsiteY11" fmla="*/ 504825 h 1478781"/>
              <a:gd name="connsiteX12" fmla="*/ 645625 w 5360079"/>
              <a:gd name="connsiteY12" fmla="*/ 495300 h 1478781"/>
              <a:gd name="connsiteX13" fmla="*/ 674200 w 5360079"/>
              <a:gd name="connsiteY13" fmla="*/ 476250 h 1478781"/>
              <a:gd name="connsiteX14" fmla="*/ 731350 w 5360079"/>
              <a:gd name="connsiteY14" fmla="*/ 457200 h 1478781"/>
              <a:gd name="connsiteX15" fmla="*/ 836125 w 5360079"/>
              <a:gd name="connsiteY15" fmla="*/ 428625 h 1478781"/>
              <a:gd name="connsiteX16" fmla="*/ 1017100 w 5360079"/>
              <a:gd name="connsiteY16" fmla="*/ 409575 h 1478781"/>
              <a:gd name="connsiteX17" fmla="*/ 1112350 w 5360079"/>
              <a:gd name="connsiteY17" fmla="*/ 381000 h 1478781"/>
              <a:gd name="connsiteX18" fmla="*/ 1140925 w 5360079"/>
              <a:gd name="connsiteY18" fmla="*/ 361950 h 1478781"/>
              <a:gd name="connsiteX19" fmla="*/ 1198075 w 5360079"/>
              <a:gd name="connsiteY19" fmla="*/ 342900 h 1478781"/>
              <a:gd name="connsiteX20" fmla="*/ 1283800 w 5360079"/>
              <a:gd name="connsiteY20" fmla="*/ 304800 h 1478781"/>
              <a:gd name="connsiteX21" fmla="*/ 1369525 w 5360079"/>
              <a:gd name="connsiteY21" fmla="*/ 285750 h 1478781"/>
              <a:gd name="connsiteX22" fmla="*/ 1407625 w 5360079"/>
              <a:gd name="connsiteY22" fmla="*/ 276225 h 1478781"/>
              <a:gd name="connsiteX23" fmla="*/ 1598125 w 5360079"/>
              <a:gd name="connsiteY23" fmla="*/ 266700 h 1478781"/>
              <a:gd name="connsiteX24" fmla="*/ 1645750 w 5360079"/>
              <a:gd name="connsiteY24" fmla="*/ 257175 h 1478781"/>
              <a:gd name="connsiteX25" fmla="*/ 1674325 w 5360079"/>
              <a:gd name="connsiteY25" fmla="*/ 247650 h 1478781"/>
              <a:gd name="connsiteX26" fmla="*/ 1731475 w 5360079"/>
              <a:gd name="connsiteY26" fmla="*/ 238125 h 1478781"/>
              <a:gd name="connsiteX27" fmla="*/ 1845775 w 5360079"/>
              <a:gd name="connsiteY27" fmla="*/ 247650 h 1478781"/>
              <a:gd name="connsiteX28" fmla="*/ 2055325 w 5360079"/>
              <a:gd name="connsiteY28" fmla="*/ 228600 h 1478781"/>
              <a:gd name="connsiteX29" fmla="*/ 2141050 w 5360079"/>
              <a:gd name="connsiteY29" fmla="*/ 200025 h 1478781"/>
              <a:gd name="connsiteX30" fmla="*/ 2169625 w 5360079"/>
              <a:gd name="connsiteY30" fmla="*/ 190500 h 1478781"/>
              <a:gd name="connsiteX31" fmla="*/ 2198200 w 5360079"/>
              <a:gd name="connsiteY31" fmla="*/ 171450 h 1478781"/>
              <a:gd name="connsiteX32" fmla="*/ 2255350 w 5360079"/>
              <a:gd name="connsiteY32" fmla="*/ 152400 h 1478781"/>
              <a:gd name="connsiteX33" fmla="*/ 2341075 w 5360079"/>
              <a:gd name="connsiteY33" fmla="*/ 114300 h 1478781"/>
              <a:gd name="connsiteX34" fmla="*/ 2683975 w 5360079"/>
              <a:gd name="connsiteY34" fmla="*/ 95250 h 1478781"/>
              <a:gd name="connsiteX35" fmla="*/ 2769700 w 5360079"/>
              <a:gd name="connsiteY35" fmla="*/ 66675 h 1478781"/>
              <a:gd name="connsiteX36" fmla="*/ 2798275 w 5360079"/>
              <a:gd name="connsiteY36" fmla="*/ 57150 h 1478781"/>
              <a:gd name="connsiteX37" fmla="*/ 2826850 w 5360079"/>
              <a:gd name="connsiteY37" fmla="*/ 38100 h 1478781"/>
              <a:gd name="connsiteX38" fmla="*/ 2884000 w 5360079"/>
              <a:gd name="connsiteY38" fmla="*/ 19050 h 1478781"/>
              <a:gd name="connsiteX39" fmla="*/ 2950675 w 5360079"/>
              <a:gd name="connsiteY39" fmla="*/ 0 h 1478781"/>
              <a:gd name="connsiteX40" fmla="*/ 3169750 w 5360079"/>
              <a:gd name="connsiteY40" fmla="*/ 9525 h 1478781"/>
              <a:gd name="connsiteX41" fmla="*/ 3226900 w 5360079"/>
              <a:gd name="connsiteY41" fmla="*/ 28575 h 1478781"/>
              <a:gd name="connsiteX42" fmla="*/ 3265000 w 5360079"/>
              <a:gd name="connsiteY42" fmla="*/ 38100 h 1478781"/>
              <a:gd name="connsiteX43" fmla="*/ 3322150 w 5360079"/>
              <a:gd name="connsiteY43" fmla="*/ 57150 h 1478781"/>
              <a:gd name="connsiteX44" fmla="*/ 3379300 w 5360079"/>
              <a:gd name="connsiteY44" fmla="*/ 76200 h 1478781"/>
              <a:gd name="connsiteX45" fmla="*/ 3407875 w 5360079"/>
              <a:gd name="connsiteY45" fmla="*/ 85725 h 1478781"/>
              <a:gd name="connsiteX46" fmla="*/ 3436450 w 5360079"/>
              <a:gd name="connsiteY46" fmla="*/ 95250 h 1478781"/>
              <a:gd name="connsiteX47" fmla="*/ 3550750 w 5360079"/>
              <a:gd name="connsiteY47" fmla="*/ 104775 h 1478781"/>
              <a:gd name="connsiteX48" fmla="*/ 3607900 w 5360079"/>
              <a:gd name="connsiteY48" fmla="*/ 133350 h 1478781"/>
              <a:gd name="connsiteX49" fmla="*/ 3636475 w 5360079"/>
              <a:gd name="connsiteY49" fmla="*/ 161925 h 1478781"/>
              <a:gd name="connsiteX50" fmla="*/ 3693625 w 5360079"/>
              <a:gd name="connsiteY50" fmla="*/ 200025 h 1478781"/>
              <a:gd name="connsiteX51" fmla="*/ 3722200 w 5360079"/>
              <a:gd name="connsiteY51" fmla="*/ 219075 h 1478781"/>
              <a:gd name="connsiteX52" fmla="*/ 3750775 w 5360079"/>
              <a:gd name="connsiteY52" fmla="*/ 247650 h 1478781"/>
              <a:gd name="connsiteX53" fmla="*/ 3807925 w 5360079"/>
              <a:gd name="connsiteY53" fmla="*/ 266700 h 1478781"/>
              <a:gd name="connsiteX54" fmla="*/ 3865075 w 5360079"/>
              <a:gd name="connsiteY54" fmla="*/ 295275 h 1478781"/>
              <a:gd name="connsiteX55" fmla="*/ 3893650 w 5360079"/>
              <a:gd name="connsiteY55" fmla="*/ 314325 h 1478781"/>
              <a:gd name="connsiteX56" fmla="*/ 3931750 w 5360079"/>
              <a:gd name="connsiteY56" fmla="*/ 323850 h 1478781"/>
              <a:gd name="connsiteX57" fmla="*/ 4074625 w 5360079"/>
              <a:gd name="connsiteY57" fmla="*/ 342900 h 1478781"/>
              <a:gd name="connsiteX58" fmla="*/ 4131775 w 5360079"/>
              <a:gd name="connsiteY58" fmla="*/ 361950 h 1478781"/>
              <a:gd name="connsiteX59" fmla="*/ 4160350 w 5360079"/>
              <a:gd name="connsiteY59" fmla="*/ 371475 h 1478781"/>
              <a:gd name="connsiteX60" fmla="*/ 4217500 w 5360079"/>
              <a:gd name="connsiteY60" fmla="*/ 419100 h 1478781"/>
              <a:gd name="connsiteX61" fmla="*/ 4274650 w 5360079"/>
              <a:gd name="connsiteY61" fmla="*/ 457200 h 1478781"/>
              <a:gd name="connsiteX62" fmla="*/ 4303225 w 5360079"/>
              <a:gd name="connsiteY62" fmla="*/ 476250 h 1478781"/>
              <a:gd name="connsiteX63" fmla="*/ 4360375 w 5360079"/>
              <a:gd name="connsiteY63" fmla="*/ 514350 h 1478781"/>
              <a:gd name="connsiteX64" fmla="*/ 4388950 w 5360079"/>
              <a:gd name="connsiteY64" fmla="*/ 533400 h 1478781"/>
              <a:gd name="connsiteX65" fmla="*/ 4417525 w 5360079"/>
              <a:gd name="connsiteY65" fmla="*/ 542925 h 1478781"/>
              <a:gd name="connsiteX66" fmla="*/ 4503250 w 5360079"/>
              <a:gd name="connsiteY66" fmla="*/ 600075 h 1478781"/>
              <a:gd name="connsiteX67" fmla="*/ 4531825 w 5360079"/>
              <a:gd name="connsiteY67" fmla="*/ 628650 h 1478781"/>
              <a:gd name="connsiteX68" fmla="*/ 4560400 w 5360079"/>
              <a:gd name="connsiteY68" fmla="*/ 638175 h 1478781"/>
              <a:gd name="connsiteX69" fmla="*/ 4646125 w 5360079"/>
              <a:gd name="connsiteY69" fmla="*/ 695325 h 1478781"/>
              <a:gd name="connsiteX70" fmla="*/ 4674700 w 5360079"/>
              <a:gd name="connsiteY70" fmla="*/ 714375 h 1478781"/>
              <a:gd name="connsiteX71" fmla="*/ 4703275 w 5360079"/>
              <a:gd name="connsiteY71" fmla="*/ 733425 h 1478781"/>
              <a:gd name="connsiteX72" fmla="*/ 4789000 w 5360079"/>
              <a:gd name="connsiteY72" fmla="*/ 809625 h 1478781"/>
              <a:gd name="connsiteX73" fmla="*/ 4817575 w 5360079"/>
              <a:gd name="connsiteY73" fmla="*/ 819150 h 1478781"/>
              <a:gd name="connsiteX74" fmla="*/ 4874725 w 5360079"/>
              <a:gd name="connsiteY74" fmla="*/ 857250 h 1478781"/>
              <a:gd name="connsiteX75" fmla="*/ 4941400 w 5360079"/>
              <a:gd name="connsiteY75" fmla="*/ 876300 h 1478781"/>
              <a:gd name="connsiteX76" fmla="*/ 4969975 w 5360079"/>
              <a:gd name="connsiteY76" fmla="*/ 885825 h 1478781"/>
              <a:gd name="connsiteX77" fmla="*/ 5036650 w 5360079"/>
              <a:gd name="connsiteY77" fmla="*/ 904875 h 1478781"/>
              <a:gd name="connsiteX78" fmla="*/ 5094533 w 5360079"/>
              <a:gd name="connsiteY78" fmla="*/ 976679 h 1478781"/>
              <a:gd name="connsiteX79" fmla="*/ 5205168 w 5360079"/>
              <a:gd name="connsiteY79" fmla="*/ 1044819 h 1478781"/>
              <a:gd name="connsiteX80" fmla="*/ 5322406 w 5360079"/>
              <a:gd name="connsiteY80" fmla="*/ 1153072 h 1478781"/>
              <a:gd name="connsiteX81" fmla="*/ 5360079 w 5360079"/>
              <a:gd name="connsiteY81" fmla="*/ 1262757 h 1478781"/>
              <a:gd name="connsiteX82" fmla="*/ 4820019 w 5360079"/>
              <a:gd name="connsiteY82" fmla="*/ 1478781 h 1478781"/>
              <a:gd name="connsiteX83" fmla="*/ 571547 w 5360079"/>
              <a:gd name="connsiteY83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78264 w 5387625"/>
              <a:gd name="connsiteY2" fmla="*/ 963117 h 1478781"/>
              <a:gd name="connsiteX3" fmla="*/ 275057 w 5387625"/>
              <a:gd name="connsiteY3" fmla="*/ 827135 h 1478781"/>
              <a:gd name="connsiteX4" fmla="*/ 347065 w 5387625"/>
              <a:gd name="connsiteY4" fmla="*/ 722697 h 1478781"/>
              <a:gd name="connsiteX5" fmla="*/ 387421 w 5387625"/>
              <a:gd name="connsiteY5" fmla="*/ 647700 h 1478781"/>
              <a:gd name="connsiteX6" fmla="*/ 415996 w 5387625"/>
              <a:gd name="connsiteY6" fmla="*/ 638175 h 1478781"/>
              <a:gd name="connsiteX7" fmla="*/ 473146 w 5387625"/>
              <a:gd name="connsiteY7" fmla="*/ 600075 h 1478781"/>
              <a:gd name="connsiteX8" fmla="*/ 530296 w 5387625"/>
              <a:gd name="connsiteY8" fmla="*/ 571500 h 1478781"/>
              <a:gd name="connsiteX9" fmla="*/ 558871 w 5387625"/>
              <a:gd name="connsiteY9" fmla="*/ 561975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673171 w 5387625"/>
              <a:gd name="connsiteY12" fmla="*/ 495300 h 1478781"/>
              <a:gd name="connsiteX13" fmla="*/ 701746 w 5387625"/>
              <a:gd name="connsiteY13" fmla="*/ 476250 h 1478781"/>
              <a:gd name="connsiteX14" fmla="*/ 758896 w 5387625"/>
              <a:gd name="connsiteY14" fmla="*/ 457200 h 1478781"/>
              <a:gd name="connsiteX15" fmla="*/ 863671 w 5387625"/>
              <a:gd name="connsiteY15" fmla="*/ 428625 h 1478781"/>
              <a:gd name="connsiteX16" fmla="*/ 1044646 w 5387625"/>
              <a:gd name="connsiteY16" fmla="*/ 409575 h 1478781"/>
              <a:gd name="connsiteX17" fmla="*/ 1139896 w 5387625"/>
              <a:gd name="connsiteY17" fmla="*/ 381000 h 1478781"/>
              <a:gd name="connsiteX18" fmla="*/ 1168471 w 5387625"/>
              <a:gd name="connsiteY18" fmla="*/ 361950 h 1478781"/>
              <a:gd name="connsiteX19" fmla="*/ 1225621 w 5387625"/>
              <a:gd name="connsiteY19" fmla="*/ 342900 h 1478781"/>
              <a:gd name="connsiteX20" fmla="*/ 1311346 w 5387625"/>
              <a:gd name="connsiteY20" fmla="*/ 304800 h 1478781"/>
              <a:gd name="connsiteX21" fmla="*/ 1397071 w 5387625"/>
              <a:gd name="connsiteY21" fmla="*/ 285750 h 1478781"/>
              <a:gd name="connsiteX22" fmla="*/ 1435171 w 5387625"/>
              <a:gd name="connsiteY22" fmla="*/ 276225 h 1478781"/>
              <a:gd name="connsiteX23" fmla="*/ 1625671 w 5387625"/>
              <a:gd name="connsiteY23" fmla="*/ 266700 h 1478781"/>
              <a:gd name="connsiteX24" fmla="*/ 1673296 w 5387625"/>
              <a:gd name="connsiteY24" fmla="*/ 257175 h 1478781"/>
              <a:gd name="connsiteX25" fmla="*/ 1701871 w 5387625"/>
              <a:gd name="connsiteY25" fmla="*/ 247650 h 1478781"/>
              <a:gd name="connsiteX26" fmla="*/ 1759021 w 5387625"/>
              <a:gd name="connsiteY26" fmla="*/ 238125 h 1478781"/>
              <a:gd name="connsiteX27" fmla="*/ 1873321 w 5387625"/>
              <a:gd name="connsiteY27" fmla="*/ 247650 h 1478781"/>
              <a:gd name="connsiteX28" fmla="*/ 2082871 w 5387625"/>
              <a:gd name="connsiteY28" fmla="*/ 228600 h 1478781"/>
              <a:gd name="connsiteX29" fmla="*/ 2168596 w 5387625"/>
              <a:gd name="connsiteY29" fmla="*/ 200025 h 1478781"/>
              <a:gd name="connsiteX30" fmla="*/ 2197171 w 5387625"/>
              <a:gd name="connsiteY30" fmla="*/ 190500 h 1478781"/>
              <a:gd name="connsiteX31" fmla="*/ 2225746 w 5387625"/>
              <a:gd name="connsiteY31" fmla="*/ 171450 h 1478781"/>
              <a:gd name="connsiteX32" fmla="*/ 2282896 w 5387625"/>
              <a:gd name="connsiteY32" fmla="*/ 152400 h 1478781"/>
              <a:gd name="connsiteX33" fmla="*/ 2368621 w 5387625"/>
              <a:gd name="connsiteY33" fmla="*/ 114300 h 1478781"/>
              <a:gd name="connsiteX34" fmla="*/ 2711521 w 5387625"/>
              <a:gd name="connsiteY34" fmla="*/ 95250 h 1478781"/>
              <a:gd name="connsiteX35" fmla="*/ 2797246 w 5387625"/>
              <a:gd name="connsiteY35" fmla="*/ 66675 h 1478781"/>
              <a:gd name="connsiteX36" fmla="*/ 2825821 w 5387625"/>
              <a:gd name="connsiteY36" fmla="*/ 57150 h 1478781"/>
              <a:gd name="connsiteX37" fmla="*/ 2854396 w 5387625"/>
              <a:gd name="connsiteY37" fmla="*/ 38100 h 1478781"/>
              <a:gd name="connsiteX38" fmla="*/ 2911546 w 5387625"/>
              <a:gd name="connsiteY38" fmla="*/ 19050 h 1478781"/>
              <a:gd name="connsiteX39" fmla="*/ 2978221 w 5387625"/>
              <a:gd name="connsiteY39" fmla="*/ 0 h 1478781"/>
              <a:gd name="connsiteX40" fmla="*/ 3197296 w 5387625"/>
              <a:gd name="connsiteY40" fmla="*/ 9525 h 1478781"/>
              <a:gd name="connsiteX41" fmla="*/ 3254446 w 5387625"/>
              <a:gd name="connsiteY41" fmla="*/ 28575 h 1478781"/>
              <a:gd name="connsiteX42" fmla="*/ 3292546 w 5387625"/>
              <a:gd name="connsiteY42" fmla="*/ 38100 h 1478781"/>
              <a:gd name="connsiteX43" fmla="*/ 3349696 w 5387625"/>
              <a:gd name="connsiteY43" fmla="*/ 57150 h 1478781"/>
              <a:gd name="connsiteX44" fmla="*/ 3406846 w 5387625"/>
              <a:gd name="connsiteY44" fmla="*/ 76200 h 1478781"/>
              <a:gd name="connsiteX45" fmla="*/ 3435421 w 5387625"/>
              <a:gd name="connsiteY45" fmla="*/ 85725 h 1478781"/>
              <a:gd name="connsiteX46" fmla="*/ 3463996 w 5387625"/>
              <a:gd name="connsiteY46" fmla="*/ 95250 h 1478781"/>
              <a:gd name="connsiteX47" fmla="*/ 3578296 w 5387625"/>
              <a:gd name="connsiteY47" fmla="*/ 104775 h 1478781"/>
              <a:gd name="connsiteX48" fmla="*/ 3635446 w 5387625"/>
              <a:gd name="connsiteY48" fmla="*/ 133350 h 1478781"/>
              <a:gd name="connsiteX49" fmla="*/ 3664021 w 5387625"/>
              <a:gd name="connsiteY49" fmla="*/ 161925 h 1478781"/>
              <a:gd name="connsiteX50" fmla="*/ 3721171 w 5387625"/>
              <a:gd name="connsiteY50" fmla="*/ 200025 h 1478781"/>
              <a:gd name="connsiteX51" fmla="*/ 3749746 w 5387625"/>
              <a:gd name="connsiteY51" fmla="*/ 219075 h 1478781"/>
              <a:gd name="connsiteX52" fmla="*/ 3778321 w 5387625"/>
              <a:gd name="connsiteY52" fmla="*/ 247650 h 1478781"/>
              <a:gd name="connsiteX53" fmla="*/ 3835471 w 5387625"/>
              <a:gd name="connsiteY53" fmla="*/ 266700 h 1478781"/>
              <a:gd name="connsiteX54" fmla="*/ 3892621 w 5387625"/>
              <a:gd name="connsiteY54" fmla="*/ 295275 h 1478781"/>
              <a:gd name="connsiteX55" fmla="*/ 3921196 w 5387625"/>
              <a:gd name="connsiteY55" fmla="*/ 314325 h 1478781"/>
              <a:gd name="connsiteX56" fmla="*/ 3959296 w 5387625"/>
              <a:gd name="connsiteY56" fmla="*/ 323850 h 1478781"/>
              <a:gd name="connsiteX57" fmla="*/ 4102171 w 5387625"/>
              <a:gd name="connsiteY57" fmla="*/ 342900 h 1478781"/>
              <a:gd name="connsiteX58" fmla="*/ 4159321 w 5387625"/>
              <a:gd name="connsiteY58" fmla="*/ 361950 h 1478781"/>
              <a:gd name="connsiteX59" fmla="*/ 4187896 w 5387625"/>
              <a:gd name="connsiteY59" fmla="*/ 371475 h 1478781"/>
              <a:gd name="connsiteX60" fmla="*/ 4245046 w 5387625"/>
              <a:gd name="connsiteY60" fmla="*/ 419100 h 1478781"/>
              <a:gd name="connsiteX61" fmla="*/ 4302196 w 5387625"/>
              <a:gd name="connsiteY61" fmla="*/ 457200 h 1478781"/>
              <a:gd name="connsiteX62" fmla="*/ 4330771 w 5387625"/>
              <a:gd name="connsiteY62" fmla="*/ 476250 h 1478781"/>
              <a:gd name="connsiteX63" fmla="*/ 4387921 w 5387625"/>
              <a:gd name="connsiteY63" fmla="*/ 514350 h 1478781"/>
              <a:gd name="connsiteX64" fmla="*/ 4416496 w 5387625"/>
              <a:gd name="connsiteY64" fmla="*/ 533400 h 1478781"/>
              <a:gd name="connsiteX65" fmla="*/ 4445071 w 5387625"/>
              <a:gd name="connsiteY65" fmla="*/ 542925 h 1478781"/>
              <a:gd name="connsiteX66" fmla="*/ 4530796 w 5387625"/>
              <a:gd name="connsiteY66" fmla="*/ 600075 h 1478781"/>
              <a:gd name="connsiteX67" fmla="*/ 4559371 w 5387625"/>
              <a:gd name="connsiteY67" fmla="*/ 628650 h 1478781"/>
              <a:gd name="connsiteX68" fmla="*/ 4587946 w 5387625"/>
              <a:gd name="connsiteY68" fmla="*/ 638175 h 1478781"/>
              <a:gd name="connsiteX69" fmla="*/ 4673671 w 5387625"/>
              <a:gd name="connsiteY69" fmla="*/ 695325 h 1478781"/>
              <a:gd name="connsiteX70" fmla="*/ 4702246 w 5387625"/>
              <a:gd name="connsiteY70" fmla="*/ 714375 h 1478781"/>
              <a:gd name="connsiteX71" fmla="*/ 4730821 w 5387625"/>
              <a:gd name="connsiteY71" fmla="*/ 733425 h 1478781"/>
              <a:gd name="connsiteX72" fmla="*/ 4816546 w 5387625"/>
              <a:gd name="connsiteY72" fmla="*/ 809625 h 1478781"/>
              <a:gd name="connsiteX73" fmla="*/ 4845121 w 5387625"/>
              <a:gd name="connsiteY73" fmla="*/ 819150 h 1478781"/>
              <a:gd name="connsiteX74" fmla="*/ 4902271 w 5387625"/>
              <a:gd name="connsiteY74" fmla="*/ 857250 h 1478781"/>
              <a:gd name="connsiteX75" fmla="*/ 4968946 w 5387625"/>
              <a:gd name="connsiteY75" fmla="*/ 876300 h 1478781"/>
              <a:gd name="connsiteX76" fmla="*/ 4997521 w 5387625"/>
              <a:gd name="connsiteY76" fmla="*/ 885825 h 1478781"/>
              <a:gd name="connsiteX77" fmla="*/ 5064196 w 5387625"/>
              <a:gd name="connsiteY77" fmla="*/ 904875 h 1478781"/>
              <a:gd name="connsiteX78" fmla="*/ 5122079 w 5387625"/>
              <a:gd name="connsiteY78" fmla="*/ 976679 h 1478781"/>
              <a:gd name="connsiteX79" fmla="*/ 5232714 w 5387625"/>
              <a:gd name="connsiteY79" fmla="*/ 1044819 h 1478781"/>
              <a:gd name="connsiteX80" fmla="*/ 5349952 w 5387625"/>
              <a:gd name="connsiteY80" fmla="*/ 1153072 h 1478781"/>
              <a:gd name="connsiteX81" fmla="*/ 5387625 w 5387625"/>
              <a:gd name="connsiteY81" fmla="*/ 1262757 h 1478781"/>
              <a:gd name="connsiteX82" fmla="*/ 4847565 w 5387625"/>
              <a:gd name="connsiteY82" fmla="*/ 1478781 h 1478781"/>
              <a:gd name="connsiteX83" fmla="*/ 599093 w 5387625"/>
              <a:gd name="connsiteY83" fmla="*/ 1478781 h 1478781"/>
              <a:gd name="connsiteX0" fmla="*/ 599093 w 5387625"/>
              <a:gd name="connsiteY0" fmla="*/ 1478781 h 1478781"/>
              <a:gd name="connsiteX1" fmla="*/ 358421 w 5387625"/>
              <a:gd name="connsiteY1" fmla="*/ 1390506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46782 w 5387625"/>
              <a:gd name="connsiteY3" fmla="*/ 1039369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701746 w 5387625"/>
              <a:gd name="connsiteY13" fmla="*/ 476250 h 1478781"/>
              <a:gd name="connsiteX14" fmla="*/ 758896 w 5387625"/>
              <a:gd name="connsiteY14" fmla="*/ 457200 h 1478781"/>
              <a:gd name="connsiteX15" fmla="*/ 863671 w 5387625"/>
              <a:gd name="connsiteY15" fmla="*/ 428625 h 1478781"/>
              <a:gd name="connsiteX16" fmla="*/ 1044646 w 5387625"/>
              <a:gd name="connsiteY16" fmla="*/ 409575 h 1478781"/>
              <a:gd name="connsiteX17" fmla="*/ 1139896 w 5387625"/>
              <a:gd name="connsiteY17" fmla="*/ 381000 h 1478781"/>
              <a:gd name="connsiteX18" fmla="*/ 1168471 w 5387625"/>
              <a:gd name="connsiteY18" fmla="*/ 361950 h 1478781"/>
              <a:gd name="connsiteX19" fmla="*/ 1225621 w 5387625"/>
              <a:gd name="connsiteY19" fmla="*/ 342900 h 1478781"/>
              <a:gd name="connsiteX20" fmla="*/ 1311346 w 5387625"/>
              <a:gd name="connsiteY20" fmla="*/ 304800 h 1478781"/>
              <a:gd name="connsiteX21" fmla="*/ 1397071 w 5387625"/>
              <a:gd name="connsiteY21" fmla="*/ 285750 h 1478781"/>
              <a:gd name="connsiteX22" fmla="*/ 1435171 w 5387625"/>
              <a:gd name="connsiteY22" fmla="*/ 276225 h 1478781"/>
              <a:gd name="connsiteX23" fmla="*/ 1377752 w 5387625"/>
              <a:gd name="connsiteY23" fmla="*/ 423215 h 1478781"/>
              <a:gd name="connsiteX24" fmla="*/ 1472600 w 5387625"/>
              <a:gd name="connsiteY24" fmla="*/ 417704 h 1478781"/>
              <a:gd name="connsiteX25" fmla="*/ 1591685 w 5387625"/>
              <a:gd name="connsiteY25" fmla="*/ 380086 h 1478781"/>
              <a:gd name="connsiteX26" fmla="*/ 1723604 w 5387625"/>
              <a:gd name="connsiteY26" fmla="*/ 326415 h 1478781"/>
              <a:gd name="connsiteX27" fmla="*/ 1830033 w 5387625"/>
              <a:gd name="connsiteY27" fmla="*/ 295809 h 1478781"/>
              <a:gd name="connsiteX28" fmla="*/ 2082871 w 5387625"/>
              <a:gd name="connsiteY28" fmla="*/ 228600 h 1478781"/>
              <a:gd name="connsiteX29" fmla="*/ 2168596 w 5387625"/>
              <a:gd name="connsiteY29" fmla="*/ 200025 h 1478781"/>
              <a:gd name="connsiteX30" fmla="*/ 2197171 w 5387625"/>
              <a:gd name="connsiteY30" fmla="*/ 190500 h 1478781"/>
              <a:gd name="connsiteX31" fmla="*/ 2225746 w 5387625"/>
              <a:gd name="connsiteY31" fmla="*/ 171450 h 1478781"/>
              <a:gd name="connsiteX32" fmla="*/ 2282896 w 5387625"/>
              <a:gd name="connsiteY32" fmla="*/ 152400 h 1478781"/>
              <a:gd name="connsiteX33" fmla="*/ 2368621 w 5387625"/>
              <a:gd name="connsiteY33" fmla="*/ 114300 h 1478781"/>
              <a:gd name="connsiteX34" fmla="*/ 2711521 w 5387625"/>
              <a:gd name="connsiteY34" fmla="*/ 95250 h 1478781"/>
              <a:gd name="connsiteX35" fmla="*/ 2797246 w 5387625"/>
              <a:gd name="connsiteY35" fmla="*/ 66675 h 1478781"/>
              <a:gd name="connsiteX36" fmla="*/ 2825821 w 5387625"/>
              <a:gd name="connsiteY36" fmla="*/ 57150 h 1478781"/>
              <a:gd name="connsiteX37" fmla="*/ 2854396 w 5387625"/>
              <a:gd name="connsiteY37" fmla="*/ 38100 h 1478781"/>
              <a:gd name="connsiteX38" fmla="*/ 2911546 w 5387625"/>
              <a:gd name="connsiteY38" fmla="*/ 19050 h 1478781"/>
              <a:gd name="connsiteX39" fmla="*/ 2978221 w 5387625"/>
              <a:gd name="connsiteY39" fmla="*/ 0 h 1478781"/>
              <a:gd name="connsiteX40" fmla="*/ 3197296 w 5387625"/>
              <a:gd name="connsiteY40" fmla="*/ 9525 h 1478781"/>
              <a:gd name="connsiteX41" fmla="*/ 3254446 w 5387625"/>
              <a:gd name="connsiteY41" fmla="*/ 28575 h 1478781"/>
              <a:gd name="connsiteX42" fmla="*/ 3292546 w 5387625"/>
              <a:gd name="connsiteY42" fmla="*/ 38100 h 1478781"/>
              <a:gd name="connsiteX43" fmla="*/ 3349696 w 5387625"/>
              <a:gd name="connsiteY43" fmla="*/ 57150 h 1478781"/>
              <a:gd name="connsiteX44" fmla="*/ 3406846 w 5387625"/>
              <a:gd name="connsiteY44" fmla="*/ 76200 h 1478781"/>
              <a:gd name="connsiteX45" fmla="*/ 3435421 w 5387625"/>
              <a:gd name="connsiteY45" fmla="*/ 85725 h 1478781"/>
              <a:gd name="connsiteX46" fmla="*/ 3463996 w 5387625"/>
              <a:gd name="connsiteY46" fmla="*/ 95250 h 1478781"/>
              <a:gd name="connsiteX47" fmla="*/ 3578296 w 5387625"/>
              <a:gd name="connsiteY47" fmla="*/ 104775 h 1478781"/>
              <a:gd name="connsiteX48" fmla="*/ 3635446 w 5387625"/>
              <a:gd name="connsiteY48" fmla="*/ 133350 h 1478781"/>
              <a:gd name="connsiteX49" fmla="*/ 3664021 w 5387625"/>
              <a:gd name="connsiteY49" fmla="*/ 161925 h 1478781"/>
              <a:gd name="connsiteX50" fmla="*/ 3721171 w 5387625"/>
              <a:gd name="connsiteY50" fmla="*/ 200025 h 1478781"/>
              <a:gd name="connsiteX51" fmla="*/ 3749746 w 5387625"/>
              <a:gd name="connsiteY51" fmla="*/ 219075 h 1478781"/>
              <a:gd name="connsiteX52" fmla="*/ 3778321 w 5387625"/>
              <a:gd name="connsiteY52" fmla="*/ 247650 h 1478781"/>
              <a:gd name="connsiteX53" fmla="*/ 3835471 w 5387625"/>
              <a:gd name="connsiteY53" fmla="*/ 266700 h 1478781"/>
              <a:gd name="connsiteX54" fmla="*/ 3892621 w 5387625"/>
              <a:gd name="connsiteY54" fmla="*/ 295275 h 1478781"/>
              <a:gd name="connsiteX55" fmla="*/ 3921196 w 5387625"/>
              <a:gd name="connsiteY55" fmla="*/ 314325 h 1478781"/>
              <a:gd name="connsiteX56" fmla="*/ 3959296 w 5387625"/>
              <a:gd name="connsiteY56" fmla="*/ 323850 h 1478781"/>
              <a:gd name="connsiteX57" fmla="*/ 4102171 w 5387625"/>
              <a:gd name="connsiteY57" fmla="*/ 342900 h 1478781"/>
              <a:gd name="connsiteX58" fmla="*/ 4159321 w 5387625"/>
              <a:gd name="connsiteY58" fmla="*/ 361950 h 1478781"/>
              <a:gd name="connsiteX59" fmla="*/ 4187896 w 5387625"/>
              <a:gd name="connsiteY59" fmla="*/ 371475 h 1478781"/>
              <a:gd name="connsiteX60" fmla="*/ 4245046 w 5387625"/>
              <a:gd name="connsiteY60" fmla="*/ 419100 h 1478781"/>
              <a:gd name="connsiteX61" fmla="*/ 4302196 w 5387625"/>
              <a:gd name="connsiteY61" fmla="*/ 457200 h 1478781"/>
              <a:gd name="connsiteX62" fmla="*/ 4330771 w 5387625"/>
              <a:gd name="connsiteY62" fmla="*/ 476250 h 1478781"/>
              <a:gd name="connsiteX63" fmla="*/ 4387921 w 5387625"/>
              <a:gd name="connsiteY63" fmla="*/ 514350 h 1478781"/>
              <a:gd name="connsiteX64" fmla="*/ 4416496 w 5387625"/>
              <a:gd name="connsiteY64" fmla="*/ 533400 h 1478781"/>
              <a:gd name="connsiteX65" fmla="*/ 4445071 w 5387625"/>
              <a:gd name="connsiteY65" fmla="*/ 542925 h 1478781"/>
              <a:gd name="connsiteX66" fmla="*/ 4530796 w 5387625"/>
              <a:gd name="connsiteY66" fmla="*/ 600075 h 1478781"/>
              <a:gd name="connsiteX67" fmla="*/ 4559371 w 5387625"/>
              <a:gd name="connsiteY67" fmla="*/ 628650 h 1478781"/>
              <a:gd name="connsiteX68" fmla="*/ 4587946 w 5387625"/>
              <a:gd name="connsiteY68" fmla="*/ 638175 h 1478781"/>
              <a:gd name="connsiteX69" fmla="*/ 4673671 w 5387625"/>
              <a:gd name="connsiteY69" fmla="*/ 695325 h 1478781"/>
              <a:gd name="connsiteX70" fmla="*/ 4702246 w 5387625"/>
              <a:gd name="connsiteY70" fmla="*/ 714375 h 1478781"/>
              <a:gd name="connsiteX71" fmla="*/ 4730821 w 5387625"/>
              <a:gd name="connsiteY71" fmla="*/ 733425 h 1478781"/>
              <a:gd name="connsiteX72" fmla="*/ 4816546 w 5387625"/>
              <a:gd name="connsiteY72" fmla="*/ 809625 h 1478781"/>
              <a:gd name="connsiteX73" fmla="*/ 4845121 w 5387625"/>
              <a:gd name="connsiteY73" fmla="*/ 819150 h 1478781"/>
              <a:gd name="connsiteX74" fmla="*/ 4902271 w 5387625"/>
              <a:gd name="connsiteY74" fmla="*/ 857250 h 1478781"/>
              <a:gd name="connsiteX75" fmla="*/ 4968946 w 5387625"/>
              <a:gd name="connsiteY75" fmla="*/ 876300 h 1478781"/>
              <a:gd name="connsiteX76" fmla="*/ 4997521 w 5387625"/>
              <a:gd name="connsiteY76" fmla="*/ 885825 h 1478781"/>
              <a:gd name="connsiteX77" fmla="*/ 5064196 w 5387625"/>
              <a:gd name="connsiteY77" fmla="*/ 904875 h 1478781"/>
              <a:gd name="connsiteX78" fmla="*/ 5122079 w 5387625"/>
              <a:gd name="connsiteY78" fmla="*/ 976679 h 1478781"/>
              <a:gd name="connsiteX79" fmla="*/ 5232714 w 5387625"/>
              <a:gd name="connsiteY79" fmla="*/ 1044819 h 1478781"/>
              <a:gd name="connsiteX80" fmla="*/ 5349952 w 5387625"/>
              <a:gd name="connsiteY80" fmla="*/ 1153072 h 1478781"/>
              <a:gd name="connsiteX81" fmla="*/ 5387625 w 5387625"/>
              <a:gd name="connsiteY81" fmla="*/ 1262757 h 1478781"/>
              <a:gd name="connsiteX82" fmla="*/ 4847565 w 5387625"/>
              <a:gd name="connsiteY82" fmla="*/ 1478781 h 1478781"/>
              <a:gd name="connsiteX83" fmla="*/ 599093 w 5387625"/>
              <a:gd name="connsiteY83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06559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97071 w 5387625"/>
              <a:gd name="connsiteY19" fmla="*/ 285750 h 1478781"/>
              <a:gd name="connsiteX20" fmla="*/ 1435171 w 5387625"/>
              <a:gd name="connsiteY20" fmla="*/ 276225 h 1478781"/>
              <a:gd name="connsiteX21" fmla="*/ 1377752 w 5387625"/>
              <a:gd name="connsiteY21" fmla="*/ 423215 h 1478781"/>
              <a:gd name="connsiteX22" fmla="*/ 1472600 w 5387625"/>
              <a:gd name="connsiteY22" fmla="*/ 417704 h 1478781"/>
              <a:gd name="connsiteX23" fmla="*/ 1591685 w 5387625"/>
              <a:gd name="connsiteY23" fmla="*/ 380086 h 1478781"/>
              <a:gd name="connsiteX24" fmla="*/ 1723604 w 5387625"/>
              <a:gd name="connsiteY24" fmla="*/ 326415 h 1478781"/>
              <a:gd name="connsiteX25" fmla="*/ 1830033 w 5387625"/>
              <a:gd name="connsiteY25" fmla="*/ 295809 h 1478781"/>
              <a:gd name="connsiteX26" fmla="*/ 2082871 w 5387625"/>
              <a:gd name="connsiteY26" fmla="*/ 228600 h 1478781"/>
              <a:gd name="connsiteX27" fmla="*/ 2168596 w 5387625"/>
              <a:gd name="connsiteY27" fmla="*/ 200025 h 1478781"/>
              <a:gd name="connsiteX28" fmla="*/ 2197171 w 5387625"/>
              <a:gd name="connsiteY28" fmla="*/ 190500 h 1478781"/>
              <a:gd name="connsiteX29" fmla="*/ 2225746 w 5387625"/>
              <a:gd name="connsiteY29" fmla="*/ 171450 h 1478781"/>
              <a:gd name="connsiteX30" fmla="*/ 2282896 w 5387625"/>
              <a:gd name="connsiteY30" fmla="*/ 152400 h 1478781"/>
              <a:gd name="connsiteX31" fmla="*/ 2368621 w 5387625"/>
              <a:gd name="connsiteY31" fmla="*/ 114300 h 1478781"/>
              <a:gd name="connsiteX32" fmla="*/ 2711521 w 5387625"/>
              <a:gd name="connsiteY32" fmla="*/ 95250 h 1478781"/>
              <a:gd name="connsiteX33" fmla="*/ 2797246 w 5387625"/>
              <a:gd name="connsiteY33" fmla="*/ 66675 h 1478781"/>
              <a:gd name="connsiteX34" fmla="*/ 2825821 w 5387625"/>
              <a:gd name="connsiteY34" fmla="*/ 57150 h 1478781"/>
              <a:gd name="connsiteX35" fmla="*/ 2854396 w 5387625"/>
              <a:gd name="connsiteY35" fmla="*/ 38100 h 1478781"/>
              <a:gd name="connsiteX36" fmla="*/ 2911546 w 5387625"/>
              <a:gd name="connsiteY36" fmla="*/ 19050 h 1478781"/>
              <a:gd name="connsiteX37" fmla="*/ 2978221 w 5387625"/>
              <a:gd name="connsiteY37" fmla="*/ 0 h 1478781"/>
              <a:gd name="connsiteX38" fmla="*/ 3197296 w 5387625"/>
              <a:gd name="connsiteY38" fmla="*/ 9525 h 1478781"/>
              <a:gd name="connsiteX39" fmla="*/ 3254446 w 5387625"/>
              <a:gd name="connsiteY39" fmla="*/ 28575 h 1478781"/>
              <a:gd name="connsiteX40" fmla="*/ 3292546 w 5387625"/>
              <a:gd name="connsiteY40" fmla="*/ 38100 h 1478781"/>
              <a:gd name="connsiteX41" fmla="*/ 3349696 w 5387625"/>
              <a:gd name="connsiteY41" fmla="*/ 57150 h 1478781"/>
              <a:gd name="connsiteX42" fmla="*/ 3406846 w 5387625"/>
              <a:gd name="connsiteY42" fmla="*/ 76200 h 1478781"/>
              <a:gd name="connsiteX43" fmla="*/ 3435421 w 5387625"/>
              <a:gd name="connsiteY43" fmla="*/ 85725 h 1478781"/>
              <a:gd name="connsiteX44" fmla="*/ 3463996 w 5387625"/>
              <a:gd name="connsiteY44" fmla="*/ 95250 h 1478781"/>
              <a:gd name="connsiteX45" fmla="*/ 3578296 w 5387625"/>
              <a:gd name="connsiteY45" fmla="*/ 104775 h 1478781"/>
              <a:gd name="connsiteX46" fmla="*/ 3635446 w 5387625"/>
              <a:gd name="connsiteY46" fmla="*/ 133350 h 1478781"/>
              <a:gd name="connsiteX47" fmla="*/ 3664021 w 5387625"/>
              <a:gd name="connsiteY47" fmla="*/ 161925 h 1478781"/>
              <a:gd name="connsiteX48" fmla="*/ 3721171 w 5387625"/>
              <a:gd name="connsiteY48" fmla="*/ 200025 h 1478781"/>
              <a:gd name="connsiteX49" fmla="*/ 3749746 w 5387625"/>
              <a:gd name="connsiteY49" fmla="*/ 219075 h 1478781"/>
              <a:gd name="connsiteX50" fmla="*/ 3778321 w 5387625"/>
              <a:gd name="connsiteY50" fmla="*/ 247650 h 1478781"/>
              <a:gd name="connsiteX51" fmla="*/ 3835471 w 5387625"/>
              <a:gd name="connsiteY51" fmla="*/ 266700 h 1478781"/>
              <a:gd name="connsiteX52" fmla="*/ 3892621 w 5387625"/>
              <a:gd name="connsiteY52" fmla="*/ 295275 h 1478781"/>
              <a:gd name="connsiteX53" fmla="*/ 3921196 w 5387625"/>
              <a:gd name="connsiteY53" fmla="*/ 314325 h 1478781"/>
              <a:gd name="connsiteX54" fmla="*/ 3959296 w 5387625"/>
              <a:gd name="connsiteY54" fmla="*/ 323850 h 1478781"/>
              <a:gd name="connsiteX55" fmla="*/ 4102171 w 5387625"/>
              <a:gd name="connsiteY55" fmla="*/ 342900 h 1478781"/>
              <a:gd name="connsiteX56" fmla="*/ 4159321 w 5387625"/>
              <a:gd name="connsiteY56" fmla="*/ 361950 h 1478781"/>
              <a:gd name="connsiteX57" fmla="*/ 4187896 w 5387625"/>
              <a:gd name="connsiteY57" fmla="*/ 371475 h 1478781"/>
              <a:gd name="connsiteX58" fmla="*/ 4245046 w 5387625"/>
              <a:gd name="connsiteY58" fmla="*/ 419100 h 1478781"/>
              <a:gd name="connsiteX59" fmla="*/ 4302196 w 5387625"/>
              <a:gd name="connsiteY59" fmla="*/ 457200 h 1478781"/>
              <a:gd name="connsiteX60" fmla="*/ 4330771 w 5387625"/>
              <a:gd name="connsiteY60" fmla="*/ 476250 h 1478781"/>
              <a:gd name="connsiteX61" fmla="*/ 4387921 w 5387625"/>
              <a:gd name="connsiteY61" fmla="*/ 514350 h 1478781"/>
              <a:gd name="connsiteX62" fmla="*/ 4416496 w 5387625"/>
              <a:gd name="connsiteY62" fmla="*/ 533400 h 1478781"/>
              <a:gd name="connsiteX63" fmla="*/ 4445071 w 5387625"/>
              <a:gd name="connsiteY63" fmla="*/ 542925 h 1478781"/>
              <a:gd name="connsiteX64" fmla="*/ 4530796 w 5387625"/>
              <a:gd name="connsiteY64" fmla="*/ 600075 h 1478781"/>
              <a:gd name="connsiteX65" fmla="*/ 4559371 w 5387625"/>
              <a:gd name="connsiteY65" fmla="*/ 628650 h 1478781"/>
              <a:gd name="connsiteX66" fmla="*/ 4587946 w 5387625"/>
              <a:gd name="connsiteY66" fmla="*/ 638175 h 1478781"/>
              <a:gd name="connsiteX67" fmla="*/ 4673671 w 5387625"/>
              <a:gd name="connsiteY67" fmla="*/ 695325 h 1478781"/>
              <a:gd name="connsiteX68" fmla="*/ 4702246 w 5387625"/>
              <a:gd name="connsiteY68" fmla="*/ 714375 h 1478781"/>
              <a:gd name="connsiteX69" fmla="*/ 4730821 w 5387625"/>
              <a:gd name="connsiteY69" fmla="*/ 733425 h 1478781"/>
              <a:gd name="connsiteX70" fmla="*/ 4816546 w 5387625"/>
              <a:gd name="connsiteY70" fmla="*/ 809625 h 1478781"/>
              <a:gd name="connsiteX71" fmla="*/ 4845121 w 5387625"/>
              <a:gd name="connsiteY71" fmla="*/ 819150 h 1478781"/>
              <a:gd name="connsiteX72" fmla="*/ 4902271 w 5387625"/>
              <a:gd name="connsiteY72" fmla="*/ 857250 h 1478781"/>
              <a:gd name="connsiteX73" fmla="*/ 4968946 w 5387625"/>
              <a:gd name="connsiteY73" fmla="*/ 876300 h 1478781"/>
              <a:gd name="connsiteX74" fmla="*/ 4997521 w 5387625"/>
              <a:gd name="connsiteY74" fmla="*/ 885825 h 1478781"/>
              <a:gd name="connsiteX75" fmla="*/ 5064196 w 5387625"/>
              <a:gd name="connsiteY75" fmla="*/ 904875 h 1478781"/>
              <a:gd name="connsiteX76" fmla="*/ 5122079 w 5387625"/>
              <a:gd name="connsiteY76" fmla="*/ 976679 h 1478781"/>
              <a:gd name="connsiteX77" fmla="*/ 5232714 w 5387625"/>
              <a:gd name="connsiteY77" fmla="*/ 1044819 h 1478781"/>
              <a:gd name="connsiteX78" fmla="*/ 5349952 w 5387625"/>
              <a:gd name="connsiteY78" fmla="*/ 1153072 h 1478781"/>
              <a:gd name="connsiteX79" fmla="*/ 5387625 w 5387625"/>
              <a:gd name="connsiteY79" fmla="*/ 1262757 h 1478781"/>
              <a:gd name="connsiteX80" fmla="*/ 4847565 w 5387625"/>
              <a:gd name="connsiteY80" fmla="*/ 1478781 h 1478781"/>
              <a:gd name="connsiteX81" fmla="*/ 599093 w 5387625"/>
              <a:gd name="connsiteY81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97071 w 5387625"/>
              <a:gd name="connsiteY19" fmla="*/ 285750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139896 w 5387625"/>
              <a:gd name="connsiteY14" fmla="*/ 381000 h 1478781"/>
              <a:gd name="connsiteX15" fmla="*/ 1058285 w 5387625"/>
              <a:gd name="connsiteY15" fmla="*/ 474321 h 1478781"/>
              <a:gd name="connsiteX16" fmla="*/ 1142981 w 5387625"/>
              <a:gd name="connsiteY16" fmla="*/ 479350 h 1478781"/>
              <a:gd name="connsiteX17" fmla="*/ 1248383 w 5387625"/>
              <a:gd name="connsiteY17" fmla="*/ 437236 h 1478781"/>
              <a:gd name="connsiteX18" fmla="*/ 1314432 w 5387625"/>
              <a:gd name="connsiteY18" fmla="*/ 414173 h 1478781"/>
              <a:gd name="connsiteX19" fmla="*/ 1377752 w 5387625"/>
              <a:gd name="connsiteY19" fmla="*/ 423215 h 1478781"/>
              <a:gd name="connsiteX20" fmla="*/ 1472600 w 5387625"/>
              <a:gd name="connsiteY20" fmla="*/ 417704 h 1478781"/>
              <a:gd name="connsiteX21" fmla="*/ 1591685 w 5387625"/>
              <a:gd name="connsiteY21" fmla="*/ 380086 h 1478781"/>
              <a:gd name="connsiteX22" fmla="*/ 1723604 w 5387625"/>
              <a:gd name="connsiteY22" fmla="*/ 326415 h 1478781"/>
              <a:gd name="connsiteX23" fmla="*/ 1830033 w 5387625"/>
              <a:gd name="connsiteY23" fmla="*/ 295809 h 1478781"/>
              <a:gd name="connsiteX24" fmla="*/ 2082871 w 5387625"/>
              <a:gd name="connsiteY24" fmla="*/ 228600 h 1478781"/>
              <a:gd name="connsiteX25" fmla="*/ 2168596 w 5387625"/>
              <a:gd name="connsiteY25" fmla="*/ 200025 h 1478781"/>
              <a:gd name="connsiteX26" fmla="*/ 2197171 w 5387625"/>
              <a:gd name="connsiteY26" fmla="*/ 190500 h 1478781"/>
              <a:gd name="connsiteX27" fmla="*/ 2225746 w 5387625"/>
              <a:gd name="connsiteY27" fmla="*/ 171450 h 1478781"/>
              <a:gd name="connsiteX28" fmla="*/ 2282896 w 5387625"/>
              <a:gd name="connsiteY28" fmla="*/ 152400 h 1478781"/>
              <a:gd name="connsiteX29" fmla="*/ 2368621 w 5387625"/>
              <a:gd name="connsiteY29" fmla="*/ 114300 h 1478781"/>
              <a:gd name="connsiteX30" fmla="*/ 2711521 w 5387625"/>
              <a:gd name="connsiteY30" fmla="*/ 95250 h 1478781"/>
              <a:gd name="connsiteX31" fmla="*/ 2797246 w 5387625"/>
              <a:gd name="connsiteY31" fmla="*/ 66675 h 1478781"/>
              <a:gd name="connsiteX32" fmla="*/ 2825821 w 5387625"/>
              <a:gd name="connsiteY32" fmla="*/ 57150 h 1478781"/>
              <a:gd name="connsiteX33" fmla="*/ 2854396 w 5387625"/>
              <a:gd name="connsiteY33" fmla="*/ 38100 h 1478781"/>
              <a:gd name="connsiteX34" fmla="*/ 2911546 w 5387625"/>
              <a:gd name="connsiteY34" fmla="*/ 19050 h 1478781"/>
              <a:gd name="connsiteX35" fmla="*/ 2978221 w 5387625"/>
              <a:gd name="connsiteY35" fmla="*/ 0 h 1478781"/>
              <a:gd name="connsiteX36" fmla="*/ 3197296 w 5387625"/>
              <a:gd name="connsiteY36" fmla="*/ 9525 h 1478781"/>
              <a:gd name="connsiteX37" fmla="*/ 3254446 w 5387625"/>
              <a:gd name="connsiteY37" fmla="*/ 28575 h 1478781"/>
              <a:gd name="connsiteX38" fmla="*/ 3292546 w 5387625"/>
              <a:gd name="connsiteY38" fmla="*/ 38100 h 1478781"/>
              <a:gd name="connsiteX39" fmla="*/ 3349696 w 5387625"/>
              <a:gd name="connsiteY39" fmla="*/ 57150 h 1478781"/>
              <a:gd name="connsiteX40" fmla="*/ 3406846 w 5387625"/>
              <a:gd name="connsiteY40" fmla="*/ 76200 h 1478781"/>
              <a:gd name="connsiteX41" fmla="*/ 3435421 w 5387625"/>
              <a:gd name="connsiteY41" fmla="*/ 85725 h 1478781"/>
              <a:gd name="connsiteX42" fmla="*/ 3463996 w 5387625"/>
              <a:gd name="connsiteY42" fmla="*/ 95250 h 1478781"/>
              <a:gd name="connsiteX43" fmla="*/ 3578296 w 5387625"/>
              <a:gd name="connsiteY43" fmla="*/ 104775 h 1478781"/>
              <a:gd name="connsiteX44" fmla="*/ 3635446 w 5387625"/>
              <a:gd name="connsiteY44" fmla="*/ 133350 h 1478781"/>
              <a:gd name="connsiteX45" fmla="*/ 3664021 w 5387625"/>
              <a:gd name="connsiteY45" fmla="*/ 161925 h 1478781"/>
              <a:gd name="connsiteX46" fmla="*/ 3721171 w 5387625"/>
              <a:gd name="connsiteY46" fmla="*/ 200025 h 1478781"/>
              <a:gd name="connsiteX47" fmla="*/ 3749746 w 5387625"/>
              <a:gd name="connsiteY47" fmla="*/ 219075 h 1478781"/>
              <a:gd name="connsiteX48" fmla="*/ 3778321 w 5387625"/>
              <a:gd name="connsiteY48" fmla="*/ 247650 h 1478781"/>
              <a:gd name="connsiteX49" fmla="*/ 3835471 w 5387625"/>
              <a:gd name="connsiteY49" fmla="*/ 266700 h 1478781"/>
              <a:gd name="connsiteX50" fmla="*/ 3892621 w 5387625"/>
              <a:gd name="connsiteY50" fmla="*/ 295275 h 1478781"/>
              <a:gd name="connsiteX51" fmla="*/ 3921196 w 5387625"/>
              <a:gd name="connsiteY51" fmla="*/ 314325 h 1478781"/>
              <a:gd name="connsiteX52" fmla="*/ 3959296 w 5387625"/>
              <a:gd name="connsiteY52" fmla="*/ 323850 h 1478781"/>
              <a:gd name="connsiteX53" fmla="*/ 4102171 w 5387625"/>
              <a:gd name="connsiteY53" fmla="*/ 342900 h 1478781"/>
              <a:gd name="connsiteX54" fmla="*/ 4159321 w 5387625"/>
              <a:gd name="connsiteY54" fmla="*/ 361950 h 1478781"/>
              <a:gd name="connsiteX55" fmla="*/ 4187896 w 5387625"/>
              <a:gd name="connsiteY55" fmla="*/ 371475 h 1478781"/>
              <a:gd name="connsiteX56" fmla="*/ 4245046 w 5387625"/>
              <a:gd name="connsiteY56" fmla="*/ 419100 h 1478781"/>
              <a:gd name="connsiteX57" fmla="*/ 4302196 w 5387625"/>
              <a:gd name="connsiteY57" fmla="*/ 457200 h 1478781"/>
              <a:gd name="connsiteX58" fmla="*/ 4330771 w 5387625"/>
              <a:gd name="connsiteY58" fmla="*/ 476250 h 1478781"/>
              <a:gd name="connsiteX59" fmla="*/ 4387921 w 5387625"/>
              <a:gd name="connsiteY59" fmla="*/ 514350 h 1478781"/>
              <a:gd name="connsiteX60" fmla="*/ 4416496 w 5387625"/>
              <a:gd name="connsiteY60" fmla="*/ 533400 h 1478781"/>
              <a:gd name="connsiteX61" fmla="*/ 4445071 w 5387625"/>
              <a:gd name="connsiteY61" fmla="*/ 542925 h 1478781"/>
              <a:gd name="connsiteX62" fmla="*/ 4530796 w 5387625"/>
              <a:gd name="connsiteY62" fmla="*/ 600075 h 1478781"/>
              <a:gd name="connsiteX63" fmla="*/ 4559371 w 5387625"/>
              <a:gd name="connsiteY63" fmla="*/ 628650 h 1478781"/>
              <a:gd name="connsiteX64" fmla="*/ 4587946 w 5387625"/>
              <a:gd name="connsiteY64" fmla="*/ 638175 h 1478781"/>
              <a:gd name="connsiteX65" fmla="*/ 4673671 w 5387625"/>
              <a:gd name="connsiteY65" fmla="*/ 695325 h 1478781"/>
              <a:gd name="connsiteX66" fmla="*/ 4702246 w 5387625"/>
              <a:gd name="connsiteY66" fmla="*/ 714375 h 1478781"/>
              <a:gd name="connsiteX67" fmla="*/ 4730821 w 5387625"/>
              <a:gd name="connsiteY67" fmla="*/ 733425 h 1478781"/>
              <a:gd name="connsiteX68" fmla="*/ 4816546 w 5387625"/>
              <a:gd name="connsiteY68" fmla="*/ 809625 h 1478781"/>
              <a:gd name="connsiteX69" fmla="*/ 4845121 w 5387625"/>
              <a:gd name="connsiteY69" fmla="*/ 819150 h 1478781"/>
              <a:gd name="connsiteX70" fmla="*/ 4902271 w 5387625"/>
              <a:gd name="connsiteY70" fmla="*/ 857250 h 1478781"/>
              <a:gd name="connsiteX71" fmla="*/ 4968946 w 5387625"/>
              <a:gd name="connsiteY71" fmla="*/ 876300 h 1478781"/>
              <a:gd name="connsiteX72" fmla="*/ 4997521 w 5387625"/>
              <a:gd name="connsiteY72" fmla="*/ 885825 h 1478781"/>
              <a:gd name="connsiteX73" fmla="*/ 5064196 w 5387625"/>
              <a:gd name="connsiteY73" fmla="*/ 904875 h 1478781"/>
              <a:gd name="connsiteX74" fmla="*/ 5122079 w 5387625"/>
              <a:gd name="connsiteY74" fmla="*/ 976679 h 1478781"/>
              <a:gd name="connsiteX75" fmla="*/ 5232714 w 5387625"/>
              <a:gd name="connsiteY75" fmla="*/ 1044819 h 1478781"/>
              <a:gd name="connsiteX76" fmla="*/ 5349952 w 5387625"/>
              <a:gd name="connsiteY76" fmla="*/ 1153072 h 1478781"/>
              <a:gd name="connsiteX77" fmla="*/ 5387625 w 5387625"/>
              <a:gd name="connsiteY77" fmla="*/ 1262757 h 1478781"/>
              <a:gd name="connsiteX78" fmla="*/ 4847565 w 5387625"/>
              <a:gd name="connsiteY78" fmla="*/ 1478781 h 1478781"/>
              <a:gd name="connsiteX79" fmla="*/ 599093 w 5387625"/>
              <a:gd name="connsiteY79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2082871 w 5387625"/>
              <a:gd name="connsiteY23" fmla="*/ 228600 h 1478781"/>
              <a:gd name="connsiteX24" fmla="*/ 2168596 w 5387625"/>
              <a:gd name="connsiteY24" fmla="*/ 200025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68596 w 5387625"/>
              <a:gd name="connsiteY24" fmla="*/ 200025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52467 w 5387625"/>
              <a:gd name="connsiteY10" fmla="*/ 749631 h 1478781"/>
              <a:gd name="connsiteX11" fmla="*/ 739221 w 5387625"/>
              <a:gd name="connsiteY11" fmla="*/ 569570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52467 w 5387625"/>
              <a:gd name="connsiteY10" fmla="*/ 749631 h 1478781"/>
              <a:gd name="connsiteX11" fmla="*/ 735286 w 5387625"/>
              <a:gd name="connsiteY11" fmla="*/ 669901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52467 w 5387625"/>
              <a:gd name="connsiteY9" fmla="*/ 749631 h 1478781"/>
              <a:gd name="connsiteX10" fmla="*/ 735286 w 5387625"/>
              <a:gd name="connsiteY10" fmla="*/ 669901 h 1478781"/>
              <a:gd name="connsiteX11" fmla="*/ 840060 w 5387625"/>
              <a:gd name="connsiteY11" fmla="*/ 685471 h 1478781"/>
              <a:gd name="connsiteX12" fmla="*/ 973812 w 5387625"/>
              <a:gd name="connsiteY12" fmla="*/ 578129 h 1478781"/>
              <a:gd name="connsiteX13" fmla="*/ 1066155 w 5387625"/>
              <a:gd name="connsiteY13" fmla="*/ 522480 h 1478781"/>
              <a:gd name="connsiteX14" fmla="*/ 1142981 w 5387625"/>
              <a:gd name="connsiteY14" fmla="*/ 499417 h 1478781"/>
              <a:gd name="connsiteX15" fmla="*/ 1248383 w 5387625"/>
              <a:gd name="connsiteY15" fmla="*/ 437236 h 1478781"/>
              <a:gd name="connsiteX16" fmla="*/ 1314432 w 5387625"/>
              <a:gd name="connsiteY16" fmla="*/ 414173 h 1478781"/>
              <a:gd name="connsiteX17" fmla="*/ 1377752 w 5387625"/>
              <a:gd name="connsiteY17" fmla="*/ 423215 h 1478781"/>
              <a:gd name="connsiteX18" fmla="*/ 1472600 w 5387625"/>
              <a:gd name="connsiteY18" fmla="*/ 417704 h 1478781"/>
              <a:gd name="connsiteX19" fmla="*/ 1591685 w 5387625"/>
              <a:gd name="connsiteY19" fmla="*/ 380086 h 1478781"/>
              <a:gd name="connsiteX20" fmla="*/ 1723604 w 5387625"/>
              <a:gd name="connsiteY20" fmla="*/ 326415 h 1478781"/>
              <a:gd name="connsiteX21" fmla="*/ 1830033 w 5387625"/>
              <a:gd name="connsiteY21" fmla="*/ 295809 h 1478781"/>
              <a:gd name="connsiteX22" fmla="*/ 1988426 w 5387625"/>
              <a:gd name="connsiteY22" fmla="*/ 260706 h 1478781"/>
              <a:gd name="connsiteX23" fmla="*/ 2137114 w 5387625"/>
              <a:gd name="connsiteY23" fmla="*/ 204039 h 1478781"/>
              <a:gd name="connsiteX24" fmla="*/ 2197171 w 5387625"/>
              <a:gd name="connsiteY24" fmla="*/ 190500 h 1478781"/>
              <a:gd name="connsiteX25" fmla="*/ 2225746 w 5387625"/>
              <a:gd name="connsiteY25" fmla="*/ 171450 h 1478781"/>
              <a:gd name="connsiteX26" fmla="*/ 2294702 w 5387625"/>
              <a:gd name="connsiteY26" fmla="*/ 144373 h 1478781"/>
              <a:gd name="connsiteX27" fmla="*/ 2451260 w 5387625"/>
              <a:gd name="connsiteY27" fmla="*/ 114300 h 1478781"/>
              <a:gd name="connsiteX28" fmla="*/ 2711521 w 5387625"/>
              <a:gd name="connsiteY28" fmla="*/ 95250 h 1478781"/>
              <a:gd name="connsiteX29" fmla="*/ 2797246 w 5387625"/>
              <a:gd name="connsiteY29" fmla="*/ 66675 h 1478781"/>
              <a:gd name="connsiteX30" fmla="*/ 2825821 w 5387625"/>
              <a:gd name="connsiteY30" fmla="*/ 57150 h 1478781"/>
              <a:gd name="connsiteX31" fmla="*/ 2854396 w 5387625"/>
              <a:gd name="connsiteY31" fmla="*/ 38100 h 1478781"/>
              <a:gd name="connsiteX32" fmla="*/ 2911546 w 5387625"/>
              <a:gd name="connsiteY32" fmla="*/ 19050 h 1478781"/>
              <a:gd name="connsiteX33" fmla="*/ 2978221 w 5387625"/>
              <a:gd name="connsiteY33" fmla="*/ 0 h 1478781"/>
              <a:gd name="connsiteX34" fmla="*/ 3197296 w 5387625"/>
              <a:gd name="connsiteY34" fmla="*/ 9525 h 1478781"/>
              <a:gd name="connsiteX35" fmla="*/ 3254446 w 5387625"/>
              <a:gd name="connsiteY35" fmla="*/ 28575 h 1478781"/>
              <a:gd name="connsiteX36" fmla="*/ 3292546 w 5387625"/>
              <a:gd name="connsiteY36" fmla="*/ 38100 h 1478781"/>
              <a:gd name="connsiteX37" fmla="*/ 3349696 w 5387625"/>
              <a:gd name="connsiteY37" fmla="*/ 57150 h 1478781"/>
              <a:gd name="connsiteX38" fmla="*/ 3406846 w 5387625"/>
              <a:gd name="connsiteY38" fmla="*/ 76200 h 1478781"/>
              <a:gd name="connsiteX39" fmla="*/ 3435421 w 5387625"/>
              <a:gd name="connsiteY39" fmla="*/ 85725 h 1478781"/>
              <a:gd name="connsiteX40" fmla="*/ 3463996 w 5387625"/>
              <a:gd name="connsiteY40" fmla="*/ 95250 h 1478781"/>
              <a:gd name="connsiteX41" fmla="*/ 3578296 w 5387625"/>
              <a:gd name="connsiteY41" fmla="*/ 104775 h 1478781"/>
              <a:gd name="connsiteX42" fmla="*/ 3635446 w 5387625"/>
              <a:gd name="connsiteY42" fmla="*/ 133350 h 1478781"/>
              <a:gd name="connsiteX43" fmla="*/ 3664021 w 5387625"/>
              <a:gd name="connsiteY43" fmla="*/ 161925 h 1478781"/>
              <a:gd name="connsiteX44" fmla="*/ 3721171 w 5387625"/>
              <a:gd name="connsiteY44" fmla="*/ 200025 h 1478781"/>
              <a:gd name="connsiteX45" fmla="*/ 3749746 w 5387625"/>
              <a:gd name="connsiteY45" fmla="*/ 219075 h 1478781"/>
              <a:gd name="connsiteX46" fmla="*/ 3778321 w 5387625"/>
              <a:gd name="connsiteY46" fmla="*/ 247650 h 1478781"/>
              <a:gd name="connsiteX47" fmla="*/ 3835471 w 5387625"/>
              <a:gd name="connsiteY47" fmla="*/ 266700 h 1478781"/>
              <a:gd name="connsiteX48" fmla="*/ 3892621 w 5387625"/>
              <a:gd name="connsiteY48" fmla="*/ 295275 h 1478781"/>
              <a:gd name="connsiteX49" fmla="*/ 3921196 w 5387625"/>
              <a:gd name="connsiteY49" fmla="*/ 314325 h 1478781"/>
              <a:gd name="connsiteX50" fmla="*/ 3959296 w 5387625"/>
              <a:gd name="connsiteY50" fmla="*/ 323850 h 1478781"/>
              <a:gd name="connsiteX51" fmla="*/ 4102171 w 5387625"/>
              <a:gd name="connsiteY51" fmla="*/ 342900 h 1478781"/>
              <a:gd name="connsiteX52" fmla="*/ 4159321 w 5387625"/>
              <a:gd name="connsiteY52" fmla="*/ 361950 h 1478781"/>
              <a:gd name="connsiteX53" fmla="*/ 4187896 w 5387625"/>
              <a:gd name="connsiteY53" fmla="*/ 371475 h 1478781"/>
              <a:gd name="connsiteX54" fmla="*/ 4245046 w 5387625"/>
              <a:gd name="connsiteY54" fmla="*/ 419100 h 1478781"/>
              <a:gd name="connsiteX55" fmla="*/ 4302196 w 5387625"/>
              <a:gd name="connsiteY55" fmla="*/ 457200 h 1478781"/>
              <a:gd name="connsiteX56" fmla="*/ 4330771 w 5387625"/>
              <a:gd name="connsiteY56" fmla="*/ 476250 h 1478781"/>
              <a:gd name="connsiteX57" fmla="*/ 4387921 w 5387625"/>
              <a:gd name="connsiteY57" fmla="*/ 514350 h 1478781"/>
              <a:gd name="connsiteX58" fmla="*/ 4416496 w 5387625"/>
              <a:gd name="connsiteY58" fmla="*/ 533400 h 1478781"/>
              <a:gd name="connsiteX59" fmla="*/ 4445071 w 5387625"/>
              <a:gd name="connsiteY59" fmla="*/ 542925 h 1478781"/>
              <a:gd name="connsiteX60" fmla="*/ 4530796 w 5387625"/>
              <a:gd name="connsiteY60" fmla="*/ 600075 h 1478781"/>
              <a:gd name="connsiteX61" fmla="*/ 4559371 w 5387625"/>
              <a:gd name="connsiteY61" fmla="*/ 628650 h 1478781"/>
              <a:gd name="connsiteX62" fmla="*/ 4587946 w 5387625"/>
              <a:gd name="connsiteY62" fmla="*/ 638175 h 1478781"/>
              <a:gd name="connsiteX63" fmla="*/ 4673671 w 5387625"/>
              <a:gd name="connsiteY63" fmla="*/ 695325 h 1478781"/>
              <a:gd name="connsiteX64" fmla="*/ 4702246 w 5387625"/>
              <a:gd name="connsiteY64" fmla="*/ 714375 h 1478781"/>
              <a:gd name="connsiteX65" fmla="*/ 4730821 w 5387625"/>
              <a:gd name="connsiteY65" fmla="*/ 733425 h 1478781"/>
              <a:gd name="connsiteX66" fmla="*/ 4816546 w 5387625"/>
              <a:gd name="connsiteY66" fmla="*/ 809625 h 1478781"/>
              <a:gd name="connsiteX67" fmla="*/ 4845121 w 5387625"/>
              <a:gd name="connsiteY67" fmla="*/ 819150 h 1478781"/>
              <a:gd name="connsiteX68" fmla="*/ 4902271 w 5387625"/>
              <a:gd name="connsiteY68" fmla="*/ 857250 h 1478781"/>
              <a:gd name="connsiteX69" fmla="*/ 4968946 w 5387625"/>
              <a:gd name="connsiteY69" fmla="*/ 876300 h 1478781"/>
              <a:gd name="connsiteX70" fmla="*/ 4997521 w 5387625"/>
              <a:gd name="connsiteY70" fmla="*/ 885825 h 1478781"/>
              <a:gd name="connsiteX71" fmla="*/ 5064196 w 5387625"/>
              <a:gd name="connsiteY71" fmla="*/ 904875 h 1478781"/>
              <a:gd name="connsiteX72" fmla="*/ 5122079 w 5387625"/>
              <a:gd name="connsiteY72" fmla="*/ 976679 h 1478781"/>
              <a:gd name="connsiteX73" fmla="*/ 5232714 w 5387625"/>
              <a:gd name="connsiteY73" fmla="*/ 1044819 h 1478781"/>
              <a:gd name="connsiteX74" fmla="*/ 5349952 w 5387625"/>
              <a:gd name="connsiteY74" fmla="*/ 1153072 h 1478781"/>
              <a:gd name="connsiteX75" fmla="*/ 5387625 w 5387625"/>
              <a:gd name="connsiteY75" fmla="*/ 1262757 h 1478781"/>
              <a:gd name="connsiteX76" fmla="*/ 4847565 w 5387625"/>
              <a:gd name="connsiteY76" fmla="*/ 1478781 h 1478781"/>
              <a:gd name="connsiteX77" fmla="*/ 599093 w 5387625"/>
              <a:gd name="connsiteY77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577519 w 5387625"/>
              <a:gd name="connsiteY8" fmla="*/ 756108 h 1478781"/>
              <a:gd name="connsiteX9" fmla="*/ 652467 w 5387625"/>
              <a:gd name="connsiteY9" fmla="*/ 749631 h 1478781"/>
              <a:gd name="connsiteX10" fmla="*/ 735286 w 5387625"/>
              <a:gd name="connsiteY10" fmla="*/ 669901 h 1478781"/>
              <a:gd name="connsiteX11" fmla="*/ 840060 w 5387625"/>
              <a:gd name="connsiteY11" fmla="*/ 685471 h 1478781"/>
              <a:gd name="connsiteX12" fmla="*/ 973812 w 5387625"/>
              <a:gd name="connsiteY12" fmla="*/ 578129 h 1478781"/>
              <a:gd name="connsiteX13" fmla="*/ 1066155 w 5387625"/>
              <a:gd name="connsiteY13" fmla="*/ 522480 h 1478781"/>
              <a:gd name="connsiteX14" fmla="*/ 1142981 w 5387625"/>
              <a:gd name="connsiteY14" fmla="*/ 499417 h 1478781"/>
              <a:gd name="connsiteX15" fmla="*/ 1248383 w 5387625"/>
              <a:gd name="connsiteY15" fmla="*/ 437236 h 1478781"/>
              <a:gd name="connsiteX16" fmla="*/ 1314432 w 5387625"/>
              <a:gd name="connsiteY16" fmla="*/ 414173 h 1478781"/>
              <a:gd name="connsiteX17" fmla="*/ 1377752 w 5387625"/>
              <a:gd name="connsiteY17" fmla="*/ 423215 h 1478781"/>
              <a:gd name="connsiteX18" fmla="*/ 1472600 w 5387625"/>
              <a:gd name="connsiteY18" fmla="*/ 417704 h 1478781"/>
              <a:gd name="connsiteX19" fmla="*/ 1591685 w 5387625"/>
              <a:gd name="connsiteY19" fmla="*/ 380086 h 1478781"/>
              <a:gd name="connsiteX20" fmla="*/ 1723604 w 5387625"/>
              <a:gd name="connsiteY20" fmla="*/ 326415 h 1478781"/>
              <a:gd name="connsiteX21" fmla="*/ 1830033 w 5387625"/>
              <a:gd name="connsiteY21" fmla="*/ 295809 h 1478781"/>
              <a:gd name="connsiteX22" fmla="*/ 1988426 w 5387625"/>
              <a:gd name="connsiteY22" fmla="*/ 260706 h 1478781"/>
              <a:gd name="connsiteX23" fmla="*/ 2137114 w 5387625"/>
              <a:gd name="connsiteY23" fmla="*/ 204039 h 1478781"/>
              <a:gd name="connsiteX24" fmla="*/ 2197171 w 5387625"/>
              <a:gd name="connsiteY24" fmla="*/ 190500 h 1478781"/>
              <a:gd name="connsiteX25" fmla="*/ 2225746 w 5387625"/>
              <a:gd name="connsiteY25" fmla="*/ 171450 h 1478781"/>
              <a:gd name="connsiteX26" fmla="*/ 2294702 w 5387625"/>
              <a:gd name="connsiteY26" fmla="*/ 144373 h 1478781"/>
              <a:gd name="connsiteX27" fmla="*/ 2451260 w 5387625"/>
              <a:gd name="connsiteY27" fmla="*/ 114300 h 1478781"/>
              <a:gd name="connsiteX28" fmla="*/ 2711521 w 5387625"/>
              <a:gd name="connsiteY28" fmla="*/ 95250 h 1478781"/>
              <a:gd name="connsiteX29" fmla="*/ 2797246 w 5387625"/>
              <a:gd name="connsiteY29" fmla="*/ 66675 h 1478781"/>
              <a:gd name="connsiteX30" fmla="*/ 2825821 w 5387625"/>
              <a:gd name="connsiteY30" fmla="*/ 57150 h 1478781"/>
              <a:gd name="connsiteX31" fmla="*/ 2854396 w 5387625"/>
              <a:gd name="connsiteY31" fmla="*/ 38100 h 1478781"/>
              <a:gd name="connsiteX32" fmla="*/ 2911546 w 5387625"/>
              <a:gd name="connsiteY32" fmla="*/ 19050 h 1478781"/>
              <a:gd name="connsiteX33" fmla="*/ 2978221 w 5387625"/>
              <a:gd name="connsiteY33" fmla="*/ 0 h 1478781"/>
              <a:gd name="connsiteX34" fmla="*/ 3197296 w 5387625"/>
              <a:gd name="connsiteY34" fmla="*/ 9525 h 1478781"/>
              <a:gd name="connsiteX35" fmla="*/ 3254446 w 5387625"/>
              <a:gd name="connsiteY35" fmla="*/ 28575 h 1478781"/>
              <a:gd name="connsiteX36" fmla="*/ 3292546 w 5387625"/>
              <a:gd name="connsiteY36" fmla="*/ 38100 h 1478781"/>
              <a:gd name="connsiteX37" fmla="*/ 3349696 w 5387625"/>
              <a:gd name="connsiteY37" fmla="*/ 57150 h 1478781"/>
              <a:gd name="connsiteX38" fmla="*/ 3406846 w 5387625"/>
              <a:gd name="connsiteY38" fmla="*/ 76200 h 1478781"/>
              <a:gd name="connsiteX39" fmla="*/ 3435421 w 5387625"/>
              <a:gd name="connsiteY39" fmla="*/ 85725 h 1478781"/>
              <a:gd name="connsiteX40" fmla="*/ 3463996 w 5387625"/>
              <a:gd name="connsiteY40" fmla="*/ 95250 h 1478781"/>
              <a:gd name="connsiteX41" fmla="*/ 3578296 w 5387625"/>
              <a:gd name="connsiteY41" fmla="*/ 104775 h 1478781"/>
              <a:gd name="connsiteX42" fmla="*/ 3635446 w 5387625"/>
              <a:gd name="connsiteY42" fmla="*/ 133350 h 1478781"/>
              <a:gd name="connsiteX43" fmla="*/ 3664021 w 5387625"/>
              <a:gd name="connsiteY43" fmla="*/ 161925 h 1478781"/>
              <a:gd name="connsiteX44" fmla="*/ 3721171 w 5387625"/>
              <a:gd name="connsiteY44" fmla="*/ 200025 h 1478781"/>
              <a:gd name="connsiteX45" fmla="*/ 3749746 w 5387625"/>
              <a:gd name="connsiteY45" fmla="*/ 219075 h 1478781"/>
              <a:gd name="connsiteX46" fmla="*/ 3778321 w 5387625"/>
              <a:gd name="connsiteY46" fmla="*/ 247650 h 1478781"/>
              <a:gd name="connsiteX47" fmla="*/ 3835471 w 5387625"/>
              <a:gd name="connsiteY47" fmla="*/ 266700 h 1478781"/>
              <a:gd name="connsiteX48" fmla="*/ 3892621 w 5387625"/>
              <a:gd name="connsiteY48" fmla="*/ 295275 h 1478781"/>
              <a:gd name="connsiteX49" fmla="*/ 3921196 w 5387625"/>
              <a:gd name="connsiteY49" fmla="*/ 314325 h 1478781"/>
              <a:gd name="connsiteX50" fmla="*/ 3959296 w 5387625"/>
              <a:gd name="connsiteY50" fmla="*/ 323850 h 1478781"/>
              <a:gd name="connsiteX51" fmla="*/ 4102171 w 5387625"/>
              <a:gd name="connsiteY51" fmla="*/ 342900 h 1478781"/>
              <a:gd name="connsiteX52" fmla="*/ 4159321 w 5387625"/>
              <a:gd name="connsiteY52" fmla="*/ 361950 h 1478781"/>
              <a:gd name="connsiteX53" fmla="*/ 4187896 w 5387625"/>
              <a:gd name="connsiteY53" fmla="*/ 371475 h 1478781"/>
              <a:gd name="connsiteX54" fmla="*/ 4245046 w 5387625"/>
              <a:gd name="connsiteY54" fmla="*/ 419100 h 1478781"/>
              <a:gd name="connsiteX55" fmla="*/ 4302196 w 5387625"/>
              <a:gd name="connsiteY55" fmla="*/ 457200 h 1478781"/>
              <a:gd name="connsiteX56" fmla="*/ 4330771 w 5387625"/>
              <a:gd name="connsiteY56" fmla="*/ 476250 h 1478781"/>
              <a:gd name="connsiteX57" fmla="*/ 4387921 w 5387625"/>
              <a:gd name="connsiteY57" fmla="*/ 514350 h 1478781"/>
              <a:gd name="connsiteX58" fmla="*/ 4416496 w 5387625"/>
              <a:gd name="connsiteY58" fmla="*/ 533400 h 1478781"/>
              <a:gd name="connsiteX59" fmla="*/ 4445071 w 5387625"/>
              <a:gd name="connsiteY59" fmla="*/ 542925 h 1478781"/>
              <a:gd name="connsiteX60" fmla="*/ 4530796 w 5387625"/>
              <a:gd name="connsiteY60" fmla="*/ 600075 h 1478781"/>
              <a:gd name="connsiteX61" fmla="*/ 4559371 w 5387625"/>
              <a:gd name="connsiteY61" fmla="*/ 628650 h 1478781"/>
              <a:gd name="connsiteX62" fmla="*/ 4587946 w 5387625"/>
              <a:gd name="connsiteY62" fmla="*/ 638175 h 1478781"/>
              <a:gd name="connsiteX63" fmla="*/ 4673671 w 5387625"/>
              <a:gd name="connsiteY63" fmla="*/ 695325 h 1478781"/>
              <a:gd name="connsiteX64" fmla="*/ 4702246 w 5387625"/>
              <a:gd name="connsiteY64" fmla="*/ 714375 h 1478781"/>
              <a:gd name="connsiteX65" fmla="*/ 4730821 w 5387625"/>
              <a:gd name="connsiteY65" fmla="*/ 733425 h 1478781"/>
              <a:gd name="connsiteX66" fmla="*/ 4816546 w 5387625"/>
              <a:gd name="connsiteY66" fmla="*/ 809625 h 1478781"/>
              <a:gd name="connsiteX67" fmla="*/ 4845121 w 5387625"/>
              <a:gd name="connsiteY67" fmla="*/ 819150 h 1478781"/>
              <a:gd name="connsiteX68" fmla="*/ 4902271 w 5387625"/>
              <a:gd name="connsiteY68" fmla="*/ 857250 h 1478781"/>
              <a:gd name="connsiteX69" fmla="*/ 4968946 w 5387625"/>
              <a:gd name="connsiteY69" fmla="*/ 876300 h 1478781"/>
              <a:gd name="connsiteX70" fmla="*/ 4997521 w 5387625"/>
              <a:gd name="connsiteY70" fmla="*/ 885825 h 1478781"/>
              <a:gd name="connsiteX71" fmla="*/ 5064196 w 5387625"/>
              <a:gd name="connsiteY71" fmla="*/ 904875 h 1478781"/>
              <a:gd name="connsiteX72" fmla="*/ 5122079 w 5387625"/>
              <a:gd name="connsiteY72" fmla="*/ 976679 h 1478781"/>
              <a:gd name="connsiteX73" fmla="*/ 5232714 w 5387625"/>
              <a:gd name="connsiteY73" fmla="*/ 1044819 h 1478781"/>
              <a:gd name="connsiteX74" fmla="*/ 5349952 w 5387625"/>
              <a:gd name="connsiteY74" fmla="*/ 1153072 h 1478781"/>
              <a:gd name="connsiteX75" fmla="*/ 5387625 w 5387625"/>
              <a:gd name="connsiteY75" fmla="*/ 1262757 h 1478781"/>
              <a:gd name="connsiteX76" fmla="*/ 4847565 w 5387625"/>
              <a:gd name="connsiteY76" fmla="*/ 1478781 h 1478781"/>
              <a:gd name="connsiteX77" fmla="*/ 599093 w 5387625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142846 w 5419107"/>
              <a:gd name="connsiteY2" fmla="*/ 1099567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142846 w 5419107"/>
              <a:gd name="connsiteY2" fmla="*/ 1099567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83817 w 5419107"/>
              <a:gd name="connsiteY2" fmla="*/ 1143713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83817 w 5419107"/>
              <a:gd name="connsiteY2" fmla="*/ 1143713 h 1478781"/>
              <a:gd name="connsiteX3" fmla="*/ 204223 w 5419107"/>
              <a:gd name="connsiteY3" fmla="*/ 1007731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82197 w 5517487"/>
              <a:gd name="connsiteY2" fmla="*/ 1143713 h 1478781"/>
              <a:gd name="connsiteX3" fmla="*/ 302603 w 5517487"/>
              <a:gd name="connsiteY3" fmla="*/ 1007731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302603 w 5517487"/>
              <a:gd name="connsiteY3" fmla="*/ 1007731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57250 w 5517487"/>
              <a:gd name="connsiteY4" fmla="*/ 939411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57250 w 5517487"/>
              <a:gd name="connsiteY4" fmla="*/ 939411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354935 w 5517487"/>
              <a:gd name="connsiteY4" fmla="*/ 1003623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628498 w 5517487"/>
              <a:gd name="connsiteY6" fmla="*/ 842850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5157 w 5517487"/>
              <a:gd name="connsiteY12" fmla="*/ 594182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5737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6966 w 5517487"/>
              <a:gd name="connsiteY17" fmla="*/ 503479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70577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70577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964099 w 5517487"/>
              <a:gd name="connsiteY17" fmla="*/ 523544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35160 w 5517487"/>
              <a:gd name="connsiteY17" fmla="*/ 45130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35704 w 5517487"/>
              <a:gd name="connsiteY3" fmla="*/ 1132140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00287 w 5517487"/>
              <a:gd name="connsiteY3" fmla="*/ 116826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803704 w 5517487"/>
              <a:gd name="connsiteY7" fmla="*/ 921133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16028 w 5517487"/>
              <a:gd name="connsiteY3" fmla="*/ 1240498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803704 w 5517487"/>
              <a:gd name="connsiteY7" fmla="*/ 921133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694720 w 5483252"/>
              <a:gd name="connsiteY0" fmla="*/ 1478781 h 1478781"/>
              <a:gd name="connsiteX1" fmla="*/ 131044 w 5483252"/>
              <a:gd name="connsiteY1" fmla="*/ 1385573 h 1478781"/>
              <a:gd name="connsiteX2" fmla="*/ 14166 w 5483252"/>
              <a:gd name="connsiteY2" fmla="*/ 1260096 h 1478781"/>
              <a:gd name="connsiteX3" fmla="*/ 181793 w 5483252"/>
              <a:gd name="connsiteY3" fmla="*/ 1240498 h 1478781"/>
              <a:gd name="connsiteX4" fmla="*/ 304960 w 5483252"/>
              <a:gd name="connsiteY4" fmla="*/ 1115993 h 1478781"/>
              <a:gd name="connsiteX5" fmla="*/ 443696 w 5483252"/>
              <a:gd name="connsiteY5" fmla="*/ 1069088 h 1478781"/>
              <a:gd name="connsiteX6" fmla="*/ 602135 w 5483252"/>
              <a:gd name="connsiteY6" fmla="*/ 975288 h 1478781"/>
              <a:gd name="connsiteX7" fmla="*/ 769469 w 5483252"/>
              <a:gd name="connsiteY7" fmla="*/ 921133 h 1478781"/>
              <a:gd name="connsiteX8" fmla="*/ 877777 w 5483252"/>
              <a:gd name="connsiteY8" fmla="*/ 868479 h 1478781"/>
              <a:gd name="connsiteX9" fmla="*/ 980272 w 5483252"/>
              <a:gd name="connsiteY9" fmla="*/ 801802 h 1478781"/>
              <a:gd name="connsiteX10" fmla="*/ 1055222 w 5483252"/>
              <a:gd name="connsiteY10" fmla="*/ 742140 h 1478781"/>
              <a:gd name="connsiteX11" fmla="*/ 1002586 w 5483252"/>
              <a:gd name="connsiteY11" fmla="*/ 669418 h 1478781"/>
              <a:gd name="connsiteX12" fmla="*/ 1069441 w 5483252"/>
              <a:gd name="connsiteY12" fmla="*/ 610235 h 1478781"/>
              <a:gd name="connsiteX13" fmla="*/ 1157847 w 5483252"/>
              <a:gd name="connsiteY13" fmla="*/ 562612 h 1478781"/>
              <a:gd name="connsiteX14" fmla="*/ 1258285 w 5483252"/>
              <a:gd name="connsiteY14" fmla="*/ 527509 h 1478781"/>
              <a:gd name="connsiteX15" fmla="*/ 1336140 w 5483252"/>
              <a:gd name="connsiteY15" fmla="*/ 489408 h 1478781"/>
              <a:gd name="connsiteX16" fmla="*/ 1413995 w 5483252"/>
              <a:gd name="connsiteY16" fmla="*/ 474372 h 1478781"/>
              <a:gd name="connsiteX17" fmla="*/ 1493055 w 5483252"/>
              <a:gd name="connsiteY17" fmla="*/ 439267 h 1478781"/>
              <a:gd name="connsiteX18" fmla="*/ 1607578 w 5483252"/>
              <a:gd name="connsiteY18" fmla="*/ 405666 h 1478781"/>
              <a:gd name="connsiteX19" fmla="*/ 1722729 w 5483252"/>
              <a:gd name="connsiteY19" fmla="*/ 376073 h 1478781"/>
              <a:gd name="connsiteX20" fmla="*/ 1803490 w 5483252"/>
              <a:gd name="connsiteY20" fmla="*/ 346480 h 1478781"/>
              <a:gd name="connsiteX21" fmla="*/ 1921725 w 5483252"/>
              <a:gd name="connsiteY21" fmla="*/ 311862 h 1478781"/>
              <a:gd name="connsiteX22" fmla="*/ 2076182 w 5483252"/>
              <a:gd name="connsiteY22" fmla="*/ 284785 h 1478781"/>
              <a:gd name="connsiteX23" fmla="*/ 2197323 w 5483252"/>
              <a:gd name="connsiteY23" fmla="*/ 216079 h 1478781"/>
              <a:gd name="connsiteX24" fmla="*/ 2292798 w 5483252"/>
              <a:gd name="connsiteY24" fmla="*/ 190500 h 1478781"/>
              <a:gd name="connsiteX25" fmla="*/ 2321373 w 5483252"/>
              <a:gd name="connsiteY25" fmla="*/ 171450 h 1478781"/>
              <a:gd name="connsiteX26" fmla="*/ 2390329 w 5483252"/>
              <a:gd name="connsiteY26" fmla="*/ 144373 h 1478781"/>
              <a:gd name="connsiteX27" fmla="*/ 2546887 w 5483252"/>
              <a:gd name="connsiteY27" fmla="*/ 114300 h 1478781"/>
              <a:gd name="connsiteX28" fmla="*/ 2807148 w 5483252"/>
              <a:gd name="connsiteY28" fmla="*/ 95250 h 1478781"/>
              <a:gd name="connsiteX29" fmla="*/ 2892873 w 5483252"/>
              <a:gd name="connsiteY29" fmla="*/ 66675 h 1478781"/>
              <a:gd name="connsiteX30" fmla="*/ 2921448 w 5483252"/>
              <a:gd name="connsiteY30" fmla="*/ 57150 h 1478781"/>
              <a:gd name="connsiteX31" fmla="*/ 2950023 w 5483252"/>
              <a:gd name="connsiteY31" fmla="*/ 38100 h 1478781"/>
              <a:gd name="connsiteX32" fmla="*/ 3007173 w 5483252"/>
              <a:gd name="connsiteY32" fmla="*/ 19050 h 1478781"/>
              <a:gd name="connsiteX33" fmla="*/ 3073848 w 5483252"/>
              <a:gd name="connsiteY33" fmla="*/ 0 h 1478781"/>
              <a:gd name="connsiteX34" fmla="*/ 3292923 w 5483252"/>
              <a:gd name="connsiteY34" fmla="*/ 9525 h 1478781"/>
              <a:gd name="connsiteX35" fmla="*/ 3350073 w 5483252"/>
              <a:gd name="connsiteY35" fmla="*/ 28575 h 1478781"/>
              <a:gd name="connsiteX36" fmla="*/ 3388173 w 5483252"/>
              <a:gd name="connsiteY36" fmla="*/ 38100 h 1478781"/>
              <a:gd name="connsiteX37" fmla="*/ 3445323 w 5483252"/>
              <a:gd name="connsiteY37" fmla="*/ 57150 h 1478781"/>
              <a:gd name="connsiteX38" fmla="*/ 3502473 w 5483252"/>
              <a:gd name="connsiteY38" fmla="*/ 76200 h 1478781"/>
              <a:gd name="connsiteX39" fmla="*/ 3531048 w 5483252"/>
              <a:gd name="connsiteY39" fmla="*/ 85725 h 1478781"/>
              <a:gd name="connsiteX40" fmla="*/ 3559623 w 5483252"/>
              <a:gd name="connsiteY40" fmla="*/ 95250 h 1478781"/>
              <a:gd name="connsiteX41" fmla="*/ 3673923 w 5483252"/>
              <a:gd name="connsiteY41" fmla="*/ 104775 h 1478781"/>
              <a:gd name="connsiteX42" fmla="*/ 3731073 w 5483252"/>
              <a:gd name="connsiteY42" fmla="*/ 133350 h 1478781"/>
              <a:gd name="connsiteX43" fmla="*/ 3759648 w 5483252"/>
              <a:gd name="connsiteY43" fmla="*/ 161925 h 1478781"/>
              <a:gd name="connsiteX44" fmla="*/ 3816798 w 5483252"/>
              <a:gd name="connsiteY44" fmla="*/ 200025 h 1478781"/>
              <a:gd name="connsiteX45" fmla="*/ 3845373 w 5483252"/>
              <a:gd name="connsiteY45" fmla="*/ 219075 h 1478781"/>
              <a:gd name="connsiteX46" fmla="*/ 3873948 w 5483252"/>
              <a:gd name="connsiteY46" fmla="*/ 247650 h 1478781"/>
              <a:gd name="connsiteX47" fmla="*/ 3931098 w 5483252"/>
              <a:gd name="connsiteY47" fmla="*/ 266700 h 1478781"/>
              <a:gd name="connsiteX48" fmla="*/ 3988248 w 5483252"/>
              <a:gd name="connsiteY48" fmla="*/ 295275 h 1478781"/>
              <a:gd name="connsiteX49" fmla="*/ 4016823 w 5483252"/>
              <a:gd name="connsiteY49" fmla="*/ 314325 h 1478781"/>
              <a:gd name="connsiteX50" fmla="*/ 4054923 w 5483252"/>
              <a:gd name="connsiteY50" fmla="*/ 323850 h 1478781"/>
              <a:gd name="connsiteX51" fmla="*/ 4197798 w 5483252"/>
              <a:gd name="connsiteY51" fmla="*/ 342900 h 1478781"/>
              <a:gd name="connsiteX52" fmla="*/ 4254948 w 5483252"/>
              <a:gd name="connsiteY52" fmla="*/ 361950 h 1478781"/>
              <a:gd name="connsiteX53" fmla="*/ 4283523 w 5483252"/>
              <a:gd name="connsiteY53" fmla="*/ 371475 h 1478781"/>
              <a:gd name="connsiteX54" fmla="*/ 4340673 w 5483252"/>
              <a:gd name="connsiteY54" fmla="*/ 419100 h 1478781"/>
              <a:gd name="connsiteX55" fmla="*/ 4397823 w 5483252"/>
              <a:gd name="connsiteY55" fmla="*/ 457200 h 1478781"/>
              <a:gd name="connsiteX56" fmla="*/ 4426398 w 5483252"/>
              <a:gd name="connsiteY56" fmla="*/ 476250 h 1478781"/>
              <a:gd name="connsiteX57" fmla="*/ 4483548 w 5483252"/>
              <a:gd name="connsiteY57" fmla="*/ 514350 h 1478781"/>
              <a:gd name="connsiteX58" fmla="*/ 4512123 w 5483252"/>
              <a:gd name="connsiteY58" fmla="*/ 533400 h 1478781"/>
              <a:gd name="connsiteX59" fmla="*/ 4540698 w 5483252"/>
              <a:gd name="connsiteY59" fmla="*/ 542925 h 1478781"/>
              <a:gd name="connsiteX60" fmla="*/ 4626423 w 5483252"/>
              <a:gd name="connsiteY60" fmla="*/ 600075 h 1478781"/>
              <a:gd name="connsiteX61" fmla="*/ 4654998 w 5483252"/>
              <a:gd name="connsiteY61" fmla="*/ 628650 h 1478781"/>
              <a:gd name="connsiteX62" fmla="*/ 4683573 w 5483252"/>
              <a:gd name="connsiteY62" fmla="*/ 638175 h 1478781"/>
              <a:gd name="connsiteX63" fmla="*/ 4769298 w 5483252"/>
              <a:gd name="connsiteY63" fmla="*/ 695325 h 1478781"/>
              <a:gd name="connsiteX64" fmla="*/ 4797873 w 5483252"/>
              <a:gd name="connsiteY64" fmla="*/ 714375 h 1478781"/>
              <a:gd name="connsiteX65" fmla="*/ 4826448 w 5483252"/>
              <a:gd name="connsiteY65" fmla="*/ 733425 h 1478781"/>
              <a:gd name="connsiteX66" fmla="*/ 4912173 w 5483252"/>
              <a:gd name="connsiteY66" fmla="*/ 809625 h 1478781"/>
              <a:gd name="connsiteX67" fmla="*/ 4940748 w 5483252"/>
              <a:gd name="connsiteY67" fmla="*/ 819150 h 1478781"/>
              <a:gd name="connsiteX68" fmla="*/ 4997898 w 5483252"/>
              <a:gd name="connsiteY68" fmla="*/ 857250 h 1478781"/>
              <a:gd name="connsiteX69" fmla="*/ 5064573 w 5483252"/>
              <a:gd name="connsiteY69" fmla="*/ 876300 h 1478781"/>
              <a:gd name="connsiteX70" fmla="*/ 5093148 w 5483252"/>
              <a:gd name="connsiteY70" fmla="*/ 885825 h 1478781"/>
              <a:gd name="connsiteX71" fmla="*/ 5159823 w 5483252"/>
              <a:gd name="connsiteY71" fmla="*/ 904875 h 1478781"/>
              <a:gd name="connsiteX72" fmla="*/ 5217706 w 5483252"/>
              <a:gd name="connsiteY72" fmla="*/ 976679 h 1478781"/>
              <a:gd name="connsiteX73" fmla="*/ 5328341 w 5483252"/>
              <a:gd name="connsiteY73" fmla="*/ 1044819 h 1478781"/>
              <a:gd name="connsiteX74" fmla="*/ 5445579 w 5483252"/>
              <a:gd name="connsiteY74" fmla="*/ 1153072 h 1478781"/>
              <a:gd name="connsiteX75" fmla="*/ 5483252 w 5483252"/>
              <a:gd name="connsiteY75" fmla="*/ 1262757 h 1478781"/>
              <a:gd name="connsiteX76" fmla="*/ 4943192 w 5483252"/>
              <a:gd name="connsiteY76" fmla="*/ 1478781 h 1478781"/>
              <a:gd name="connsiteX77" fmla="*/ 694720 w 5483252"/>
              <a:gd name="connsiteY77" fmla="*/ 1478781 h 1478781"/>
              <a:gd name="connsiteX0" fmla="*/ 583875 w 5372407"/>
              <a:gd name="connsiteY0" fmla="*/ 1478781 h 1478781"/>
              <a:gd name="connsiteX1" fmla="*/ 20199 w 5372407"/>
              <a:gd name="connsiteY1" fmla="*/ 1385573 h 1478781"/>
              <a:gd name="connsiteX2" fmla="*/ 29248 w 5372407"/>
              <a:gd name="connsiteY2" fmla="*/ 1300228 h 1478781"/>
              <a:gd name="connsiteX3" fmla="*/ 70948 w 5372407"/>
              <a:gd name="connsiteY3" fmla="*/ 1240498 h 1478781"/>
              <a:gd name="connsiteX4" fmla="*/ 194115 w 5372407"/>
              <a:gd name="connsiteY4" fmla="*/ 1115993 h 1478781"/>
              <a:gd name="connsiteX5" fmla="*/ 332851 w 5372407"/>
              <a:gd name="connsiteY5" fmla="*/ 1069088 h 1478781"/>
              <a:gd name="connsiteX6" fmla="*/ 491290 w 5372407"/>
              <a:gd name="connsiteY6" fmla="*/ 975288 h 1478781"/>
              <a:gd name="connsiteX7" fmla="*/ 658624 w 5372407"/>
              <a:gd name="connsiteY7" fmla="*/ 921133 h 1478781"/>
              <a:gd name="connsiteX8" fmla="*/ 766932 w 5372407"/>
              <a:gd name="connsiteY8" fmla="*/ 868479 h 1478781"/>
              <a:gd name="connsiteX9" fmla="*/ 869427 w 5372407"/>
              <a:gd name="connsiteY9" fmla="*/ 801802 h 1478781"/>
              <a:gd name="connsiteX10" fmla="*/ 944377 w 5372407"/>
              <a:gd name="connsiteY10" fmla="*/ 742140 h 1478781"/>
              <a:gd name="connsiteX11" fmla="*/ 891741 w 5372407"/>
              <a:gd name="connsiteY11" fmla="*/ 669418 h 1478781"/>
              <a:gd name="connsiteX12" fmla="*/ 958596 w 5372407"/>
              <a:gd name="connsiteY12" fmla="*/ 610235 h 1478781"/>
              <a:gd name="connsiteX13" fmla="*/ 1047002 w 5372407"/>
              <a:gd name="connsiteY13" fmla="*/ 562612 h 1478781"/>
              <a:gd name="connsiteX14" fmla="*/ 1147440 w 5372407"/>
              <a:gd name="connsiteY14" fmla="*/ 527509 h 1478781"/>
              <a:gd name="connsiteX15" fmla="*/ 1225295 w 5372407"/>
              <a:gd name="connsiteY15" fmla="*/ 489408 h 1478781"/>
              <a:gd name="connsiteX16" fmla="*/ 1303150 w 5372407"/>
              <a:gd name="connsiteY16" fmla="*/ 474372 h 1478781"/>
              <a:gd name="connsiteX17" fmla="*/ 1382210 w 5372407"/>
              <a:gd name="connsiteY17" fmla="*/ 439267 h 1478781"/>
              <a:gd name="connsiteX18" fmla="*/ 1496733 w 5372407"/>
              <a:gd name="connsiteY18" fmla="*/ 405666 h 1478781"/>
              <a:gd name="connsiteX19" fmla="*/ 1611884 w 5372407"/>
              <a:gd name="connsiteY19" fmla="*/ 376073 h 1478781"/>
              <a:gd name="connsiteX20" fmla="*/ 1692645 w 5372407"/>
              <a:gd name="connsiteY20" fmla="*/ 346480 h 1478781"/>
              <a:gd name="connsiteX21" fmla="*/ 1810880 w 5372407"/>
              <a:gd name="connsiteY21" fmla="*/ 311862 h 1478781"/>
              <a:gd name="connsiteX22" fmla="*/ 1965337 w 5372407"/>
              <a:gd name="connsiteY22" fmla="*/ 284785 h 1478781"/>
              <a:gd name="connsiteX23" fmla="*/ 2086478 w 5372407"/>
              <a:gd name="connsiteY23" fmla="*/ 216079 h 1478781"/>
              <a:gd name="connsiteX24" fmla="*/ 2181953 w 5372407"/>
              <a:gd name="connsiteY24" fmla="*/ 190500 h 1478781"/>
              <a:gd name="connsiteX25" fmla="*/ 2210528 w 5372407"/>
              <a:gd name="connsiteY25" fmla="*/ 171450 h 1478781"/>
              <a:gd name="connsiteX26" fmla="*/ 2279484 w 5372407"/>
              <a:gd name="connsiteY26" fmla="*/ 144373 h 1478781"/>
              <a:gd name="connsiteX27" fmla="*/ 2436042 w 5372407"/>
              <a:gd name="connsiteY27" fmla="*/ 114300 h 1478781"/>
              <a:gd name="connsiteX28" fmla="*/ 2696303 w 5372407"/>
              <a:gd name="connsiteY28" fmla="*/ 95250 h 1478781"/>
              <a:gd name="connsiteX29" fmla="*/ 2782028 w 5372407"/>
              <a:gd name="connsiteY29" fmla="*/ 66675 h 1478781"/>
              <a:gd name="connsiteX30" fmla="*/ 2810603 w 5372407"/>
              <a:gd name="connsiteY30" fmla="*/ 57150 h 1478781"/>
              <a:gd name="connsiteX31" fmla="*/ 2839178 w 5372407"/>
              <a:gd name="connsiteY31" fmla="*/ 38100 h 1478781"/>
              <a:gd name="connsiteX32" fmla="*/ 2896328 w 5372407"/>
              <a:gd name="connsiteY32" fmla="*/ 19050 h 1478781"/>
              <a:gd name="connsiteX33" fmla="*/ 2963003 w 5372407"/>
              <a:gd name="connsiteY33" fmla="*/ 0 h 1478781"/>
              <a:gd name="connsiteX34" fmla="*/ 3182078 w 5372407"/>
              <a:gd name="connsiteY34" fmla="*/ 9525 h 1478781"/>
              <a:gd name="connsiteX35" fmla="*/ 3239228 w 5372407"/>
              <a:gd name="connsiteY35" fmla="*/ 28575 h 1478781"/>
              <a:gd name="connsiteX36" fmla="*/ 3277328 w 5372407"/>
              <a:gd name="connsiteY36" fmla="*/ 38100 h 1478781"/>
              <a:gd name="connsiteX37" fmla="*/ 3334478 w 5372407"/>
              <a:gd name="connsiteY37" fmla="*/ 57150 h 1478781"/>
              <a:gd name="connsiteX38" fmla="*/ 3391628 w 5372407"/>
              <a:gd name="connsiteY38" fmla="*/ 76200 h 1478781"/>
              <a:gd name="connsiteX39" fmla="*/ 3420203 w 5372407"/>
              <a:gd name="connsiteY39" fmla="*/ 85725 h 1478781"/>
              <a:gd name="connsiteX40" fmla="*/ 3448778 w 5372407"/>
              <a:gd name="connsiteY40" fmla="*/ 95250 h 1478781"/>
              <a:gd name="connsiteX41" fmla="*/ 3563078 w 5372407"/>
              <a:gd name="connsiteY41" fmla="*/ 104775 h 1478781"/>
              <a:gd name="connsiteX42" fmla="*/ 3620228 w 5372407"/>
              <a:gd name="connsiteY42" fmla="*/ 133350 h 1478781"/>
              <a:gd name="connsiteX43" fmla="*/ 3648803 w 5372407"/>
              <a:gd name="connsiteY43" fmla="*/ 161925 h 1478781"/>
              <a:gd name="connsiteX44" fmla="*/ 3705953 w 5372407"/>
              <a:gd name="connsiteY44" fmla="*/ 200025 h 1478781"/>
              <a:gd name="connsiteX45" fmla="*/ 3734528 w 5372407"/>
              <a:gd name="connsiteY45" fmla="*/ 219075 h 1478781"/>
              <a:gd name="connsiteX46" fmla="*/ 3763103 w 5372407"/>
              <a:gd name="connsiteY46" fmla="*/ 247650 h 1478781"/>
              <a:gd name="connsiteX47" fmla="*/ 3820253 w 5372407"/>
              <a:gd name="connsiteY47" fmla="*/ 266700 h 1478781"/>
              <a:gd name="connsiteX48" fmla="*/ 3877403 w 5372407"/>
              <a:gd name="connsiteY48" fmla="*/ 295275 h 1478781"/>
              <a:gd name="connsiteX49" fmla="*/ 3905978 w 5372407"/>
              <a:gd name="connsiteY49" fmla="*/ 314325 h 1478781"/>
              <a:gd name="connsiteX50" fmla="*/ 3944078 w 5372407"/>
              <a:gd name="connsiteY50" fmla="*/ 323850 h 1478781"/>
              <a:gd name="connsiteX51" fmla="*/ 4086953 w 5372407"/>
              <a:gd name="connsiteY51" fmla="*/ 342900 h 1478781"/>
              <a:gd name="connsiteX52" fmla="*/ 4144103 w 5372407"/>
              <a:gd name="connsiteY52" fmla="*/ 361950 h 1478781"/>
              <a:gd name="connsiteX53" fmla="*/ 4172678 w 5372407"/>
              <a:gd name="connsiteY53" fmla="*/ 371475 h 1478781"/>
              <a:gd name="connsiteX54" fmla="*/ 4229828 w 5372407"/>
              <a:gd name="connsiteY54" fmla="*/ 419100 h 1478781"/>
              <a:gd name="connsiteX55" fmla="*/ 4286978 w 5372407"/>
              <a:gd name="connsiteY55" fmla="*/ 457200 h 1478781"/>
              <a:gd name="connsiteX56" fmla="*/ 4315553 w 5372407"/>
              <a:gd name="connsiteY56" fmla="*/ 476250 h 1478781"/>
              <a:gd name="connsiteX57" fmla="*/ 4372703 w 5372407"/>
              <a:gd name="connsiteY57" fmla="*/ 514350 h 1478781"/>
              <a:gd name="connsiteX58" fmla="*/ 4401278 w 5372407"/>
              <a:gd name="connsiteY58" fmla="*/ 533400 h 1478781"/>
              <a:gd name="connsiteX59" fmla="*/ 4429853 w 5372407"/>
              <a:gd name="connsiteY59" fmla="*/ 542925 h 1478781"/>
              <a:gd name="connsiteX60" fmla="*/ 4515578 w 5372407"/>
              <a:gd name="connsiteY60" fmla="*/ 600075 h 1478781"/>
              <a:gd name="connsiteX61" fmla="*/ 4544153 w 5372407"/>
              <a:gd name="connsiteY61" fmla="*/ 628650 h 1478781"/>
              <a:gd name="connsiteX62" fmla="*/ 4572728 w 5372407"/>
              <a:gd name="connsiteY62" fmla="*/ 638175 h 1478781"/>
              <a:gd name="connsiteX63" fmla="*/ 4658453 w 5372407"/>
              <a:gd name="connsiteY63" fmla="*/ 695325 h 1478781"/>
              <a:gd name="connsiteX64" fmla="*/ 4687028 w 5372407"/>
              <a:gd name="connsiteY64" fmla="*/ 714375 h 1478781"/>
              <a:gd name="connsiteX65" fmla="*/ 4715603 w 5372407"/>
              <a:gd name="connsiteY65" fmla="*/ 733425 h 1478781"/>
              <a:gd name="connsiteX66" fmla="*/ 4801328 w 5372407"/>
              <a:gd name="connsiteY66" fmla="*/ 809625 h 1478781"/>
              <a:gd name="connsiteX67" fmla="*/ 4829903 w 5372407"/>
              <a:gd name="connsiteY67" fmla="*/ 819150 h 1478781"/>
              <a:gd name="connsiteX68" fmla="*/ 4887053 w 5372407"/>
              <a:gd name="connsiteY68" fmla="*/ 857250 h 1478781"/>
              <a:gd name="connsiteX69" fmla="*/ 4953728 w 5372407"/>
              <a:gd name="connsiteY69" fmla="*/ 876300 h 1478781"/>
              <a:gd name="connsiteX70" fmla="*/ 4982303 w 5372407"/>
              <a:gd name="connsiteY70" fmla="*/ 885825 h 1478781"/>
              <a:gd name="connsiteX71" fmla="*/ 5048978 w 5372407"/>
              <a:gd name="connsiteY71" fmla="*/ 904875 h 1478781"/>
              <a:gd name="connsiteX72" fmla="*/ 5106861 w 5372407"/>
              <a:gd name="connsiteY72" fmla="*/ 976679 h 1478781"/>
              <a:gd name="connsiteX73" fmla="*/ 5217496 w 5372407"/>
              <a:gd name="connsiteY73" fmla="*/ 1044819 h 1478781"/>
              <a:gd name="connsiteX74" fmla="*/ 5334734 w 5372407"/>
              <a:gd name="connsiteY74" fmla="*/ 1153072 h 1478781"/>
              <a:gd name="connsiteX75" fmla="*/ 5372407 w 5372407"/>
              <a:gd name="connsiteY75" fmla="*/ 1262757 h 1478781"/>
              <a:gd name="connsiteX76" fmla="*/ 4832347 w 5372407"/>
              <a:gd name="connsiteY76" fmla="*/ 1478781 h 1478781"/>
              <a:gd name="connsiteX77" fmla="*/ 583875 w 5372407"/>
              <a:gd name="connsiteY77" fmla="*/ 1478781 h 1478781"/>
              <a:gd name="connsiteX0" fmla="*/ 596111 w 5384643"/>
              <a:gd name="connsiteY0" fmla="*/ 1478781 h 1478781"/>
              <a:gd name="connsiteX1" fmla="*/ 32435 w 5384643"/>
              <a:gd name="connsiteY1" fmla="*/ 1385573 h 1478781"/>
              <a:gd name="connsiteX2" fmla="*/ 83184 w 5384643"/>
              <a:gd name="connsiteY2" fmla="*/ 1240498 h 1478781"/>
              <a:gd name="connsiteX3" fmla="*/ 206351 w 5384643"/>
              <a:gd name="connsiteY3" fmla="*/ 1115993 h 1478781"/>
              <a:gd name="connsiteX4" fmla="*/ 345087 w 5384643"/>
              <a:gd name="connsiteY4" fmla="*/ 1069088 h 1478781"/>
              <a:gd name="connsiteX5" fmla="*/ 503526 w 5384643"/>
              <a:gd name="connsiteY5" fmla="*/ 975288 h 1478781"/>
              <a:gd name="connsiteX6" fmla="*/ 670860 w 5384643"/>
              <a:gd name="connsiteY6" fmla="*/ 921133 h 1478781"/>
              <a:gd name="connsiteX7" fmla="*/ 779168 w 5384643"/>
              <a:gd name="connsiteY7" fmla="*/ 868479 h 1478781"/>
              <a:gd name="connsiteX8" fmla="*/ 881663 w 5384643"/>
              <a:gd name="connsiteY8" fmla="*/ 801802 h 1478781"/>
              <a:gd name="connsiteX9" fmla="*/ 956613 w 5384643"/>
              <a:gd name="connsiteY9" fmla="*/ 742140 h 1478781"/>
              <a:gd name="connsiteX10" fmla="*/ 903977 w 5384643"/>
              <a:gd name="connsiteY10" fmla="*/ 669418 h 1478781"/>
              <a:gd name="connsiteX11" fmla="*/ 970832 w 5384643"/>
              <a:gd name="connsiteY11" fmla="*/ 610235 h 1478781"/>
              <a:gd name="connsiteX12" fmla="*/ 1059238 w 5384643"/>
              <a:gd name="connsiteY12" fmla="*/ 562612 h 1478781"/>
              <a:gd name="connsiteX13" fmla="*/ 1159676 w 5384643"/>
              <a:gd name="connsiteY13" fmla="*/ 527509 h 1478781"/>
              <a:gd name="connsiteX14" fmla="*/ 1237531 w 5384643"/>
              <a:gd name="connsiteY14" fmla="*/ 489408 h 1478781"/>
              <a:gd name="connsiteX15" fmla="*/ 1315386 w 5384643"/>
              <a:gd name="connsiteY15" fmla="*/ 474372 h 1478781"/>
              <a:gd name="connsiteX16" fmla="*/ 1394446 w 5384643"/>
              <a:gd name="connsiteY16" fmla="*/ 439267 h 1478781"/>
              <a:gd name="connsiteX17" fmla="*/ 1508969 w 5384643"/>
              <a:gd name="connsiteY17" fmla="*/ 405666 h 1478781"/>
              <a:gd name="connsiteX18" fmla="*/ 1624120 w 5384643"/>
              <a:gd name="connsiteY18" fmla="*/ 376073 h 1478781"/>
              <a:gd name="connsiteX19" fmla="*/ 1704881 w 5384643"/>
              <a:gd name="connsiteY19" fmla="*/ 346480 h 1478781"/>
              <a:gd name="connsiteX20" fmla="*/ 1823116 w 5384643"/>
              <a:gd name="connsiteY20" fmla="*/ 311862 h 1478781"/>
              <a:gd name="connsiteX21" fmla="*/ 1977573 w 5384643"/>
              <a:gd name="connsiteY21" fmla="*/ 284785 h 1478781"/>
              <a:gd name="connsiteX22" fmla="*/ 2098714 w 5384643"/>
              <a:gd name="connsiteY22" fmla="*/ 216079 h 1478781"/>
              <a:gd name="connsiteX23" fmla="*/ 2194189 w 5384643"/>
              <a:gd name="connsiteY23" fmla="*/ 190500 h 1478781"/>
              <a:gd name="connsiteX24" fmla="*/ 2222764 w 5384643"/>
              <a:gd name="connsiteY24" fmla="*/ 171450 h 1478781"/>
              <a:gd name="connsiteX25" fmla="*/ 2291720 w 5384643"/>
              <a:gd name="connsiteY25" fmla="*/ 144373 h 1478781"/>
              <a:gd name="connsiteX26" fmla="*/ 2448278 w 5384643"/>
              <a:gd name="connsiteY26" fmla="*/ 114300 h 1478781"/>
              <a:gd name="connsiteX27" fmla="*/ 2708539 w 5384643"/>
              <a:gd name="connsiteY27" fmla="*/ 95250 h 1478781"/>
              <a:gd name="connsiteX28" fmla="*/ 2794264 w 5384643"/>
              <a:gd name="connsiteY28" fmla="*/ 66675 h 1478781"/>
              <a:gd name="connsiteX29" fmla="*/ 2822839 w 5384643"/>
              <a:gd name="connsiteY29" fmla="*/ 57150 h 1478781"/>
              <a:gd name="connsiteX30" fmla="*/ 2851414 w 5384643"/>
              <a:gd name="connsiteY30" fmla="*/ 38100 h 1478781"/>
              <a:gd name="connsiteX31" fmla="*/ 2908564 w 5384643"/>
              <a:gd name="connsiteY31" fmla="*/ 19050 h 1478781"/>
              <a:gd name="connsiteX32" fmla="*/ 2975239 w 5384643"/>
              <a:gd name="connsiteY32" fmla="*/ 0 h 1478781"/>
              <a:gd name="connsiteX33" fmla="*/ 3194314 w 5384643"/>
              <a:gd name="connsiteY33" fmla="*/ 9525 h 1478781"/>
              <a:gd name="connsiteX34" fmla="*/ 3251464 w 5384643"/>
              <a:gd name="connsiteY34" fmla="*/ 28575 h 1478781"/>
              <a:gd name="connsiteX35" fmla="*/ 3289564 w 5384643"/>
              <a:gd name="connsiteY35" fmla="*/ 38100 h 1478781"/>
              <a:gd name="connsiteX36" fmla="*/ 3346714 w 5384643"/>
              <a:gd name="connsiteY36" fmla="*/ 57150 h 1478781"/>
              <a:gd name="connsiteX37" fmla="*/ 3403864 w 5384643"/>
              <a:gd name="connsiteY37" fmla="*/ 76200 h 1478781"/>
              <a:gd name="connsiteX38" fmla="*/ 3432439 w 5384643"/>
              <a:gd name="connsiteY38" fmla="*/ 85725 h 1478781"/>
              <a:gd name="connsiteX39" fmla="*/ 3461014 w 5384643"/>
              <a:gd name="connsiteY39" fmla="*/ 95250 h 1478781"/>
              <a:gd name="connsiteX40" fmla="*/ 3575314 w 5384643"/>
              <a:gd name="connsiteY40" fmla="*/ 104775 h 1478781"/>
              <a:gd name="connsiteX41" fmla="*/ 3632464 w 5384643"/>
              <a:gd name="connsiteY41" fmla="*/ 133350 h 1478781"/>
              <a:gd name="connsiteX42" fmla="*/ 3661039 w 5384643"/>
              <a:gd name="connsiteY42" fmla="*/ 161925 h 1478781"/>
              <a:gd name="connsiteX43" fmla="*/ 3718189 w 5384643"/>
              <a:gd name="connsiteY43" fmla="*/ 200025 h 1478781"/>
              <a:gd name="connsiteX44" fmla="*/ 3746764 w 5384643"/>
              <a:gd name="connsiteY44" fmla="*/ 219075 h 1478781"/>
              <a:gd name="connsiteX45" fmla="*/ 3775339 w 5384643"/>
              <a:gd name="connsiteY45" fmla="*/ 247650 h 1478781"/>
              <a:gd name="connsiteX46" fmla="*/ 3832489 w 5384643"/>
              <a:gd name="connsiteY46" fmla="*/ 266700 h 1478781"/>
              <a:gd name="connsiteX47" fmla="*/ 3889639 w 5384643"/>
              <a:gd name="connsiteY47" fmla="*/ 295275 h 1478781"/>
              <a:gd name="connsiteX48" fmla="*/ 3918214 w 5384643"/>
              <a:gd name="connsiteY48" fmla="*/ 314325 h 1478781"/>
              <a:gd name="connsiteX49" fmla="*/ 3956314 w 5384643"/>
              <a:gd name="connsiteY49" fmla="*/ 323850 h 1478781"/>
              <a:gd name="connsiteX50" fmla="*/ 4099189 w 5384643"/>
              <a:gd name="connsiteY50" fmla="*/ 342900 h 1478781"/>
              <a:gd name="connsiteX51" fmla="*/ 4156339 w 5384643"/>
              <a:gd name="connsiteY51" fmla="*/ 361950 h 1478781"/>
              <a:gd name="connsiteX52" fmla="*/ 4184914 w 5384643"/>
              <a:gd name="connsiteY52" fmla="*/ 371475 h 1478781"/>
              <a:gd name="connsiteX53" fmla="*/ 4242064 w 5384643"/>
              <a:gd name="connsiteY53" fmla="*/ 419100 h 1478781"/>
              <a:gd name="connsiteX54" fmla="*/ 4299214 w 5384643"/>
              <a:gd name="connsiteY54" fmla="*/ 457200 h 1478781"/>
              <a:gd name="connsiteX55" fmla="*/ 4327789 w 5384643"/>
              <a:gd name="connsiteY55" fmla="*/ 476250 h 1478781"/>
              <a:gd name="connsiteX56" fmla="*/ 4384939 w 5384643"/>
              <a:gd name="connsiteY56" fmla="*/ 514350 h 1478781"/>
              <a:gd name="connsiteX57" fmla="*/ 4413514 w 5384643"/>
              <a:gd name="connsiteY57" fmla="*/ 533400 h 1478781"/>
              <a:gd name="connsiteX58" fmla="*/ 4442089 w 5384643"/>
              <a:gd name="connsiteY58" fmla="*/ 542925 h 1478781"/>
              <a:gd name="connsiteX59" fmla="*/ 4527814 w 5384643"/>
              <a:gd name="connsiteY59" fmla="*/ 600075 h 1478781"/>
              <a:gd name="connsiteX60" fmla="*/ 4556389 w 5384643"/>
              <a:gd name="connsiteY60" fmla="*/ 628650 h 1478781"/>
              <a:gd name="connsiteX61" fmla="*/ 4584964 w 5384643"/>
              <a:gd name="connsiteY61" fmla="*/ 638175 h 1478781"/>
              <a:gd name="connsiteX62" fmla="*/ 4670689 w 5384643"/>
              <a:gd name="connsiteY62" fmla="*/ 695325 h 1478781"/>
              <a:gd name="connsiteX63" fmla="*/ 4699264 w 5384643"/>
              <a:gd name="connsiteY63" fmla="*/ 714375 h 1478781"/>
              <a:gd name="connsiteX64" fmla="*/ 4727839 w 5384643"/>
              <a:gd name="connsiteY64" fmla="*/ 733425 h 1478781"/>
              <a:gd name="connsiteX65" fmla="*/ 4813564 w 5384643"/>
              <a:gd name="connsiteY65" fmla="*/ 809625 h 1478781"/>
              <a:gd name="connsiteX66" fmla="*/ 4842139 w 5384643"/>
              <a:gd name="connsiteY66" fmla="*/ 819150 h 1478781"/>
              <a:gd name="connsiteX67" fmla="*/ 4899289 w 5384643"/>
              <a:gd name="connsiteY67" fmla="*/ 857250 h 1478781"/>
              <a:gd name="connsiteX68" fmla="*/ 4965964 w 5384643"/>
              <a:gd name="connsiteY68" fmla="*/ 876300 h 1478781"/>
              <a:gd name="connsiteX69" fmla="*/ 4994539 w 5384643"/>
              <a:gd name="connsiteY69" fmla="*/ 885825 h 1478781"/>
              <a:gd name="connsiteX70" fmla="*/ 5061214 w 5384643"/>
              <a:gd name="connsiteY70" fmla="*/ 904875 h 1478781"/>
              <a:gd name="connsiteX71" fmla="*/ 5119097 w 5384643"/>
              <a:gd name="connsiteY71" fmla="*/ 976679 h 1478781"/>
              <a:gd name="connsiteX72" fmla="*/ 5229732 w 5384643"/>
              <a:gd name="connsiteY72" fmla="*/ 1044819 h 1478781"/>
              <a:gd name="connsiteX73" fmla="*/ 5346970 w 5384643"/>
              <a:gd name="connsiteY73" fmla="*/ 1153072 h 1478781"/>
              <a:gd name="connsiteX74" fmla="*/ 5384643 w 5384643"/>
              <a:gd name="connsiteY74" fmla="*/ 1262757 h 1478781"/>
              <a:gd name="connsiteX75" fmla="*/ 4844583 w 5384643"/>
              <a:gd name="connsiteY75" fmla="*/ 1478781 h 1478781"/>
              <a:gd name="connsiteX76" fmla="*/ 596111 w 53846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61421 w 5349953"/>
              <a:gd name="connsiteY0" fmla="*/ 1478781 h 1478781"/>
              <a:gd name="connsiteX1" fmla="*/ 41032 w 5349953"/>
              <a:gd name="connsiteY1" fmla="*/ 1425705 h 1478781"/>
              <a:gd name="connsiteX2" fmla="*/ 48494 w 5349953"/>
              <a:gd name="connsiteY2" fmla="*/ 1240498 h 1478781"/>
              <a:gd name="connsiteX3" fmla="*/ 171661 w 5349953"/>
              <a:gd name="connsiteY3" fmla="*/ 1115993 h 1478781"/>
              <a:gd name="connsiteX4" fmla="*/ 310397 w 5349953"/>
              <a:gd name="connsiteY4" fmla="*/ 1069088 h 1478781"/>
              <a:gd name="connsiteX5" fmla="*/ 468836 w 5349953"/>
              <a:gd name="connsiteY5" fmla="*/ 975288 h 1478781"/>
              <a:gd name="connsiteX6" fmla="*/ 636170 w 5349953"/>
              <a:gd name="connsiteY6" fmla="*/ 921133 h 1478781"/>
              <a:gd name="connsiteX7" fmla="*/ 744478 w 5349953"/>
              <a:gd name="connsiteY7" fmla="*/ 868479 h 1478781"/>
              <a:gd name="connsiteX8" fmla="*/ 846973 w 5349953"/>
              <a:gd name="connsiteY8" fmla="*/ 801802 h 1478781"/>
              <a:gd name="connsiteX9" fmla="*/ 921923 w 5349953"/>
              <a:gd name="connsiteY9" fmla="*/ 742140 h 1478781"/>
              <a:gd name="connsiteX10" fmla="*/ 869287 w 5349953"/>
              <a:gd name="connsiteY10" fmla="*/ 669418 h 1478781"/>
              <a:gd name="connsiteX11" fmla="*/ 936142 w 5349953"/>
              <a:gd name="connsiteY11" fmla="*/ 610235 h 1478781"/>
              <a:gd name="connsiteX12" fmla="*/ 1024548 w 5349953"/>
              <a:gd name="connsiteY12" fmla="*/ 562612 h 1478781"/>
              <a:gd name="connsiteX13" fmla="*/ 1124986 w 5349953"/>
              <a:gd name="connsiteY13" fmla="*/ 527509 h 1478781"/>
              <a:gd name="connsiteX14" fmla="*/ 1202841 w 5349953"/>
              <a:gd name="connsiteY14" fmla="*/ 489408 h 1478781"/>
              <a:gd name="connsiteX15" fmla="*/ 1280696 w 5349953"/>
              <a:gd name="connsiteY15" fmla="*/ 474372 h 1478781"/>
              <a:gd name="connsiteX16" fmla="*/ 1359756 w 5349953"/>
              <a:gd name="connsiteY16" fmla="*/ 439267 h 1478781"/>
              <a:gd name="connsiteX17" fmla="*/ 1474279 w 5349953"/>
              <a:gd name="connsiteY17" fmla="*/ 405666 h 1478781"/>
              <a:gd name="connsiteX18" fmla="*/ 1589430 w 5349953"/>
              <a:gd name="connsiteY18" fmla="*/ 376073 h 1478781"/>
              <a:gd name="connsiteX19" fmla="*/ 1670191 w 5349953"/>
              <a:gd name="connsiteY19" fmla="*/ 346480 h 1478781"/>
              <a:gd name="connsiteX20" fmla="*/ 1788426 w 5349953"/>
              <a:gd name="connsiteY20" fmla="*/ 311862 h 1478781"/>
              <a:gd name="connsiteX21" fmla="*/ 1942883 w 5349953"/>
              <a:gd name="connsiteY21" fmla="*/ 284785 h 1478781"/>
              <a:gd name="connsiteX22" fmla="*/ 2064024 w 5349953"/>
              <a:gd name="connsiteY22" fmla="*/ 216079 h 1478781"/>
              <a:gd name="connsiteX23" fmla="*/ 2159499 w 5349953"/>
              <a:gd name="connsiteY23" fmla="*/ 190500 h 1478781"/>
              <a:gd name="connsiteX24" fmla="*/ 2188074 w 5349953"/>
              <a:gd name="connsiteY24" fmla="*/ 171450 h 1478781"/>
              <a:gd name="connsiteX25" fmla="*/ 2257030 w 5349953"/>
              <a:gd name="connsiteY25" fmla="*/ 144373 h 1478781"/>
              <a:gd name="connsiteX26" fmla="*/ 2413588 w 5349953"/>
              <a:gd name="connsiteY26" fmla="*/ 114300 h 1478781"/>
              <a:gd name="connsiteX27" fmla="*/ 2673849 w 5349953"/>
              <a:gd name="connsiteY27" fmla="*/ 95250 h 1478781"/>
              <a:gd name="connsiteX28" fmla="*/ 2759574 w 5349953"/>
              <a:gd name="connsiteY28" fmla="*/ 66675 h 1478781"/>
              <a:gd name="connsiteX29" fmla="*/ 2788149 w 5349953"/>
              <a:gd name="connsiteY29" fmla="*/ 57150 h 1478781"/>
              <a:gd name="connsiteX30" fmla="*/ 2816724 w 5349953"/>
              <a:gd name="connsiteY30" fmla="*/ 38100 h 1478781"/>
              <a:gd name="connsiteX31" fmla="*/ 2873874 w 5349953"/>
              <a:gd name="connsiteY31" fmla="*/ 19050 h 1478781"/>
              <a:gd name="connsiteX32" fmla="*/ 2940549 w 5349953"/>
              <a:gd name="connsiteY32" fmla="*/ 0 h 1478781"/>
              <a:gd name="connsiteX33" fmla="*/ 3159624 w 5349953"/>
              <a:gd name="connsiteY33" fmla="*/ 9525 h 1478781"/>
              <a:gd name="connsiteX34" fmla="*/ 3216774 w 5349953"/>
              <a:gd name="connsiteY34" fmla="*/ 28575 h 1478781"/>
              <a:gd name="connsiteX35" fmla="*/ 3254874 w 5349953"/>
              <a:gd name="connsiteY35" fmla="*/ 38100 h 1478781"/>
              <a:gd name="connsiteX36" fmla="*/ 3312024 w 5349953"/>
              <a:gd name="connsiteY36" fmla="*/ 57150 h 1478781"/>
              <a:gd name="connsiteX37" fmla="*/ 3369174 w 5349953"/>
              <a:gd name="connsiteY37" fmla="*/ 76200 h 1478781"/>
              <a:gd name="connsiteX38" fmla="*/ 3397749 w 5349953"/>
              <a:gd name="connsiteY38" fmla="*/ 85725 h 1478781"/>
              <a:gd name="connsiteX39" fmla="*/ 3426324 w 5349953"/>
              <a:gd name="connsiteY39" fmla="*/ 95250 h 1478781"/>
              <a:gd name="connsiteX40" fmla="*/ 3540624 w 5349953"/>
              <a:gd name="connsiteY40" fmla="*/ 104775 h 1478781"/>
              <a:gd name="connsiteX41" fmla="*/ 3597774 w 5349953"/>
              <a:gd name="connsiteY41" fmla="*/ 133350 h 1478781"/>
              <a:gd name="connsiteX42" fmla="*/ 3626349 w 5349953"/>
              <a:gd name="connsiteY42" fmla="*/ 161925 h 1478781"/>
              <a:gd name="connsiteX43" fmla="*/ 3683499 w 5349953"/>
              <a:gd name="connsiteY43" fmla="*/ 200025 h 1478781"/>
              <a:gd name="connsiteX44" fmla="*/ 3712074 w 5349953"/>
              <a:gd name="connsiteY44" fmla="*/ 219075 h 1478781"/>
              <a:gd name="connsiteX45" fmla="*/ 3740649 w 5349953"/>
              <a:gd name="connsiteY45" fmla="*/ 247650 h 1478781"/>
              <a:gd name="connsiteX46" fmla="*/ 3797799 w 5349953"/>
              <a:gd name="connsiteY46" fmla="*/ 266700 h 1478781"/>
              <a:gd name="connsiteX47" fmla="*/ 3854949 w 5349953"/>
              <a:gd name="connsiteY47" fmla="*/ 295275 h 1478781"/>
              <a:gd name="connsiteX48" fmla="*/ 3883524 w 5349953"/>
              <a:gd name="connsiteY48" fmla="*/ 314325 h 1478781"/>
              <a:gd name="connsiteX49" fmla="*/ 3921624 w 5349953"/>
              <a:gd name="connsiteY49" fmla="*/ 323850 h 1478781"/>
              <a:gd name="connsiteX50" fmla="*/ 4064499 w 5349953"/>
              <a:gd name="connsiteY50" fmla="*/ 342900 h 1478781"/>
              <a:gd name="connsiteX51" fmla="*/ 4121649 w 5349953"/>
              <a:gd name="connsiteY51" fmla="*/ 361950 h 1478781"/>
              <a:gd name="connsiteX52" fmla="*/ 4150224 w 5349953"/>
              <a:gd name="connsiteY52" fmla="*/ 371475 h 1478781"/>
              <a:gd name="connsiteX53" fmla="*/ 4207374 w 5349953"/>
              <a:gd name="connsiteY53" fmla="*/ 419100 h 1478781"/>
              <a:gd name="connsiteX54" fmla="*/ 4264524 w 5349953"/>
              <a:gd name="connsiteY54" fmla="*/ 457200 h 1478781"/>
              <a:gd name="connsiteX55" fmla="*/ 4293099 w 5349953"/>
              <a:gd name="connsiteY55" fmla="*/ 476250 h 1478781"/>
              <a:gd name="connsiteX56" fmla="*/ 4350249 w 5349953"/>
              <a:gd name="connsiteY56" fmla="*/ 514350 h 1478781"/>
              <a:gd name="connsiteX57" fmla="*/ 4378824 w 5349953"/>
              <a:gd name="connsiteY57" fmla="*/ 533400 h 1478781"/>
              <a:gd name="connsiteX58" fmla="*/ 4407399 w 5349953"/>
              <a:gd name="connsiteY58" fmla="*/ 542925 h 1478781"/>
              <a:gd name="connsiteX59" fmla="*/ 4493124 w 5349953"/>
              <a:gd name="connsiteY59" fmla="*/ 600075 h 1478781"/>
              <a:gd name="connsiteX60" fmla="*/ 4521699 w 5349953"/>
              <a:gd name="connsiteY60" fmla="*/ 628650 h 1478781"/>
              <a:gd name="connsiteX61" fmla="*/ 4550274 w 5349953"/>
              <a:gd name="connsiteY61" fmla="*/ 638175 h 1478781"/>
              <a:gd name="connsiteX62" fmla="*/ 4635999 w 5349953"/>
              <a:gd name="connsiteY62" fmla="*/ 695325 h 1478781"/>
              <a:gd name="connsiteX63" fmla="*/ 4664574 w 5349953"/>
              <a:gd name="connsiteY63" fmla="*/ 714375 h 1478781"/>
              <a:gd name="connsiteX64" fmla="*/ 4693149 w 5349953"/>
              <a:gd name="connsiteY64" fmla="*/ 733425 h 1478781"/>
              <a:gd name="connsiteX65" fmla="*/ 4778874 w 5349953"/>
              <a:gd name="connsiteY65" fmla="*/ 809625 h 1478781"/>
              <a:gd name="connsiteX66" fmla="*/ 4807449 w 5349953"/>
              <a:gd name="connsiteY66" fmla="*/ 819150 h 1478781"/>
              <a:gd name="connsiteX67" fmla="*/ 4864599 w 5349953"/>
              <a:gd name="connsiteY67" fmla="*/ 857250 h 1478781"/>
              <a:gd name="connsiteX68" fmla="*/ 4931274 w 5349953"/>
              <a:gd name="connsiteY68" fmla="*/ 876300 h 1478781"/>
              <a:gd name="connsiteX69" fmla="*/ 4959849 w 5349953"/>
              <a:gd name="connsiteY69" fmla="*/ 885825 h 1478781"/>
              <a:gd name="connsiteX70" fmla="*/ 5026524 w 5349953"/>
              <a:gd name="connsiteY70" fmla="*/ 904875 h 1478781"/>
              <a:gd name="connsiteX71" fmla="*/ 5084407 w 5349953"/>
              <a:gd name="connsiteY71" fmla="*/ 976679 h 1478781"/>
              <a:gd name="connsiteX72" fmla="*/ 5195042 w 5349953"/>
              <a:gd name="connsiteY72" fmla="*/ 1044819 h 1478781"/>
              <a:gd name="connsiteX73" fmla="*/ 5312280 w 5349953"/>
              <a:gd name="connsiteY73" fmla="*/ 1153072 h 1478781"/>
              <a:gd name="connsiteX74" fmla="*/ 5349953 w 5349953"/>
              <a:gd name="connsiteY74" fmla="*/ 1262757 h 1478781"/>
              <a:gd name="connsiteX75" fmla="*/ 4809893 w 5349953"/>
              <a:gd name="connsiteY75" fmla="*/ 1478781 h 1478781"/>
              <a:gd name="connsiteX76" fmla="*/ 561421 w 5349953"/>
              <a:gd name="connsiteY76" fmla="*/ 1478781 h 1478781"/>
              <a:gd name="connsiteX0" fmla="*/ 561745 w 5350277"/>
              <a:gd name="connsiteY0" fmla="*/ 1478781 h 1478781"/>
              <a:gd name="connsiteX1" fmla="*/ 41356 w 5350277"/>
              <a:gd name="connsiteY1" fmla="*/ 1425705 h 1478781"/>
              <a:gd name="connsiteX2" fmla="*/ 48818 w 5350277"/>
              <a:gd name="connsiteY2" fmla="*/ 1240498 h 1478781"/>
              <a:gd name="connsiteX3" fmla="*/ 179856 w 5350277"/>
              <a:gd name="connsiteY3" fmla="*/ 1164152 h 1478781"/>
              <a:gd name="connsiteX4" fmla="*/ 310721 w 5350277"/>
              <a:gd name="connsiteY4" fmla="*/ 1069088 h 1478781"/>
              <a:gd name="connsiteX5" fmla="*/ 469160 w 5350277"/>
              <a:gd name="connsiteY5" fmla="*/ 975288 h 1478781"/>
              <a:gd name="connsiteX6" fmla="*/ 636494 w 5350277"/>
              <a:gd name="connsiteY6" fmla="*/ 921133 h 1478781"/>
              <a:gd name="connsiteX7" fmla="*/ 744802 w 5350277"/>
              <a:gd name="connsiteY7" fmla="*/ 868479 h 1478781"/>
              <a:gd name="connsiteX8" fmla="*/ 847297 w 5350277"/>
              <a:gd name="connsiteY8" fmla="*/ 801802 h 1478781"/>
              <a:gd name="connsiteX9" fmla="*/ 922247 w 5350277"/>
              <a:gd name="connsiteY9" fmla="*/ 742140 h 1478781"/>
              <a:gd name="connsiteX10" fmla="*/ 869611 w 5350277"/>
              <a:gd name="connsiteY10" fmla="*/ 669418 h 1478781"/>
              <a:gd name="connsiteX11" fmla="*/ 936466 w 5350277"/>
              <a:gd name="connsiteY11" fmla="*/ 610235 h 1478781"/>
              <a:gd name="connsiteX12" fmla="*/ 1024872 w 5350277"/>
              <a:gd name="connsiteY12" fmla="*/ 562612 h 1478781"/>
              <a:gd name="connsiteX13" fmla="*/ 1125310 w 5350277"/>
              <a:gd name="connsiteY13" fmla="*/ 527509 h 1478781"/>
              <a:gd name="connsiteX14" fmla="*/ 1203165 w 5350277"/>
              <a:gd name="connsiteY14" fmla="*/ 489408 h 1478781"/>
              <a:gd name="connsiteX15" fmla="*/ 1281020 w 5350277"/>
              <a:gd name="connsiteY15" fmla="*/ 474372 h 1478781"/>
              <a:gd name="connsiteX16" fmla="*/ 1360080 w 5350277"/>
              <a:gd name="connsiteY16" fmla="*/ 439267 h 1478781"/>
              <a:gd name="connsiteX17" fmla="*/ 1474603 w 5350277"/>
              <a:gd name="connsiteY17" fmla="*/ 405666 h 1478781"/>
              <a:gd name="connsiteX18" fmla="*/ 1589754 w 5350277"/>
              <a:gd name="connsiteY18" fmla="*/ 376073 h 1478781"/>
              <a:gd name="connsiteX19" fmla="*/ 1670515 w 5350277"/>
              <a:gd name="connsiteY19" fmla="*/ 346480 h 1478781"/>
              <a:gd name="connsiteX20" fmla="*/ 1788750 w 5350277"/>
              <a:gd name="connsiteY20" fmla="*/ 311862 h 1478781"/>
              <a:gd name="connsiteX21" fmla="*/ 1943207 w 5350277"/>
              <a:gd name="connsiteY21" fmla="*/ 284785 h 1478781"/>
              <a:gd name="connsiteX22" fmla="*/ 2064348 w 5350277"/>
              <a:gd name="connsiteY22" fmla="*/ 216079 h 1478781"/>
              <a:gd name="connsiteX23" fmla="*/ 2159823 w 5350277"/>
              <a:gd name="connsiteY23" fmla="*/ 190500 h 1478781"/>
              <a:gd name="connsiteX24" fmla="*/ 2188398 w 5350277"/>
              <a:gd name="connsiteY24" fmla="*/ 171450 h 1478781"/>
              <a:gd name="connsiteX25" fmla="*/ 2257354 w 5350277"/>
              <a:gd name="connsiteY25" fmla="*/ 144373 h 1478781"/>
              <a:gd name="connsiteX26" fmla="*/ 2413912 w 5350277"/>
              <a:gd name="connsiteY26" fmla="*/ 114300 h 1478781"/>
              <a:gd name="connsiteX27" fmla="*/ 2674173 w 5350277"/>
              <a:gd name="connsiteY27" fmla="*/ 95250 h 1478781"/>
              <a:gd name="connsiteX28" fmla="*/ 2759898 w 5350277"/>
              <a:gd name="connsiteY28" fmla="*/ 66675 h 1478781"/>
              <a:gd name="connsiteX29" fmla="*/ 2788473 w 5350277"/>
              <a:gd name="connsiteY29" fmla="*/ 57150 h 1478781"/>
              <a:gd name="connsiteX30" fmla="*/ 2817048 w 5350277"/>
              <a:gd name="connsiteY30" fmla="*/ 38100 h 1478781"/>
              <a:gd name="connsiteX31" fmla="*/ 2874198 w 5350277"/>
              <a:gd name="connsiteY31" fmla="*/ 19050 h 1478781"/>
              <a:gd name="connsiteX32" fmla="*/ 2940873 w 5350277"/>
              <a:gd name="connsiteY32" fmla="*/ 0 h 1478781"/>
              <a:gd name="connsiteX33" fmla="*/ 3159948 w 5350277"/>
              <a:gd name="connsiteY33" fmla="*/ 9525 h 1478781"/>
              <a:gd name="connsiteX34" fmla="*/ 3217098 w 5350277"/>
              <a:gd name="connsiteY34" fmla="*/ 28575 h 1478781"/>
              <a:gd name="connsiteX35" fmla="*/ 3255198 w 5350277"/>
              <a:gd name="connsiteY35" fmla="*/ 38100 h 1478781"/>
              <a:gd name="connsiteX36" fmla="*/ 3312348 w 5350277"/>
              <a:gd name="connsiteY36" fmla="*/ 57150 h 1478781"/>
              <a:gd name="connsiteX37" fmla="*/ 3369498 w 5350277"/>
              <a:gd name="connsiteY37" fmla="*/ 76200 h 1478781"/>
              <a:gd name="connsiteX38" fmla="*/ 3398073 w 5350277"/>
              <a:gd name="connsiteY38" fmla="*/ 85725 h 1478781"/>
              <a:gd name="connsiteX39" fmla="*/ 3426648 w 5350277"/>
              <a:gd name="connsiteY39" fmla="*/ 95250 h 1478781"/>
              <a:gd name="connsiteX40" fmla="*/ 3540948 w 5350277"/>
              <a:gd name="connsiteY40" fmla="*/ 104775 h 1478781"/>
              <a:gd name="connsiteX41" fmla="*/ 3598098 w 5350277"/>
              <a:gd name="connsiteY41" fmla="*/ 133350 h 1478781"/>
              <a:gd name="connsiteX42" fmla="*/ 3626673 w 5350277"/>
              <a:gd name="connsiteY42" fmla="*/ 161925 h 1478781"/>
              <a:gd name="connsiteX43" fmla="*/ 3683823 w 5350277"/>
              <a:gd name="connsiteY43" fmla="*/ 200025 h 1478781"/>
              <a:gd name="connsiteX44" fmla="*/ 3712398 w 5350277"/>
              <a:gd name="connsiteY44" fmla="*/ 219075 h 1478781"/>
              <a:gd name="connsiteX45" fmla="*/ 3740973 w 5350277"/>
              <a:gd name="connsiteY45" fmla="*/ 247650 h 1478781"/>
              <a:gd name="connsiteX46" fmla="*/ 3798123 w 5350277"/>
              <a:gd name="connsiteY46" fmla="*/ 266700 h 1478781"/>
              <a:gd name="connsiteX47" fmla="*/ 3855273 w 5350277"/>
              <a:gd name="connsiteY47" fmla="*/ 295275 h 1478781"/>
              <a:gd name="connsiteX48" fmla="*/ 3883848 w 5350277"/>
              <a:gd name="connsiteY48" fmla="*/ 314325 h 1478781"/>
              <a:gd name="connsiteX49" fmla="*/ 3921948 w 5350277"/>
              <a:gd name="connsiteY49" fmla="*/ 323850 h 1478781"/>
              <a:gd name="connsiteX50" fmla="*/ 4064823 w 5350277"/>
              <a:gd name="connsiteY50" fmla="*/ 342900 h 1478781"/>
              <a:gd name="connsiteX51" fmla="*/ 4121973 w 5350277"/>
              <a:gd name="connsiteY51" fmla="*/ 361950 h 1478781"/>
              <a:gd name="connsiteX52" fmla="*/ 4150548 w 5350277"/>
              <a:gd name="connsiteY52" fmla="*/ 371475 h 1478781"/>
              <a:gd name="connsiteX53" fmla="*/ 4207698 w 5350277"/>
              <a:gd name="connsiteY53" fmla="*/ 419100 h 1478781"/>
              <a:gd name="connsiteX54" fmla="*/ 4264848 w 5350277"/>
              <a:gd name="connsiteY54" fmla="*/ 457200 h 1478781"/>
              <a:gd name="connsiteX55" fmla="*/ 4293423 w 5350277"/>
              <a:gd name="connsiteY55" fmla="*/ 476250 h 1478781"/>
              <a:gd name="connsiteX56" fmla="*/ 4350573 w 5350277"/>
              <a:gd name="connsiteY56" fmla="*/ 514350 h 1478781"/>
              <a:gd name="connsiteX57" fmla="*/ 4379148 w 5350277"/>
              <a:gd name="connsiteY57" fmla="*/ 533400 h 1478781"/>
              <a:gd name="connsiteX58" fmla="*/ 4407723 w 5350277"/>
              <a:gd name="connsiteY58" fmla="*/ 542925 h 1478781"/>
              <a:gd name="connsiteX59" fmla="*/ 4493448 w 5350277"/>
              <a:gd name="connsiteY59" fmla="*/ 600075 h 1478781"/>
              <a:gd name="connsiteX60" fmla="*/ 4522023 w 5350277"/>
              <a:gd name="connsiteY60" fmla="*/ 628650 h 1478781"/>
              <a:gd name="connsiteX61" fmla="*/ 4550598 w 5350277"/>
              <a:gd name="connsiteY61" fmla="*/ 638175 h 1478781"/>
              <a:gd name="connsiteX62" fmla="*/ 4636323 w 5350277"/>
              <a:gd name="connsiteY62" fmla="*/ 695325 h 1478781"/>
              <a:gd name="connsiteX63" fmla="*/ 4664898 w 5350277"/>
              <a:gd name="connsiteY63" fmla="*/ 714375 h 1478781"/>
              <a:gd name="connsiteX64" fmla="*/ 4693473 w 5350277"/>
              <a:gd name="connsiteY64" fmla="*/ 733425 h 1478781"/>
              <a:gd name="connsiteX65" fmla="*/ 4779198 w 5350277"/>
              <a:gd name="connsiteY65" fmla="*/ 809625 h 1478781"/>
              <a:gd name="connsiteX66" fmla="*/ 4807773 w 5350277"/>
              <a:gd name="connsiteY66" fmla="*/ 819150 h 1478781"/>
              <a:gd name="connsiteX67" fmla="*/ 4864923 w 5350277"/>
              <a:gd name="connsiteY67" fmla="*/ 857250 h 1478781"/>
              <a:gd name="connsiteX68" fmla="*/ 4931598 w 5350277"/>
              <a:gd name="connsiteY68" fmla="*/ 876300 h 1478781"/>
              <a:gd name="connsiteX69" fmla="*/ 4960173 w 5350277"/>
              <a:gd name="connsiteY69" fmla="*/ 885825 h 1478781"/>
              <a:gd name="connsiteX70" fmla="*/ 5026848 w 5350277"/>
              <a:gd name="connsiteY70" fmla="*/ 904875 h 1478781"/>
              <a:gd name="connsiteX71" fmla="*/ 5084731 w 5350277"/>
              <a:gd name="connsiteY71" fmla="*/ 976679 h 1478781"/>
              <a:gd name="connsiteX72" fmla="*/ 5195366 w 5350277"/>
              <a:gd name="connsiteY72" fmla="*/ 1044819 h 1478781"/>
              <a:gd name="connsiteX73" fmla="*/ 5312604 w 5350277"/>
              <a:gd name="connsiteY73" fmla="*/ 1153072 h 1478781"/>
              <a:gd name="connsiteX74" fmla="*/ 5350277 w 5350277"/>
              <a:gd name="connsiteY74" fmla="*/ 1262757 h 1478781"/>
              <a:gd name="connsiteX75" fmla="*/ 4810217 w 5350277"/>
              <a:gd name="connsiteY75" fmla="*/ 1478781 h 1478781"/>
              <a:gd name="connsiteX76" fmla="*/ 561745 w 5350277"/>
              <a:gd name="connsiteY76" fmla="*/ 1478781 h 1478781"/>
              <a:gd name="connsiteX0" fmla="*/ 557553 w 5346085"/>
              <a:gd name="connsiteY0" fmla="*/ 1478781 h 1478781"/>
              <a:gd name="connsiteX1" fmla="*/ 37164 w 5346085"/>
              <a:gd name="connsiteY1" fmla="*/ 1425705 h 1478781"/>
              <a:gd name="connsiteX2" fmla="*/ 60367 w 5346085"/>
              <a:gd name="connsiteY2" fmla="*/ 1284643 h 1478781"/>
              <a:gd name="connsiteX3" fmla="*/ 175664 w 5346085"/>
              <a:gd name="connsiteY3" fmla="*/ 1164152 h 1478781"/>
              <a:gd name="connsiteX4" fmla="*/ 306529 w 5346085"/>
              <a:gd name="connsiteY4" fmla="*/ 1069088 h 1478781"/>
              <a:gd name="connsiteX5" fmla="*/ 464968 w 5346085"/>
              <a:gd name="connsiteY5" fmla="*/ 975288 h 1478781"/>
              <a:gd name="connsiteX6" fmla="*/ 632302 w 5346085"/>
              <a:gd name="connsiteY6" fmla="*/ 921133 h 1478781"/>
              <a:gd name="connsiteX7" fmla="*/ 740610 w 5346085"/>
              <a:gd name="connsiteY7" fmla="*/ 868479 h 1478781"/>
              <a:gd name="connsiteX8" fmla="*/ 843105 w 5346085"/>
              <a:gd name="connsiteY8" fmla="*/ 801802 h 1478781"/>
              <a:gd name="connsiteX9" fmla="*/ 918055 w 5346085"/>
              <a:gd name="connsiteY9" fmla="*/ 742140 h 1478781"/>
              <a:gd name="connsiteX10" fmla="*/ 865419 w 5346085"/>
              <a:gd name="connsiteY10" fmla="*/ 669418 h 1478781"/>
              <a:gd name="connsiteX11" fmla="*/ 932274 w 5346085"/>
              <a:gd name="connsiteY11" fmla="*/ 610235 h 1478781"/>
              <a:gd name="connsiteX12" fmla="*/ 1020680 w 5346085"/>
              <a:gd name="connsiteY12" fmla="*/ 562612 h 1478781"/>
              <a:gd name="connsiteX13" fmla="*/ 1121118 w 5346085"/>
              <a:gd name="connsiteY13" fmla="*/ 527509 h 1478781"/>
              <a:gd name="connsiteX14" fmla="*/ 1198973 w 5346085"/>
              <a:gd name="connsiteY14" fmla="*/ 489408 h 1478781"/>
              <a:gd name="connsiteX15" fmla="*/ 1276828 w 5346085"/>
              <a:gd name="connsiteY15" fmla="*/ 474372 h 1478781"/>
              <a:gd name="connsiteX16" fmla="*/ 1355888 w 5346085"/>
              <a:gd name="connsiteY16" fmla="*/ 439267 h 1478781"/>
              <a:gd name="connsiteX17" fmla="*/ 1470411 w 5346085"/>
              <a:gd name="connsiteY17" fmla="*/ 405666 h 1478781"/>
              <a:gd name="connsiteX18" fmla="*/ 1585562 w 5346085"/>
              <a:gd name="connsiteY18" fmla="*/ 376073 h 1478781"/>
              <a:gd name="connsiteX19" fmla="*/ 1666323 w 5346085"/>
              <a:gd name="connsiteY19" fmla="*/ 346480 h 1478781"/>
              <a:gd name="connsiteX20" fmla="*/ 1784558 w 5346085"/>
              <a:gd name="connsiteY20" fmla="*/ 311862 h 1478781"/>
              <a:gd name="connsiteX21" fmla="*/ 1939015 w 5346085"/>
              <a:gd name="connsiteY21" fmla="*/ 284785 h 1478781"/>
              <a:gd name="connsiteX22" fmla="*/ 2060156 w 5346085"/>
              <a:gd name="connsiteY22" fmla="*/ 216079 h 1478781"/>
              <a:gd name="connsiteX23" fmla="*/ 2155631 w 5346085"/>
              <a:gd name="connsiteY23" fmla="*/ 190500 h 1478781"/>
              <a:gd name="connsiteX24" fmla="*/ 2184206 w 5346085"/>
              <a:gd name="connsiteY24" fmla="*/ 171450 h 1478781"/>
              <a:gd name="connsiteX25" fmla="*/ 2253162 w 5346085"/>
              <a:gd name="connsiteY25" fmla="*/ 144373 h 1478781"/>
              <a:gd name="connsiteX26" fmla="*/ 2409720 w 5346085"/>
              <a:gd name="connsiteY26" fmla="*/ 114300 h 1478781"/>
              <a:gd name="connsiteX27" fmla="*/ 2669981 w 5346085"/>
              <a:gd name="connsiteY27" fmla="*/ 95250 h 1478781"/>
              <a:gd name="connsiteX28" fmla="*/ 2755706 w 5346085"/>
              <a:gd name="connsiteY28" fmla="*/ 66675 h 1478781"/>
              <a:gd name="connsiteX29" fmla="*/ 2784281 w 5346085"/>
              <a:gd name="connsiteY29" fmla="*/ 57150 h 1478781"/>
              <a:gd name="connsiteX30" fmla="*/ 2812856 w 5346085"/>
              <a:gd name="connsiteY30" fmla="*/ 38100 h 1478781"/>
              <a:gd name="connsiteX31" fmla="*/ 2870006 w 5346085"/>
              <a:gd name="connsiteY31" fmla="*/ 19050 h 1478781"/>
              <a:gd name="connsiteX32" fmla="*/ 2936681 w 5346085"/>
              <a:gd name="connsiteY32" fmla="*/ 0 h 1478781"/>
              <a:gd name="connsiteX33" fmla="*/ 3155756 w 5346085"/>
              <a:gd name="connsiteY33" fmla="*/ 9525 h 1478781"/>
              <a:gd name="connsiteX34" fmla="*/ 3212906 w 5346085"/>
              <a:gd name="connsiteY34" fmla="*/ 28575 h 1478781"/>
              <a:gd name="connsiteX35" fmla="*/ 3251006 w 5346085"/>
              <a:gd name="connsiteY35" fmla="*/ 38100 h 1478781"/>
              <a:gd name="connsiteX36" fmla="*/ 3308156 w 5346085"/>
              <a:gd name="connsiteY36" fmla="*/ 57150 h 1478781"/>
              <a:gd name="connsiteX37" fmla="*/ 3365306 w 5346085"/>
              <a:gd name="connsiteY37" fmla="*/ 76200 h 1478781"/>
              <a:gd name="connsiteX38" fmla="*/ 3393881 w 5346085"/>
              <a:gd name="connsiteY38" fmla="*/ 85725 h 1478781"/>
              <a:gd name="connsiteX39" fmla="*/ 3422456 w 5346085"/>
              <a:gd name="connsiteY39" fmla="*/ 95250 h 1478781"/>
              <a:gd name="connsiteX40" fmla="*/ 3536756 w 5346085"/>
              <a:gd name="connsiteY40" fmla="*/ 104775 h 1478781"/>
              <a:gd name="connsiteX41" fmla="*/ 3593906 w 5346085"/>
              <a:gd name="connsiteY41" fmla="*/ 133350 h 1478781"/>
              <a:gd name="connsiteX42" fmla="*/ 3622481 w 5346085"/>
              <a:gd name="connsiteY42" fmla="*/ 161925 h 1478781"/>
              <a:gd name="connsiteX43" fmla="*/ 3679631 w 5346085"/>
              <a:gd name="connsiteY43" fmla="*/ 200025 h 1478781"/>
              <a:gd name="connsiteX44" fmla="*/ 3708206 w 5346085"/>
              <a:gd name="connsiteY44" fmla="*/ 219075 h 1478781"/>
              <a:gd name="connsiteX45" fmla="*/ 3736781 w 5346085"/>
              <a:gd name="connsiteY45" fmla="*/ 247650 h 1478781"/>
              <a:gd name="connsiteX46" fmla="*/ 3793931 w 5346085"/>
              <a:gd name="connsiteY46" fmla="*/ 266700 h 1478781"/>
              <a:gd name="connsiteX47" fmla="*/ 3851081 w 5346085"/>
              <a:gd name="connsiteY47" fmla="*/ 295275 h 1478781"/>
              <a:gd name="connsiteX48" fmla="*/ 3879656 w 5346085"/>
              <a:gd name="connsiteY48" fmla="*/ 314325 h 1478781"/>
              <a:gd name="connsiteX49" fmla="*/ 3917756 w 5346085"/>
              <a:gd name="connsiteY49" fmla="*/ 323850 h 1478781"/>
              <a:gd name="connsiteX50" fmla="*/ 4060631 w 5346085"/>
              <a:gd name="connsiteY50" fmla="*/ 342900 h 1478781"/>
              <a:gd name="connsiteX51" fmla="*/ 4117781 w 5346085"/>
              <a:gd name="connsiteY51" fmla="*/ 361950 h 1478781"/>
              <a:gd name="connsiteX52" fmla="*/ 4146356 w 5346085"/>
              <a:gd name="connsiteY52" fmla="*/ 371475 h 1478781"/>
              <a:gd name="connsiteX53" fmla="*/ 4203506 w 5346085"/>
              <a:gd name="connsiteY53" fmla="*/ 419100 h 1478781"/>
              <a:gd name="connsiteX54" fmla="*/ 4260656 w 5346085"/>
              <a:gd name="connsiteY54" fmla="*/ 457200 h 1478781"/>
              <a:gd name="connsiteX55" fmla="*/ 4289231 w 5346085"/>
              <a:gd name="connsiteY55" fmla="*/ 476250 h 1478781"/>
              <a:gd name="connsiteX56" fmla="*/ 4346381 w 5346085"/>
              <a:gd name="connsiteY56" fmla="*/ 514350 h 1478781"/>
              <a:gd name="connsiteX57" fmla="*/ 4374956 w 5346085"/>
              <a:gd name="connsiteY57" fmla="*/ 533400 h 1478781"/>
              <a:gd name="connsiteX58" fmla="*/ 4403531 w 5346085"/>
              <a:gd name="connsiteY58" fmla="*/ 542925 h 1478781"/>
              <a:gd name="connsiteX59" fmla="*/ 4489256 w 5346085"/>
              <a:gd name="connsiteY59" fmla="*/ 600075 h 1478781"/>
              <a:gd name="connsiteX60" fmla="*/ 4517831 w 5346085"/>
              <a:gd name="connsiteY60" fmla="*/ 628650 h 1478781"/>
              <a:gd name="connsiteX61" fmla="*/ 4546406 w 5346085"/>
              <a:gd name="connsiteY61" fmla="*/ 638175 h 1478781"/>
              <a:gd name="connsiteX62" fmla="*/ 4632131 w 5346085"/>
              <a:gd name="connsiteY62" fmla="*/ 695325 h 1478781"/>
              <a:gd name="connsiteX63" fmla="*/ 4660706 w 5346085"/>
              <a:gd name="connsiteY63" fmla="*/ 714375 h 1478781"/>
              <a:gd name="connsiteX64" fmla="*/ 4689281 w 5346085"/>
              <a:gd name="connsiteY64" fmla="*/ 733425 h 1478781"/>
              <a:gd name="connsiteX65" fmla="*/ 4775006 w 5346085"/>
              <a:gd name="connsiteY65" fmla="*/ 809625 h 1478781"/>
              <a:gd name="connsiteX66" fmla="*/ 4803581 w 5346085"/>
              <a:gd name="connsiteY66" fmla="*/ 819150 h 1478781"/>
              <a:gd name="connsiteX67" fmla="*/ 4860731 w 5346085"/>
              <a:gd name="connsiteY67" fmla="*/ 857250 h 1478781"/>
              <a:gd name="connsiteX68" fmla="*/ 4927406 w 5346085"/>
              <a:gd name="connsiteY68" fmla="*/ 876300 h 1478781"/>
              <a:gd name="connsiteX69" fmla="*/ 4955981 w 5346085"/>
              <a:gd name="connsiteY69" fmla="*/ 885825 h 1478781"/>
              <a:gd name="connsiteX70" fmla="*/ 5022656 w 5346085"/>
              <a:gd name="connsiteY70" fmla="*/ 904875 h 1478781"/>
              <a:gd name="connsiteX71" fmla="*/ 5080539 w 5346085"/>
              <a:gd name="connsiteY71" fmla="*/ 976679 h 1478781"/>
              <a:gd name="connsiteX72" fmla="*/ 5191174 w 5346085"/>
              <a:gd name="connsiteY72" fmla="*/ 1044819 h 1478781"/>
              <a:gd name="connsiteX73" fmla="*/ 5308412 w 5346085"/>
              <a:gd name="connsiteY73" fmla="*/ 1153072 h 1478781"/>
              <a:gd name="connsiteX74" fmla="*/ 5346085 w 5346085"/>
              <a:gd name="connsiteY74" fmla="*/ 1262757 h 1478781"/>
              <a:gd name="connsiteX75" fmla="*/ 4806025 w 5346085"/>
              <a:gd name="connsiteY75" fmla="*/ 1478781 h 1478781"/>
              <a:gd name="connsiteX76" fmla="*/ 557553 w 5346085"/>
              <a:gd name="connsiteY76" fmla="*/ 1478781 h 1478781"/>
              <a:gd name="connsiteX0" fmla="*/ 570581 w 5359113"/>
              <a:gd name="connsiteY0" fmla="*/ 1478781 h 1478781"/>
              <a:gd name="connsiteX1" fmla="*/ 50192 w 5359113"/>
              <a:gd name="connsiteY1" fmla="*/ 1425705 h 1478781"/>
              <a:gd name="connsiteX2" fmla="*/ 73395 w 5359113"/>
              <a:gd name="connsiteY2" fmla="*/ 1284643 h 1478781"/>
              <a:gd name="connsiteX3" fmla="*/ 188692 w 5359113"/>
              <a:gd name="connsiteY3" fmla="*/ 1164152 h 1478781"/>
              <a:gd name="connsiteX4" fmla="*/ 319557 w 5359113"/>
              <a:gd name="connsiteY4" fmla="*/ 1069088 h 1478781"/>
              <a:gd name="connsiteX5" fmla="*/ 477996 w 5359113"/>
              <a:gd name="connsiteY5" fmla="*/ 975288 h 1478781"/>
              <a:gd name="connsiteX6" fmla="*/ 645330 w 5359113"/>
              <a:gd name="connsiteY6" fmla="*/ 921133 h 1478781"/>
              <a:gd name="connsiteX7" fmla="*/ 753638 w 5359113"/>
              <a:gd name="connsiteY7" fmla="*/ 868479 h 1478781"/>
              <a:gd name="connsiteX8" fmla="*/ 856133 w 5359113"/>
              <a:gd name="connsiteY8" fmla="*/ 801802 h 1478781"/>
              <a:gd name="connsiteX9" fmla="*/ 931083 w 5359113"/>
              <a:gd name="connsiteY9" fmla="*/ 742140 h 1478781"/>
              <a:gd name="connsiteX10" fmla="*/ 878447 w 5359113"/>
              <a:gd name="connsiteY10" fmla="*/ 669418 h 1478781"/>
              <a:gd name="connsiteX11" fmla="*/ 945302 w 5359113"/>
              <a:gd name="connsiteY11" fmla="*/ 610235 h 1478781"/>
              <a:gd name="connsiteX12" fmla="*/ 1033708 w 5359113"/>
              <a:gd name="connsiteY12" fmla="*/ 562612 h 1478781"/>
              <a:gd name="connsiteX13" fmla="*/ 1134146 w 5359113"/>
              <a:gd name="connsiteY13" fmla="*/ 527509 h 1478781"/>
              <a:gd name="connsiteX14" fmla="*/ 1212001 w 5359113"/>
              <a:gd name="connsiteY14" fmla="*/ 489408 h 1478781"/>
              <a:gd name="connsiteX15" fmla="*/ 1289856 w 5359113"/>
              <a:gd name="connsiteY15" fmla="*/ 474372 h 1478781"/>
              <a:gd name="connsiteX16" fmla="*/ 1368916 w 5359113"/>
              <a:gd name="connsiteY16" fmla="*/ 439267 h 1478781"/>
              <a:gd name="connsiteX17" fmla="*/ 1483439 w 5359113"/>
              <a:gd name="connsiteY17" fmla="*/ 405666 h 1478781"/>
              <a:gd name="connsiteX18" fmla="*/ 1598590 w 5359113"/>
              <a:gd name="connsiteY18" fmla="*/ 376073 h 1478781"/>
              <a:gd name="connsiteX19" fmla="*/ 1679351 w 5359113"/>
              <a:gd name="connsiteY19" fmla="*/ 346480 h 1478781"/>
              <a:gd name="connsiteX20" fmla="*/ 1797586 w 5359113"/>
              <a:gd name="connsiteY20" fmla="*/ 311862 h 1478781"/>
              <a:gd name="connsiteX21" fmla="*/ 1952043 w 5359113"/>
              <a:gd name="connsiteY21" fmla="*/ 284785 h 1478781"/>
              <a:gd name="connsiteX22" fmla="*/ 2073184 w 5359113"/>
              <a:gd name="connsiteY22" fmla="*/ 216079 h 1478781"/>
              <a:gd name="connsiteX23" fmla="*/ 2168659 w 5359113"/>
              <a:gd name="connsiteY23" fmla="*/ 190500 h 1478781"/>
              <a:gd name="connsiteX24" fmla="*/ 2197234 w 5359113"/>
              <a:gd name="connsiteY24" fmla="*/ 171450 h 1478781"/>
              <a:gd name="connsiteX25" fmla="*/ 2266190 w 5359113"/>
              <a:gd name="connsiteY25" fmla="*/ 144373 h 1478781"/>
              <a:gd name="connsiteX26" fmla="*/ 2422748 w 5359113"/>
              <a:gd name="connsiteY26" fmla="*/ 114300 h 1478781"/>
              <a:gd name="connsiteX27" fmla="*/ 2683009 w 5359113"/>
              <a:gd name="connsiteY27" fmla="*/ 95250 h 1478781"/>
              <a:gd name="connsiteX28" fmla="*/ 2768734 w 5359113"/>
              <a:gd name="connsiteY28" fmla="*/ 66675 h 1478781"/>
              <a:gd name="connsiteX29" fmla="*/ 2797309 w 5359113"/>
              <a:gd name="connsiteY29" fmla="*/ 57150 h 1478781"/>
              <a:gd name="connsiteX30" fmla="*/ 2825884 w 5359113"/>
              <a:gd name="connsiteY30" fmla="*/ 38100 h 1478781"/>
              <a:gd name="connsiteX31" fmla="*/ 2883034 w 5359113"/>
              <a:gd name="connsiteY31" fmla="*/ 19050 h 1478781"/>
              <a:gd name="connsiteX32" fmla="*/ 2949709 w 5359113"/>
              <a:gd name="connsiteY32" fmla="*/ 0 h 1478781"/>
              <a:gd name="connsiteX33" fmla="*/ 3168784 w 5359113"/>
              <a:gd name="connsiteY33" fmla="*/ 9525 h 1478781"/>
              <a:gd name="connsiteX34" fmla="*/ 3225934 w 5359113"/>
              <a:gd name="connsiteY34" fmla="*/ 28575 h 1478781"/>
              <a:gd name="connsiteX35" fmla="*/ 3264034 w 5359113"/>
              <a:gd name="connsiteY35" fmla="*/ 38100 h 1478781"/>
              <a:gd name="connsiteX36" fmla="*/ 3321184 w 5359113"/>
              <a:gd name="connsiteY36" fmla="*/ 57150 h 1478781"/>
              <a:gd name="connsiteX37" fmla="*/ 3378334 w 5359113"/>
              <a:gd name="connsiteY37" fmla="*/ 76200 h 1478781"/>
              <a:gd name="connsiteX38" fmla="*/ 3406909 w 5359113"/>
              <a:gd name="connsiteY38" fmla="*/ 85725 h 1478781"/>
              <a:gd name="connsiteX39" fmla="*/ 3435484 w 5359113"/>
              <a:gd name="connsiteY39" fmla="*/ 95250 h 1478781"/>
              <a:gd name="connsiteX40" fmla="*/ 3549784 w 5359113"/>
              <a:gd name="connsiteY40" fmla="*/ 104775 h 1478781"/>
              <a:gd name="connsiteX41" fmla="*/ 3606934 w 5359113"/>
              <a:gd name="connsiteY41" fmla="*/ 133350 h 1478781"/>
              <a:gd name="connsiteX42" fmla="*/ 3635509 w 5359113"/>
              <a:gd name="connsiteY42" fmla="*/ 161925 h 1478781"/>
              <a:gd name="connsiteX43" fmla="*/ 3692659 w 5359113"/>
              <a:gd name="connsiteY43" fmla="*/ 200025 h 1478781"/>
              <a:gd name="connsiteX44" fmla="*/ 3721234 w 5359113"/>
              <a:gd name="connsiteY44" fmla="*/ 219075 h 1478781"/>
              <a:gd name="connsiteX45" fmla="*/ 3749809 w 5359113"/>
              <a:gd name="connsiteY45" fmla="*/ 247650 h 1478781"/>
              <a:gd name="connsiteX46" fmla="*/ 3806959 w 5359113"/>
              <a:gd name="connsiteY46" fmla="*/ 266700 h 1478781"/>
              <a:gd name="connsiteX47" fmla="*/ 3864109 w 5359113"/>
              <a:gd name="connsiteY47" fmla="*/ 295275 h 1478781"/>
              <a:gd name="connsiteX48" fmla="*/ 3892684 w 5359113"/>
              <a:gd name="connsiteY48" fmla="*/ 314325 h 1478781"/>
              <a:gd name="connsiteX49" fmla="*/ 3930784 w 5359113"/>
              <a:gd name="connsiteY49" fmla="*/ 323850 h 1478781"/>
              <a:gd name="connsiteX50" fmla="*/ 4073659 w 5359113"/>
              <a:gd name="connsiteY50" fmla="*/ 342900 h 1478781"/>
              <a:gd name="connsiteX51" fmla="*/ 4130809 w 5359113"/>
              <a:gd name="connsiteY51" fmla="*/ 361950 h 1478781"/>
              <a:gd name="connsiteX52" fmla="*/ 4159384 w 5359113"/>
              <a:gd name="connsiteY52" fmla="*/ 371475 h 1478781"/>
              <a:gd name="connsiteX53" fmla="*/ 4216534 w 5359113"/>
              <a:gd name="connsiteY53" fmla="*/ 419100 h 1478781"/>
              <a:gd name="connsiteX54" fmla="*/ 4273684 w 5359113"/>
              <a:gd name="connsiteY54" fmla="*/ 457200 h 1478781"/>
              <a:gd name="connsiteX55" fmla="*/ 4302259 w 5359113"/>
              <a:gd name="connsiteY55" fmla="*/ 476250 h 1478781"/>
              <a:gd name="connsiteX56" fmla="*/ 4359409 w 5359113"/>
              <a:gd name="connsiteY56" fmla="*/ 514350 h 1478781"/>
              <a:gd name="connsiteX57" fmla="*/ 4387984 w 5359113"/>
              <a:gd name="connsiteY57" fmla="*/ 533400 h 1478781"/>
              <a:gd name="connsiteX58" fmla="*/ 4416559 w 5359113"/>
              <a:gd name="connsiteY58" fmla="*/ 542925 h 1478781"/>
              <a:gd name="connsiteX59" fmla="*/ 4502284 w 5359113"/>
              <a:gd name="connsiteY59" fmla="*/ 600075 h 1478781"/>
              <a:gd name="connsiteX60" fmla="*/ 4530859 w 5359113"/>
              <a:gd name="connsiteY60" fmla="*/ 628650 h 1478781"/>
              <a:gd name="connsiteX61" fmla="*/ 4559434 w 5359113"/>
              <a:gd name="connsiteY61" fmla="*/ 638175 h 1478781"/>
              <a:gd name="connsiteX62" fmla="*/ 4645159 w 5359113"/>
              <a:gd name="connsiteY62" fmla="*/ 695325 h 1478781"/>
              <a:gd name="connsiteX63" fmla="*/ 4673734 w 5359113"/>
              <a:gd name="connsiteY63" fmla="*/ 714375 h 1478781"/>
              <a:gd name="connsiteX64" fmla="*/ 4702309 w 5359113"/>
              <a:gd name="connsiteY64" fmla="*/ 733425 h 1478781"/>
              <a:gd name="connsiteX65" fmla="*/ 4788034 w 5359113"/>
              <a:gd name="connsiteY65" fmla="*/ 809625 h 1478781"/>
              <a:gd name="connsiteX66" fmla="*/ 4816609 w 5359113"/>
              <a:gd name="connsiteY66" fmla="*/ 819150 h 1478781"/>
              <a:gd name="connsiteX67" fmla="*/ 4873759 w 5359113"/>
              <a:gd name="connsiteY67" fmla="*/ 857250 h 1478781"/>
              <a:gd name="connsiteX68" fmla="*/ 4940434 w 5359113"/>
              <a:gd name="connsiteY68" fmla="*/ 876300 h 1478781"/>
              <a:gd name="connsiteX69" fmla="*/ 4969009 w 5359113"/>
              <a:gd name="connsiteY69" fmla="*/ 885825 h 1478781"/>
              <a:gd name="connsiteX70" fmla="*/ 5035684 w 5359113"/>
              <a:gd name="connsiteY70" fmla="*/ 904875 h 1478781"/>
              <a:gd name="connsiteX71" fmla="*/ 5093567 w 5359113"/>
              <a:gd name="connsiteY71" fmla="*/ 976679 h 1478781"/>
              <a:gd name="connsiteX72" fmla="*/ 5204202 w 5359113"/>
              <a:gd name="connsiteY72" fmla="*/ 1044819 h 1478781"/>
              <a:gd name="connsiteX73" fmla="*/ 5321440 w 5359113"/>
              <a:gd name="connsiteY73" fmla="*/ 1153072 h 1478781"/>
              <a:gd name="connsiteX74" fmla="*/ 5359113 w 5359113"/>
              <a:gd name="connsiteY74" fmla="*/ 1262757 h 1478781"/>
              <a:gd name="connsiteX75" fmla="*/ 4819053 w 5359113"/>
              <a:gd name="connsiteY75" fmla="*/ 1478781 h 1478781"/>
              <a:gd name="connsiteX76" fmla="*/ 570581 w 5359113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309112 w 5348668"/>
              <a:gd name="connsiteY4" fmla="*/ 1069088 h 1478781"/>
              <a:gd name="connsiteX5" fmla="*/ 467551 w 5348668"/>
              <a:gd name="connsiteY5" fmla="*/ 975288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411427 w 5348668"/>
              <a:gd name="connsiteY4" fmla="*/ 1101194 h 1478781"/>
              <a:gd name="connsiteX5" fmla="*/ 467551 w 5348668"/>
              <a:gd name="connsiteY5" fmla="*/ 975288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411427 w 5348668"/>
              <a:gd name="connsiteY4" fmla="*/ 1101194 h 1478781"/>
              <a:gd name="connsiteX5" fmla="*/ 538385 w 5348668"/>
              <a:gd name="connsiteY5" fmla="*/ 1007394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864147 w 5344813"/>
              <a:gd name="connsiteY10" fmla="*/ 669418 h 1478781"/>
              <a:gd name="connsiteX11" fmla="*/ 931002 w 5344813"/>
              <a:gd name="connsiteY11" fmla="*/ 610235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931002 w 5344813"/>
              <a:gd name="connsiteY11" fmla="*/ 610235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237053 w 5344813"/>
              <a:gd name="connsiteY14" fmla="*/ 537566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237053 w 5344813"/>
              <a:gd name="connsiteY14" fmla="*/ 537566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119846 w 5344813"/>
              <a:gd name="connsiteY12" fmla="*/ 527509 h 1478781"/>
              <a:gd name="connsiteX13" fmla="*/ 1237053 w 5344813"/>
              <a:gd name="connsiteY13" fmla="*/ 537566 h 1478781"/>
              <a:gd name="connsiteX14" fmla="*/ 1291297 w 5344813"/>
              <a:gd name="connsiteY14" fmla="*/ 514504 h 1478781"/>
              <a:gd name="connsiteX15" fmla="*/ 1370357 w 5344813"/>
              <a:gd name="connsiteY15" fmla="*/ 463346 h 1478781"/>
              <a:gd name="connsiteX16" fmla="*/ 1465203 w 5344813"/>
              <a:gd name="connsiteY16" fmla="*/ 461852 h 1478781"/>
              <a:gd name="connsiteX17" fmla="*/ 1552808 w 5344813"/>
              <a:gd name="connsiteY17" fmla="*/ 432259 h 1478781"/>
              <a:gd name="connsiteX18" fmla="*/ 1653246 w 5344813"/>
              <a:gd name="connsiteY18" fmla="*/ 410691 h 1478781"/>
              <a:gd name="connsiteX19" fmla="*/ 1799027 w 5344813"/>
              <a:gd name="connsiteY19" fmla="*/ 351994 h 1478781"/>
              <a:gd name="connsiteX20" fmla="*/ 1937743 w 5344813"/>
              <a:gd name="connsiteY20" fmla="*/ 284785 h 1478781"/>
              <a:gd name="connsiteX21" fmla="*/ 2058884 w 5344813"/>
              <a:gd name="connsiteY21" fmla="*/ 216079 h 1478781"/>
              <a:gd name="connsiteX22" fmla="*/ 2154359 w 5344813"/>
              <a:gd name="connsiteY22" fmla="*/ 190500 h 1478781"/>
              <a:gd name="connsiteX23" fmla="*/ 2182934 w 5344813"/>
              <a:gd name="connsiteY23" fmla="*/ 171450 h 1478781"/>
              <a:gd name="connsiteX24" fmla="*/ 2251890 w 5344813"/>
              <a:gd name="connsiteY24" fmla="*/ 144373 h 1478781"/>
              <a:gd name="connsiteX25" fmla="*/ 2408448 w 5344813"/>
              <a:gd name="connsiteY25" fmla="*/ 114300 h 1478781"/>
              <a:gd name="connsiteX26" fmla="*/ 2668709 w 5344813"/>
              <a:gd name="connsiteY26" fmla="*/ 95250 h 1478781"/>
              <a:gd name="connsiteX27" fmla="*/ 2754434 w 5344813"/>
              <a:gd name="connsiteY27" fmla="*/ 66675 h 1478781"/>
              <a:gd name="connsiteX28" fmla="*/ 2783009 w 5344813"/>
              <a:gd name="connsiteY28" fmla="*/ 57150 h 1478781"/>
              <a:gd name="connsiteX29" fmla="*/ 2811584 w 5344813"/>
              <a:gd name="connsiteY29" fmla="*/ 38100 h 1478781"/>
              <a:gd name="connsiteX30" fmla="*/ 2868734 w 5344813"/>
              <a:gd name="connsiteY30" fmla="*/ 19050 h 1478781"/>
              <a:gd name="connsiteX31" fmla="*/ 2935409 w 5344813"/>
              <a:gd name="connsiteY31" fmla="*/ 0 h 1478781"/>
              <a:gd name="connsiteX32" fmla="*/ 3154484 w 5344813"/>
              <a:gd name="connsiteY32" fmla="*/ 9525 h 1478781"/>
              <a:gd name="connsiteX33" fmla="*/ 3211634 w 5344813"/>
              <a:gd name="connsiteY33" fmla="*/ 28575 h 1478781"/>
              <a:gd name="connsiteX34" fmla="*/ 3249734 w 5344813"/>
              <a:gd name="connsiteY34" fmla="*/ 38100 h 1478781"/>
              <a:gd name="connsiteX35" fmla="*/ 3306884 w 5344813"/>
              <a:gd name="connsiteY35" fmla="*/ 57150 h 1478781"/>
              <a:gd name="connsiteX36" fmla="*/ 3364034 w 5344813"/>
              <a:gd name="connsiteY36" fmla="*/ 76200 h 1478781"/>
              <a:gd name="connsiteX37" fmla="*/ 3392609 w 5344813"/>
              <a:gd name="connsiteY37" fmla="*/ 85725 h 1478781"/>
              <a:gd name="connsiteX38" fmla="*/ 3421184 w 5344813"/>
              <a:gd name="connsiteY38" fmla="*/ 95250 h 1478781"/>
              <a:gd name="connsiteX39" fmla="*/ 3535484 w 5344813"/>
              <a:gd name="connsiteY39" fmla="*/ 104775 h 1478781"/>
              <a:gd name="connsiteX40" fmla="*/ 3592634 w 5344813"/>
              <a:gd name="connsiteY40" fmla="*/ 133350 h 1478781"/>
              <a:gd name="connsiteX41" fmla="*/ 3621209 w 5344813"/>
              <a:gd name="connsiteY41" fmla="*/ 161925 h 1478781"/>
              <a:gd name="connsiteX42" fmla="*/ 3678359 w 5344813"/>
              <a:gd name="connsiteY42" fmla="*/ 200025 h 1478781"/>
              <a:gd name="connsiteX43" fmla="*/ 3706934 w 5344813"/>
              <a:gd name="connsiteY43" fmla="*/ 219075 h 1478781"/>
              <a:gd name="connsiteX44" fmla="*/ 3735509 w 5344813"/>
              <a:gd name="connsiteY44" fmla="*/ 247650 h 1478781"/>
              <a:gd name="connsiteX45" fmla="*/ 3792659 w 5344813"/>
              <a:gd name="connsiteY45" fmla="*/ 266700 h 1478781"/>
              <a:gd name="connsiteX46" fmla="*/ 3849809 w 5344813"/>
              <a:gd name="connsiteY46" fmla="*/ 295275 h 1478781"/>
              <a:gd name="connsiteX47" fmla="*/ 3878384 w 5344813"/>
              <a:gd name="connsiteY47" fmla="*/ 314325 h 1478781"/>
              <a:gd name="connsiteX48" fmla="*/ 3916484 w 5344813"/>
              <a:gd name="connsiteY48" fmla="*/ 323850 h 1478781"/>
              <a:gd name="connsiteX49" fmla="*/ 4059359 w 5344813"/>
              <a:gd name="connsiteY49" fmla="*/ 342900 h 1478781"/>
              <a:gd name="connsiteX50" fmla="*/ 4116509 w 5344813"/>
              <a:gd name="connsiteY50" fmla="*/ 361950 h 1478781"/>
              <a:gd name="connsiteX51" fmla="*/ 4145084 w 5344813"/>
              <a:gd name="connsiteY51" fmla="*/ 371475 h 1478781"/>
              <a:gd name="connsiteX52" fmla="*/ 4202234 w 5344813"/>
              <a:gd name="connsiteY52" fmla="*/ 419100 h 1478781"/>
              <a:gd name="connsiteX53" fmla="*/ 4259384 w 5344813"/>
              <a:gd name="connsiteY53" fmla="*/ 457200 h 1478781"/>
              <a:gd name="connsiteX54" fmla="*/ 4287959 w 5344813"/>
              <a:gd name="connsiteY54" fmla="*/ 476250 h 1478781"/>
              <a:gd name="connsiteX55" fmla="*/ 4345109 w 5344813"/>
              <a:gd name="connsiteY55" fmla="*/ 514350 h 1478781"/>
              <a:gd name="connsiteX56" fmla="*/ 4373684 w 5344813"/>
              <a:gd name="connsiteY56" fmla="*/ 533400 h 1478781"/>
              <a:gd name="connsiteX57" fmla="*/ 4402259 w 5344813"/>
              <a:gd name="connsiteY57" fmla="*/ 542925 h 1478781"/>
              <a:gd name="connsiteX58" fmla="*/ 4487984 w 5344813"/>
              <a:gd name="connsiteY58" fmla="*/ 600075 h 1478781"/>
              <a:gd name="connsiteX59" fmla="*/ 4516559 w 5344813"/>
              <a:gd name="connsiteY59" fmla="*/ 628650 h 1478781"/>
              <a:gd name="connsiteX60" fmla="*/ 4545134 w 5344813"/>
              <a:gd name="connsiteY60" fmla="*/ 638175 h 1478781"/>
              <a:gd name="connsiteX61" fmla="*/ 4630859 w 5344813"/>
              <a:gd name="connsiteY61" fmla="*/ 695325 h 1478781"/>
              <a:gd name="connsiteX62" fmla="*/ 4659434 w 5344813"/>
              <a:gd name="connsiteY62" fmla="*/ 714375 h 1478781"/>
              <a:gd name="connsiteX63" fmla="*/ 4688009 w 5344813"/>
              <a:gd name="connsiteY63" fmla="*/ 733425 h 1478781"/>
              <a:gd name="connsiteX64" fmla="*/ 4773734 w 5344813"/>
              <a:gd name="connsiteY64" fmla="*/ 809625 h 1478781"/>
              <a:gd name="connsiteX65" fmla="*/ 4802309 w 5344813"/>
              <a:gd name="connsiteY65" fmla="*/ 819150 h 1478781"/>
              <a:gd name="connsiteX66" fmla="*/ 4859459 w 5344813"/>
              <a:gd name="connsiteY66" fmla="*/ 857250 h 1478781"/>
              <a:gd name="connsiteX67" fmla="*/ 4926134 w 5344813"/>
              <a:gd name="connsiteY67" fmla="*/ 876300 h 1478781"/>
              <a:gd name="connsiteX68" fmla="*/ 4954709 w 5344813"/>
              <a:gd name="connsiteY68" fmla="*/ 885825 h 1478781"/>
              <a:gd name="connsiteX69" fmla="*/ 5021384 w 5344813"/>
              <a:gd name="connsiteY69" fmla="*/ 904875 h 1478781"/>
              <a:gd name="connsiteX70" fmla="*/ 5079267 w 5344813"/>
              <a:gd name="connsiteY70" fmla="*/ 976679 h 1478781"/>
              <a:gd name="connsiteX71" fmla="*/ 5189902 w 5344813"/>
              <a:gd name="connsiteY71" fmla="*/ 1044819 h 1478781"/>
              <a:gd name="connsiteX72" fmla="*/ 5307140 w 5344813"/>
              <a:gd name="connsiteY72" fmla="*/ 1153072 h 1478781"/>
              <a:gd name="connsiteX73" fmla="*/ 5344813 w 5344813"/>
              <a:gd name="connsiteY73" fmla="*/ 1262757 h 1478781"/>
              <a:gd name="connsiteX74" fmla="*/ 4804753 w 5344813"/>
              <a:gd name="connsiteY74" fmla="*/ 1478781 h 1478781"/>
              <a:gd name="connsiteX75" fmla="*/ 556281 w 5344813"/>
              <a:gd name="connsiteY75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37053 w 5344813"/>
              <a:gd name="connsiteY12" fmla="*/ 537566 h 1478781"/>
              <a:gd name="connsiteX13" fmla="*/ 1291297 w 5344813"/>
              <a:gd name="connsiteY13" fmla="*/ 514504 h 1478781"/>
              <a:gd name="connsiteX14" fmla="*/ 1370357 w 5344813"/>
              <a:gd name="connsiteY14" fmla="*/ 463346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37053 w 5344813"/>
              <a:gd name="connsiteY12" fmla="*/ 537566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9139 w 5344813"/>
              <a:gd name="connsiteY15" fmla="*/ 441787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04152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9139 w 5344813"/>
              <a:gd name="connsiteY15" fmla="*/ 441787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80414 w 5368946"/>
              <a:gd name="connsiteY0" fmla="*/ 1478781 h 1478781"/>
              <a:gd name="connsiteX1" fmla="*/ 60025 w 5368946"/>
              <a:gd name="connsiteY1" fmla="*/ 1425705 h 1478781"/>
              <a:gd name="connsiteX2" fmla="*/ 30376 w 5368946"/>
              <a:gd name="connsiteY2" fmla="*/ 1305175 h 1478781"/>
              <a:gd name="connsiteX3" fmla="*/ 269359 w 5368946"/>
              <a:gd name="connsiteY3" fmla="*/ 1192245 h 1478781"/>
              <a:gd name="connsiteX4" fmla="*/ 431705 w 5368946"/>
              <a:gd name="connsiteY4" fmla="*/ 1101194 h 1478781"/>
              <a:gd name="connsiteX5" fmla="*/ 558663 w 5368946"/>
              <a:gd name="connsiteY5" fmla="*/ 1007394 h 1478781"/>
              <a:gd name="connsiteX6" fmla="*/ 655163 w 5368946"/>
              <a:gd name="connsiteY6" fmla="*/ 921133 h 1478781"/>
              <a:gd name="connsiteX7" fmla="*/ 763471 w 5368946"/>
              <a:gd name="connsiteY7" fmla="*/ 868479 h 1478781"/>
              <a:gd name="connsiteX8" fmla="*/ 865966 w 5368946"/>
              <a:gd name="connsiteY8" fmla="*/ 801802 h 1478781"/>
              <a:gd name="connsiteX9" fmla="*/ 940916 w 5368946"/>
              <a:gd name="connsiteY9" fmla="*/ 742140 h 1478781"/>
              <a:gd name="connsiteX10" fmla="*/ 1033882 w 5368946"/>
              <a:gd name="connsiteY10" fmla="*/ 701524 h 1478781"/>
              <a:gd name="connsiteX11" fmla="*/ 1128285 w 5368946"/>
              <a:gd name="connsiteY11" fmla="*/ 618261 h 1478781"/>
              <a:gd name="connsiteX12" fmla="*/ 1245445 w 5368946"/>
              <a:gd name="connsiteY12" fmla="*/ 545593 h 1478781"/>
              <a:gd name="connsiteX13" fmla="*/ 1315430 w 5368946"/>
              <a:gd name="connsiteY13" fmla="*/ 514504 h 1478781"/>
              <a:gd name="connsiteX14" fmla="*/ 1394490 w 5368946"/>
              <a:gd name="connsiteY14" fmla="*/ 479399 h 1478781"/>
              <a:gd name="connsiteX15" fmla="*/ 1493272 w 5368946"/>
              <a:gd name="connsiteY15" fmla="*/ 441787 h 1478781"/>
              <a:gd name="connsiteX16" fmla="*/ 1576941 w 5368946"/>
              <a:gd name="connsiteY16" fmla="*/ 432259 h 1478781"/>
              <a:gd name="connsiteX17" fmla="*/ 1677379 w 5368946"/>
              <a:gd name="connsiteY17" fmla="*/ 410691 h 1478781"/>
              <a:gd name="connsiteX18" fmla="*/ 1823160 w 5368946"/>
              <a:gd name="connsiteY18" fmla="*/ 351994 h 1478781"/>
              <a:gd name="connsiteX19" fmla="*/ 1961876 w 5368946"/>
              <a:gd name="connsiteY19" fmla="*/ 284785 h 1478781"/>
              <a:gd name="connsiteX20" fmla="*/ 2083017 w 5368946"/>
              <a:gd name="connsiteY20" fmla="*/ 216079 h 1478781"/>
              <a:gd name="connsiteX21" fmla="*/ 2178492 w 5368946"/>
              <a:gd name="connsiteY21" fmla="*/ 190500 h 1478781"/>
              <a:gd name="connsiteX22" fmla="*/ 2207067 w 5368946"/>
              <a:gd name="connsiteY22" fmla="*/ 171450 h 1478781"/>
              <a:gd name="connsiteX23" fmla="*/ 2276023 w 5368946"/>
              <a:gd name="connsiteY23" fmla="*/ 144373 h 1478781"/>
              <a:gd name="connsiteX24" fmla="*/ 2432581 w 5368946"/>
              <a:gd name="connsiteY24" fmla="*/ 114300 h 1478781"/>
              <a:gd name="connsiteX25" fmla="*/ 2692842 w 5368946"/>
              <a:gd name="connsiteY25" fmla="*/ 95250 h 1478781"/>
              <a:gd name="connsiteX26" fmla="*/ 2778567 w 5368946"/>
              <a:gd name="connsiteY26" fmla="*/ 66675 h 1478781"/>
              <a:gd name="connsiteX27" fmla="*/ 2807142 w 5368946"/>
              <a:gd name="connsiteY27" fmla="*/ 57150 h 1478781"/>
              <a:gd name="connsiteX28" fmla="*/ 2835717 w 5368946"/>
              <a:gd name="connsiteY28" fmla="*/ 38100 h 1478781"/>
              <a:gd name="connsiteX29" fmla="*/ 2892867 w 5368946"/>
              <a:gd name="connsiteY29" fmla="*/ 19050 h 1478781"/>
              <a:gd name="connsiteX30" fmla="*/ 2959542 w 5368946"/>
              <a:gd name="connsiteY30" fmla="*/ 0 h 1478781"/>
              <a:gd name="connsiteX31" fmla="*/ 3178617 w 5368946"/>
              <a:gd name="connsiteY31" fmla="*/ 9525 h 1478781"/>
              <a:gd name="connsiteX32" fmla="*/ 3235767 w 5368946"/>
              <a:gd name="connsiteY32" fmla="*/ 28575 h 1478781"/>
              <a:gd name="connsiteX33" fmla="*/ 3273867 w 5368946"/>
              <a:gd name="connsiteY33" fmla="*/ 38100 h 1478781"/>
              <a:gd name="connsiteX34" fmla="*/ 3331017 w 5368946"/>
              <a:gd name="connsiteY34" fmla="*/ 57150 h 1478781"/>
              <a:gd name="connsiteX35" fmla="*/ 3388167 w 5368946"/>
              <a:gd name="connsiteY35" fmla="*/ 76200 h 1478781"/>
              <a:gd name="connsiteX36" fmla="*/ 3416742 w 5368946"/>
              <a:gd name="connsiteY36" fmla="*/ 85725 h 1478781"/>
              <a:gd name="connsiteX37" fmla="*/ 3445317 w 5368946"/>
              <a:gd name="connsiteY37" fmla="*/ 95250 h 1478781"/>
              <a:gd name="connsiteX38" fmla="*/ 3559617 w 5368946"/>
              <a:gd name="connsiteY38" fmla="*/ 104775 h 1478781"/>
              <a:gd name="connsiteX39" fmla="*/ 3616767 w 5368946"/>
              <a:gd name="connsiteY39" fmla="*/ 133350 h 1478781"/>
              <a:gd name="connsiteX40" fmla="*/ 3645342 w 5368946"/>
              <a:gd name="connsiteY40" fmla="*/ 161925 h 1478781"/>
              <a:gd name="connsiteX41" fmla="*/ 3702492 w 5368946"/>
              <a:gd name="connsiteY41" fmla="*/ 200025 h 1478781"/>
              <a:gd name="connsiteX42" fmla="*/ 3731067 w 5368946"/>
              <a:gd name="connsiteY42" fmla="*/ 219075 h 1478781"/>
              <a:gd name="connsiteX43" fmla="*/ 3759642 w 5368946"/>
              <a:gd name="connsiteY43" fmla="*/ 247650 h 1478781"/>
              <a:gd name="connsiteX44" fmla="*/ 3816792 w 5368946"/>
              <a:gd name="connsiteY44" fmla="*/ 266700 h 1478781"/>
              <a:gd name="connsiteX45" fmla="*/ 3873942 w 5368946"/>
              <a:gd name="connsiteY45" fmla="*/ 295275 h 1478781"/>
              <a:gd name="connsiteX46" fmla="*/ 3902517 w 5368946"/>
              <a:gd name="connsiteY46" fmla="*/ 314325 h 1478781"/>
              <a:gd name="connsiteX47" fmla="*/ 3940617 w 5368946"/>
              <a:gd name="connsiteY47" fmla="*/ 323850 h 1478781"/>
              <a:gd name="connsiteX48" fmla="*/ 4083492 w 5368946"/>
              <a:gd name="connsiteY48" fmla="*/ 342900 h 1478781"/>
              <a:gd name="connsiteX49" fmla="*/ 4140642 w 5368946"/>
              <a:gd name="connsiteY49" fmla="*/ 361950 h 1478781"/>
              <a:gd name="connsiteX50" fmla="*/ 4169217 w 5368946"/>
              <a:gd name="connsiteY50" fmla="*/ 371475 h 1478781"/>
              <a:gd name="connsiteX51" fmla="*/ 4226367 w 5368946"/>
              <a:gd name="connsiteY51" fmla="*/ 419100 h 1478781"/>
              <a:gd name="connsiteX52" fmla="*/ 4283517 w 5368946"/>
              <a:gd name="connsiteY52" fmla="*/ 457200 h 1478781"/>
              <a:gd name="connsiteX53" fmla="*/ 4312092 w 5368946"/>
              <a:gd name="connsiteY53" fmla="*/ 476250 h 1478781"/>
              <a:gd name="connsiteX54" fmla="*/ 4369242 w 5368946"/>
              <a:gd name="connsiteY54" fmla="*/ 514350 h 1478781"/>
              <a:gd name="connsiteX55" fmla="*/ 4397817 w 5368946"/>
              <a:gd name="connsiteY55" fmla="*/ 533400 h 1478781"/>
              <a:gd name="connsiteX56" fmla="*/ 4426392 w 5368946"/>
              <a:gd name="connsiteY56" fmla="*/ 542925 h 1478781"/>
              <a:gd name="connsiteX57" fmla="*/ 4512117 w 5368946"/>
              <a:gd name="connsiteY57" fmla="*/ 600075 h 1478781"/>
              <a:gd name="connsiteX58" fmla="*/ 4540692 w 5368946"/>
              <a:gd name="connsiteY58" fmla="*/ 628650 h 1478781"/>
              <a:gd name="connsiteX59" fmla="*/ 4569267 w 5368946"/>
              <a:gd name="connsiteY59" fmla="*/ 638175 h 1478781"/>
              <a:gd name="connsiteX60" fmla="*/ 4654992 w 5368946"/>
              <a:gd name="connsiteY60" fmla="*/ 695325 h 1478781"/>
              <a:gd name="connsiteX61" fmla="*/ 4683567 w 5368946"/>
              <a:gd name="connsiteY61" fmla="*/ 714375 h 1478781"/>
              <a:gd name="connsiteX62" fmla="*/ 4712142 w 5368946"/>
              <a:gd name="connsiteY62" fmla="*/ 733425 h 1478781"/>
              <a:gd name="connsiteX63" fmla="*/ 4797867 w 5368946"/>
              <a:gd name="connsiteY63" fmla="*/ 809625 h 1478781"/>
              <a:gd name="connsiteX64" fmla="*/ 4826442 w 5368946"/>
              <a:gd name="connsiteY64" fmla="*/ 819150 h 1478781"/>
              <a:gd name="connsiteX65" fmla="*/ 4883592 w 5368946"/>
              <a:gd name="connsiteY65" fmla="*/ 857250 h 1478781"/>
              <a:gd name="connsiteX66" fmla="*/ 4950267 w 5368946"/>
              <a:gd name="connsiteY66" fmla="*/ 876300 h 1478781"/>
              <a:gd name="connsiteX67" fmla="*/ 4978842 w 5368946"/>
              <a:gd name="connsiteY67" fmla="*/ 885825 h 1478781"/>
              <a:gd name="connsiteX68" fmla="*/ 5045517 w 5368946"/>
              <a:gd name="connsiteY68" fmla="*/ 904875 h 1478781"/>
              <a:gd name="connsiteX69" fmla="*/ 5103400 w 5368946"/>
              <a:gd name="connsiteY69" fmla="*/ 976679 h 1478781"/>
              <a:gd name="connsiteX70" fmla="*/ 5214035 w 5368946"/>
              <a:gd name="connsiteY70" fmla="*/ 1044819 h 1478781"/>
              <a:gd name="connsiteX71" fmla="*/ 5331273 w 5368946"/>
              <a:gd name="connsiteY71" fmla="*/ 1153072 h 1478781"/>
              <a:gd name="connsiteX72" fmla="*/ 5368946 w 5368946"/>
              <a:gd name="connsiteY72" fmla="*/ 1262757 h 1478781"/>
              <a:gd name="connsiteX73" fmla="*/ 4828886 w 5368946"/>
              <a:gd name="connsiteY73" fmla="*/ 1478781 h 1478781"/>
              <a:gd name="connsiteX74" fmla="*/ 580414 w 5368946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26054 w 5363295"/>
              <a:gd name="connsiteY4" fmla="*/ 1101194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426930 w 5363295"/>
              <a:gd name="connsiteY24" fmla="*/ 11430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426930 w 5363295"/>
              <a:gd name="connsiteY24" fmla="*/ 11430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51643 w 5363295"/>
              <a:gd name="connsiteY20" fmla="*/ 242958 h 1478781"/>
              <a:gd name="connsiteX21" fmla="*/ 2172841 w 5363295"/>
              <a:gd name="connsiteY21" fmla="*/ 19050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51643 w 5363295"/>
              <a:gd name="connsiteY20" fmla="*/ 24295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50293 w 5363295"/>
              <a:gd name="connsiteY17" fmla="*/ 39277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58429 w 5363295"/>
              <a:gd name="connsiteY16" fmla="*/ 414340 h 1478781"/>
              <a:gd name="connsiteX17" fmla="*/ 1650293 w 5363295"/>
              <a:gd name="connsiteY17" fmla="*/ 39277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58429 w 5363295"/>
              <a:gd name="connsiteY16" fmla="*/ 414340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66185 w 5363295"/>
              <a:gd name="connsiteY15" fmla="*/ 446266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75979 w 5363295"/>
              <a:gd name="connsiteY14" fmla="*/ 461480 h 1478781"/>
              <a:gd name="connsiteX15" fmla="*/ 1466185 w 5363295"/>
              <a:gd name="connsiteY15" fmla="*/ 446266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01199 w 5363295"/>
              <a:gd name="connsiteY11" fmla="*/ 622740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06796 w 5363295"/>
              <a:gd name="connsiteY10" fmla="*/ 701524 h 1478781"/>
              <a:gd name="connsiteX11" fmla="*/ 1101199 w 5363295"/>
              <a:gd name="connsiteY11" fmla="*/ 622740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887216 w 5363295"/>
              <a:gd name="connsiteY29" fmla="*/ 15398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68216 w 5363295"/>
              <a:gd name="connsiteY33" fmla="*/ 34448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68216 w 5363295"/>
              <a:gd name="connsiteY33" fmla="*/ 34448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497006 w 5363295"/>
              <a:gd name="connsiteY55" fmla="*/ 526096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420741 w 5363295"/>
              <a:gd name="connsiteY55" fmla="*/ 539273 h 1475129"/>
              <a:gd name="connsiteX56" fmla="*/ 4506466 w 5363295"/>
              <a:gd name="connsiteY56" fmla="*/ 596423 h 1475129"/>
              <a:gd name="connsiteX57" fmla="*/ 4535041 w 5363295"/>
              <a:gd name="connsiteY57" fmla="*/ 624998 h 1475129"/>
              <a:gd name="connsiteX58" fmla="*/ 4563616 w 5363295"/>
              <a:gd name="connsiteY58" fmla="*/ 634523 h 1475129"/>
              <a:gd name="connsiteX59" fmla="*/ 4649341 w 5363295"/>
              <a:gd name="connsiteY59" fmla="*/ 691673 h 1475129"/>
              <a:gd name="connsiteX60" fmla="*/ 4677916 w 5363295"/>
              <a:gd name="connsiteY60" fmla="*/ 710723 h 1475129"/>
              <a:gd name="connsiteX61" fmla="*/ 4706491 w 5363295"/>
              <a:gd name="connsiteY61" fmla="*/ 729773 h 1475129"/>
              <a:gd name="connsiteX62" fmla="*/ 4792216 w 5363295"/>
              <a:gd name="connsiteY62" fmla="*/ 805973 h 1475129"/>
              <a:gd name="connsiteX63" fmla="*/ 4820791 w 5363295"/>
              <a:gd name="connsiteY63" fmla="*/ 815498 h 1475129"/>
              <a:gd name="connsiteX64" fmla="*/ 4877941 w 5363295"/>
              <a:gd name="connsiteY64" fmla="*/ 853598 h 1475129"/>
              <a:gd name="connsiteX65" fmla="*/ 4944616 w 5363295"/>
              <a:gd name="connsiteY65" fmla="*/ 872648 h 1475129"/>
              <a:gd name="connsiteX66" fmla="*/ 4973191 w 5363295"/>
              <a:gd name="connsiteY66" fmla="*/ 882173 h 1475129"/>
              <a:gd name="connsiteX67" fmla="*/ 5039866 w 5363295"/>
              <a:gd name="connsiteY67" fmla="*/ 901223 h 1475129"/>
              <a:gd name="connsiteX68" fmla="*/ 5097749 w 5363295"/>
              <a:gd name="connsiteY68" fmla="*/ 973027 h 1475129"/>
              <a:gd name="connsiteX69" fmla="*/ 5208384 w 5363295"/>
              <a:gd name="connsiteY69" fmla="*/ 1041167 h 1475129"/>
              <a:gd name="connsiteX70" fmla="*/ 5325622 w 5363295"/>
              <a:gd name="connsiteY70" fmla="*/ 1149420 h 1475129"/>
              <a:gd name="connsiteX71" fmla="*/ 5363295 w 5363295"/>
              <a:gd name="connsiteY71" fmla="*/ 1259105 h 1475129"/>
              <a:gd name="connsiteX72" fmla="*/ 4823235 w 5363295"/>
              <a:gd name="connsiteY72" fmla="*/ 1475129 h 1475129"/>
              <a:gd name="connsiteX73" fmla="*/ 574763 w 5363295"/>
              <a:gd name="connsiteY73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942297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78109 w 5363295"/>
              <a:gd name="connsiteY37" fmla="*/ 73339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942297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91663 h 1491663"/>
              <a:gd name="connsiteX1" fmla="*/ 54374 w 5363295"/>
              <a:gd name="connsiteY1" fmla="*/ 1438587 h 1491663"/>
              <a:gd name="connsiteX2" fmla="*/ 24725 w 5363295"/>
              <a:gd name="connsiteY2" fmla="*/ 1318057 h 1491663"/>
              <a:gd name="connsiteX3" fmla="*/ 173680 w 5363295"/>
              <a:gd name="connsiteY3" fmla="*/ 1182728 h 1491663"/>
              <a:gd name="connsiteX4" fmla="*/ 400331 w 5363295"/>
              <a:gd name="connsiteY4" fmla="*/ 1087197 h 1491663"/>
              <a:gd name="connsiteX5" fmla="*/ 553012 w 5363295"/>
              <a:gd name="connsiteY5" fmla="*/ 1020276 h 1491663"/>
              <a:gd name="connsiteX6" fmla="*/ 649512 w 5363295"/>
              <a:gd name="connsiteY6" fmla="*/ 934015 h 1491663"/>
              <a:gd name="connsiteX7" fmla="*/ 757820 w 5363295"/>
              <a:gd name="connsiteY7" fmla="*/ 881361 h 1491663"/>
              <a:gd name="connsiteX8" fmla="*/ 860315 w 5363295"/>
              <a:gd name="connsiteY8" fmla="*/ 814684 h 1491663"/>
              <a:gd name="connsiteX9" fmla="*/ 935265 w 5363295"/>
              <a:gd name="connsiteY9" fmla="*/ 755022 h 1491663"/>
              <a:gd name="connsiteX10" fmla="*/ 1006796 w 5363295"/>
              <a:gd name="connsiteY10" fmla="*/ 714406 h 1491663"/>
              <a:gd name="connsiteX11" fmla="*/ 1101199 w 5363295"/>
              <a:gd name="connsiteY11" fmla="*/ 635622 h 1491663"/>
              <a:gd name="connsiteX12" fmla="*/ 1196924 w 5363295"/>
              <a:gd name="connsiteY12" fmla="*/ 562955 h 1491663"/>
              <a:gd name="connsiteX13" fmla="*/ 1284056 w 5363295"/>
              <a:gd name="connsiteY13" fmla="*/ 518426 h 1491663"/>
              <a:gd name="connsiteX14" fmla="*/ 1375979 w 5363295"/>
              <a:gd name="connsiteY14" fmla="*/ 474362 h 1491663"/>
              <a:gd name="connsiteX15" fmla="*/ 1457610 w 5363295"/>
              <a:gd name="connsiteY15" fmla="*/ 445709 h 1491663"/>
              <a:gd name="connsiteX16" fmla="*/ 1549855 w 5363295"/>
              <a:gd name="connsiteY16" fmla="*/ 418263 h 1491663"/>
              <a:gd name="connsiteX17" fmla="*/ 1637432 w 5363295"/>
              <a:gd name="connsiteY17" fmla="*/ 396694 h 1491663"/>
              <a:gd name="connsiteX18" fmla="*/ 1796074 w 5363295"/>
              <a:gd name="connsiteY18" fmla="*/ 373836 h 1491663"/>
              <a:gd name="connsiteX19" fmla="*/ 1947651 w 5363295"/>
              <a:gd name="connsiteY19" fmla="*/ 329026 h 1491663"/>
              <a:gd name="connsiteX20" fmla="*/ 2047357 w 5363295"/>
              <a:gd name="connsiteY20" fmla="*/ 291680 h 1491663"/>
              <a:gd name="connsiteX21" fmla="*/ 2151406 w 5363295"/>
              <a:gd name="connsiteY21" fmla="*/ 216822 h 1491663"/>
              <a:gd name="connsiteX22" fmla="*/ 2201416 w 5363295"/>
              <a:gd name="connsiteY22" fmla="*/ 202251 h 1491663"/>
              <a:gd name="connsiteX23" fmla="*/ 2261798 w 5363295"/>
              <a:gd name="connsiteY23" fmla="*/ 184135 h 1491663"/>
              <a:gd name="connsiteX24" fmla="*/ 2396920 w 5363295"/>
              <a:gd name="connsiteY24" fmla="*/ 154062 h 1491663"/>
              <a:gd name="connsiteX25" fmla="*/ 2687191 w 5363295"/>
              <a:gd name="connsiteY25" fmla="*/ 108132 h 1491663"/>
              <a:gd name="connsiteX26" fmla="*/ 2772916 w 5363295"/>
              <a:gd name="connsiteY26" fmla="*/ 79557 h 1491663"/>
              <a:gd name="connsiteX27" fmla="*/ 2801491 w 5363295"/>
              <a:gd name="connsiteY27" fmla="*/ 70032 h 1491663"/>
              <a:gd name="connsiteX28" fmla="*/ 2830066 w 5363295"/>
              <a:gd name="connsiteY28" fmla="*/ 50982 h 1491663"/>
              <a:gd name="connsiteX29" fmla="*/ 2915173 w 5363295"/>
              <a:gd name="connsiteY29" fmla="*/ 35584 h 1491663"/>
              <a:gd name="connsiteX30" fmla="*/ 3030774 w 5363295"/>
              <a:gd name="connsiteY30" fmla="*/ 16534 h 1491663"/>
              <a:gd name="connsiteX31" fmla="*/ 3277807 w 5363295"/>
              <a:gd name="connsiteY31" fmla="*/ 496 h 1491663"/>
              <a:gd name="connsiteX32" fmla="*/ 3230116 w 5363295"/>
              <a:gd name="connsiteY32" fmla="*/ 41457 h 1491663"/>
              <a:gd name="connsiteX33" fmla="*/ 3296173 w 5363295"/>
              <a:gd name="connsiteY33" fmla="*/ 43678 h 1491663"/>
              <a:gd name="connsiteX34" fmla="*/ 3325366 w 5363295"/>
              <a:gd name="connsiteY34" fmla="*/ 70032 h 1491663"/>
              <a:gd name="connsiteX35" fmla="*/ 3382516 w 5363295"/>
              <a:gd name="connsiteY35" fmla="*/ 89082 h 1491663"/>
              <a:gd name="connsiteX36" fmla="*/ 3411091 w 5363295"/>
              <a:gd name="connsiteY36" fmla="*/ 98607 h 1491663"/>
              <a:gd name="connsiteX37" fmla="*/ 3478109 w 5363295"/>
              <a:gd name="connsiteY37" fmla="*/ 89873 h 1491663"/>
              <a:gd name="connsiteX38" fmla="*/ 3553966 w 5363295"/>
              <a:gd name="connsiteY38" fmla="*/ 117657 h 1491663"/>
              <a:gd name="connsiteX39" fmla="*/ 3611116 w 5363295"/>
              <a:gd name="connsiteY39" fmla="*/ 146232 h 1491663"/>
              <a:gd name="connsiteX40" fmla="*/ 3639691 w 5363295"/>
              <a:gd name="connsiteY40" fmla="*/ 174807 h 1491663"/>
              <a:gd name="connsiteX41" fmla="*/ 3696841 w 5363295"/>
              <a:gd name="connsiteY41" fmla="*/ 212907 h 1491663"/>
              <a:gd name="connsiteX42" fmla="*/ 3725416 w 5363295"/>
              <a:gd name="connsiteY42" fmla="*/ 231957 h 1491663"/>
              <a:gd name="connsiteX43" fmla="*/ 3802917 w 5363295"/>
              <a:gd name="connsiteY43" fmla="*/ 234969 h 1491663"/>
              <a:gd name="connsiteX44" fmla="*/ 3849583 w 5363295"/>
              <a:gd name="connsiteY44" fmla="*/ 283235 h 1491663"/>
              <a:gd name="connsiteX45" fmla="*/ 3868291 w 5363295"/>
              <a:gd name="connsiteY45" fmla="*/ 308157 h 1491663"/>
              <a:gd name="connsiteX46" fmla="*/ 3942297 w 5363295"/>
              <a:gd name="connsiteY46" fmla="*/ 327207 h 1491663"/>
              <a:gd name="connsiteX47" fmla="*/ 3934966 w 5363295"/>
              <a:gd name="connsiteY47" fmla="*/ 336732 h 1491663"/>
              <a:gd name="connsiteX48" fmla="*/ 4077841 w 5363295"/>
              <a:gd name="connsiteY48" fmla="*/ 355782 h 1491663"/>
              <a:gd name="connsiteX49" fmla="*/ 4134991 w 5363295"/>
              <a:gd name="connsiteY49" fmla="*/ 374832 h 1491663"/>
              <a:gd name="connsiteX50" fmla="*/ 4121630 w 5363295"/>
              <a:gd name="connsiteY50" fmla="*/ 420875 h 1491663"/>
              <a:gd name="connsiteX51" fmla="*/ 4234695 w 5363295"/>
              <a:gd name="connsiteY51" fmla="*/ 483109 h 1491663"/>
              <a:gd name="connsiteX52" fmla="*/ 4281361 w 5363295"/>
              <a:gd name="connsiteY52" fmla="*/ 517555 h 1491663"/>
              <a:gd name="connsiteX53" fmla="*/ 4344883 w 5363295"/>
              <a:gd name="connsiteY53" fmla="*/ 551213 h 1491663"/>
              <a:gd name="connsiteX54" fmla="*/ 4423001 w 5363295"/>
              <a:gd name="connsiteY54" fmla="*/ 600269 h 1491663"/>
              <a:gd name="connsiteX55" fmla="*/ 4506466 w 5363295"/>
              <a:gd name="connsiteY55" fmla="*/ 612957 h 1491663"/>
              <a:gd name="connsiteX56" fmla="*/ 4535041 w 5363295"/>
              <a:gd name="connsiteY56" fmla="*/ 641532 h 1491663"/>
              <a:gd name="connsiteX57" fmla="*/ 4563616 w 5363295"/>
              <a:gd name="connsiteY57" fmla="*/ 651057 h 1491663"/>
              <a:gd name="connsiteX58" fmla="*/ 4649341 w 5363295"/>
              <a:gd name="connsiteY58" fmla="*/ 708207 h 1491663"/>
              <a:gd name="connsiteX59" fmla="*/ 4677916 w 5363295"/>
              <a:gd name="connsiteY59" fmla="*/ 727257 h 1491663"/>
              <a:gd name="connsiteX60" fmla="*/ 4706491 w 5363295"/>
              <a:gd name="connsiteY60" fmla="*/ 746307 h 1491663"/>
              <a:gd name="connsiteX61" fmla="*/ 4792216 w 5363295"/>
              <a:gd name="connsiteY61" fmla="*/ 822507 h 1491663"/>
              <a:gd name="connsiteX62" fmla="*/ 4820791 w 5363295"/>
              <a:gd name="connsiteY62" fmla="*/ 832032 h 1491663"/>
              <a:gd name="connsiteX63" fmla="*/ 4877941 w 5363295"/>
              <a:gd name="connsiteY63" fmla="*/ 870132 h 1491663"/>
              <a:gd name="connsiteX64" fmla="*/ 4944616 w 5363295"/>
              <a:gd name="connsiteY64" fmla="*/ 889182 h 1491663"/>
              <a:gd name="connsiteX65" fmla="*/ 4973191 w 5363295"/>
              <a:gd name="connsiteY65" fmla="*/ 898707 h 1491663"/>
              <a:gd name="connsiteX66" fmla="*/ 5039866 w 5363295"/>
              <a:gd name="connsiteY66" fmla="*/ 917757 h 1491663"/>
              <a:gd name="connsiteX67" fmla="*/ 5097749 w 5363295"/>
              <a:gd name="connsiteY67" fmla="*/ 989561 h 1491663"/>
              <a:gd name="connsiteX68" fmla="*/ 5208384 w 5363295"/>
              <a:gd name="connsiteY68" fmla="*/ 1057701 h 1491663"/>
              <a:gd name="connsiteX69" fmla="*/ 5325622 w 5363295"/>
              <a:gd name="connsiteY69" fmla="*/ 1165954 h 1491663"/>
              <a:gd name="connsiteX70" fmla="*/ 5363295 w 5363295"/>
              <a:gd name="connsiteY70" fmla="*/ 1275639 h 1491663"/>
              <a:gd name="connsiteX71" fmla="*/ 4823235 w 5363295"/>
              <a:gd name="connsiteY71" fmla="*/ 1491663 h 1491663"/>
              <a:gd name="connsiteX72" fmla="*/ 574763 w 5363295"/>
              <a:gd name="connsiteY72" fmla="*/ 1491663 h 1491663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296173 w 5363295"/>
              <a:gd name="connsiteY33" fmla="*/ 43452 h 1491437"/>
              <a:gd name="connsiteX34" fmla="*/ 3325366 w 5363295"/>
              <a:gd name="connsiteY34" fmla="*/ 69806 h 1491437"/>
              <a:gd name="connsiteX35" fmla="*/ 3382516 w 5363295"/>
              <a:gd name="connsiteY35" fmla="*/ 88856 h 1491437"/>
              <a:gd name="connsiteX36" fmla="*/ 3411091 w 5363295"/>
              <a:gd name="connsiteY36" fmla="*/ 98381 h 1491437"/>
              <a:gd name="connsiteX37" fmla="*/ 3478109 w 5363295"/>
              <a:gd name="connsiteY37" fmla="*/ 89647 h 1491437"/>
              <a:gd name="connsiteX38" fmla="*/ 3553966 w 5363295"/>
              <a:gd name="connsiteY38" fmla="*/ 117431 h 1491437"/>
              <a:gd name="connsiteX39" fmla="*/ 3611116 w 5363295"/>
              <a:gd name="connsiteY39" fmla="*/ 146006 h 1491437"/>
              <a:gd name="connsiteX40" fmla="*/ 3639691 w 5363295"/>
              <a:gd name="connsiteY40" fmla="*/ 174581 h 1491437"/>
              <a:gd name="connsiteX41" fmla="*/ 3696841 w 5363295"/>
              <a:gd name="connsiteY41" fmla="*/ 212681 h 1491437"/>
              <a:gd name="connsiteX42" fmla="*/ 3725416 w 5363295"/>
              <a:gd name="connsiteY42" fmla="*/ 231731 h 1491437"/>
              <a:gd name="connsiteX43" fmla="*/ 3802917 w 5363295"/>
              <a:gd name="connsiteY43" fmla="*/ 234743 h 1491437"/>
              <a:gd name="connsiteX44" fmla="*/ 3849583 w 5363295"/>
              <a:gd name="connsiteY44" fmla="*/ 283009 h 1491437"/>
              <a:gd name="connsiteX45" fmla="*/ 3868291 w 5363295"/>
              <a:gd name="connsiteY45" fmla="*/ 307931 h 1491437"/>
              <a:gd name="connsiteX46" fmla="*/ 3942297 w 5363295"/>
              <a:gd name="connsiteY46" fmla="*/ 326981 h 1491437"/>
              <a:gd name="connsiteX47" fmla="*/ 3934966 w 5363295"/>
              <a:gd name="connsiteY47" fmla="*/ 336506 h 1491437"/>
              <a:gd name="connsiteX48" fmla="*/ 4077841 w 5363295"/>
              <a:gd name="connsiteY48" fmla="*/ 355556 h 1491437"/>
              <a:gd name="connsiteX49" fmla="*/ 4134991 w 5363295"/>
              <a:gd name="connsiteY49" fmla="*/ 374606 h 1491437"/>
              <a:gd name="connsiteX50" fmla="*/ 4121630 w 5363295"/>
              <a:gd name="connsiteY50" fmla="*/ 420649 h 1491437"/>
              <a:gd name="connsiteX51" fmla="*/ 4234695 w 5363295"/>
              <a:gd name="connsiteY51" fmla="*/ 482883 h 1491437"/>
              <a:gd name="connsiteX52" fmla="*/ 4281361 w 5363295"/>
              <a:gd name="connsiteY52" fmla="*/ 517329 h 1491437"/>
              <a:gd name="connsiteX53" fmla="*/ 4344883 w 5363295"/>
              <a:gd name="connsiteY53" fmla="*/ 550987 h 1491437"/>
              <a:gd name="connsiteX54" fmla="*/ 4423001 w 5363295"/>
              <a:gd name="connsiteY54" fmla="*/ 600043 h 1491437"/>
              <a:gd name="connsiteX55" fmla="*/ 4506466 w 5363295"/>
              <a:gd name="connsiteY55" fmla="*/ 612731 h 1491437"/>
              <a:gd name="connsiteX56" fmla="*/ 4535041 w 5363295"/>
              <a:gd name="connsiteY56" fmla="*/ 641306 h 1491437"/>
              <a:gd name="connsiteX57" fmla="*/ 4563616 w 5363295"/>
              <a:gd name="connsiteY57" fmla="*/ 650831 h 1491437"/>
              <a:gd name="connsiteX58" fmla="*/ 4649341 w 5363295"/>
              <a:gd name="connsiteY58" fmla="*/ 707981 h 1491437"/>
              <a:gd name="connsiteX59" fmla="*/ 4677916 w 5363295"/>
              <a:gd name="connsiteY59" fmla="*/ 727031 h 1491437"/>
              <a:gd name="connsiteX60" fmla="*/ 4706491 w 5363295"/>
              <a:gd name="connsiteY60" fmla="*/ 746081 h 1491437"/>
              <a:gd name="connsiteX61" fmla="*/ 4792216 w 5363295"/>
              <a:gd name="connsiteY61" fmla="*/ 822281 h 1491437"/>
              <a:gd name="connsiteX62" fmla="*/ 4820791 w 5363295"/>
              <a:gd name="connsiteY62" fmla="*/ 831806 h 1491437"/>
              <a:gd name="connsiteX63" fmla="*/ 4877941 w 5363295"/>
              <a:gd name="connsiteY63" fmla="*/ 869906 h 1491437"/>
              <a:gd name="connsiteX64" fmla="*/ 4944616 w 5363295"/>
              <a:gd name="connsiteY64" fmla="*/ 888956 h 1491437"/>
              <a:gd name="connsiteX65" fmla="*/ 4973191 w 5363295"/>
              <a:gd name="connsiteY65" fmla="*/ 898481 h 1491437"/>
              <a:gd name="connsiteX66" fmla="*/ 5039866 w 5363295"/>
              <a:gd name="connsiteY66" fmla="*/ 917531 h 1491437"/>
              <a:gd name="connsiteX67" fmla="*/ 5097749 w 5363295"/>
              <a:gd name="connsiteY67" fmla="*/ 989335 h 1491437"/>
              <a:gd name="connsiteX68" fmla="*/ 5208384 w 5363295"/>
              <a:gd name="connsiteY68" fmla="*/ 1057475 h 1491437"/>
              <a:gd name="connsiteX69" fmla="*/ 5325622 w 5363295"/>
              <a:gd name="connsiteY69" fmla="*/ 1165728 h 1491437"/>
              <a:gd name="connsiteX70" fmla="*/ 5363295 w 5363295"/>
              <a:gd name="connsiteY70" fmla="*/ 1275413 h 1491437"/>
              <a:gd name="connsiteX71" fmla="*/ 4823235 w 5363295"/>
              <a:gd name="connsiteY71" fmla="*/ 1491437 h 1491437"/>
              <a:gd name="connsiteX72" fmla="*/ 574763 w 5363295"/>
              <a:gd name="connsiteY72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325366 w 5363295"/>
              <a:gd name="connsiteY34" fmla="*/ 69806 h 1491437"/>
              <a:gd name="connsiteX35" fmla="*/ 3382516 w 5363295"/>
              <a:gd name="connsiteY35" fmla="*/ 88856 h 1491437"/>
              <a:gd name="connsiteX36" fmla="*/ 3411091 w 5363295"/>
              <a:gd name="connsiteY36" fmla="*/ 98381 h 1491437"/>
              <a:gd name="connsiteX37" fmla="*/ 3478109 w 5363295"/>
              <a:gd name="connsiteY37" fmla="*/ 89647 h 1491437"/>
              <a:gd name="connsiteX38" fmla="*/ 3553966 w 5363295"/>
              <a:gd name="connsiteY38" fmla="*/ 117431 h 1491437"/>
              <a:gd name="connsiteX39" fmla="*/ 3611116 w 5363295"/>
              <a:gd name="connsiteY39" fmla="*/ 146006 h 1491437"/>
              <a:gd name="connsiteX40" fmla="*/ 3639691 w 5363295"/>
              <a:gd name="connsiteY40" fmla="*/ 174581 h 1491437"/>
              <a:gd name="connsiteX41" fmla="*/ 3696841 w 5363295"/>
              <a:gd name="connsiteY41" fmla="*/ 212681 h 1491437"/>
              <a:gd name="connsiteX42" fmla="*/ 3725416 w 5363295"/>
              <a:gd name="connsiteY42" fmla="*/ 231731 h 1491437"/>
              <a:gd name="connsiteX43" fmla="*/ 3802917 w 5363295"/>
              <a:gd name="connsiteY43" fmla="*/ 234743 h 1491437"/>
              <a:gd name="connsiteX44" fmla="*/ 3849583 w 5363295"/>
              <a:gd name="connsiteY44" fmla="*/ 283009 h 1491437"/>
              <a:gd name="connsiteX45" fmla="*/ 3868291 w 5363295"/>
              <a:gd name="connsiteY45" fmla="*/ 307931 h 1491437"/>
              <a:gd name="connsiteX46" fmla="*/ 3942297 w 5363295"/>
              <a:gd name="connsiteY46" fmla="*/ 326981 h 1491437"/>
              <a:gd name="connsiteX47" fmla="*/ 3934966 w 5363295"/>
              <a:gd name="connsiteY47" fmla="*/ 336506 h 1491437"/>
              <a:gd name="connsiteX48" fmla="*/ 4077841 w 5363295"/>
              <a:gd name="connsiteY48" fmla="*/ 355556 h 1491437"/>
              <a:gd name="connsiteX49" fmla="*/ 4134991 w 5363295"/>
              <a:gd name="connsiteY49" fmla="*/ 374606 h 1491437"/>
              <a:gd name="connsiteX50" fmla="*/ 4121630 w 5363295"/>
              <a:gd name="connsiteY50" fmla="*/ 420649 h 1491437"/>
              <a:gd name="connsiteX51" fmla="*/ 4234695 w 5363295"/>
              <a:gd name="connsiteY51" fmla="*/ 482883 h 1491437"/>
              <a:gd name="connsiteX52" fmla="*/ 4281361 w 5363295"/>
              <a:gd name="connsiteY52" fmla="*/ 517329 h 1491437"/>
              <a:gd name="connsiteX53" fmla="*/ 4344883 w 5363295"/>
              <a:gd name="connsiteY53" fmla="*/ 550987 h 1491437"/>
              <a:gd name="connsiteX54" fmla="*/ 4423001 w 5363295"/>
              <a:gd name="connsiteY54" fmla="*/ 600043 h 1491437"/>
              <a:gd name="connsiteX55" fmla="*/ 4506466 w 5363295"/>
              <a:gd name="connsiteY55" fmla="*/ 612731 h 1491437"/>
              <a:gd name="connsiteX56" fmla="*/ 4535041 w 5363295"/>
              <a:gd name="connsiteY56" fmla="*/ 641306 h 1491437"/>
              <a:gd name="connsiteX57" fmla="*/ 4563616 w 5363295"/>
              <a:gd name="connsiteY57" fmla="*/ 650831 h 1491437"/>
              <a:gd name="connsiteX58" fmla="*/ 4649341 w 5363295"/>
              <a:gd name="connsiteY58" fmla="*/ 707981 h 1491437"/>
              <a:gd name="connsiteX59" fmla="*/ 4677916 w 5363295"/>
              <a:gd name="connsiteY59" fmla="*/ 727031 h 1491437"/>
              <a:gd name="connsiteX60" fmla="*/ 4706491 w 5363295"/>
              <a:gd name="connsiteY60" fmla="*/ 746081 h 1491437"/>
              <a:gd name="connsiteX61" fmla="*/ 4792216 w 5363295"/>
              <a:gd name="connsiteY61" fmla="*/ 822281 h 1491437"/>
              <a:gd name="connsiteX62" fmla="*/ 4820791 w 5363295"/>
              <a:gd name="connsiteY62" fmla="*/ 831806 h 1491437"/>
              <a:gd name="connsiteX63" fmla="*/ 4877941 w 5363295"/>
              <a:gd name="connsiteY63" fmla="*/ 869906 h 1491437"/>
              <a:gd name="connsiteX64" fmla="*/ 4944616 w 5363295"/>
              <a:gd name="connsiteY64" fmla="*/ 888956 h 1491437"/>
              <a:gd name="connsiteX65" fmla="*/ 4973191 w 5363295"/>
              <a:gd name="connsiteY65" fmla="*/ 898481 h 1491437"/>
              <a:gd name="connsiteX66" fmla="*/ 5039866 w 5363295"/>
              <a:gd name="connsiteY66" fmla="*/ 917531 h 1491437"/>
              <a:gd name="connsiteX67" fmla="*/ 5097749 w 5363295"/>
              <a:gd name="connsiteY67" fmla="*/ 989335 h 1491437"/>
              <a:gd name="connsiteX68" fmla="*/ 5208384 w 5363295"/>
              <a:gd name="connsiteY68" fmla="*/ 1057475 h 1491437"/>
              <a:gd name="connsiteX69" fmla="*/ 5325622 w 5363295"/>
              <a:gd name="connsiteY69" fmla="*/ 1165728 h 1491437"/>
              <a:gd name="connsiteX70" fmla="*/ 5363295 w 5363295"/>
              <a:gd name="connsiteY70" fmla="*/ 1275413 h 1491437"/>
              <a:gd name="connsiteX71" fmla="*/ 4823235 w 5363295"/>
              <a:gd name="connsiteY71" fmla="*/ 1491437 h 1491437"/>
              <a:gd name="connsiteX72" fmla="*/ 574763 w 5363295"/>
              <a:gd name="connsiteY72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382516 w 5363295"/>
              <a:gd name="connsiteY34" fmla="*/ 88856 h 1491437"/>
              <a:gd name="connsiteX35" fmla="*/ 3411091 w 5363295"/>
              <a:gd name="connsiteY35" fmla="*/ 98381 h 1491437"/>
              <a:gd name="connsiteX36" fmla="*/ 3478109 w 5363295"/>
              <a:gd name="connsiteY36" fmla="*/ 89647 h 1491437"/>
              <a:gd name="connsiteX37" fmla="*/ 3553966 w 5363295"/>
              <a:gd name="connsiteY37" fmla="*/ 117431 h 1491437"/>
              <a:gd name="connsiteX38" fmla="*/ 3611116 w 5363295"/>
              <a:gd name="connsiteY38" fmla="*/ 146006 h 1491437"/>
              <a:gd name="connsiteX39" fmla="*/ 3639691 w 5363295"/>
              <a:gd name="connsiteY39" fmla="*/ 174581 h 1491437"/>
              <a:gd name="connsiteX40" fmla="*/ 3696841 w 5363295"/>
              <a:gd name="connsiteY40" fmla="*/ 212681 h 1491437"/>
              <a:gd name="connsiteX41" fmla="*/ 3725416 w 5363295"/>
              <a:gd name="connsiteY41" fmla="*/ 231731 h 1491437"/>
              <a:gd name="connsiteX42" fmla="*/ 3802917 w 5363295"/>
              <a:gd name="connsiteY42" fmla="*/ 234743 h 1491437"/>
              <a:gd name="connsiteX43" fmla="*/ 3849583 w 5363295"/>
              <a:gd name="connsiteY43" fmla="*/ 283009 h 1491437"/>
              <a:gd name="connsiteX44" fmla="*/ 3868291 w 5363295"/>
              <a:gd name="connsiteY44" fmla="*/ 307931 h 1491437"/>
              <a:gd name="connsiteX45" fmla="*/ 3942297 w 5363295"/>
              <a:gd name="connsiteY45" fmla="*/ 326981 h 1491437"/>
              <a:gd name="connsiteX46" fmla="*/ 3934966 w 5363295"/>
              <a:gd name="connsiteY46" fmla="*/ 336506 h 1491437"/>
              <a:gd name="connsiteX47" fmla="*/ 4077841 w 5363295"/>
              <a:gd name="connsiteY47" fmla="*/ 355556 h 1491437"/>
              <a:gd name="connsiteX48" fmla="*/ 4134991 w 5363295"/>
              <a:gd name="connsiteY48" fmla="*/ 374606 h 1491437"/>
              <a:gd name="connsiteX49" fmla="*/ 4121630 w 5363295"/>
              <a:gd name="connsiteY49" fmla="*/ 420649 h 1491437"/>
              <a:gd name="connsiteX50" fmla="*/ 4234695 w 5363295"/>
              <a:gd name="connsiteY50" fmla="*/ 482883 h 1491437"/>
              <a:gd name="connsiteX51" fmla="*/ 4281361 w 5363295"/>
              <a:gd name="connsiteY51" fmla="*/ 517329 h 1491437"/>
              <a:gd name="connsiteX52" fmla="*/ 4344883 w 5363295"/>
              <a:gd name="connsiteY52" fmla="*/ 550987 h 1491437"/>
              <a:gd name="connsiteX53" fmla="*/ 4423001 w 5363295"/>
              <a:gd name="connsiteY53" fmla="*/ 600043 h 1491437"/>
              <a:gd name="connsiteX54" fmla="*/ 4506466 w 5363295"/>
              <a:gd name="connsiteY54" fmla="*/ 612731 h 1491437"/>
              <a:gd name="connsiteX55" fmla="*/ 4535041 w 5363295"/>
              <a:gd name="connsiteY55" fmla="*/ 641306 h 1491437"/>
              <a:gd name="connsiteX56" fmla="*/ 4563616 w 5363295"/>
              <a:gd name="connsiteY56" fmla="*/ 650831 h 1491437"/>
              <a:gd name="connsiteX57" fmla="*/ 4649341 w 5363295"/>
              <a:gd name="connsiteY57" fmla="*/ 707981 h 1491437"/>
              <a:gd name="connsiteX58" fmla="*/ 4677916 w 5363295"/>
              <a:gd name="connsiteY58" fmla="*/ 727031 h 1491437"/>
              <a:gd name="connsiteX59" fmla="*/ 4706491 w 5363295"/>
              <a:gd name="connsiteY59" fmla="*/ 746081 h 1491437"/>
              <a:gd name="connsiteX60" fmla="*/ 4792216 w 5363295"/>
              <a:gd name="connsiteY60" fmla="*/ 822281 h 1491437"/>
              <a:gd name="connsiteX61" fmla="*/ 4820791 w 5363295"/>
              <a:gd name="connsiteY61" fmla="*/ 831806 h 1491437"/>
              <a:gd name="connsiteX62" fmla="*/ 4877941 w 5363295"/>
              <a:gd name="connsiteY62" fmla="*/ 869906 h 1491437"/>
              <a:gd name="connsiteX63" fmla="*/ 4944616 w 5363295"/>
              <a:gd name="connsiteY63" fmla="*/ 888956 h 1491437"/>
              <a:gd name="connsiteX64" fmla="*/ 4973191 w 5363295"/>
              <a:gd name="connsiteY64" fmla="*/ 898481 h 1491437"/>
              <a:gd name="connsiteX65" fmla="*/ 5039866 w 5363295"/>
              <a:gd name="connsiteY65" fmla="*/ 917531 h 1491437"/>
              <a:gd name="connsiteX66" fmla="*/ 5097749 w 5363295"/>
              <a:gd name="connsiteY66" fmla="*/ 989335 h 1491437"/>
              <a:gd name="connsiteX67" fmla="*/ 5208384 w 5363295"/>
              <a:gd name="connsiteY67" fmla="*/ 1057475 h 1491437"/>
              <a:gd name="connsiteX68" fmla="*/ 5325622 w 5363295"/>
              <a:gd name="connsiteY68" fmla="*/ 1165728 h 1491437"/>
              <a:gd name="connsiteX69" fmla="*/ 5363295 w 5363295"/>
              <a:gd name="connsiteY69" fmla="*/ 1275413 h 1491437"/>
              <a:gd name="connsiteX70" fmla="*/ 4823235 w 5363295"/>
              <a:gd name="connsiteY70" fmla="*/ 1491437 h 1491437"/>
              <a:gd name="connsiteX71" fmla="*/ 574763 w 5363295"/>
              <a:gd name="connsiteY71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411091 w 5363295"/>
              <a:gd name="connsiteY34" fmla="*/ 98381 h 1491437"/>
              <a:gd name="connsiteX35" fmla="*/ 3478109 w 5363295"/>
              <a:gd name="connsiteY35" fmla="*/ 89647 h 1491437"/>
              <a:gd name="connsiteX36" fmla="*/ 3553966 w 5363295"/>
              <a:gd name="connsiteY36" fmla="*/ 117431 h 1491437"/>
              <a:gd name="connsiteX37" fmla="*/ 3611116 w 5363295"/>
              <a:gd name="connsiteY37" fmla="*/ 146006 h 1491437"/>
              <a:gd name="connsiteX38" fmla="*/ 3639691 w 5363295"/>
              <a:gd name="connsiteY38" fmla="*/ 174581 h 1491437"/>
              <a:gd name="connsiteX39" fmla="*/ 3696841 w 5363295"/>
              <a:gd name="connsiteY39" fmla="*/ 212681 h 1491437"/>
              <a:gd name="connsiteX40" fmla="*/ 3725416 w 5363295"/>
              <a:gd name="connsiteY40" fmla="*/ 231731 h 1491437"/>
              <a:gd name="connsiteX41" fmla="*/ 3802917 w 5363295"/>
              <a:gd name="connsiteY41" fmla="*/ 234743 h 1491437"/>
              <a:gd name="connsiteX42" fmla="*/ 3849583 w 5363295"/>
              <a:gd name="connsiteY42" fmla="*/ 283009 h 1491437"/>
              <a:gd name="connsiteX43" fmla="*/ 3868291 w 5363295"/>
              <a:gd name="connsiteY43" fmla="*/ 307931 h 1491437"/>
              <a:gd name="connsiteX44" fmla="*/ 3942297 w 5363295"/>
              <a:gd name="connsiteY44" fmla="*/ 326981 h 1491437"/>
              <a:gd name="connsiteX45" fmla="*/ 3934966 w 5363295"/>
              <a:gd name="connsiteY45" fmla="*/ 336506 h 1491437"/>
              <a:gd name="connsiteX46" fmla="*/ 4077841 w 5363295"/>
              <a:gd name="connsiteY46" fmla="*/ 355556 h 1491437"/>
              <a:gd name="connsiteX47" fmla="*/ 4134991 w 5363295"/>
              <a:gd name="connsiteY47" fmla="*/ 374606 h 1491437"/>
              <a:gd name="connsiteX48" fmla="*/ 4121630 w 5363295"/>
              <a:gd name="connsiteY48" fmla="*/ 420649 h 1491437"/>
              <a:gd name="connsiteX49" fmla="*/ 4234695 w 5363295"/>
              <a:gd name="connsiteY49" fmla="*/ 482883 h 1491437"/>
              <a:gd name="connsiteX50" fmla="*/ 4281361 w 5363295"/>
              <a:gd name="connsiteY50" fmla="*/ 517329 h 1491437"/>
              <a:gd name="connsiteX51" fmla="*/ 4344883 w 5363295"/>
              <a:gd name="connsiteY51" fmla="*/ 550987 h 1491437"/>
              <a:gd name="connsiteX52" fmla="*/ 4423001 w 5363295"/>
              <a:gd name="connsiteY52" fmla="*/ 600043 h 1491437"/>
              <a:gd name="connsiteX53" fmla="*/ 4506466 w 5363295"/>
              <a:gd name="connsiteY53" fmla="*/ 612731 h 1491437"/>
              <a:gd name="connsiteX54" fmla="*/ 4535041 w 5363295"/>
              <a:gd name="connsiteY54" fmla="*/ 641306 h 1491437"/>
              <a:gd name="connsiteX55" fmla="*/ 4563616 w 5363295"/>
              <a:gd name="connsiteY55" fmla="*/ 650831 h 1491437"/>
              <a:gd name="connsiteX56" fmla="*/ 4649341 w 5363295"/>
              <a:gd name="connsiteY56" fmla="*/ 707981 h 1491437"/>
              <a:gd name="connsiteX57" fmla="*/ 4677916 w 5363295"/>
              <a:gd name="connsiteY57" fmla="*/ 727031 h 1491437"/>
              <a:gd name="connsiteX58" fmla="*/ 4706491 w 5363295"/>
              <a:gd name="connsiteY58" fmla="*/ 746081 h 1491437"/>
              <a:gd name="connsiteX59" fmla="*/ 4792216 w 5363295"/>
              <a:gd name="connsiteY59" fmla="*/ 822281 h 1491437"/>
              <a:gd name="connsiteX60" fmla="*/ 4820791 w 5363295"/>
              <a:gd name="connsiteY60" fmla="*/ 831806 h 1491437"/>
              <a:gd name="connsiteX61" fmla="*/ 4877941 w 5363295"/>
              <a:gd name="connsiteY61" fmla="*/ 869906 h 1491437"/>
              <a:gd name="connsiteX62" fmla="*/ 4944616 w 5363295"/>
              <a:gd name="connsiteY62" fmla="*/ 888956 h 1491437"/>
              <a:gd name="connsiteX63" fmla="*/ 4973191 w 5363295"/>
              <a:gd name="connsiteY63" fmla="*/ 898481 h 1491437"/>
              <a:gd name="connsiteX64" fmla="*/ 5039866 w 5363295"/>
              <a:gd name="connsiteY64" fmla="*/ 917531 h 1491437"/>
              <a:gd name="connsiteX65" fmla="*/ 5097749 w 5363295"/>
              <a:gd name="connsiteY65" fmla="*/ 989335 h 1491437"/>
              <a:gd name="connsiteX66" fmla="*/ 5208384 w 5363295"/>
              <a:gd name="connsiteY66" fmla="*/ 1057475 h 1491437"/>
              <a:gd name="connsiteX67" fmla="*/ 5325622 w 5363295"/>
              <a:gd name="connsiteY67" fmla="*/ 1165728 h 1491437"/>
              <a:gd name="connsiteX68" fmla="*/ 5363295 w 5363295"/>
              <a:gd name="connsiteY68" fmla="*/ 1275413 h 1491437"/>
              <a:gd name="connsiteX69" fmla="*/ 4823235 w 5363295"/>
              <a:gd name="connsiteY69" fmla="*/ 1491437 h 1491437"/>
              <a:gd name="connsiteX70" fmla="*/ 574763 w 5363295"/>
              <a:gd name="connsiteY70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478109 w 5363295"/>
              <a:gd name="connsiteY34" fmla="*/ 89647 h 1491437"/>
              <a:gd name="connsiteX35" fmla="*/ 3553966 w 5363295"/>
              <a:gd name="connsiteY35" fmla="*/ 117431 h 1491437"/>
              <a:gd name="connsiteX36" fmla="*/ 3611116 w 5363295"/>
              <a:gd name="connsiteY36" fmla="*/ 146006 h 1491437"/>
              <a:gd name="connsiteX37" fmla="*/ 3639691 w 5363295"/>
              <a:gd name="connsiteY37" fmla="*/ 174581 h 1491437"/>
              <a:gd name="connsiteX38" fmla="*/ 3696841 w 5363295"/>
              <a:gd name="connsiteY38" fmla="*/ 212681 h 1491437"/>
              <a:gd name="connsiteX39" fmla="*/ 3725416 w 5363295"/>
              <a:gd name="connsiteY39" fmla="*/ 231731 h 1491437"/>
              <a:gd name="connsiteX40" fmla="*/ 3802917 w 5363295"/>
              <a:gd name="connsiteY40" fmla="*/ 234743 h 1491437"/>
              <a:gd name="connsiteX41" fmla="*/ 3849583 w 5363295"/>
              <a:gd name="connsiteY41" fmla="*/ 283009 h 1491437"/>
              <a:gd name="connsiteX42" fmla="*/ 3868291 w 5363295"/>
              <a:gd name="connsiteY42" fmla="*/ 307931 h 1491437"/>
              <a:gd name="connsiteX43" fmla="*/ 3942297 w 5363295"/>
              <a:gd name="connsiteY43" fmla="*/ 326981 h 1491437"/>
              <a:gd name="connsiteX44" fmla="*/ 3934966 w 5363295"/>
              <a:gd name="connsiteY44" fmla="*/ 336506 h 1491437"/>
              <a:gd name="connsiteX45" fmla="*/ 4077841 w 5363295"/>
              <a:gd name="connsiteY45" fmla="*/ 355556 h 1491437"/>
              <a:gd name="connsiteX46" fmla="*/ 4134991 w 5363295"/>
              <a:gd name="connsiteY46" fmla="*/ 374606 h 1491437"/>
              <a:gd name="connsiteX47" fmla="*/ 4121630 w 5363295"/>
              <a:gd name="connsiteY47" fmla="*/ 420649 h 1491437"/>
              <a:gd name="connsiteX48" fmla="*/ 4234695 w 5363295"/>
              <a:gd name="connsiteY48" fmla="*/ 482883 h 1491437"/>
              <a:gd name="connsiteX49" fmla="*/ 4281361 w 5363295"/>
              <a:gd name="connsiteY49" fmla="*/ 517329 h 1491437"/>
              <a:gd name="connsiteX50" fmla="*/ 4344883 w 5363295"/>
              <a:gd name="connsiteY50" fmla="*/ 550987 h 1491437"/>
              <a:gd name="connsiteX51" fmla="*/ 4423001 w 5363295"/>
              <a:gd name="connsiteY51" fmla="*/ 600043 h 1491437"/>
              <a:gd name="connsiteX52" fmla="*/ 4506466 w 5363295"/>
              <a:gd name="connsiteY52" fmla="*/ 612731 h 1491437"/>
              <a:gd name="connsiteX53" fmla="*/ 4535041 w 5363295"/>
              <a:gd name="connsiteY53" fmla="*/ 641306 h 1491437"/>
              <a:gd name="connsiteX54" fmla="*/ 4563616 w 5363295"/>
              <a:gd name="connsiteY54" fmla="*/ 650831 h 1491437"/>
              <a:gd name="connsiteX55" fmla="*/ 4649341 w 5363295"/>
              <a:gd name="connsiteY55" fmla="*/ 707981 h 1491437"/>
              <a:gd name="connsiteX56" fmla="*/ 4677916 w 5363295"/>
              <a:gd name="connsiteY56" fmla="*/ 727031 h 1491437"/>
              <a:gd name="connsiteX57" fmla="*/ 4706491 w 5363295"/>
              <a:gd name="connsiteY57" fmla="*/ 746081 h 1491437"/>
              <a:gd name="connsiteX58" fmla="*/ 4792216 w 5363295"/>
              <a:gd name="connsiteY58" fmla="*/ 822281 h 1491437"/>
              <a:gd name="connsiteX59" fmla="*/ 4820791 w 5363295"/>
              <a:gd name="connsiteY59" fmla="*/ 831806 h 1491437"/>
              <a:gd name="connsiteX60" fmla="*/ 4877941 w 5363295"/>
              <a:gd name="connsiteY60" fmla="*/ 869906 h 1491437"/>
              <a:gd name="connsiteX61" fmla="*/ 4944616 w 5363295"/>
              <a:gd name="connsiteY61" fmla="*/ 888956 h 1491437"/>
              <a:gd name="connsiteX62" fmla="*/ 4973191 w 5363295"/>
              <a:gd name="connsiteY62" fmla="*/ 898481 h 1491437"/>
              <a:gd name="connsiteX63" fmla="*/ 5039866 w 5363295"/>
              <a:gd name="connsiteY63" fmla="*/ 917531 h 1491437"/>
              <a:gd name="connsiteX64" fmla="*/ 5097749 w 5363295"/>
              <a:gd name="connsiteY64" fmla="*/ 989335 h 1491437"/>
              <a:gd name="connsiteX65" fmla="*/ 5208384 w 5363295"/>
              <a:gd name="connsiteY65" fmla="*/ 1057475 h 1491437"/>
              <a:gd name="connsiteX66" fmla="*/ 5325622 w 5363295"/>
              <a:gd name="connsiteY66" fmla="*/ 1165728 h 1491437"/>
              <a:gd name="connsiteX67" fmla="*/ 5363295 w 5363295"/>
              <a:gd name="connsiteY67" fmla="*/ 1275413 h 1491437"/>
              <a:gd name="connsiteX68" fmla="*/ 4823235 w 5363295"/>
              <a:gd name="connsiteY68" fmla="*/ 1491437 h 1491437"/>
              <a:gd name="connsiteX69" fmla="*/ 574763 w 5363295"/>
              <a:gd name="connsiteY69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11116 w 5363295"/>
              <a:gd name="connsiteY35" fmla="*/ 146006 h 1491437"/>
              <a:gd name="connsiteX36" fmla="*/ 3639691 w 5363295"/>
              <a:gd name="connsiteY36" fmla="*/ 174581 h 1491437"/>
              <a:gd name="connsiteX37" fmla="*/ 3696841 w 5363295"/>
              <a:gd name="connsiteY37" fmla="*/ 212681 h 1491437"/>
              <a:gd name="connsiteX38" fmla="*/ 3725416 w 5363295"/>
              <a:gd name="connsiteY38" fmla="*/ 231731 h 1491437"/>
              <a:gd name="connsiteX39" fmla="*/ 3802917 w 5363295"/>
              <a:gd name="connsiteY39" fmla="*/ 234743 h 1491437"/>
              <a:gd name="connsiteX40" fmla="*/ 3849583 w 5363295"/>
              <a:gd name="connsiteY40" fmla="*/ 283009 h 1491437"/>
              <a:gd name="connsiteX41" fmla="*/ 3868291 w 5363295"/>
              <a:gd name="connsiteY41" fmla="*/ 307931 h 1491437"/>
              <a:gd name="connsiteX42" fmla="*/ 3942297 w 5363295"/>
              <a:gd name="connsiteY42" fmla="*/ 326981 h 1491437"/>
              <a:gd name="connsiteX43" fmla="*/ 3934966 w 5363295"/>
              <a:gd name="connsiteY43" fmla="*/ 336506 h 1491437"/>
              <a:gd name="connsiteX44" fmla="*/ 4077841 w 5363295"/>
              <a:gd name="connsiteY44" fmla="*/ 355556 h 1491437"/>
              <a:gd name="connsiteX45" fmla="*/ 4134991 w 5363295"/>
              <a:gd name="connsiteY45" fmla="*/ 374606 h 1491437"/>
              <a:gd name="connsiteX46" fmla="*/ 4121630 w 5363295"/>
              <a:gd name="connsiteY46" fmla="*/ 420649 h 1491437"/>
              <a:gd name="connsiteX47" fmla="*/ 4234695 w 5363295"/>
              <a:gd name="connsiteY47" fmla="*/ 482883 h 1491437"/>
              <a:gd name="connsiteX48" fmla="*/ 4281361 w 5363295"/>
              <a:gd name="connsiteY48" fmla="*/ 517329 h 1491437"/>
              <a:gd name="connsiteX49" fmla="*/ 4344883 w 5363295"/>
              <a:gd name="connsiteY49" fmla="*/ 550987 h 1491437"/>
              <a:gd name="connsiteX50" fmla="*/ 4423001 w 5363295"/>
              <a:gd name="connsiteY50" fmla="*/ 600043 h 1491437"/>
              <a:gd name="connsiteX51" fmla="*/ 4506466 w 5363295"/>
              <a:gd name="connsiteY51" fmla="*/ 612731 h 1491437"/>
              <a:gd name="connsiteX52" fmla="*/ 4535041 w 5363295"/>
              <a:gd name="connsiteY52" fmla="*/ 641306 h 1491437"/>
              <a:gd name="connsiteX53" fmla="*/ 4563616 w 5363295"/>
              <a:gd name="connsiteY53" fmla="*/ 650831 h 1491437"/>
              <a:gd name="connsiteX54" fmla="*/ 4649341 w 5363295"/>
              <a:gd name="connsiteY54" fmla="*/ 707981 h 1491437"/>
              <a:gd name="connsiteX55" fmla="*/ 4677916 w 5363295"/>
              <a:gd name="connsiteY55" fmla="*/ 727031 h 1491437"/>
              <a:gd name="connsiteX56" fmla="*/ 4706491 w 5363295"/>
              <a:gd name="connsiteY56" fmla="*/ 746081 h 1491437"/>
              <a:gd name="connsiteX57" fmla="*/ 4792216 w 5363295"/>
              <a:gd name="connsiteY57" fmla="*/ 822281 h 1491437"/>
              <a:gd name="connsiteX58" fmla="*/ 4820791 w 5363295"/>
              <a:gd name="connsiteY58" fmla="*/ 831806 h 1491437"/>
              <a:gd name="connsiteX59" fmla="*/ 4877941 w 5363295"/>
              <a:gd name="connsiteY59" fmla="*/ 869906 h 1491437"/>
              <a:gd name="connsiteX60" fmla="*/ 4944616 w 5363295"/>
              <a:gd name="connsiteY60" fmla="*/ 888956 h 1491437"/>
              <a:gd name="connsiteX61" fmla="*/ 4973191 w 5363295"/>
              <a:gd name="connsiteY61" fmla="*/ 898481 h 1491437"/>
              <a:gd name="connsiteX62" fmla="*/ 5039866 w 5363295"/>
              <a:gd name="connsiteY62" fmla="*/ 917531 h 1491437"/>
              <a:gd name="connsiteX63" fmla="*/ 5097749 w 5363295"/>
              <a:gd name="connsiteY63" fmla="*/ 989335 h 1491437"/>
              <a:gd name="connsiteX64" fmla="*/ 5208384 w 5363295"/>
              <a:gd name="connsiteY64" fmla="*/ 1057475 h 1491437"/>
              <a:gd name="connsiteX65" fmla="*/ 5325622 w 5363295"/>
              <a:gd name="connsiteY65" fmla="*/ 1165728 h 1491437"/>
              <a:gd name="connsiteX66" fmla="*/ 5363295 w 5363295"/>
              <a:gd name="connsiteY66" fmla="*/ 1275413 h 1491437"/>
              <a:gd name="connsiteX67" fmla="*/ 4823235 w 5363295"/>
              <a:gd name="connsiteY67" fmla="*/ 1491437 h 1491437"/>
              <a:gd name="connsiteX68" fmla="*/ 574763 w 5363295"/>
              <a:gd name="connsiteY68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696841 w 5363295"/>
              <a:gd name="connsiteY36" fmla="*/ 212681 h 1491437"/>
              <a:gd name="connsiteX37" fmla="*/ 3725416 w 5363295"/>
              <a:gd name="connsiteY37" fmla="*/ 231731 h 1491437"/>
              <a:gd name="connsiteX38" fmla="*/ 3802917 w 5363295"/>
              <a:gd name="connsiteY38" fmla="*/ 234743 h 1491437"/>
              <a:gd name="connsiteX39" fmla="*/ 3849583 w 5363295"/>
              <a:gd name="connsiteY39" fmla="*/ 283009 h 1491437"/>
              <a:gd name="connsiteX40" fmla="*/ 3868291 w 5363295"/>
              <a:gd name="connsiteY40" fmla="*/ 307931 h 1491437"/>
              <a:gd name="connsiteX41" fmla="*/ 3942297 w 5363295"/>
              <a:gd name="connsiteY41" fmla="*/ 326981 h 1491437"/>
              <a:gd name="connsiteX42" fmla="*/ 3934966 w 5363295"/>
              <a:gd name="connsiteY42" fmla="*/ 336506 h 1491437"/>
              <a:gd name="connsiteX43" fmla="*/ 4077841 w 5363295"/>
              <a:gd name="connsiteY43" fmla="*/ 355556 h 1491437"/>
              <a:gd name="connsiteX44" fmla="*/ 4134991 w 5363295"/>
              <a:gd name="connsiteY44" fmla="*/ 374606 h 1491437"/>
              <a:gd name="connsiteX45" fmla="*/ 4121630 w 5363295"/>
              <a:gd name="connsiteY45" fmla="*/ 420649 h 1491437"/>
              <a:gd name="connsiteX46" fmla="*/ 4234695 w 5363295"/>
              <a:gd name="connsiteY46" fmla="*/ 482883 h 1491437"/>
              <a:gd name="connsiteX47" fmla="*/ 4281361 w 5363295"/>
              <a:gd name="connsiteY47" fmla="*/ 517329 h 1491437"/>
              <a:gd name="connsiteX48" fmla="*/ 4344883 w 5363295"/>
              <a:gd name="connsiteY48" fmla="*/ 550987 h 1491437"/>
              <a:gd name="connsiteX49" fmla="*/ 4423001 w 5363295"/>
              <a:gd name="connsiteY49" fmla="*/ 600043 h 1491437"/>
              <a:gd name="connsiteX50" fmla="*/ 4506466 w 5363295"/>
              <a:gd name="connsiteY50" fmla="*/ 612731 h 1491437"/>
              <a:gd name="connsiteX51" fmla="*/ 4535041 w 5363295"/>
              <a:gd name="connsiteY51" fmla="*/ 641306 h 1491437"/>
              <a:gd name="connsiteX52" fmla="*/ 4563616 w 5363295"/>
              <a:gd name="connsiteY52" fmla="*/ 650831 h 1491437"/>
              <a:gd name="connsiteX53" fmla="*/ 4649341 w 5363295"/>
              <a:gd name="connsiteY53" fmla="*/ 707981 h 1491437"/>
              <a:gd name="connsiteX54" fmla="*/ 4677916 w 5363295"/>
              <a:gd name="connsiteY54" fmla="*/ 727031 h 1491437"/>
              <a:gd name="connsiteX55" fmla="*/ 4706491 w 5363295"/>
              <a:gd name="connsiteY55" fmla="*/ 746081 h 1491437"/>
              <a:gd name="connsiteX56" fmla="*/ 4792216 w 5363295"/>
              <a:gd name="connsiteY56" fmla="*/ 822281 h 1491437"/>
              <a:gd name="connsiteX57" fmla="*/ 4820791 w 5363295"/>
              <a:gd name="connsiteY57" fmla="*/ 831806 h 1491437"/>
              <a:gd name="connsiteX58" fmla="*/ 4877941 w 5363295"/>
              <a:gd name="connsiteY58" fmla="*/ 869906 h 1491437"/>
              <a:gd name="connsiteX59" fmla="*/ 4944616 w 5363295"/>
              <a:gd name="connsiteY59" fmla="*/ 888956 h 1491437"/>
              <a:gd name="connsiteX60" fmla="*/ 4973191 w 5363295"/>
              <a:gd name="connsiteY60" fmla="*/ 898481 h 1491437"/>
              <a:gd name="connsiteX61" fmla="*/ 5039866 w 5363295"/>
              <a:gd name="connsiteY61" fmla="*/ 917531 h 1491437"/>
              <a:gd name="connsiteX62" fmla="*/ 5097749 w 5363295"/>
              <a:gd name="connsiteY62" fmla="*/ 989335 h 1491437"/>
              <a:gd name="connsiteX63" fmla="*/ 5208384 w 5363295"/>
              <a:gd name="connsiteY63" fmla="*/ 1057475 h 1491437"/>
              <a:gd name="connsiteX64" fmla="*/ 5325622 w 5363295"/>
              <a:gd name="connsiteY64" fmla="*/ 1165728 h 1491437"/>
              <a:gd name="connsiteX65" fmla="*/ 5363295 w 5363295"/>
              <a:gd name="connsiteY65" fmla="*/ 1275413 h 1491437"/>
              <a:gd name="connsiteX66" fmla="*/ 4823235 w 5363295"/>
              <a:gd name="connsiteY66" fmla="*/ 1491437 h 1491437"/>
              <a:gd name="connsiteX67" fmla="*/ 574763 w 5363295"/>
              <a:gd name="connsiteY67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868291 w 5363295"/>
              <a:gd name="connsiteY39" fmla="*/ 307931 h 1491437"/>
              <a:gd name="connsiteX40" fmla="*/ 3942297 w 5363295"/>
              <a:gd name="connsiteY40" fmla="*/ 326981 h 1491437"/>
              <a:gd name="connsiteX41" fmla="*/ 3934966 w 5363295"/>
              <a:gd name="connsiteY41" fmla="*/ 336506 h 1491437"/>
              <a:gd name="connsiteX42" fmla="*/ 4077841 w 5363295"/>
              <a:gd name="connsiteY42" fmla="*/ 355556 h 1491437"/>
              <a:gd name="connsiteX43" fmla="*/ 4134991 w 5363295"/>
              <a:gd name="connsiteY43" fmla="*/ 374606 h 1491437"/>
              <a:gd name="connsiteX44" fmla="*/ 4121630 w 5363295"/>
              <a:gd name="connsiteY44" fmla="*/ 420649 h 1491437"/>
              <a:gd name="connsiteX45" fmla="*/ 4234695 w 5363295"/>
              <a:gd name="connsiteY45" fmla="*/ 482883 h 1491437"/>
              <a:gd name="connsiteX46" fmla="*/ 4281361 w 5363295"/>
              <a:gd name="connsiteY46" fmla="*/ 517329 h 1491437"/>
              <a:gd name="connsiteX47" fmla="*/ 4344883 w 5363295"/>
              <a:gd name="connsiteY47" fmla="*/ 550987 h 1491437"/>
              <a:gd name="connsiteX48" fmla="*/ 4423001 w 5363295"/>
              <a:gd name="connsiteY48" fmla="*/ 600043 h 1491437"/>
              <a:gd name="connsiteX49" fmla="*/ 4506466 w 5363295"/>
              <a:gd name="connsiteY49" fmla="*/ 612731 h 1491437"/>
              <a:gd name="connsiteX50" fmla="*/ 4535041 w 5363295"/>
              <a:gd name="connsiteY50" fmla="*/ 641306 h 1491437"/>
              <a:gd name="connsiteX51" fmla="*/ 4563616 w 5363295"/>
              <a:gd name="connsiteY51" fmla="*/ 650831 h 1491437"/>
              <a:gd name="connsiteX52" fmla="*/ 4649341 w 5363295"/>
              <a:gd name="connsiteY52" fmla="*/ 707981 h 1491437"/>
              <a:gd name="connsiteX53" fmla="*/ 4677916 w 5363295"/>
              <a:gd name="connsiteY53" fmla="*/ 727031 h 1491437"/>
              <a:gd name="connsiteX54" fmla="*/ 4706491 w 5363295"/>
              <a:gd name="connsiteY54" fmla="*/ 746081 h 1491437"/>
              <a:gd name="connsiteX55" fmla="*/ 4792216 w 5363295"/>
              <a:gd name="connsiteY55" fmla="*/ 822281 h 1491437"/>
              <a:gd name="connsiteX56" fmla="*/ 4820791 w 5363295"/>
              <a:gd name="connsiteY56" fmla="*/ 831806 h 1491437"/>
              <a:gd name="connsiteX57" fmla="*/ 4877941 w 5363295"/>
              <a:gd name="connsiteY57" fmla="*/ 869906 h 1491437"/>
              <a:gd name="connsiteX58" fmla="*/ 4944616 w 5363295"/>
              <a:gd name="connsiteY58" fmla="*/ 888956 h 1491437"/>
              <a:gd name="connsiteX59" fmla="*/ 4973191 w 5363295"/>
              <a:gd name="connsiteY59" fmla="*/ 898481 h 1491437"/>
              <a:gd name="connsiteX60" fmla="*/ 5039866 w 5363295"/>
              <a:gd name="connsiteY60" fmla="*/ 917531 h 1491437"/>
              <a:gd name="connsiteX61" fmla="*/ 5097749 w 5363295"/>
              <a:gd name="connsiteY61" fmla="*/ 989335 h 1491437"/>
              <a:gd name="connsiteX62" fmla="*/ 5208384 w 5363295"/>
              <a:gd name="connsiteY62" fmla="*/ 1057475 h 1491437"/>
              <a:gd name="connsiteX63" fmla="*/ 5325622 w 5363295"/>
              <a:gd name="connsiteY63" fmla="*/ 1165728 h 1491437"/>
              <a:gd name="connsiteX64" fmla="*/ 5363295 w 5363295"/>
              <a:gd name="connsiteY64" fmla="*/ 1275413 h 1491437"/>
              <a:gd name="connsiteX65" fmla="*/ 4823235 w 5363295"/>
              <a:gd name="connsiteY65" fmla="*/ 1491437 h 1491437"/>
              <a:gd name="connsiteX66" fmla="*/ 574763 w 5363295"/>
              <a:gd name="connsiteY66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868291 w 5363295"/>
              <a:gd name="connsiteY39" fmla="*/ 307931 h 1491437"/>
              <a:gd name="connsiteX40" fmla="*/ 3942297 w 5363295"/>
              <a:gd name="connsiteY40" fmla="*/ 326981 h 1491437"/>
              <a:gd name="connsiteX41" fmla="*/ 4077841 w 5363295"/>
              <a:gd name="connsiteY41" fmla="*/ 355556 h 1491437"/>
              <a:gd name="connsiteX42" fmla="*/ 4134991 w 5363295"/>
              <a:gd name="connsiteY42" fmla="*/ 374606 h 1491437"/>
              <a:gd name="connsiteX43" fmla="*/ 4121630 w 5363295"/>
              <a:gd name="connsiteY43" fmla="*/ 420649 h 1491437"/>
              <a:gd name="connsiteX44" fmla="*/ 4234695 w 5363295"/>
              <a:gd name="connsiteY44" fmla="*/ 482883 h 1491437"/>
              <a:gd name="connsiteX45" fmla="*/ 4281361 w 5363295"/>
              <a:gd name="connsiteY45" fmla="*/ 517329 h 1491437"/>
              <a:gd name="connsiteX46" fmla="*/ 4344883 w 5363295"/>
              <a:gd name="connsiteY46" fmla="*/ 550987 h 1491437"/>
              <a:gd name="connsiteX47" fmla="*/ 4423001 w 5363295"/>
              <a:gd name="connsiteY47" fmla="*/ 600043 h 1491437"/>
              <a:gd name="connsiteX48" fmla="*/ 4506466 w 5363295"/>
              <a:gd name="connsiteY48" fmla="*/ 612731 h 1491437"/>
              <a:gd name="connsiteX49" fmla="*/ 4535041 w 5363295"/>
              <a:gd name="connsiteY49" fmla="*/ 641306 h 1491437"/>
              <a:gd name="connsiteX50" fmla="*/ 4563616 w 5363295"/>
              <a:gd name="connsiteY50" fmla="*/ 650831 h 1491437"/>
              <a:gd name="connsiteX51" fmla="*/ 4649341 w 5363295"/>
              <a:gd name="connsiteY51" fmla="*/ 707981 h 1491437"/>
              <a:gd name="connsiteX52" fmla="*/ 4677916 w 5363295"/>
              <a:gd name="connsiteY52" fmla="*/ 727031 h 1491437"/>
              <a:gd name="connsiteX53" fmla="*/ 4706491 w 5363295"/>
              <a:gd name="connsiteY53" fmla="*/ 746081 h 1491437"/>
              <a:gd name="connsiteX54" fmla="*/ 4792216 w 5363295"/>
              <a:gd name="connsiteY54" fmla="*/ 822281 h 1491437"/>
              <a:gd name="connsiteX55" fmla="*/ 4820791 w 5363295"/>
              <a:gd name="connsiteY55" fmla="*/ 831806 h 1491437"/>
              <a:gd name="connsiteX56" fmla="*/ 4877941 w 5363295"/>
              <a:gd name="connsiteY56" fmla="*/ 869906 h 1491437"/>
              <a:gd name="connsiteX57" fmla="*/ 4944616 w 5363295"/>
              <a:gd name="connsiteY57" fmla="*/ 888956 h 1491437"/>
              <a:gd name="connsiteX58" fmla="*/ 4973191 w 5363295"/>
              <a:gd name="connsiteY58" fmla="*/ 898481 h 1491437"/>
              <a:gd name="connsiteX59" fmla="*/ 5039866 w 5363295"/>
              <a:gd name="connsiteY59" fmla="*/ 917531 h 1491437"/>
              <a:gd name="connsiteX60" fmla="*/ 5097749 w 5363295"/>
              <a:gd name="connsiteY60" fmla="*/ 989335 h 1491437"/>
              <a:gd name="connsiteX61" fmla="*/ 5208384 w 5363295"/>
              <a:gd name="connsiteY61" fmla="*/ 1057475 h 1491437"/>
              <a:gd name="connsiteX62" fmla="*/ 5325622 w 5363295"/>
              <a:gd name="connsiteY62" fmla="*/ 1165728 h 1491437"/>
              <a:gd name="connsiteX63" fmla="*/ 5363295 w 5363295"/>
              <a:gd name="connsiteY63" fmla="*/ 1275413 h 1491437"/>
              <a:gd name="connsiteX64" fmla="*/ 4823235 w 5363295"/>
              <a:gd name="connsiteY64" fmla="*/ 1491437 h 1491437"/>
              <a:gd name="connsiteX65" fmla="*/ 574763 w 5363295"/>
              <a:gd name="connsiteY65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942297 w 5363295"/>
              <a:gd name="connsiteY39" fmla="*/ 326981 h 1491437"/>
              <a:gd name="connsiteX40" fmla="*/ 4077841 w 5363295"/>
              <a:gd name="connsiteY40" fmla="*/ 355556 h 1491437"/>
              <a:gd name="connsiteX41" fmla="*/ 4134991 w 5363295"/>
              <a:gd name="connsiteY41" fmla="*/ 374606 h 1491437"/>
              <a:gd name="connsiteX42" fmla="*/ 4121630 w 5363295"/>
              <a:gd name="connsiteY42" fmla="*/ 420649 h 1491437"/>
              <a:gd name="connsiteX43" fmla="*/ 4234695 w 5363295"/>
              <a:gd name="connsiteY43" fmla="*/ 482883 h 1491437"/>
              <a:gd name="connsiteX44" fmla="*/ 4281361 w 5363295"/>
              <a:gd name="connsiteY44" fmla="*/ 517329 h 1491437"/>
              <a:gd name="connsiteX45" fmla="*/ 4344883 w 5363295"/>
              <a:gd name="connsiteY45" fmla="*/ 550987 h 1491437"/>
              <a:gd name="connsiteX46" fmla="*/ 4423001 w 5363295"/>
              <a:gd name="connsiteY46" fmla="*/ 600043 h 1491437"/>
              <a:gd name="connsiteX47" fmla="*/ 4506466 w 5363295"/>
              <a:gd name="connsiteY47" fmla="*/ 612731 h 1491437"/>
              <a:gd name="connsiteX48" fmla="*/ 4535041 w 5363295"/>
              <a:gd name="connsiteY48" fmla="*/ 641306 h 1491437"/>
              <a:gd name="connsiteX49" fmla="*/ 4563616 w 5363295"/>
              <a:gd name="connsiteY49" fmla="*/ 650831 h 1491437"/>
              <a:gd name="connsiteX50" fmla="*/ 4649341 w 5363295"/>
              <a:gd name="connsiteY50" fmla="*/ 707981 h 1491437"/>
              <a:gd name="connsiteX51" fmla="*/ 4677916 w 5363295"/>
              <a:gd name="connsiteY51" fmla="*/ 727031 h 1491437"/>
              <a:gd name="connsiteX52" fmla="*/ 4706491 w 5363295"/>
              <a:gd name="connsiteY52" fmla="*/ 746081 h 1491437"/>
              <a:gd name="connsiteX53" fmla="*/ 4792216 w 5363295"/>
              <a:gd name="connsiteY53" fmla="*/ 822281 h 1491437"/>
              <a:gd name="connsiteX54" fmla="*/ 4820791 w 5363295"/>
              <a:gd name="connsiteY54" fmla="*/ 831806 h 1491437"/>
              <a:gd name="connsiteX55" fmla="*/ 4877941 w 5363295"/>
              <a:gd name="connsiteY55" fmla="*/ 869906 h 1491437"/>
              <a:gd name="connsiteX56" fmla="*/ 4944616 w 5363295"/>
              <a:gd name="connsiteY56" fmla="*/ 888956 h 1491437"/>
              <a:gd name="connsiteX57" fmla="*/ 4973191 w 5363295"/>
              <a:gd name="connsiteY57" fmla="*/ 898481 h 1491437"/>
              <a:gd name="connsiteX58" fmla="*/ 5039866 w 5363295"/>
              <a:gd name="connsiteY58" fmla="*/ 917531 h 1491437"/>
              <a:gd name="connsiteX59" fmla="*/ 5097749 w 5363295"/>
              <a:gd name="connsiteY59" fmla="*/ 989335 h 1491437"/>
              <a:gd name="connsiteX60" fmla="*/ 5208384 w 5363295"/>
              <a:gd name="connsiteY60" fmla="*/ 1057475 h 1491437"/>
              <a:gd name="connsiteX61" fmla="*/ 5325622 w 5363295"/>
              <a:gd name="connsiteY61" fmla="*/ 1165728 h 1491437"/>
              <a:gd name="connsiteX62" fmla="*/ 5363295 w 5363295"/>
              <a:gd name="connsiteY62" fmla="*/ 1275413 h 1491437"/>
              <a:gd name="connsiteX63" fmla="*/ 4823235 w 5363295"/>
              <a:gd name="connsiteY63" fmla="*/ 1491437 h 1491437"/>
              <a:gd name="connsiteX64" fmla="*/ 574763 w 5363295"/>
              <a:gd name="connsiteY64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942297 w 5363295"/>
              <a:gd name="connsiteY38" fmla="*/ 326981 h 1491437"/>
              <a:gd name="connsiteX39" fmla="*/ 4077841 w 5363295"/>
              <a:gd name="connsiteY39" fmla="*/ 355556 h 1491437"/>
              <a:gd name="connsiteX40" fmla="*/ 4134991 w 5363295"/>
              <a:gd name="connsiteY40" fmla="*/ 374606 h 1491437"/>
              <a:gd name="connsiteX41" fmla="*/ 4121630 w 5363295"/>
              <a:gd name="connsiteY41" fmla="*/ 420649 h 1491437"/>
              <a:gd name="connsiteX42" fmla="*/ 4234695 w 5363295"/>
              <a:gd name="connsiteY42" fmla="*/ 482883 h 1491437"/>
              <a:gd name="connsiteX43" fmla="*/ 4281361 w 5363295"/>
              <a:gd name="connsiteY43" fmla="*/ 517329 h 1491437"/>
              <a:gd name="connsiteX44" fmla="*/ 4344883 w 5363295"/>
              <a:gd name="connsiteY44" fmla="*/ 550987 h 1491437"/>
              <a:gd name="connsiteX45" fmla="*/ 4423001 w 5363295"/>
              <a:gd name="connsiteY45" fmla="*/ 600043 h 1491437"/>
              <a:gd name="connsiteX46" fmla="*/ 4506466 w 5363295"/>
              <a:gd name="connsiteY46" fmla="*/ 612731 h 1491437"/>
              <a:gd name="connsiteX47" fmla="*/ 4535041 w 5363295"/>
              <a:gd name="connsiteY47" fmla="*/ 641306 h 1491437"/>
              <a:gd name="connsiteX48" fmla="*/ 4563616 w 5363295"/>
              <a:gd name="connsiteY48" fmla="*/ 650831 h 1491437"/>
              <a:gd name="connsiteX49" fmla="*/ 4649341 w 5363295"/>
              <a:gd name="connsiteY49" fmla="*/ 707981 h 1491437"/>
              <a:gd name="connsiteX50" fmla="*/ 4677916 w 5363295"/>
              <a:gd name="connsiteY50" fmla="*/ 727031 h 1491437"/>
              <a:gd name="connsiteX51" fmla="*/ 4706491 w 5363295"/>
              <a:gd name="connsiteY51" fmla="*/ 746081 h 1491437"/>
              <a:gd name="connsiteX52" fmla="*/ 4792216 w 5363295"/>
              <a:gd name="connsiteY52" fmla="*/ 822281 h 1491437"/>
              <a:gd name="connsiteX53" fmla="*/ 4820791 w 5363295"/>
              <a:gd name="connsiteY53" fmla="*/ 831806 h 1491437"/>
              <a:gd name="connsiteX54" fmla="*/ 4877941 w 5363295"/>
              <a:gd name="connsiteY54" fmla="*/ 869906 h 1491437"/>
              <a:gd name="connsiteX55" fmla="*/ 4944616 w 5363295"/>
              <a:gd name="connsiteY55" fmla="*/ 888956 h 1491437"/>
              <a:gd name="connsiteX56" fmla="*/ 4973191 w 5363295"/>
              <a:gd name="connsiteY56" fmla="*/ 898481 h 1491437"/>
              <a:gd name="connsiteX57" fmla="*/ 5039866 w 5363295"/>
              <a:gd name="connsiteY57" fmla="*/ 917531 h 1491437"/>
              <a:gd name="connsiteX58" fmla="*/ 5097749 w 5363295"/>
              <a:gd name="connsiteY58" fmla="*/ 989335 h 1491437"/>
              <a:gd name="connsiteX59" fmla="*/ 5208384 w 5363295"/>
              <a:gd name="connsiteY59" fmla="*/ 1057475 h 1491437"/>
              <a:gd name="connsiteX60" fmla="*/ 5325622 w 5363295"/>
              <a:gd name="connsiteY60" fmla="*/ 1165728 h 1491437"/>
              <a:gd name="connsiteX61" fmla="*/ 5363295 w 5363295"/>
              <a:gd name="connsiteY61" fmla="*/ 1275413 h 1491437"/>
              <a:gd name="connsiteX62" fmla="*/ 4823235 w 5363295"/>
              <a:gd name="connsiteY62" fmla="*/ 1491437 h 1491437"/>
              <a:gd name="connsiteX63" fmla="*/ 574763 w 5363295"/>
              <a:gd name="connsiteY63" fmla="*/ 1491437 h 1491437"/>
              <a:gd name="connsiteX0" fmla="*/ 574763 w 5363295"/>
              <a:gd name="connsiteY0" fmla="*/ 1491607 h 1491607"/>
              <a:gd name="connsiteX1" fmla="*/ 54374 w 5363295"/>
              <a:gd name="connsiteY1" fmla="*/ 1438531 h 1491607"/>
              <a:gd name="connsiteX2" fmla="*/ 24725 w 5363295"/>
              <a:gd name="connsiteY2" fmla="*/ 1318001 h 1491607"/>
              <a:gd name="connsiteX3" fmla="*/ 173680 w 5363295"/>
              <a:gd name="connsiteY3" fmla="*/ 1182672 h 1491607"/>
              <a:gd name="connsiteX4" fmla="*/ 400331 w 5363295"/>
              <a:gd name="connsiteY4" fmla="*/ 1087141 h 1491607"/>
              <a:gd name="connsiteX5" fmla="*/ 553012 w 5363295"/>
              <a:gd name="connsiteY5" fmla="*/ 1020220 h 1491607"/>
              <a:gd name="connsiteX6" fmla="*/ 649512 w 5363295"/>
              <a:gd name="connsiteY6" fmla="*/ 933959 h 1491607"/>
              <a:gd name="connsiteX7" fmla="*/ 757820 w 5363295"/>
              <a:gd name="connsiteY7" fmla="*/ 881305 h 1491607"/>
              <a:gd name="connsiteX8" fmla="*/ 860315 w 5363295"/>
              <a:gd name="connsiteY8" fmla="*/ 814628 h 1491607"/>
              <a:gd name="connsiteX9" fmla="*/ 935265 w 5363295"/>
              <a:gd name="connsiteY9" fmla="*/ 754966 h 1491607"/>
              <a:gd name="connsiteX10" fmla="*/ 1006796 w 5363295"/>
              <a:gd name="connsiteY10" fmla="*/ 714350 h 1491607"/>
              <a:gd name="connsiteX11" fmla="*/ 1101199 w 5363295"/>
              <a:gd name="connsiteY11" fmla="*/ 635566 h 1491607"/>
              <a:gd name="connsiteX12" fmla="*/ 1196924 w 5363295"/>
              <a:gd name="connsiteY12" fmla="*/ 562899 h 1491607"/>
              <a:gd name="connsiteX13" fmla="*/ 1284056 w 5363295"/>
              <a:gd name="connsiteY13" fmla="*/ 518370 h 1491607"/>
              <a:gd name="connsiteX14" fmla="*/ 1375979 w 5363295"/>
              <a:gd name="connsiteY14" fmla="*/ 474306 h 1491607"/>
              <a:gd name="connsiteX15" fmla="*/ 1457610 w 5363295"/>
              <a:gd name="connsiteY15" fmla="*/ 445653 h 1491607"/>
              <a:gd name="connsiteX16" fmla="*/ 1549855 w 5363295"/>
              <a:gd name="connsiteY16" fmla="*/ 418207 h 1491607"/>
              <a:gd name="connsiteX17" fmla="*/ 1637432 w 5363295"/>
              <a:gd name="connsiteY17" fmla="*/ 396638 h 1491607"/>
              <a:gd name="connsiteX18" fmla="*/ 1796074 w 5363295"/>
              <a:gd name="connsiteY18" fmla="*/ 373780 h 1491607"/>
              <a:gd name="connsiteX19" fmla="*/ 1947651 w 5363295"/>
              <a:gd name="connsiteY19" fmla="*/ 328970 h 1491607"/>
              <a:gd name="connsiteX20" fmla="*/ 2047357 w 5363295"/>
              <a:gd name="connsiteY20" fmla="*/ 291624 h 1491607"/>
              <a:gd name="connsiteX21" fmla="*/ 2151406 w 5363295"/>
              <a:gd name="connsiteY21" fmla="*/ 216766 h 1491607"/>
              <a:gd name="connsiteX22" fmla="*/ 2201416 w 5363295"/>
              <a:gd name="connsiteY22" fmla="*/ 202195 h 1491607"/>
              <a:gd name="connsiteX23" fmla="*/ 2261798 w 5363295"/>
              <a:gd name="connsiteY23" fmla="*/ 184079 h 1491607"/>
              <a:gd name="connsiteX24" fmla="*/ 2396920 w 5363295"/>
              <a:gd name="connsiteY24" fmla="*/ 154006 h 1491607"/>
              <a:gd name="connsiteX25" fmla="*/ 2687191 w 5363295"/>
              <a:gd name="connsiteY25" fmla="*/ 108076 h 1491607"/>
              <a:gd name="connsiteX26" fmla="*/ 2772916 w 5363295"/>
              <a:gd name="connsiteY26" fmla="*/ 79501 h 1491607"/>
              <a:gd name="connsiteX27" fmla="*/ 2801491 w 5363295"/>
              <a:gd name="connsiteY27" fmla="*/ 69976 h 1491607"/>
              <a:gd name="connsiteX28" fmla="*/ 2830066 w 5363295"/>
              <a:gd name="connsiteY28" fmla="*/ 50926 h 1491607"/>
              <a:gd name="connsiteX29" fmla="*/ 2915173 w 5363295"/>
              <a:gd name="connsiteY29" fmla="*/ 35528 h 1491607"/>
              <a:gd name="connsiteX30" fmla="*/ 3069216 w 5363295"/>
              <a:gd name="connsiteY30" fmla="*/ 12826 h 1491607"/>
              <a:gd name="connsiteX31" fmla="*/ 3277807 w 5363295"/>
              <a:gd name="connsiteY31" fmla="*/ 440 h 1491607"/>
              <a:gd name="connsiteX32" fmla="*/ 3376893 w 5363295"/>
              <a:gd name="connsiteY32" fmla="*/ 34097 h 1491607"/>
              <a:gd name="connsiteX33" fmla="*/ 3474403 w 5363295"/>
              <a:gd name="connsiteY33" fmla="*/ 54578 h 1491607"/>
              <a:gd name="connsiteX34" fmla="*/ 3553966 w 5363295"/>
              <a:gd name="connsiteY34" fmla="*/ 117601 h 1491607"/>
              <a:gd name="connsiteX35" fmla="*/ 3639691 w 5363295"/>
              <a:gd name="connsiteY35" fmla="*/ 174751 h 1491607"/>
              <a:gd name="connsiteX36" fmla="*/ 3725416 w 5363295"/>
              <a:gd name="connsiteY36" fmla="*/ 231901 h 1491607"/>
              <a:gd name="connsiteX37" fmla="*/ 3802917 w 5363295"/>
              <a:gd name="connsiteY37" fmla="*/ 234913 h 1491607"/>
              <a:gd name="connsiteX38" fmla="*/ 3942297 w 5363295"/>
              <a:gd name="connsiteY38" fmla="*/ 327151 h 1491607"/>
              <a:gd name="connsiteX39" fmla="*/ 4077841 w 5363295"/>
              <a:gd name="connsiteY39" fmla="*/ 355726 h 1491607"/>
              <a:gd name="connsiteX40" fmla="*/ 4134991 w 5363295"/>
              <a:gd name="connsiteY40" fmla="*/ 374776 h 1491607"/>
              <a:gd name="connsiteX41" fmla="*/ 4121630 w 5363295"/>
              <a:gd name="connsiteY41" fmla="*/ 420819 h 1491607"/>
              <a:gd name="connsiteX42" fmla="*/ 4234695 w 5363295"/>
              <a:gd name="connsiteY42" fmla="*/ 483053 h 1491607"/>
              <a:gd name="connsiteX43" fmla="*/ 4281361 w 5363295"/>
              <a:gd name="connsiteY43" fmla="*/ 517499 h 1491607"/>
              <a:gd name="connsiteX44" fmla="*/ 4344883 w 5363295"/>
              <a:gd name="connsiteY44" fmla="*/ 551157 h 1491607"/>
              <a:gd name="connsiteX45" fmla="*/ 4423001 w 5363295"/>
              <a:gd name="connsiteY45" fmla="*/ 600213 h 1491607"/>
              <a:gd name="connsiteX46" fmla="*/ 4506466 w 5363295"/>
              <a:gd name="connsiteY46" fmla="*/ 612901 h 1491607"/>
              <a:gd name="connsiteX47" fmla="*/ 4535041 w 5363295"/>
              <a:gd name="connsiteY47" fmla="*/ 641476 h 1491607"/>
              <a:gd name="connsiteX48" fmla="*/ 4563616 w 5363295"/>
              <a:gd name="connsiteY48" fmla="*/ 651001 h 1491607"/>
              <a:gd name="connsiteX49" fmla="*/ 4649341 w 5363295"/>
              <a:gd name="connsiteY49" fmla="*/ 708151 h 1491607"/>
              <a:gd name="connsiteX50" fmla="*/ 4677916 w 5363295"/>
              <a:gd name="connsiteY50" fmla="*/ 727201 h 1491607"/>
              <a:gd name="connsiteX51" fmla="*/ 4706491 w 5363295"/>
              <a:gd name="connsiteY51" fmla="*/ 746251 h 1491607"/>
              <a:gd name="connsiteX52" fmla="*/ 4792216 w 5363295"/>
              <a:gd name="connsiteY52" fmla="*/ 822451 h 1491607"/>
              <a:gd name="connsiteX53" fmla="*/ 4820791 w 5363295"/>
              <a:gd name="connsiteY53" fmla="*/ 831976 h 1491607"/>
              <a:gd name="connsiteX54" fmla="*/ 4877941 w 5363295"/>
              <a:gd name="connsiteY54" fmla="*/ 870076 h 1491607"/>
              <a:gd name="connsiteX55" fmla="*/ 4944616 w 5363295"/>
              <a:gd name="connsiteY55" fmla="*/ 889126 h 1491607"/>
              <a:gd name="connsiteX56" fmla="*/ 4973191 w 5363295"/>
              <a:gd name="connsiteY56" fmla="*/ 898651 h 1491607"/>
              <a:gd name="connsiteX57" fmla="*/ 5039866 w 5363295"/>
              <a:gd name="connsiteY57" fmla="*/ 917701 h 1491607"/>
              <a:gd name="connsiteX58" fmla="*/ 5097749 w 5363295"/>
              <a:gd name="connsiteY58" fmla="*/ 989505 h 1491607"/>
              <a:gd name="connsiteX59" fmla="*/ 5208384 w 5363295"/>
              <a:gd name="connsiteY59" fmla="*/ 1057645 h 1491607"/>
              <a:gd name="connsiteX60" fmla="*/ 5325622 w 5363295"/>
              <a:gd name="connsiteY60" fmla="*/ 1165898 h 1491607"/>
              <a:gd name="connsiteX61" fmla="*/ 5363295 w 5363295"/>
              <a:gd name="connsiteY61" fmla="*/ 1275583 h 1491607"/>
              <a:gd name="connsiteX62" fmla="*/ 4823235 w 5363295"/>
              <a:gd name="connsiteY62" fmla="*/ 1491607 h 1491607"/>
              <a:gd name="connsiteX63" fmla="*/ 574763 w 5363295"/>
              <a:gd name="connsiteY63" fmla="*/ 1491607 h 1491607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28011 h 1498799"/>
              <a:gd name="connsiteX42" fmla="*/ 4234695 w 5363295"/>
              <a:gd name="connsiteY42" fmla="*/ 49024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34695 w 5363295"/>
              <a:gd name="connsiteY42" fmla="*/ 49024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54453 w 5363295"/>
              <a:gd name="connsiteY45" fmla="*/ 625664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54453 w 5363295"/>
              <a:gd name="connsiteY45" fmla="*/ 625664 h 1498799"/>
              <a:gd name="connsiteX46" fmla="*/ 4506466 w 5363295"/>
              <a:gd name="connsiteY46" fmla="*/ 63835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74101 w 5363295"/>
              <a:gd name="connsiteY47" fmla="*/ 702015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9960 w 5363295"/>
              <a:gd name="connsiteY45" fmla="*/ 663916 h 1498799"/>
              <a:gd name="connsiteX46" fmla="*/ 4535041 w 5363295"/>
              <a:gd name="connsiteY46" fmla="*/ 648668 h 1498799"/>
              <a:gd name="connsiteX47" fmla="*/ 4574101 w 5363295"/>
              <a:gd name="connsiteY47" fmla="*/ 702015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35041 w 5363295"/>
              <a:gd name="connsiteY45" fmla="*/ 648668 h 1498799"/>
              <a:gd name="connsiteX46" fmla="*/ 4574101 w 5363295"/>
              <a:gd name="connsiteY46" fmla="*/ 702015 h 1498799"/>
              <a:gd name="connsiteX47" fmla="*/ 4649341 w 5363295"/>
              <a:gd name="connsiteY47" fmla="*/ 715343 h 1498799"/>
              <a:gd name="connsiteX48" fmla="*/ 4677916 w 5363295"/>
              <a:gd name="connsiteY48" fmla="*/ 734393 h 1498799"/>
              <a:gd name="connsiteX49" fmla="*/ 4706491 w 5363295"/>
              <a:gd name="connsiteY49" fmla="*/ 753443 h 1498799"/>
              <a:gd name="connsiteX50" fmla="*/ 4792216 w 5363295"/>
              <a:gd name="connsiteY50" fmla="*/ 829643 h 1498799"/>
              <a:gd name="connsiteX51" fmla="*/ 4820791 w 5363295"/>
              <a:gd name="connsiteY51" fmla="*/ 839168 h 1498799"/>
              <a:gd name="connsiteX52" fmla="*/ 4877941 w 5363295"/>
              <a:gd name="connsiteY52" fmla="*/ 877268 h 1498799"/>
              <a:gd name="connsiteX53" fmla="*/ 4944616 w 5363295"/>
              <a:gd name="connsiteY53" fmla="*/ 896318 h 1498799"/>
              <a:gd name="connsiteX54" fmla="*/ 4973191 w 5363295"/>
              <a:gd name="connsiteY54" fmla="*/ 905843 h 1498799"/>
              <a:gd name="connsiteX55" fmla="*/ 5039866 w 5363295"/>
              <a:gd name="connsiteY55" fmla="*/ 924893 h 1498799"/>
              <a:gd name="connsiteX56" fmla="*/ 5097749 w 5363295"/>
              <a:gd name="connsiteY56" fmla="*/ 996697 h 1498799"/>
              <a:gd name="connsiteX57" fmla="*/ 5208384 w 5363295"/>
              <a:gd name="connsiteY57" fmla="*/ 1064837 h 1498799"/>
              <a:gd name="connsiteX58" fmla="*/ 5325622 w 5363295"/>
              <a:gd name="connsiteY58" fmla="*/ 1173090 h 1498799"/>
              <a:gd name="connsiteX59" fmla="*/ 5363295 w 5363295"/>
              <a:gd name="connsiteY59" fmla="*/ 1282775 h 1498799"/>
              <a:gd name="connsiteX60" fmla="*/ 4823235 w 5363295"/>
              <a:gd name="connsiteY60" fmla="*/ 1498799 h 1498799"/>
              <a:gd name="connsiteX61" fmla="*/ 574763 w 5363295"/>
              <a:gd name="connsiteY61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99230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84888 w 5363295"/>
              <a:gd name="connsiteY33" fmla="*/ 36208 h 1498799"/>
              <a:gd name="connsiteX34" fmla="*/ 3553966 w 5363295"/>
              <a:gd name="connsiteY34" fmla="*/ 99230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83623 w 5363295"/>
              <a:gd name="connsiteY42" fmla="*/ 563114 h 1498633"/>
              <a:gd name="connsiteX43" fmla="*/ 4393809 w 5363295"/>
              <a:gd name="connsiteY43" fmla="*/ 623916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90612 w 5363295"/>
              <a:gd name="connsiteY42" fmla="*/ 555811 h 1498633"/>
              <a:gd name="connsiteX43" fmla="*/ 4393809 w 5363295"/>
              <a:gd name="connsiteY43" fmla="*/ 623916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66223 w 5363295"/>
              <a:gd name="connsiteY25" fmla="*/ 151620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519235 w 5363295"/>
              <a:gd name="connsiteY24" fmla="*/ 208506 h 1498633"/>
              <a:gd name="connsiteX25" fmla="*/ 2666223 w 5363295"/>
              <a:gd name="connsiteY25" fmla="*/ 151620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519235 w 5363295"/>
              <a:gd name="connsiteY24" fmla="*/ 208506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54529 w 5363295"/>
              <a:gd name="connsiteY28" fmla="*/ 54301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54529 w 5363295"/>
              <a:gd name="connsiteY28" fmla="*/ 54301 h 1498633"/>
              <a:gd name="connsiteX29" fmla="*/ 2939637 w 5363295"/>
              <a:gd name="connsiteY29" fmla="*/ 31598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72916 w 5363295"/>
              <a:gd name="connsiteY26" fmla="*/ 86666 h 1498772"/>
              <a:gd name="connsiteX27" fmla="*/ 2797997 w 5363295"/>
              <a:gd name="connsiteY27" fmla="*/ 10270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72916 w 5363295"/>
              <a:gd name="connsiteY26" fmla="*/ 86666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673212 w 5363295"/>
              <a:gd name="connsiteY25" fmla="*/ 199234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73212 w 5363295"/>
              <a:gd name="connsiteY25" fmla="*/ 199234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23449 w 5363295"/>
              <a:gd name="connsiteY21" fmla="*/ 220279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1994937 w 5363295"/>
              <a:gd name="connsiteY20" fmla="*/ 309745 h 1498772"/>
              <a:gd name="connsiteX21" fmla="*/ 2123449 w 5363295"/>
              <a:gd name="connsiteY21" fmla="*/ 220279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896823 w 5363295"/>
              <a:gd name="connsiteY9" fmla="*/ 773087 h 1498772"/>
              <a:gd name="connsiteX10" fmla="*/ 1006796 w 5363295"/>
              <a:gd name="connsiteY10" fmla="*/ 721515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687926 w 5363295"/>
              <a:gd name="connsiteY7" fmla="*/ 855604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61896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29667 w 5363295"/>
              <a:gd name="connsiteY8" fmla="*/ 781622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29667 w 5363295"/>
              <a:gd name="connsiteY8" fmla="*/ 781622 h 1498772"/>
              <a:gd name="connsiteX9" fmla="*/ 791983 w 5363295"/>
              <a:gd name="connsiteY9" fmla="*/ 678138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39819 w 5363719"/>
              <a:gd name="connsiteY36" fmla="*/ 198896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39819 w 5363719"/>
              <a:gd name="connsiteY36" fmla="*/ 198896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68369 w 5363719"/>
              <a:gd name="connsiteY34" fmla="*/ 77292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68369 w 5363719"/>
              <a:gd name="connsiteY34" fmla="*/ 77292 h 1498772"/>
              <a:gd name="connsiteX35" fmla="*/ 3668074 w 5363719"/>
              <a:gd name="connsiteY35" fmla="*/ 127138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71864 w 5363719"/>
              <a:gd name="connsiteY34" fmla="*/ 69988 h 1498772"/>
              <a:gd name="connsiteX35" fmla="*/ 3668074 w 5363719"/>
              <a:gd name="connsiteY35" fmla="*/ 127138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363719" h="1498772">
                <a:moveTo>
                  <a:pt x="575187" y="1498772"/>
                </a:moveTo>
                <a:cubicBezTo>
                  <a:pt x="-83202" y="1452469"/>
                  <a:pt x="140022" y="1472778"/>
                  <a:pt x="54798" y="1445696"/>
                </a:cubicBezTo>
                <a:cubicBezTo>
                  <a:pt x="-30690" y="1405982"/>
                  <a:pt x="4100" y="1368418"/>
                  <a:pt x="25149" y="1325166"/>
                </a:cubicBezTo>
                <a:cubicBezTo>
                  <a:pt x="46198" y="1281914"/>
                  <a:pt x="134790" y="1218322"/>
                  <a:pt x="181093" y="1186185"/>
                </a:cubicBezTo>
                <a:cubicBezTo>
                  <a:pt x="200143" y="1157610"/>
                  <a:pt x="226867" y="1129902"/>
                  <a:pt x="257472" y="1101609"/>
                </a:cubicBezTo>
                <a:cubicBezTo>
                  <a:pt x="288077" y="1073316"/>
                  <a:pt x="330764" y="1041959"/>
                  <a:pt x="364722" y="1016429"/>
                </a:cubicBezTo>
                <a:cubicBezTo>
                  <a:pt x="398680" y="990899"/>
                  <a:pt x="431748" y="974015"/>
                  <a:pt x="461223" y="948428"/>
                </a:cubicBezTo>
                <a:cubicBezTo>
                  <a:pt x="490698" y="922841"/>
                  <a:pt x="513428" y="890707"/>
                  <a:pt x="541573" y="862906"/>
                </a:cubicBezTo>
                <a:cubicBezTo>
                  <a:pt x="569718" y="835105"/>
                  <a:pt x="588285" y="812417"/>
                  <a:pt x="630091" y="781622"/>
                </a:cubicBezTo>
                <a:cubicBezTo>
                  <a:pt x="671897" y="750827"/>
                  <a:pt x="732465" y="711893"/>
                  <a:pt x="792407" y="678138"/>
                </a:cubicBezTo>
                <a:cubicBezTo>
                  <a:pt x="852350" y="644383"/>
                  <a:pt x="935298" y="605688"/>
                  <a:pt x="989746" y="579093"/>
                </a:cubicBezTo>
                <a:cubicBezTo>
                  <a:pt x="1044194" y="552498"/>
                  <a:pt x="1080418" y="530420"/>
                  <a:pt x="1119096" y="518568"/>
                </a:cubicBezTo>
                <a:cubicBezTo>
                  <a:pt x="1157774" y="506716"/>
                  <a:pt x="1191336" y="512908"/>
                  <a:pt x="1221812" y="507983"/>
                </a:cubicBezTo>
                <a:cubicBezTo>
                  <a:pt x="1252288" y="503058"/>
                  <a:pt x="1276189" y="493436"/>
                  <a:pt x="1301954" y="489017"/>
                </a:cubicBezTo>
                <a:cubicBezTo>
                  <a:pt x="1327719" y="484598"/>
                  <a:pt x="1351555" y="484461"/>
                  <a:pt x="1376403" y="481471"/>
                </a:cubicBezTo>
                <a:cubicBezTo>
                  <a:pt x="1401251" y="478481"/>
                  <a:pt x="1423813" y="472514"/>
                  <a:pt x="1451045" y="471077"/>
                </a:cubicBezTo>
                <a:cubicBezTo>
                  <a:pt x="1478277" y="469640"/>
                  <a:pt x="1506911" y="474321"/>
                  <a:pt x="1539794" y="472847"/>
                </a:cubicBezTo>
                <a:cubicBezTo>
                  <a:pt x="1572677" y="471373"/>
                  <a:pt x="1629292" y="465408"/>
                  <a:pt x="1648342" y="462233"/>
                </a:cubicBezTo>
                <a:cubicBezTo>
                  <a:pt x="1686442" y="465408"/>
                  <a:pt x="1731982" y="443957"/>
                  <a:pt x="1779025" y="428419"/>
                </a:cubicBezTo>
                <a:cubicBezTo>
                  <a:pt x="1826068" y="412881"/>
                  <a:pt x="1860393" y="390065"/>
                  <a:pt x="1930602" y="369002"/>
                </a:cubicBezTo>
                <a:lnTo>
                  <a:pt x="1995361" y="309745"/>
                </a:lnTo>
                <a:cubicBezTo>
                  <a:pt x="2004886" y="306570"/>
                  <a:pt x="2064997" y="262573"/>
                  <a:pt x="2099410" y="245842"/>
                </a:cubicBezTo>
                <a:cubicBezTo>
                  <a:pt x="2133823" y="229111"/>
                  <a:pt x="2167715" y="215416"/>
                  <a:pt x="2201840" y="209360"/>
                </a:cubicBezTo>
                <a:cubicBezTo>
                  <a:pt x="2235965" y="203304"/>
                  <a:pt x="2257014" y="207797"/>
                  <a:pt x="2304159" y="209504"/>
                </a:cubicBezTo>
                <a:cubicBezTo>
                  <a:pt x="2351304" y="211211"/>
                  <a:pt x="2428375" y="223747"/>
                  <a:pt x="2484712" y="219601"/>
                </a:cubicBezTo>
                <a:cubicBezTo>
                  <a:pt x="2541049" y="215455"/>
                  <a:pt x="2576444" y="198868"/>
                  <a:pt x="2642184" y="184627"/>
                </a:cubicBezTo>
                <a:lnTo>
                  <a:pt x="2755867" y="108577"/>
                </a:lnTo>
                <a:cubicBezTo>
                  <a:pt x="2765392" y="105402"/>
                  <a:pt x="2788897" y="89817"/>
                  <a:pt x="2805411" y="80794"/>
                </a:cubicBezTo>
                <a:cubicBezTo>
                  <a:pt x="2821925" y="71771"/>
                  <a:pt x="2832511" y="62616"/>
                  <a:pt x="2854953" y="54440"/>
                </a:cubicBezTo>
                <a:cubicBezTo>
                  <a:pt x="2877395" y="46264"/>
                  <a:pt x="2896126" y="40522"/>
                  <a:pt x="2940061" y="31737"/>
                </a:cubicBezTo>
                <a:cubicBezTo>
                  <a:pt x="2983996" y="22952"/>
                  <a:pt x="3070726" y="13692"/>
                  <a:pt x="3118566" y="1732"/>
                </a:cubicBezTo>
                <a:cubicBezTo>
                  <a:pt x="3191591" y="4907"/>
                  <a:pt x="3289856" y="-1418"/>
                  <a:pt x="3337641" y="301"/>
                </a:cubicBezTo>
                <a:cubicBezTo>
                  <a:pt x="3385426" y="2020"/>
                  <a:pt x="3380663" y="6068"/>
                  <a:pt x="3405275" y="12048"/>
                </a:cubicBezTo>
                <a:cubicBezTo>
                  <a:pt x="3429887" y="18028"/>
                  <a:pt x="3457547" y="26524"/>
                  <a:pt x="3485312" y="36181"/>
                </a:cubicBezTo>
                <a:cubicBezTo>
                  <a:pt x="3513077" y="45838"/>
                  <a:pt x="3549079" y="54722"/>
                  <a:pt x="3571864" y="69988"/>
                </a:cubicBezTo>
                <a:cubicBezTo>
                  <a:pt x="3599412" y="90017"/>
                  <a:pt x="3638334" y="106871"/>
                  <a:pt x="3668074" y="127138"/>
                </a:cubicBezTo>
                <a:cubicBezTo>
                  <a:pt x="3697814" y="147405"/>
                  <a:pt x="3727759" y="172435"/>
                  <a:pt x="3750303" y="191592"/>
                </a:cubicBezTo>
                <a:cubicBezTo>
                  <a:pt x="3772847" y="210749"/>
                  <a:pt x="3783503" y="223768"/>
                  <a:pt x="3803341" y="242078"/>
                </a:cubicBezTo>
                <a:cubicBezTo>
                  <a:pt x="3823179" y="260388"/>
                  <a:pt x="3846810" y="283141"/>
                  <a:pt x="3869333" y="301450"/>
                </a:cubicBezTo>
                <a:cubicBezTo>
                  <a:pt x="3891856" y="319759"/>
                  <a:pt x="3906362" y="343998"/>
                  <a:pt x="3938478" y="351935"/>
                </a:cubicBezTo>
                <a:lnTo>
                  <a:pt x="4055037" y="400201"/>
                </a:lnTo>
                <a:cubicBezTo>
                  <a:pt x="4064562" y="403376"/>
                  <a:pt x="4117669" y="449500"/>
                  <a:pt x="4157002" y="475458"/>
                </a:cubicBezTo>
                <a:cubicBezTo>
                  <a:pt x="4196335" y="501416"/>
                  <a:pt x="4249168" y="533618"/>
                  <a:pt x="4291036" y="555950"/>
                </a:cubicBezTo>
                <a:cubicBezTo>
                  <a:pt x="4332904" y="578282"/>
                  <a:pt x="4377410" y="600268"/>
                  <a:pt x="4408212" y="609448"/>
                </a:cubicBezTo>
                <a:lnTo>
                  <a:pt x="4510384" y="663889"/>
                </a:lnTo>
                <a:cubicBezTo>
                  <a:pt x="4540433" y="676878"/>
                  <a:pt x="4551295" y="693417"/>
                  <a:pt x="4574525" y="701988"/>
                </a:cubicBezTo>
                <a:lnTo>
                  <a:pt x="4649765" y="715316"/>
                </a:lnTo>
                <a:lnTo>
                  <a:pt x="4678340" y="734366"/>
                </a:lnTo>
                <a:cubicBezTo>
                  <a:pt x="4687865" y="740716"/>
                  <a:pt x="4698820" y="745321"/>
                  <a:pt x="4706915" y="753416"/>
                </a:cubicBezTo>
                <a:cubicBezTo>
                  <a:pt x="4732159" y="778660"/>
                  <a:pt x="4758646" y="812619"/>
                  <a:pt x="4792640" y="829616"/>
                </a:cubicBezTo>
                <a:cubicBezTo>
                  <a:pt x="4801620" y="834106"/>
                  <a:pt x="4812438" y="834265"/>
                  <a:pt x="4821215" y="839141"/>
                </a:cubicBezTo>
                <a:cubicBezTo>
                  <a:pt x="4841229" y="850260"/>
                  <a:pt x="4856645" y="870001"/>
                  <a:pt x="4878365" y="877241"/>
                </a:cubicBezTo>
                <a:cubicBezTo>
                  <a:pt x="4946878" y="900079"/>
                  <a:pt x="4861319" y="872371"/>
                  <a:pt x="4945040" y="896291"/>
                </a:cubicBezTo>
                <a:cubicBezTo>
                  <a:pt x="4954694" y="899049"/>
                  <a:pt x="4963961" y="903058"/>
                  <a:pt x="4973615" y="905816"/>
                </a:cubicBezTo>
                <a:cubicBezTo>
                  <a:pt x="4987857" y="909885"/>
                  <a:pt x="5025065" y="917253"/>
                  <a:pt x="5040290" y="924866"/>
                </a:cubicBezTo>
                <a:cubicBezTo>
                  <a:pt x="5050529" y="929986"/>
                  <a:pt x="5087934" y="991550"/>
                  <a:pt x="5098173" y="996670"/>
                </a:cubicBezTo>
                <a:cubicBezTo>
                  <a:pt x="5107153" y="1001160"/>
                  <a:pt x="5200031" y="1059934"/>
                  <a:pt x="5208808" y="1064810"/>
                </a:cubicBezTo>
                <a:cubicBezTo>
                  <a:pt x="5228822" y="1075929"/>
                  <a:pt x="5306996" y="1160363"/>
                  <a:pt x="5326046" y="1173063"/>
                </a:cubicBezTo>
                <a:cubicBezTo>
                  <a:pt x="5335571" y="1179413"/>
                  <a:pt x="5352859" y="1279128"/>
                  <a:pt x="5363719" y="1282748"/>
                </a:cubicBezTo>
                <a:lnTo>
                  <a:pt x="4823659" y="1498772"/>
                </a:lnTo>
                <a:lnTo>
                  <a:pt x="575187" y="1498772"/>
                </a:lnTo>
                <a:close/>
              </a:path>
            </a:pathLst>
          </a:custGeom>
          <a:gradFill flip="none" rotWithShape="1">
            <a:gsLst>
              <a:gs pos="0">
                <a:srgbClr val="D6B19C">
                  <a:alpha val="0"/>
                </a:srgbClr>
              </a:gs>
              <a:gs pos="40000">
                <a:srgbClr val="D49E6C">
                  <a:alpha val="20000"/>
                </a:srgbClr>
              </a:gs>
              <a:gs pos="70000">
                <a:srgbClr val="A65528">
                  <a:alpha val="40000"/>
                </a:srgbClr>
              </a:gs>
              <a:gs pos="100000">
                <a:srgbClr val="663012">
                  <a:alpha val="7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Arc 5"/>
          <p:cNvSpPr>
            <a:spLocks/>
          </p:cNvSpPr>
          <p:nvPr/>
        </p:nvSpPr>
        <p:spPr bwMode="auto">
          <a:xfrm rot="16200000" flipV="1">
            <a:off x="3352800" y="644989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1" name="Arc 5"/>
          <p:cNvSpPr>
            <a:spLocks/>
          </p:cNvSpPr>
          <p:nvPr/>
        </p:nvSpPr>
        <p:spPr bwMode="auto">
          <a:xfrm rot="16200000" flipV="1">
            <a:off x="3351214" y="649625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8" name="Straight Connector 77"/>
          <p:cNvCxnSpPr>
            <a:cxnSpLocks/>
            <a:endCxn id="413701" idx="2"/>
          </p:cNvCxnSpPr>
          <p:nvPr/>
        </p:nvCxnSpPr>
        <p:spPr>
          <a:xfrm flipH="1">
            <a:off x="6094415" y="2154127"/>
            <a:ext cx="852015" cy="6699739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cxnSpLocks/>
            <a:endCxn id="413701" idx="2"/>
          </p:cNvCxnSpPr>
          <p:nvPr/>
        </p:nvCxnSpPr>
        <p:spPr>
          <a:xfrm>
            <a:off x="3800806" y="3000759"/>
            <a:ext cx="2293609" cy="5853106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25" name="Text Box 29"/>
          <p:cNvSpPr txBox="1">
            <a:spLocks noChangeArrowheads="1"/>
          </p:cNvSpPr>
          <p:nvPr/>
        </p:nvSpPr>
        <p:spPr bwMode="auto">
          <a:xfrm>
            <a:off x="3454411" y="1532718"/>
            <a:ext cx="1600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axis</a:t>
            </a:r>
          </a:p>
        </p:txBody>
      </p:sp>
      <p:cxnSp>
        <p:nvCxnSpPr>
          <p:cNvPr id="36" name="Straight Connector 35"/>
          <p:cNvCxnSpPr>
            <a:stCxn id="413701" idx="1"/>
          </p:cNvCxnSpPr>
          <p:nvPr/>
        </p:nvCxnSpPr>
        <p:spPr>
          <a:xfrm>
            <a:off x="609602" y="8877638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1524000" y="15263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Changing projection axis to reduce distortion variation</a:t>
            </a:r>
          </a:p>
        </p:txBody>
      </p:sp>
      <p:sp>
        <p:nvSpPr>
          <p:cNvPr id="70" name="Line 6">
            <a:extLst>
              <a:ext uri="{FF2B5EF4-FFF2-40B4-BE49-F238E27FC236}">
                <a16:creationId xmlns:a16="http://schemas.microsoft.com/office/drawing/2014/main" id="{DB9B3741-DF33-48D9-B3A5-DD0F13C760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03514" y="1627997"/>
            <a:ext cx="7195977" cy="188746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 Box 12">
                <a:extLst>
                  <a:ext uri="{FF2B5EF4-FFF2-40B4-BE49-F238E27FC236}">
                    <a16:creationId xmlns:a16="http://schemas.microsoft.com/office/drawing/2014/main" id="{63E3B856-8109-414A-BC30-9F419DD980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719392">
                <a:off x="1634678" y="2755673"/>
                <a:ext cx="3107628" cy="7445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Non-intersecting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𝒌</m:t>
                        </m:r>
                      </m:e>
                      <m:sub>
                        <m:r>
                          <a:rPr kumimoji="0" lang="en-US" sz="1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𝟎</m:t>
                        </m:r>
                      </m:sub>
                    </m:sSub>
                  </m:oMath>
                </a14:m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 &gt; 1)</a:t>
                </a:r>
              </a:p>
            </p:txBody>
          </p:sp>
        </mc:Choice>
        <mc:Fallback xmlns="">
          <p:sp>
            <p:nvSpPr>
              <p:cNvPr id="71" name="Text Box 12">
                <a:extLst>
                  <a:ext uri="{FF2B5EF4-FFF2-40B4-BE49-F238E27FC236}">
                    <a16:creationId xmlns:a16="http://schemas.microsoft.com/office/drawing/2014/main" id="{63E3B856-8109-414A-BC30-9F419DD980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20719392">
                <a:off x="1634678" y="2755673"/>
                <a:ext cx="3107628" cy="744563"/>
              </a:xfrm>
              <a:prstGeom prst="rect">
                <a:avLst/>
              </a:prstGeom>
              <a:blipFill>
                <a:blip r:embed="rId3"/>
                <a:stretch>
                  <a:fillRect l="-1143" b="-4839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Text Box 12">
            <a:extLst>
              <a:ext uri="{FF2B5EF4-FFF2-40B4-BE49-F238E27FC236}">
                <a16:creationId xmlns:a16="http://schemas.microsoft.com/office/drawing/2014/main" id="{F77E6031-FCFE-48B8-98F8-938FD3274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17" y="4442862"/>
            <a:ext cx="126230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107" name="Line 17">
            <a:extLst>
              <a:ext uri="{FF2B5EF4-FFF2-40B4-BE49-F238E27FC236}">
                <a16:creationId xmlns:a16="http://schemas.microsoft.com/office/drawing/2014/main" id="{7853DC7C-E9BE-4AFA-A6A1-9DDFDB127627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9818" y="4751631"/>
            <a:ext cx="435385" cy="256104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ECFEA59-2A30-4A38-8A59-95C9CA349EA9}"/>
              </a:ext>
            </a:extLst>
          </p:cNvPr>
          <p:cNvSpPr>
            <a:spLocks noChangeAspect="1"/>
          </p:cNvSpPr>
          <p:nvPr/>
        </p:nvSpPr>
        <p:spPr>
          <a:xfrm>
            <a:off x="6713128" y="2115204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Line 10">
            <a:extLst>
              <a:ext uri="{FF2B5EF4-FFF2-40B4-BE49-F238E27FC236}">
                <a16:creationId xmlns:a16="http://schemas.microsoft.com/office/drawing/2014/main" id="{8E9FC12D-841F-42EB-AB85-0F3B4C2F446C}"/>
              </a:ext>
            </a:extLst>
          </p:cNvPr>
          <p:cNvSpPr>
            <a:spLocks noChangeShapeType="1"/>
          </p:cNvSpPr>
          <p:nvPr/>
        </p:nvSpPr>
        <p:spPr bwMode="auto">
          <a:xfrm>
            <a:off x="4310740" y="2075732"/>
            <a:ext cx="1785260" cy="6801906"/>
          </a:xfrm>
          <a:prstGeom prst="line">
            <a:avLst/>
          </a:prstGeom>
          <a:noFill/>
          <a:ln w="31750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0A6513C-2BA3-4312-B246-73653F71A496}"/>
              </a:ext>
            </a:extLst>
          </p:cNvPr>
          <p:cNvSpPr>
            <a:spLocks noChangeAspect="1"/>
          </p:cNvSpPr>
          <p:nvPr/>
        </p:nvSpPr>
        <p:spPr>
          <a:xfrm>
            <a:off x="6106723" y="2277652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6693D70-DDFA-4481-A5E3-53FAA0A247EE}"/>
              </a:ext>
            </a:extLst>
          </p:cNvPr>
          <p:cNvSpPr>
            <a:spLocks noChangeAspect="1"/>
          </p:cNvSpPr>
          <p:nvPr/>
        </p:nvSpPr>
        <p:spPr>
          <a:xfrm>
            <a:off x="5713921" y="2375286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02D9EE1-EA78-403D-8431-0037ED43972E}"/>
              </a:ext>
            </a:extLst>
          </p:cNvPr>
          <p:cNvSpPr>
            <a:spLocks noChangeAspect="1"/>
          </p:cNvSpPr>
          <p:nvPr/>
        </p:nvSpPr>
        <p:spPr>
          <a:xfrm>
            <a:off x="5186333" y="2512470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F538F02-1642-4367-8EFF-CF76FCAE92F7}"/>
              </a:ext>
            </a:extLst>
          </p:cNvPr>
          <p:cNvSpPr>
            <a:spLocks noChangeAspect="1"/>
          </p:cNvSpPr>
          <p:nvPr/>
        </p:nvSpPr>
        <p:spPr>
          <a:xfrm>
            <a:off x="4598661" y="2673050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478E772-CC26-4349-A45C-7523FC9800F9}"/>
              </a:ext>
            </a:extLst>
          </p:cNvPr>
          <p:cNvSpPr>
            <a:spLocks noChangeAspect="1"/>
          </p:cNvSpPr>
          <p:nvPr/>
        </p:nvSpPr>
        <p:spPr>
          <a:xfrm>
            <a:off x="3850768" y="2863599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 Box 12">
            <a:extLst>
              <a:ext uri="{FF2B5EF4-FFF2-40B4-BE49-F238E27FC236}">
                <a16:creationId xmlns:a16="http://schemas.microsoft.com/office/drawing/2014/main" id="{389B2D5D-D597-4800-ACFF-D9DA48FA7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9901" y="2581050"/>
            <a:ext cx="5205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h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8" name="Left Brace 47">
            <a:extLst>
              <a:ext uri="{FF2B5EF4-FFF2-40B4-BE49-F238E27FC236}">
                <a16:creationId xmlns:a16="http://schemas.microsoft.com/office/drawing/2014/main" id="{E7B05B9B-AA7D-44B2-937D-3254F7506B26}"/>
              </a:ext>
            </a:extLst>
          </p:cNvPr>
          <p:cNvSpPr/>
          <p:nvPr/>
        </p:nvSpPr>
        <p:spPr>
          <a:xfrm rot="11228406">
            <a:off x="6926962" y="2160444"/>
            <a:ext cx="182880" cy="1302052"/>
          </a:xfrm>
          <a:prstGeom prst="leftBrace">
            <a:avLst/>
          </a:prstGeom>
          <a:ln w="19050"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9" name="Text Box 12">
            <a:extLst>
              <a:ext uri="{FF2B5EF4-FFF2-40B4-BE49-F238E27FC236}">
                <a16:creationId xmlns:a16="http://schemas.microsoft.com/office/drawing/2014/main" id="{AC61DD79-0504-4C45-9594-FD65A541F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0269" y="3276678"/>
            <a:ext cx="5205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h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7" name="Left Brace 56">
            <a:extLst>
              <a:ext uri="{FF2B5EF4-FFF2-40B4-BE49-F238E27FC236}">
                <a16:creationId xmlns:a16="http://schemas.microsoft.com/office/drawing/2014/main" id="{BCC915FF-F100-4FF7-9164-FC473E710C7D}"/>
              </a:ext>
            </a:extLst>
          </p:cNvPr>
          <p:cNvSpPr/>
          <p:nvPr/>
        </p:nvSpPr>
        <p:spPr>
          <a:xfrm rot="20315972">
            <a:off x="3716220" y="3012824"/>
            <a:ext cx="182880" cy="840010"/>
          </a:xfrm>
          <a:prstGeom prst="leftBrace">
            <a:avLst/>
          </a:prstGeom>
          <a:ln w="19050"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9" name="Line 17">
            <a:extLst>
              <a:ext uri="{FF2B5EF4-FFF2-40B4-BE49-F238E27FC236}">
                <a16:creationId xmlns:a16="http://schemas.microsoft.com/office/drawing/2014/main" id="{DE38CFA6-3C86-446F-94AA-C61327E53F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67961" y="1741435"/>
            <a:ext cx="311984" cy="633646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60" name="Text Box 14">
            <a:extLst>
              <a:ext uri="{FF2B5EF4-FFF2-40B4-BE49-F238E27FC236}">
                <a16:creationId xmlns:a16="http://schemas.microsoft.com/office/drawing/2014/main" id="{3A299BA2-74FD-4C18-A1DE-F28481C69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5451" y="1333701"/>
            <a:ext cx="207097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= ground distance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at many points</a:t>
            </a:r>
          </a:p>
        </p:txBody>
      </p:sp>
      <p:sp>
        <p:nvSpPr>
          <p:cNvPr id="61" name="Text Box 12">
            <a:extLst>
              <a:ext uri="{FF2B5EF4-FFF2-40B4-BE49-F238E27FC236}">
                <a16:creationId xmlns:a16="http://schemas.microsoft.com/office/drawing/2014/main" id="{E8B50B66-911E-40C7-A8B4-DAE306DD0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8883" y="3487729"/>
            <a:ext cx="4169821" cy="78483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ONLY way to reduce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variation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 in distortion is to change projection axis location (or change projection).</a:t>
            </a:r>
          </a:p>
        </p:txBody>
      </p:sp>
      <p:sp>
        <p:nvSpPr>
          <p:cNvPr id="62" name="Text Box 12">
            <a:extLst>
              <a:ext uri="{FF2B5EF4-FFF2-40B4-BE49-F238E27FC236}">
                <a16:creationId xmlns:a16="http://schemas.microsoft.com/office/drawing/2014/main" id="{121B9F3B-F585-469D-91CA-FCE612F3B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9698" y="2037021"/>
            <a:ext cx="218626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Ellipsoid height of surface not constant: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h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</a:t>
            </a:r>
            <a:r>
              <a:rPr kumimoji="0" lang="en-US" sz="2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≠ h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63" name="Text Box 12">
            <a:extLst>
              <a:ext uri="{FF2B5EF4-FFF2-40B4-BE49-F238E27FC236}">
                <a16:creationId xmlns:a16="http://schemas.microsoft.com/office/drawing/2014/main" id="{DDDB9465-3FE0-4A78-8BB7-EB21BEE5E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2307" y="1171384"/>
            <a:ext cx="159067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Topographic surface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7526012-B846-C084-38F7-7A032E6AAA99}"/>
              </a:ext>
            </a:extLst>
          </p:cNvPr>
          <p:cNvSpPr txBox="1">
            <a:spLocks/>
          </p:cNvSpPr>
          <p:nvPr/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Box 12">
            <a:extLst>
              <a:ext uri="{FF2B5EF4-FFF2-40B4-BE49-F238E27FC236}">
                <a16:creationId xmlns:a16="http://schemas.microsoft.com/office/drawing/2014/main" id="{7F9B585E-62E4-7F6D-C292-68A6179B9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362" y="1100142"/>
            <a:ext cx="345739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This design approach </a:t>
            </a:r>
            <a:b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used for SPCS2022 (minimizes distortion with respect to topography)</a:t>
            </a:r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D33C5D73-32C3-DF8D-3BF9-9C3557F2D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7960" y="4420782"/>
            <a:ext cx="4169821" cy="78483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 axis scale can be less than 1 for steeply sloping areas even if heights are large.</a:t>
            </a:r>
          </a:p>
        </p:txBody>
      </p:sp>
    </p:spTree>
    <p:extLst>
      <p:ext uri="{BB962C8B-B14F-4D97-AF65-F5344CB8AC3E}">
        <p14:creationId xmlns:p14="http://schemas.microsoft.com/office/powerpoint/2010/main" val="317820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33" grpId="0" animBg="1"/>
      <p:bldP spid="34" grpId="0" animBg="1"/>
      <p:bldP spid="35" grpId="0" animBg="1"/>
      <p:bldP spid="38" grpId="0" animBg="1"/>
      <p:bldP spid="39" grpId="0" animBg="1"/>
      <p:bldP spid="42" grpId="0"/>
      <p:bldP spid="48" grpId="0" animBg="1"/>
      <p:bldP spid="49" grpId="0"/>
      <p:bldP spid="57" grpId="0" animBg="1"/>
      <p:bldP spid="60" grpId="0"/>
      <p:bldP spid="61" grpId="0" animBg="1"/>
      <p:bldP spid="62" grpId="0"/>
      <p:bldP spid="3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E624D9-5FCC-D472-802C-27E0ACFF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43F73C-DFB0-0AAF-8E61-5D0107BFA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Linear distortion magnitudes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0713696-DECC-16E6-539D-D37A2EDAF225}"/>
              </a:ext>
            </a:extLst>
          </p:cNvPr>
          <p:cNvGraphicFramePr>
            <a:graphicFrameLocks noGrp="1"/>
          </p:cNvGraphicFramePr>
          <p:nvPr/>
        </p:nvGraphicFramePr>
        <p:xfrm>
          <a:off x="1465258" y="1534803"/>
          <a:ext cx="9261484" cy="4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5371">
                  <a:extLst>
                    <a:ext uri="{9D8B030D-6E8A-4147-A177-3AD203B41FA5}">
                      <a16:colId xmlns:a16="http://schemas.microsoft.com/office/drawing/2014/main" val="3392396671"/>
                    </a:ext>
                  </a:extLst>
                </a:gridCol>
                <a:gridCol w="2315371">
                  <a:extLst>
                    <a:ext uri="{9D8B030D-6E8A-4147-A177-3AD203B41FA5}">
                      <a16:colId xmlns:a16="http://schemas.microsoft.com/office/drawing/2014/main" val="2296970034"/>
                    </a:ext>
                  </a:extLst>
                </a:gridCol>
                <a:gridCol w="2315371">
                  <a:extLst>
                    <a:ext uri="{9D8B030D-6E8A-4147-A177-3AD203B41FA5}">
                      <a16:colId xmlns:a16="http://schemas.microsoft.com/office/drawing/2014/main" val="542963314"/>
                    </a:ext>
                  </a:extLst>
                </a:gridCol>
                <a:gridCol w="2315371">
                  <a:extLst>
                    <a:ext uri="{9D8B030D-6E8A-4147-A177-3AD203B41FA5}">
                      <a16:colId xmlns:a16="http://schemas.microsoft.com/office/drawing/2014/main" val="2885494713"/>
                    </a:ext>
                  </a:extLst>
                </a:gridCol>
              </a:tblGrid>
              <a:tr h="85378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Parts per million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Centimeters per kilometer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Feet </a:t>
                      </a:r>
                      <a:br>
                        <a:rPr lang="en-US" sz="2800" b="1" dirty="0"/>
                      </a:br>
                      <a:r>
                        <a:rPr lang="en-US" sz="2800" b="1" dirty="0"/>
                        <a:t>per 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Dimensionless ratio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860204"/>
                  </a:ext>
                </a:extLst>
              </a:tr>
              <a:tr h="85378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20 ppm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2 cm/km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0.1 ft/mile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1:50,000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9944770"/>
                  </a:ext>
                </a:extLst>
              </a:tr>
              <a:tr h="85378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50 ppm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5 cm/km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0.3 ft/mile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1:20,000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0693936"/>
                  </a:ext>
                </a:extLst>
              </a:tr>
              <a:tr h="85378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100 ppm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10 cm/km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0.5 ft/mile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1:10,000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8885100"/>
                  </a:ext>
                </a:extLst>
              </a:tr>
              <a:tr h="85378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400 ppm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40 cm/km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2.1 ft/mile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1:2,500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85680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331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DBB9BB-7C8D-FDAC-21BA-2BECC7557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91440"/>
            <a:ext cx="9144000" cy="649228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8A801D-9F18-BC94-16AB-5658BEC34B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t>12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" y="182880"/>
            <a:ext cx="3473450" cy="1006475"/>
          </a:xfrm>
        </p:spPr>
        <p:txBody>
          <a:bodyPr tIns="45720" bIns="45720" anchor="t" anchorCtr="0">
            <a:normAutofit/>
          </a:bodyPr>
          <a:lstStyle/>
          <a:p>
            <a:r>
              <a:rPr lang="en-US" sz="3200" b="1" dirty="0">
                <a:latin typeface="+mn-lt"/>
              </a:rPr>
              <a:t>SPCS2022 zone layers</a:t>
            </a:r>
            <a:endParaRPr lang="en-US" sz="3200" b="1" i="1" dirty="0">
              <a:latin typeface="+mn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1440" y="1280160"/>
            <a:ext cx="3383280" cy="4845050"/>
          </a:xfrm>
        </p:spPr>
        <p:txBody>
          <a:bodyPr tIns="45720" bIns="45720" numCol="1">
            <a:normAutofit/>
          </a:bodyPr>
          <a:lstStyle/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800" b="1" dirty="0"/>
              <a:t>1 layer:  </a:t>
            </a:r>
            <a:r>
              <a:rPr lang="en-US" sz="2800" dirty="0"/>
              <a:t>12 states plus 6 territories</a:t>
            </a:r>
          </a:p>
          <a:p>
            <a:pPr marL="914400" indent="-1371600">
              <a:lnSpc>
                <a:spcPct val="80000"/>
              </a:lnSpc>
              <a:spcBef>
                <a:spcPts val="600"/>
              </a:spcBef>
            </a:pPr>
            <a:endParaRPr lang="en-US" sz="2800" dirty="0"/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800" b="1" dirty="0"/>
              <a:t>2 layers:  </a:t>
            </a:r>
            <a:r>
              <a:rPr lang="en-US" sz="2800" dirty="0"/>
              <a:t>28 states</a:t>
            </a:r>
          </a:p>
          <a:p>
            <a:pPr marL="914400" indent="-1371600">
              <a:lnSpc>
                <a:spcPct val="80000"/>
              </a:lnSpc>
              <a:spcBef>
                <a:spcPts val="600"/>
              </a:spcBef>
            </a:pPr>
            <a:endParaRPr lang="en-US" sz="2800" dirty="0"/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800" b="1" dirty="0"/>
              <a:t>3 layers:  </a:t>
            </a:r>
            <a:r>
              <a:rPr lang="en-US" sz="2800" dirty="0"/>
              <a:t>10 states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5417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C96B6A8-E026-AA36-1D52-4C6140898AB5}"/>
              </a:ext>
            </a:extLst>
          </p:cNvPr>
          <p:cNvGrpSpPr/>
          <p:nvPr/>
        </p:nvGrpSpPr>
        <p:grpSpPr>
          <a:xfrm>
            <a:off x="3535680" y="91440"/>
            <a:ext cx="8656320" cy="6492240"/>
            <a:chOff x="3535680" y="91440"/>
            <a:chExt cx="8656320" cy="649224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CBED3F8-30D9-6A63-6B23-C0036F942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5680" y="91440"/>
              <a:ext cx="8656320" cy="649224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D6779B6-5DEC-41AA-7479-039D86E9A709}"/>
                </a:ext>
              </a:extLst>
            </p:cNvPr>
            <p:cNvSpPr/>
            <p:nvPr/>
          </p:nvSpPr>
          <p:spPr>
            <a:xfrm>
              <a:off x="11181144" y="636608"/>
              <a:ext cx="987706" cy="2546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8A801D-9F18-BC94-16AB-5658BEC34B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" y="182880"/>
            <a:ext cx="3473450" cy="1006475"/>
          </a:xfrm>
        </p:spPr>
        <p:txBody>
          <a:bodyPr tIns="45720" bIns="45720" anchor="t" anchorCtr="0">
            <a:normAutofit/>
          </a:bodyPr>
          <a:lstStyle/>
          <a:p>
            <a:r>
              <a:rPr lang="en-US" sz="3200" b="1" dirty="0">
                <a:latin typeface="+mn-lt"/>
              </a:rPr>
              <a:t>SPCS2022 zone layers</a:t>
            </a:r>
            <a:endParaRPr lang="en-US" sz="3200" b="1" i="1" dirty="0">
              <a:latin typeface="+mn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1440" y="1280160"/>
            <a:ext cx="3383280" cy="4845050"/>
          </a:xfrm>
        </p:spPr>
        <p:txBody>
          <a:bodyPr tIns="45720" bIns="45720" numCol="1">
            <a:normAutofit/>
          </a:bodyPr>
          <a:lstStyle/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800" b="1" dirty="0"/>
              <a:t>1 layer:  </a:t>
            </a:r>
            <a:r>
              <a:rPr lang="en-US" sz="2800" dirty="0"/>
              <a:t>12 states plus 6 territories</a:t>
            </a:r>
          </a:p>
          <a:p>
            <a:pPr marL="914400" indent="-1371600">
              <a:lnSpc>
                <a:spcPct val="80000"/>
              </a:lnSpc>
              <a:spcBef>
                <a:spcPts val="600"/>
              </a:spcBef>
            </a:pPr>
            <a:endParaRPr lang="en-US" sz="2800" dirty="0"/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800" b="1" dirty="0"/>
              <a:t>2 layers:  </a:t>
            </a:r>
            <a:r>
              <a:rPr lang="en-US" sz="2800" dirty="0"/>
              <a:t>28 states</a:t>
            </a:r>
          </a:p>
          <a:p>
            <a:pPr marL="914400" indent="-1371600">
              <a:lnSpc>
                <a:spcPct val="80000"/>
              </a:lnSpc>
              <a:spcBef>
                <a:spcPts val="600"/>
              </a:spcBef>
            </a:pPr>
            <a:endParaRPr lang="en-US" sz="2800" dirty="0"/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800" b="1" dirty="0"/>
              <a:t>3 layers:  </a:t>
            </a:r>
            <a:r>
              <a:rPr lang="en-US" sz="2800" dirty="0"/>
              <a:t>10 states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5888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C0488C9-3D08-09CB-C6DD-CEC92DD81AB5}"/>
              </a:ext>
            </a:extLst>
          </p:cNvPr>
          <p:cNvGrpSpPr/>
          <p:nvPr/>
        </p:nvGrpSpPr>
        <p:grpSpPr>
          <a:xfrm>
            <a:off x="3442996" y="91440"/>
            <a:ext cx="8749004" cy="6492240"/>
            <a:chOff x="3442996" y="91440"/>
            <a:chExt cx="8749004" cy="64922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D3D14E6-F083-B515-C744-D17B886E7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35680" y="91440"/>
              <a:ext cx="8656320" cy="649224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8BC73FF-3246-6AD9-B755-58D724DB4F29}"/>
                </a:ext>
              </a:extLst>
            </p:cNvPr>
            <p:cNvSpPr/>
            <p:nvPr/>
          </p:nvSpPr>
          <p:spPr>
            <a:xfrm>
              <a:off x="3442996" y="92075"/>
              <a:ext cx="1330172" cy="38174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494C886-D52D-2B98-546A-852356145634}"/>
              </a:ext>
            </a:extLst>
          </p:cNvPr>
          <p:cNvSpPr txBox="1">
            <a:spLocks/>
          </p:cNvSpPr>
          <p:nvPr/>
        </p:nvSpPr>
        <p:spPr>
          <a:xfrm>
            <a:off x="158622" y="1119992"/>
            <a:ext cx="4614546" cy="509419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Designs by NGS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165 zones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Includes 54 statewide zones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3 “special use” zones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(in more than one state)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Designs by state stakeholders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802 zones in 28 states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 = 967 zones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56 states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territories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Compare to 125 </a:t>
            </a:r>
            <a:b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zones in existing </a:t>
            </a:r>
            <a:b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State Plane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B8BE11-FA62-4600-F2E8-8781BB25A6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" y="92075"/>
            <a:ext cx="4681728" cy="1096963"/>
          </a:xfrm>
          <a:solidFill>
            <a:schemeClr val="bg1"/>
          </a:solidFill>
        </p:spPr>
        <p:txBody>
          <a:bodyPr tIns="45720" bIns="45720" anchor="t" anchorCtr="0">
            <a:normAutofit/>
          </a:bodyPr>
          <a:lstStyle/>
          <a:p>
            <a:r>
              <a:rPr lang="en-US" sz="3200" b="1" dirty="0">
                <a:latin typeface="+mn-lt"/>
              </a:rPr>
              <a:t>Number of SPCS2022 zones </a:t>
            </a:r>
            <a:r>
              <a:rPr lang="en-US" sz="3200" b="1" i="1" dirty="0">
                <a:latin typeface="+mn-lt"/>
              </a:rPr>
              <a:t>(preliminary)</a:t>
            </a:r>
            <a:endParaRPr lang="en-US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299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64EC7-08CC-B0F4-EFF9-B98CB0F831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" y="182880"/>
            <a:ext cx="3566160" cy="1006475"/>
          </a:xfrm>
        </p:spPr>
        <p:txBody>
          <a:bodyPr tIns="45720" bIns="45720" anchor="t" anchorCtr="0">
            <a:normAutofit/>
          </a:bodyPr>
          <a:lstStyle/>
          <a:p>
            <a:r>
              <a:rPr lang="en-US" sz="3200" b="1" dirty="0">
                <a:latin typeface="+mn-lt"/>
              </a:rPr>
              <a:t>SPCS2022 linear distortion (prelim)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1440" y="1188720"/>
            <a:ext cx="3566160" cy="4845050"/>
          </a:xfrm>
        </p:spPr>
        <p:txBody>
          <a:bodyPr tIns="45720" bIns="45720" numCol="1">
            <a:normAutofit/>
          </a:bodyPr>
          <a:lstStyle/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b="1" dirty="0"/>
              <a:t>49</a:t>
            </a:r>
            <a:r>
              <a:rPr lang="en-US" sz="2800" b="1" dirty="0"/>
              <a:t> zones (CONUS)</a:t>
            </a:r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000" b="1" i="1" dirty="0"/>
              <a:t>Percent within distortion (ppm):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BA741B1-E15B-3C91-53C5-68B411B49E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373400"/>
              </p:ext>
            </p:extLst>
          </p:nvPr>
        </p:nvGraphicFramePr>
        <p:xfrm>
          <a:off x="91440" y="1920240"/>
          <a:ext cx="3474720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680">
                  <a:extLst>
                    <a:ext uri="{9D8B030D-6E8A-4147-A177-3AD203B41FA5}">
                      <a16:colId xmlns:a16="http://schemas.microsoft.com/office/drawing/2014/main" val="2285974399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565563844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225808953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812511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Distor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103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±20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37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±50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405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±100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78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±400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88%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499600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/>
                        <a:t>City and area statistics (ppm):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577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-1512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-1627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593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+2888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+2987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227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4614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360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979924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Mean weighted by pop = -100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568200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76AB4E9-B9EE-9C0C-CEF4-6A9B37AFA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680" y="91440"/>
            <a:ext cx="8656320" cy="64922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4A8732-9CB1-A397-AF2B-7EC135CF1F98}"/>
              </a:ext>
            </a:extLst>
          </p:cNvPr>
          <p:cNvSpPr txBox="1">
            <a:spLocks/>
          </p:cNvSpPr>
          <p:nvPr/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A8DAF9-CFC1-344C-89B7-DCB2EBBDC673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algn="r"/>
              <a:t>15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15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EECE20-79AA-659A-8831-9A5A28B49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680" y="91440"/>
            <a:ext cx="8656320" cy="649224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64EC7-08CC-B0F4-EFF9-B98CB0F831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" y="182880"/>
            <a:ext cx="3566160" cy="1006475"/>
          </a:xfrm>
        </p:spPr>
        <p:txBody>
          <a:bodyPr tIns="45720" bIns="45720" anchor="t" anchorCtr="0">
            <a:normAutofit/>
          </a:bodyPr>
          <a:lstStyle/>
          <a:p>
            <a:r>
              <a:rPr lang="en-US" sz="3200" b="1" dirty="0">
                <a:latin typeface="+mn-lt"/>
              </a:rPr>
              <a:t>SPCS2022 linear distortion (prelim)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1440" y="1188720"/>
            <a:ext cx="3566160" cy="4845050"/>
          </a:xfrm>
        </p:spPr>
        <p:txBody>
          <a:bodyPr tIns="45720" bIns="45720" numCol="1">
            <a:normAutofit/>
          </a:bodyPr>
          <a:lstStyle/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800" b="1" dirty="0"/>
              <a:t>646 zones (35 states)</a:t>
            </a:r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000" b="1" i="1" dirty="0"/>
              <a:t>Percent within distortion (ppm):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BA741B1-E15B-3C91-53C5-68B411B49E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78878"/>
              </p:ext>
            </p:extLst>
          </p:nvPr>
        </p:nvGraphicFramePr>
        <p:xfrm>
          <a:off x="91440" y="1920240"/>
          <a:ext cx="3474720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680">
                  <a:extLst>
                    <a:ext uri="{9D8B030D-6E8A-4147-A177-3AD203B41FA5}">
                      <a16:colId xmlns:a16="http://schemas.microsoft.com/office/drawing/2014/main" val="2285974399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565563844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225808953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812511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Distor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103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±20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37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±50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88%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405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±100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89%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78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±400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99.9%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499600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/>
                        <a:t>City and area statistics (ppm):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577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-684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593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+245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+295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227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644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360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979924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Mean weighted by pop = -4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568200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900016-5946-4455-06FB-6C512A6F4226}"/>
              </a:ext>
            </a:extLst>
          </p:cNvPr>
          <p:cNvSpPr txBox="1">
            <a:spLocks/>
          </p:cNvSpPr>
          <p:nvPr/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A8DAF9-CFC1-344C-89B7-DCB2EBBDC673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algn="r"/>
              <a:t>16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0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0E3DC5-8C0E-8D4E-1FE3-B73D97874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680" y="91440"/>
            <a:ext cx="8656320" cy="649224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64EC7-08CC-B0F4-EFF9-B98CB0F831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" y="182880"/>
            <a:ext cx="3473450" cy="1006475"/>
          </a:xfrm>
        </p:spPr>
        <p:txBody>
          <a:bodyPr tIns="45720" bIns="45720" anchor="t" anchorCtr="0">
            <a:normAutofit/>
          </a:bodyPr>
          <a:lstStyle/>
          <a:p>
            <a:r>
              <a:rPr lang="en-US" sz="3200" b="1" dirty="0">
                <a:latin typeface="+mn-lt"/>
              </a:rPr>
              <a:t>SPCS2022 linear distortion (prelim)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1440" y="1188720"/>
            <a:ext cx="3566160" cy="4845050"/>
          </a:xfrm>
        </p:spPr>
        <p:txBody>
          <a:bodyPr tIns="45720" bIns="45720" numCol="1">
            <a:normAutofit/>
          </a:bodyPr>
          <a:lstStyle/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800" b="1" dirty="0"/>
              <a:t>187 zones (10 states)</a:t>
            </a:r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000" b="1" i="1" dirty="0"/>
              <a:t>Percent within distortion (ppm):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BA741B1-E15B-3C91-53C5-68B411B49E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56249"/>
              </p:ext>
            </p:extLst>
          </p:nvPr>
        </p:nvGraphicFramePr>
        <p:xfrm>
          <a:off x="91440" y="1920240"/>
          <a:ext cx="3474720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680">
                  <a:extLst>
                    <a:ext uri="{9D8B030D-6E8A-4147-A177-3AD203B41FA5}">
                      <a16:colId xmlns:a16="http://schemas.microsoft.com/office/drawing/2014/main" val="2285974399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565563844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225808953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812511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Distor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103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±20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37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±50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88%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405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±100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99.8%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78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±400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10</a:t>
                      </a:r>
                      <a:r>
                        <a:rPr lang="en-US" sz="2000" dirty="0"/>
                        <a:t>0</a:t>
                      </a:r>
                      <a:r>
                        <a:rPr lang="en-US" sz="2000"/>
                        <a:t>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499600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/>
                        <a:t>City and area statistics (ppm):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577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-261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-465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593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+240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227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360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979924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Mean weighted by pop = -1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568200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1FD4D0-FC46-BB03-5655-CE606B11648A}"/>
              </a:ext>
            </a:extLst>
          </p:cNvPr>
          <p:cNvSpPr txBox="1">
            <a:spLocks/>
          </p:cNvSpPr>
          <p:nvPr/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A8DAF9-CFC1-344C-89B7-DCB2EBBDC673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algn="r"/>
              <a:t>17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74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6EF6DC-C9CE-4236-16CE-8B2E2B7C60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80" y="91440"/>
            <a:ext cx="8656320" cy="649224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64EC7-08CC-B0F4-EFF9-B98CB0F831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" y="182880"/>
            <a:ext cx="3473450" cy="1006475"/>
          </a:xfrm>
        </p:spPr>
        <p:txBody>
          <a:bodyPr tIns="45720" bIns="45720" anchor="t" anchorCtr="0">
            <a:normAutofit/>
          </a:bodyPr>
          <a:lstStyle/>
          <a:p>
            <a:r>
              <a:rPr lang="en-US" sz="3200" b="1" dirty="0">
                <a:latin typeface="+mn-lt"/>
              </a:rPr>
              <a:t>SPCS2022 linear distortion (prelim)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1440" y="1188720"/>
            <a:ext cx="3566160" cy="4845050"/>
          </a:xfrm>
        </p:spPr>
        <p:txBody>
          <a:bodyPr tIns="45720" bIns="45720" numCol="1">
            <a:normAutofit/>
          </a:bodyPr>
          <a:lstStyle/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800" b="1" dirty="0"/>
              <a:t>846 zones (CONUS)</a:t>
            </a:r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000" b="1" i="1" dirty="0"/>
              <a:t>Percent within distortion (ppm):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BA741B1-E15B-3C91-53C5-68B411B49E08}"/>
              </a:ext>
            </a:extLst>
          </p:cNvPr>
          <p:cNvGraphicFramePr>
            <a:graphicFrameLocks noGrp="1"/>
          </p:cNvGraphicFramePr>
          <p:nvPr/>
        </p:nvGraphicFramePr>
        <p:xfrm>
          <a:off x="91440" y="1920240"/>
          <a:ext cx="3474720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680">
                  <a:extLst>
                    <a:ext uri="{9D8B030D-6E8A-4147-A177-3AD203B41FA5}">
                      <a16:colId xmlns:a16="http://schemas.microsoft.com/office/drawing/2014/main" val="2285974399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565563844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225808953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812511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Distor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103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±20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37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±50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89%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405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±100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89%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78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±400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99.9%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499600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/>
                        <a:t>City and area statistics (ppm):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577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-407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-1438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593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+486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+2624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227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893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4062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360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979924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Mean weighted by pop = -4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568200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E95ED8F0-4B16-FD92-39B5-849A6CB638E5}"/>
              </a:ext>
            </a:extLst>
          </p:cNvPr>
          <p:cNvSpPr/>
          <p:nvPr/>
        </p:nvSpPr>
        <p:spPr>
          <a:xfrm>
            <a:off x="91440" y="2693377"/>
            <a:ext cx="3474720" cy="4095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22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1A6067-6447-4346-0BBE-67E4DC00F8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80" y="91440"/>
            <a:ext cx="8656320" cy="649224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68C52-0CE5-AA07-5B7A-0678247A8E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" y="182880"/>
            <a:ext cx="3566160" cy="1006475"/>
          </a:xfrm>
        </p:spPr>
        <p:txBody>
          <a:bodyPr tIns="45720" bIns="45720" anchor="t" anchorCtr="0">
            <a:normAutofit/>
          </a:bodyPr>
          <a:lstStyle/>
          <a:p>
            <a:r>
              <a:rPr lang="en-US" sz="3200" b="1" dirty="0">
                <a:latin typeface="+mn-lt"/>
              </a:rPr>
              <a:t>Existing SPCS 83 linear distortion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1439" y="1188720"/>
            <a:ext cx="3556733" cy="4845050"/>
          </a:xfrm>
        </p:spPr>
        <p:txBody>
          <a:bodyPr tIns="45720" bIns="45720" numCol="1">
            <a:normAutofit/>
          </a:bodyPr>
          <a:lstStyle/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800" b="1" dirty="0"/>
              <a:t>106 zones (CONUS)</a:t>
            </a:r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000" b="1" i="1" dirty="0"/>
              <a:t>Percent within distortion (ppm):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BA741B1-E15B-3C91-53C5-68B411B49E08}"/>
              </a:ext>
            </a:extLst>
          </p:cNvPr>
          <p:cNvGraphicFramePr>
            <a:graphicFrameLocks noGrp="1"/>
          </p:cNvGraphicFramePr>
          <p:nvPr/>
        </p:nvGraphicFramePr>
        <p:xfrm>
          <a:off x="91440" y="1920240"/>
          <a:ext cx="3474720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680">
                  <a:extLst>
                    <a:ext uri="{9D8B030D-6E8A-4147-A177-3AD203B41FA5}">
                      <a16:colId xmlns:a16="http://schemas.microsoft.com/office/drawing/2014/main" val="2285974399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565563844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225808953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812511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Distor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103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±20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37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±50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405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±100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68%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78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±400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499600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/>
                        <a:t>City and area statistics (ppm):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577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-913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-1038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593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+206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+223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227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1261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360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-178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979924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Mean weighted by pop = -75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568200"/>
                  </a:ext>
                </a:extLst>
              </a:tr>
            </a:tbl>
          </a:graphicData>
        </a:graphic>
      </p:graphicFrame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461FAC2B-B796-D675-75B2-3C20084F04A9}"/>
              </a:ext>
            </a:extLst>
          </p:cNvPr>
          <p:cNvSpPr txBox="1">
            <a:spLocks/>
          </p:cNvSpPr>
          <p:nvPr/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05CE3B-D221-2065-620B-A27F9ADAE9CE}"/>
              </a:ext>
            </a:extLst>
          </p:cNvPr>
          <p:cNvSpPr/>
          <p:nvPr/>
        </p:nvSpPr>
        <p:spPr>
          <a:xfrm>
            <a:off x="91440" y="2693377"/>
            <a:ext cx="3474720" cy="4095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9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369413-2AAF-FBB4-F96B-E95398676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5E7F53-56D6-4290-EAF3-F0B6D208D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1" y="2587809"/>
            <a:ext cx="8839200" cy="2743200"/>
          </a:xfrm>
          <a:prstGeom prst="rect">
            <a:avLst/>
          </a:prstGeom>
          <a:solidFill>
            <a:srgbClr val="FFFFFF"/>
          </a:solidFill>
          <a:ln w="9525">
            <a:solidFill>
              <a:srgbClr val="DADADA">
                <a:lumMod val="10000"/>
              </a:srgb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29915B53-C9AE-E11D-64F2-987619009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683259"/>
            <a:ext cx="8839199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>STATE PLANE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>Making the Earth flat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>…one zone at a time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4BB8294-F2EA-20B6-3A6A-88F5EA2CF081}"/>
              </a:ext>
            </a:extLst>
          </p:cNvPr>
          <p:cNvSpPr txBox="1">
            <a:spLocks/>
          </p:cNvSpPr>
          <p:nvPr/>
        </p:nvSpPr>
        <p:spPr>
          <a:xfrm>
            <a:off x="0" y="619727"/>
            <a:ext cx="12192000" cy="144655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271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Surveyors (and engineers)       the 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State Plane Coordinate System</a:t>
            </a: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C043BD05-B7C8-E1A0-AAEF-5D80B00D81C4}"/>
              </a:ext>
            </a:extLst>
          </p:cNvPr>
          <p:cNvSpPr>
            <a:spLocks noChangeAspect="1"/>
          </p:cNvSpPr>
          <p:nvPr/>
        </p:nvSpPr>
        <p:spPr>
          <a:xfrm>
            <a:off x="8376273" y="691124"/>
            <a:ext cx="640080" cy="640080"/>
          </a:xfrm>
          <a:prstGeom prst="heart">
            <a:avLst/>
          </a:prstGeom>
          <a:gradFill rotWithShape="1">
            <a:gsLst>
              <a:gs pos="0">
                <a:srgbClr val="540000"/>
              </a:gs>
              <a:gs pos="100000">
                <a:srgbClr val="FF5229"/>
              </a:gs>
            </a:gsLst>
            <a:lin ang="16200000" scaled="0"/>
          </a:gra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681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1C5000-08B5-7DE6-158F-9AA21C344C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80" y="91440"/>
            <a:ext cx="8656320" cy="649224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64EC7-08CC-B0F4-EFF9-B98CB0F831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t>20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" y="182880"/>
            <a:ext cx="3473450" cy="1006475"/>
          </a:xfrm>
        </p:spPr>
        <p:txBody>
          <a:bodyPr tIns="45720" bIns="45720" anchor="t" anchorCtr="0">
            <a:normAutofit/>
          </a:bodyPr>
          <a:lstStyle/>
          <a:p>
            <a:r>
              <a:rPr lang="en-US" sz="3200" b="1" dirty="0">
                <a:latin typeface="+mn-lt"/>
              </a:rPr>
              <a:t>SPCS2022 linear distortion (prelim)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1440" y="1188720"/>
            <a:ext cx="3566160" cy="4845050"/>
          </a:xfrm>
        </p:spPr>
        <p:txBody>
          <a:bodyPr tIns="45720" bIns="45720" numCol="1">
            <a:normAutofit/>
          </a:bodyPr>
          <a:lstStyle/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800" b="1" dirty="0"/>
              <a:t>21 zones (Alaska)</a:t>
            </a:r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000" b="1" i="1" dirty="0"/>
              <a:t>Percent within distortion (ppm):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BA741B1-E15B-3C91-53C5-68B411B49E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030573"/>
              </p:ext>
            </p:extLst>
          </p:nvPr>
        </p:nvGraphicFramePr>
        <p:xfrm>
          <a:off x="91440" y="1920240"/>
          <a:ext cx="3474720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680">
                  <a:extLst>
                    <a:ext uri="{9D8B030D-6E8A-4147-A177-3AD203B41FA5}">
                      <a16:colId xmlns:a16="http://schemas.microsoft.com/office/drawing/2014/main" val="2285974399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565563844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225808953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812511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Distor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103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±20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37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±50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67%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405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±100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68%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78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±400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99.8%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499600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/>
                        <a:t>City and area statistics (ppm):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577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-177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-794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593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+321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+331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227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1125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360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979924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Mean weighted by pop = -4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56820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F5C5D18-6C9E-441C-23B1-E18FA3B01041}"/>
              </a:ext>
            </a:extLst>
          </p:cNvPr>
          <p:cNvSpPr txBox="1"/>
          <p:nvPr/>
        </p:nvSpPr>
        <p:spPr>
          <a:xfrm>
            <a:off x="0" y="6305034"/>
            <a:ext cx="356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Statistics are for land areas only</a:t>
            </a:r>
          </a:p>
        </p:txBody>
      </p:sp>
    </p:spTree>
    <p:extLst>
      <p:ext uri="{BB962C8B-B14F-4D97-AF65-F5344CB8AC3E}">
        <p14:creationId xmlns:p14="http://schemas.microsoft.com/office/powerpoint/2010/main" val="134476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6A077FB-6746-D4B4-F19F-FC71F9A46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680" y="91440"/>
            <a:ext cx="8656320" cy="649224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64EC7-08CC-B0F4-EFF9-B98CB0F831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t>21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" y="182880"/>
            <a:ext cx="3473450" cy="1006475"/>
          </a:xfrm>
        </p:spPr>
        <p:txBody>
          <a:bodyPr tIns="45720" bIns="45720" anchor="t" anchorCtr="0">
            <a:normAutofit/>
          </a:bodyPr>
          <a:lstStyle/>
          <a:p>
            <a:r>
              <a:rPr lang="en-US" sz="3200" b="1" dirty="0">
                <a:latin typeface="+mn-lt"/>
              </a:rPr>
              <a:t>SPCS2022 linear distortion (prelim)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1440" y="1188720"/>
            <a:ext cx="3566160" cy="4845050"/>
          </a:xfrm>
        </p:spPr>
        <p:txBody>
          <a:bodyPr tIns="45720" bIns="45720" numCol="1">
            <a:normAutofit/>
          </a:bodyPr>
          <a:lstStyle/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800" b="1" dirty="0"/>
              <a:t>38 zones (Alaska)</a:t>
            </a:r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000" b="1" i="1" dirty="0"/>
              <a:t>Percent within distortion (ppm):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BA741B1-E15B-3C91-53C5-68B411B49E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868019"/>
              </p:ext>
            </p:extLst>
          </p:nvPr>
        </p:nvGraphicFramePr>
        <p:xfrm>
          <a:off x="91440" y="1920240"/>
          <a:ext cx="3474720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680">
                  <a:extLst>
                    <a:ext uri="{9D8B030D-6E8A-4147-A177-3AD203B41FA5}">
                      <a16:colId xmlns:a16="http://schemas.microsoft.com/office/drawing/2014/main" val="2285974399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565563844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225808953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812511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Distor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103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±20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89%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37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±50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99.7%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405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±100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99.7%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88%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78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±400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99.9%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499600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/>
                        <a:t>City and area statistics (ppm):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577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-937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593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+190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227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1127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360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979924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Mean weighted by pop = -8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56820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BF21F17-04EE-1FEE-BF72-3298B1134EA1}"/>
              </a:ext>
            </a:extLst>
          </p:cNvPr>
          <p:cNvSpPr txBox="1"/>
          <p:nvPr/>
        </p:nvSpPr>
        <p:spPr>
          <a:xfrm>
            <a:off x="0" y="6305034"/>
            <a:ext cx="356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Statistics are for land areas only</a:t>
            </a:r>
          </a:p>
        </p:txBody>
      </p:sp>
    </p:spTree>
    <p:extLst>
      <p:ext uri="{BB962C8B-B14F-4D97-AF65-F5344CB8AC3E}">
        <p14:creationId xmlns:p14="http://schemas.microsoft.com/office/powerpoint/2010/main" val="235159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DA04A8-E482-AE98-1978-496C6E986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680" y="91440"/>
            <a:ext cx="8656320" cy="649224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64EC7-08CC-B0F4-EFF9-B98CB0F831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" y="182880"/>
            <a:ext cx="3473450" cy="1006475"/>
          </a:xfrm>
        </p:spPr>
        <p:txBody>
          <a:bodyPr tIns="45720" bIns="45720" anchor="t" anchorCtr="0">
            <a:normAutofit/>
          </a:bodyPr>
          <a:lstStyle/>
          <a:p>
            <a:r>
              <a:rPr lang="en-US" sz="3200" b="1" dirty="0">
                <a:latin typeface="+mn-lt"/>
              </a:rPr>
              <a:t>SPCS2022 linear distortion (prelim)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1440" y="1188720"/>
            <a:ext cx="3566160" cy="4845050"/>
          </a:xfrm>
        </p:spPr>
        <p:txBody>
          <a:bodyPr tIns="45720" bIns="45720" numCol="1">
            <a:normAutofit/>
          </a:bodyPr>
          <a:lstStyle/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800" b="1" dirty="0"/>
              <a:t>45 zones (Alaska)</a:t>
            </a:r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000" b="1" i="1" dirty="0"/>
              <a:t>Percent within distortion (ppm):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BA741B1-E15B-3C91-53C5-68B411B49E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619427"/>
              </p:ext>
            </p:extLst>
          </p:nvPr>
        </p:nvGraphicFramePr>
        <p:xfrm>
          <a:off x="91440" y="1920240"/>
          <a:ext cx="3474720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680">
                  <a:extLst>
                    <a:ext uri="{9D8B030D-6E8A-4147-A177-3AD203B41FA5}">
                      <a16:colId xmlns:a16="http://schemas.microsoft.com/office/drawing/2014/main" val="2285974399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565563844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225808953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812511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Distor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103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±20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86%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85%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37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±50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405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±100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99.5%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99.7%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88%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78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±400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99.9%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499600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/>
                        <a:t>City and area statistics (ppm):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577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-937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593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+321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+335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227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1272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360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979924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Mean weighted by pop = -10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568200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1478D45A-7B1B-AB9D-E1D4-340712B39755}"/>
              </a:ext>
            </a:extLst>
          </p:cNvPr>
          <p:cNvSpPr/>
          <p:nvPr/>
        </p:nvSpPr>
        <p:spPr>
          <a:xfrm>
            <a:off x="91440" y="2693377"/>
            <a:ext cx="3474720" cy="4095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9B753A-BC39-8843-2C20-86F37109B523}"/>
              </a:ext>
            </a:extLst>
          </p:cNvPr>
          <p:cNvSpPr txBox="1"/>
          <p:nvPr/>
        </p:nvSpPr>
        <p:spPr>
          <a:xfrm>
            <a:off x="0" y="6305034"/>
            <a:ext cx="356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Statistics are for land areas only</a:t>
            </a:r>
          </a:p>
        </p:txBody>
      </p:sp>
    </p:spTree>
    <p:extLst>
      <p:ext uri="{BB962C8B-B14F-4D97-AF65-F5344CB8AC3E}">
        <p14:creationId xmlns:p14="http://schemas.microsoft.com/office/powerpoint/2010/main" val="422672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A4C6BBC-948C-9A17-9E7E-3D59F7E864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80" y="91440"/>
            <a:ext cx="8656320" cy="649224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68C52-0CE5-AA07-5B7A-0678247A8E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" y="182880"/>
            <a:ext cx="3566160" cy="1006475"/>
          </a:xfrm>
        </p:spPr>
        <p:txBody>
          <a:bodyPr tIns="45720" bIns="45720" anchor="t" anchorCtr="0">
            <a:normAutofit/>
          </a:bodyPr>
          <a:lstStyle/>
          <a:p>
            <a:r>
              <a:rPr lang="en-US" sz="3200" b="1" dirty="0">
                <a:latin typeface="+mn-lt"/>
              </a:rPr>
              <a:t>Existing SPCS 83 linear distortion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1439" y="1188720"/>
            <a:ext cx="3556733" cy="4845050"/>
          </a:xfrm>
        </p:spPr>
        <p:txBody>
          <a:bodyPr tIns="45720" bIns="45720" numCol="1">
            <a:normAutofit/>
          </a:bodyPr>
          <a:lstStyle/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800" b="1" dirty="0"/>
              <a:t>10 zones (Alaska)</a:t>
            </a:r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000" b="1" i="1" dirty="0"/>
              <a:t>Percent within distortion (ppm):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BA741B1-E15B-3C91-53C5-68B411B49E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052660"/>
              </p:ext>
            </p:extLst>
          </p:nvPr>
        </p:nvGraphicFramePr>
        <p:xfrm>
          <a:off x="91440" y="1920240"/>
          <a:ext cx="3474720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680">
                  <a:extLst>
                    <a:ext uri="{9D8B030D-6E8A-4147-A177-3AD203B41FA5}">
                      <a16:colId xmlns:a16="http://schemas.microsoft.com/office/drawing/2014/main" val="2285974399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565563844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225808953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812511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Distor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103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±20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37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±50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405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±100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62%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78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±400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99.1%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499600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/>
                        <a:t>City and area statistics (ppm):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577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-263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-967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593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+342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227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1308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360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-135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979924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Mean weighted by pop = -92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568200"/>
                  </a:ext>
                </a:extLst>
              </a:tr>
            </a:tbl>
          </a:graphicData>
        </a:graphic>
      </p:graphicFrame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461FAC2B-B796-D675-75B2-3C20084F04A9}"/>
              </a:ext>
            </a:extLst>
          </p:cNvPr>
          <p:cNvSpPr txBox="1">
            <a:spLocks/>
          </p:cNvSpPr>
          <p:nvPr/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A8DAF9-CFC1-344C-89B7-DCB2EBBDC673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algn="r"/>
              <a:t>23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B6E348-0976-E7B1-EBE1-295C409BF20B}"/>
              </a:ext>
            </a:extLst>
          </p:cNvPr>
          <p:cNvSpPr txBox="1"/>
          <p:nvPr/>
        </p:nvSpPr>
        <p:spPr>
          <a:xfrm>
            <a:off x="0" y="6305034"/>
            <a:ext cx="356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Statistics are for land areas only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DC0D69-5F28-0FB6-0155-40CF2536950C}"/>
              </a:ext>
            </a:extLst>
          </p:cNvPr>
          <p:cNvSpPr/>
          <p:nvPr/>
        </p:nvSpPr>
        <p:spPr>
          <a:xfrm>
            <a:off x="91440" y="2693377"/>
            <a:ext cx="3474720" cy="4095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35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D2D32-5F7D-4F87-B057-3BDF81F7F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The situation for Hawai’i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F523A-6ED6-430C-9AC8-11BAF88B5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Two zone layers</a:t>
            </a:r>
          </a:p>
          <a:p>
            <a:pPr lvl="1"/>
            <a:r>
              <a:rPr lang="en-US" dirty="0"/>
              <a:t>1 statewide zone (designed by NGS)</a:t>
            </a:r>
          </a:p>
          <a:p>
            <a:pPr lvl="1"/>
            <a:r>
              <a:rPr lang="en-US" dirty="0"/>
              <a:t>19 zones on partial coverage layer </a:t>
            </a:r>
            <a:r>
              <a:rPr lang="en-US" i="1" dirty="0"/>
              <a:t>(proposed by stakeholders)</a:t>
            </a:r>
            <a:endParaRPr lang="en-US" dirty="0"/>
          </a:p>
          <a:p>
            <a:pPr lvl="2"/>
            <a:r>
              <a:rPr lang="en-US" dirty="0"/>
              <a:t>12 zones for the Big Island</a:t>
            </a:r>
            <a:endParaRPr lang="en-US" i="1" dirty="0"/>
          </a:p>
          <a:p>
            <a:pPr lvl="2"/>
            <a:r>
              <a:rPr lang="en-US" dirty="0"/>
              <a:t>7 zones for Maui</a:t>
            </a:r>
            <a:endParaRPr lang="en-US" i="1" dirty="0"/>
          </a:p>
          <a:p>
            <a:pPr lvl="1"/>
            <a:r>
              <a:rPr lang="en-US" b="1" dirty="0"/>
              <a:t>Total 20 zones</a:t>
            </a:r>
          </a:p>
          <a:p>
            <a:r>
              <a:rPr lang="en-US" b="1" dirty="0"/>
              <a:t>Designs in progress, preliminary ones done soon!</a:t>
            </a:r>
          </a:p>
          <a:p>
            <a:pPr lvl="1"/>
            <a:r>
              <a:rPr lang="en-US" dirty="0"/>
              <a:t>Based on refined design process for steep topography</a:t>
            </a:r>
          </a:p>
          <a:p>
            <a:pPr lvl="1"/>
            <a:r>
              <a:rPr lang="en-US" dirty="0"/>
              <a:t>Remaining zone designs currently underway</a:t>
            </a:r>
          </a:p>
          <a:p>
            <a:pPr lvl="1"/>
            <a:r>
              <a:rPr lang="en-US" dirty="0"/>
              <a:t>Final zone number and extents may change</a:t>
            </a:r>
          </a:p>
          <a:p>
            <a:pPr lvl="1"/>
            <a:r>
              <a:rPr lang="en-US" dirty="0"/>
              <a:t>Will work with Hawai’i stakeholders to finalize designs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1D81B0-B8CA-BA48-E2B4-DB9217718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54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5FBAFC6-3488-29E4-F4B5-C465AD053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680" y="91440"/>
            <a:ext cx="8656320" cy="649224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64EC7-08CC-B0F4-EFF9-B98CB0F831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" y="182880"/>
            <a:ext cx="3566160" cy="1006475"/>
          </a:xfrm>
        </p:spPr>
        <p:txBody>
          <a:bodyPr tIns="45720" bIns="45720" anchor="t" anchorCtr="0">
            <a:normAutofit/>
          </a:bodyPr>
          <a:lstStyle/>
          <a:p>
            <a:r>
              <a:rPr lang="en-US" sz="3200" b="1" dirty="0">
                <a:latin typeface="+mn-lt"/>
              </a:rPr>
              <a:t>SPCS2022 linear distortion (prelim)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1440" y="1188720"/>
            <a:ext cx="3566160" cy="4845050"/>
          </a:xfrm>
        </p:spPr>
        <p:txBody>
          <a:bodyPr tIns="45720" bIns="45720" numCol="1">
            <a:normAutofit/>
          </a:bodyPr>
          <a:lstStyle/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b="1" dirty="0"/>
              <a:t>Hawai’i (statewide)</a:t>
            </a:r>
            <a:endParaRPr lang="en-US" sz="2800" b="1" dirty="0"/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000" b="1" i="1" dirty="0"/>
              <a:t>Percent within distortion (ppm):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BA741B1-E15B-3C91-53C5-68B411B49E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913499"/>
              </p:ext>
            </p:extLst>
          </p:nvPr>
        </p:nvGraphicFramePr>
        <p:xfrm>
          <a:off x="91440" y="1920240"/>
          <a:ext cx="3474720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680">
                  <a:extLst>
                    <a:ext uri="{9D8B030D-6E8A-4147-A177-3AD203B41FA5}">
                      <a16:colId xmlns:a16="http://schemas.microsoft.com/office/drawing/2014/main" val="2285974399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565563844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225808953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812511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Distor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103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±20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73%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+mn-lt"/>
                        </a:rPr>
                        <a:t>58%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+mn-lt"/>
                        </a:rPr>
                        <a:t>23%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37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±50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95%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87%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+mn-lt"/>
                        </a:rPr>
                        <a:t>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405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±100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+mn-lt"/>
                        </a:rPr>
                        <a:t>98%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97%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56%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78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±400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95%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499600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/>
                        <a:t>City and area statistics (ppm):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577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-174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-645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593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227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360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979924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Mean weighted by pop = -0.1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568200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900016-5946-4455-06FB-6C512A6F4226}"/>
              </a:ext>
            </a:extLst>
          </p:cNvPr>
          <p:cNvSpPr txBox="1">
            <a:spLocks/>
          </p:cNvSpPr>
          <p:nvPr/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A8DAF9-CFC1-344C-89B7-DCB2EBBDC673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algn="r"/>
              <a:t>25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2DAC5C-7EB9-7358-CF38-264E52CBB0DE}"/>
              </a:ext>
            </a:extLst>
          </p:cNvPr>
          <p:cNvSpPr/>
          <p:nvPr/>
        </p:nvSpPr>
        <p:spPr>
          <a:xfrm>
            <a:off x="91440" y="2693377"/>
            <a:ext cx="3474720" cy="4095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FACE47-1DC9-9E6C-982C-7208D8285490}"/>
              </a:ext>
            </a:extLst>
          </p:cNvPr>
          <p:cNvSpPr txBox="1"/>
          <p:nvPr/>
        </p:nvSpPr>
        <p:spPr>
          <a:xfrm>
            <a:off x="0" y="6305034"/>
            <a:ext cx="356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Statistics are for land areas only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0B4169-D0CD-2E2B-F330-AE9951812DBD}"/>
              </a:ext>
            </a:extLst>
          </p:cNvPr>
          <p:cNvSpPr/>
          <p:nvPr/>
        </p:nvSpPr>
        <p:spPr>
          <a:xfrm>
            <a:off x="91440" y="5877746"/>
            <a:ext cx="3474720" cy="4095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1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F45536D-73E3-D419-0486-21A1512F0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680" y="91440"/>
            <a:ext cx="8656320" cy="649224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68C52-0CE5-AA07-5B7A-0678247A8E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" y="182880"/>
            <a:ext cx="3566160" cy="1006475"/>
          </a:xfrm>
        </p:spPr>
        <p:txBody>
          <a:bodyPr tIns="45720" bIns="45720" anchor="t" anchorCtr="0">
            <a:normAutofit/>
          </a:bodyPr>
          <a:lstStyle/>
          <a:p>
            <a:r>
              <a:rPr lang="en-US" sz="3200" b="1" dirty="0">
                <a:latin typeface="+mn-lt"/>
              </a:rPr>
              <a:t>Existing SPCS 83 linear distortion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1439" y="1188720"/>
            <a:ext cx="3556733" cy="4845050"/>
          </a:xfrm>
        </p:spPr>
        <p:txBody>
          <a:bodyPr tIns="45720" bIns="45720" numCol="1">
            <a:normAutofit/>
          </a:bodyPr>
          <a:lstStyle/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800" b="1" dirty="0"/>
              <a:t>Hawai’i (5 zones)</a:t>
            </a:r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000" b="1" i="1" dirty="0"/>
              <a:t>Percent within distortion (ppm):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BA741B1-E15B-3C91-53C5-68B411B49E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3568929"/>
              </p:ext>
            </p:extLst>
          </p:nvPr>
        </p:nvGraphicFramePr>
        <p:xfrm>
          <a:off x="91440" y="1920240"/>
          <a:ext cx="3474720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680">
                  <a:extLst>
                    <a:ext uri="{9D8B030D-6E8A-4147-A177-3AD203B41FA5}">
                      <a16:colId xmlns:a16="http://schemas.microsoft.com/office/drawing/2014/main" val="2285974399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565563844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225808953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812511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Distor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103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±20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37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±50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85%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81%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405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±100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78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±400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499600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/>
                        <a:t>City and area statistics (ppm):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577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-208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-694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593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227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360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-163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979924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Mean weighted by pop = -30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568200"/>
                  </a:ext>
                </a:extLst>
              </a:tr>
            </a:tbl>
          </a:graphicData>
        </a:graphic>
      </p:graphicFrame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461FAC2B-B796-D675-75B2-3C20084F04A9}"/>
              </a:ext>
            </a:extLst>
          </p:cNvPr>
          <p:cNvSpPr txBox="1">
            <a:spLocks/>
          </p:cNvSpPr>
          <p:nvPr/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DC0D69-5F28-0FB6-0155-40CF2536950C}"/>
              </a:ext>
            </a:extLst>
          </p:cNvPr>
          <p:cNvSpPr/>
          <p:nvPr/>
        </p:nvSpPr>
        <p:spPr>
          <a:xfrm>
            <a:off x="91440" y="2693377"/>
            <a:ext cx="3474720" cy="4095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15658A-2015-99F0-EED4-13EED8D60F04}"/>
              </a:ext>
            </a:extLst>
          </p:cNvPr>
          <p:cNvSpPr txBox="1"/>
          <p:nvPr/>
        </p:nvSpPr>
        <p:spPr>
          <a:xfrm>
            <a:off x="0" y="6305034"/>
            <a:ext cx="356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Statistics are for land areas only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6625FE-7332-AD07-EF91-44252141F261}"/>
              </a:ext>
            </a:extLst>
          </p:cNvPr>
          <p:cNvSpPr/>
          <p:nvPr/>
        </p:nvSpPr>
        <p:spPr>
          <a:xfrm>
            <a:off x="91440" y="5877746"/>
            <a:ext cx="3474720" cy="4095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90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539681E-612A-6383-02CF-B8D24AA75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680" y="91440"/>
            <a:ext cx="8656320" cy="649224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68C52-0CE5-AA07-5B7A-0678247A8E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" y="182880"/>
            <a:ext cx="3566160" cy="1006475"/>
          </a:xfrm>
        </p:spPr>
        <p:txBody>
          <a:bodyPr tIns="45720" bIns="45720" anchor="t" anchorCtr="0">
            <a:normAutofit/>
          </a:bodyPr>
          <a:lstStyle/>
          <a:p>
            <a:r>
              <a:rPr lang="en-US" sz="3200" b="1" dirty="0">
                <a:latin typeface="+mn-lt"/>
              </a:rPr>
              <a:t>Existing UTM 83 linear distortion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1439" y="1188720"/>
            <a:ext cx="3556733" cy="4845050"/>
          </a:xfrm>
        </p:spPr>
        <p:txBody>
          <a:bodyPr tIns="45720" bIns="45720" numCol="1">
            <a:normAutofit/>
          </a:bodyPr>
          <a:lstStyle/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800" b="1" dirty="0"/>
              <a:t>Hawai’i (UTM 4 North)</a:t>
            </a:r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000" b="1" i="1" dirty="0"/>
              <a:t>Percent within distortion (ppm):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BA741B1-E15B-3C91-53C5-68B411B49E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8242"/>
              </p:ext>
            </p:extLst>
          </p:nvPr>
        </p:nvGraphicFramePr>
        <p:xfrm>
          <a:off x="91440" y="1920240"/>
          <a:ext cx="3474720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680">
                  <a:extLst>
                    <a:ext uri="{9D8B030D-6E8A-4147-A177-3AD203B41FA5}">
                      <a16:colId xmlns:a16="http://schemas.microsoft.com/office/drawing/2014/main" val="2285974399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565563844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225808953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812511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Distor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103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±20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+mn-lt"/>
                        </a:rPr>
                        <a:t>0.02%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+mn-lt"/>
                        </a:rPr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+mn-lt"/>
                        </a:rPr>
                        <a:t>1.0%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37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±50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+mn-lt"/>
                        </a:rPr>
                        <a:t>0.1%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+mn-lt"/>
                        </a:rPr>
                        <a:t>0.9%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+mn-lt"/>
                        </a:rPr>
                        <a:t>1.6%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405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±100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+mn-lt"/>
                        </a:rPr>
                        <a:t>0.4%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2.8%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+mn-lt"/>
                        </a:rPr>
                        <a:t>3.6%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78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±400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77%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54%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499600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/>
                        <a:t>City and area statistics (ppm):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577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-404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-613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593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+1908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+1995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227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2312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2608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360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+376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+659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979924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Mean weighted by pop = +29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568200"/>
                  </a:ext>
                </a:extLst>
              </a:tr>
            </a:tbl>
          </a:graphicData>
        </a:graphic>
      </p:graphicFrame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461FAC2B-B796-D675-75B2-3C20084F04A9}"/>
              </a:ext>
            </a:extLst>
          </p:cNvPr>
          <p:cNvSpPr txBox="1">
            <a:spLocks/>
          </p:cNvSpPr>
          <p:nvPr/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DC0D69-5F28-0FB6-0155-40CF2536950C}"/>
              </a:ext>
            </a:extLst>
          </p:cNvPr>
          <p:cNvSpPr/>
          <p:nvPr/>
        </p:nvSpPr>
        <p:spPr>
          <a:xfrm>
            <a:off x="91440" y="2693377"/>
            <a:ext cx="3474720" cy="4095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CE89DB-E16B-4302-2914-2389BB2541A5}"/>
              </a:ext>
            </a:extLst>
          </p:cNvPr>
          <p:cNvSpPr txBox="1"/>
          <p:nvPr/>
        </p:nvSpPr>
        <p:spPr>
          <a:xfrm>
            <a:off x="0" y="6305034"/>
            <a:ext cx="356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Statistics are for land areas only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E7CB4F-A93C-8E64-CB73-84C16E553631}"/>
              </a:ext>
            </a:extLst>
          </p:cNvPr>
          <p:cNvSpPr/>
          <p:nvPr/>
        </p:nvSpPr>
        <p:spPr>
          <a:xfrm>
            <a:off x="91440" y="5877746"/>
            <a:ext cx="3474720" cy="4095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37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5FBAFC6-3488-29E4-F4B5-C465AD053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680" y="91440"/>
            <a:ext cx="8656320" cy="649224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64EC7-08CC-B0F4-EFF9-B98CB0F831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" y="182880"/>
            <a:ext cx="3566160" cy="1006475"/>
          </a:xfrm>
        </p:spPr>
        <p:txBody>
          <a:bodyPr tIns="45720" bIns="45720" anchor="t" anchorCtr="0">
            <a:normAutofit/>
          </a:bodyPr>
          <a:lstStyle/>
          <a:p>
            <a:r>
              <a:rPr lang="en-US" sz="3200" b="1" dirty="0">
                <a:latin typeface="+mn-lt"/>
              </a:rPr>
              <a:t>SPCS2022 linear distortion (prelim)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1440" y="1188720"/>
            <a:ext cx="3566160" cy="4845050"/>
          </a:xfrm>
        </p:spPr>
        <p:txBody>
          <a:bodyPr tIns="45720" bIns="45720" numCol="1">
            <a:normAutofit/>
          </a:bodyPr>
          <a:lstStyle/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b="1" dirty="0"/>
              <a:t>Hawai’i (statewide)</a:t>
            </a:r>
            <a:endParaRPr lang="en-US" sz="2800" b="1" dirty="0"/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000" b="1" i="1" dirty="0"/>
              <a:t>Percent within distortion (ppm):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BA741B1-E15B-3C91-53C5-68B411B49E08}"/>
              </a:ext>
            </a:extLst>
          </p:cNvPr>
          <p:cNvGraphicFramePr>
            <a:graphicFrameLocks noGrp="1"/>
          </p:cNvGraphicFramePr>
          <p:nvPr/>
        </p:nvGraphicFramePr>
        <p:xfrm>
          <a:off x="91440" y="1920240"/>
          <a:ext cx="3474720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680">
                  <a:extLst>
                    <a:ext uri="{9D8B030D-6E8A-4147-A177-3AD203B41FA5}">
                      <a16:colId xmlns:a16="http://schemas.microsoft.com/office/drawing/2014/main" val="2285974399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565563844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225808953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812511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Distor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103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±20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73%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+mn-lt"/>
                        </a:rPr>
                        <a:t>58%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+mn-lt"/>
                        </a:rPr>
                        <a:t>23%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37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±50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95%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87%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+mn-lt"/>
                        </a:rPr>
                        <a:t>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405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±100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+mn-lt"/>
                        </a:rPr>
                        <a:t>98%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97%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56%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78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±400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95%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499600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/>
                        <a:t>City and area statistics (ppm):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577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-174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-645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593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227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360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979924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Mean weighted by pop = -0.1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568200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900016-5946-4455-06FB-6C512A6F4226}"/>
              </a:ext>
            </a:extLst>
          </p:cNvPr>
          <p:cNvSpPr txBox="1">
            <a:spLocks/>
          </p:cNvSpPr>
          <p:nvPr/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A8DAF9-CFC1-344C-89B7-DCB2EBBDC673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algn="r"/>
              <a:t>28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FACE47-1DC9-9E6C-982C-7208D8285490}"/>
              </a:ext>
            </a:extLst>
          </p:cNvPr>
          <p:cNvSpPr txBox="1"/>
          <p:nvPr/>
        </p:nvSpPr>
        <p:spPr>
          <a:xfrm>
            <a:off x="0" y="6305034"/>
            <a:ext cx="356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Statistics are for land areas only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B55B7E-80D9-ED0F-C023-4A61799D81F5}"/>
              </a:ext>
            </a:extLst>
          </p:cNvPr>
          <p:cNvSpPr/>
          <p:nvPr/>
        </p:nvSpPr>
        <p:spPr>
          <a:xfrm>
            <a:off x="91440" y="5877746"/>
            <a:ext cx="3474720" cy="4095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20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D2D32-5F7D-4F87-B057-3BDF81F7F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Statewide zone performance for </a:t>
            </a:r>
            <a:r>
              <a:rPr lang="en-US" b="1" dirty="0" err="1">
                <a:solidFill>
                  <a:schemeClr val="tx2"/>
                </a:solidFill>
              </a:rPr>
              <a:t>O’ahu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F523A-6ED6-430C-9AC8-11BAF88B5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Following 2 maps show statewide and SPCS 83 design performance</a:t>
            </a:r>
          </a:p>
          <a:p>
            <a:pPr lvl="1"/>
            <a:r>
              <a:rPr lang="en-US" dirty="0"/>
              <a:t>Distortion increment of </a:t>
            </a:r>
            <a:r>
              <a:rPr lang="en-US" b="1" dirty="0"/>
              <a:t>20 ppm </a:t>
            </a:r>
            <a:r>
              <a:rPr lang="en-US" dirty="0"/>
              <a:t>used</a:t>
            </a:r>
            <a:r>
              <a:rPr lang="en-US" b="1" dirty="0"/>
              <a:t> </a:t>
            </a:r>
            <a:r>
              <a:rPr lang="en-US" dirty="0"/>
              <a:t>to show more detail</a:t>
            </a:r>
          </a:p>
          <a:p>
            <a:pPr lvl="1"/>
            <a:r>
              <a:rPr lang="en-US" dirty="0"/>
              <a:t>Both maps give statistics for </a:t>
            </a:r>
            <a:r>
              <a:rPr lang="en-US" dirty="0" err="1"/>
              <a:t>O’ahu</a:t>
            </a:r>
            <a:r>
              <a:rPr lang="en-US" dirty="0"/>
              <a:t> only</a:t>
            </a:r>
          </a:p>
          <a:p>
            <a:pPr lvl="1"/>
            <a:r>
              <a:rPr lang="en-US" dirty="0"/>
              <a:t>Existing SPCS 83 Hawai’i Zone 3 is a single projection for Oahu only </a:t>
            </a:r>
          </a:p>
          <a:p>
            <a:r>
              <a:rPr lang="en-US" b="1" dirty="0"/>
              <a:t>Both maps give </a:t>
            </a:r>
            <a:r>
              <a:rPr lang="en-US" b="1" i="1" dirty="0"/>
              <a:t>distortion design performance value </a:t>
            </a:r>
            <a:r>
              <a:rPr lang="en-US" b="1" dirty="0"/>
              <a:t>in ppm, where:</a:t>
            </a:r>
          </a:p>
          <a:p>
            <a:pPr lvl="1"/>
            <a:r>
              <a:rPr lang="en-US" dirty="0"/>
              <a:t>The distortion value includes </a:t>
            </a:r>
            <a:r>
              <a:rPr lang="en-US" b="1" dirty="0"/>
              <a:t>at least 90% </a:t>
            </a:r>
            <a:r>
              <a:rPr lang="en-US" dirty="0"/>
              <a:t>of population…</a:t>
            </a:r>
          </a:p>
          <a:p>
            <a:pPr lvl="1"/>
            <a:r>
              <a:rPr lang="en-US" b="1" dirty="0"/>
              <a:t>…AND at least 75% </a:t>
            </a:r>
            <a:r>
              <a:rPr lang="en-US" dirty="0"/>
              <a:t>of cities and towns (irrespective of population)</a:t>
            </a:r>
          </a:p>
          <a:p>
            <a:pPr lvl="1"/>
            <a:r>
              <a:rPr lang="en-US" b="1" dirty="0"/>
              <a:t>…AND</a:t>
            </a:r>
            <a:r>
              <a:rPr lang="en-US" dirty="0"/>
              <a:t> </a:t>
            </a:r>
            <a:r>
              <a:rPr lang="en-US" b="1" dirty="0"/>
              <a:t>at least 50% </a:t>
            </a:r>
            <a:r>
              <a:rPr lang="en-US" dirty="0"/>
              <a:t>of total land area</a:t>
            </a:r>
          </a:p>
          <a:p>
            <a:r>
              <a:rPr lang="en-US" b="1" i="1" dirty="0">
                <a:solidFill>
                  <a:srgbClr val="C00000"/>
                </a:solidFill>
              </a:rPr>
              <a:t>SPCS2022 statewide zone performance better than SPCS 83 HI Zone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1D81B0-B8CA-BA48-E2B4-DB9217718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55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2DB380-D10E-4AB4-5F30-71828BF9D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D78552C-A6FE-C01E-04DE-B36B4198061A}"/>
              </a:ext>
            </a:extLst>
          </p:cNvPr>
          <p:cNvSpPr txBox="1">
            <a:spLocks/>
          </p:cNvSpPr>
          <p:nvPr/>
        </p:nvSpPr>
        <p:spPr>
          <a:xfrm>
            <a:off x="0" y="274638"/>
            <a:ext cx="121920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How surveyors and engineers see the Earth…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B31F56-5FCC-C947-F821-E03AED74D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4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5C8628F-3AA1-48DB-DDE0-8584120D4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680" y="91440"/>
            <a:ext cx="8656320" cy="649224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64EC7-08CC-B0F4-EFF9-B98CB0F831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" y="182880"/>
            <a:ext cx="3566160" cy="1006475"/>
          </a:xfrm>
        </p:spPr>
        <p:txBody>
          <a:bodyPr tIns="45720" bIns="45720" anchor="t" anchorCtr="0">
            <a:normAutofit/>
          </a:bodyPr>
          <a:lstStyle/>
          <a:p>
            <a:r>
              <a:rPr lang="en-US" sz="3200" b="1" dirty="0">
                <a:latin typeface="+mn-lt"/>
              </a:rPr>
              <a:t>SPCS2022 linear distortion (prelim)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1440" y="1188720"/>
            <a:ext cx="3566160" cy="4845050"/>
          </a:xfrm>
        </p:spPr>
        <p:txBody>
          <a:bodyPr tIns="45720" bIns="45720" numCol="1">
            <a:normAutofit/>
          </a:bodyPr>
          <a:lstStyle/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b="1" dirty="0" err="1"/>
              <a:t>O’ahu</a:t>
            </a:r>
            <a:r>
              <a:rPr lang="en-US" b="1" dirty="0"/>
              <a:t> (statewide)</a:t>
            </a:r>
            <a:endParaRPr lang="en-US" sz="2800" b="1" dirty="0"/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000" b="1" i="1" dirty="0"/>
              <a:t>Percent within distortion (ppm):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BA741B1-E15B-3C91-53C5-68B411B49E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1429771"/>
              </p:ext>
            </p:extLst>
          </p:nvPr>
        </p:nvGraphicFramePr>
        <p:xfrm>
          <a:off x="91440" y="1920240"/>
          <a:ext cx="3474720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680">
                  <a:extLst>
                    <a:ext uri="{9D8B030D-6E8A-4147-A177-3AD203B41FA5}">
                      <a16:colId xmlns:a16="http://schemas.microsoft.com/office/drawing/2014/main" val="2285974399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565563844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225808953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812511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Distor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103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±20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84%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52%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37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±50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99.8%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84%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405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±100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98%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78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±400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499600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/>
                        <a:t>City and area statistics (ppm):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577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-177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593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227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360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979924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Mean weighted by pop = +2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568200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900016-5946-4455-06FB-6C512A6F4226}"/>
              </a:ext>
            </a:extLst>
          </p:cNvPr>
          <p:cNvSpPr txBox="1">
            <a:spLocks/>
          </p:cNvSpPr>
          <p:nvPr/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FACE47-1DC9-9E6C-982C-7208D8285490}"/>
              </a:ext>
            </a:extLst>
          </p:cNvPr>
          <p:cNvSpPr txBox="1"/>
          <p:nvPr/>
        </p:nvSpPr>
        <p:spPr>
          <a:xfrm>
            <a:off x="0" y="6305034"/>
            <a:ext cx="356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Statistics are for land areas only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B1E867-8F44-FD84-CCAA-2125205EFF73}"/>
              </a:ext>
            </a:extLst>
          </p:cNvPr>
          <p:cNvSpPr/>
          <p:nvPr/>
        </p:nvSpPr>
        <p:spPr>
          <a:xfrm>
            <a:off x="91440" y="2702713"/>
            <a:ext cx="3474720" cy="4095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B9F6F4-FDE8-3A5D-1DA7-51FDBE9C473B}"/>
              </a:ext>
            </a:extLst>
          </p:cNvPr>
          <p:cNvSpPr txBox="1"/>
          <p:nvPr/>
        </p:nvSpPr>
        <p:spPr>
          <a:xfrm>
            <a:off x="8138160" y="274320"/>
            <a:ext cx="3837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C00000"/>
                </a:solidFill>
              </a:rPr>
              <a:t>Distortion increment 20 ppm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46BD1E-0FE8-6BA2-A1EE-4FCDB2C84CFD}"/>
              </a:ext>
            </a:extLst>
          </p:cNvPr>
          <p:cNvSpPr txBox="1"/>
          <p:nvPr/>
        </p:nvSpPr>
        <p:spPr>
          <a:xfrm>
            <a:off x="3711716" y="3657600"/>
            <a:ext cx="2551612" cy="7078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</a:rPr>
              <a:t>Distortion design </a:t>
            </a:r>
          </a:p>
          <a:p>
            <a:r>
              <a:rPr lang="en-US" sz="2000" b="1" i="1" dirty="0">
                <a:solidFill>
                  <a:srgbClr val="C00000"/>
                </a:solidFill>
              </a:rPr>
              <a:t>performance ±30 ppm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10CDD0-8263-7E1D-EBBD-8D4F6F708C9D}"/>
              </a:ext>
            </a:extLst>
          </p:cNvPr>
          <p:cNvSpPr/>
          <p:nvPr/>
        </p:nvSpPr>
        <p:spPr>
          <a:xfrm>
            <a:off x="91440" y="5877746"/>
            <a:ext cx="3474720" cy="4095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77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CDF3065-5429-5983-34C9-06CF2F205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680" y="91440"/>
            <a:ext cx="8656320" cy="649224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64EC7-08CC-B0F4-EFF9-B98CB0F831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" y="182880"/>
            <a:ext cx="3566160" cy="1006475"/>
          </a:xfrm>
        </p:spPr>
        <p:txBody>
          <a:bodyPr tIns="45720" bIns="45720" anchor="t" anchorCtr="0">
            <a:normAutofit/>
          </a:bodyPr>
          <a:lstStyle/>
          <a:p>
            <a:r>
              <a:rPr lang="en-US" sz="3200" b="1" dirty="0">
                <a:latin typeface="+mn-lt"/>
              </a:rPr>
              <a:t>Existing SPCS 83 linear distortion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1440" y="1188720"/>
            <a:ext cx="3566160" cy="4845050"/>
          </a:xfrm>
        </p:spPr>
        <p:txBody>
          <a:bodyPr tIns="45720" bIns="45720" numCol="1">
            <a:normAutofit/>
          </a:bodyPr>
          <a:lstStyle/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b="1" dirty="0" err="1"/>
              <a:t>O’ahu</a:t>
            </a:r>
            <a:r>
              <a:rPr lang="en-US" b="1" dirty="0"/>
              <a:t> (HI Zone 3)</a:t>
            </a:r>
            <a:endParaRPr lang="en-US" sz="2800" b="1" dirty="0"/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000" b="1" i="1" dirty="0"/>
              <a:t>Percent within distortion (ppm):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BA741B1-E15B-3C91-53C5-68B411B49E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346793"/>
              </p:ext>
            </p:extLst>
          </p:nvPr>
        </p:nvGraphicFramePr>
        <p:xfrm>
          <a:off x="91440" y="1920240"/>
          <a:ext cx="3474720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680">
                  <a:extLst>
                    <a:ext uri="{9D8B030D-6E8A-4147-A177-3AD203B41FA5}">
                      <a16:colId xmlns:a16="http://schemas.microsoft.com/office/drawing/2014/main" val="2285974399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565563844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225808953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812511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Distor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103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±20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69%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76%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32%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37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±50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91%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96%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405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±100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93%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78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±400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499600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/>
                        <a:t>City and area statistics (ppm):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577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-199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593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227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360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979924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Mean weighted by pop = -21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568200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900016-5946-4455-06FB-6C512A6F4226}"/>
              </a:ext>
            </a:extLst>
          </p:cNvPr>
          <p:cNvSpPr txBox="1">
            <a:spLocks/>
          </p:cNvSpPr>
          <p:nvPr/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FACE47-1DC9-9E6C-982C-7208D8285490}"/>
              </a:ext>
            </a:extLst>
          </p:cNvPr>
          <p:cNvSpPr txBox="1"/>
          <p:nvPr/>
        </p:nvSpPr>
        <p:spPr>
          <a:xfrm>
            <a:off x="0" y="6305034"/>
            <a:ext cx="356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Statistics are for land areas only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9E59D4-8440-675A-FC3B-C8681694C725}"/>
              </a:ext>
            </a:extLst>
          </p:cNvPr>
          <p:cNvSpPr txBox="1"/>
          <p:nvPr/>
        </p:nvSpPr>
        <p:spPr>
          <a:xfrm>
            <a:off x="8138160" y="274320"/>
            <a:ext cx="3837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C00000"/>
                </a:solidFill>
              </a:rPr>
              <a:t>Distortion increment 20 ppm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B332F1-7321-7D8E-FC3D-67DC9FD03BAB}"/>
              </a:ext>
            </a:extLst>
          </p:cNvPr>
          <p:cNvSpPr txBox="1"/>
          <p:nvPr/>
        </p:nvSpPr>
        <p:spPr>
          <a:xfrm>
            <a:off x="3711716" y="3657600"/>
            <a:ext cx="2551612" cy="7078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</a:rPr>
              <a:t>Distortion design </a:t>
            </a:r>
          </a:p>
          <a:p>
            <a:r>
              <a:rPr lang="en-US" sz="2000" b="1" i="1" dirty="0">
                <a:solidFill>
                  <a:srgbClr val="C00000"/>
                </a:solidFill>
              </a:rPr>
              <a:t>performance ±50 ppm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BA17E0-6173-839B-C323-9531C179CB21}"/>
              </a:ext>
            </a:extLst>
          </p:cNvPr>
          <p:cNvSpPr/>
          <p:nvPr/>
        </p:nvSpPr>
        <p:spPr>
          <a:xfrm>
            <a:off x="91440" y="5877746"/>
            <a:ext cx="3474720" cy="4095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2CED14-0B3A-435F-B9A1-435EBBFE58F7}"/>
              </a:ext>
            </a:extLst>
          </p:cNvPr>
          <p:cNvSpPr/>
          <p:nvPr/>
        </p:nvSpPr>
        <p:spPr>
          <a:xfrm>
            <a:off x="91440" y="2702713"/>
            <a:ext cx="3474720" cy="4095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1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D2D32-5F7D-4F87-B057-3BDF81F7F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Preliminary zone designs for Maui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F523A-6ED6-430C-9AC8-11BAF88B5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Based on 7 zones as proposed by stakeholders</a:t>
            </a:r>
            <a:endParaRPr lang="en-US" b="1" i="1" dirty="0"/>
          </a:p>
          <a:p>
            <a:r>
              <a:rPr lang="en-US" b="1" dirty="0"/>
              <a:t>Following 4 maps show statewide and preliminary design performance</a:t>
            </a:r>
          </a:p>
          <a:p>
            <a:pPr lvl="1"/>
            <a:r>
              <a:rPr lang="en-US" dirty="0"/>
              <a:t>First 2 maps with distortion increment of </a:t>
            </a:r>
            <a:r>
              <a:rPr lang="en-US" b="1" dirty="0"/>
              <a:t>50 ppm</a:t>
            </a:r>
          </a:p>
          <a:p>
            <a:pPr lvl="1"/>
            <a:r>
              <a:rPr lang="en-US" dirty="0"/>
              <a:t>Second 2 maps with distortion increment of </a:t>
            </a:r>
            <a:r>
              <a:rPr lang="en-US" b="1" dirty="0"/>
              <a:t>20 ppm </a:t>
            </a:r>
            <a:r>
              <a:rPr lang="en-US" dirty="0"/>
              <a:t>to show more detail</a:t>
            </a:r>
          </a:p>
          <a:p>
            <a:r>
              <a:rPr lang="en-US" b="1" dirty="0"/>
              <a:t>All maps give </a:t>
            </a:r>
            <a:r>
              <a:rPr lang="en-US" b="1" i="1" dirty="0"/>
              <a:t>distortion design performance value </a:t>
            </a:r>
            <a:r>
              <a:rPr lang="en-US" b="1" dirty="0"/>
              <a:t>in ppm, where:</a:t>
            </a:r>
          </a:p>
          <a:p>
            <a:pPr lvl="1"/>
            <a:r>
              <a:rPr lang="en-US" dirty="0"/>
              <a:t>The distortion value includes </a:t>
            </a:r>
            <a:r>
              <a:rPr lang="en-US" b="1" dirty="0"/>
              <a:t>at least 90% </a:t>
            </a:r>
            <a:r>
              <a:rPr lang="en-US" dirty="0"/>
              <a:t>of population…</a:t>
            </a:r>
          </a:p>
          <a:p>
            <a:pPr lvl="1"/>
            <a:r>
              <a:rPr lang="en-US" b="1" dirty="0"/>
              <a:t>…AND at least 75% </a:t>
            </a:r>
            <a:r>
              <a:rPr lang="en-US" dirty="0"/>
              <a:t>of cities and towns (irrespective of population)</a:t>
            </a:r>
          </a:p>
          <a:p>
            <a:pPr lvl="1"/>
            <a:r>
              <a:rPr lang="en-US" b="1" dirty="0"/>
              <a:t>…AND</a:t>
            </a:r>
            <a:r>
              <a:rPr lang="en-US" dirty="0"/>
              <a:t> </a:t>
            </a:r>
            <a:r>
              <a:rPr lang="en-US" b="1" dirty="0"/>
              <a:t>at least 50% </a:t>
            </a:r>
            <a:r>
              <a:rPr lang="en-US" dirty="0"/>
              <a:t>of total land area</a:t>
            </a:r>
          </a:p>
          <a:p>
            <a:r>
              <a:rPr lang="en-US" b="1" i="1" dirty="0">
                <a:solidFill>
                  <a:srgbClr val="C00000"/>
                </a:solidFill>
              </a:rPr>
              <a:t>The multi-zone designs are PRELIMINARY and WILL change!</a:t>
            </a:r>
          </a:p>
          <a:p>
            <a:pPr lvl="1"/>
            <a:r>
              <a:rPr lang="en-US" dirty="0"/>
              <a:t>Will seek input from stakeholders before finalizing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1D81B0-B8CA-BA48-E2B4-DB9217718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95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FBA2275-0C3C-E056-3F57-C75093334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680" y="91440"/>
            <a:ext cx="8656320" cy="649224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64EC7-08CC-B0F4-EFF9-B98CB0F831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" y="182880"/>
            <a:ext cx="3566160" cy="1006475"/>
          </a:xfrm>
        </p:spPr>
        <p:txBody>
          <a:bodyPr tIns="45720" bIns="45720" anchor="t" anchorCtr="0">
            <a:normAutofit/>
          </a:bodyPr>
          <a:lstStyle/>
          <a:p>
            <a:r>
              <a:rPr lang="en-US" sz="3200" b="1" dirty="0">
                <a:latin typeface="+mn-lt"/>
              </a:rPr>
              <a:t>SPCS2022 linear distortion (prelim)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1440" y="1188720"/>
            <a:ext cx="3566160" cy="4845050"/>
          </a:xfrm>
        </p:spPr>
        <p:txBody>
          <a:bodyPr tIns="45720" bIns="45720" numCol="1">
            <a:normAutofit/>
          </a:bodyPr>
          <a:lstStyle/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b="1" dirty="0"/>
              <a:t>Maui (statewide)</a:t>
            </a:r>
            <a:endParaRPr lang="en-US" sz="2800" b="1" dirty="0"/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000" b="1" i="1" dirty="0"/>
              <a:t>Percent within distortion (ppm):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BA741B1-E15B-3C91-53C5-68B411B49E08}"/>
              </a:ext>
            </a:extLst>
          </p:cNvPr>
          <p:cNvGraphicFramePr>
            <a:graphicFrameLocks noGrp="1"/>
          </p:cNvGraphicFramePr>
          <p:nvPr/>
        </p:nvGraphicFramePr>
        <p:xfrm>
          <a:off x="91440" y="1920240"/>
          <a:ext cx="3474720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680">
                  <a:extLst>
                    <a:ext uri="{9D8B030D-6E8A-4147-A177-3AD203B41FA5}">
                      <a16:colId xmlns:a16="http://schemas.microsoft.com/office/drawing/2014/main" val="2285974399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565563844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225808953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812511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Distor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103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±20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21%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37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±50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86%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73%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53%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405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±100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98%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74%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78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±400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99.7%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499600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/>
                        <a:t>City and area statistics (ppm):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577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-431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593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227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360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979924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Mean weighted by pop = +23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568200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900016-5946-4455-06FB-6C512A6F4226}"/>
              </a:ext>
            </a:extLst>
          </p:cNvPr>
          <p:cNvSpPr txBox="1">
            <a:spLocks/>
          </p:cNvSpPr>
          <p:nvPr/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A8DAF9-CFC1-344C-89B7-DCB2EBBDC673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algn="r"/>
              <a:t>33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FACE47-1DC9-9E6C-982C-7208D8285490}"/>
              </a:ext>
            </a:extLst>
          </p:cNvPr>
          <p:cNvSpPr txBox="1"/>
          <p:nvPr/>
        </p:nvSpPr>
        <p:spPr>
          <a:xfrm>
            <a:off x="0" y="6305034"/>
            <a:ext cx="356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Statistics are for land areas only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7A9305-EDCB-2CCA-C21A-8A422D2C714F}"/>
              </a:ext>
            </a:extLst>
          </p:cNvPr>
          <p:cNvSpPr txBox="1"/>
          <p:nvPr/>
        </p:nvSpPr>
        <p:spPr>
          <a:xfrm>
            <a:off x="8138160" y="274320"/>
            <a:ext cx="3837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C00000"/>
                </a:solidFill>
              </a:rPr>
              <a:t>Distortion increment 50 ppm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18B1D-0202-A301-CCA0-9FF43A8F2901}"/>
              </a:ext>
            </a:extLst>
          </p:cNvPr>
          <p:cNvSpPr/>
          <p:nvPr/>
        </p:nvSpPr>
        <p:spPr>
          <a:xfrm>
            <a:off x="91440" y="2693377"/>
            <a:ext cx="3474720" cy="4095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50BF28-D4F8-07A3-261F-29DB3C76FA26}"/>
              </a:ext>
            </a:extLst>
          </p:cNvPr>
          <p:cNvSpPr txBox="1"/>
          <p:nvPr/>
        </p:nvSpPr>
        <p:spPr>
          <a:xfrm>
            <a:off x="3711716" y="3657600"/>
            <a:ext cx="2551612" cy="7078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</a:rPr>
              <a:t>Distortion design </a:t>
            </a:r>
          </a:p>
          <a:p>
            <a:r>
              <a:rPr lang="en-US" sz="2000" b="1" i="1" dirty="0">
                <a:solidFill>
                  <a:srgbClr val="C00000"/>
                </a:solidFill>
              </a:rPr>
              <a:t>performance ±75 ppm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58C13F-C449-71AA-D0A8-0AA3902AB3E0}"/>
              </a:ext>
            </a:extLst>
          </p:cNvPr>
          <p:cNvSpPr/>
          <p:nvPr/>
        </p:nvSpPr>
        <p:spPr>
          <a:xfrm>
            <a:off x="91440" y="5877746"/>
            <a:ext cx="3474720" cy="4095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85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88E190-92C0-A67B-AA86-CE11CC6E2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680" y="91440"/>
            <a:ext cx="8656320" cy="649224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64EC7-08CC-B0F4-EFF9-B98CB0F831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" y="182880"/>
            <a:ext cx="3566160" cy="1006475"/>
          </a:xfrm>
        </p:spPr>
        <p:txBody>
          <a:bodyPr tIns="45720" bIns="45720" anchor="t" anchorCtr="0">
            <a:normAutofit/>
          </a:bodyPr>
          <a:lstStyle/>
          <a:p>
            <a:r>
              <a:rPr lang="en-US" sz="3200" b="1" dirty="0">
                <a:latin typeface="+mn-lt"/>
              </a:rPr>
              <a:t>SPCS2022 linear distortion (prelim)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1440" y="1188720"/>
            <a:ext cx="3566160" cy="4845050"/>
          </a:xfrm>
        </p:spPr>
        <p:txBody>
          <a:bodyPr tIns="45720" bIns="45720" numCol="1">
            <a:normAutofit/>
          </a:bodyPr>
          <a:lstStyle/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b="1" dirty="0"/>
              <a:t>Maui (7 zones)</a:t>
            </a:r>
            <a:endParaRPr lang="en-US" sz="2800" b="1" dirty="0"/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000" b="1" i="1" dirty="0"/>
              <a:t>Percent within distortion (ppm):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BA741B1-E15B-3C91-53C5-68B411B49E08}"/>
              </a:ext>
            </a:extLst>
          </p:cNvPr>
          <p:cNvGraphicFramePr>
            <a:graphicFrameLocks noGrp="1"/>
          </p:cNvGraphicFramePr>
          <p:nvPr/>
        </p:nvGraphicFramePr>
        <p:xfrm>
          <a:off x="91440" y="1920240"/>
          <a:ext cx="3474720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680">
                  <a:extLst>
                    <a:ext uri="{9D8B030D-6E8A-4147-A177-3AD203B41FA5}">
                      <a16:colId xmlns:a16="http://schemas.microsoft.com/office/drawing/2014/main" val="2285974399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565563844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225808953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812511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Distor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103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±20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79%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77%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51%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37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±50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98%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95%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79%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405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±100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99.7%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95%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78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±400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499600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/>
                        <a:t>City and area statistics (ppm):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577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-204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593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+209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227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360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979924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Mean weighted by pop = +0.3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568200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900016-5946-4455-06FB-6C512A6F4226}"/>
              </a:ext>
            </a:extLst>
          </p:cNvPr>
          <p:cNvSpPr txBox="1">
            <a:spLocks/>
          </p:cNvSpPr>
          <p:nvPr/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A8DAF9-CFC1-344C-89B7-DCB2EBBDC673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algn="r"/>
              <a:t>34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FACE47-1DC9-9E6C-982C-7208D8285490}"/>
              </a:ext>
            </a:extLst>
          </p:cNvPr>
          <p:cNvSpPr txBox="1"/>
          <p:nvPr/>
        </p:nvSpPr>
        <p:spPr>
          <a:xfrm>
            <a:off x="0" y="6305034"/>
            <a:ext cx="356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Statistics are for land areas only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060B50-2FAF-AD1F-7557-B1E18C1DA9E1}"/>
              </a:ext>
            </a:extLst>
          </p:cNvPr>
          <p:cNvSpPr txBox="1"/>
          <p:nvPr/>
        </p:nvSpPr>
        <p:spPr>
          <a:xfrm>
            <a:off x="8138160" y="274320"/>
            <a:ext cx="3837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C00000"/>
                </a:solidFill>
              </a:rPr>
              <a:t>Distortion increment 50 ppm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9E15EE-1790-6115-C315-80D8C9E8E4EE}"/>
              </a:ext>
            </a:extLst>
          </p:cNvPr>
          <p:cNvSpPr/>
          <p:nvPr/>
        </p:nvSpPr>
        <p:spPr>
          <a:xfrm>
            <a:off x="91440" y="2693377"/>
            <a:ext cx="3474720" cy="4095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AC3166-5EEF-C04E-365F-9663C563166C}"/>
              </a:ext>
            </a:extLst>
          </p:cNvPr>
          <p:cNvSpPr txBox="1"/>
          <p:nvPr/>
        </p:nvSpPr>
        <p:spPr>
          <a:xfrm>
            <a:off x="3711716" y="3657600"/>
            <a:ext cx="2551612" cy="7078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</a:rPr>
              <a:t>Distortion design </a:t>
            </a:r>
          </a:p>
          <a:p>
            <a:r>
              <a:rPr lang="en-US" sz="2000" b="1" i="1" dirty="0">
                <a:solidFill>
                  <a:srgbClr val="C00000"/>
                </a:solidFill>
              </a:rPr>
              <a:t>performance ±40 ppm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FE0DBA-AC55-FC47-C591-87F74F3D2412}"/>
              </a:ext>
            </a:extLst>
          </p:cNvPr>
          <p:cNvSpPr/>
          <p:nvPr/>
        </p:nvSpPr>
        <p:spPr>
          <a:xfrm>
            <a:off x="91440" y="5877746"/>
            <a:ext cx="3474720" cy="4095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12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CD98A04-39CE-73C3-2EC0-210084086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680" y="91440"/>
            <a:ext cx="8656320" cy="649224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64EC7-08CC-B0F4-EFF9-B98CB0F831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" y="182880"/>
            <a:ext cx="3566160" cy="1006475"/>
          </a:xfrm>
        </p:spPr>
        <p:txBody>
          <a:bodyPr tIns="45720" bIns="45720" anchor="t" anchorCtr="0">
            <a:normAutofit/>
          </a:bodyPr>
          <a:lstStyle/>
          <a:p>
            <a:r>
              <a:rPr lang="en-US" sz="3200" b="1" dirty="0">
                <a:latin typeface="+mn-lt"/>
              </a:rPr>
              <a:t>SPCS2022 linear distortion (prelim)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1440" y="1188720"/>
            <a:ext cx="3566160" cy="4845050"/>
          </a:xfrm>
        </p:spPr>
        <p:txBody>
          <a:bodyPr tIns="45720" bIns="45720" numCol="1">
            <a:normAutofit/>
          </a:bodyPr>
          <a:lstStyle/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b="1" dirty="0"/>
              <a:t>Maui (statewide)</a:t>
            </a:r>
            <a:endParaRPr lang="en-US" sz="2800" b="1" dirty="0"/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000" b="1" i="1" dirty="0"/>
              <a:t>Percent within distortion (ppm):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BA741B1-E15B-3C91-53C5-68B411B49E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378334"/>
              </p:ext>
            </p:extLst>
          </p:nvPr>
        </p:nvGraphicFramePr>
        <p:xfrm>
          <a:off x="91440" y="1920240"/>
          <a:ext cx="3474720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680">
                  <a:extLst>
                    <a:ext uri="{9D8B030D-6E8A-4147-A177-3AD203B41FA5}">
                      <a16:colId xmlns:a16="http://schemas.microsoft.com/office/drawing/2014/main" val="2285974399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565563844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225808953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812511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Distor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103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±20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21%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37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±50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86%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73%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53%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405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±100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98%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74%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78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±400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99.7%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499600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/>
                        <a:t>City and area statistics (ppm):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577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-431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593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227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360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979924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Mean weighted by pop = +23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568200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900016-5946-4455-06FB-6C512A6F4226}"/>
              </a:ext>
            </a:extLst>
          </p:cNvPr>
          <p:cNvSpPr txBox="1">
            <a:spLocks/>
          </p:cNvSpPr>
          <p:nvPr/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A8DAF9-CFC1-344C-89B7-DCB2EBBDC673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algn="r"/>
              <a:t>35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FACE47-1DC9-9E6C-982C-7208D8285490}"/>
              </a:ext>
            </a:extLst>
          </p:cNvPr>
          <p:cNvSpPr txBox="1"/>
          <p:nvPr/>
        </p:nvSpPr>
        <p:spPr>
          <a:xfrm>
            <a:off x="0" y="6305034"/>
            <a:ext cx="356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Statistics are for land areas only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7A9305-EDCB-2CCA-C21A-8A422D2C714F}"/>
              </a:ext>
            </a:extLst>
          </p:cNvPr>
          <p:cNvSpPr txBox="1"/>
          <p:nvPr/>
        </p:nvSpPr>
        <p:spPr>
          <a:xfrm>
            <a:off x="8138160" y="274320"/>
            <a:ext cx="3837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C00000"/>
                </a:solidFill>
              </a:rPr>
              <a:t>Distortion increment 20 ppm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672776-27BE-24C2-FEA6-AA7D724766D3}"/>
              </a:ext>
            </a:extLst>
          </p:cNvPr>
          <p:cNvSpPr/>
          <p:nvPr/>
        </p:nvSpPr>
        <p:spPr>
          <a:xfrm>
            <a:off x="91440" y="2310816"/>
            <a:ext cx="3474720" cy="4095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2D5882-C8AA-B1C3-9231-C1980699327F}"/>
              </a:ext>
            </a:extLst>
          </p:cNvPr>
          <p:cNvSpPr txBox="1"/>
          <p:nvPr/>
        </p:nvSpPr>
        <p:spPr>
          <a:xfrm>
            <a:off x="3711716" y="3657600"/>
            <a:ext cx="2551612" cy="7078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</a:rPr>
              <a:t>Distortion design </a:t>
            </a:r>
          </a:p>
          <a:p>
            <a:r>
              <a:rPr lang="en-US" sz="2000" b="1" i="1" dirty="0">
                <a:solidFill>
                  <a:srgbClr val="C00000"/>
                </a:solidFill>
              </a:rPr>
              <a:t>performance ±75 ppm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A98C7C-A8A5-E8A1-8F81-067FDFAB32F9}"/>
              </a:ext>
            </a:extLst>
          </p:cNvPr>
          <p:cNvSpPr/>
          <p:nvPr/>
        </p:nvSpPr>
        <p:spPr>
          <a:xfrm>
            <a:off x="91440" y="5877746"/>
            <a:ext cx="3474720" cy="4095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67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77ACC4C-0D7A-822A-62C4-6A31A0EE9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680" y="91440"/>
            <a:ext cx="8656320" cy="649224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64EC7-08CC-B0F4-EFF9-B98CB0F831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" y="182880"/>
            <a:ext cx="3566160" cy="1006475"/>
          </a:xfrm>
        </p:spPr>
        <p:txBody>
          <a:bodyPr tIns="45720" bIns="45720" anchor="t" anchorCtr="0">
            <a:normAutofit/>
          </a:bodyPr>
          <a:lstStyle/>
          <a:p>
            <a:r>
              <a:rPr lang="en-US" sz="3200" b="1" dirty="0">
                <a:latin typeface="+mn-lt"/>
              </a:rPr>
              <a:t>SPCS2022 linear distortion (prelim)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1440" y="1188720"/>
            <a:ext cx="3566160" cy="4845050"/>
          </a:xfrm>
        </p:spPr>
        <p:txBody>
          <a:bodyPr tIns="45720" bIns="45720" numCol="1">
            <a:normAutofit/>
          </a:bodyPr>
          <a:lstStyle/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b="1" dirty="0"/>
              <a:t>Maui (7 zones)</a:t>
            </a:r>
            <a:endParaRPr lang="en-US" sz="2800" b="1" dirty="0"/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000" b="1" i="1" dirty="0"/>
              <a:t>Percent within distortion (ppm):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BA741B1-E15B-3C91-53C5-68B411B49E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146899"/>
              </p:ext>
            </p:extLst>
          </p:nvPr>
        </p:nvGraphicFramePr>
        <p:xfrm>
          <a:off x="91440" y="1920240"/>
          <a:ext cx="3474720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680">
                  <a:extLst>
                    <a:ext uri="{9D8B030D-6E8A-4147-A177-3AD203B41FA5}">
                      <a16:colId xmlns:a16="http://schemas.microsoft.com/office/drawing/2014/main" val="2285974399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565563844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225808953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812511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Distor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103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±20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79%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77%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51%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37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±50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98%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95%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79%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405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±100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99.7%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95%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78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±400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499600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/>
                        <a:t>City and area statistics (ppm):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577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-204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593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+209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227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360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979924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Mean weighted by pop = +0.3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568200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900016-5946-4455-06FB-6C512A6F4226}"/>
              </a:ext>
            </a:extLst>
          </p:cNvPr>
          <p:cNvSpPr txBox="1">
            <a:spLocks/>
          </p:cNvSpPr>
          <p:nvPr/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A8DAF9-CFC1-344C-89B7-DCB2EBBDC673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algn="r"/>
              <a:t>36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FACE47-1DC9-9E6C-982C-7208D8285490}"/>
              </a:ext>
            </a:extLst>
          </p:cNvPr>
          <p:cNvSpPr txBox="1"/>
          <p:nvPr/>
        </p:nvSpPr>
        <p:spPr>
          <a:xfrm>
            <a:off x="0" y="6305034"/>
            <a:ext cx="356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Statistics are for land areas only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060B50-2FAF-AD1F-7557-B1E18C1DA9E1}"/>
              </a:ext>
            </a:extLst>
          </p:cNvPr>
          <p:cNvSpPr txBox="1"/>
          <p:nvPr/>
        </p:nvSpPr>
        <p:spPr>
          <a:xfrm>
            <a:off x="8138160" y="274320"/>
            <a:ext cx="3837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C00000"/>
                </a:solidFill>
              </a:rPr>
              <a:t>Distortion increment 20 ppm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96C1C4-727F-474C-E6E1-AC4163632E33}"/>
              </a:ext>
            </a:extLst>
          </p:cNvPr>
          <p:cNvSpPr/>
          <p:nvPr/>
        </p:nvSpPr>
        <p:spPr>
          <a:xfrm>
            <a:off x="91440" y="2310816"/>
            <a:ext cx="3474720" cy="4095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A02267-8126-3485-4826-3F06DA7ED593}"/>
              </a:ext>
            </a:extLst>
          </p:cNvPr>
          <p:cNvSpPr txBox="1"/>
          <p:nvPr/>
        </p:nvSpPr>
        <p:spPr>
          <a:xfrm>
            <a:off x="3711716" y="3657600"/>
            <a:ext cx="2551612" cy="7078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</a:rPr>
              <a:t>Distortion design </a:t>
            </a:r>
          </a:p>
          <a:p>
            <a:r>
              <a:rPr lang="en-US" sz="2000" b="1" i="1" dirty="0">
                <a:solidFill>
                  <a:srgbClr val="C00000"/>
                </a:solidFill>
              </a:rPr>
              <a:t>performance ±40 ppm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B6DEBF-4F75-231F-FF82-43AE8E4EA75B}"/>
              </a:ext>
            </a:extLst>
          </p:cNvPr>
          <p:cNvSpPr/>
          <p:nvPr/>
        </p:nvSpPr>
        <p:spPr>
          <a:xfrm>
            <a:off x="91440" y="5877746"/>
            <a:ext cx="3474720" cy="4095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21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D2D32-5F7D-4F87-B057-3BDF81F7F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Preliminary zone designs for Big Island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F523A-6ED6-430C-9AC8-11BAF88B5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11247120" cy="5029200"/>
          </a:xfrm>
        </p:spPr>
        <p:txBody>
          <a:bodyPr>
            <a:normAutofit/>
          </a:bodyPr>
          <a:lstStyle/>
          <a:p>
            <a:r>
              <a:rPr lang="en-US" b="1" dirty="0"/>
              <a:t>Based on 12 zones as proposed by stakeholders </a:t>
            </a:r>
            <a:endParaRPr lang="en-US" b="1" i="1" dirty="0"/>
          </a:p>
          <a:p>
            <a:r>
              <a:rPr lang="en-US" b="1" dirty="0"/>
              <a:t>Following 4 maps show statewide and preliminary design performance</a:t>
            </a:r>
          </a:p>
          <a:p>
            <a:pPr lvl="1"/>
            <a:r>
              <a:rPr lang="en-US" dirty="0"/>
              <a:t>First 2 maps with distortion increment of </a:t>
            </a:r>
            <a:r>
              <a:rPr lang="en-US" b="1" dirty="0"/>
              <a:t>50 ppm</a:t>
            </a:r>
          </a:p>
          <a:p>
            <a:pPr lvl="1"/>
            <a:r>
              <a:rPr lang="en-US" dirty="0"/>
              <a:t>Second 2 maps with distortion increment of </a:t>
            </a:r>
            <a:r>
              <a:rPr lang="en-US" b="1" dirty="0"/>
              <a:t>20 ppm </a:t>
            </a:r>
            <a:r>
              <a:rPr lang="en-US" dirty="0"/>
              <a:t>to show more detail</a:t>
            </a:r>
          </a:p>
          <a:p>
            <a:r>
              <a:rPr lang="en-US" b="1" dirty="0"/>
              <a:t>All maps give </a:t>
            </a:r>
            <a:r>
              <a:rPr lang="en-US" b="1" i="1" dirty="0"/>
              <a:t>distortion design performance value </a:t>
            </a:r>
            <a:r>
              <a:rPr lang="en-US" b="1" dirty="0"/>
              <a:t>in ppm, where:</a:t>
            </a:r>
          </a:p>
          <a:p>
            <a:pPr lvl="1"/>
            <a:r>
              <a:rPr lang="en-US" dirty="0"/>
              <a:t>The distortion value includes </a:t>
            </a:r>
            <a:r>
              <a:rPr lang="en-US" b="1" dirty="0"/>
              <a:t>at least 90% </a:t>
            </a:r>
            <a:r>
              <a:rPr lang="en-US" dirty="0"/>
              <a:t>of population…</a:t>
            </a:r>
          </a:p>
          <a:p>
            <a:pPr lvl="1"/>
            <a:r>
              <a:rPr lang="en-US" b="1" dirty="0"/>
              <a:t>…AND at least 75% </a:t>
            </a:r>
            <a:r>
              <a:rPr lang="en-US" dirty="0"/>
              <a:t>of cities and towns (irrespective of population)</a:t>
            </a:r>
          </a:p>
          <a:p>
            <a:pPr lvl="1"/>
            <a:r>
              <a:rPr lang="en-US" b="1" dirty="0"/>
              <a:t>…AND</a:t>
            </a:r>
            <a:r>
              <a:rPr lang="en-US" dirty="0"/>
              <a:t> </a:t>
            </a:r>
            <a:r>
              <a:rPr lang="en-US" b="1" dirty="0"/>
              <a:t>at least 50% </a:t>
            </a:r>
            <a:r>
              <a:rPr lang="en-US" dirty="0"/>
              <a:t>of total land area</a:t>
            </a:r>
          </a:p>
          <a:p>
            <a:r>
              <a:rPr lang="en-US" b="1" i="1" dirty="0">
                <a:solidFill>
                  <a:srgbClr val="C00000"/>
                </a:solidFill>
              </a:rPr>
              <a:t>The multi-zone designs are PRELIMINARY and WILL change!</a:t>
            </a:r>
          </a:p>
          <a:p>
            <a:pPr lvl="1"/>
            <a:r>
              <a:rPr lang="en-US" dirty="0"/>
              <a:t>Will seek input from stakeholders before finalizing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1D81B0-B8CA-BA48-E2B4-DB9217718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03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D8AC00E-4A3E-EB6A-CF79-FEA5814E8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680" y="91440"/>
            <a:ext cx="8656320" cy="649224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64EC7-08CC-B0F4-EFF9-B98CB0F831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" y="182880"/>
            <a:ext cx="3566160" cy="1006475"/>
          </a:xfrm>
        </p:spPr>
        <p:txBody>
          <a:bodyPr tIns="45720" bIns="45720" anchor="t" anchorCtr="0">
            <a:normAutofit/>
          </a:bodyPr>
          <a:lstStyle/>
          <a:p>
            <a:r>
              <a:rPr lang="en-US" sz="3200" b="1" dirty="0">
                <a:latin typeface="+mn-lt"/>
              </a:rPr>
              <a:t>SPCS2022 linear distortion (prelim)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1440" y="1188720"/>
            <a:ext cx="3566160" cy="4845050"/>
          </a:xfrm>
        </p:spPr>
        <p:txBody>
          <a:bodyPr tIns="45720" bIns="45720" numCol="1">
            <a:normAutofit/>
          </a:bodyPr>
          <a:lstStyle/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b="1" dirty="0"/>
              <a:t>Big Island (statewide)</a:t>
            </a:r>
            <a:endParaRPr lang="en-US" sz="2800" b="1" dirty="0"/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000" b="1" i="1" dirty="0"/>
              <a:t>Percent within distortion (ppm):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BA741B1-E15B-3C91-53C5-68B411B49E08}"/>
              </a:ext>
            </a:extLst>
          </p:cNvPr>
          <p:cNvGraphicFramePr>
            <a:graphicFrameLocks noGrp="1"/>
          </p:cNvGraphicFramePr>
          <p:nvPr/>
        </p:nvGraphicFramePr>
        <p:xfrm>
          <a:off x="91440" y="1920240"/>
          <a:ext cx="3474720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680">
                  <a:extLst>
                    <a:ext uri="{9D8B030D-6E8A-4147-A177-3AD203B41FA5}">
                      <a16:colId xmlns:a16="http://schemas.microsoft.com/office/drawing/2014/main" val="2285974399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565563844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225808953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812511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Distor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103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±20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55%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+mn-lt"/>
                        </a:rPr>
                        <a:t>58%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37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±50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79%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82%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24%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405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±100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89%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91%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38%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78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±400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92%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499600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/>
                        <a:t>City and area statistics (ppm):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577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-174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-645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593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227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360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-170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979924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Mean weighted by pop = -26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568200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900016-5946-4455-06FB-6C512A6F4226}"/>
              </a:ext>
            </a:extLst>
          </p:cNvPr>
          <p:cNvSpPr txBox="1">
            <a:spLocks/>
          </p:cNvSpPr>
          <p:nvPr/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A8DAF9-CFC1-344C-89B7-DCB2EBBDC673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algn="r"/>
              <a:t>38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FACE47-1DC9-9E6C-982C-7208D8285490}"/>
              </a:ext>
            </a:extLst>
          </p:cNvPr>
          <p:cNvSpPr txBox="1"/>
          <p:nvPr/>
        </p:nvSpPr>
        <p:spPr>
          <a:xfrm>
            <a:off x="0" y="6305034"/>
            <a:ext cx="356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Statistics are for land areas only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55942E-7AC4-D1DB-DB03-873D9D0A69ED}"/>
              </a:ext>
            </a:extLst>
          </p:cNvPr>
          <p:cNvSpPr txBox="1"/>
          <p:nvPr/>
        </p:nvSpPr>
        <p:spPr>
          <a:xfrm>
            <a:off x="5074920" y="228600"/>
            <a:ext cx="3837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C00000"/>
                </a:solidFill>
              </a:rPr>
              <a:t>Distortion increment 50 ppm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F36F21-0F31-39CF-7D18-90006DB0769D}"/>
              </a:ext>
            </a:extLst>
          </p:cNvPr>
          <p:cNvSpPr/>
          <p:nvPr/>
        </p:nvSpPr>
        <p:spPr>
          <a:xfrm>
            <a:off x="91440" y="2693377"/>
            <a:ext cx="3474720" cy="4095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0E49B6-D922-348F-0800-F96591451BD1}"/>
              </a:ext>
            </a:extLst>
          </p:cNvPr>
          <p:cNvSpPr txBox="1"/>
          <p:nvPr/>
        </p:nvSpPr>
        <p:spPr>
          <a:xfrm>
            <a:off x="6251819" y="5694749"/>
            <a:ext cx="2642431" cy="7078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</a:rPr>
              <a:t>Distortion design </a:t>
            </a:r>
          </a:p>
          <a:p>
            <a:r>
              <a:rPr lang="en-US" sz="2000" b="1" i="1" dirty="0">
                <a:solidFill>
                  <a:srgbClr val="C00000"/>
                </a:solidFill>
              </a:rPr>
              <a:t>performance ±150 ppm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28C7D1-490A-246A-DC88-F88D0899ACCA}"/>
              </a:ext>
            </a:extLst>
          </p:cNvPr>
          <p:cNvSpPr/>
          <p:nvPr/>
        </p:nvSpPr>
        <p:spPr>
          <a:xfrm>
            <a:off x="91440" y="5877746"/>
            <a:ext cx="3474720" cy="4095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57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D2B3BAA-5724-7AD1-272D-B14D38A25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680" y="91440"/>
            <a:ext cx="8656320" cy="649224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64EC7-08CC-B0F4-EFF9-B98CB0F831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" y="182880"/>
            <a:ext cx="3566160" cy="1006475"/>
          </a:xfrm>
        </p:spPr>
        <p:txBody>
          <a:bodyPr tIns="45720" bIns="45720" anchor="t" anchorCtr="0">
            <a:normAutofit/>
          </a:bodyPr>
          <a:lstStyle/>
          <a:p>
            <a:r>
              <a:rPr lang="en-US" sz="3200" b="1" dirty="0">
                <a:latin typeface="+mn-lt"/>
              </a:rPr>
              <a:t>SPCS2022 linear distortion (prelim)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1440" y="1188720"/>
            <a:ext cx="3566160" cy="4845050"/>
          </a:xfrm>
        </p:spPr>
        <p:txBody>
          <a:bodyPr tIns="45720" bIns="45720" numCol="1">
            <a:normAutofit/>
          </a:bodyPr>
          <a:lstStyle/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b="1" dirty="0"/>
              <a:t>Big Island (12 zones)</a:t>
            </a:r>
            <a:endParaRPr lang="en-US" sz="2800" b="1" dirty="0"/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000" b="1" i="1" dirty="0"/>
              <a:t>Percent within distortion (ppm):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BA741B1-E15B-3C91-53C5-68B411B49E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62140"/>
              </p:ext>
            </p:extLst>
          </p:nvPr>
        </p:nvGraphicFramePr>
        <p:xfrm>
          <a:off x="91440" y="1920240"/>
          <a:ext cx="3474720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680">
                  <a:extLst>
                    <a:ext uri="{9D8B030D-6E8A-4147-A177-3AD203B41FA5}">
                      <a16:colId xmlns:a16="http://schemas.microsoft.com/office/drawing/2014/main" val="2285974399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565563844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225808953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812511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Distor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103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±20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79%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76%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49%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37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±50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99.7%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405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±100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92%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78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±400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499600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/>
                        <a:t>City and area statistics (ppm):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577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-420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593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+230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227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651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360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979924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Mean weighted by pop = +1.4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568200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900016-5946-4455-06FB-6C512A6F4226}"/>
              </a:ext>
            </a:extLst>
          </p:cNvPr>
          <p:cNvSpPr txBox="1">
            <a:spLocks/>
          </p:cNvSpPr>
          <p:nvPr/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A8DAF9-CFC1-344C-89B7-DCB2EBBDC673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algn="r"/>
              <a:t>39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FACE47-1DC9-9E6C-982C-7208D8285490}"/>
              </a:ext>
            </a:extLst>
          </p:cNvPr>
          <p:cNvSpPr txBox="1"/>
          <p:nvPr/>
        </p:nvSpPr>
        <p:spPr>
          <a:xfrm>
            <a:off x="0" y="6305034"/>
            <a:ext cx="356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Statistics are for land areas only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022AFB-A8C8-2088-F3F0-ECF802DFAF5A}"/>
              </a:ext>
            </a:extLst>
          </p:cNvPr>
          <p:cNvSpPr txBox="1"/>
          <p:nvPr/>
        </p:nvSpPr>
        <p:spPr>
          <a:xfrm>
            <a:off x="5074920" y="228600"/>
            <a:ext cx="3837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C00000"/>
                </a:solidFill>
              </a:rPr>
              <a:t>Distortion increment 50 ppm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22C832-0D82-F3A9-0812-131158090AE3}"/>
              </a:ext>
            </a:extLst>
          </p:cNvPr>
          <p:cNvSpPr/>
          <p:nvPr/>
        </p:nvSpPr>
        <p:spPr>
          <a:xfrm>
            <a:off x="91440" y="2693377"/>
            <a:ext cx="3474720" cy="4095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053F49-A61C-1A28-9362-88693CDA30BF}"/>
              </a:ext>
            </a:extLst>
          </p:cNvPr>
          <p:cNvSpPr txBox="1"/>
          <p:nvPr/>
        </p:nvSpPr>
        <p:spPr>
          <a:xfrm>
            <a:off x="6251819" y="5694749"/>
            <a:ext cx="2642431" cy="7078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</a:rPr>
              <a:t>Distortion design </a:t>
            </a:r>
          </a:p>
          <a:p>
            <a:r>
              <a:rPr lang="en-US" sz="2000" b="1" i="1" dirty="0">
                <a:solidFill>
                  <a:srgbClr val="C00000"/>
                </a:solidFill>
              </a:rPr>
              <a:t>performance ±30 ppm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05297B-B859-4947-318F-984EECCC7D63}"/>
              </a:ext>
            </a:extLst>
          </p:cNvPr>
          <p:cNvSpPr/>
          <p:nvPr/>
        </p:nvSpPr>
        <p:spPr>
          <a:xfrm>
            <a:off x="91440" y="5877746"/>
            <a:ext cx="3474720" cy="4095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12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F29F59AF-2088-8118-A8DE-AB2C794D8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922122-6FE0-8E4C-BB65-C03A87AD1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734800" cy="914400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A “flat” Earth for the future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10298C-31DE-5371-171D-941A885CC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7140"/>
            <a:ext cx="11247120" cy="527510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3600" b="1" dirty="0"/>
              <a:t>State Plane Coordinate System of 2022 (SPCS2022)</a:t>
            </a:r>
          </a:p>
          <a:p>
            <a:pPr>
              <a:lnSpc>
                <a:spcPct val="110000"/>
              </a:lnSpc>
            </a:pPr>
            <a:r>
              <a:rPr lang="en-US" b="1" i="1" dirty="0"/>
              <a:t>Third generation of State Plane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First in 1930s, second in 1980s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Same 3 map projection types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Same ellipsoid as SPCS 83 (GRS 80)</a:t>
            </a:r>
          </a:p>
          <a:p>
            <a:pPr>
              <a:lnSpc>
                <a:spcPct val="110000"/>
              </a:lnSpc>
            </a:pPr>
            <a:r>
              <a:rPr lang="en-US" b="1" i="1" dirty="0"/>
              <a:t>The same, but different…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Based on new terrestrial reference frames instead of NAD 83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Designed to reduce difference between “grid” and “ground” distances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Zone “layers” will exist in most states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More zones, most designed by state stakeholders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F517E5-2247-5B93-95CD-6F50164DE5D5}"/>
              </a:ext>
            </a:extLst>
          </p:cNvPr>
          <p:cNvGrpSpPr>
            <a:grpSpLocks noChangeAspect="1"/>
          </p:cNvGrpSpPr>
          <p:nvPr/>
        </p:nvGrpSpPr>
        <p:grpSpPr>
          <a:xfrm>
            <a:off x="6941472" y="2286000"/>
            <a:ext cx="1536685" cy="1737360"/>
            <a:chOff x="7325342" y="2752292"/>
            <a:chExt cx="2970729" cy="335867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FD5147B-85EA-A108-0DA7-FB912EC6238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646407" y="3824968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6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80863E1D-3724-07F4-A96E-6B542FCAE6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7646447" y="3824968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7" name="Freeform 28">
              <a:extLst>
                <a:ext uri="{FF2B5EF4-FFF2-40B4-BE49-F238E27FC236}">
                  <a16:creationId xmlns:a16="http://schemas.microsoft.com/office/drawing/2014/main" id="{21B0EE43-98FC-F0F1-50CF-283A1CC6A23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325342" y="2752292"/>
              <a:ext cx="2970729" cy="3096344"/>
            </a:xfrm>
            <a:custGeom>
              <a:avLst/>
              <a:gdLst>
                <a:gd name="connsiteX0" fmla="*/ 0 w 3204356"/>
                <a:gd name="connsiteY0" fmla="*/ 2557460 h 2557460"/>
                <a:gd name="connsiteX1" fmla="*/ 1602178 w 3204356"/>
                <a:gd name="connsiteY1" fmla="*/ 0 h 2557460"/>
                <a:gd name="connsiteX2" fmla="*/ 3204356 w 3204356"/>
                <a:gd name="connsiteY2" fmla="*/ 2557460 h 2557460"/>
                <a:gd name="connsiteX3" fmla="*/ 0 w 3204356"/>
                <a:gd name="connsiteY3" fmla="*/ 2557460 h 2557460"/>
                <a:gd name="connsiteX0" fmla="*/ 0 w 3204356"/>
                <a:gd name="connsiteY0" fmla="*/ 2557460 h 2557460"/>
                <a:gd name="connsiteX1" fmla="*/ 1602178 w 3204356"/>
                <a:gd name="connsiteY1" fmla="*/ 0 h 2557460"/>
                <a:gd name="connsiteX2" fmla="*/ 3204356 w 3204356"/>
                <a:gd name="connsiteY2" fmla="*/ 2557460 h 2557460"/>
                <a:gd name="connsiteX3" fmla="*/ 0 w 3204356"/>
                <a:gd name="connsiteY3" fmla="*/ 2557460 h 2557460"/>
                <a:gd name="connsiteX0" fmla="*/ 0 w 3204356"/>
                <a:gd name="connsiteY0" fmla="*/ 2557460 h 2842618"/>
                <a:gd name="connsiteX1" fmla="*/ 1602178 w 3204356"/>
                <a:gd name="connsiteY1" fmla="*/ 0 h 2842618"/>
                <a:gd name="connsiteX2" fmla="*/ 3204356 w 3204356"/>
                <a:gd name="connsiteY2" fmla="*/ 2557460 h 2842618"/>
                <a:gd name="connsiteX3" fmla="*/ 0 w 3204356"/>
                <a:gd name="connsiteY3" fmla="*/ 2557460 h 2842618"/>
                <a:gd name="connsiteX0" fmla="*/ 0 w 3303164"/>
                <a:gd name="connsiteY0" fmla="*/ 2557460 h 3133524"/>
                <a:gd name="connsiteX1" fmla="*/ 1602178 w 3303164"/>
                <a:gd name="connsiteY1" fmla="*/ 0 h 3133524"/>
                <a:gd name="connsiteX2" fmla="*/ 3204356 w 3303164"/>
                <a:gd name="connsiteY2" fmla="*/ 2557460 h 3133524"/>
                <a:gd name="connsiteX3" fmla="*/ 1692188 w 3303164"/>
                <a:gd name="connsiteY3" fmla="*/ 3133524 h 3133524"/>
                <a:gd name="connsiteX4" fmla="*/ 0 w 3303164"/>
                <a:gd name="connsiteY4" fmla="*/ 2557460 h 3133524"/>
                <a:gd name="connsiteX0" fmla="*/ 0 w 3303164"/>
                <a:gd name="connsiteY0" fmla="*/ 2557460 h 3133524"/>
                <a:gd name="connsiteX1" fmla="*/ 1602178 w 3303164"/>
                <a:gd name="connsiteY1" fmla="*/ 0 h 3133524"/>
                <a:gd name="connsiteX2" fmla="*/ 3204356 w 3303164"/>
                <a:gd name="connsiteY2" fmla="*/ 2557460 h 3133524"/>
                <a:gd name="connsiteX3" fmla="*/ 1836204 w 3303164"/>
                <a:gd name="connsiteY3" fmla="*/ 3133524 h 3133524"/>
                <a:gd name="connsiteX4" fmla="*/ 0 w 3303164"/>
                <a:gd name="connsiteY4" fmla="*/ 2557460 h 3133524"/>
                <a:gd name="connsiteX0" fmla="*/ 0 w 3303164"/>
                <a:gd name="connsiteY0" fmla="*/ 2557460 h 2993130"/>
                <a:gd name="connsiteX1" fmla="*/ 1602178 w 3303164"/>
                <a:gd name="connsiteY1" fmla="*/ 0 h 2993130"/>
                <a:gd name="connsiteX2" fmla="*/ 3204356 w 3303164"/>
                <a:gd name="connsiteY2" fmla="*/ 2557460 h 2993130"/>
                <a:gd name="connsiteX3" fmla="*/ 1764196 w 3303164"/>
                <a:gd name="connsiteY3" fmla="*/ 2773484 h 2993130"/>
                <a:gd name="connsiteX4" fmla="*/ 0 w 3303164"/>
                <a:gd name="connsiteY4" fmla="*/ 2557460 h 2993130"/>
                <a:gd name="connsiteX0" fmla="*/ 0 w 3303164"/>
                <a:gd name="connsiteY0" fmla="*/ 2557460 h 3169528"/>
                <a:gd name="connsiteX1" fmla="*/ 1602178 w 3303164"/>
                <a:gd name="connsiteY1" fmla="*/ 0 h 3169528"/>
                <a:gd name="connsiteX2" fmla="*/ 3204356 w 3303164"/>
                <a:gd name="connsiteY2" fmla="*/ 2557460 h 3169528"/>
                <a:gd name="connsiteX3" fmla="*/ 1584176 w 3303164"/>
                <a:gd name="connsiteY3" fmla="*/ 3169528 h 3169528"/>
                <a:gd name="connsiteX4" fmla="*/ 0 w 3303164"/>
                <a:gd name="connsiteY4" fmla="*/ 2557460 h 3169528"/>
                <a:gd name="connsiteX0" fmla="*/ 0 w 3159148"/>
                <a:gd name="connsiteY0" fmla="*/ 2557460 h 3199531"/>
                <a:gd name="connsiteX1" fmla="*/ 1602178 w 3159148"/>
                <a:gd name="connsiteY1" fmla="*/ 0 h 3199531"/>
                <a:gd name="connsiteX2" fmla="*/ 3060340 w 3159148"/>
                <a:gd name="connsiteY2" fmla="*/ 2377440 h 3199531"/>
                <a:gd name="connsiteX3" fmla="*/ 1584176 w 3159148"/>
                <a:gd name="connsiteY3" fmla="*/ 3169528 h 3199531"/>
                <a:gd name="connsiteX4" fmla="*/ 0 w 3159148"/>
                <a:gd name="connsiteY4" fmla="*/ 2557460 h 3199531"/>
                <a:gd name="connsiteX0" fmla="*/ 0 w 3015132"/>
                <a:gd name="connsiteY0" fmla="*/ 2449448 h 3181529"/>
                <a:gd name="connsiteX1" fmla="*/ 1458162 w 3015132"/>
                <a:gd name="connsiteY1" fmla="*/ 0 h 3181529"/>
                <a:gd name="connsiteX2" fmla="*/ 2916324 w 3015132"/>
                <a:gd name="connsiteY2" fmla="*/ 2377440 h 3181529"/>
                <a:gd name="connsiteX3" fmla="*/ 1440160 w 3015132"/>
                <a:gd name="connsiteY3" fmla="*/ 3169528 h 3181529"/>
                <a:gd name="connsiteX4" fmla="*/ 0 w 3015132"/>
                <a:gd name="connsiteY4" fmla="*/ 2449448 h 3181529"/>
                <a:gd name="connsiteX0" fmla="*/ 0 w 3015132"/>
                <a:gd name="connsiteY0" fmla="*/ 2449448 h 3037513"/>
                <a:gd name="connsiteX1" fmla="*/ 1458162 w 3015132"/>
                <a:gd name="connsiteY1" fmla="*/ 0 h 3037513"/>
                <a:gd name="connsiteX2" fmla="*/ 2916324 w 3015132"/>
                <a:gd name="connsiteY2" fmla="*/ 2377440 h 3037513"/>
                <a:gd name="connsiteX3" fmla="*/ 1548172 w 3015132"/>
                <a:gd name="connsiteY3" fmla="*/ 3025512 h 3037513"/>
                <a:gd name="connsiteX4" fmla="*/ 0 w 3015132"/>
                <a:gd name="connsiteY4" fmla="*/ 2449448 h 3037513"/>
                <a:gd name="connsiteX0" fmla="*/ 0 w 3015132"/>
                <a:gd name="connsiteY0" fmla="*/ 2449448 h 3163374"/>
                <a:gd name="connsiteX1" fmla="*/ 1458162 w 3015132"/>
                <a:gd name="connsiteY1" fmla="*/ 0 h 3163374"/>
                <a:gd name="connsiteX2" fmla="*/ 2916324 w 3015132"/>
                <a:gd name="connsiteY2" fmla="*/ 2377440 h 3163374"/>
                <a:gd name="connsiteX3" fmla="*/ 1489403 w 3015132"/>
                <a:gd name="connsiteY3" fmla="*/ 3151373 h 3163374"/>
                <a:gd name="connsiteX4" fmla="*/ 0 w 3015132"/>
                <a:gd name="connsiteY4" fmla="*/ 2449448 h 3163374"/>
                <a:gd name="connsiteX0" fmla="*/ 0 w 3015132"/>
                <a:gd name="connsiteY0" fmla="*/ 2449448 h 3163374"/>
                <a:gd name="connsiteX1" fmla="*/ 1458162 w 3015132"/>
                <a:gd name="connsiteY1" fmla="*/ 0 h 3163374"/>
                <a:gd name="connsiteX2" fmla="*/ 2916324 w 3015132"/>
                <a:gd name="connsiteY2" fmla="*/ 2377440 h 3163374"/>
                <a:gd name="connsiteX3" fmla="*/ 1489403 w 3015132"/>
                <a:gd name="connsiteY3" fmla="*/ 3151373 h 3163374"/>
                <a:gd name="connsiteX4" fmla="*/ 0 w 3015132"/>
                <a:gd name="connsiteY4" fmla="*/ 2449448 h 3163374"/>
                <a:gd name="connsiteX0" fmla="*/ 0 w 3015132"/>
                <a:gd name="connsiteY0" fmla="*/ 2449448 h 3168657"/>
                <a:gd name="connsiteX1" fmla="*/ 1458162 w 3015132"/>
                <a:gd name="connsiteY1" fmla="*/ 0 h 3168657"/>
                <a:gd name="connsiteX2" fmla="*/ 2916324 w 3015132"/>
                <a:gd name="connsiteY2" fmla="*/ 2377440 h 3168657"/>
                <a:gd name="connsiteX3" fmla="*/ 1489403 w 3015132"/>
                <a:gd name="connsiteY3" fmla="*/ 3151373 h 3168657"/>
                <a:gd name="connsiteX4" fmla="*/ 0 w 3015132"/>
                <a:gd name="connsiteY4" fmla="*/ 2449448 h 3168657"/>
                <a:gd name="connsiteX0" fmla="*/ 0 w 2942478"/>
                <a:gd name="connsiteY0" fmla="*/ 2430258 h 3168657"/>
                <a:gd name="connsiteX1" fmla="*/ 1385508 w 2942478"/>
                <a:gd name="connsiteY1" fmla="*/ 0 h 3168657"/>
                <a:gd name="connsiteX2" fmla="*/ 2843670 w 2942478"/>
                <a:gd name="connsiteY2" fmla="*/ 2377440 h 3168657"/>
                <a:gd name="connsiteX3" fmla="*/ 1416749 w 2942478"/>
                <a:gd name="connsiteY3" fmla="*/ 3151373 h 3168657"/>
                <a:gd name="connsiteX4" fmla="*/ 0 w 2942478"/>
                <a:gd name="connsiteY4" fmla="*/ 2430258 h 3168657"/>
                <a:gd name="connsiteX0" fmla="*/ 0 w 2859652"/>
                <a:gd name="connsiteY0" fmla="*/ 2430258 h 3168657"/>
                <a:gd name="connsiteX1" fmla="*/ 1385508 w 2859652"/>
                <a:gd name="connsiteY1" fmla="*/ 0 h 3168657"/>
                <a:gd name="connsiteX2" fmla="*/ 2760844 w 2859652"/>
                <a:gd name="connsiteY2" fmla="*/ 2354352 h 3168657"/>
                <a:gd name="connsiteX3" fmla="*/ 1416749 w 2859652"/>
                <a:gd name="connsiteY3" fmla="*/ 3151373 h 3168657"/>
                <a:gd name="connsiteX4" fmla="*/ 0 w 2859652"/>
                <a:gd name="connsiteY4" fmla="*/ 2430258 h 3168657"/>
                <a:gd name="connsiteX0" fmla="*/ 0 w 2859652"/>
                <a:gd name="connsiteY0" fmla="*/ 2430258 h 3130705"/>
                <a:gd name="connsiteX1" fmla="*/ 1385508 w 2859652"/>
                <a:gd name="connsiteY1" fmla="*/ 0 h 3130705"/>
                <a:gd name="connsiteX2" fmla="*/ 2760844 w 2859652"/>
                <a:gd name="connsiteY2" fmla="*/ 2354352 h 3130705"/>
                <a:gd name="connsiteX3" fmla="*/ 1453076 w 2859652"/>
                <a:gd name="connsiteY3" fmla="*/ 3113421 h 3130705"/>
                <a:gd name="connsiteX4" fmla="*/ 0 w 2859652"/>
                <a:gd name="connsiteY4" fmla="*/ 2430258 h 3130705"/>
                <a:gd name="connsiteX0" fmla="*/ 0 w 2859652"/>
                <a:gd name="connsiteY0" fmla="*/ 2430258 h 3130705"/>
                <a:gd name="connsiteX1" fmla="*/ 1385508 w 2859652"/>
                <a:gd name="connsiteY1" fmla="*/ 0 h 3130705"/>
                <a:gd name="connsiteX2" fmla="*/ 2760844 w 2859652"/>
                <a:gd name="connsiteY2" fmla="*/ 2354352 h 3130705"/>
                <a:gd name="connsiteX3" fmla="*/ 1453076 w 2859652"/>
                <a:gd name="connsiteY3" fmla="*/ 3113421 h 3130705"/>
                <a:gd name="connsiteX4" fmla="*/ 0 w 2859652"/>
                <a:gd name="connsiteY4" fmla="*/ 2430258 h 3130705"/>
                <a:gd name="connsiteX0" fmla="*/ 0 w 2813425"/>
                <a:gd name="connsiteY0" fmla="*/ 2430258 h 3130705"/>
                <a:gd name="connsiteX1" fmla="*/ 1385508 w 2813425"/>
                <a:gd name="connsiteY1" fmla="*/ 0 h 3130705"/>
                <a:gd name="connsiteX2" fmla="*/ 2714617 w 2813425"/>
                <a:gd name="connsiteY2" fmla="*/ 2354353 h 3130705"/>
                <a:gd name="connsiteX3" fmla="*/ 1453076 w 2813425"/>
                <a:gd name="connsiteY3" fmla="*/ 3113421 h 3130705"/>
                <a:gd name="connsiteX4" fmla="*/ 0 w 2813425"/>
                <a:gd name="connsiteY4" fmla="*/ 2430258 h 3130705"/>
                <a:gd name="connsiteX0" fmla="*/ 0 w 2740771"/>
                <a:gd name="connsiteY0" fmla="*/ 2468213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68213 h 3130705"/>
                <a:gd name="connsiteX0" fmla="*/ 0 w 2740771"/>
                <a:gd name="connsiteY0" fmla="*/ 2430260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30260 h 3130705"/>
                <a:gd name="connsiteX0" fmla="*/ 0 w 2740771"/>
                <a:gd name="connsiteY0" fmla="*/ 2430260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30260 h 3130705"/>
                <a:gd name="connsiteX0" fmla="*/ 0 w 2714345"/>
                <a:gd name="connsiteY0" fmla="*/ 2430260 h 3130705"/>
                <a:gd name="connsiteX1" fmla="*/ 1286428 w 2714345"/>
                <a:gd name="connsiteY1" fmla="*/ 0 h 3130705"/>
                <a:gd name="connsiteX2" fmla="*/ 2615537 w 2714345"/>
                <a:gd name="connsiteY2" fmla="*/ 2354353 h 3130705"/>
                <a:gd name="connsiteX3" fmla="*/ 1353996 w 2714345"/>
                <a:gd name="connsiteY3" fmla="*/ 3113421 h 3130705"/>
                <a:gd name="connsiteX4" fmla="*/ 0 w 2714345"/>
                <a:gd name="connsiteY4" fmla="*/ 2430260 h 3130705"/>
                <a:gd name="connsiteX0" fmla="*/ 0 w 2714345"/>
                <a:gd name="connsiteY0" fmla="*/ 2430260 h 3130705"/>
                <a:gd name="connsiteX1" fmla="*/ 1286428 w 2714345"/>
                <a:gd name="connsiteY1" fmla="*/ 0 h 3130705"/>
                <a:gd name="connsiteX2" fmla="*/ 2615537 w 2714345"/>
                <a:gd name="connsiteY2" fmla="*/ 2430260 h 3130705"/>
                <a:gd name="connsiteX3" fmla="*/ 1353996 w 2714345"/>
                <a:gd name="connsiteY3" fmla="*/ 3113421 h 3130705"/>
                <a:gd name="connsiteX4" fmla="*/ 0 w 2714345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328104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7"/>
                <a:gd name="connsiteY0" fmla="*/ 2430260 h 3130705"/>
                <a:gd name="connsiteX1" fmla="*/ 1328104 w 2656207"/>
                <a:gd name="connsiteY1" fmla="*/ 0 h 3130705"/>
                <a:gd name="connsiteX2" fmla="*/ 2615536 w 2656207"/>
                <a:gd name="connsiteY2" fmla="*/ 2430261 h 3130705"/>
                <a:gd name="connsiteX3" fmla="*/ 1353996 w 2656207"/>
                <a:gd name="connsiteY3" fmla="*/ 3113421 h 3130705"/>
                <a:gd name="connsiteX4" fmla="*/ 0 w 2656207"/>
                <a:gd name="connsiteY4" fmla="*/ 2430260 h 3130705"/>
                <a:gd name="connsiteX0" fmla="*/ 0 w 2656208"/>
                <a:gd name="connsiteY0" fmla="*/ 2430260 h 3130705"/>
                <a:gd name="connsiteX1" fmla="*/ 1328104 w 2656208"/>
                <a:gd name="connsiteY1" fmla="*/ 0 h 3130705"/>
                <a:gd name="connsiteX2" fmla="*/ 2615537 w 2656208"/>
                <a:gd name="connsiteY2" fmla="*/ 2430261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32093"/>
                <a:gd name="connsiteY0" fmla="*/ 2430260 h 3130705"/>
                <a:gd name="connsiteX1" fmla="*/ 1328104 w 2632093"/>
                <a:gd name="connsiteY1" fmla="*/ 0 h 3130705"/>
                <a:gd name="connsiteX2" fmla="*/ 2591422 w 2632093"/>
                <a:gd name="connsiteY2" fmla="*/ 2430261 h 3130705"/>
                <a:gd name="connsiteX3" fmla="*/ 1353996 w 2632093"/>
                <a:gd name="connsiteY3" fmla="*/ 3113421 h 3130705"/>
                <a:gd name="connsiteX4" fmla="*/ 0 w 2632093"/>
                <a:gd name="connsiteY4" fmla="*/ 2430260 h 3130705"/>
                <a:gd name="connsiteX0" fmla="*/ 0 w 2632093"/>
                <a:gd name="connsiteY0" fmla="*/ 2430260 h 3130705"/>
                <a:gd name="connsiteX1" fmla="*/ 1328104 w 2632093"/>
                <a:gd name="connsiteY1" fmla="*/ 0 h 3130705"/>
                <a:gd name="connsiteX2" fmla="*/ 2591422 w 2632093"/>
                <a:gd name="connsiteY2" fmla="*/ 2430261 h 3130705"/>
                <a:gd name="connsiteX3" fmla="*/ 1328104 w 2632093"/>
                <a:gd name="connsiteY3" fmla="*/ 3113421 h 3130705"/>
                <a:gd name="connsiteX4" fmla="*/ 0 w 2632093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90746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293568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17132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17132 w 2672764"/>
                <a:gd name="connsiteY1" fmla="*/ 0 h 3130705"/>
                <a:gd name="connsiteX2" fmla="*/ 2632093 w 2672764"/>
                <a:gd name="connsiteY2" fmla="*/ 2430261 h 3130705"/>
                <a:gd name="connsiteX3" fmla="*/ 1317132 w 2672764"/>
                <a:gd name="connsiteY3" fmla="*/ 3113421 h 3130705"/>
                <a:gd name="connsiteX4" fmla="*/ 0 w 2672764"/>
                <a:gd name="connsiteY4" fmla="*/ 2430260 h 3130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2764" h="3130705">
                  <a:moveTo>
                    <a:pt x="0" y="2430260"/>
                  </a:moveTo>
                  <a:lnTo>
                    <a:pt x="1317132" y="0"/>
                  </a:lnTo>
                  <a:lnTo>
                    <a:pt x="2632093" y="2430261"/>
                  </a:lnTo>
                  <a:cubicBezTo>
                    <a:pt x="2672764" y="2797764"/>
                    <a:pt x="1915546" y="3116757"/>
                    <a:pt x="1317132" y="3113421"/>
                  </a:cubicBezTo>
                  <a:cubicBezTo>
                    <a:pt x="731796" y="3130705"/>
                    <a:pt x="69252" y="2906827"/>
                    <a:pt x="0" y="2430260"/>
                  </a:cubicBezTo>
                  <a:close/>
                </a:path>
              </a:pathLst>
            </a:custGeom>
            <a:gradFill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20000"/>
                  </a:srgbClr>
                </a:gs>
              </a:gsLst>
              <a:lin ang="0" scaled="0"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7701117D-61F6-6FA7-17E0-C90318F9E604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7792074" y="4042433"/>
              <a:ext cx="1993392" cy="731520"/>
            </a:xfrm>
            <a:prstGeom prst="arc">
              <a:avLst>
                <a:gd name="adj1" fmla="val 10795725"/>
                <a:gd name="adj2" fmla="val 8838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78D273E-412A-7107-214B-30CF6A623850}"/>
              </a:ext>
            </a:extLst>
          </p:cNvPr>
          <p:cNvGrpSpPr>
            <a:grpSpLocks noChangeAspect="1"/>
          </p:cNvGrpSpPr>
          <p:nvPr/>
        </p:nvGrpSpPr>
        <p:grpSpPr>
          <a:xfrm>
            <a:off x="9813908" y="2445220"/>
            <a:ext cx="1494171" cy="1737360"/>
            <a:chOff x="3146775" y="2376862"/>
            <a:chExt cx="2566588" cy="298432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0D859E0-1FC5-BD44-8A23-583950F005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87030" y="2377440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11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A0FCBACE-D476-F7C1-CB54-15AE0C8101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3287070" y="2377440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12" name="Can 193">
              <a:extLst>
                <a:ext uri="{FF2B5EF4-FFF2-40B4-BE49-F238E27FC236}">
                  <a16:creationId xmlns:a16="http://schemas.microsoft.com/office/drawing/2014/main" id="{032C861F-9034-B6B5-A901-F037AAD0EA53}"/>
                </a:ext>
              </a:extLst>
            </p:cNvPr>
            <p:cNvSpPr/>
            <p:nvPr/>
          </p:nvSpPr>
          <p:spPr bwMode="auto">
            <a:xfrm rot="5400000">
              <a:off x="3287070" y="2236567"/>
              <a:ext cx="2285998" cy="2566588"/>
            </a:xfrm>
            <a:prstGeom prst="can">
              <a:avLst>
                <a:gd name="adj" fmla="val 32842"/>
              </a:avLst>
            </a:prstGeom>
            <a:gradFill flip="none"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10000"/>
                  </a:srgbClr>
                </a:gs>
              </a:gsLst>
              <a:lin ang="11400000" scaled="0"/>
              <a:tileRect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grpSp>
          <p:nvGrpSpPr>
            <p:cNvPr id="13" name="Group 197">
              <a:extLst>
                <a:ext uri="{FF2B5EF4-FFF2-40B4-BE49-F238E27FC236}">
                  <a16:creationId xmlns:a16="http://schemas.microsoft.com/office/drawing/2014/main" id="{C75D2162-8034-B0B1-5296-BDD07DA6497F}"/>
                </a:ext>
              </a:extLst>
            </p:cNvPr>
            <p:cNvGrpSpPr/>
            <p:nvPr/>
          </p:nvGrpSpPr>
          <p:grpSpPr>
            <a:xfrm>
              <a:off x="4043701" y="2376866"/>
              <a:ext cx="1117848" cy="2984321"/>
              <a:chOff x="4139951" y="2376866"/>
              <a:chExt cx="1117848" cy="2984321"/>
            </a:xfrm>
          </p:grpSpPr>
          <p:sp>
            <p:nvSpPr>
              <p:cNvPr id="14" name="Arc 13">
                <a:extLst>
                  <a:ext uri="{FF2B5EF4-FFF2-40B4-BE49-F238E27FC236}">
                    <a16:creationId xmlns:a16="http://schemas.microsoft.com/office/drawing/2014/main" id="{512ED5F8-3CF5-A568-A4B8-0D7BA7F052CE}"/>
                  </a:ext>
                </a:extLst>
              </p:cNvPr>
              <p:cNvSpPr/>
              <p:nvPr/>
            </p:nvSpPr>
            <p:spPr bwMode="auto">
              <a:xfrm rot="16200000">
                <a:off x="3613032" y="3631884"/>
                <a:ext cx="1557896" cy="504056"/>
              </a:xfrm>
              <a:prstGeom prst="arc">
                <a:avLst>
                  <a:gd name="adj1" fmla="val 10795725"/>
                  <a:gd name="adj2" fmla="val 16355539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  <a:cs typeface="Arial" charset="0"/>
                </a:endParaRPr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4E398FAE-AAE3-F1CD-8289-BC43066052E2}"/>
                  </a:ext>
                </a:extLst>
              </p:cNvPr>
              <p:cNvSpPr/>
              <p:nvPr/>
            </p:nvSpPr>
            <p:spPr bwMode="auto">
              <a:xfrm rot="5400000">
                <a:off x="3206714" y="3310103"/>
                <a:ext cx="2984321" cy="1117848"/>
              </a:xfrm>
              <a:prstGeom prst="arc">
                <a:avLst>
                  <a:gd name="adj1" fmla="val 5386055"/>
                  <a:gd name="adj2" fmla="val 10701229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  <a:cs typeface="Arial" charset="0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A8A76F3-11E9-7D29-A6C9-5DB6B42120B1}"/>
              </a:ext>
            </a:extLst>
          </p:cNvPr>
          <p:cNvGrpSpPr>
            <a:grpSpLocks noChangeAspect="1"/>
          </p:cNvGrpSpPr>
          <p:nvPr/>
        </p:nvGrpSpPr>
        <p:grpSpPr>
          <a:xfrm>
            <a:off x="10443971" y="4312982"/>
            <a:ext cx="1315196" cy="1463040"/>
            <a:chOff x="6278958" y="2234374"/>
            <a:chExt cx="2307227" cy="256658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A00405B-02AD-305D-B016-2F2A738DC00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00147" y="2377440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18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1450EFAF-D88D-E540-FC09-71285BF3EF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6300187" y="2377440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19" name="Can 195">
              <a:extLst>
                <a:ext uri="{FF2B5EF4-FFF2-40B4-BE49-F238E27FC236}">
                  <a16:creationId xmlns:a16="http://schemas.microsoft.com/office/drawing/2014/main" id="{28884495-8583-7A58-1383-B9FC7AD34419}"/>
                </a:ext>
              </a:extLst>
            </p:cNvPr>
            <p:cNvSpPr/>
            <p:nvPr/>
          </p:nvSpPr>
          <p:spPr bwMode="auto">
            <a:xfrm rot="2400000">
              <a:off x="6295308" y="2234374"/>
              <a:ext cx="2285998" cy="2566588"/>
            </a:xfrm>
            <a:prstGeom prst="can">
              <a:avLst>
                <a:gd name="adj" fmla="val 32842"/>
              </a:avLst>
            </a:prstGeom>
            <a:gradFill flip="none"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10000"/>
                  </a:srgbClr>
                </a:gs>
              </a:gsLst>
              <a:lin ang="19800000" scaled="0"/>
              <a:tileRect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6FDD4AF1-2F70-0B09-63E8-BCDF7CBE7833}"/>
                </a:ext>
              </a:extLst>
            </p:cNvPr>
            <p:cNvSpPr/>
            <p:nvPr/>
          </p:nvSpPr>
          <p:spPr bwMode="auto">
            <a:xfrm rot="13200000">
              <a:off x="6278958" y="3178467"/>
              <a:ext cx="2277886" cy="739825"/>
            </a:xfrm>
            <a:prstGeom prst="arc">
              <a:avLst>
                <a:gd name="adj1" fmla="val 10795725"/>
                <a:gd name="adj2" fmla="val 21534505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2CA51CD-727B-9E85-0306-15513A3E9287}"/>
              </a:ext>
            </a:extLst>
          </p:cNvPr>
          <p:cNvSpPr txBox="1"/>
          <p:nvPr/>
        </p:nvSpPr>
        <p:spPr>
          <a:xfrm>
            <a:off x="8556693" y="2358242"/>
            <a:ext cx="1128132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257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Transverse Mercator (TM)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0E15D1-404B-4100-F85D-27DD43C7C61F}"/>
              </a:ext>
            </a:extLst>
          </p:cNvPr>
          <p:cNvSpPr txBox="1"/>
          <p:nvPr/>
        </p:nvSpPr>
        <p:spPr>
          <a:xfrm>
            <a:off x="9690169" y="4154305"/>
            <a:ext cx="948871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257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Oblique Mercator (OM)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EE93B9-CD96-87BD-3169-8EAB914EDEB7}"/>
              </a:ext>
            </a:extLst>
          </p:cNvPr>
          <p:cNvSpPr txBox="1"/>
          <p:nvPr/>
        </p:nvSpPr>
        <p:spPr>
          <a:xfrm>
            <a:off x="6233718" y="2343774"/>
            <a:ext cx="1136364" cy="98488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25717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Lambert Conformal Conic (LCC)</a:t>
            </a:r>
          </a:p>
        </p:txBody>
      </p:sp>
    </p:spTree>
    <p:extLst>
      <p:ext uri="{BB962C8B-B14F-4D97-AF65-F5344CB8AC3E}">
        <p14:creationId xmlns:p14="http://schemas.microsoft.com/office/powerpoint/2010/main" val="248232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827F098-335A-6C08-82CF-E9D8D0109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680" y="91440"/>
            <a:ext cx="8656320" cy="649224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64EC7-08CC-B0F4-EFF9-B98CB0F831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" y="182880"/>
            <a:ext cx="3566160" cy="1006475"/>
          </a:xfrm>
        </p:spPr>
        <p:txBody>
          <a:bodyPr tIns="45720" bIns="45720" anchor="t" anchorCtr="0">
            <a:normAutofit/>
          </a:bodyPr>
          <a:lstStyle/>
          <a:p>
            <a:r>
              <a:rPr lang="en-US" sz="3200" b="1" dirty="0">
                <a:latin typeface="+mn-lt"/>
              </a:rPr>
              <a:t>SPCS2022 linear distortion (prelim)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1440" y="1188720"/>
            <a:ext cx="3566160" cy="4845050"/>
          </a:xfrm>
        </p:spPr>
        <p:txBody>
          <a:bodyPr tIns="45720" bIns="45720" numCol="1">
            <a:normAutofit/>
          </a:bodyPr>
          <a:lstStyle/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b="1" dirty="0"/>
              <a:t>Big Island (statewide)</a:t>
            </a:r>
            <a:endParaRPr lang="en-US" sz="2800" b="1" dirty="0"/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000" b="1" i="1" dirty="0"/>
              <a:t>Percent within distortion (ppm):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BA741B1-E15B-3C91-53C5-68B411B49E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1502136"/>
              </p:ext>
            </p:extLst>
          </p:nvPr>
        </p:nvGraphicFramePr>
        <p:xfrm>
          <a:off x="91440" y="1920240"/>
          <a:ext cx="3474720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680">
                  <a:extLst>
                    <a:ext uri="{9D8B030D-6E8A-4147-A177-3AD203B41FA5}">
                      <a16:colId xmlns:a16="http://schemas.microsoft.com/office/drawing/2014/main" val="2285974399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565563844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225808953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812511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Distor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103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±20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55%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+mn-lt"/>
                        </a:rPr>
                        <a:t>58%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37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±50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79%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82%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24%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405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±100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89%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91%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38%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78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±400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92%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499600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/>
                        <a:t>City and area statistics (ppm):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577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-174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-645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593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227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360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-170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979924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Mean weighted by pop = -26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568200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900016-5946-4455-06FB-6C512A6F4226}"/>
              </a:ext>
            </a:extLst>
          </p:cNvPr>
          <p:cNvSpPr txBox="1">
            <a:spLocks/>
          </p:cNvSpPr>
          <p:nvPr/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A8DAF9-CFC1-344C-89B7-DCB2EBBDC673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algn="r"/>
              <a:t>40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FACE47-1DC9-9E6C-982C-7208D8285490}"/>
              </a:ext>
            </a:extLst>
          </p:cNvPr>
          <p:cNvSpPr txBox="1"/>
          <p:nvPr/>
        </p:nvSpPr>
        <p:spPr>
          <a:xfrm>
            <a:off x="0" y="6305034"/>
            <a:ext cx="356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Statistics are for land areas only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55942E-7AC4-D1DB-DB03-873D9D0A69ED}"/>
              </a:ext>
            </a:extLst>
          </p:cNvPr>
          <p:cNvSpPr txBox="1"/>
          <p:nvPr/>
        </p:nvSpPr>
        <p:spPr>
          <a:xfrm>
            <a:off x="5074920" y="228600"/>
            <a:ext cx="3837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C00000"/>
                </a:solidFill>
              </a:rPr>
              <a:t>Distortion increment 20 ppm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C28535-A20E-9772-4D8A-6C2AACBDC3CD}"/>
              </a:ext>
            </a:extLst>
          </p:cNvPr>
          <p:cNvSpPr/>
          <p:nvPr/>
        </p:nvSpPr>
        <p:spPr>
          <a:xfrm>
            <a:off x="91440" y="2310816"/>
            <a:ext cx="3474720" cy="4095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4F5345-97A6-27CF-06FC-8910F4F89D51}"/>
              </a:ext>
            </a:extLst>
          </p:cNvPr>
          <p:cNvSpPr txBox="1"/>
          <p:nvPr/>
        </p:nvSpPr>
        <p:spPr>
          <a:xfrm>
            <a:off x="6251819" y="5694749"/>
            <a:ext cx="2642431" cy="7078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</a:rPr>
              <a:t>Distortion design </a:t>
            </a:r>
          </a:p>
          <a:p>
            <a:r>
              <a:rPr lang="en-US" sz="2000" b="1" i="1" dirty="0">
                <a:solidFill>
                  <a:srgbClr val="C00000"/>
                </a:solidFill>
              </a:rPr>
              <a:t>performance ±150 ppm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E957CE-A34A-C05F-038A-4A84F1253AB5}"/>
              </a:ext>
            </a:extLst>
          </p:cNvPr>
          <p:cNvSpPr/>
          <p:nvPr/>
        </p:nvSpPr>
        <p:spPr>
          <a:xfrm>
            <a:off x="91440" y="5877746"/>
            <a:ext cx="3474720" cy="4095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13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8758F30-3846-6D64-8A76-66F5A967C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680" y="91440"/>
            <a:ext cx="8656320" cy="649224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64EC7-08CC-B0F4-EFF9-B98CB0F831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" y="182880"/>
            <a:ext cx="3566160" cy="1006475"/>
          </a:xfrm>
        </p:spPr>
        <p:txBody>
          <a:bodyPr tIns="45720" bIns="45720" anchor="t" anchorCtr="0">
            <a:normAutofit/>
          </a:bodyPr>
          <a:lstStyle/>
          <a:p>
            <a:r>
              <a:rPr lang="en-US" sz="3200" b="1" dirty="0">
                <a:latin typeface="+mn-lt"/>
              </a:rPr>
              <a:t>SPCS2022 linear distortion (prelim)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1440" y="1188720"/>
            <a:ext cx="3566160" cy="4845050"/>
          </a:xfrm>
        </p:spPr>
        <p:txBody>
          <a:bodyPr tIns="45720" bIns="45720" numCol="1">
            <a:normAutofit/>
          </a:bodyPr>
          <a:lstStyle/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b="1" dirty="0"/>
              <a:t>Big Island (12 zones)</a:t>
            </a:r>
            <a:endParaRPr lang="en-US" sz="2800" b="1" dirty="0"/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000" b="1" i="1" dirty="0"/>
              <a:t>Percent within distortion (ppm):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BA741B1-E15B-3C91-53C5-68B411B49E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32479"/>
              </p:ext>
            </p:extLst>
          </p:nvPr>
        </p:nvGraphicFramePr>
        <p:xfrm>
          <a:off x="91440" y="1920240"/>
          <a:ext cx="3474720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680">
                  <a:extLst>
                    <a:ext uri="{9D8B030D-6E8A-4147-A177-3AD203B41FA5}">
                      <a16:colId xmlns:a16="http://schemas.microsoft.com/office/drawing/2014/main" val="2285974399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565563844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225808953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812511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Distor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103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±20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79%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76%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49%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37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±50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99.7%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405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±100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92%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78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±400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499600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/>
                        <a:t>City and area statistics (ppm):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577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-420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593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+230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227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651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360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979924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Mean weighted by pop = +1.4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568200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900016-5946-4455-06FB-6C512A6F4226}"/>
              </a:ext>
            </a:extLst>
          </p:cNvPr>
          <p:cNvSpPr txBox="1">
            <a:spLocks/>
          </p:cNvSpPr>
          <p:nvPr/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A8DAF9-CFC1-344C-89B7-DCB2EBBDC673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algn="r"/>
              <a:t>41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FACE47-1DC9-9E6C-982C-7208D8285490}"/>
              </a:ext>
            </a:extLst>
          </p:cNvPr>
          <p:cNvSpPr txBox="1"/>
          <p:nvPr/>
        </p:nvSpPr>
        <p:spPr>
          <a:xfrm>
            <a:off x="0" y="6305034"/>
            <a:ext cx="356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Statistics are for land areas only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022AFB-A8C8-2088-F3F0-ECF802DFAF5A}"/>
              </a:ext>
            </a:extLst>
          </p:cNvPr>
          <p:cNvSpPr txBox="1"/>
          <p:nvPr/>
        </p:nvSpPr>
        <p:spPr>
          <a:xfrm>
            <a:off x="5074920" y="228600"/>
            <a:ext cx="3837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C00000"/>
                </a:solidFill>
              </a:rPr>
              <a:t>Distortion increment 20 ppm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2E3747-2AA9-345A-F017-EF6C41DE1897}"/>
              </a:ext>
            </a:extLst>
          </p:cNvPr>
          <p:cNvSpPr/>
          <p:nvPr/>
        </p:nvSpPr>
        <p:spPr>
          <a:xfrm>
            <a:off x="91440" y="2310816"/>
            <a:ext cx="3474720" cy="4095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2A19FF-957F-C772-C28D-CEFFE4EB8081}"/>
              </a:ext>
            </a:extLst>
          </p:cNvPr>
          <p:cNvSpPr txBox="1"/>
          <p:nvPr/>
        </p:nvSpPr>
        <p:spPr>
          <a:xfrm>
            <a:off x="6251819" y="5694749"/>
            <a:ext cx="2642431" cy="7078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</a:rPr>
              <a:t>Distortion design </a:t>
            </a:r>
          </a:p>
          <a:p>
            <a:r>
              <a:rPr lang="en-US" sz="2000" b="1" i="1" dirty="0">
                <a:solidFill>
                  <a:srgbClr val="C00000"/>
                </a:solidFill>
              </a:rPr>
              <a:t>performance ±30 ppm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BF168F-DEA3-4633-A55F-4DA79EBF978E}"/>
              </a:ext>
            </a:extLst>
          </p:cNvPr>
          <p:cNvSpPr/>
          <p:nvPr/>
        </p:nvSpPr>
        <p:spPr>
          <a:xfrm>
            <a:off x="91440" y="5877746"/>
            <a:ext cx="3474720" cy="4095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10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D2D32-5F7D-4F87-B057-3BDF81F7F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About the timing of it all…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F523A-6ED6-430C-9AC8-11BAF88B5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Timeline</a:t>
            </a:r>
          </a:p>
          <a:p>
            <a:pPr lvl="1"/>
            <a:r>
              <a:rPr lang="en-US" dirty="0"/>
              <a:t>Complete review of stakeholder submittals (DONE)</a:t>
            </a:r>
          </a:p>
          <a:p>
            <a:pPr lvl="1"/>
            <a:r>
              <a:rPr lang="en-US" dirty="0"/>
              <a:t>Early-mid 2023:  Preliminary designs for stakeholder review</a:t>
            </a:r>
          </a:p>
          <a:p>
            <a:pPr lvl="1"/>
            <a:r>
              <a:rPr lang="en-US" dirty="0"/>
              <a:t>Mid-late 2023:  Finalize all zone designs</a:t>
            </a:r>
          </a:p>
          <a:p>
            <a:r>
              <a:rPr lang="en-US" b="1" dirty="0"/>
              <a:t>Other things in 2023</a:t>
            </a:r>
            <a:endParaRPr lang="en-US" i="1" dirty="0"/>
          </a:p>
          <a:p>
            <a:pPr lvl="1"/>
            <a:r>
              <a:rPr lang="en-US" dirty="0"/>
              <a:t>Provide machine-readable definitions</a:t>
            </a:r>
          </a:p>
          <a:p>
            <a:pPr lvl="1"/>
            <a:r>
              <a:rPr lang="en-US" dirty="0"/>
              <a:t>Modify NGS algorithms (e.g., 1-parallel Lambert)</a:t>
            </a:r>
          </a:p>
          <a:p>
            <a:pPr lvl="1"/>
            <a:r>
              <a:rPr lang="en-US" dirty="0"/>
              <a:t>Document new projection algorithms</a:t>
            </a:r>
          </a:p>
          <a:p>
            <a:r>
              <a:rPr lang="en-US" b="1" dirty="0"/>
              <a:t>Release with rollout of modernized NSRS</a:t>
            </a:r>
          </a:p>
          <a:p>
            <a:pPr lvl="1"/>
            <a:r>
              <a:rPr lang="en-US" dirty="0"/>
              <a:t>Final definitions available by late 2023</a:t>
            </a:r>
            <a:endParaRPr lang="en-US" i="1" dirty="0"/>
          </a:p>
          <a:p>
            <a:pPr lvl="1"/>
            <a:r>
              <a:rPr lang="en-US" dirty="0"/>
              <a:t>Release with new “datums” in 2025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CEA3F119-C038-6A65-7E9F-E7F8B7C86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89700"/>
            <a:ext cx="2743200" cy="365125"/>
          </a:xfrm>
        </p:spPr>
        <p:txBody>
          <a:bodyPr/>
          <a:lstStyle/>
          <a:p>
            <a:pPr defTabSz="914400">
              <a:defRPr/>
            </a:pPr>
            <a:fld id="{18F78EF0-46D9-49D1-A73D-CC3C5E0924CA}" type="slidenum">
              <a:rPr lang="en-US">
                <a:latin typeface="Calibri"/>
              </a:rPr>
              <a:pPr defTabSz="914400">
                <a:defRPr/>
              </a:pPr>
              <a:t>42</a:t>
            </a:fld>
            <a:endParaRPr lang="en-US" dirty="0"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D5C880-2B66-F9E7-2780-4DB9B7D1EBF6}"/>
              </a:ext>
            </a:extLst>
          </p:cNvPr>
          <p:cNvSpPr/>
          <p:nvPr/>
        </p:nvSpPr>
        <p:spPr>
          <a:xfrm rot="20193485">
            <a:off x="8141573" y="3109123"/>
            <a:ext cx="2922595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4400" b="1" kern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Rollout in</a:t>
            </a:r>
          </a:p>
          <a:p>
            <a:pPr algn="ctr" defTabSz="914400"/>
            <a:r>
              <a:rPr lang="en-US" sz="9600" b="1" kern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26604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CBEF1C-2C55-CBA6-2DB7-E8E63198D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34890C-08BB-7E00-6229-171358FCC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443158"/>
            <a:ext cx="11247120" cy="914400"/>
          </a:xfrm>
        </p:spPr>
        <p:txBody>
          <a:bodyPr/>
          <a:lstStyle/>
          <a:p>
            <a:pPr algn="ctr"/>
            <a:r>
              <a:rPr lang="en-US" dirty="0"/>
              <a:t>A tale of two feet</a:t>
            </a:r>
          </a:p>
        </p:txBody>
      </p:sp>
      <p:pic>
        <p:nvPicPr>
          <p:cNvPr id="4" name="Picture 2" descr="http://annerussellart.com/newimages/Twoleftfeet.jpg">
            <a:extLst>
              <a:ext uri="{FF2B5EF4-FFF2-40B4-BE49-F238E27FC236}">
                <a16:creationId xmlns:a16="http://schemas.microsoft.com/office/drawing/2014/main" id="{8B13C448-F2A1-7F42-E3FF-A7E5127B3A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000" l="3922" r="957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4895" t="45360" r="15603" b="1"/>
          <a:stretch/>
        </p:blipFill>
        <p:spPr bwMode="auto">
          <a:xfrm>
            <a:off x="9550105" y="-12905"/>
            <a:ext cx="2651760" cy="2625203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A6F0216-E9FE-1898-7FE3-20E79FA74ED4}"/>
              </a:ext>
            </a:extLst>
          </p:cNvPr>
          <p:cNvSpPr txBox="1">
            <a:spLocks/>
          </p:cNvSpPr>
          <p:nvPr/>
        </p:nvSpPr>
        <p:spPr>
          <a:xfrm>
            <a:off x="1524000" y="1621756"/>
            <a:ext cx="9143999" cy="735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Two versions of “foot” in current use: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2AC660-1751-E3B6-9821-303B8D52824C}"/>
              </a:ext>
            </a:extLst>
          </p:cNvPr>
          <p:cNvSpPr txBox="1">
            <a:spLocks/>
          </p:cNvSpPr>
          <p:nvPr/>
        </p:nvSpPr>
        <p:spPr bwMode="auto">
          <a:xfrm>
            <a:off x="1960148" y="2286000"/>
            <a:ext cx="3444993" cy="83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“Old” U.S. survey foot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(adopted 1893)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39CA826-26D9-9E7C-5093-A67E2B6AA588}"/>
              </a:ext>
            </a:extLst>
          </p:cNvPr>
          <p:cNvSpPr/>
          <p:nvPr/>
        </p:nvSpPr>
        <p:spPr>
          <a:xfrm>
            <a:off x="5405141" y="2560320"/>
            <a:ext cx="954613" cy="285750"/>
          </a:xfrm>
          <a:prstGeom prst="rightArrow">
            <a:avLst>
              <a:gd name="adj1" fmla="val 33333"/>
              <a:gd name="adj2" fmla="val 66667"/>
            </a:avLst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02F8A6-7CB7-E84F-594B-BDC44C09DD0B}"/>
              </a:ext>
            </a:extLst>
          </p:cNvPr>
          <p:cNvSpPr/>
          <p:nvPr/>
        </p:nvSpPr>
        <p:spPr>
          <a:xfrm>
            <a:off x="6703704" y="3216071"/>
            <a:ext cx="3095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ft = 0.3048 m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exactly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7188CF-DB75-2276-E8B4-7B98A8F9905C}"/>
              </a:ext>
            </a:extLst>
          </p:cNvPr>
          <p:cNvSpPr/>
          <p:nvPr/>
        </p:nvSpPr>
        <p:spPr>
          <a:xfrm>
            <a:off x="2245837" y="3031406"/>
            <a:ext cx="28706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ft = 1200/3937 m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(0.3048006096…‬ m)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C9AF64-671F-5E19-9DC5-49E815FE4935}"/>
              </a:ext>
            </a:extLst>
          </p:cNvPr>
          <p:cNvSpPr/>
          <p:nvPr/>
        </p:nvSpPr>
        <p:spPr>
          <a:xfrm>
            <a:off x="4058909" y="4042064"/>
            <a:ext cx="3915359" cy="1200329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Differ by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parts per million (ppm) or ~0.01 ft (~1/8 inch) per mile</a:t>
            </a: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FDB0288D-064C-524E-4BD8-14013FB01E77}"/>
              </a:ext>
            </a:extLst>
          </p:cNvPr>
          <p:cNvCxnSpPr>
            <a:cxnSpLocks/>
          </p:cNvCxnSpPr>
          <p:nvPr/>
        </p:nvCxnSpPr>
        <p:spPr>
          <a:xfrm rot="10800000">
            <a:off x="3592184" y="3816577"/>
            <a:ext cx="457200" cy="824742"/>
          </a:xfrm>
          <a:prstGeom prst="bentConnector2">
            <a:avLst/>
          </a:prstGeom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35EB5D3B-A0FD-7151-6434-FF7B237FC41A}"/>
              </a:ext>
            </a:extLst>
          </p:cNvPr>
          <p:cNvCxnSpPr>
            <a:cxnSpLocks/>
          </p:cNvCxnSpPr>
          <p:nvPr/>
        </p:nvCxnSpPr>
        <p:spPr>
          <a:xfrm flipV="1">
            <a:off x="7983966" y="3819268"/>
            <a:ext cx="457200" cy="822960"/>
          </a:xfrm>
          <a:prstGeom prst="bentConnector2">
            <a:avLst/>
          </a:prstGeom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B3E130B-7125-A2F7-1AA0-44B0407FA12E}"/>
              </a:ext>
            </a:extLst>
          </p:cNvPr>
          <p:cNvSpPr/>
          <p:nvPr/>
        </p:nvSpPr>
        <p:spPr>
          <a:xfrm>
            <a:off x="2939168" y="5422054"/>
            <a:ext cx="56699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problem with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costs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18F2CAF-6ABE-B999-DDA1-42A4359E4540}"/>
              </a:ext>
            </a:extLst>
          </p:cNvPr>
          <p:cNvSpPr txBox="1">
            <a:spLocks/>
          </p:cNvSpPr>
          <p:nvPr/>
        </p:nvSpPr>
        <p:spPr bwMode="auto">
          <a:xfrm>
            <a:off x="6359754" y="2286000"/>
            <a:ext cx="3789599" cy="83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“New” international foot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(adopted 1959)</a:t>
            </a:r>
          </a:p>
        </p:txBody>
      </p:sp>
    </p:spTree>
    <p:extLst>
      <p:ext uri="{BB962C8B-B14F-4D97-AF65-F5344CB8AC3E}">
        <p14:creationId xmlns:p14="http://schemas.microsoft.com/office/powerpoint/2010/main" val="351199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9" grpId="0"/>
      <p:bldP spid="10" grpId="0"/>
      <p:bldP spid="11" grpId="0" animBg="1"/>
      <p:bldP spid="14" grpId="0"/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BFBCFC-5CA8-30C2-208E-43CAFC6C4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D65CDD-2BD3-5E6C-057D-1ADEAFB5A5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56565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2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1A971B-740B-5635-645C-D8A80E4C4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F18C48-00DF-5515-C4E9-86E045F75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 of an era for the U.S. survey foot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1D1FC2-C5C8-ECD2-4992-4306A6801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11247120" cy="3286125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U.S. survey foot has been “deprecated” (retired)</a:t>
            </a:r>
          </a:p>
          <a:p>
            <a:pPr lvl="1"/>
            <a:r>
              <a:rPr lang="en-US" dirty="0"/>
              <a:t>Not supported for State Plane Coordinate System of 2022 </a:t>
            </a:r>
            <a:br>
              <a:rPr lang="en-US" dirty="0"/>
            </a:br>
            <a:r>
              <a:rPr lang="en-US" dirty="0"/>
              <a:t>(or any part of modernized NSRS)</a:t>
            </a:r>
          </a:p>
          <a:p>
            <a:pPr lvl="1"/>
            <a:r>
              <a:rPr lang="en-US" dirty="0"/>
              <a:t>Only </a:t>
            </a:r>
            <a:r>
              <a:rPr lang="en-US" b="1" i="1" dirty="0"/>
              <a:t>international foot </a:t>
            </a:r>
            <a:r>
              <a:rPr lang="en-US" dirty="0"/>
              <a:t>will be supported by NGS</a:t>
            </a:r>
          </a:p>
          <a:p>
            <a:r>
              <a:rPr lang="en-US" b="1" dirty="0"/>
              <a:t>Effective December 31, 2022</a:t>
            </a:r>
          </a:p>
          <a:p>
            <a:pPr lvl="1"/>
            <a:r>
              <a:rPr lang="en-US" dirty="0"/>
              <a:t>But U.S. survey foot will still be supported for legacy products</a:t>
            </a:r>
            <a:br>
              <a:rPr lang="en-US" dirty="0"/>
            </a:br>
            <a:r>
              <a:rPr lang="en-US" dirty="0"/>
              <a:t>(e.g., existing State Plane)</a:t>
            </a:r>
          </a:p>
          <a:p>
            <a:r>
              <a:rPr lang="en-US" b="1" i="1" dirty="0">
                <a:solidFill>
                  <a:srgbClr val="C00000"/>
                </a:solidFill>
              </a:rPr>
              <a:t>However, </a:t>
            </a:r>
            <a:r>
              <a:rPr lang="en-US" dirty="0">
                <a:solidFill>
                  <a:srgbClr val="C00000"/>
                </a:solidFill>
              </a:rPr>
              <a:t>NGS will </a:t>
            </a:r>
            <a:r>
              <a:rPr lang="en-US" b="1" i="1" dirty="0">
                <a:solidFill>
                  <a:srgbClr val="C00000"/>
                </a:solidFill>
              </a:rPr>
              <a:t>NOT</a:t>
            </a:r>
            <a:r>
              <a:rPr lang="en-US" dirty="0">
                <a:solidFill>
                  <a:srgbClr val="C00000"/>
                </a:solidFill>
              </a:rPr>
              <a:t> support NAD 83 after NSRS Modernization complete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AF6D57-100F-D3D8-5E2D-261BBA12C394}"/>
              </a:ext>
            </a:extLst>
          </p:cNvPr>
          <p:cNvSpPr txBox="1"/>
          <p:nvPr/>
        </p:nvSpPr>
        <p:spPr>
          <a:xfrm>
            <a:off x="1868805" y="4653543"/>
            <a:ext cx="7863840" cy="1323439"/>
          </a:xfrm>
          <a:prstGeom prst="rect">
            <a:avLst/>
          </a:prstGeom>
          <a:solidFill>
            <a:srgbClr val="FF33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NGS will always support 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 survey foot for SPCS 83 and 27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0FAEF5-9AB4-87EF-7CC2-5F5C63C785CC}"/>
              </a:ext>
            </a:extLst>
          </p:cNvPr>
          <p:cNvSpPr txBox="1"/>
          <p:nvPr/>
        </p:nvSpPr>
        <p:spPr>
          <a:xfrm>
            <a:off x="5182254" y="5976982"/>
            <a:ext cx="1236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Thank you.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55A44A-072B-099F-6206-FF98CA3A5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9598" y="973618"/>
            <a:ext cx="1828800" cy="2275450"/>
          </a:xfrm>
          <a:prstGeom prst="rect">
            <a:avLst/>
          </a:prstGeom>
        </p:spPr>
      </p:pic>
      <p:pic>
        <p:nvPicPr>
          <p:cNvPr id="9" name="Picture 2" descr="http://annerussellart.com/newimages/Twoleftfeet.jpg">
            <a:extLst>
              <a:ext uri="{FF2B5EF4-FFF2-40B4-BE49-F238E27FC236}">
                <a16:creationId xmlns:a16="http://schemas.microsoft.com/office/drawing/2014/main" id="{F4D934B4-FE01-DB69-E821-1AB993E771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000" l="3922" r="957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63" t="35561" r="9354"/>
          <a:stretch/>
        </p:blipFill>
        <p:spPr bwMode="auto">
          <a:xfrm rot="5400000">
            <a:off x="8563236" y="680546"/>
            <a:ext cx="3429000" cy="382994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94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0D558F-29DF-4F03-99AC-D2D7FB617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EB4631-6444-E01A-CAAC-55032CD77BB4}"/>
              </a:ext>
            </a:extLst>
          </p:cNvPr>
          <p:cNvSpPr/>
          <p:nvPr/>
        </p:nvSpPr>
        <p:spPr>
          <a:xfrm>
            <a:off x="4179449" y="1757225"/>
            <a:ext cx="383310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i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Mahalo!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E62629-313A-9BB1-70C0-32AF92631610}"/>
              </a:ext>
            </a:extLst>
          </p:cNvPr>
          <p:cNvSpPr/>
          <p:nvPr/>
        </p:nvSpPr>
        <p:spPr>
          <a:xfrm>
            <a:off x="1447424" y="3300282"/>
            <a:ext cx="929716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Questions?		Comments?</a:t>
            </a:r>
          </a:p>
        </p:txBody>
      </p:sp>
    </p:spTree>
    <p:extLst>
      <p:ext uri="{BB962C8B-B14F-4D97-AF65-F5344CB8AC3E}">
        <p14:creationId xmlns:p14="http://schemas.microsoft.com/office/powerpoint/2010/main" val="123386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30E207-5648-0EA3-3B03-9ECD9AFA2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45A71E-32B1-7166-C08C-EEB567E42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Getting acquainted with SPCS2022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CA95B9-CECC-0286-2BD3-BBD073F80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11734800" cy="485191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dirty="0"/>
              <a:t>Overall distortion design philosophy</a:t>
            </a:r>
          </a:p>
          <a:p>
            <a:pPr lvl="1">
              <a:lnSpc>
                <a:spcPct val="100000"/>
              </a:lnSpc>
            </a:pPr>
            <a:r>
              <a:rPr lang="en-US" b="1" i="1" dirty="0"/>
              <a:t>Linear distortion </a:t>
            </a:r>
            <a:r>
              <a:rPr lang="en-US" dirty="0"/>
              <a:t>minimized (or “optimized”) at topographic surface </a:t>
            </a:r>
            <a:br>
              <a:rPr lang="en-US" dirty="0"/>
            </a:br>
            <a:r>
              <a:rPr lang="en-US" dirty="0"/>
              <a:t>(</a:t>
            </a:r>
            <a:r>
              <a:rPr lang="en-US" b="1" i="1" dirty="0"/>
              <a:t>not</a:t>
            </a:r>
            <a:r>
              <a:rPr lang="en-US" dirty="0"/>
              <a:t> at ellipsoid surface)</a:t>
            </a:r>
          </a:p>
          <a:p>
            <a:pPr lvl="1">
              <a:lnSpc>
                <a:spcPct val="100000"/>
              </a:lnSpc>
            </a:pPr>
            <a:r>
              <a:rPr lang="en-US" b="1" i="1" dirty="0"/>
              <a:t>Purpose:  </a:t>
            </a:r>
            <a:r>
              <a:rPr lang="en-US" dirty="0"/>
              <a:t>reduce difference between projected “grid” and actual “ground” distances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is linear distortion?</a:t>
            </a:r>
          </a:p>
          <a:p>
            <a:pPr lvl="1">
              <a:lnSpc>
                <a:spcPct val="100000"/>
              </a:lnSpc>
            </a:pPr>
            <a:endParaRPr lang="en-US" dirty="0"/>
          </a:p>
          <a:p>
            <a:pPr lvl="1">
              <a:lnSpc>
                <a:spcPct val="100000"/>
              </a:lnSpc>
            </a:pP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Defined at a point (infinitesimal distances)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Unique (i.e., same in every direction) only for </a:t>
            </a:r>
            <a:r>
              <a:rPr lang="en-US" b="1" i="1" dirty="0"/>
              <a:t>conformal </a:t>
            </a:r>
            <a:r>
              <a:rPr lang="en-US" dirty="0"/>
              <a:t>projections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Given here in parts per million (ppm) = mm per km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0608DA2-DA9C-5ECF-5758-9EB49F26B4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857339"/>
              </p:ext>
            </p:extLst>
          </p:nvPr>
        </p:nvGraphicFramePr>
        <p:xfrm>
          <a:off x="1055666" y="3611075"/>
          <a:ext cx="7136612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2649">
                  <a:extLst>
                    <a:ext uri="{9D8B030D-6E8A-4147-A177-3AD203B41FA5}">
                      <a16:colId xmlns:a16="http://schemas.microsoft.com/office/drawing/2014/main" val="1180913409"/>
                    </a:ext>
                  </a:extLst>
                </a:gridCol>
                <a:gridCol w="368208">
                  <a:extLst>
                    <a:ext uri="{9D8B030D-6E8A-4147-A177-3AD203B41FA5}">
                      <a16:colId xmlns:a16="http://schemas.microsoft.com/office/drawing/2014/main" val="1296758829"/>
                    </a:ext>
                  </a:extLst>
                </a:gridCol>
                <a:gridCol w="4345755">
                  <a:extLst>
                    <a:ext uri="{9D8B030D-6E8A-4147-A177-3AD203B41FA5}">
                      <a16:colId xmlns:a16="http://schemas.microsoft.com/office/drawing/2014/main" val="3839775427"/>
                    </a:ext>
                  </a:extLst>
                </a:gridCol>
              </a:tblGrid>
              <a:tr h="189185">
                <a:tc rowSpan="2">
                  <a:txBody>
                    <a:bodyPr/>
                    <a:lstStyle/>
                    <a:p>
                      <a:pPr algn="r"/>
                      <a:r>
                        <a:rPr lang="en-US" sz="2400" b="1" i="0" dirty="0">
                          <a:solidFill>
                            <a:schemeClr val="tx1"/>
                          </a:solidFill>
                        </a:rPr>
                        <a:t>Linear distortion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=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Projected minus actual distance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0276560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pPr algn="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none" dirty="0">
                          <a:solidFill>
                            <a:schemeClr val="tx1"/>
                          </a:solidFill>
                        </a:rPr>
                        <a:t>Actual distance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5901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262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/>
          <p:cNvSpPr/>
          <p:nvPr/>
        </p:nvSpPr>
        <p:spPr>
          <a:xfrm>
            <a:off x="3766954" y="1755649"/>
            <a:ext cx="5281374" cy="1478781"/>
          </a:xfrm>
          <a:custGeom>
            <a:avLst/>
            <a:gdLst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49517 w 5021042"/>
              <a:gd name="connsiteY128" fmla="*/ 1981200 h 2143125"/>
              <a:gd name="connsiteX129" fmla="*/ 4230467 w 5021042"/>
              <a:gd name="connsiteY129" fmla="*/ 2009775 h 2143125"/>
              <a:gd name="connsiteX130" fmla="*/ 4220942 w 5021042"/>
              <a:gd name="connsiteY130" fmla="*/ 2038350 h 2143125"/>
              <a:gd name="connsiteX131" fmla="*/ 4154267 w 5021042"/>
              <a:gd name="connsiteY131" fmla="*/ 2114550 h 2143125"/>
              <a:gd name="connsiteX132" fmla="*/ 4106642 w 5021042"/>
              <a:gd name="connsiteY132" fmla="*/ 2124075 h 2143125"/>
              <a:gd name="connsiteX133" fmla="*/ 3906617 w 5021042"/>
              <a:gd name="connsiteY133" fmla="*/ 2143125 h 2143125"/>
              <a:gd name="connsiteX134" fmla="*/ 3458942 w 5021042"/>
              <a:gd name="connsiteY134" fmla="*/ 2124075 h 2143125"/>
              <a:gd name="connsiteX135" fmla="*/ 3344642 w 5021042"/>
              <a:gd name="connsiteY135" fmla="*/ 2095500 h 2143125"/>
              <a:gd name="connsiteX136" fmla="*/ 3297017 w 5021042"/>
              <a:gd name="connsiteY136" fmla="*/ 2085975 h 2143125"/>
              <a:gd name="connsiteX137" fmla="*/ 3068417 w 5021042"/>
              <a:gd name="connsiteY137" fmla="*/ 2095500 h 2143125"/>
              <a:gd name="connsiteX138" fmla="*/ 3030317 w 5021042"/>
              <a:gd name="connsiteY138" fmla="*/ 2105025 h 2143125"/>
              <a:gd name="connsiteX139" fmla="*/ 2925542 w 5021042"/>
              <a:gd name="connsiteY139" fmla="*/ 2114550 h 2143125"/>
              <a:gd name="connsiteX140" fmla="*/ 2858867 w 5021042"/>
              <a:gd name="connsiteY140" fmla="*/ 2124075 h 2143125"/>
              <a:gd name="connsiteX141" fmla="*/ 2011142 w 5021042"/>
              <a:gd name="connsiteY141" fmla="*/ 2114550 h 2143125"/>
              <a:gd name="connsiteX142" fmla="*/ 1887317 w 5021042"/>
              <a:gd name="connsiteY142" fmla="*/ 2095500 h 2143125"/>
              <a:gd name="connsiteX143" fmla="*/ 1639667 w 5021042"/>
              <a:gd name="connsiteY143" fmla="*/ 2085975 h 2143125"/>
              <a:gd name="connsiteX144" fmla="*/ 1553942 w 5021042"/>
              <a:gd name="connsiteY144" fmla="*/ 2076450 h 2143125"/>
              <a:gd name="connsiteX145" fmla="*/ 1525367 w 5021042"/>
              <a:gd name="connsiteY145" fmla="*/ 2066925 h 2143125"/>
              <a:gd name="connsiteX146" fmla="*/ 687167 w 5021042"/>
              <a:gd name="connsiteY146" fmla="*/ 2085975 h 2143125"/>
              <a:gd name="connsiteX147" fmla="*/ 620492 w 5021042"/>
              <a:gd name="connsiteY147" fmla="*/ 2076450 h 2143125"/>
              <a:gd name="connsiteX148" fmla="*/ 572867 w 5021042"/>
              <a:gd name="connsiteY148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30467 w 5021042"/>
              <a:gd name="connsiteY128" fmla="*/ 2009775 h 2143125"/>
              <a:gd name="connsiteX129" fmla="*/ 4220942 w 5021042"/>
              <a:gd name="connsiteY129" fmla="*/ 2038350 h 2143125"/>
              <a:gd name="connsiteX130" fmla="*/ 4154267 w 5021042"/>
              <a:gd name="connsiteY130" fmla="*/ 2114550 h 2143125"/>
              <a:gd name="connsiteX131" fmla="*/ 4106642 w 5021042"/>
              <a:gd name="connsiteY131" fmla="*/ 2124075 h 2143125"/>
              <a:gd name="connsiteX132" fmla="*/ 3906617 w 5021042"/>
              <a:gd name="connsiteY132" fmla="*/ 2143125 h 2143125"/>
              <a:gd name="connsiteX133" fmla="*/ 3458942 w 5021042"/>
              <a:gd name="connsiteY133" fmla="*/ 2124075 h 2143125"/>
              <a:gd name="connsiteX134" fmla="*/ 3344642 w 5021042"/>
              <a:gd name="connsiteY134" fmla="*/ 2095500 h 2143125"/>
              <a:gd name="connsiteX135" fmla="*/ 3297017 w 5021042"/>
              <a:gd name="connsiteY135" fmla="*/ 2085975 h 2143125"/>
              <a:gd name="connsiteX136" fmla="*/ 3068417 w 5021042"/>
              <a:gd name="connsiteY136" fmla="*/ 2095500 h 2143125"/>
              <a:gd name="connsiteX137" fmla="*/ 3030317 w 5021042"/>
              <a:gd name="connsiteY137" fmla="*/ 2105025 h 2143125"/>
              <a:gd name="connsiteX138" fmla="*/ 2925542 w 5021042"/>
              <a:gd name="connsiteY138" fmla="*/ 2114550 h 2143125"/>
              <a:gd name="connsiteX139" fmla="*/ 2858867 w 5021042"/>
              <a:gd name="connsiteY139" fmla="*/ 2124075 h 2143125"/>
              <a:gd name="connsiteX140" fmla="*/ 2011142 w 5021042"/>
              <a:gd name="connsiteY140" fmla="*/ 2114550 h 2143125"/>
              <a:gd name="connsiteX141" fmla="*/ 1887317 w 5021042"/>
              <a:gd name="connsiteY141" fmla="*/ 2095500 h 2143125"/>
              <a:gd name="connsiteX142" fmla="*/ 1639667 w 5021042"/>
              <a:gd name="connsiteY142" fmla="*/ 2085975 h 2143125"/>
              <a:gd name="connsiteX143" fmla="*/ 1553942 w 5021042"/>
              <a:gd name="connsiteY143" fmla="*/ 2076450 h 2143125"/>
              <a:gd name="connsiteX144" fmla="*/ 1525367 w 5021042"/>
              <a:gd name="connsiteY144" fmla="*/ 2066925 h 2143125"/>
              <a:gd name="connsiteX145" fmla="*/ 687167 w 5021042"/>
              <a:gd name="connsiteY145" fmla="*/ 2085975 h 2143125"/>
              <a:gd name="connsiteX146" fmla="*/ 620492 w 5021042"/>
              <a:gd name="connsiteY146" fmla="*/ 2076450 h 2143125"/>
              <a:gd name="connsiteX147" fmla="*/ 572867 w 5021042"/>
              <a:gd name="connsiteY147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8111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990600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21017 w 4992467"/>
              <a:gd name="connsiteY109" fmla="*/ 1209675 h 2143125"/>
              <a:gd name="connsiteX110" fmla="*/ 4801967 w 4992467"/>
              <a:gd name="connsiteY110" fmla="*/ 1238250 h 2143125"/>
              <a:gd name="connsiteX111" fmla="*/ 4773392 w 4992467"/>
              <a:gd name="connsiteY111" fmla="*/ 1266825 h 2143125"/>
              <a:gd name="connsiteX112" fmla="*/ 4725767 w 4992467"/>
              <a:gd name="connsiteY112" fmla="*/ 1352550 h 2143125"/>
              <a:gd name="connsiteX113" fmla="*/ 4678142 w 4992467"/>
              <a:gd name="connsiteY113" fmla="*/ 1409700 h 2143125"/>
              <a:gd name="connsiteX114" fmla="*/ 4630517 w 4992467"/>
              <a:gd name="connsiteY114" fmla="*/ 1495425 h 2143125"/>
              <a:gd name="connsiteX115" fmla="*/ 4601942 w 4992467"/>
              <a:gd name="connsiteY115" fmla="*/ 1514475 h 2143125"/>
              <a:gd name="connsiteX116" fmla="*/ 4535267 w 4992467"/>
              <a:gd name="connsiteY116" fmla="*/ 1590675 h 2143125"/>
              <a:gd name="connsiteX117" fmla="*/ 4497167 w 4992467"/>
              <a:gd name="connsiteY117" fmla="*/ 1647825 h 2143125"/>
              <a:gd name="connsiteX118" fmla="*/ 4478117 w 4992467"/>
              <a:gd name="connsiteY118" fmla="*/ 1676400 h 2143125"/>
              <a:gd name="connsiteX119" fmla="*/ 4449542 w 4992467"/>
              <a:gd name="connsiteY119" fmla="*/ 1704975 h 2143125"/>
              <a:gd name="connsiteX120" fmla="*/ 4401917 w 4992467"/>
              <a:gd name="connsiteY120" fmla="*/ 1762125 h 2143125"/>
              <a:gd name="connsiteX121" fmla="*/ 4363817 w 4992467"/>
              <a:gd name="connsiteY121" fmla="*/ 1809750 h 2143125"/>
              <a:gd name="connsiteX122" fmla="*/ 4335242 w 4992467"/>
              <a:gd name="connsiteY122" fmla="*/ 1866900 h 2143125"/>
              <a:gd name="connsiteX123" fmla="*/ 4306667 w 4992467"/>
              <a:gd name="connsiteY123" fmla="*/ 1895475 h 2143125"/>
              <a:gd name="connsiteX124" fmla="*/ 4268567 w 4992467"/>
              <a:gd name="connsiteY124" fmla="*/ 1952625 h 2143125"/>
              <a:gd name="connsiteX125" fmla="*/ 4230467 w 4992467"/>
              <a:gd name="connsiteY125" fmla="*/ 2009775 h 2143125"/>
              <a:gd name="connsiteX126" fmla="*/ 4220942 w 4992467"/>
              <a:gd name="connsiteY126" fmla="*/ 2038350 h 2143125"/>
              <a:gd name="connsiteX127" fmla="*/ 4154267 w 4992467"/>
              <a:gd name="connsiteY127" fmla="*/ 2114550 h 2143125"/>
              <a:gd name="connsiteX128" fmla="*/ 4106642 w 4992467"/>
              <a:gd name="connsiteY128" fmla="*/ 2124075 h 2143125"/>
              <a:gd name="connsiteX129" fmla="*/ 3906617 w 4992467"/>
              <a:gd name="connsiteY129" fmla="*/ 2143125 h 2143125"/>
              <a:gd name="connsiteX130" fmla="*/ 3458942 w 4992467"/>
              <a:gd name="connsiteY130" fmla="*/ 2124075 h 2143125"/>
              <a:gd name="connsiteX131" fmla="*/ 3344642 w 4992467"/>
              <a:gd name="connsiteY131" fmla="*/ 2095500 h 2143125"/>
              <a:gd name="connsiteX132" fmla="*/ 3297017 w 4992467"/>
              <a:gd name="connsiteY132" fmla="*/ 2085975 h 2143125"/>
              <a:gd name="connsiteX133" fmla="*/ 3068417 w 4992467"/>
              <a:gd name="connsiteY133" fmla="*/ 2095500 h 2143125"/>
              <a:gd name="connsiteX134" fmla="*/ 3030317 w 4992467"/>
              <a:gd name="connsiteY134" fmla="*/ 2105025 h 2143125"/>
              <a:gd name="connsiteX135" fmla="*/ 2925542 w 4992467"/>
              <a:gd name="connsiteY135" fmla="*/ 2114550 h 2143125"/>
              <a:gd name="connsiteX136" fmla="*/ 2858867 w 4992467"/>
              <a:gd name="connsiteY136" fmla="*/ 2124075 h 2143125"/>
              <a:gd name="connsiteX137" fmla="*/ 2011142 w 4992467"/>
              <a:gd name="connsiteY137" fmla="*/ 2114550 h 2143125"/>
              <a:gd name="connsiteX138" fmla="*/ 1887317 w 4992467"/>
              <a:gd name="connsiteY138" fmla="*/ 2095500 h 2143125"/>
              <a:gd name="connsiteX139" fmla="*/ 1639667 w 4992467"/>
              <a:gd name="connsiteY139" fmla="*/ 2085975 h 2143125"/>
              <a:gd name="connsiteX140" fmla="*/ 1553942 w 4992467"/>
              <a:gd name="connsiteY140" fmla="*/ 2076450 h 2143125"/>
              <a:gd name="connsiteX141" fmla="*/ 1525367 w 4992467"/>
              <a:gd name="connsiteY141" fmla="*/ 2066925 h 2143125"/>
              <a:gd name="connsiteX142" fmla="*/ 687167 w 4992467"/>
              <a:gd name="connsiteY142" fmla="*/ 2085975 h 2143125"/>
              <a:gd name="connsiteX143" fmla="*/ 620492 w 4992467"/>
              <a:gd name="connsiteY143" fmla="*/ 2076450 h 2143125"/>
              <a:gd name="connsiteX144" fmla="*/ 572867 w 4992467"/>
              <a:gd name="connsiteY14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30517 w 4992467"/>
              <a:gd name="connsiteY113" fmla="*/ 1495425 h 2143125"/>
              <a:gd name="connsiteX114" fmla="*/ 4601942 w 4992467"/>
              <a:gd name="connsiteY114" fmla="*/ 1514475 h 2143125"/>
              <a:gd name="connsiteX115" fmla="*/ 4535267 w 4992467"/>
              <a:gd name="connsiteY115" fmla="*/ 1590675 h 2143125"/>
              <a:gd name="connsiteX116" fmla="*/ 4497167 w 4992467"/>
              <a:gd name="connsiteY116" fmla="*/ 1647825 h 2143125"/>
              <a:gd name="connsiteX117" fmla="*/ 4478117 w 4992467"/>
              <a:gd name="connsiteY117" fmla="*/ 1676400 h 2143125"/>
              <a:gd name="connsiteX118" fmla="*/ 4449542 w 4992467"/>
              <a:gd name="connsiteY118" fmla="*/ 1704975 h 2143125"/>
              <a:gd name="connsiteX119" fmla="*/ 4401917 w 4992467"/>
              <a:gd name="connsiteY119" fmla="*/ 1762125 h 2143125"/>
              <a:gd name="connsiteX120" fmla="*/ 4363817 w 4992467"/>
              <a:gd name="connsiteY120" fmla="*/ 1809750 h 2143125"/>
              <a:gd name="connsiteX121" fmla="*/ 4335242 w 4992467"/>
              <a:gd name="connsiteY121" fmla="*/ 1866900 h 2143125"/>
              <a:gd name="connsiteX122" fmla="*/ 4306667 w 4992467"/>
              <a:gd name="connsiteY122" fmla="*/ 1895475 h 2143125"/>
              <a:gd name="connsiteX123" fmla="*/ 4268567 w 4992467"/>
              <a:gd name="connsiteY123" fmla="*/ 1952625 h 2143125"/>
              <a:gd name="connsiteX124" fmla="*/ 4230467 w 4992467"/>
              <a:gd name="connsiteY124" fmla="*/ 2009775 h 2143125"/>
              <a:gd name="connsiteX125" fmla="*/ 4220942 w 4992467"/>
              <a:gd name="connsiteY125" fmla="*/ 2038350 h 2143125"/>
              <a:gd name="connsiteX126" fmla="*/ 4154267 w 4992467"/>
              <a:gd name="connsiteY126" fmla="*/ 2114550 h 2143125"/>
              <a:gd name="connsiteX127" fmla="*/ 4106642 w 4992467"/>
              <a:gd name="connsiteY127" fmla="*/ 2124075 h 2143125"/>
              <a:gd name="connsiteX128" fmla="*/ 3906617 w 4992467"/>
              <a:gd name="connsiteY128" fmla="*/ 2143125 h 2143125"/>
              <a:gd name="connsiteX129" fmla="*/ 3458942 w 4992467"/>
              <a:gd name="connsiteY129" fmla="*/ 2124075 h 2143125"/>
              <a:gd name="connsiteX130" fmla="*/ 3344642 w 4992467"/>
              <a:gd name="connsiteY130" fmla="*/ 2095500 h 2143125"/>
              <a:gd name="connsiteX131" fmla="*/ 3297017 w 4992467"/>
              <a:gd name="connsiteY131" fmla="*/ 2085975 h 2143125"/>
              <a:gd name="connsiteX132" fmla="*/ 3068417 w 4992467"/>
              <a:gd name="connsiteY132" fmla="*/ 2095500 h 2143125"/>
              <a:gd name="connsiteX133" fmla="*/ 3030317 w 4992467"/>
              <a:gd name="connsiteY133" fmla="*/ 2105025 h 2143125"/>
              <a:gd name="connsiteX134" fmla="*/ 2925542 w 4992467"/>
              <a:gd name="connsiteY134" fmla="*/ 2114550 h 2143125"/>
              <a:gd name="connsiteX135" fmla="*/ 2858867 w 4992467"/>
              <a:gd name="connsiteY135" fmla="*/ 2124075 h 2143125"/>
              <a:gd name="connsiteX136" fmla="*/ 2011142 w 4992467"/>
              <a:gd name="connsiteY136" fmla="*/ 2114550 h 2143125"/>
              <a:gd name="connsiteX137" fmla="*/ 1887317 w 4992467"/>
              <a:gd name="connsiteY137" fmla="*/ 2095500 h 2143125"/>
              <a:gd name="connsiteX138" fmla="*/ 1639667 w 4992467"/>
              <a:gd name="connsiteY138" fmla="*/ 2085975 h 2143125"/>
              <a:gd name="connsiteX139" fmla="*/ 1553942 w 4992467"/>
              <a:gd name="connsiteY139" fmla="*/ 2076450 h 2143125"/>
              <a:gd name="connsiteX140" fmla="*/ 1525367 w 4992467"/>
              <a:gd name="connsiteY140" fmla="*/ 2066925 h 2143125"/>
              <a:gd name="connsiteX141" fmla="*/ 687167 w 4992467"/>
              <a:gd name="connsiteY141" fmla="*/ 2085975 h 2143125"/>
              <a:gd name="connsiteX142" fmla="*/ 620492 w 4992467"/>
              <a:gd name="connsiteY142" fmla="*/ 2076450 h 2143125"/>
              <a:gd name="connsiteX143" fmla="*/ 572867 w 4992467"/>
              <a:gd name="connsiteY14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01942 w 4992467"/>
              <a:gd name="connsiteY113" fmla="*/ 1514475 h 2143125"/>
              <a:gd name="connsiteX114" fmla="*/ 4535267 w 4992467"/>
              <a:gd name="connsiteY114" fmla="*/ 1590675 h 2143125"/>
              <a:gd name="connsiteX115" fmla="*/ 4497167 w 4992467"/>
              <a:gd name="connsiteY115" fmla="*/ 1647825 h 2143125"/>
              <a:gd name="connsiteX116" fmla="*/ 4478117 w 4992467"/>
              <a:gd name="connsiteY116" fmla="*/ 1676400 h 2143125"/>
              <a:gd name="connsiteX117" fmla="*/ 4449542 w 4992467"/>
              <a:gd name="connsiteY117" fmla="*/ 1704975 h 2143125"/>
              <a:gd name="connsiteX118" fmla="*/ 4401917 w 4992467"/>
              <a:gd name="connsiteY118" fmla="*/ 1762125 h 2143125"/>
              <a:gd name="connsiteX119" fmla="*/ 4363817 w 4992467"/>
              <a:gd name="connsiteY119" fmla="*/ 1809750 h 2143125"/>
              <a:gd name="connsiteX120" fmla="*/ 4335242 w 4992467"/>
              <a:gd name="connsiteY120" fmla="*/ 1866900 h 2143125"/>
              <a:gd name="connsiteX121" fmla="*/ 4306667 w 4992467"/>
              <a:gd name="connsiteY121" fmla="*/ 1895475 h 2143125"/>
              <a:gd name="connsiteX122" fmla="*/ 4268567 w 4992467"/>
              <a:gd name="connsiteY122" fmla="*/ 1952625 h 2143125"/>
              <a:gd name="connsiteX123" fmla="*/ 4230467 w 4992467"/>
              <a:gd name="connsiteY123" fmla="*/ 2009775 h 2143125"/>
              <a:gd name="connsiteX124" fmla="*/ 4220942 w 4992467"/>
              <a:gd name="connsiteY124" fmla="*/ 2038350 h 2143125"/>
              <a:gd name="connsiteX125" fmla="*/ 4154267 w 4992467"/>
              <a:gd name="connsiteY125" fmla="*/ 2114550 h 2143125"/>
              <a:gd name="connsiteX126" fmla="*/ 4106642 w 4992467"/>
              <a:gd name="connsiteY126" fmla="*/ 2124075 h 2143125"/>
              <a:gd name="connsiteX127" fmla="*/ 3906617 w 4992467"/>
              <a:gd name="connsiteY127" fmla="*/ 2143125 h 2143125"/>
              <a:gd name="connsiteX128" fmla="*/ 3458942 w 4992467"/>
              <a:gd name="connsiteY128" fmla="*/ 2124075 h 2143125"/>
              <a:gd name="connsiteX129" fmla="*/ 3344642 w 4992467"/>
              <a:gd name="connsiteY129" fmla="*/ 2095500 h 2143125"/>
              <a:gd name="connsiteX130" fmla="*/ 3297017 w 4992467"/>
              <a:gd name="connsiteY130" fmla="*/ 2085975 h 2143125"/>
              <a:gd name="connsiteX131" fmla="*/ 3068417 w 4992467"/>
              <a:gd name="connsiteY131" fmla="*/ 2095500 h 2143125"/>
              <a:gd name="connsiteX132" fmla="*/ 3030317 w 4992467"/>
              <a:gd name="connsiteY132" fmla="*/ 2105025 h 2143125"/>
              <a:gd name="connsiteX133" fmla="*/ 2925542 w 4992467"/>
              <a:gd name="connsiteY133" fmla="*/ 2114550 h 2143125"/>
              <a:gd name="connsiteX134" fmla="*/ 2858867 w 4992467"/>
              <a:gd name="connsiteY134" fmla="*/ 2124075 h 2143125"/>
              <a:gd name="connsiteX135" fmla="*/ 2011142 w 4992467"/>
              <a:gd name="connsiteY135" fmla="*/ 2114550 h 2143125"/>
              <a:gd name="connsiteX136" fmla="*/ 1887317 w 4992467"/>
              <a:gd name="connsiteY136" fmla="*/ 2095500 h 2143125"/>
              <a:gd name="connsiteX137" fmla="*/ 1639667 w 4992467"/>
              <a:gd name="connsiteY137" fmla="*/ 2085975 h 2143125"/>
              <a:gd name="connsiteX138" fmla="*/ 1553942 w 4992467"/>
              <a:gd name="connsiteY138" fmla="*/ 2076450 h 2143125"/>
              <a:gd name="connsiteX139" fmla="*/ 1525367 w 4992467"/>
              <a:gd name="connsiteY139" fmla="*/ 2066925 h 2143125"/>
              <a:gd name="connsiteX140" fmla="*/ 687167 w 4992467"/>
              <a:gd name="connsiteY140" fmla="*/ 2085975 h 2143125"/>
              <a:gd name="connsiteX141" fmla="*/ 620492 w 4992467"/>
              <a:gd name="connsiteY141" fmla="*/ 2076450 h 2143125"/>
              <a:gd name="connsiteX142" fmla="*/ 572867 w 4992467"/>
              <a:gd name="connsiteY14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773392 w 4992467"/>
              <a:gd name="connsiteY109" fmla="*/ 1266825 h 2143125"/>
              <a:gd name="connsiteX110" fmla="*/ 4725767 w 4992467"/>
              <a:gd name="connsiteY110" fmla="*/ 1352550 h 2143125"/>
              <a:gd name="connsiteX111" fmla="*/ 4678142 w 4992467"/>
              <a:gd name="connsiteY111" fmla="*/ 1409700 h 2143125"/>
              <a:gd name="connsiteX112" fmla="*/ 4601942 w 4992467"/>
              <a:gd name="connsiteY112" fmla="*/ 1514475 h 2143125"/>
              <a:gd name="connsiteX113" fmla="*/ 4535267 w 4992467"/>
              <a:gd name="connsiteY113" fmla="*/ 1590675 h 2143125"/>
              <a:gd name="connsiteX114" fmla="*/ 4497167 w 4992467"/>
              <a:gd name="connsiteY114" fmla="*/ 1647825 h 2143125"/>
              <a:gd name="connsiteX115" fmla="*/ 4478117 w 4992467"/>
              <a:gd name="connsiteY115" fmla="*/ 1676400 h 2143125"/>
              <a:gd name="connsiteX116" fmla="*/ 4449542 w 4992467"/>
              <a:gd name="connsiteY116" fmla="*/ 1704975 h 2143125"/>
              <a:gd name="connsiteX117" fmla="*/ 4401917 w 4992467"/>
              <a:gd name="connsiteY117" fmla="*/ 1762125 h 2143125"/>
              <a:gd name="connsiteX118" fmla="*/ 4363817 w 4992467"/>
              <a:gd name="connsiteY118" fmla="*/ 1809750 h 2143125"/>
              <a:gd name="connsiteX119" fmla="*/ 4335242 w 4992467"/>
              <a:gd name="connsiteY119" fmla="*/ 1866900 h 2143125"/>
              <a:gd name="connsiteX120" fmla="*/ 4306667 w 4992467"/>
              <a:gd name="connsiteY120" fmla="*/ 1895475 h 2143125"/>
              <a:gd name="connsiteX121" fmla="*/ 4268567 w 4992467"/>
              <a:gd name="connsiteY121" fmla="*/ 1952625 h 2143125"/>
              <a:gd name="connsiteX122" fmla="*/ 4230467 w 4992467"/>
              <a:gd name="connsiteY122" fmla="*/ 2009775 h 2143125"/>
              <a:gd name="connsiteX123" fmla="*/ 4220942 w 4992467"/>
              <a:gd name="connsiteY123" fmla="*/ 2038350 h 2143125"/>
              <a:gd name="connsiteX124" fmla="*/ 4154267 w 4992467"/>
              <a:gd name="connsiteY124" fmla="*/ 2114550 h 2143125"/>
              <a:gd name="connsiteX125" fmla="*/ 4106642 w 4992467"/>
              <a:gd name="connsiteY125" fmla="*/ 2124075 h 2143125"/>
              <a:gd name="connsiteX126" fmla="*/ 3906617 w 4992467"/>
              <a:gd name="connsiteY126" fmla="*/ 2143125 h 2143125"/>
              <a:gd name="connsiteX127" fmla="*/ 3458942 w 4992467"/>
              <a:gd name="connsiteY127" fmla="*/ 2124075 h 2143125"/>
              <a:gd name="connsiteX128" fmla="*/ 3344642 w 4992467"/>
              <a:gd name="connsiteY128" fmla="*/ 2095500 h 2143125"/>
              <a:gd name="connsiteX129" fmla="*/ 3297017 w 4992467"/>
              <a:gd name="connsiteY129" fmla="*/ 2085975 h 2143125"/>
              <a:gd name="connsiteX130" fmla="*/ 3068417 w 4992467"/>
              <a:gd name="connsiteY130" fmla="*/ 2095500 h 2143125"/>
              <a:gd name="connsiteX131" fmla="*/ 3030317 w 4992467"/>
              <a:gd name="connsiteY131" fmla="*/ 2105025 h 2143125"/>
              <a:gd name="connsiteX132" fmla="*/ 2925542 w 4992467"/>
              <a:gd name="connsiteY132" fmla="*/ 2114550 h 2143125"/>
              <a:gd name="connsiteX133" fmla="*/ 2858867 w 4992467"/>
              <a:gd name="connsiteY133" fmla="*/ 2124075 h 2143125"/>
              <a:gd name="connsiteX134" fmla="*/ 2011142 w 4992467"/>
              <a:gd name="connsiteY134" fmla="*/ 2114550 h 2143125"/>
              <a:gd name="connsiteX135" fmla="*/ 1887317 w 4992467"/>
              <a:gd name="connsiteY135" fmla="*/ 2095500 h 2143125"/>
              <a:gd name="connsiteX136" fmla="*/ 1639667 w 4992467"/>
              <a:gd name="connsiteY136" fmla="*/ 2085975 h 2143125"/>
              <a:gd name="connsiteX137" fmla="*/ 1553942 w 4992467"/>
              <a:gd name="connsiteY137" fmla="*/ 2076450 h 2143125"/>
              <a:gd name="connsiteX138" fmla="*/ 1525367 w 4992467"/>
              <a:gd name="connsiteY138" fmla="*/ 2066925 h 2143125"/>
              <a:gd name="connsiteX139" fmla="*/ 687167 w 4992467"/>
              <a:gd name="connsiteY139" fmla="*/ 2085975 h 2143125"/>
              <a:gd name="connsiteX140" fmla="*/ 620492 w 4992467"/>
              <a:gd name="connsiteY140" fmla="*/ 2076450 h 2143125"/>
              <a:gd name="connsiteX141" fmla="*/ 572867 w 4992467"/>
              <a:gd name="connsiteY14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821017 w 4992467"/>
              <a:gd name="connsiteY107" fmla="*/ 1209675 h 2143125"/>
              <a:gd name="connsiteX108" fmla="*/ 4773392 w 4992467"/>
              <a:gd name="connsiteY108" fmla="*/ 1266825 h 2143125"/>
              <a:gd name="connsiteX109" fmla="*/ 4725767 w 4992467"/>
              <a:gd name="connsiteY109" fmla="*/ 1352550 h 2143125"/>
              <a:gd name="connsiteX110" fmla="*/ 4678142 w 4992467"/>
              <a:gd name="connsiteY110" fmla="*/ 1409700 h 2143125"/>
              <a:gd name="connsiteX111" fmla="*/ 4601942 w 4992467"/>
              <a:gd name="connsiteY111" fmla="*/ 1514475 h 2143125"/>
              <a:gd name="connsiteX112" fmla="*/ 4535267 w 4992467"/>
              <a:gd name="connsiteY112" fmla="*/ 1590675 h 2143125"/>
              <a:gd name="connsiteX113" fmla="*/ 4497167 w 4992467"/>
              <a:gd name="connsiteY113" fmla="*/ 1647825 h 2143125"/>
              <a:gd name="connsiteX114" fmla="*/ 4478117 w 4992467"/>
              <a:gd name="connsiteY114" fmla="*/ 1676400 h 2143125"/>
              <a:gd name="connsiteX115" fmla="*/ 4449542 w 4992467"/>
              <a:gd name="connsiteY115" fmla="*/ 1704975 h 2143125"/>
              <a:gd name="connsiteX116" fmla="*/ 4401917 w 4992467"/>
              <a:gd name="connsiteY116" fmla="*/ 1762125 h 2143125"/>
              <a:gd name="connsiteX117" fmla="*/ 4363817 w 4992467"/>
              <a:gd name="connsiteY117" fmla="*/ 1809750 h 2143125"/>
              <a:gd name="connsiteX118" fmla="*/ 4335242 w 4992467"/>
              <a:gd name="connsiteY118" fmla="*/ 1866900 h 2143125"/>
              <a:gd name="connsiteX119" fmla="*/ 4306667 w 4992467"/>
              <a:gd name="connsiteY119" fmla="*/ 1895475 h 2143125"/>
              <a:gd name="connsiteX120" fmla="*/ 4268567 w 4992467"/>
              <a:gd name="connsiteY120" fmla="*/ 1952625 h 2143125"/>
              <a:gd name="connsiteX121" fmla="*/ 4230467 w 4992467"/>
              <a:gd name="connsiteY121" fmla="*/ 2009775 h 2143125"/>
              <a:gd name="connsiteX122" fmla="*/ 4220942 w 4992467"/>
              <a:gd name="connsiteY122" fmla="*/ 2038350 h 2143125"/>
              <a:gd name="connsiteX123" fmla="*/ 4154267 w 4992467"/>
              <a:gd name="connsiteY123" fmla="*/ 2114550 h 2143125"/>
              <a:gd name="connsiteX124" fmla="*/ 4106642 w 4992467"/>
              <a:gd name="connsiteY124" fmla="*/ 2124075 h 2143125"/>
              <a:gd name="connsiteX125" fmla="*/ 3906617 w 4992467"/>
              <a:gd name="connsiteY125" fmla="*/ 2143125 h 2143125"/>
              <a:gd name="connsiteX126" fmla="*/ 3458942 w 4992467"/>
              <a:gd name="connsiteY126" fmla="*/ 2124075 h 2143125"/>
              <a:gd name="connsiteX127" fmla="*/ 3344642 w 4992467"/>
              <a:gd name="connsiteY127" fmla="*/ 2095500 h 2143125"/>
              <a:gd name="connsiteX128" fmla="*/ 3297017 w 4992467"/>
              <a:gd name="connsiteY128" fmla="*/ 2085975 h 2143125"/>
              <a:gd name="connsiteX129" fmla="*/ 3068417 w 4992467"/>
              <a:gd name="connsiteY129" fmla="*/ 2095500 h 2143125"/>
              <a:gd name="connsiteX130" fmla="*/ 3030317 w 4992467"/>
              <a:gd name="connsiteY130" fmla="*/ 2105025 h 2143125"/>
              <a:gd name="connsiteX131" fmla="*/ 2925542 w 4992467"/>
              <a:gd name="connsiteY131" fmla="*/ 2114550 h 2143125"/>
              <a:gd name="connsiteX132" fmla="*/ 2858867 w 4992467"/>
              <a:gd name="connsiteY132" fmla="*/ 2124075 h 2143125"/>
              <a:gd name="connsiteX133" fmla="*/ 2011142 w 4992467"/>
              <a:gd name="connsiteY133" fmla="*/ 2114550 h 2143125"/>
              <a:gd name="connsiteX134" fmla="*/ 1887317 w 4992467"/>
              <a:gd name="connsiteY134" fmla="*/ 2095500 h 2143125"/>
              <a:gd name="connsiteX135" fmla="*/ 1639667 w 4992467"/>
              <a:gd name="connsiteY135" fmla="*/ 2085975 h 2143125"/>
              <a:gd name="connsiteX136" fmla="*/ 1553942 w 4992467"/>
              <a:gd name="connsiteY136" fmla="*/ 2076450 h 2143125"/>
              <a:gd name="connsiteX137" fmla="*/ 1525367 w 4992467"/>
              <a:gd name="connsiteY137" fmla="*/ 2066925 h 2143125"/>
              <a:gd name="connsiteX138" fmla="*/ 687167 w 4992467"/>
              <a:gd name="connsiteY138" fmla="*/ 2085975 h 2143125"/>
              <a:gd name="connsiteX139" fmla="*/ 620492 w 4992467"/>
              <a:gd name="connsiteY139" fmla="*/ 2076450 h 2143125"/>
              <a:gd name="connsiteX140" fmla="*/ 572867 w 4992467"/>
              <a:gd name="connsiteY14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73392 w 4992467"/>
              <a:gd name="connsiteY107" fmla="*/ 1266825 h 2143125"/>
              <a:gd name="connsiteX108" fmla="*/ 4725767 w 4992467"/>
              <a:gd name="connsiteY108" fmla="*/ 1352550 h 2143125"/>
              <a:gd name="connsiteX109" fmla="*/ 4678142 w 4992467"/>
              <a:gd name="connsiteY109" fmla="*/ 1409700 h 2143125"/>
              <a:gd name="connsiteX110" fmla="*/ 4601942 w 4992467"/>
              <a:gd name="connsiteY110" fmla="*/ 1514475 h 2143125"/>
              <a:gd name="connsiteX111" fmla="*/ 4535267 w 4992467"/>
              <a:gd name="connsiteY111" fmla="*/ 1590675 h 2143125"/>
              <a:gd name="connsiteX112" fmla="*/ 4497167 w 4992467"/>
              <a:gd name="connsiteY112" fmla="*/ 1647825 h 2143125"/>
              <a:gd name="connsiteX113" fmla="*/ 4478117 w 4992467"/>
              <a:gd name="connsiteY113" fmla="*/ 1676400 h 2143125"/>
              <a:gd name="connsiteX114" fmla="*/ 4449542 w 4992467"/>
              <a:gd name="connsiteY114" fmla="*/ 1704975 h 2143125"/>
              <a:gd name="connsiteX115" fmla="*/ 4401917 w 4992467"/>
              <a:gd name="connsiteY115" fmla="*/ 1762125 h 2143125"/>
              <a:gd name="connsiteX116" fmla="*/ 4363817 w 4992467"/>
              <a:gd name="connsiteY116" fmla="*/ 1809750 h 2143125"/>
              <a:gd name="connsiteX117" fmla="*/ 4335242 w 4992467"/>
              <a:gd name="connsiteY117" fmla="*/ 1866900 h 2143125"/>
              <a:gd name="connsiteX118" fmla="*/ 4306667 w 4992467"/>
              <a:gd name="connsiteY118" fmla="*/ 1895475 h 2143125"/>
              <a:gd name="connsiteX119" fmla="*/ 4268567 w 4992467"/>
              <a:gd name="connsiteY119" fmla="*/ 1952625 h 2143125"/>
              <a:gd name="connsiteX120" fmla="*/ 4230467 w 4992467"/>
              <a:gd name="connsiteY120" fmla="*/ 2009775 h 2143125"/>
              <a:gd name="connsiteX121" fmla="*/ 4220942 w 4992467"/>
              <a:gd name="connsiteY121" fmla="*/ 2038350 h 2143125"/>
              <a:gd name="connsiteX122" fmla="*/ 4154267 w 4992467"/>
              <a:gd name="connsiteY122" fmla="*/ 2114550 h 2143125"/>
              <a:gd name="connsiteX123" fmla="*/ 4106642 w 4992467"/>
              <a:gd name="connsiteY123" fmla="*/ 2124075 h 2143125"/>
              <a:gd name="connsiteX124" fmla="*/ 3906617 w 4992467"/>
              <a:gd name="connsiteY124" fmla="*/ 2143125 h 2143125"/>
              <a:gd name="connsiteX125" fmla="*/ 3458942 w 4992467"/>
              <a:gd name="connsiteY125" fmla="*/ 2124075 h 2143125"/>
              <a:gd name="connsiteX126" fmla="*/ 3344642 w 4992467"/>
              <a:gd name="connsiteY126" fmla="*/ 2095500 h 2143125"/>
              <a:gd name="connsiteX127" fmla="*/ 3297017 w 4992467"/>
              <a:gd name="connsiteY127" fmla="*/ 2085975 h 2143125"/>
              <a:gd name="connsiteX128" fmla="*/ 3068417 w 4992467"/>
              <a:gd name="connsiteY128" fmla="*/ 2095500 h 2143125"/>
              <a:gd name="connsiteX129" fmla="*/ 3030317 w 4992467"/>
              <a:gd name="connsiteY129" fmla="*/ 2105025 h 2143125"/>
              <a:gd name="connsiteX130" fmla="*/ 2925542 w 4992467"/>
              <a:gd name="connsiteY130" fmla="*/ 2114550 h 2143125"/>
              <a:gd name="connsiteX131" fmla="*/ 2858867 w 4992467"/>
              <a:gd name="connsiteY131" fmla="*/ 2124075 h 2143125"/>
              <a:gd name="connsiteX132" fmla="*/ 2011142 w 4992467"/>
              <a:gd name="connsiteY132" fmla="*/ 2114550 h 2143125"/>
              <a:gd name="connsiteX133" fmla="*/ 1887317 w 4992467"/>
              <a:gd name="connsiteY133" fmla="*/ 2095500 h 2143125"/>
              <a:gd name="connsiteX134" fmla="*/ 1639667 w 4992467"/>
              <a:gd name="connsiteY134" fmla="*/ 2085975 h 2143125"/>
              <a:gd name="connsiteX135" fmla="*/ 1553942 w 4992467"/>
              <a:gd name="connsiteY135" fmla="*/ 2076450 h 2143125"/>
              <a:gd name="connsiteX136" fmla="*/ 1525367 w 4992467"/>
              <a:gd name="connsiteY136" fmla="*/ 2066925 h 2143125"/>
              <a:gd name="connsiteX137" fmla="*/ 687167 w 4992467"/>
              <a:gd name="connsiteY137" fmla="*/ 2085975 h 2143125"/>
              <a:gd name="connsiteX138" fmla="*/ 620492 w 4992467"/>
              <a:gd name="connsiteY138" fmla="*/ 2076450 h 2143125"/>
              <a:gd name="connsiteX139" fmla="*/ 572867 w 4992467"/>
              <a:gd name="connsiteY13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49542 w 4992467"/>
              <a:gd name="connsiteY113" fmla="*/ 1704975 h 2143125"/>
              <a:gd name="connsiteX114" fmla="*/ 4401917 w 4992467"/>
              <a:gd name="connsiteY114" fmla="*/ 1762125 h 2143125"/>
              <a:gd name="connsiteX115" fmla="*/ 4363817 w 4992467"/>
              <a:gd name="connsiteY115" fmla="*/ 1809750 h 2143125"/>
              <a:gd name="connsiteX116" fmla="*/ 4335242 w 4992467"/>
              <a:gd name="connsiteY116" fmla="*/ 1866900 h 2143125"/>
              <a:gd name="connsiteX117" fmla="*/ 4306667 w 4992467"/>
              <a:gd name="connsiteY117" fmla="*/ 1895475 h 2143125"/>
              <a:gd name="connsiteX118" fmla="*/ 4268567 w 4992467"/>
              <a:gd name="connsiteY118" fmla="*/ 1952625 h 2143125"/>
              <a:gd name="connsiteX119" fmla="*/ 4230467 w 4992467"/>
              <a:gd name="connsiteY119" fmla="*/ 2009775 h 2143125"/>
              <a:gd name="connsiteX120" fmla="*/ 4220942 w 4992467"/>
              <a:gd name="connsiteY120" fmla="*/ 2038350 h 2143125"/>
              <a:gd name="connsiteX121" fmla="*/ 4154267 w 4992467"/>
              <a:gd name="connsiteY121" fmla="*/ 2114550 h 2143125"/>
              <a:gd name="connsiteX122" fmla="*/ 4106642 w 4992467"/>
              <a:gd name="connsiteY122" fmla="*/ 2124075 h 2143125"/>
              <a:gd name="connsiteX123" fmla="*/ 3906617 w 4992467"/>
              <a:gd name="connsiteY123" fmla="*/ 2143125 h 2143125"/>
              <a:gd name="connsiteX124" fmla="*/ 3458942 w 4992467"/>
              <a:gd name="connsiteY124" fmla="*/ 2124075 h 2143125"/>
              <a:gd name="connsiteX125" fmla="*/ 3344642 w 4992467"/>
              <a:gd name="connsiteY125" fmla="*/ 2095500 h 2143125"/>
              <a:gd name="connsiteX126" fmla="*/ 3297017 w 4992467"/>
              <a:gd name="connsiteY126" fmla="*/ 2085975 h 2143125"/>
              <a:gd name="connsiteX127" fmla="*/ 3068417 w 4992467"/>
              <a:gd name="connsiteY127" fmla="*/ 2095500 h 2143125"/>
              <a:gd name="connsiteX128" fmla="*/ 3030317 w 4992467"/>
              <a:gd name="connsiteY128" fmla="*/ 2105025 h 2143125"/>
              <a:gd name="connsiteX129" fmla="*/ 2925542 w 4992467"/>
              <a:gd name="connsiteY129" fmla="*/ 2114550 h 2143125"/>
              <a:gd name="connsiteX130" fmla="*/ 2858867 w 4992467"/>
              <a:gd name="connsiteY130" fmla="*/ 2124075 h 2143125"/>
              <a:gd name="connsiteX131" fmla="*/ 2011142 w 4992467"/>
              <a:gd name="connsiteY131" fmla="*/ 2114550 h 2143125"/>
              <a:gd name="connsiteX132" fmla="*/ 1887317 w 4992467"/>
              <a:gd name="connsiteY132" fmla="*/ 2095500 h 2143125"/>
              <a:gd name="connsiteX133" fmla="*/ 1639667 w 4992467"/>
              <a:gd name="connsiteY133" fmla="*/ 2085975 h 2143125"/>
              <a:gd name="connsiteX134" fmla="*/ 1553942 w 4992467"/>
              <a:gd name="connsiteY134" fmla="*/ 2076450 h 2143125"/>
              <a:gd name="connsiteX135" fmla="*/ 1525367 w 4992467"/>
              <a:gd name="connsiteY135" fmla="*/ 2066925 h 2143125"/>
              <a:gd name="connsiteX136" fmla="*/ 687167 w 4992467"/>
              <a:gd name="connsiteY136" fmla="*/ 2085975 h 2143125"/>
              <a:gd name="connsiteX137" fmla="*/ 620492 w 4992467"/>
              <a:gd name="connsiteY137" fmla="*/ 2076450 h 2143125"/>
              <a:gd name="connsiteX138" fmla="*/ 572867 w 4992467"/>
              <a:gd name="connsiteY13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01917 w 4992467"/>
              <a:gd name="connsiteY113" fmla="*/ 1762125 h 2143125"/>
              <a:gd name="connsiteX114" fmla="*/ 4363817 w 4992467"/>
              <a:gd name="connsiteY114" fmla="*/ 1809750 h 2143125"/>
              <a:gd name="connsiteX115" fmla="*/ 4335242 w 4992467"/>
              <a:gd name="connsiteY115" fmla="*/ 1866900 h 2143125"/>
              <a:gd name="connsiteX116" fmla="*/ 4306667 w 4992467"/>
              <a:gd name="connsiteY116" fmla="*/ 1895475 h 2143125"/>
              <a:gd name="connsiteX117" fmla="*/ 4268567 w 4992467"/>
              <a:gd name="connsiteY117" fmla="*/ 1952625 h 2143125"/>
              <a:gd name="connsiteX118" fmla="*/ 4230467 w 4992467"/>
              <a:gd name="connsiteY118" fmla="*/ 2009775 h 2143125"/>
              <a:gd name="connsiteX119" fmla="*/ 4220942 w 4992467"/>
              <a:gd name="connsiteY119" fmla="*/ 2038350 h 2143125"/>
              <a:gd name="connsiteX120" fmla="*/ 4154267 w 4992467"/>
              <a:gd name="connsiteY120" fmla="*/ 2114550 h 2143125"/>
              <a:gd name="connsiteX121" fmla="*/ 4106642 w 4992467"/>
              <a:gd name="connsiteY121" fmla="*/ 2124075 h 2143125"/>
              <a:gd name="connsiteX122" fmla="*/ 3906617 w 4992467"/>
              <a:gd name="connsiteY122" fmla="*/ 2143125 h 2143125"/>
              <a:gd name="connsiteX123" fmla="*/ 3458942 w 4992467"/>
              <a:gd name="connsiteY123" fmla="*/ 2124075 h 2143125"/>
              <a:gd name="connsiteX124" fmla="*/ 3344642 w 4992467"/>
              <a:gd name="connsiteY124" fmla="*/ 2095500 h 2143125"/>
              <a:gd name="connsiteX125" fmla="*/ 3297017 w 4992467"/>
              <a:gd name="connsiteY125" fmla="*/ 2085975 h 2143125"/>
              <a:gd name="connsiteX126" fmla="*/ 3068417 w 4992467"/>
              <a:gd name="connsiteY126" fmla="*/ 2095500 h 2143125"/>
              <a:gd name="connsiteX127" fmla="*/ 3030317 w 4992467"/>
              <a:gd name="connsiteY127" fmla="*/ 2105025 h 2143125"/>
              <a:gd name="connsiteX128" fmla="*/ 2925542 w 4992467"/>
              <a:gd name="connsiteY128" fmla="*/ 2114550 h 2143125"/>
              <a:gd name="connsiteX129" fmla="*/ 2858867 w 4992467"/>
              <a:gd name="connsiteY129" fmla="*/ 2124075 h 2143125"/>
              <a:gd name="connsiteX130" fmla="*/ 2011142 w 4992467"/>
              <a:gd name="connsiteY130" fmla="*/ 2114550 h 2143125"/>
              <a:gd name="connsiteX131" fmla="*/ 1887317 w 4992467"/>
              <a:gd name="connsiteY131" fmla="*/ 2095500 h 2143125"/>
              <a:gd name="connsiteX132" fmla="*/ 1639667 w 4992467"/>
              <a:gd name="connsiteY132" fmla="*/ 2085975 h 2143125"/>
              <a:gd name="connsiteX133" fmla="*/ 1553942 w 4992467"/>
              <a:gd name="connsiteY133" fmla="*/ 2076450 h 2143125"/>
              <a:gd name="connsiteX134" fmla="*/ 1525367 w 4992467"/>
              <a:gd name="connsiteY134" fmla="*/ 2066925 h 2143125"/>
              <a:gd name="connsiteX135" fmla="*/ 687167 w 4992467"/>
              <a:gd name="connsiteY135" fmla="*/ 2085975 h 2143125"/>
              <a:gd name="connsiteX136" fmla="*/ 620492 w 4992467"/>
              <a:gd name="connsiteY136" fmla="*/ 2076450 h 2143125"/>
              <a:gd name="connsiteX137" fmla="*/ 572867 w 4992467"/>
              <a:gd name="connsiteY13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497167 w 4992467"/>
              <a:gd name="connsiteY110" fmla="*/ 1647825 h 2143125"/>
              <a:gd name="connsiteX111" fmla="*/ 4478117 w 4992467"/>
              <a:gd name="connsiteY111" fmla="*/ 1676400 h 2143125"/>
              <a:gd name="connsiteX112" fmla="*/ 4401917 w 4992467"/>
              <a:gd name="connsiteY112" fmla="*/ 1762125 h 2143125"/>
              <a:gd name="connsiteX113" fmla="*/ 4363817 w 4992467"/>
              <a:gd name="connsiteY113" fmla="*/ 1809750 h 2143125"/>
              <a:gd name="connsiteX114" fmla="*/ 4335242 w 4992467"/>
              <a:gd name="connsiteY114" fmla="*/ 1866900 h 2143125"/>
              <a:gd name="connsiteX115" fmla="*/ 4306667 w 4992467"/>
              <a:gd name="connsiteY115" fmla="*/ 1895475 h 2143125"/>
              <a:gd name="connsiteX116" fmla="*/ 4268567 w 4992467"/>
              <a:gd name="connsiteY116" fmla="*/ 1952625 h 2143125"/>
              <a:gd name="connsiteX117" fmla="*/ 4230467 w 4992467"/>
              <a:gd name="connsiteY117" fmla="*/ 2009775 h 2143125"/>
              <a:gd name="connsiteX118" fmla="*/ 4220942 w 4992467"/>
              <a:gd name="connsiteY118" fmla="*/ 2038350 h 2143125"/>
              <a:gd name="connsiteX119" fmla="*/ 4154267 w 4992467"/>
              <a:gd name="connsiteY119" fmla="*/ 2114550 h 2143125"/>
              <a:gd name="connsiteX120" fmla="*/ 4106642 w 4992467"/>
              <a:gd name="connsiteY120" fmla="*/ 2124075 h 2143125"/>
              <a:gd name="connsiteX121" fmla="*/ 3906617 w 4992467"/>
              <a:gd name="connsiteY121" fmla="*/ 2143125 h 2143125"/>
              <a:gd name="connsiteX122" fmla="*/ 3458942 w 4992467"/>
              <a:gd name="connsiteY122" fmla="*/ 2124075 h 2143125"/>
              <a:gd name="connsiteX123" fmla="*/ 3344642 w 4992467"/>
              <a:gd name="connsiteY123" fmla="*/ 2095500 h 2143125"/>
              <a:gd name="connsiteX124" fmla="*/ 3297017 w 4992467"/>
              <a:gd name="connsiteY124" fmla="*/ 2085975 h 2143125"/>
              <a:gd name="connsiteX125" fmla="*/ 3068417 w 4992467"/>
              <a:gd name="connsiteY125" fmla="*/ 2095500 h 2143125"/>
              <a:gd name="connsiteX126" fmla="*/ 3030317 w 4992467"/>
              <a:gd name="connsiteY126" fmla="*/ 2105025 h 2143125"/>
              <a:gd name="connsiteX127" fmla="*/ 2925542 w 4992467"/>
              <a:gd name="connsiteY127" fmla="*/ 2114550 h 2143125"/>
              <a:gd name="connsiteX128" fmla="*/ 2858867 w 4992467"/>
              <a:gd name="connsiteY128" fmla="*/ 2124075 h 2143125"/>
              <a:gd name="connsiteX129" fmla="*/ 2011142 w 4992467"/>
              <a:gd name="connsiteY129" fmla="*/ 2114550 h 2143125"/>
              <a:gd name="connsiteX130" fmla="*/ 1887317 w 4992467"/>
              <a:gd name="connsiteY130" fmla="*/ 2095500 h 2143125"/>
              <a:gd name="connsiteX131" fmla="*/ 1639667 w 4992467"/>
              <a:gd name="connsiteY131" fmla="*/ 2085975 h 2143125"/>
              <a:gd name="connsiteX132" fmla="*/ 1553942 w 4992467"/>
              <a:gd name="connsiteY132" fmla="*/ 2076450 h 2143125"/>
              <a:gd name="connsiteX133" fmla="*/ 1525367 w 4992467"/>
              <a:gd name="connsiteY133" fmla="*/ 2066925 h 2143125"/>
              <a:gd name="connsiteX134" fmla="*/ 687167 w 4992467"/>
              <a:gd name="connsiteY134" fmla="*/ 2085975 h 2143125"/>
              <a:gd name="connsiteX135" fmla="*/ 620492 w 4992467"/>
              <a:gd name="connsiteY135" fmla="*/ 2076450 h 2143125"/>
              <a:gd name="connsiteX136" fmla="*/ 572867 w 4992467"/>
              <a:gd name="connsiteY13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497167 w 4992467"/>
              <a:gd name="connsiteY109" fmla="*/ 1647825 h 2143125"/>
              <a:gd name="connsiteX110" fmla="*/ 4478117 w 4992467"/>
              <a:gd name="connsiteY110" fmla="*/ 1676400 h 2143125"/>
              <a:gd name="connsiteX111" fmla="*/ 4401917 w 4992467"/>
              <a:gd name="connsiteY111" fmla="*/ 1762125 h 2143125"/>
              <a:gd name="connsiteX112" fmla="*/ 4363817 w 4992467"/>
              <a:gd name="connsiteY112" fmla="*/ 1809750 h 2143125"/>
              <a:gd name="connsiteX113" fmla="*/ 4335242 w 4992467"/>
              <a:gd name="connsiteY113" fmla="*/ 1866900 h 2143125"/>
              <a:gd name="connsiteX114" fmla="*/ 4306667 w 4992467"/>
              <a:gd name="connsiteY114" fmla="*/ 1895475 h 2143125"/>
              <a:gd name="connsiteX115" fmla="*/ 4268567 w 4992467"/>
              <a:gd name="connsiteY115" fmla="*/ 1952625 h 2143125"/>
              <a:gd name="connsiteX116" fmla="*/ 4230467 w 4992467"/>
              <a:gd name="connsiteY116" fmla="*/ 2009775 h 2143125"/>
              <a:gd name="connsiteX117" fmla="*/ 4220942 w 4992467"/>
              <a:gd name="connsiteY117" fmla="*/ 2038350 h 2143125"/>
              <a:gd name="connsiteX118" fmla="*/ 4154267 w 4992467"/>
              <a:gd name="connsiteY118" fmla="*/ 2114550 h 2143125"/>
              <a:gd name="connsiteX119" fmla="*/ 4106642 w 4992467"/>
              <a:gd name="connsiteY119" fmla="*/ 2124075 h 2143125"/>
              <a:gd name="connsiteX120" fmla="*/ 3906617 w 4992467"/>
              <a:gd name="connsiteY120" fmla="*/ 2143125 h 2143125"/>
              <a:gd name="connsiteX121" fmla="*/ 3458942 w 4992467"/>
              <a:gd name="connsiteY121" fmla="*/ 2124075 h 2143125"/>
              <a:gd name="connsiteX122" fmla="*/ 3344642 w 4992467"/>
              <a:gd name="connsiteY122" fmla="*/ 2095500 h 2143125"/>
              <a:gd name="connsiteX123" fmla="*/ 3297017 w 4992467"/>
              <a:gd name="connsiteY123" fmla="*/ 2085975 h 2143125"/>
              <a:gd name="connsiteX124" fmla="*/ 3068417 w 4992467"/>
              <a:gd name="connsiteY124" fmla="*/ 2095500 h 2143125"/>
              <a:gd name="connsiteX125" fmla="*/ 3030317 w 4992467"/>
              <a:gd name="connsiteY125" fmla="*/ 2105025 h 2143125"/>
              <a:gd name="connsiteX126" fmla="*/ 2925542 w 4992467"/>
              <a:gd name="connsiteY126" fmla="*/ 2114550 h 2143125"/>
              <a:gd name="connsiteX127" fmla="*/ 2858867 w 4992467"/>
              <a:gd name="connsiteY127" fmla="*/ 2124075 h 2143125"/>
              <a:gd name="connsiteX128" fmla="*/ 2011142 w 4992467"/>
              <a:gd name="connsiteY128" fmla="*/ 2114550 h 2143125"/>
              <a:gd name="connsiteX129" fmla="*/ 1887317 w 4992467"/>
              <a:gd name="connsiteY129" fmla="*/ 2095500 h 2143125"/>
              <a:gd name="connsiteX130" fmla="*/ 1639667 w 4992467"/>
              <a:gd name="connsiteY130" fmla="*/ 2085975 h 2143125"/>
              <a:gd name="connsiteX131" fmla="*/ 1553942 w 4992467"/>
              <a:gd name="connsiteY131" fmla="*/ 2076450 h 2143125"/>
              <a:gd name="connsiteX132" fmla="*/ 1525367 w 4992467"/>
              <a:gd name="connsiteY132" fmla="*/ 2066925 h 2143125"/>
              <a:gd name="connsiteX133" fmla="*/ 687167 w 4992467"/>
              <a:gd name="connsiteY133" fmla="*/ 2085975 h 2143125"/>
              <a:gd name="connsiteX134" fmla="*/ 620492 w 4992467"/>
              <a:gd name="connsiteY134" fmla="*/ 2076450 h 2143125"/>
              <a:gd name="connsiteX135" fmla="*/ 572867 w 4992467"/>
              <a:gd name="connsiteY13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497167 w 4992467"/>
              <a:gd name="connsiteY108" fmla="*/ 1647825 h 2143125"/>
              <a:gd name="connsiteX109" fmla="*/ 4478117 w 4992467"/>
              <a:gd name="connsiteY109" fmla="*/ 1676400 h 2143125"/>
              <a:gd name="connsiteX110" fmla="*/ 4401917 w 4992467"/>
              <a:gd name="connsiteY110" fmla="*/ 1762125 h 2143125"/>
              <a:gd name="connsiteX111" fmla="*/ 4363817 w 4992467"/>
              <a:gd name="connsiteY111" fmla="*/ 1809750 h 2143125"/>
              <a:gd name="connsiteX112" fmla="*/ 4335242 w 4992467"/>
              <a:gd name="connsiteY112" fmla="*/ 1866900 h 2143125"/>
              <a:gd name="connsiteX113" fmla="*/ 4306667 w 4992467"/>
              <a:gd name="connsiteY113" fmla="*/ 1895475 h 2143125"/>
              <a:gd name="connsiteX114" fmla="*/ 4268567 w 4992467"/>
              <a:gd name="connsiteY114" fmla="*/ 1952625 h 2143125"/>
              <a:gd name="connsiteX115" fmla="*/ 4230467 w 4992467"/>
              <a:gd name="connsiteY115" fmla="*/ 2009775 h 2143125"/>
              <a:gd name="connsiteX116" fmla="*/ 4220942 w 4992467"/>
              <a:gd name="connsiteY116" fmla="*/ 2038350 h 2143125"/>
              <a:gd name="connsiteX117" fmla="*/ 4154267 w 4992467"/>
              <a:gd name="connsiteY117" fmla="*/ 2114550 h 2143125"/>
              <a:gd name="connsiteX118" fmla="*/ 4106642 w 4992467"/>
              <a:gd name="connsiteY118" fmla="*/ 2124075 h 2143125"/>
              <a:gd name="connsiteX119" fmla="*/ 3906617 w 4992467"/>
              <a:gd name="connsiteY119" fmla="*/ 2143125 h 2143125"/>
              <a:gd name="connsiteX120" fmla="*/ 3458942 w 4992467"/>
              <a:gd name="connsiteY120" fmla="*/ 2124075 h 2143125"/>
              <a:gd name="connsiteX121" fmla="*/ 3344642 w 4992467"/>
              <a:gd name="connsiteY121" fmla="*/ 2095500 h 2143125"/>
              <a:gd name="connsiteX122" fmla="*/ 3297017 w 4992467"/>
              <a:gd name="connsiteY122" fmla="*/ 2085975 h 2143125"/>
              <a:gd name="connsiteX123" fmla="*/ 3068417 w 4992467"/>
              <a:gd name="connsiteY123" fmla="*/ 2095500 h 2143125"/>
              <a:gd name="connsiteX124" fmla="*/ 3030317 w 4992467"/>
              <a:gd name="connsiteY124" fmla="*/ 2105025 h 2143125"/>
              <a:gd name="connsiteX125" fmla="*/ 2925542 w 4992467"/>
              <a:gd name="connsiteY125" fmla="*/ 2114550 h 2143125"/>
              <a:gd name="connsiteX126" fmla="*/ 2858867 w 4992467"/>
              <a:gd name="connsiteY126" fmla="*/ 2124075 h 2143125"/>
              <a:gd name="connsiteX127" fmla="*/ 2011142 w 4992467"/>
              <a:gd name="connsiteY127" fmla="*/ 2114550 h 2143125"/>
              <a:gd name="connsiteX128" fmla="*/ 1887317 w 4992467"/>
              <a:gd name="connsiteY128" fmla="*/ 2095500 h 2143125"/>
              <a:gd name="connsiteX129" fmla="*/ 1639667 w 4992467"/>
              <a:gd name="connsiteY129" fmla="*/ 2085975 h 2143125"/>
              <a:gd name="connsiteX130" fmla="*/ 1553942 w 4992467"/>
              <a:gd name="connsiteY130" fmla="*/ 2076450 h 2143125"/>
              <a:gd name="connsiteX131" fmla="*/ 1525367 w 4992467"/>
              <a:gd name="connsiteY131" fmla="*/ 2066925 h 2143125"/>
              <a:gd name="connsiteX132" fmla="*/ 687167 w 4992467"/>
              <a:gd name="connsiteY132" fmla="*/ 2085975 h 2143125"/>
              <a:gd name="connsiteX133" fmla="*/ 620492 w 4992467"/>
              <a:gd name="connsiteY133" fmla="*/ 2076450 h 2143125"/>
              <a:gd name="connsiteX134" fmla="*/ 572867 w 4992467"/>
              <a:gd name="connsiteY13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78117 w 4992467"/>
              <a:gd name="connsiteY108" fmla="*/ 1676400 h 2143125"/>
              <a:gd name="connsiteX109" fmla="*/ 4401917 w 4992467"/>
              <a:gd name="connsiteY109" fmla="*/ 1762125 h 2143125"/>
              <a:gd name="connsiteX110" fmla="*/ 4363817 w 4992467"/>
              <a:gd name="connsiteY110" fmla="*/ 1809750 h 2143125"/>
              <a:gd name="connsiteX111" fmla="*/ 4335242 w 4992467"/>
              <a:gd name="connsiteY111" fmla="*/ 1866900 h 2143125"/>
              <a:gd name="connsiteX112" fmla="*/ 4306667 w 4992467"/>
              <a:gd name="connsiteY112" fmla="*/ 1895475 h 2143125"/>
              <a:gd name="connsiteX113" fmla="*/ 4268567 w 4992467"/>
              <a:gd name="connsiteY113" fmla="*/ 1952625 h 2143125"/>
              <a:gd name="connsiteX114" fmla="*/ 4230467 w 4992467"/>
              <a:gd name="connsiteY114" fmla="*/ 2009775 h 2143125"/>
              <a:gd name="connsiteX115" fmla="*/ 4220942 w 4992467"/>
              <a:gd name="connsiteY115" fmla="*/ 2038350 h 2143125"/>
              <a:gd name="connsiteX116" fmla="*/ 4154267 w 4992467"/>
              <a:gd name="connsiteY116" fmla="*/ 2114550 h 2143125"/>
              <a:gd name="connsiteX117" fmla="*/ 4106642 w 4992467"/>
              <a:gd name="connsiteY117" fmla="*/ 2124075 h 2143125"/>
              <a:gd name="connsiteX118" fmla="*/ 3906617 w 4992467"/>
              <a:gd name="connsiteY118" fmla="*/ 2143125 h 2143125"/>
              <a:gd name="connsiteX119" fmla="*/ 3458942 w 4992467"/>
              <a:gd name="connsiteY119" fmla="*/ 2124075 h 2143125"/>
              <a:gd name="connsiteX120" fmla="*/ 3344642 w 4992467"/>
              <a:gd name="connsiteY120" fmla="*/ 2095500 h 2143125"/>
              <a:gd name="connsiteX121" fmla="*/ 3297017 w 4992467"/>
              <a:gd name="connsiteY121" fmla="*/ 2085975 h 2143125"/>
              <a:gd name="connsiteX122" fmla="*/ 3068417 w 4992467"/>
              <a:gd name="connsiteY122" fmla="*/ 2095500 h 2143125"/>
              <a:gd name="connsiteX123" fmla="*/ 3030317 w 4992467"/>
              <a:gd name="connsiteY123" fmla="*/ 2105025 h 2143125"/>
              <a:gd name="connsiteX124" fmla="*/ 2925542 w 4992467"/>
              <a:gd name="connsiteY124" fmla="*/ 2114550 h 2143125"/>
              <a:gd name="connsiteX125" fmla="*/ 2858867 w 4992467"/>
              <a:gd name="connsiteY125" fmla="*/ 2124075 h 2143125"/>
              <a:gd name="connsiteX126" fmla="*/ 2011142 w 4992467"/>
              <a:gd name="connsiteY126" fmla="*/ 2114550 h 2143125"/>
              <a:gd name="connsiteX127" fmla="*/ 1887317 w 4992467"/>
              <a:gd name="connsiteY127" fmla="*/ 2095500 h 2143125"/>
              <a:gd name="connsiteX128" fmla="*/ 1639667 w 4992467"/>
              <a:gd name="connsiteY128" fmla="*/ 2085975 h 2143125"/>
              <a:gd name="connsiteX129" fmla="*/ 1553942 w 4992467"/>
              <a:gd name="connsiteY129" fmla="*/ 2076450 h 2143125"/>
              <a:gd name="connsiteX130" fmla="*/ 1525367 w 4992467"/>
              <a:gd name="connsiteY130" fmla="*/ 2066925 h 2143125"/>
              <a:gd name="connsiteX131" fmla="*/ 687167 w 4992467"/>
              <a:gd name="connsiteY131" fmla="*/ 2085975 h 2143125"/>
              <a:gd name="connsiteX132" fmla="*/ 620492 w 4992467"/>
              <a:gd name="connsiteY132" fmla="*/ 2076450 h 2143125"/>
              <a:gd name="connsiteX133" fmla="*/ 572867 w 4992467"/>
              <a:gd name="connsiteY13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01917 w 4992467"/>
              <a:gd name="connsiteY108" fmla="*/ 1762125 h 2143125"/>
              <a:gd name="connsiteX109" fmla="*/ 4363817 w 4992467"/>
              <a:gd name="connsiteY109" fmla="*/ 1809750 h 2143125"/>
              <a:gd name="connsiteX110" fmla="*/ 4335242 w 4992467"/>
              <a:gd name="connsiteY110" fmla="*/ 1866900 h 2143125"/>
              <a:gd name="connsiteX111" fmla="*/ 4306667 w 4992467"/>
              <a:gd name="connsiteY111" fmla="*/ 1895475 h 2143125"/>
              <a:gd name="connsiteX112" fmla="*/ 4268567 w 4992467"/>
              <a:gd name="connsiteY112" fmla="*/ 1952625 h 2143125"/>
              <a:gd name="connsiteX113" fmla="*/ 4230467 w 4992467"/>
              <a:gd name="connsiteY113" fmla="*/ 2009775 h 2143125"/>
              <a:gd name="connsiteX114" fmla="*/ 4220942 w 4992467"/>
              <a:gd name="connsiteY114" fmla="*/ 2038350 h 2143125"/>
              <a:gd name="connsiteX115" fmla="*/ 4154267 w 4992467"/>
              <a:gd name="connsiteY115" fmla="*/ 2114550 h 2143125"/>
              <a:gd name="connsiteX116" fmla="*/ 4106642 w 4992467"/>
              <a:gd name="connsiteY116" fmla="*/ 2124075 h 2143125"/>
              <a:gd name="connsiteX117" fmla="*/ 3906617 w 4992467"/>
              <a:gd name="connsiteY117" fmla="*/ 2143125 h 2143125"/>
              <a:gd name="connsiteX118" fmla="*/ 3458942 w 4992467"/>
              <a:gd name="connsiteY118" fmla="*/ 2124075 h 2143125"/>
              <a:gd name="connsiteX119" fmla="*/ 3344642 w 4992467"/>
              <a:gd name="connsiteY119" fmla="*/ 2095500 h 2143125"/>
              <a:gd name="connsiteX120" fmla="*/ 3297017 w 4992467"/>
              <a:gd name="connsiteY120" fmla="*/ 2085975 h 2143125"/>
              <a:gd name="connsiteX121" fmla="*/ 3068417 w 4992467"/>
              <a:gd name="connsiteY121" fmla="*/ 2095500 h 2143125"/>
              <a:gd name="connsiteX122" fmla="*/ 3030317 w 4992467"/>
              <a:gd name="connsiteY122" fmla="*/ 2105025 h 2143125"/>
              <a:gd name="connsiteX123" fmla="*/ 2925542 w 4992467"/>
              <a:gd name="connsiteY123" fmla="*/ 2114550 h 2143125"/>
              <a:gd name="connsiteX124" fmla="*/ 2858867 w 4992467"/>
              <a:gd name="connsiteY124" fmla="*/ 2124075 h 2143125"/>
              <a:gd name="connsiteX125" fmla="*/ 2011142 w 4992467"/>
              <a:gd name="connsiteY125" fmla="*/ 2114550 h 2143125"/>
              <a:gd name="connsiteX126" fmla="*/ 1887317 w 4992467"/>
              <a:gd name="connsiteY126" fmla="*/ 2095500 h 2143125"/>
              <a:gd name="connsiteX127" fmla="*/ 1639667 w 4992467"/>
              <a:gd name="connsiteY127" fmla="*/ 2085975 h 2143125"/>
              <a:gd name="connsiteX128" fmla="*/ 1553942 w 4992467"/>
              <a:gd name="connsiteY128" fmla="*/ 2076450 h 2143125"/>
              <a:gd name="connsiteX129" fmla="*/ 1525367 w 4992467"/>
              <a:gd name="connsiteY129" fmla="*/ 2066925 h 2143125"/>
              <a:gd name="connsiteX130" fmla="*/ 687167 w 4992467"/>
              <a:gd name="connsiteY130" fmla="*/ 2085975 h 2143125"/>
              <a:gd name="connsiteX131" fmla="*/ 620492 w 4992467"/>
              <a:gd name="connsiteY131" fmla="*/ 2076450 h 2143125"/>
              <a:gd name="connsiteX132" fmla="*/ 572867 w 4992467"/>
              <a:gd name="connsiteY13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63817 w 4992467"/>
              <a:gd name="connsiteY108" fmla="*/ 1809750 h 2143125"/>
              <a:gd name="connsiteX109" fmla="*/ 4335242 w 4992467"/>
              <a:gd name="connsiteY109" fmla="*/ 1866900 h 2143125"/>
              <a:gd name="connsiteX110" fmla="*/ 4306667 w 4992467"/>
              <a:gd name="connsiteY110" fmla="*/ 1895475 h 2143125"/>
              <a:gd name="connsiteX111" fmla="*/ 4268567 w 4992467"/>
              <a:gd name="connsiteY111" fmla="*/ 1952625 h 2143125"/>
              <a:gd name="connsiteX112" fmla="*/ 4230467 w 4992467"/>
              <a:gd name="connsiteY112" fmla="*/ 2009775 h 2143125"/>
              <a:gd name="connsiteX113" fmla="*/ 4220942 w 4992467"/>
              <a:gd name="connsiteY113" fmla="*/ 2038350 h 2143125"/>
              <a:gd name="connsiteX114" fmla="*/ 4154267 w 4992467"/>
              <a:gd name="connsiteY114" fmla="*/ 2114550 h 2143125"/>
              <a:gd name="connsiteX115" fmla="*/ 4106642 w 4992467"/>
              <a:gd name="connsiteY115" fmla="*/ 2124075 h 2143125"/>
              <a:gd name="connsiteX116" fmla="*/ 3906617 w 4992467"/>
              <a:gd name="connsiteY116" fmla="*/ 2143125 h 2143125"/>
              <a:gd name="connsiteX117" fmla="*/ 3458942 w 4992467"/>
              <a:gd name="connsiteY117" fmla="*/ 2124075 h 2143125"/>
              <a:gd name="connsiteX118" fmla="*/ 3344642 w 4992467"/>
              <a:gd name="connsiteY118" fmla="*/ 2095500 h 2143125"/>
              <a:gd name="connsiteX119" fmla="*/ 3297017 w 4992467"/>
              <a:gd name="connsiteY119" fmla="*/ 2085975 h 2143125"/>
              <a:gd name="connsiteX120" fmla="*/ 3068417 w 4992467"/>
              <a:gd name="connsiteY120" fmla="*/ 2095500 h 2143125"/>
              <a:gd name="connsiteX121" fmla="*/ 3030317 w 4992467"/>
              <a:gd name="connsiteY121" fmla="*/ 2105025 h 2143125"/>
              <a:gd name="connsiteX122" fmla="*/ 2925542 w 4992467"/>
              <a:gd name="connsiteY122" fmla="*/ 2114550 h 2143125"/>
              <a:gd name="connsiteX123" fmla="*/ 2858867 w 4992467"/>
              <a:gd name="connsiteY123" fmla="*/ 2124075 h 2143125"/>
              <a:gd name="connsiteX124" fmla="*/ 2011142 w 4992467"/>
              <a:gd name="connsiteY124" fmla="*/ 2114550 h 2143125"/>
              <a:gd name="connsiteX125" fmla="*/ 1887317 w 4992467"/>
              <a:gd name="connsiteY125" fmla="*/ 2095500 h 2143125"/>
              <a:gd name="connsiteX126" fmla="*/ 1639667 w 4992467"/>
              <a:gd name="connsiteY126" fmla="*/ 2085975 h 2143125"/>
              <a:gd name="connsiteX127" fmla="*/ 1553942 w 4992467"/>
              <a:gd name="connsiteY127" fmla="*/ 2076450 h 2143125"/>
              <a:gd name="connsiteX128" fmla="*/ 1525367 w 4992467"/>
              <a:gd name="connsiteY128" fmla="*/ 2066925 h 2143125"/>
              <a:gd name="connsiteX129" fmla="*/ 687167 w 4992467"/>
              <a:gd name="connsiteY129" fmla="*/ 2085975 h 2143125"/>
              <a:gd name="connsiteX130" fmla="*/ 620492 w 4992467"/>
              <a:gd name="connsiteY130" fmla="*/ 2076450 h 2143125"/>
              <a:gd name="connsiteX131" fmla="*/ 572867 w 4992467"/>
              <a:gd name="connsiteY13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35242 w 4992467"/>
              <a:gd name="connsiteY108" fmla="*/ 1866900 h 2143125"/>
              <a:gd name="connsiteX109" fmla="*/ 4306667 w 4992467"/>
              <a:gd name="connsiteY109" fmla="*/ 1895475 h 2143125"/>
              <a:gd name="connsiteX110" fmla="*/ 4268567 w 4992467"/>
              <a:gd name="connsiteY110" fmla="*/ 1952625 h 2143125"/>
              <a:gd name="connsiteX111" fmla="*/ 4230467 w 4992467"/>
              <a:gd name="connsiteY111" fmla="*/ 2009775 h 2143125"/>
              <a:gd name="connsiteX112" fmla="*/ 4220942 w 4992467"/>
              <a:gd name="connsiteY112" fmla="*/ 2038350 h 2143125"/>
              <a:gd name="connsiteX113" fmla="*/ 4154267 w 4992467"/>
              <a:gd name="connsiteY113" fmla="*/ 2114550 h 2143125"/>
              <a:gd name="connsiteX114" fmla="*/ 4106642 w 4992467"/>
              <a:gd name="connsiteY114" fmla="*/ 2124075 h 2143125"/>
              <a:gd name="connsiteX115" fmla="*/ 3906617 w 4992467"/>
              <a:gd name="connsiteY115" fmla="*/ 2143125 h 2143125"/>
              <a:gd name="connsiteX116" fmla="*/ 3458942 w 4992467"/>
              <a:gd name="connsiteY116" fmla="*/ 2124075 h 2143125"/>
              <a:gd name="connsiteX117" fmla="*/ 3344642 w 4992467"/>
              <a:gd name="connsiteY117" fmla="*/ 2095500 h 2143125"/>
              <a:gd name="connsiteX118" fmla="*/ 3297017 w 4992467"/>
              <a:gd name="connsiteY118" fmla="*/ 2085975 h 2143125"/>
              <a:gd name="connsiteX119" fmla="*/ 3068417 w 4992467"/>
              <a:gd name="connsiteY119" fmla="*/ 2095500 h 2143125"/>
              <a:gd name="connsiteX120" fmla="*/ 3030317 w 4992467"/>
              <a:gd name="connsiteY120" fmla="*/ 2105025 h 2143125"/>
              <a:gd name="connsiteX121" fmla="*/ 2925542 w 4992467"/>
              <a:gd name="connsiteY121" fmla="*/ 2114550 h 2143125"/>
              <a:gd name="connsiteX122" fmla="*/ 2858867 w 4992467"/>
              <a:gd name="connsiteY122" fmla="*/ 2124075 h 2143125"/>
              <a:gd name="connsiteX123" fmla="*/ 2011142 w 4992467"/>
              <a:gd name="connsiteY123" fmla="*/ 2114550 h 2143125"/>
              <a:gd name="connsiteX124" fmla="*/ 1887317 w 4992467"/>
              <a:gd name="connsiteY124" fmla="*/ 2095500 h 2143125"/>
              <a:gd name="connsiteX125" fmla="*/ 1639667 w 4992467"/>
              <a:gd name="connsiteY125" fmla="*/ 2085975 h 2143125"/>
              <a:gd name="connsiteX126" fmla="*/ 1553942 w 4992467"/>
              <a:gd name="connsiteY126" fmla="*/ 2076450 h 2143125"/>
              <a:gd name="connsiteX127" fmla="*/ 1525367 w 4992467"/>
              <a:gd name="connsiteY127" fmla="*/ 2066925 h 2143125"/>
              <a:gd name="connsiteX128" fmla="*/ 687167 w 4992467"/>
              <a:gd name="connsiteY128" fmla="*/ 2085975 h 2143125"/>
              <a:gd name="connsiteX129" fmla="*/ 620492 w 4992467"/>
              <a:gd name="connsiteY129" fmla="*/ 2076450 h 2143125"/>
              <a:gd name="connsiteX130" fmla="*/ 572867 w 4992467"/>
              <a:gd name="connsiteY13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306667 w 4992467"/>
              <a:gd name="connsiteY108" fmla="*/ 1895475 h 2143125"/>
              <a:gd name="connsiteX109" fmla="*/ 4268567 w 4992467"/>
              <a:gd name="connsiteY109" fmla="*/ 1952625 h 2143125"/>
              <a:gd name="connsiteX110" fmla="*/ 4230467 w 4992467"/>
              <a:gd name="connsiteY110" fmla="*/ 2009775 h 2143125"/>
              <a:gd name="connsiteX111" fmla="*/ 4220942 w 4992467"/>
              <a:gd name="connsiteY111" fmla="*/ 2038350 h 2143125"/>
              <a:gd name="connsiteX112" fmla="*/ 4154267 w 4992467"/>
              <a:gd name="connsiteY112" fmla="*/ 2114550 h 2143125"/>
              <a:gd name="connsiteX113" fmla="*/ 4106642 w 4992467"/>
              <a:gd name="connsiteY113" fmla="*/ 2124075 h 2143125"/>
              <a:gd name="connsiteX114" fmla="*/ 3906617 w 4992467"/>
              <a:gd name="connsiteY114" fmla="*/ 2143125 h 2143125"/>
              <a:gd name="connsiteX115" fmla="*/ 3458942 w 4992467"/>
              <a:gd name="connsiteY115" fmla="*/ 2124075 h 2143125"/>
              <a:gd name="connsiteX116" fmla="*/ 3344642 w 4992467"/>
              <a:gd name="connsiteY116" fmla="*/ 2095500 h 2143125"/>
              <a:gd name="connsiteX117" fmla="*/ 3297017 w 4992467"/>
              <a:gd name="connsiteY117" fmla="*/ 2085975 h 2143125"/>
              <a:gd name="connsiteX118" fmla="*/ 3068417 w 4992467"/>
              <a:gd name="connsiteY118" fmla="*/ 2095500 h 2143125"/>
              <a:gd name="connsiteX119" fmla="*/ 3030317 w 4992467"/>
              <a:gd name="connsiteY119" fmla="*/ 2105025 h 2143125"/>
              <a:gd name="connsiteX120" fmla="*/ 2925542 w 4992467"/>
              <a:gd name="connsiteY120" fmla="*/ 2114550 h 2143125"/>
              <a:gd name="connsiteX121" fmla="*/ 2858867 w 4992467"/>
              <a:gd name="connsiteY121" fmla="*/ 2124075 h 2143125"/>
              <a:gd name="connsiteX122" fmla="*/ 2011142 w 4992467"/>
              <a:gd name="connsiteY122" fmla="*/ 2114550 h 2143125"/>
              <a:gd name="connsiteX123" fmla="*/ 1887317 w 4992467"/>
              <a:gd name="connsiteY123" fmla="*/ 2095500 h 2143125"/>
              <a:gd name="connsiteX124" fmla="*/ 1639667 w 4992467"/>
              <a:gd name="connsiteY124" fmla="*/ 2085975 h 2143125"/>
              <a:gd name="connsiteX125" fmla="*/ 1553942 w 4992467"/>
              <a:gd name="connsiteY125" fmla="*/ 2076450 h 2143125"/>
              <a:gd name="connsiteX126" fmla="*/ 1525367 w 4992467"/>
              <a:gd name="connsiteY126" fmla="*/ 2066925 h 2143125"/>
              <a:gd name="connsiteX127" fmla="*/ 687167 w 4992467"/>
              <a:gd name="connsiteY127" fmla="*/ 2085975 h 2143125"/>
              <a:gd name="connsiteX128" fmla="*/ 620492 w 4992467"/>
              <a:gd name="connsiteY128" fmla="*/ 2076450 h 2143125"/>
              <a:gd name="connsiteX129" fmla="*/ 572867 w 4992467"/>
              <a:gd name="connsiteY12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268567 w 4992467"/>
              <a:gd name="connsiteY108" fmla="*/ 1952625 h 2143125"/>
              <a:gd name="connsiteX109" fmla="*/ 4230467 w 4992467"/>
              <a:gd name="connsiteY109" fmla="*/ 2009775 h 2143125"/>
              <a:gd name="connsiteX110" fmla="*/ 4220942 w 4992467"/>
              <a:gd name="connsiteY110" fmla="*/ 2038350 h 2143125"/>
              <a:gd name="connsiteX111" fmla="*/ 4154267 w 4992467"/>
              <a:gd name="connsiteY111" fmla="*/ 2114550 h 2143125"/>
              <a:gd name="connsiteX112" fmla="*/ 4106642 w 4992467"/>
              <a:gd name="connsiteY112" fmla="*/ 2124075 h 2143125"/>
              <a:gd name="connsiteX113" fmla="*/ 3906617 w 4992467"/>
              <a:gd name="connsiteY113" fmla="*/ 2143125 h 2143125"/>
              <a:gd name="connsiteX114" fmla="*/ 3458942 w 4992467"/>
              <a:gd name="connsiteY114" fmla="*/ 2124075 h 2143125"/>
              <a:gd name="connsiteX115" fmla="*/ 3344642 w 4992467"/>
              <a:gd name="connsiteY115" fmla="*/ 2095500 h 2143125"/>
              <a:gd name="connsiteX116" fmla="*/ 3297017 w 4992467"/>
              <a:gd name="connsiteY116" fmla="*/ 2085975 h 2143125"/>
              <a:gd name="connsiteX117" fmla="*/ 3068417 w 4992467"/>
              <a:gd name="connsiteY117" fmla="*/ 2095500 h 2143125"/>
              <a:gd name="connsiteX118" fmla="*/ 3030317 w 4992467"/>
              <a:gd name="connsiteY118" fmla="*/ 2105025 h 2143125"/>
              <a:gd name="connsiteX119" fmla="*/ 2925542 w 4992467"/>
              <a:gd name="connsiteY119" fmla="*/ 2114550 h 2143125"/>
              <a:gd name="connsiteX120" fmla="*/ 2858867 w 4992467"/>
              <a:gd name="connsiteY120" fmla="*/ 2124075 h 2143125"/>
              <a:gd name="connsiteX121" fmla="*/ 2011142 w 4992467"/>
              <a:gd name="connsiteY121" fmla="*/ 2114550 h 2143125"/>
              <a:gd name="connsiteX122" fmla="*/ 1887317 w 4992467"/>
              <a:gd name="connsiteY122" fmla="*/ 2095500 h 2143125"/>
              <a:gd name="connsiteX123" fmla="*/ 1639667 w 4992467"/>
              <a:gd name="connsiteY123" fmla="*/ 2085975 h 2143125"/>
              <a:gd name="connsiteX124" fmla="*/ 1553942 w 4992467"/>
              <a:gd name="connsiteY124" fmla="*/ 2076450 h 2143125"/>
              <a:gd name="connsiteX125" fmla="*/ 1525367 w 4992467"/>
              <a:gd name="connsiteY125" fmla="*/ 2066925 h 2143125"/>
              <a:gd name="connsiteX126" fmla="*/ 687167 w 4992467"/>
              <a:gd name="connsiteY126" fmla="*/ 2085975 h 2143125"/>
              <a:gd name="connsiteX127" fmla="*/ 620492 w 4992467"/>
              <a:gd name="connsiteY127" fmla="*/ 2076450 h 2143125"/>
              <a:gd name="connsiteX128" fmla="*/ 572867 w 4992467"/>
              <a:gd name="connsiteY12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68567 w 4992467"/>
              <a:gd name="connsiteY107" fmla="*/ 1952625 h 2143125"/>
              <a:gd name="connsiteX108" fmla="*/ 4230467 w 4992467"/>
              <a:gd name="connsiteY108" fmla="*/ 2009775 h 2143125"/>
              <a:gd name="connsiteX109" fmla="*/ 4220942 w 4992467"/>
              <a:gd name="connsiteY109" fmla="*/ 2038350 h 2143125"/>
              <a:gd name="connsiteX110" fmla="*/ 4154267 w 4992467"/>
              <a:gd name="connsiteY110" fmla="*/ 2114550 h 2143125"/>
              <a:gd name="connsiteX111" fmla="*/ 4106642 w 4992467"/>
              <a:gd name="connsiteY111" fmla="*/ 2124075 h 2143125"/>
              <a:gd name="connsiteX112" fmla="*/ 3906617 w 4992467"/>
              <a:gd name="connsiteY112" fmla="*/ 2143125 h 2143125"/>
              <a:gd name="connsiteX113" fmla="*/ 3458942 w 4992467"/>
              <a:gd name="connsiteY113" fmla="*/ 2124075 h 2143125"/>
              <a:gd name="connsiteX114" fmla="*/ 3344642 w 4992467"/>
              <a:gd name="connsiteY114" fmla="*/ 2095500 h 2143125"/>
              <a:gd name="connsiteX115" fmla="*/ 3297017 w 4992467"/>
              <a:gd name="connsiteY115" fmla="*/ 2085975 h 2143125"/>
              <a:gd name="connsiteX116" fmla="*/ 3068417 w 4992467"/>
              <a:gd name="connsiteY116" fmla="*/ 2095500 h 2143125"/>
              <a:gd name="connsiteX117" fmla="*/ 3030317 w 4992467"/>
              <a:gd name="connsiteY117" fmla="*/ 2105025 h 2143125"/>
              <a:gd name="connsiteX118" fmla="*/ 2925542 w 4992467"/>
              <a:gd name="connsiteY118" fmla="*/ 2114550 h 2143125"/>
              <a:gd name="connsiteX119" fmla="*/ 2858867 w 4992467"/>
              <a:gd name="connsiteY119" fmla="*/ 2124075 h 2143125"/>
              <a:gd name="connsiteX120" fmla="*/ 2011142 w 4992467"/>
              <a:gd name="connsiteY120" fmla="*/ 2114550 h 2143125"/>
              <a:gd name="connsiteX121" fmla="*/ 1887317 w 4992467"/>
              <a:gd name="connsiteY121" fmla="*/ 2095500 h 2143125"/>
              <a:gd name="connsiteX122" fmla="*/ 1639667 w 4992467"/>
              <a:gd name="connsiteY122" fmla="*/ 2085975 h 2143125"/>
              <a:gd name="connsiteX123" fmla="*/ 1553942 w 4992467"/>
              <a:gd name="connsiteY123" fmla="*/ 2076450 h 2143125"/>
              <a:gd name="connsiteX124" fmla="*/ 1525367 w 4992467"/>
              <a:gd name="connsiteY124" fmla="*/ 2066925 h 2143125"/>
              <a:gd name="connsiteX125" fmla="*/ 687167 w 4992467"/>
              <a:gd name="connsiteY125" fmla="*/ 2085975 h 2143125"/>
              <a:gd name="connsiteX126" fmla="*/ 620492 w 4992467"/>
              <a:gd name="connsiteY126" fmla="*/ 2076450 h 2143125"/>
              <a:gd name="connsiteX127" fmla="*/ 572867 w 4992467"/>
              <a:gd name="connsiteY12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30467 w 4992467"/>
              <a:gd name="connsiteY107" fmla="*/ 2009775 h 2143125"/>
              <a:gd name="connsiteX108" fmla="*/ 4220942 w 4992467"/>
              <a:gd name="connsiteY108" fmla="*/ 2038350 h 2143125"/>
              <a:gd name="connsiteX109" fmla="*/ 4154267 w 4992467"/>
              <a:gd name="connsiteY109" fmla="*/ 2114550 h 2143125"/>
              <a:gd name="connsiteX110" fmla="*/ 4106642 w 4992467"/>
              <a:gd name="connsiteY110" fmla="*/ 2124075 h 2143125"/>
              <a:gd name="connsiteX111" fmla="*/ 3906617 w 4992467"/>
              <a:gd name="connsiteY111" fmla="*/ 2143125 h 2143125"/>
              <a:gd name="connsiteX112" fmla="*/ 3458942 w 4992467"/>
              <a:gd name="connsiteY112" fmla="*/ 2124075 h 2143125"/>
              <a:gd name="connsiteX113" fmla="*/ 3344642 w 4992467"/>
              <a:gd name="connsiteY113" fmla="*/ 2095500 h 2143125"/>
              <a:gd name="connsiteX114" fmla="*/ 3297017 w 4992467"/>
              <a:gd name="connsiteY114" fmla="*/ 2085975 h 2143125"/>
              <a:gd name="connsiteX115" fmla="*/ 3068417 w 4992467"/>
              <a:gd name="connsiteY115" fmla="*/ 2095500 h 2143125"/>
              <a:gd name="connsiteX116" fmla="*/ 3030317 w 4992467"/>
              <a:gd name="connsiteY116" fmla="*/ 2105025 h 2143125"/>
              <a:gd name="connsiteX117" fmla="*/ 2925542 w 4992467"/>
              <a:gd name="connsiteY117" fmla="*/ 2114550 h 2143125"/>
              <a:gd name="connsiteX118" fmla="*/ 2858867 w 4992467"/>
              <a:gd name="connsiteY118" fmla="*/ 2124075 h 2143125"/>
              <a:gd name="connsiteX119" fmla="*/ 2011142 w 4992467"/>
              <a:gd name="connsiteY119" fmla="*/ 2114550 h 2143125"/>
              <a:gd name="connsiteX120" fmla="*/ 1887317 w 4992467"/>
              <a:gd name="connsiteY120" fmla="*/ 2095500 h 2143125"/>
              <a:gd name="connsiteX121" fmla="*/ 1639667 w 4992467"/>
              <a:gd name="connsiteY121" fmla="*/ 2085975 h 2143125"/>
              <a:gd name="connsiteX122" fmla="*/ 1553942 w 4992467"/>
              <a:gd name="connsiteY122" fmla="*/ 2076450 h 2143125"/>
              <a:gd name="connsiteX123" fmla="*/ 1525367 w 4992467"/>
              <a:gd name="connsiteY123" fmla="*/ 2066925 h 2143125"/>
              <a:gd name="connsiteX124" fmla="*/ 687167 w 4992467"/>
              <a:gd name="connsiteY124" fmla="*/ 2085975 h 2143125"/>
              <a:gd name="connsiteX125" fmla="*/ 620492 w 4992467"/>
              <a:gd name="connsiteY125" fmla="*/ 2076450 h 2143125"/>
              <a:gd name="connsiteX126" fmla="*/ 572867 w 4992467"/>
              <a:gd name="connsiteY12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20942 w 4992467"/>
              <a:gd name="connsiteY107" fmla="*/ 2038350 h 2143125"/>
              <a:gd name="connsiteX108" fmla="*/ 4154267 w 4992467"/>
              <a:gd name="connsiteY108" fmla="*/ 2114550 h 2143125"/>
              <a:gd name="connsiteX109" fmla="*/ 4106642 w 4992467"/>
              <a:gd name="connsiteY109" fmla="*/ 2124075 h 2143125"/>
              <a:gd name="connsiteX110" fmla="*/ 3906617 w 4992467"/>
              <a:gd name="connsiteY110" fmla="*/ 2143125 h 2143125"/>
              <a:gd name="connsiteX111" fmla="*/ 3458942 w 4992467"/>
              <a:gd name="connsiteY111" fmla="*/ 2124075 h 2143125"/>
              <a:gd name="connsiteX112" fmla="*/ 3344642 w 4992467"/>
              <a:gd name="connsiteY112" fmla="*/ 2095500 h 2143125"/>
              <a:gd name="connsiteX113" fmla="*/ 3297017 w 4992467"/>
              <a:gd name="connsiteY113" fmla="*/ 2085975 h 2143125"/>
              <a:gd name="connsiteX114" fmla="*/ 3068417 w 4992467"/>
              <a:gd name="connsiteY114" fmla="*/ 2095500 h 2143125"/>
              <a:gd name="connsiteX115" fmla="*/ 3030317 w 4992467"/>
              <a:gd name="connsiteY115" fmla="*/ 2105025 h 2143125"/>
              <a:gd name="connsiteX116" fmla="*/ 2925542 w 4992467"/>
              <a:gd name="connsiteY116" fmla="*/ 2114550 h 2143125"/>
              <a:gd name="connsiteX117" fmla="*/ 2858867 w 4992467"/>
              <a:gd name="connsiteY117" fmla="*/ 2124075 h 2143125"/>
              <a:gd name="connsiteX118" fmla="*/ 2011142 w 4992467"/>
              <a:gd name="connsiteY118" fmla="*/ 2114550 h 2143125"/>
              <a:gd name="connsiteX119" fmla="*/ 1887317 w 4992467"/>
              <a:gd name="connsiteY119" fmla="*/ 2095500 h 2143125"/>
              <a:gd name="connsiteX120" fmla="*/ 1639667 w 4992467"/>
              <a:gd name="connsiteY120" fmla="*/ 2085975 h 2143125"/>
              <a:gd name="connsiteX121" fmla="*/ 1553942 w 4992467"/>
              <a:gd name="connsiteY121" fmla="*/ 2076450 h 2143125"/>
              <a:gd name="connsiteX122" fmla="*/ 1525367 w 4992467"/>
              <a:gd name="connsiteY122" fmla="*/ 2066925 h 2143125"/>
              <a:gd name="connsiteX123" fmla="*/ 687167 w 4992467"/>
              <a:gd name="connsiteY123" fmla="*/ 2085975 h 2143125"/>
              <a:gd name="connsiteX124" fmla="*/ 620492 w 4992467"/>
              <a:gd name="connsiteY124" fmla="*/ 2076450 h 2143125"/>
              <a:gd name="connsiteX125" fmla="*/ 572867 w 4992467"/>
              <a:gd name="connsiteY12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10892 w 4992467"/>
              <a:gd name="connsiteY23" fmla="*/ 838200 h 2143125"/>
              <a:gd name="connsiteX24" fmla="*/ 1367 w 4992467"/>
              <a:gd name="connsiteY24" fmla="*/ 809625 h 2143125"/>
              <a:gd name="connsiteX25" fmla="*/ 68042 w 4992467"/>
              <a:gd name="connsiteY25" fmla="*/ 733425 h 2143125"/>
              <a:gd name="connsiteX26" fmla="*/ 96617 w 4992467"/>
              <a:gd name="connsiteY26" fmla="*/ 714375 h 2143125"/>
              <a:gd name="connsiteX27" fmla="*/ 125192 w 4992467"/>
              <a:gd name="connsiteY27" fmla="*/ 695325 h 2143125"/>
              <a:gd name="connsiteX28" fmla="*/ 172817 w 4992467"/>
              <a:gd name="connsiteY28" fmla="*/ 647700 h 2143125"/>
              <a:gd name="connsiteX29" fmla="*/ 201392 w 4992467"/>
              <a:gd name="connsiteY29" fmla="*/ 638175 h 2143125"/>
              <a:gd name="connsiteX30" fmla="*/ 258542 w 4992467"/>
              <a:gd name="connsiteY30" fmla="*/ 600075 h 2143125"/>
              <a:gd name="connsiteX31" fmla="*/ 315692 w 4992467"/>
              <a:gd name="connsiteY31" fmla="*/ 571500 h 2143125"/>
              <a:gd name="connsiteX32" fmla="*/ 344267 w 4992467"/>
              <a:gd name="connsiteY32" fmla="*/ 561975 h 2143125"/>
              <a:gd name="connsiteX33" fmla="*/ 401417 w 4992467"/>
              <a:gd name="connsiteY33" fmla="*/ 523875 h 2143125"/>
              <a:gd name="connsiteX34" fmla="*/ 429992 w 4992467"/>
              <a:gd name="connsiteY34" fmla="*/ 504825 h 2143125"/>
              <a:gd name="connsiteX35" fmla="*/ 458567 w 4992467"/>
              <a:gd name="connsiteY35" fmla="*/ 495300 h 2143125"/>
              <a:gd name="connsiteX36" fmla="*/ 487142 w 4992467"/>
              <a:gd name="connsiteY36" fmla="*/ 476250 h 2143125"/>
              <a:gd name="connsiteX37" fmla="*/ 544292 w 4992467"/>
              <a:gd name="connsiteY37" fmla="*/ 457200 h 2143125"/>
              <a:gd name="connsiteX38" fmla="*/ 649067 w 4992467"/>
              <a:gd name="connsiteY38" fmla="*/ 428625 h 2143125"/>
              <a:gd name="connsiteX39" fmla="*/ 830042 w 4992467"/>
              <a:gd name="connsiteY39" fmla="*/ 409575 h 2143125"/>
              <a:gd name="connsiteX40" fmla="*/ 925292 w 4992467"/>
              <a:gd name="connsiteY40" fmla="*/ 381000 h 2143125"/>
              <a:gd name="connsiteX41" fmla="*/ 953867 w 4992467"/>
              <a:gd name="connsiteY41" fmla="*/ 361950 h 2143125"/>
              <a:gd name="connsiteX42" fmla="*/ 1011017 w 4992467"/>
              <a:gd name="connsiteY42" fmla="*/ 342900 h 2143125"/>
              <a:gd name="connsiteX43" fmla="*/ 1096742 w 4992467"/>
              <a:gd name="connsiteY43" fmla="*/ 304800 h 2143125"/>
              <a:gd name="connsiteX44" fmla="*/ 1182467 w 4992467"/>
              <a:gd name="connsiteY44" fmla="*/ 285750 h 2143125"/>
              <a:gd name="connsiteX45" fmla="*/ 1220567 w 4992467"/>
              <a:gd name="connsiteY45" fmla="*/ 276225 h 2143125"/>
              <a:gd name="connsiteX46" fmla="*/ 1411067 w 4992467"/>
              <a:gd name="connsiteY46" fmla="*/ 266700 h 2143125"/>
              <a:gd name="connsiteX47" fmla="*/ 1458692 w 4992467"/>
              <a:gd name="connsiteY47" fmla="*/ 257175 h 2143125"/>
              <a:gd name="connsiteX48" fmla="*/ 1487267 w 4992467"/>
              <a:gd name="connsiteY48" fmla="*/ 247650 h 2143125"/>
              <a:gd name="connsiteX49" fmla="*/ 1544417 w 4992467"/>
              <a:gd name="connsiteY49" fmla="*/ 238125 h 2143125"/>
              <a:gd name="connsiteX50" fmla="*/ 1658717 w 4992467"/>
              <a:gd name="connsiteY50" fmla="*/ 247650 h 2143125"/>
              <a:gd name="connsiteX51" fmla="*/ 1868267 w 4992467"/>
              <a:gd name="connsiteY51" fmla="*/ 228600 h 2143125"/>
              <a:gd name="connsiteX52" fmla="*/ 1953992 w 4992467"/>
              <a:gd name="connsiteY52" fmla="*/ 200025 h 2143125"/>
              <a:gd name="connsiteX53" fmla="*/ 1982567 w 4992467"/>
              <a:gd name="connsiteY53" fmla="*/ 190500 h 2143125"/>
              <a:gd name="connsiteX54" fmla="*/ 2011142 w 4992467"/>
              <a:gd name="connsiteY54" fmla="*/ 171450 h 2143125"/>
              <a:gd name="connsiteX55" fmla="*/ 2068292 w 4992467"/>
              <a:gd name="connsiteY55" fmla="*/ 152400 h 2143125"/>
              <a:gd name="connsiteX56" fmla="*/ 2154017 w 4992467"/>
              <a:gd name="connsiteY56" fmla="*/ 114300 h 2143125"/>
              <a:gd name="connsiteX57" fmla="*/ 2496917 w 4992467"/>
              <a:gd name="connsiteY57" fmla="*/ 95250 h 2143125"/>
              <a:gd name="connsiteX58" fmla="*/ 2582642 w 4992467"/>
              <a:gd name="connsiteY58" fmla="*/ 66675 h 2143125"/>
              <a:gd name="connsiteX59" fmla="*/ 2611217 w 4992467"/>
              <a:gd name="connsiteY59" fmla="*/ 57150 h 2143125"/>
              <a:gd name="connsiteX60" fmla="*/ 2639792 w 4992467"/>
              <a:gd name="connsiteY60" fmla="*/ 38100 h 2143125"/>
              <a:gd name="connsiteX61" fmla="*/ 2696942 w 4992467"/>
              <a:gd name="connsiteY61" fmla="*/ 19050 h 2143125"/>
              <a:gd name="connsiteX62" fmla="*/ 2763617 w 4992467"/>
              <a:gd name="connsiteY62" fmla="*/ 0 h 2143125"/>
              <a:gd name="connsiteX63" fmla="*/ 2982692 w 4992467"/>
              <a:gd name="connsiteY63" fmla="*/ 9525 h 2143125"/>
              <a:gd name="connsiteX64" fmla="*/ 3039842 w 4992467"/>
              <a:gd name="connsiteY64" fmla="*/ 28575 h 2143125"/>
              <a:gd name="connsiteX65" fmla="*/ 3077942 w 4992467"/>
              <a:gd name="connsiteY65" fmla="*/ 38100 h 2143125"/>
              <a:gd name="connsiteX66" fmla="*/ 3135092 w 4992467"/>
              <a:gd name="connsiteY66" fmla="*/ 57150 h 2143125"/>
              <a:gd name="connsiteX67" fmla="*/ 3192242 w 4992467"/>
              <a:gd name="connsiteY67" fmla="*/ 76200 h 2143125"/>
              <a:gd name="connsiteX68" fmla="*/ 3220817 w 4992467"/>
              <a:gd name="connsiteY68" fmla="*/ 85725 h 2143125"/>
              <a:gd name="connsiteX69" fmla="*/ 3249392 w 4992467"/>
              <a:gd name="connsiteY69" fmla="*/ 95250 h 2143125"/>
              <a:gd name="connsiteX70" fmla="*/ 3363692 w 4992467"/>
              <a:gd name="connsiteY70" fmla="*/ 104775 h 2143125"/>
              <a:gd name="connsiteX71" fmla="*/ 3420842 w 4992467"/>
              <a:gd name="connsiteY71" fmla="*/ 133350 h 2143125"/>
              <a:gd name="connsiteX72" fmla="*/ 3449417 w 4992467"/>
              <a:gd name="connsiteY72" fmla="*/ 161925 h 2143125"/>
              <a:gd name="connsiteX73" fmla="*/ 3506567 w 4992467"/>
              <a:gd name="connsiteY73" fmla="*/ 200025 h 2143125"/>
              <a:gd name="connsiteX74" fmla="*/ 3535142 w 4992467"/>
              <a:gd name="connsiteY74" fmla="*/ 219075 h 2143125"/>
              <a:gd name="connsiteX75" fmla="*/ 3563717 w 4992467"/>
              <a:gd name="connsiteY75" fmla="*/ 247650 h 2143125"/>
              <a:gd name="connsiteX76" fmla="*/ 3620867 w 4992467"/>
              <a:gd name="connsiteY76" fmla="*/ 266700 h 2143125"/>
              <a:gd name="connsiteX77" fmla="*/ 3678017 w 4992467"/>
              <a:gd name="connsiteY77" fmla="*/ 295275 h 2143125"/>
              <a:gd name="connsiteX78" fmla="*/ 3706592 w 4992467"/>
              <a:gd name="connsiteY78" fmla="*/ 314325 h 2143125"/>
              <a:gd name="connsiteX79" fmla="*/ 3744692 w 4992467"/>
              <a:gd name="connsiteY79" fmla="*/ 323850 h 2143125"/>
              <a:gd name="connsiteX80" fmla="*/ 3887567 w 4992467"/>
              <a:gd name="connsiteY80" fmla="*/ 342900 h 2143125"/>
              <a:gd name="connsiteX81" fmla="*/ 3944717 w 4992467"/>
              <a:gd name="connsiteY81" fmla="*/ 361950 h 2143125"/>
              <a:gd name="connsiteX82" fmla="*/ 3973292 w 4992467"/>
              <a:gd name="connsiteY82" fmla="*/ 371475 h 2143125"/>
              <a:gd name="connsiteX83" fmla="*/ 4030442 w 4992467"/>
              <a:gd name="connsiteY83" fmla="*/ 419100 h 2143125"/>
              <a:gd name="connsiteX84" fmla="*/ 4087592 w 4992467"/>
              <a:gd name="connsiteY84" fmla="*/ 457200 h 2143125"/>
              <a:gd name="connsiteX85" fmla="*/ 4116167 w 4992467"/>
              <a:gd name="connsiteY85" fmla="*/ 476250 h 2143125"/>
              <a:gd name="connsiteX86" fmla="*/ 4173317 w 4992467"/>
              <a:gd name="connsiteY86" fmla="*/ 514350 h 2143125"/>
              <a:gd name="connsiteX87" fmla="*/ 4201892 w 4992467"/>
              <a:gd name="connsiteY87" fmla="*/ 533400 h 2143125"/>
              <a:gd name="connsiteX88" fmla="*/ 4230467 w 4992467"/>
              <a:gd name="connsiteY88" fmla="*/ 542925 h 2143125"/>
              <a:gd name="connsiteX89" fmla="*/ 4259042 w 4992467"/>
              <a:gd name="connsiteY89" fmla="*/ 571500 h 2143125"/>
              <a:gd name="connsiteX90" fmla="*/ 4316192 w 4992467"/>
              <a:gd name="connsiteY90" fmla="*/ 600075 h 2143125"/>
              <a:gd name="connsiteX91" fmla="*/ 4344767 w 4992467"/>
              <a:gd name="connsiteY91" fmla="*/ 628650 h 2143125"/>
              <a:gd name="connsiteX92" fmla="*/ 4373342 w 4992467"/>
              <a:gd name="connsiteY92" fmla="*/ 638175 h 2143125"/>
              <a:gd name="connsiteX93" fmla="*/ 4459067 w 4992467"/>
              <a:gd name="connsiteY93" fmla="*/ 695325 h 2143125"/>
              <a:gd name="connsiteX94" fmla="*/ 4487642 w 4992467"/>
              <a:gd name="connsiteY94" fmla="*/ 714375 h 2143125"/>
              <a:gd name="connsiteX95" fmla="*/ 4516217 w 4992467"/>
              <a:gd name="connsiteY95" fmla="*/ 733425 h 2143125"/>
              <a:gd name="connsiteX96" fmla="*/ 4601942 w 4992467"/>
              <a:gd name="connsiteY96" fmla="*/ 809625 h 2143125"/>
              <a:gd name="connsiteX97" fmla="*/ 4630517 w 4992467"/>
              <a:gd name="connsiteY97" fmla="*/ 819150 h 2143125"/>
              <a:gd name="connsiteX98" fmla="*/ 4687667 w 4992467"/>
              <a:gd name="connsiteY98" fmla="*/ 857250 h 2143125"/>
              <a:gd name="connsiteX99" fmla="*/ 4754342 w 4992467"/>
              <a:gd name="connsiteY99" fmla="*/ 876300 h 2143125"/>
              <a:gd name="connsiteX100" fmla="*/ 4782917 w 4992467"/>
              <a:gd name="connsiteY100" fmla="*/ 885825 h 2143125"/>
              <a:gd name="connsiteX101" fmla="*/ 4849592 w 4992467"/>
              <a:gd name="connsiteY101" fmla="*/ 904875 h 2143125"/>
              <a:gd name="connsiteX102" fmla="*/ 4878167 w 4992467"/>
              <a:gd name="connsiteY102" fmla="*/ 923925 h 2143125"/>
              <a:gd name="connsiteX103" fmla="*/ 4906742 w 4992467"/>
              <a:gd name="connsiteY103" fmla="*/ 933450 h 2143125"/>
              <a:gd name="connsiteX104" fmla="*/ 4963892 w 4992467"/>
              <a:gd name="connsiteY104" fmla="*/ 971550 h 2143125"/>
              <a:gd name="connsiteX105" fmla="*/ 4992467 w 4992467"/>
              <a:gd name="connsiteY105" fmla="*/ 1008111 h 2143125"/>
              <a:gd name="connsiteX106" fmla="*/ 4220942 w 4992467"/>
              <a:gd name="connsiteY106" fmla="*/ 2038350 h 2143125"/>
              <a:gd name="connsiteX107" fmla="*/ 4154267 w 4992467"/>
              <a:gd name="connsiteY107" fmla="*/ 2114550 h 2143125"/>
              <a:gd name="connsiteX108" fmla="*/ 4106642 w 4992467"/>
              <a:gd name="connsiteY108" fmla="*/ 2124075 h 2143125"/>
              <a:gd name="connsiteX109" fmla="*/ 3906617 w 4992467"/>
              <a:gd name="connsiteY109" fmla="*/ 2143125 h 2143125"/>
              <a:gd name="connsiteX110" fmla="*/ 3458942 w 4992467"/>
              <a:gd name="connsiteY110" fmla="*/ 2124075 h 2143125"/>
              <a:gd name="connsiteX111" fmla="*/ 3344642 w 4992467"/>
              <a:gd name="connsiteY111" fmla="*/ 2095500 h 2143125"/>
              <a:gd name="connsiteX112" fmla="*/ 3297017 w 4992467"/>
              <a:gd name="connsiteY112" fmla="*/ 2085975 h 2143125"/>
              <a:gd name="connsiteX113" fmla="*/ 3068417 w 4992467"/>
              <a:gd name="connsiteY113" fmla="*/ 2095500 h 2143125"/>
              <a:gd name="connsiteX114" fmla="*/ 3030317 w 4992467"/>
              <a:gd name="connsiteY114" fmla="*/ 2105025 h 2143125"/>
              <a:gd name="connsiteX115" fmla="*/ 2925542 w 4992467"/>
              <a:gd name="connsiteY115" fmla="*/ 2114550 h 2143125"/>
              <a:gd name="connsiteX116" fmla="*/ 2858867 w 4992467"/>
              <a:gd name="connsiteY116" fmla="*/ 2124075 h 2143125"/>
              <a:gd name="connsiteX117" fmla="*/ 2011142 w 4992467"/>
              <a:gd name="connsiteY117" fmla="*/ 2114550 h 2143125"/>
              <a:gd name="connsiteX118" fmla="*/ 1887317 w 4992467"/>
              <a:gd name="connsiteY118" fmla="*/ 2095500 h 2143125"/>
              <a:gd name="connsiteX119" fmla="*/ 1639667 w 4992467"/>
              <a:gd name="connsiteY119" fmla="*/ 2085975 h 2143125"/>
              <a:gd name="connsiteX120" fmla="*/ 1553942 w 4992467"/>
              <a:gd name="connsiteY120" fmla="*/ 2076450 h 2143125"/>
              <a:gd name="connsiteX121" fmla="*/ 1525367 w 4992467"/>
              <a:gd name="connsiteY121" fmla="*/ 2066925 h 2143125"/>
              <a:gd name="connsiteX122" fmla="*/ 687167 w 4992467"/>
              <a:gd name="connsiteY122" fmla="*/ 2085975 h 2143125"/>
              <a:gd name="connsiteX123" fmla="*/ 620492 w 4992467"/>
              <a:gd name="connsiteY123" fmla="*/ 2076450 h 2143125"/>
              <a:gd name="connsiteX124" fmla="*/ 572867 w 4992467"/>
              <a:gd name="connsiteY124" fmla="*/ 2095500 h 2143125"/>
              <a:gd name="connsiteX0" fmla="*/ 573088 w 4992688"/>
              <a:gd name="connsiteY0" fmla="*/ 2095500 h 2143125"/>
              <a:gd name="connsiteX1" fmla="*/ 573088 w 4992688"/>
              <a:gd name="connsiteY1" fmla="*/ 2095500 h 2143125"/>
              <a:gd name="connsiteX2" fmla="*/ 544513 w 4992688"/>
              <a:gd name="connsiteY2" fmla="*/ 2019300 h 2143125"/>
              <a:gd name="connsiteX3" fmla="*/ 515938 w 4992688"/>
              <a:gd name="connsiteY3" fmla="*/ 1933575 h 2143125"/>
              <a:gd name="connsiteX4" fmla="*/ 506413 w 4992688"/>
              <a:gd name="connsiteY4" fmla="*/ 1905000 h 2143125"/>
              <a:gd name="connsiteX5" fmla="*/ 496888 w 4992688"/>
              <a:gd name="connsiteY5" fmla="*/ 1876425 h 2143125"/>
              <a:gd name="connsiteX6" fmla="*/ 430213 w 4992688"/>
              <a:gd name="connsiteY6" fmla="*/ 1790700 h 2143125"/>
              <a:gd name="connsiteX7" fmla="*/ 392113 w 4992688"/>
              <a:gd name="connsiteY7" fmla="*/ 1676400 h 2143125"/>
              <a:gd name="connsiteX8" fmla="*/ 382588 w 4992688"/>
              <a:gd name="connsiteY8" fmla="*/ 1647825 h 2143125"/>
              <a:gd name="connsiteX9" fmla="*/ 344488 w 4992688"/>
              <a:gd name="connsiteY9" fmla="*/ 1590675 h 2143125"/>
              <a:gd name="connsiteX10" fmla="*/ 325438 w 4992688"/>
              <a:gd name="connsiteY10" fmla="*/ 1533525 h 2143125"/>
              <a:gd name="connsiteX11" fmla="*/ 315913 w 4992688"/>
              <a:gd name="connsiteY11" fmla="*/ 1504950 h 2143125"/>
              <a:gd name="connsiteX12" fmla="*/ 239713 w 4992688"/>
              <a:gd name="connsiteY12" fmla="*/ 1390650 h 2143125"/>
              <a:gd name="connsiteX13" fmla="*/ 220663 w 4992688"/>
              <a:gd name="connsiteY13" fmla="*/ 1362075 h 2143125"/>
              <a:gd name="connsiteX14" fmla="*/ 211138 w 4992688"/>
              <a:gd name="connsiteY14" fmla="*/ 1333500 h 2143125"/>
              <a:gd name="connsiteX15" fmla="*/ 192088 w 4992688"/>
              <a:gd name="connsiteY15" fmla="*/ 1304925 h 2143125"/>
              <a:gd name="connsiteX16" fmla="*/ 173038 w 4992688"/>
              <a:gd name="connsiteY16" fmla="*/ 1247775 h 2143125"/>
              <a:gd name="connsiteX17" fmla="*/ 153988 w 4992688"/>
              <a:gd name="connsiteY17" fmla="*/ 1190625 h 2143125"/>
              <a:gd name="connsiteX18" fmla="*/ 144463 w 4992688"/>
              <a:gd name="connsiteY18" fmla="*/ 1162050 h 2143125"/>
              <a:gd name="connsiteX19" fmla="*/ 106363 w 4992688"/>
              <a:gd name="connsiteY19" fmla="*/ 1076325 h 2143125"/>
              <a:gd name="connsiteX20" fmla="*/ 96838 w 4992688"/>
              <a:gd name="connsiteY20" fmla="*/ 1047750 h 2143125"/>
              <a:gd name="connsiteX21" fmla="*/ 87313 w 4992688"/>
              <a:gd name="connsiteY21" fmla="*/ 1019175 h 2143125"/>
              <a:gd name="connsiteX22" fmla="*/ 58738 w 4992688"/>
              <a:gd name="connsiteY22" fmla="*/ 962025 h 2143125"/>
              <a:gd name="connsiteX23" fmla="*/ 1588 w 4992688"/>
              <a:gd name="connsiteY23" fmla="*/ 809625 h 2143125"/>
              <a:gd name="connsiteX24" fmla="*/ 68263 w 4992688"/>
              <a:gd name="connsiteY24" fmla="*/ 733425 h 2143125"/>
              <a:gd name="connsiteX25" fmla="*/ 96838 w 4992688"/>
              <a:gd name="connsiteY25" fmla="*/ 714375 h 2143125"/>
              <a:gd name="connsiteX26" fmla="*/ 125413 w 4992688"/>
              <a:gd name="connsiteY26" fmla="*/ 695325 h 2143125"/>
              <a:gd name="connsiteX27" fmla="*/ 173038 w 4992688"/>
              <a:gd name="connsiteY27" fmla="*/ 647700 h 2143125"/>
              <a:gd name="connsiteX28" fmla="*/ 201613 w 4992688"/>
              <a:gd name="connsiteY28" fmla="*/ 638175 h 2143125"/>
              <a:gd name="connsiteX29" fmla="*/ 258763 w 4992688"/>
              <a:gd name="connsiteY29" fmla="*/ 600075 h 2143125"/>
              <a:gd name="connsiteX30" fmla="*/ 315913 w 4992688"/>
              <a:gd name="connsiteY30" fmla="*/ 571500 h 2143125"/>
              <a:gd name="connsiteX31" fmla="*/ 344488 w 4992688"/>
              <a:gd name="connsiteY31" fmla="*/ 561975 h 2143125"/>
              <a:gd name="connsiteX32" fmla="*/ 401638 w 4992688"/>
              <a:gd name="connsiteY32" fmla="*/ 523875 h 2143125"/>
              <a:gd name="connsiteX33" fmla="*/ 430213 w 4992688"/>
              <a:gd name="connsiteY33" fmla="*/ 504825 h 2143125"/>
              <a:gd name="connsiteX34" fmla="*/ 458788 w 4992688"/>
              <a:gd name="connsiteY34" fmla="*/ 495300 h 2143125"/>
              <a:gd name="connsiteX35" fmla="*/ 487363 w 4992688"/>
              <a:gd name="connsiteY35" fmla="*/ 476250 h 2143125"/>
              <a:gd name="connsiteX36" fmla="*/ 544513 w 4992688"/>
              <a:gd name="connsiteY36" fmla="*/ 457200 h 2143125"/>
              <a:gd name="connsiteX37" fmla="*/ 649288 w 4992688"/>
              <a:gd name="connsiteY37" fmla="*/ 428625 h 2143125"/>
              <a:gd name="connsiteX38" fmla="*/ 830263 w 4992688"/>
              <a:gd name="connsiteY38" fmla="*/ 409575 h 2143125"/>
              <a:gd name="connsiteX39" fmla="*/ 925513 w 4992688"/>
              <a:gd name="connsiteY39" fmla="*/ 381000 h 2143125"/>
              <a:gd name="connsiteX40" fmla="*/ 954088 w 4992688"/>
              <a:gd name="connsiteY40" fmla="*/ 361950 h 2143125"/>
              <a:gd name="connsiteX41" fmla="*/ 1011238 w 4992688"/>
              <a:gd name="connsiteY41" fmla="*/ 342900 h 2143125"/>
              <a:gd name="connsiteX42" fmla="*/ 1096963 w 4992688"/>
              <a:gd name="connsiteY42" fmla="*/ 304800 h 2143125"/>
              <a:gd name="connsiteX43" fmla="*/ 1182688 w 4992688"/>
              <a:gd name="connsiteY43" fmla="*/ 285750 h 2143125"/>
              <a:gd name="connsiteX44" fmla="*/ 1220788 w 4992688"/>
              <a:gd name="connsiteY44" fmla="*/ 276225 h 2143125"/>
              <a:gd name="connsiteX45" fmla="*/ 1411288 w 4992688"/>
              <a:gd name="connsiteY45" fmla="*/ 266700 h 2143125"/>
              <a:gd name="connsiteX46" fmla="*/ 1458913 w 4992688"/>
              <a:gd name="connsiteY46" fmla="*/ 257175 h 2143125"/>
              <a:gd name="connsiteX47" fmla="*/ 1487488 w 4992688"/>
              <a:gd name="connsiteY47" fmla="*/ 247650 h 2143125"/>
              <a:gd name="connsiteX48" fmla="*/ 1544638 w 4992688"/>
              <a:gd name="connsiteY48" fmla="*/ 238125 h 2143125"/>
              <a:gd name="connsiteX49" fmla="*/ 1658938 w 4992688"/>
              <a:gd name="connsiteY49" fmla="*/ 247650 h 2143125"/>
              <a:gd name="connsiteX50" fmla="*/ 1868488 w 4992688"/>
              <a:gd name="connsiteY50" fmla="*/ 228600 h 2143125"/>
              <a:gd name="connsiteX51" fmla="*/ 1954213 w 4992688"/>
              <a:gd name="connsiteY51" fmla="*/ 200025 h 2143125"/>
              <a:gd name="connsiteX52" fmla="*/ 1982788 w 4992688"/>
              <a:gd name="connsiteY52" fmla="*/ 190500 h 2143125"/>
              <a:gd name="connsiteX53" fmla="*/ 2011363 w 4992688"/>
              <a:gd name="connsiteY53" fmla="*/ 171450 h 2143125"/>
              <a:gd name="connsiteX54" fmla="*/ 2068513 w 4992688"/>
              <a:gd name="connsiteY54" fmla="*/ 152400 h 2143125"/>
              <a:gd name="connsiteX55" fmla="*/ 2154238 w 4992688"/>
              <a:gd name="connsiteY55" fmla="*/ 114300 h 2143125"/>
              <a:gd name="connsiteX56" fmla="*/ 2497138 w 4992688"/>
              <a:gd name="connsiteY56" fmla="*/ 95250 h 2143125"/>
              <a:gd name="connsiteX57" fmla="*/ 2582863 w 4992688"/>
              <a:gd name="connsiteY57" fmla="*/ 66675 h 2143125"/>
              <a:gd name="connsiteX58" fmla="*/ 2611438 w 4992688"/>
              <a:gd name="connsiteY58" fmla="*/ 57150 h 2143125"/>
              <a:gd name="connsiteX59" fmla="*/ 2640013 w 4992688"/>
              <a:gd name="connsiteY59" fmla="*/ 38100 h 2143125"/>
              <a:gd name="connsiteX60" fmla="*/ 2697163 w 4992688"/>
              <a:gd name="connsiteY60" fmla="*/ 19050 h 2143125"/>
              <a:gd name="connsiteX61" fmla="*/ 2763838 w 4992688"/>
              <a:gd name="connsiteY61" fmla="*/ 0 h 2143125"/>
              <a:gd name="connsiteX62" fmla="*/ 2982913 w 4992688"/>
              <a:gd name="connsiteY62" fmla="*/ 9525 h 2143125"/>
              <a:gd name="connsiteX63" fmla="*/ 3040063 w 4992688"/>
              <a:gd name="connsiteY63" fmla="*/ 28575 h 2143125"/>
              <a:gd name="connsiteX64" fmla="*/ 3078163 w 4992688"/>
              <a:gd name="connsiteY64" fmla="*/ 38100 h 2143125"/>
              <a:gd name="connsiteX65" fmla="*/ 3135313 w 4992688"/>
              <a:gd name="connsiteY65" fmla="*/ 57150 h 2143125"/>
              <a:gd name="connsiteX66" fmla="*/ 3192463 w 4992688"/>
              <a:gd name="connsiteY66" fmla="*/ 76200 h 2143125"/>
              <a:gd name="connsiteX67" fmla="*/ 3221038 w 4992688"/>
              <a:gd name="connsiteY67" fmla="*/ 85725 h 2143125"/>
              <a:gd name="connsiteX68" fmla="*/ 3249613 w 4992688"/>
              <a:gd name="connsiteY68" fmla="*/ 95250 h 2143125"/>
              <a:gd name="connsiteX69" fmla="*/ 3363913 w 4992688"/>
              <a:gd name="connsiteY69" fmla="*/ 104775 h 2143125"/>
              <a:gd name="connsiteX70" fmla="*/ 3421063 w 4992688"/>
              <a:gd name="connsiteY70" fmla="*/ 133350 h 2143125"/>
              <a:gd name="connsiteX71" fmla="*/ 3449638 w 4992688"/>
              <a:gd name="connsiteY71" fmla="*/ 161925 h 2143125"/>
              <a:gd name="connsiteX72" fmla="*/ 3506788 w 4992688"/>
              <a:gd name="connsiteY72" fmla="*/ 200025 h 2143125"/>
              <a:gd name="connsiteX73" fmla="*/ 3535363 w 4992688"/>
              <a:gd name="connsiteY73" fmla="*/ 219075 h 2143125"/>
              <a:gd name="connsiteX74" fmla="*/ 3563938 w 4992688"/>
              <a:gd name="connsiteY74" fmla="*/ 247650 h 2143125"/>
              <a:gd name="connsiteX75" fmla="*/ 3621088 w 4992688"/>
              <a:gd name="connsiteY75" fmla="*/ 266700 h 2143125"/>
              <a:gd name="connsiteX76" fmla="*/ 3678238 w 4992688"/>
              <a:gd name="connsiteY76" fmla="*/ 295275 h 2143125"/>
              <a:gd name="connsiteX77" fmla="*/ 3706813 w 4992688"/>
              <a:gd name="connsiteY77" fmla="*/ 314325 h 2143125"/>
              <a:gd name="connsiteX78" fmla="*/ 3744913 w 4992688"/>
              <a:gd name="connsiteY78" fmla="*/ 323850 h 2143125"/>
              <a:gd name="connsiteX79" fmla="*/ 3887788 w 4992688"/>
              <a:gd name="connsiteY79" fmla="*/ 342900 h 2143125"/>
              <a:gd name="connsiteX80" fmla="*/ 3944938 w 4992688"/>
              <a:gd name="connsiteY80" fmla="*/ 361950 h 2143125"/>
              <a:gd name="connsiteX81" fmla="*/ 3973513 w 4992688"/>
              <a:gd name="connsiteY81" fmla="*/ 371475 h 2143125"/>
              <a:gd name="connsiteX82" fmla="*/ 4030663 w 4992688"/>
              <a:gd name="connsiteY82" fmla="*/ 419100 h 2143125"/>
              <a:gd name="connsiteX83" fmla="*/ 4087813 w 4992688"/>
              <a:gd name="connsiteY83" fmla="*/ 457200 h 2143125"/>
              <a:gd name="connsiteX84" fmla="*/ 4116388 w 4992688"/>
              <a:gd name="connsiteY84" fmla="*/ 476250 h 2143125"/>
              <a:gd name="connsiteX85" fmla="*/ 4173538 w 4992688"/>
              <a:gd name="connsiteY85" fmla="*/ 514350 h 2143125"/>
              <a:gd name="connsiteX86" fmla="*/ 4202113 w 4992688"/>
              <a:gd name="connsiteY86" fmla="*/ 533400 h 2143125"/>
              <a:gd name="connsiteX87" fmla="*/ 4230688 w 4992688"/>
              <a:gd name="connsiteY87" fmla="*/ 542925 h 2143125"/>
              <a:gd name="connsiteX88" fmla="*/ 4259263 w 4992688"/>
              <a:gd name="connsiteY88" fmla="*/ 571500 h 2143125"/>
              <a:gd name="connsiteX89" fmla="*/ 4316413 w 4992688"/>
              <a:gd name="connsiteY89" fmla="*/ 600075 h 2143125"/>
              <a:gd name="connsiteX90" fmla="*/ 4344988 w 4992688"/>
              <a:gd name="connsiteY90" fmla="*/ 628650 h 2143125"/>
              <a:gd name="connsiteX91" fmla="*/ 4373563 w 4992688"/>
              <a:gd name="connsiteY91" fmla="*/ 638175 h 2143125"/>
              <a:gd name="connsiteX92" fmla="*/ 4459288 w 4992688"/>
              <a:gd name="connsiteY92" fmla="*/ 695325 h 2143125"/>
              <a:gd name="connsiteX93" fmla="*/ 4487863 w 4992688"/>
              <a:gd name="connsiteY93" fmla="*/ 714375 h 2143125"/>
              <a:gd name="connsiteX94" fmla="*/ 4516438 w 4992688"/>
              <a:gd name="connsiteY94" fmla="*/ 733425 h 2143125"/>
              <a:gd name="connsiteX95" fmla="*/ 4602163 w 4992688"/>
              <a:gd name="connsiteY95" fmla="*/ 809625 h 2143125"/>
              <a:gd name="connsiteX96" fmla="*/ 4630738 w 4992688"/>
              <a:gd name="connsiteY96" fmla="*/ 819150 h 2143125"/>
              <a:gd name="connsiteX97" fmla="*/ 4687888 w 4992688"/>
              <a:gd name="connsiteY97" fmla="*/ 857250 h 2143125"/>
              <a:gd name="connsiteX98" fmla="*/ 4754563 w 4992688"/>
              <a:gd name="connsiteY98" fmla="*/ 876300 h 2143125"/>
              <a:gd name="connsiteX99" fmla="*/ 4783138 w 4992688"/>
              <a:gd name="connsiteY99" fmla="*/ 885825 h 2143125"/>
              <a:gd name="connsiteX100" fmla="*/ 4849813 w 4992688"/>
              <a:gd name="connsiteY100" fmla="*/ 904875 h 2143125"/>
              <a:gd name="connsiteX101" fmla="*/ 4878388 w 4992688"/>
              <a:gd name="connsiteY101" fmla="*/ 923925 h 2143125"/>
              <a:gd name="connsiteX102" fmla="*/ 4906963 w 4992688"/>
              <a:gd name="connsiteY102" fmla="*/ 933450 h 2143125"/>
              <a:gd name="connsiteX103" fmla="*/ 4964113 w 4992688"/>
              <a:gd name="connsiteY103" fmla="*/ 971550 h 2143125"/>
              <a:gd name="connsiteX104" fmla="*/ 4992688 w 4992688"/>
              <a:gd name="connsiteY104" fmla="*/ 1008111 h 2143125"/>
              <a:gd name="connsiteX105" fmla="*/ 4221163 w 4992688"/>
              <a:gd name="connsiteY105" fmla="*/ 2038350 h 2143125"/>
              <a:gd name="connsiteX106" fmla="*/ 4154488 w 4992688"/>
              <a:gd name="connsiteY106" fmla="*/ 2114550 h 2143125"/>
              <a:gd name="connsiteX107" fmla="*/ 4106863 w 4992688"/>
              <a:gd name="connsiteY107" fmla="*/ 2124075 h 2143125"/>
              <a:gd name="connsiteX108" fmla="*/ 3906838 w 4992688"/>
              <a:gd name="connsiteY108" fmla="*/ 2143125 h 2143125"/>
              <a:gd name="connsiteX109" fmla="*/ 3459163 w 4992688"/>
              <a:gd name="connsiteY109" fmla="*/ 2124075 h 2143125"/>
              <a:gd name="connsiteX110" fmla="*/ 3344863 w 4992688"/>
              <a:gd name="connsiteY110" fmla="*/ 2095500 h 2143125"/>
              <a:gd name="connsiteX111" fmla="*/ 3297238 w 4992688"/>
              <a:gd name="connsiteY111" fmla="*/ 2085975 h 2143125"/>
              <a:gd name="connsiteX112" fmla="*/ 3068638 w 4992688"/>
              <a:gd name="connsiteY112" fmla="*/ 2095500 h 2143125"/>
              <a:gd name="connsiteX113" fmla="*/ 3030538 w 4992688"/>
              <a:gd name="connsiteY113" fmla="*/ 2105025 h 2143125"/>
              <a:gd name="connsiteX114" fmla="*/ 2925763 w 4992688"/>
              <a:gd name="connsiteY114" fmla="*/ 2114550 h 2143125"/>
              <a:gd name="connsiteX115" fmla="*/ 2859088 w 4992688"/>
              <a:gd name="connsiteY115" fmla="*/ 2124075 h 2143125"/>
              <a:gd name="connsiteX116" fmla="*/ 2011363 w 4992688"/>
              <a:gd name="connsiteY116" fmla="*/ 2114550 h 2143125"/>
              <a:gd name="connsiteX117" fmla="*/ 1887538 w 4992688"/>
              <a:gd name="connsiteY117" fmla="*/ 2095500 h 2143125"/>
              <a:gd name="connsiteX118" fmla="*/ 1639888 w 4992688"/>
              <a:gd name="connsiteY118" fmla="*/ 2085975 h 2143125"/>
              <a:gd name="connsiteX119" fmla="*/ 1554163 w 4992688"/>
              <a:gd name="connsiteY119" fmla="*/ 2076450 h 2143125"/>
              <a:gd name="connsiteX120" fmla="*/ 1525588 w 4992688"/>
              <a:gd name="connsiteY120" fmla="*/ 2066925 h 2143125"/>
              <a:gd name="connsiteX121" fmla="*/ 687388 w 4992688"/>
              <a:gd name="connsiteY121" fmla="*/ 2085975 h 2143125"/>
              <a:gd name="connsiteX122" fmla="*/ 620713 w 4992688"/>
              <a:gd name="connsiteY122" fmla="*/ 2076450 h 2143125"/>
              <a:gd name="connsiteX123" fmla="*/ 573088 w 4992688"/>
              <a:gd name="connsiteY12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1367 w 4992467"/>
              <a:gd name="connsiteY22" fmla="*/ 809625 h 2143125"/>
              <a:gd name="connsiteX23" fmla="*/ 68042 w 4992467"/>
              <a:gd name="connsiteY23" fmla="*/ 733425 h 2143125"/>
              <a:gd name="connsiteX24" fmla="*/ 96617 w 4992467"/>
              <a:gd name="connsiteY24" fmla="*/ 714375 h 2143125"/>
              <a:gd name="connsiteX25" fmla="*/ 125192 w 4992467"/>
              <a:gd name="connsiteY25" fmla="*/ 695325 h 2143125"/>
              <a:gd name="connsiteX26" fmla="*/ 172817 w 4992467"/>
              <a:gd name="connsiteY26" fmla="*/ 647700 h 2143125"/>
              <a:gd name="connsiteX27" fmla="*/ 201392 w 4992467"/>
              <a:gd name="connsiteY27" fmla="*/ 638175 h 2143125"/>
              <a:gd name="connsiteX28" fmla="*/ 258542 w 4992467"/>
              <a:gd name="connsiteY28" fmla="*/ 600075 h 2143125"/>
              <a:gd name="connsiteX29" fmla="*/ 315692 w 4992467"/>
              <a:gd name="connsiteY29" fmla="*/ 571500 h 2143125"/>
              <a:gd name="connsiteX30" fmla="*/ 344267 w 4992467"/>
              <a:gd name="connsiteY30" fmla="*/ 561975 h 2143125"/>
              <a:gd name="connsiteX31" fmla="*/ 401417 w 4992467"/>
              <a:gd name="connsiteY31" fmla="*/ 523875 h 2143125"/>
              <a:gd name="connsiteX32" fmla="*/ 429992 w 4992467"/>
              <a:gd name="connsiteY32" fmla="*/ 504825 h 2143125"/>
              <a:gd name="connsiteX33" fmla="*/ 458567 w 4992467"/>
              <a:gd name="connsiteY33" fmla="*/ 495300 h 2143125"/>
              <a:gd name="connsiteX34" fmla="*/ 487142 w 4992467"/>
              <a:gd name="connsiteY34" fmla="*/ 476250 h 2143125"/>
              <a:gd name="connsiteX35" fmla="*/ 544292 w 4992467"/>
              <a:gd name="connsiteY35" fmla="*/ 457200 h 2143125"/>
              <a:gd name="connsiteX36" fmla="*/ 649067 w 4992467"/>
              <a:gd name="connsiteY36" fmla="*/ 428625 h 2143125"/>
              <a:gd name="connsiteX37" fmla="*/ 830042 w 4992467"/>
              <a:gd name="connsiteY37" fmla="*/ 409575 h 2143125"/>
              <a:gd name="connsiteX38" fmla="*/ 925292 w 4992467"/>
              <a:gd name="connsiteY38" fmla="*/ 381000 h 2143125"/>
              <a:gd name="connsiteX39" fmla="*/ 953867 w 4992467"/>
              <a:gd name="connsiteY39" fmla="*/ 361950 h 2143125"/>
              <a:gd name="connsiteX40" fmla="*/ 1011017 w 4992467"/>
              <a:gd name="connsiteY40" fmla="*/ 342900 h 2143125"/>
              <a:gd name="connsiteX41" fmla="*/ 1096742 w 4992467"/>
              <a:gd name="connsiteY41" fmla="*/ 304800 h 2143125"/>
              <a:gd name="connsiteX42" fmla="*/ 1182467 w 4992467"/>
              <a:gd name="connsiteY42" fmla="*/ 285750 h 2143125"/>
              <a:gd name="connsiteX43" fmla="*/ 1220567 w 4992467"/>
              <a:gd name="connsiteY43" fmla="*/ 276225 h 2143125"/>
              <a:gd name="connsiteX44" fmla="*/ 1411067 w 4992467"/>
              <a:gd name="connsiteY44" fmla="*/ 266700 h 2143125"/>
              <a:gd name="connsiteX45" fmla="*/ 1458692 w 4992467"/>
              <a:gd name="connsiteY45" fmla="*/ 257175 h 2143125"/>
              <a:gd name="connsiteX46" fmla="*/ 1487267 w 4992467"/>
              <a:gd name="connsiteY46" fmla="*/ 247650 h 2143125"/>
              <a:gd name="connsiteX47" fmla="*/ 1544417 w 4992467"/>
              <a:gd name="connsiteY47" fmla="*/ 238125 h 2143125"/>
              <a:gd name="connsiteX48" fmla="*/ 1658717 w 4992467"/>
              <a:gd name="connsiteY48" fmla="*/ 247650 h 2143125"/>
              <a:gd name="connsiteX49" fmla="*/ 1868267 w 4992467"/>
              <a:gd name="connsiteY49" fmla="*/ 228600 h 2143125"/>
              <a:gd name="connsiteX50" fmla="*/ 1953992 w 4992467"/>
              <a:gd name="connsiteY50" fmla="*/ 200025 h 2143125"/>
              <a:gd name="connsiteX51" fmla="*/ 1982567 w 4992467"/>
              <a:gd name="connsiteY51" fmla="*/ 190500 h 2143125"/>
              <a:gd name="connsiteX52" fmla="*/ 2011142 w 4992467"/>
              <a:gd name="connsiteY52" fmla="*/ 171450 h 2143125"/>
              <a:gd name="connsiteX53" fmla="*/ 2068292 w 4992467"/>
              <a:gd name="connsiteY53" fmla="*/ 152400 h 2143125"/>
              <a:gd name="connsiteX54" fmla="*/ 2154017 w 4992467"/>
              <a:gd name="connsiteY54" fmla="*/ 114300 h 2143125"/>
              <a:gd name="connsiteX55" fmla="*/ 2496917 w 4992467"/>
              <a:gd name="connsiteY55" fmla="*/ 95250 h 2143125"/>
              <a:gd name="connsiteX56" fmla="*/ 2582642 w 4992467"/>
              <a:gd name="connsiteY56" fmla="*/ 66675 h 2143125"/>
              <a:gd name="connsiteX57" fmla="*/ 2611217 w 4992467"/>
              <a:gd name="connsiteY57" fmla="*/ 57150 h 2143125"/>
              <a:gd name="connsiteX58" fmla="*/ 2639792 w 4992467"/>
              <a:gd name="connsiteY58" fmla="*/ 38100 h 2143125"/>
              <a:gd name="connsiteX59" fmla="*/ 2696942 w 4992467"/>
              <a:gd name="connsiteY59" fmla="*/ 19050 h 2143125"/>
              <a:gd name="connsiteX60" fmla="*/ 2763617 w 4992467"/>
              <a:gd name="connsiteY60" fmla="*/ 0 h 2143125"/>
              <a:gd name="connsiteX61" fmla="*/ 2982692 w 4992467"/>
              <a:gd name="connsiteY61" fmla="*/ 9525 h 2143125"/>
              <a:gd name="connsiteX62" fmla="*/ 3039842 w 4992467"/>
              <a:gd name="connsiteY62" fmla="*/ 28575 h 2143125"/>
              <a:gd name="connsiteX63" fmla="*/ 3077942 w 4992467"/>
              <a:gd name="connsiteY63" fmla="*/ 38100 h 2143125"/>
              <a:gd name="connsiteX64" fmla="*/ 3135092 w 4992467"/>
              <a:gd name="connsiteY64" fmla="*/ 57150 h 2143125"/>
              <a:gd name="connsiteX65" fmla="*/ 3192242 w 4992467"/>
              <a:gd name="connsiteY65" fmla="*/ 76200 h 2143125"/>
              <a:gd name="connsiteX66" fmla="*/ 3220817 w 4992467"/>
              <a:gd name="connsiteY66" fmla="*/ 85725 h 2143125"/>
              <a:gd name="connsiteX67" fmla="*/ 3249392 w 4992467"/>
              <a:gd name="connsiteY67" fmla="*/ 95250 h 2143125"/>
              <a:gd name="connsiteX68" fmla="*/ 3363692 w 4992467"/>
              <a:gd name="connsiteY68" fmla="*/ 104775 h 2143125"/>
              <a:gd name="connsiteX69" fmla="*/ 3420842 w 4992467"/>
              <a:gd name="connsiteY69" fmla="*/ 133350 h 2143125"/>
              <a:gd name="connsiteX70" fmla="*/ 3449417 w 4992467"/>
              <a:gd name="connsiteY70" fmla="*/ 161925 h 2143125"/>
              <a:gd name="connsiteX71" fmla="*/ 3506567 w 4992467"/>
              <a:gd name="connsiteY71" fmla="*/ 200025 h 2143125"/>
              <a:gd name="connsiteX72" fmla="*/ 3535142 w 4992467"/>
              <a:gd name="connsiteY72" fmla="*/ 219075 h 2143125"/>
              <a:gd name="connsiteX73" fmla="*/ 3563717 w 4992467"/>
              <a:gd name="connsiteY73" fmla="*/ 247650 h 2143125"/>
              <a:gd name="connsiteX74" fmla="*/ 3620867 w 4992467"/>
              <a:gd name="connsiteY74" fmla="*/ 266700 h 2143125"/>
              <a:gd name="connsiteX75" fmla="*/ 3678017 w 4992467"/>
              <a:gd name="connsiteY75" fmla="*/ 295275 h 2143125"/>
              <a:gd name="connsiteX76" fmla="*/ 3706592 w 4992467"/>
              <a:gd name="connsiteY76" fmla="*/ 314325 h 2143125"/>
              <a:gd name="connsiteX77" fmla="*/ 3744692 w 4992467"/>
              <a:gd name="connsiteY77" fmla="*/ 323850 h 2143125"/>
              <a:gd name="connsiteX78" fmla="*/ 3887567 w 4992467"/>
              <a:gd name="connsiteY78" fmla="*/ 342900 h 2143125"/>
              <a:gd name="connsiteX79" fmla="*/ 3944717 w 4992467"/>
              <a:gd name="connsiteY79" fmla="*/ 361950 h 2143125"/>
              <a:gd name="connsiteX80" fmla="*/ 3973292 w 4992467"/>
              <a:gd name="connsiteY80" fmla="*/ 371475 h 2143125"/>
              <a:gd name="connsiteX81" fmla="*/ 4030442 w 4992467"/>
              <a:gd name="connsiteY81" fmla="*/ 419100 h 2143125"/>
              <a:gd name="connsiteX82" fmla="*/ 4087592 w 4992467"/>
              <a:gd name="connsiteY82" fmla="*/ 457200 h 2143125"/>
              <a:gd name="connsiteX83" fmla="*/ 4116167 w 4992467"/>
              <a:gd name="connsiteY83" fmla="*/ 476250 h 2143125"/>
              <a:gd name="connsiteX84" fmla="*/ 4173317 w 4992467"/>
              <a:gd name="connsiteY84" fmla="*/ 514350 h 2143125"/>
              <a:gd name="connsiteX85" fmla="*/ 4201892 w 4992467"/>
              <a:gd name="connsiteY85" fmla="*/ 533400 h 2143125"/>
              <a:gd name="connsiteX86" fmla="*/ 4230467 w 4992467"/>
              <a:gd name="connsiteY86" fmla="*/ 542925 h 2143125"/>
              <a:gd name="connsiteX87" fmla="*/ 4259042 w 4992467"/>
              <a:gd name="connsiteY87" fmla="*/ 571500 h 2143125"/>
              <a:gd name="connsiteX88" fmla="*/ 4316192 w 4992467"/>
              <a:gd name="connsiteY88" fmla="*/ 600075 h 2143125"/>
              <a:gd name="connsiteX89" fmla="*/ 4344767 w 4992467"/>
              <a:gd name="connsiteY89" fmla="*/ 628650 h 2143125"/>
              <a:gd name="connsiteX90" fmla="*/ 4373342 w 4992467"/>
              <a:gd name="connsiteY90" fmla="*/ 638175 h 2143125"/>
              <a:gd name="connsiteX91" fmla="*/ 4459067 w 4992467"/>
              <a:gd name="connsiteY91" fmla="*/ 695325 h 2143125"/>
              <a:gd name="connsiteX92" fmla="*/ 4487642 w 4992467"/>
              <a:gd name="connsiteY92" fmla="*/ 714375 h 2143125"/>
              <a:gd name="connsiteX93" fmla="*/ 4516217 w 4992467"/>
              <a:gd name="connsiteY93" fmla="*/ 733425 h 2143125"/>
              <a:gd name="connsiteX94" fmla="*/ 4601942 w 4992467"/>
              <a:gd name="connsiteY94" fmla="*/ 809625 h 2143125"/>
              <a:gd name="connsiteX95" fmla="*/ 4630517 w 4992467"/>
              <a:gd name="connsiteY95" fmla="*/ 819150 h 2143125"/>
              <a:gd name="connsiteX96" fmla="*/ 4687667 w 4992467"/>
              <a:gd name="connsiteY96" fmla="*/ 857250 h 2143125"/>
              <a:gd name="connsiteX97" fmla="*/ 4754342 w 4992467"/>
              <a:gd name="connsiteY97" fmla="*/ 876300 h 2143125"/>
              <a:gd name="connsiteX98" fmla="*/ 4782917 w 4992467"/>
              <a:gd name="connsiteY98" fmla="*/ 885825 h 2143125"/>
              <a:gd name="connsiteX99" fmla="*/ 4849592 w 4992467"/>
              <a:gd name="connsiteY99" fmla="*/ 904875 h 2143125"/>
              <a:gd name="connsiteX100" fmla="*/ 4878167 w 4992467"/>
              <a:gd name="connsiteY100" fmla="*/ 923925 h 2143125"/>
              <a:gd name="connsiteX101" fmla="*/ 4906742 w 4992467"/>
              <a:gd name="connsiteY101" fmla="*/ 933450 h 2143125"/>
              <a:gd name="connsiteX102" fmla="*/ 4963892 w 4992467"/>
              <a:gd name="connsiteY102" fmla="*/ 971550 h 2143125"/>
              <a:gd name="connsiteX103" fmla="*/ 4992467 w 4992467"/>
              <a:gd name="connsiteY103" fmla="*/ 1008111 h 2143125"/>
              <a:gd name="connsiteX104" fmla="*/ 4220942 w 4992467"/>
              <a:gd name="connsiteY104" fmla="*/ 2038350 h 2143125"/>
              <a:gd name="connsiteX105" fmla="*/ 4154267 w 4992467"/>
              <a:gd name="connsiteY105" fmla="*/ 2114550 h 2143125"/>
              <a:gd name="connsiteX106" fmla="*/ 4106642 w 4992467"/>
              <a:gd name="connsiteY106" fmla="*/ 2124075 h 2143125"/>
              <a:gd name="connsiteX107" fmla="*/ 3906617 w 4992467"/>
              <a:gd name="connsiteY107" fmla="*/ 2143125 h 2143125"/>
              <a:gd name="connsiteX108" fmla="*/ 3458942 w 4992467"/>
              <a:gd name="connsiteY108" fmla="*/ 2124075 h 2143125"/>
              <a:gd name="connsiteX109" fmla="*/ 3344642 w 4992467"/>
              <a:gd name="connsiteY109" fmla="*/ 2095500 h 2143125"/>
              <a:gd name="connsiteX110" fmla="*/ 3297017 w 4992467"/>
              <a:gd name="connsiteY110" fmla="*/ 2085975 h 2143125"/>
              <a:gd name="connsiteX111" fmla="*/ 3068417 w 4992467"/>
              <a:gd name="connsiteY111" fmla="*/ 2095500 h 2143125"/>
              <a:gd name="connsiteX112" fmla="*/ 3030317 w 4992467"/>
              <a:gd name="connsiteY112" fmla="*/ 2105025 h 2143125"/>
              <a:gd name="connsiteX113" fmla="*/ 2925542 w 4992467"/>
              <a:gd name="connsiteY113" fmla="*/ 2114550 h 2143125"/>
              <a:gd name="connsiteX114" fmla="*/ 2858867 w 4992467"/>
              <a:gd name="connsiteY114" fmla="*/ 2124075 h 2143125"/>
              <a:gd name="connsiteX115" fmla="*/ 2011142 w 4992467"/>
              <a:gd name="connsiteY115" fmla="*/ 2114550 h 2143125"/>
              <a:gd name="connsiteX116" fmla="*/ 1887317 w 4992467"/>
              <a:gd name="connsiteY116" fmla="*/ 2095500 h 2143125"/>
              <a:gd name="connsiteX117" fmla="*/ 1639667 w 4992467"/>
              <a:gd name="connsiteY117" fmla="*/ 2085975 h 2143125"/>
              <a:gd name="connsiteX118" fmla="*/ 1553942 w 4992467"/>
              <a:gd name="connsiteY118" fmla="*/ 2076450 h 2143125"/>
              <a:gd name="connsiteX119" fmla="*/ 1525367 w 4992467"/>
              <a:gd name="connsiteY119" fmla="*/ 2066925 h 2143125"/>
              <a:gd name="connsiteX120" fmla="*/ 687167 w 4992467"/>
              <a:gd name="connsiteY120" fmla="*/ 2085975 h 2143125"/>
              <a:gd name="connsiteX121" fmla="*/ 620492 w 4992467"/>
              <a:gd name="connsiteY121" fmla="*/ 2076450 h 2143125"/>
              <a:gd name="connsiteX122" fmla="*/ 572867 w 4992467"/>
              <a:gd name="connsiteY12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96617 w 4992467"/>
              <a:gd name="connsiteY19" fmla="*/ 1047750 h 2143125"/>
              <a:gd name="connsiteX20" fmla="*/ 87092 w 4992467"/>
              <a:gd name="connsiteY20" fmla="*/ 1019175 h 2143125"/>
              <a:gd name="connsiteX21" fmla="*/ 1367 w 4992467"/>
              <a:gd name="connsiteY21" fmla="*/ 809625 h 2143125"/>
              <a:gd name="connsiteX22" fmla="*/ 68042 w 4992467"/>
              <a:gd name="connsiteY22" fmla="*/ 733425 h 2143125"/>
              <a:gd name="connsiteX23" fmla="*/ 96617 w 4992467"/>
              <a:gd name="connsiteY23" fmla="*/ 714375 h 2143125"/>
              <a:gd name="connsiteX24" fmla="*/ 125192 w 4992467"/>
              <a:gd name="connsiteY24" fmla="*/ 695325 h 2143125"/>
              <a:gd name="connsiteX25" fmla="*/ 172817 w 4992467"/>
              <a:gd name="connsiteY25" fmla="*/ 647700 h 2143125"/>
              <a:gd name="connsiteX26" fmla="*/ 201392 w 4992467"/>
              <a:gd name="connsiteY26" fmla="*/ 638175 h 2143125"/>
              <a:gd name="connsiteX27" fmla="*/ 258542 w 4992467"/>
              <a:gd name="connsiteY27" fmla="*/ 600075 h 2143125"/>
              <a:gd name="connsiteX28" fmla="*/ 315692 w 4992467"/>
              <a:gd name="connsiteY28" fmla="*/ 571500 h 2143125"/>
              <a:gd name="connsiteX29" fmla="*/ 344267 w 4992467"/>
              <a:gd name="connsiteY29" fmla="*/ 561975 h 2143125"/>
              <a:gd name="connsiteX30" fmla="*/ 401417 w 4992467"/>
              <a:gd name="connsiteY30" fmla="*/ 523875 h 2143125"/>
              <a:gd name="connsiteX31" fmla="*/ 429992 w 4992467"/>
              <a:gd name="connsiteY31" fmla="*/ 504825 h 2143125"/>
              <a:gd name="connsiteX32" fmla="*/ 458567 w 4992467"/>
              <a:gd name="connsiteY32" fmla="*/ 495300 h 2143125"/>
              <a:gd name="connsiteX33" fmla="*/ 487142 w 4992467"/>
              <a:gd name="connsiteY33" fmla="*/ 476250 h 2143125"/>
              <a:gd name="connsiteX34" fmla="*/ 544292 w 4992467"/>
              <a:gd name="connsiteY34" fmla="*/ 457200 h 2143125"/>
              <a:gd name="connsiteX35" fmla="*/ 649067 w 4992467"/>
              <a:gd name="connsiteY35" fmla="*/ 428625 h 2143125"/>
              <a:gd name="connsiteX36" fmla="*/ 830042 w 4992467"/>
              <a:gd name="connsiteY36" fmla="*/ 409575 h 2143125"/>
              <a:gd name="connsiteX37" fmla="*/ 925292 w 4992467"/>
              <a:gd name="connsiteY37" fmla="*/ 381000 h 2143125"/>
              <a:gd name="connsiteX38" fmla="*/ 953867 w 4992467"/>
              <a:gd name="connsiteY38" fmla="*/ 361950 h 2143125"/>
              <a:gd name="connsiteX39" fmla="*/ 1011017 w 4992467"/>
              <a:gd name="connsiteY39" fmla="*/ 342900 h 2143125"/>
              <a:gd name="connsiteX40" fmla="*/ 1096742 w 4992467"/>
              <a:gd name="connsiteY40" fmla="*/ 304800 h 2143125"/>
              <a:gd name="connsiteX41" fmla="*/ 1182467 w 4992467"/>
              <a:gd name="connsiteY41" fmla="*/ 285750 h 2143125"/>
              <a:gd name="connsiteX42" fmla="*/ 1220567 w 4992467"/>
              <a:gd name="connsiteY42" fmla="*/ 276225 h 2143125"/>
              <a:gd name="connsiteX43" fmla="*/ 1411067 w 4992467"/>
              <a:gd name="connsiteY43" fmla="*/ 266700 h 2143125"/>
              <a:gd name="connsiteX44" fmla="*/ 1458692 w 4992467"/>
              <a:gd name="connsiteY44" fmla="*/ 257175 h 2143125"/>
              <a:gd name="connsiteX45" fmla="*/ 1487267 w 4992467"/>
              <a:gd name="connsiteY45" fmla="*/ 247650 h 2143125"/>
              <a:gd name="connsiteX46" fmla="*/ 1544417 w 4992467"/>
              <a:gd name="connsiteY46" fmla="*/ 238125 h 2143125"/>
              <a:gd name="connsiteX47" fmla="*/ 1658717 w 4992467"/>
              <a:gd name="connsiteY47" fmla="*/ 247650 h 2143125"/>
              <a:gd name="connsiteX48" fmla="*/ 1868267 w 4992467"/>
              <a:gd name="connsiteY48" fmla="*/ 228600 h 2143125"/>
              <a:gd name="connsiteX49" fmla="*/ 1953992 w 4992467"/>
              <a:gd name="connsiteY49" fmla="*/ 200025 h 2143125"/>
              <a:gd name="connsiteX50" fmla="*/ 1982567 w 4992467"/>
              <a:gd name="connsiteY50" fmla="*/ 190500 h 2143125"/>
              <a:gd name="connsiteX51" fmla="*/ 2011142 w 4992467"/>
              <a:gd name="connsiteY51" fmla="*/ 171450 h 2143125"/>
              <a:gd name="connsiteX52" fmla="*/ 2068292 w 4992467"/>
              <a:gd name="connsiteY52" fmla="*/ 152400 h 2143125"/>
              <a:gd name="connsiteX53" fmla="*/ 2154017 w 4992467"/>
              <a:gd name="connsiteY53" fmla="*/ 114300 h 2143125"/>
              <a:gd name="connsiteX54" fmla="*/ 2496917 w 4992467"/>
              <a:gd name="connsiteY54" fmla="*/ 95250 h 2143125"/>
              <a:gd name="connsiteX55" fmla="*/ 2582642 w 4992467"/>
              <a:gd name="connsiteY55" fmla="*/ 66675 h 2143125"/>
              <a:gd name="connsiteX56" fmla="*/ 2611217 w 4992467"/>
              <a:gd name="connsiteY56" fmla="*/ 57150 h 2143125"/>
              <a:gd name="connsiteX57" fmla="*/ 2639792 w 4992467"/>
              <a:gd name="connsiteY57" fmla="*/ 38100 h 2143125"/>
              <a:gd name="connsiteX58" fmla="*/ 2696942 w 4992467"/>
              <a:gd name="connsiteY58" fmla="*/ 19050 h 2143125"/>
              <a:gd name="connsiteX59" fmla="*/ 2763617 w 4992467"/>
              <a:gd name="connsiteY59" fmla="*/ 0 h 2143125"/>
              <a:gd name="connsiteX60" fmla="*/ 2982692 w 4992467"/>
              <a:gd name="connsiteY60" fmla="*/ 9525 h 2143125"/>
              <a:gd name="connsiteX61" fmla="*/ 3039842 w 4992467"/>
              <a:gd name="connsiteY61" fmla="*/ 28575 h 2143125"/>
              <a:gd name="connsiteX62" fmla="*/ 3077942 w 4992467"/>
              <a:gd name="connsiteY62" fmla="*/ 38100 h 2143125"/>
              <a:gd name="connsiteX63" fmla="*/ 3135092 w 4992467"/>
              <a:gd name="connsiteY63" fmla="*/ 57150 h 2143125"/>
              <a:gd name="connsiteX64" fmla="*/ 3192242 w 4992467"/>
              <a:gd name="connsiteY64" fmla="*/ 76200 h 2143125"/>
              <a:gd name="connsiteX65" fmla="*/ 3220817 w 4992467"/>
              <a:gd name="connsiteY65" fmla="*/ 85725 h 2143125"/>
              <a:gd name="connsiteX66" fmla="*/ 3249392 w 4992467"/>
              <a:gd name="connsiteY66" fmla="*/ 95250 h 2143125"/>
              <a:gd name="connsiteX67" fmla="*/ 3363692 w 4992467"/>
              <a:gd name="connsiteY67" fmla="*/ 104775 h 2143125"/>
              <a:gd name="connsiteX68" fmla="*/ 3420842 w 4992467"/>
              <a:gd name="connsiteY68" fmla="*/ 133350 h 2143125"/>
              <a:gd name="connsiteX69" fmla="*/ 3449417 w 4992467"/>
              <a:gd name="connsiteY69" fmla="*/ 161925 h 2143125"/>
              <a:gd name="connsiteX70" fmla="*/ 3506567 w 4992467"/>
              <a:gd name="connsiteY70" fmla="*/ 200025 h 2143125"/>
              <a:gd name="connsiteX71" fmla="*/ 3535142 w 4992467"/>
              <a:gd name="connsiteY71" fmla="*/ 219075 h 2143125"/>
              <a:gd name="connsiteX72" fmla="*/ 3563717 w 4992467"/>
              <a:gd name="connsiteY72" fmla="*/ 247650 h 2143125"/>
              <a:gd name="connsiteX73" fmla="*/ 3620867 w 4992467"/>
              <a:gd name="connsiteY73" fmla="*/ 266700 h 2143125"/>
              <a:gd name="connsiteX74" fmla="*/ 3678017 w 4992467"/>
              <a:gd name="connsiteY74" fmla="*/ 295275 h 2143125"/>
              <a:gd name="connsiteX75" fmla="*/ 3706592 w 4992467"/>
              <a:gd name="connsiteY75" fmla="*/ 314325 h 2143125"/>
              <a:gd name="connsiteX76" fmla="*/ 3744692 w 4992467"/>
              <a:gd name="connsiteY76" fmla="*/ 323850 h 2143125"/>
              <a:gd name="connsiteX77" fmla="*/ 3887567 w 4992467"/>
              <a:gd name="connsiteY77" fmla="*/ 342900 h 2143125"/>
              <a:gd name="connsiteX78" fmla="*/ 3944717 w 4992467"/>
              <a:gd name="connsiteY78" fmla="*/ 361950 h 2143125"/>
              <a:gd name="connsiteX79" fmla="*/ 3973292 w 4992467"/>
              <a:gd name="connsiteY79" fmla="*/ 371475 h 2143125"/>
              <a:gd name="connsiteX80" fmla="*/ 4030442 w 4992467"/>
              <a:gd name="connsiteY80" fmla="*/ 419100 h 2143125"/>
              <a:gd name="connsiteX81" fmla="*/ 4087592 w 4992467"/>
              <a:gd name="connsiteY81" fmla="*/ 457200 h 2143125"/>
              <a:gd name="connsiteX82" fmla="*/ 4116167 w 4992467"/>
              <a:gd name="connsiteY82" fmla="*/ 476250 h 2143125"/>
              <a:gd name="connsiteX83" fmla="*/ 4173317 w 4992467"/>
              <a:gd name="connsiteY83" fmla="*/ 514350 h 2143125"/>
              <a:gd name="connsiteX84" fmla="*/ 4201892 w 4992467"/>
              <a:gd name="connsiteY84" fmla="*/ 533400 h 2143125"/>
              <a:gd name="connsiteX85" fmla="*/ 4230467 w 4992467"/>
              <a:gd name="connsiteY85" fmla="*/ 542925 h 2143125"/>
              <a:gd name="connsiteX86" fmla="*/ 4259042 w 4992467"/>
              <a:gd name="connsiteY86" fmla="*/ 571500 h 2143125"/>
              <a:gd name="connsiteX87" fmla="*/ 4316192 w 4992467"/>
              <a:gd name="connsiteY87" fmla="*/ 600075 h 2143125"/>
              <a:gd name="connsiteX88" fmla="*/ 4344767 w 4992467"/>
              <a:gd name="connsiteY88" fmla="*/ 628650 h 2143125"/>
              <a:gd name="connsiteX89" fmla="*/ 4373342 w 4992467"/>
              <a:gd name="connsiteY89" fmla="*/ 638175 h 2143125"/>
              <a:gd name="connsiteX90" fmla="*/ 4459067 w 4992467"/>
              <a:gd name="connsiteY90" fmla="*/ 695325 h 2143125"/>
              <a:gd name="connsiteX91" fmla="*/ 4487642 w 4992467"/>
              <a:gd name="connsiteY91" fmla="*/ 714375 h 2143125"/>
              <a:gd name="connsiteX92" fmla="*/ 4516217 w 4992467"/>
              <a:gd name="connsiteY92" fmla="*/ 733425 h 2143125"/>
              <a:gd name="connsiteX93" fmla="*/ 4601942 w 4992467"/>
              <a:gd name="connsiteY93" fmla="*/ 809625 h 2143125"/>
              <a:gd name="connsiteX94" fmla="*/ 4630517 w 4992467"/>
              <a:gd name="connsiteY94" fmla="*/ 819150 h 2143125"/>
              <a:gd name="connsiteX95" fmla="*/ 4687667 w 4992467"/>
              <a:gd name="connsiteY95" fmla="*/ 857250 h 2143125"/>
              <a:gd name="connsiteX96" fmla="*/ 4754342 w 4992467"/>
              <a:gd name="connsiteY96" fmla="*/ 876300 h 2143125"/>
              <a:gd name="connsiteX97" fmla="*/ 4782917 w 4992467"/>
              <a:gd name="connsiteY97" fmla="*/ 885825 h 2143125"/>
              <a:gd name="connsiteX98" fmla="*/ 4849592 w 4992467"/>
              <a:gd name="connsiteY98" fmla="*/ 904875 h 2143125"/>
              <a:gd name="connsiteX99" fmla="*/ 4878167 w 4992467"/>
              <a:gd name="connsiteY99" fmla="*/ 923925 h 2143125"/>
              <a:gd name="connsiteX100" fmla="*/ 4906742 w 4992467"/>
              <a:gd name="connsiteY100" fmla="*/ 933450 h 2143125"/>
              <a:gd name="connsiteX101" fmla="*/ 4963892 w 4992467"/>
              <a:gd name="connsiteY101" fmla="*/ 971550 h 2143125"/>
              <a:gd name="connsiteX102" fmla="*/ 4992467 w 4992467"/>
              <a:gd name="connsiteY102" fmla="*/ 1008111 h 2143125"/>
              <a:gd name="connsiteX103" fmla="*/ 4220942 w 4992467"/>
              <a:gd name="connsiteY103" fmla="*/ 2038350 h 2143125"/>
              <a:gd name="connsiteX104" fmla="*/ 4154267 w 4992467"/>
              <a:gd name="connsiteY104" fmla="*/ 2114550 h 2143125"/>
              <a:gd name="connsiteX105" fmla="*/ 4106642 w 4992467"/>
              <a:gd name="connsiteY105" fmla="*/ 2124075 h 2143125"/>
              <a:gd name="connsiteX106" fmla="*/ 3906617 w 4992467"/>
              <a:gd name="connsiteY106" fmla="*/ 2143125 h 2143125"/>
              <a:gd name="connsiteX107" fmla="*/ 3458942 w 4992467"/>
              <a:gd name="connsiteY107" fmla="*/ 2124075 h 2143125"/>
              <a:gd name="connsiteX108" fmla="*/ 3344642 w 4992467"/>
              <a:gd name="connsiteY108" fmla="*/ 2095500 h 2143125"/>
              <a:gd name="connsiteX109" fmla="*/ 3297017 w 4992467"/>
              <a:gd name="connsiteY109" fmla="*/ 2085975 h 2143125"/>
              <a:gd name="connsiteX110" fmla="*/ 3068417 w 4992467"/>
              <a:gd name="connsiteY110" fmla="*/ 2095500 h 2143125"/>
              <a:gd name="connsiteX111" fmla="*/ 3030317 w 4992467"/>
              <a:gd name="connsiteY111" fmla="*/ 2105025 h 2143125"/>
              <a:gd name="connsiteX112" fmla="*/ 2925542 w 4992467"/>
              <a:gd name="connsiteY112" fmla="*/ 2114550 h 2143125"/>
              <a:gd name="connsiteX113" fmla="*/ 2858867 w 4992467"/>
              <a:gd name="connsiteY113" fmla="*/ 2124075 h 2143125"/>
              <a:gd name="connsiteX114" fmla="*/ 2011142 w 4992467"/>
              <a:gd name="connsiteY114" fmla="*/ 2114550 h 2143125"/>
              <a:gd name="connsiteX115" fmla="*/ 1887317 w 4992467"/>
              <a:gd name="connsiteY115" fmla="*/ 2095500 h 2143125"/>
              <a:gd name="connsiteX116" fmla="*/ 1639667 w 4992467"/>
              <a:gd name="connsiteY116" fmla="*/ 2085975 h 2143125"/>
              <a:gd name="connsiteX117" fmla="*/ 1553942 w 4992467"/>
              <a:gd name="connsiteY117" fmla="*/ 2076450 h 2143125"/>
              <a:gd name="connsiteX118" fmla="*/ 1525367 w 4992467"/>
              <a:gd name="connsiteY118" fmla="*/ 2066925 h 2143125"/>
              <a:gd name="connsiteX119" fmla="*/ 687167 w 4992467"/>
              <a:gd name="connsiteY119" fmla="*/ 2085975 h 2143125"/>
              <a:gd name="connsiteX120" fmla="*/ 620492 w 4992467"/>
              <a:gd name="connsiteY120" fmla="*/ 2076450 h 2143125"/>
              <a:gd name="connsiteX121" fmla="*/ 572867 w 4992467"/>
              <a:gd name="connsiteY12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87092 w 4992467"/>
              <a:gd name="connsiteY19" fmla="*/ 1019175 h 2143125"/>
              <a:gd name="connsiteX20" fmla="*/ 1367 w 4992467"/>
              <a:gd name="connsiteY20" fmla="*/ 809625 h 2143125"/>
              <a:gd name="connsiteX21" fmla="*/ 68042 w 4992467"/>
              <a:gd name="connsiteY21" fmla="*/ 733425 h 2143125"/>
              <a:gd name="connsiteX22" fmla="*/ 96617 w 4992467"/>
              <a:gd name="connsiteY22" fmla="*/ 714375 h 2143125"/>
              <a:gd name="connsiteX23" fmla="*/ 125192 w 4992467"/>
              <a:gd name="connsiteY23" fmla="*/ 695325 h 2143125"/>
              <a:gd name="connsiteX24" fmla="*/ 172817 w 4992467"/>
              <a:gd name="connsiteY24" fmla="*/ 647700 h 2143125"/>
              <a:gd name="connsiteX25" fmla="*/ 201392 w 4992467"/>
              <a:gd name="connsiteY25" fmla="*/ 638175 h 2143125"/>
              <a:gd name="connsiteX26" fmla="*/ 258542 w 4992467"/>
              <a:gd name="connsiteY26" fmla="*/ 600075 h 2143125"/>
              <a:gd name="connsiteX27" fmla="*/ 315692 w 4992467"/>
              <a:gd name="connsiteY27" fmla="*/ 571500 h 2143125"/>
              <a:gd name="connsiteX28" fmla="*/ 344267 w 4992467"/>
              <a:gd name="connsiteY28" fmla="*/ 561975 h 2143125"/>
              <a:gd name="connsiteX29" fmla="*/ 401417 w 4992467"/>
              <a:gd name="connsiteY29" fmla="*/ 523875 h 2143125"/>
              <a:gd name="connsiteX30" fmla="*/ 429992 w 4992467"/>
              <a:gd name="connsiteY30" fmla="*/ 504825 h 2143125"/>
              <a:gd name="connsiteX31" fmla="*/ 458567 w 4992467"/>
              <a:gd name="connsiteY31" fmla="*/ 495300 h 2143125"/>
              <a:gd name="connsiteX32" fmla="*/ 487142 w 4992467"/>
              <a:gd name="connsiteY32" fmla="*/ 476250 h 2143125"/>
              <a:gd name="connsiteX33" fmla="*/ 544292 w 4992467"/>
              <a:gd name="connsiteY33" fmla="*/ 457200 h 2143125"/>
              <a:gd name="connsiteX34" fmla="*/ 649067 w 4992467"/>
              <a:gd name="connsiteY34" fmla="*/ 428625 h 2143125"/>
              <a:gd name="connsiteX35" fmla="*/ 830042 w 4992467"/>
              <a:gd name="connsiteY35" fmla="*/ 409575 h 2143125"/>
              <a:gd name="connsiteX36" fmla="*/ 925292 w 4992467"/>
              <a:gd name="connsiteY36" fmla="*/ 381000 h 2143125"/>
              <a:gd name="connsiteX37" fmla="*/ 953867 w 4992467"/>
              <a:gd name="connsiteY37" fmla="*/ 361950 h 2143125"/>
              <a:gd name="connsiteX38" fmla="*/ 1011017 w 4992467"/>
              <a:gd name="connsiteY38" fmla="*/ 342900 h 2143125"/>
              <a:gd name="connsiteX39" fmla="*/ 1096742 w 4992467"/>
              <a:gd name="connsiteY39" fmla="*/ 304800 h 2143125"/>
              <a:gd name="connsiteX40" fmla="*/ 1182467 w 4992467"/>
              <a:gd name="connsiteY40" fmla="*/ 285750 h 2143125"/>
              <a:gd name="connsiteX41" fmla="*/ 1220567 w 4992467"/>
              <a:gd name="connsiteY41" fmla="*/ 276225 h 2143125"/>
              <a:gd name="connsiteX42" fmla="*/ 1411067 w 4992467"/>
              <a:gd name="connsiteY42" fmla="*/ 266700 h 2143125"/>
              <a:gd name="connsiteX43" fmla="*/ 1458692 w 4992467"/>
              <a:gd name="connsiteY43" fmla="*/ 257175 h 2143125"/>
              <a:gd name="connsiteX44" fmla="*/ 1487267 w 4992467"/>
              <a:gd name="connsiteY44" fmla="*/ 247650 h 2143125"/>
              <a:gd name="connsiteX45" fmla="*/ 1544417 w 4992467"/>
              <a:gd name="connsiteY45" fmla="*/ 238125 h 2143125"/>
              <a:gd name="connsiteX46" fmla="*/ 1658717 w 4992467"/>
              <a:gd name="connsiteY46" fmla="*/ 247650 h 2143125"/>
              <a:gd name="connsiteX47" fmla="*/ 1868267 w 4992467"/>
              <a:gd name="connsiteY47" fmla="*/ 228600 h 2143125"/>
              <a:gd name="connsiteX48" fmla="*/ 1953992 w 4992467"/>
              <a:gd name="connsiteY48" fmla="*/ 200025 h 2143125"/>
              <a:gd name="connsiteX49" fmla="*/ 1982567 w 4992467"/>
              <a:gd name="connsiteY49" fmla="*/ 190500 h 2143125"/>
              <a:gd name="connsiteX50" fmla="*/ 2011142 w 4992467"/>
              <a:gd name="connsiteY50" fmla="*/ 171450 h 2143125"/>
              <a:gd name="connsiteX51" fmla="*/ 2068292 w 4992467"/>
              <a:gd name="connsiteY51" fmla="*/ 152400 h 2143125"/>
              <a:gd name="connsiteX52" fmla="*/ 2154017 w 4992467"/>
              <a:gd name="connsiteY52" fmla="*/ 114300 h 2143125"/>
              <a:gd name="connsiteX53" fmla="*/ 2496917 w 4992467"/>
              <a:gd name="connsiteY53" fmla="*/ 95250 h 2143125"/>
              <a:gd name="connsiteX54" fmla="*/ 2582642 w 4992467"/>
              <a:gd name="connsiteY54" fmla="*/ 66675 h 2143125"/>
              <a:gd name="connsiteX55" fmla="*/ 2611217 w 4992467"/>
              <a:gd name="connsiteY55" fmla="*/ 57150 h 2143125"/>
              <a:gd name="connsiteX56" fmla="*/ 2639792 w 4992467"/>
              <a:gd name="connsiteY56" fmla="*/ 38100 h 2143125"/>
              <a:gd name="connsiteX57" fmla="*/ 2696942 w 4992467"/>
              <a:gd name="connsiteY57" fmla="*/ 19050 h 2143125"/>
              <a:gd name="connsiteX58" fmla="*/ 2763617 w 4992467"/>
              <a:gd name="connsiteY58" fmla="*/ 0 h 2143125"/>
              <a:gd name="connsiteX59" fmla="*/ 2982692 w 4992467"/>
              <a:gd name="connsiteY59" fmla="*/ 9525 h 2143125"/>
              <a:gd name="connsiteX60" fmla="*/ 3039842 w 4992467"/>
              <a:gd name="connsiteY60" fmla="*/ 28575 h 2143125"/>
              <a:gd name="connsiteX61" fmla="*/ 3077942 w 4992467"/>
              <a:gd name="connsiteY61" fmla="*/ 38100 h 2143125"/>
              <a:gd name="connsiteX62" fmla="*/ 3135092 w 4992467"/>
              <a:gd name="connsiteY62" fmla="*/ 57150 h 2143125"/>
              <a:gd name="connsiteX63" fmla="*/ 3192242 w 4992467"/>
              <a:gd name="connsiteY63" fmla="*/ 76200 h 2143125"/>
              <a:gd name="connsiteX64" fmla="*/ 3220817 w 4992467"/>
              <a:gd name="connsiteY64" fmla="*/ 85725 h 2143125"/>
              <a:gd name="connsiteX65" fmla="*/ 3249392 w 4992467"/>
              <a:gd name="connsiteY65" fmla="*/ 95250 h 2143125"/>
              <a:gd name="connsiteX66" fmla="*/ 3363692 w 4992467"/>
              <a:gd name="connsiteY66" fmla="*/ 104775 h 2143125"/>
              <a:gd name="connsiteX67" fmla="*/ 3420842 w 4992467"/>
              <a:gd name="connsiteY67" fmla="*/ 133350 h 2143125"/>
              <a:gd name="connsiteX68" fmla="*/ 3449417 w 4992467"/>
              <a:gd name="connsiteY68" fmla="*/ 161925 h 2143125"/>
              <a:gd name="connsiteX69" fmla="*/ 3506567 w 4992467"/>
              <a:gd name="connsiteY69" fmla="*/ 200025 h 2143125"/>
              <a:gd name="connsiteX70" fmla="*/ 3535142 w 4992467"/>
              <a:gd name="connsiteY70" fmla="*/ 219075 h 2143125"/>
              <a:gd name="connsiteX71" fmla="*/ 3563717 w 4992467"/>
              <a:gd name="connsiteY71" fmla="*/ 247650 h 2143125"/>
              <a:gd name="connsiteX72" fmla="*/ 3620867 w 4992467"/>
              <a:gd name="connsiteY72" fmla="*/ 266700 h 2143125"/>
              <a:gd name="connsiteX73" fmla="*/ 3678017 w 4992467"/>
              <a:gd name="connsiteY73" fmla="*/ 295275 h 2143125"/>
              <a:gd name="connsiteX74" fmla="*/ 3706592 w 4992467"/>
              <a:gd name="connsiteY74" fmla="*/ 314325 h 2143125"/>
              <a:gd name="connsiteX75" fmla="*/ 3744692 w 4992467"/>
              <a:gd name="connsiteY75" fmla="*/ 323850 h 2143125"/>
              <a:gd name="connsiteX76" fmla="*/ 3887567 w 4992467"/>
              <a:gd name="connsiteY76" fmla="*/ 342900 h 2143125"/>
              <a:gd name="connsiteX77" fmla="*/ 3944717 w 4992467"/>
              <a:gd name="connsiteY77" fmla="*/ 361950 h 2143125"/>
              <a:gd name="connsiteX78" fmla="*/ 3973292 w 4992467"/>
              <a:gd name="connsiteY78" fmla="*/ 371475 h 2143125"/>
              <a:gd name="connsiteX79" fmla="*/ 4030442 w 4992467"/>
              <a:gd name="connsiteY79" fmla="*/ 419100 h 2143125"/>
              <a:gd name="connsiteX80" fmla="*/ 4087592 w 4992467"/>
              <a:gd name="connsiteY80" fmla="*/ 457200 h 2143125"/>
              <a:gd name="connsiteX81" fmla="*/ 4116167 w 4992467"/>
              <a:gd name="connsiteY81" fmla="*/ 476250 h 2143125"/>
              <a:gd name="connsiteX82" fmla="*/ 4173317 w 4992467"/>
              <a:gd name="connsiteY82" fmla="*/ 514350 h 2143125"/>
              <a:gd name="connsiteX83" fmla="*/ 4201892 w 4992467"/>
              <a:gd name="connsiteY83" fmla="*/ 533400 h 2143125"/>
              <a:gd name="connsiteX84" fmla="*/ 4230467 w 4992467"/>
              <a:gd name="connsiteY84" fmla="*/ 542925 h 2143125"/>
              <a:gd name="connsiteX85" fmla="*/ 4259042 w 4992467"/>
              <a:gd name="connsiteY85" fmla="*/ 571500 h 2143125"/>
              <a:gd name="connsiteX86" fmla="*/ 4316192 w 4992467"/>
              <a:gd name="connsiteY86" fmla="*/ 600075 h 2143125"/>
              <a:gd name="connsiteX87" fmla="*/ 4344767 w 4992467"/>
              <a:gd name="connsiteY87" fmla="*/ 628650 h 2143125"/>
              <a:gd name="connsiteX88" fmla="*/ 4373342 w 4992467"/>
              <a:gd name="connsiteY88" fmla="*/ 638175 h 2143125"/>
              <a:gd name="connsiteX89" fmla="*/ 4459067 w 4992467"/>
              <a:gd name="connsiteY89" fmla="*/ 695325 h 2143125"/>
              <a:gd name="connsiteX90" fmla="*/ 4487642 w 4992467"/>
              <a:gd name="connsiteY90" fmla="*/ 714375 h 2143125"/>
              <a:gd name="connsiteX91" fmla="*/ 4516217 w 4992467"/>
              <a:gd name="connsiteY91" fmla="*/ 733425 h 2143125"/>
              <a:gd name="connsiteX92" fmla="*/ 4601942 w 4992467"/>
              <a:gd name="connsiteY92" fmla="*/ 809625 h 2143125"/>
              <a:gd name="connsiteX93" fmla="*/ 4630517 w 4992467"/>
              <a:gd name="connsiteY93" fmla="*/ 819150 h 2143125"/>
              <a:gd name="connsiteX94" fmla="*/ 4687667 w 4992467"/>
              <a:gd name="connsiteY94" fmla="*/ 857250 h 2143125"/>
              <a:gd name="connsiteX95" fmla="*/ 4754342 w 4992467"/>
              <a:gd name="connsiteY95" fmla="*/ 876300 h 2143125"/>
              <a:gd name="connsiteX96" fmla="*/ 4782917 w 4992467"/>
              <a:gd name="connsiteY96" fmla="*/ 885825 h 2143125"/>
              <a:gd name="connsiteX97" fmla="*/ 4849592 w 4992467"/>
              <a:gd name="connsiteY97" fmla="*/ 904875 h 2143125"/>
              <a:gd name="connsiteX98" fmla="*/ 4878167 w 4992467"/>
              <a:gd name="connsiteY98" fmla="*/ 923925 h 2143125"/>
              <a:gd name="connsiteX99" fmla="*/ 4906742 w 4992467"/>
              <a:gd name="connsiteY99" fmla="*/ 933450 h 2143125"/>
              <a:gd name="connsiteX100" fmla="*/ 4963892 w 4992467"/>
              <a:gd name="connsiteY100" fmla="*/ 971550 h 2143125"/>
              <a:gd name="connsiteX101" fmla="*/ 4992467 w 4992467"/>
              <a:gd name="connsiteY101" fmla="*/ 1008111 h 2143125"/>
              <a:gd name="connsiteX102" fmla="*/ 4220942 w 4992467"/>
              <a:gd name="connsiteY102" fmla="*/ 2038350 h 2143125"/>
              <a:gd name="connsiteX103" fmla="*/ 4154267 w 4992467"/>
              <a:gd name="connsiteY103" fmla="*/ 2114550 h 2143125"/>
              <a:gd name="connsiteX104" fmla="*/ 4106642 w 4992467"/>
              <a:gd name="connsiteY104" fmla="*/ 2124075 h 2143125"/>
              <a:gd name="connsiteX105" fmla="*/ 3906617 w 4992467"/>
              <a:gd name="connsiteY105" fmla="*/ 2143125 h 2143125"/>
              <a:gd name="connsiteX106" fmla="*/ 3458942 w 4992467"/>
              <a:gd name="connsiteY106" fmla="*/ 2124075 h 2143125"/>
              <a:gd name="connsiteX107" fmla="*/ 3344642 w 4992467"/>
              <a:gd name="connsiteY107" fmla="*/ 2095500 h 2143125"/>
              <a:gd name="connsiteX108" fmla="*/ 3297017 w 4992467"/>
              <a:gd name="connsiteY108" fmla="*/ 2085975 h 2143125"/>
              <a:gd name="connsiteX109" fmla="*/ 3068417 w 4992467"/>
              <a:gd name="connsiteY109" fmla="*/ 2095500 h 2143125"/>
              <a:gd name="connsiteX110" fmla="*/ 3030317 w 4992467"/>
              <a:gd name="connsiteY110" fmla="*/ 2105025 h 2143125"/>
              <a:gd name="connsiteX111" fmla="*/ 2925542 w 4992467"/>
              <a:gd name="connsiteY111" fmla="*/ 2114550 h 2143125"/>
              <a:gd name="connsiteX112" fmla="*/ 2858867 w 4992467"/>
              <a:gd name="connsiteY112" fmla="*/ 2124075 h 2143125"/>
              <a:gd name="connsiteX113" fmla="*/ 2011142 w 4992467"/>
              <a:gd name="connsiteY113" fmla="*/ 2114550 h 2143125"/>
              <a:gd name="connsiteX114" fmla="*/ 1887317 w 4992467"/>
              <a:gd name="connsiteY114" fmla="*/ 2095500 h 2143125"/>
              <a:gd name="connsiteX115" fmla="*/ 1639667 w 4992467"/>
              <a:gd name="connsiteY115" fmla="*/ 2085975 h 2143125"/>
              <a:gd name="connsiteX116" fmla="*/ 1553942 w 4992467"/>
              <a:gd name="connsiteY116" fmla="*/ 2076450 h 2143125"/>
              <a:gd name="connsiteX117" fmla="*/ 1525367 w 4992467"/>
              <a:gd name="connsiteY117" fmla="*/ 2066925 h 2143125"/>
              <a:gd name="connsiteX118" fmla="*/ 687167 w 4992467"/>
              <a:gd name="connsiteY118" fmla="*/ 2085975 h 2143125"/>
              <a:gd name="connsiteX119" fmla="*/ 620492 w 4992467"/>
              <a:gd name="connsiteY119" fmla="*/ 2076450 h 2143125"/>
              <a:gd name="connsiteX120" fmla="*/ 572867 w 4992467"/>
              <a:gd name="connsiteY12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367 w 4992467"/>
              <a:gd name="connsiteY19" fmla="*/ 809625 h 2143125"/>
              <a:gd name="connsiteX20" fmla="*/ 68042 w 4992467"/>
              <a:gd name="connsiteY20" fmla="*/ 733425 h 2143125"/>
              <a:gd name="connsiteX21" fmla="*/ 96617 w 4992467"/>
              <a:gd name="connsiteY21" fmla="*/ 714375 h 2143125"/>
              <a:gd name="connsiteX22" fmla="*/ 125192 w 4992467"/>
              <a:gd name="connsiteY22" fmla="*/ 695325 h 2143125"/>
              <a:gd name="connsiteX23" fmla="*/ 172817 w 4992467"/>
              <a:gd name="connsiteY23" fmla="*/ 647700 h 2143125"/>
              <a:gd name="connsiteX24" fmla="*/ 201392 w 4992467"/>
              <a:gd name="connsiteY24" fmla="*/ 638175 h 2143125"/>
              <a:gd name="connsiteX25" fmla="*/ 258542 w 4992467"/>
              <a:gd name="connsiteY25" fmla="*/ 600075 h 2143125"/>
              <a:gd name="connsiteX26" fmla="*/ 315692 w 4992467"/>
              <a:gd name="connsiteY26" fmla="*/ 571500 h 2143125"/>
              <a:gd name="connsiteX27" fmla="*/ 344267 w 4992467"/>
              <a:gd name="connsiteY27" fmla="*/ 561975 h 2143125"/>
              <a:gd name="connsiteX28" fmla="*/ 401417 w 4992467"/>
              <a:gd name="connsiteY28" fmla="*/ 523875 h 2143125"/>
              <a:gd name="connsiteX29" fmla="*/ 429992 w 4992467"/>
              <a:gd name="connsiteY29" fmla="*/ 504825 h 2143125"/>
              <a:gd name="connsiteX30" fmla="*/ 458567 w 4992467"/>
              <a:gd name="connsiteY30" fmla="*/ 495300 h 2143125"/>
              <a:gd name="connsiteX31" fmla="*/ 487142 w 4992467"/>
              <a:gd name="connsiteY31" fmla="*/ 476250 h 2143125"/>
              <a:gd name="connsiteX32" fmla="*/ 544292 w 4992467"/>
              <a:gd name="connsiteY32" fmla="*/ 457200 h 2143125"/>
              <a:gd name="connsiteX33" fmla="*/ 649067 w 4992467"/>
              <a:gd name="connsiteY33" fmla="*/ 428625 h 2143125"/>
              <a:gd name="connsiteX34" fmla="*/ 830042 w 4992467"/>
              <a:gd name="connsiteY34" fmla="*/ 409575 h 2143125"/>
              <a:gd name="connsiteX35" fmla="*/ 925292 w 4992467"/>
              <a:gd name="connsiteY35" fmla="*/ 381000 h 2143125"/>
              <a:gd name="connsiteX36" fmla="*/ 953867 w 4992467"/>
              <a:gd name="connsiteY36" fmla="*/ 361950 h 2143125"/>
              <a:gd name="connsiteX37" fmla="*/ 1011017 w 4992467"/>
              <a:gd name="connsiteY37" fmla="*/ 342900 h 2143125"/>
              <a:gd name="connsiteX38" fmla="*/ 1096742 w 4992467"/>
              <a:gd name="connsiteY38" fmla="*/ 304800 h 2143125"/>
              <a:gd name="connsiteX39" fmla="*/ 1182467 w 4992467"/>
              <a:gd name="connsiteY39" fmla="*/ 285750 h 2143125"/>
              <a:gd name="connsiteX40" fmla="*/ 1220567 w 4992467"/>
              <a:gd name="connsiteY40" fmla="*/ 276225 h 2143125"/>
              <a:gd name="connsiteX41" fmla="*/ 1411067 w 4992467"/>
              <a:gd name="connsiteY41" fmla="*/ 266700 h 2143125"/>
              <a:gd name="connsiteX42" fmla="*/ 1458692 w 4992467"/>
              <a:gd name="connsiteY42" fmla="*/ 257175 h 2143125"/>
              <a:gd name="connsiteX43" fmla="*/ 1487267 w 4992467"/>
              <a:gd name="connsiteY43" fmla="*/ 247650 h 2143125"/>
              <a:gd name="connsiteX44" fmla="*/ 1544417 w 4992467"/>
              <a:gd name="connsiteY44" fmla="*/ 238125 h 2143125"/>
              <a:gd name="connsiteX45" fmla="*/ 1658717 w 4992467"/>
              <a:gd name="connsiteY45" fmla="*/ 247650 h 2143125"/>
              <a:gd name="connsiteX46" fmla="*/ 1868267 w 4992467"/>
              <a:gd name="connsiteY46" fmla="*/ 228600 h 2143125"/>
              <a:gd name="connsiteX47" fmla="*/ 1953992 w 4992467"/>
              <a:gd name="connsiteY47" fmla="*/ 200025 h 2143125"/>
              <a:gd name="connsiteX48" fmla="*/ 1982567 w 4992467"/>
              <a:gd name="connsiteY48" fmla="*/ 190500 h 2143125"/>
              <a:gd name="connsiteX49" fmla="*/ 2011142 w 4992467"/>
              <a:gd name="connsiteY49" fmla="*/ 171450 h 2143125"/>
              <a:gd name="connsiteX50" fmla="*/ 2068292 w 4992467"/>
              <a:gd name="connsiteY50" fmla="*/ 152400 h 2143125"/>
              <a:gd name="connsiteX51" fmla="*/ 2154017 w 4992467"/>
              <a:gd name="connsiteY51" fmla="*/ 114300 h 2143125"/>
              <a:gd name="connsiteX52" fmla="*/ 2496917 w 4992467"/>
              <a:gd name="connsiteY52" fmla="*/ 95250 h 2143125"/>
              <a:gd name="connsiteX53" fmla="*/ 2582642 w 4992467"/>
              <a:gd name="connsiteY53" fmla="*/ 66675 h 2143125"/>
              <a:gd name="connsiteX54" fmla="*/ 2611217 w 4992467"/>
              <a:gd name="connsiteY54" fmla="*/ 57150 h 2143125"/>
              <a:gd name="connsiteX55" fmla="*/ 2639792 w 4992467"/>
              <a:gd name="connsiteY55" fmla="*/ 38100 h 2143125"/>
              <a:gd name="connsiteX56" fmla="*/ 2696942 w 4992467"/>
              <a:gd name="connsiteY56" fmla="*/ 19050 h 2143125"/>
              <a:gd name="connsiteX57" fmla="*/ 2763617 w 4992467"/>
              <a:gd name="connsiteY57" fmla="*/ 0 h 2143125"/>
              <a:gd name="connsiteX58" fmla="*/ 2982692 w 4992467"/>
              <a:gd name="connsiteY58" fmla="*/ 9525 h 2143125"/>
              <a:gd name="connsiteX59" fmla="*/ 3039842 w 4992467"/>
              <a:gd name="connsiteY59" fmla="*/ 28575 h 2143125"/>
              <a:gd name="connsiteX60" fmla="*/ 3077942 w 4992467"/>
              <a:gd name="connsiteY60" fmla="*/ 38100 h 2143125"/>
              <a:gd name="connsiteX61" fmla="*/ 3135092 w 4992467"/>
              <a:gd name="connsiteY61" fmla="*/ 57150 h 2143125"/>
              <a:gd name="connsiteX62" fmla="*/ 3192242 w 4992467"/>
              <a:gd name="connsiteY62" fmla="*/ 76200 h 2143125"/>
              <a:gd name="connsiteX63" fmla="*/ 3220817 w 4992467"/>
              <a:gd name="connsiteY63" fmla="*/ 85725 h 2143125"/>
              <a:gd name="connsiteX64" fmla="*/ 3249392 w 4992467"/>
              <a:gd name="connsiteY64" fmla="*/ 95250 h 2143125"/>
              <a:gd name="connsiteX65" fmla="*/ 3363692 w 4992467"/>
              <a:gd name="connsiteY65" fmla="*/ 104775 h 2143125"/>
              <a:gd name="connsiteX66" fmla="*/ 3420842 w 4992467"/>
              <a:gd name="connsiteY66" fmla="*/ 133350 h 2143125"/>
              <a:gd name="connsiteX67" fmla="*/ 3449417 w 4992467"/>
              <a:gd name="connsiteY67" fmla="*/ 161925 h 2143125"/>
              <a:gd name="connsiteX68" fmla="*/ 3506567 w 4992467"/>
              <a:gd name="connsiteY68" fmla="*/ 200025 h 2143125"/>
              <a:gd name="connsiteX69" fmla="*/ 3535142 w 4992467"/>
              <a:gd name="connsiteY69" fmla="*/ 219075 h 2143125"/>
              <a:gd name="connsiteX70" fmla="*/ 3563717 w 4992467"/>
              <a:gd name="connsiteY70" fmla="*/ 247650 h 2143125"/>
              <a:gd name="connsiteX71" fmla="*/ 3620867 w 4992467"/>
              <a:gd name="connsiteY71" fmla="*/ 266700 h 2143125"/>
              <a:gd name="connsiteX72" fmla="*/ 3678017 w 4992467"/>
              <a:gd name="connsiteY72" fmla="*/ 295275 h 2143125"/>
              <a:gd name="connsiteX73" fmla="*/ 3706592 w 4992467"/>
              <a:gd name="connsiteY73" fmla="*/ 314325 h 2143125"/>
              <a:gd name="connsiteX74" fmla="*/ 3744692 w 4992467"/>
              <a:gd name="connsiteY74" fmla="*/ 323850 h 2143125"/>
              <a:gd name="connsiteX75" fmla="*/ 3887567 w 4992467"/>
              <a:gd name="connsiteY75" fmla="*/ 342900 h 2143125"/>
              <a:gd name="connsiteX76" fmla="*/ 3944717 w 4992467"/>
              <a:gd name="connsiteY76" fmla="*/ 361950 h 2143125"/>
              <a:gd name="connsiteX77" fmla="*/ 3973292 w 4992467"/>
              <a:gd name="connsiteY77" fmla="*/ 371475 h 2143125"/>
              <a:gd name="connsiteX78" fmla="*/ 4030442 w 4992467"/>
              <a:gd name="connsiteY78" fmla="*/ 419100 h 2143125"/>
              <a:gd name="connsiteX79" fmla="*/ 4087592 w 4992467"/>
              <a:gd name="connsiteY79" fmla="*/ 457200 h 2143125"/>
              <a:gd name="connsiteX80" fmla="*/ 4116167 w 4992467"/>
              <a:gd name="connsiteY80" fmla="*/ 476250 h 2143125"/>
              <a:gd name="connsiteX81" fmla="*/ 4173317 w 4992467"/>
              <a:gd name="connsiteY81" fmla="*/ 514350 h 2143125"/>
              <a:gd name="connsiteX82" fmla="*/ 4201892 w 4992467"/>
              <a:gd name="connsiteY82" fmla="*/ 533400 h 2143125"/>
              <a:gd name="connsiteX83" fmla="*/ 4230467 w 4992467"/>
              <a:gd name="connsiteY83" fmla="*/ 542925 h 2143125"/>
              <a:gd name="connsiteX84" fmla="*/ 4259042 w 4992467"/>
              <a:gd name="connsiteY84" fmla="*/ 571500 h 2143125"/>
              <a:gd name="connsiteX85" fmla="*/ 4316192 w 4992467"/>
              <a:gd name="connsiteY85" fmla="*/ 600075 h 2143125"/>
              <a:gd name="connsiteX86" fmla="*/ 4344767 w 4992467"/>
              <a:gd name="connsiteY86" fmla="*/ 628650 h 2143125"/>
              <a:gd name="connsiteX87" fmla="*/ 4373342 w 4992467"/>
              <a:gd name="connsiteY87" fmla="*/ 638175 h 2143125"/>
              <a:gd name="connsiteX88" fmla="*/ 4459067 w 4992467"/>
              <a:gd name="connsiteY88" fmla="*/ 695325 h 2143125"/>
              <a:gd name="connsiteX89" fmla="*/ 4487642 w 4992467"/>
              <a:gd name="connsiteY89" fmla="*/ 714375 h 2143125"/>
              <a:gd name="connsiteX90" fmla="*/ 4516217 w 4992467"/>
              <a:gd name="connsiteY90" fmla="*/ 733425 h 2143125"/>
              <a:gd name="connsiteX91" fmla="*/ 4601942 w 4992467"/>
              <a:gd name="connsiteY91" fmla="*/ 809625 h 2143125"/>
              <a:gd name="connsiteX92" fmla="*/ 4630517 w 4992467"/>
              <a:gd name="connsiteY92" fmla="*/ 819150 h 2143125"/>
              <a:gd name="connsiteX93" fmla="*/ 4687667 w 4992467"/>
              <a:gd name="connsiteY93" fmla="*/ 857250 h 2143125"/>
              <a:gd name="connsiteX94" fmla="*/ 4754342 w 4992467"/>
              <a:gd name="connsiteY94" fmla="*/ 876300 h 2143125"/>
              <a:gd name="connsiteX95" fmla="*/ 4782917 w 4992467"/>
              <a:gd name="connsiteY95" fmla="*/ 885825 h 2143125"/>
              <a:gd name="connsiteX96" fmla="*/ 4849592 w 4992467"/>
              <a:gd name="connsiteY96" fmla="*/ 904875 h 2143125"/>
              <a:gd name="connsiteX97" fmla="*/ 4878167 w 4992467"/>
              <a:gd name="connsiteY97" fmla="*/ 923925 h 2143125"/>
              <a:gd name="connsiteX98" fmla="*/ 4906742 w 4992467"/>
              <a:gd name="connsiteY98" fmla="*/ 933450 h 2143125"/>
              <a:gd name="connsiteX99" fmla="*/ 4963892 w 4992467"/>
              <a:gd name="connsiteY99" fmla="*/ 971550 h 2143125"/>
              <a:gd name="connsiteX100" fmla="*/ 4992467 w 4992467"/>
              <a:gd name="connsiteY100" fmla="*/ 1008111 h 2143125"/>
              <a:gd name="connsiteX101" fmla="*/ 4220942 w 4992467"/>
              <a:gd name="connsiteY101" fmla="*/ 2038350 h 2143125"/>
              <a:gd name="connsiteX102" fmla="*/ 4154267 w 4992467"/>
              <a:gd name="connsiteY102" fmla="*/ 2114550 h 2143125"/>
              <a:gd name="connsiteX103" fmla="*/ 4106642 w 4992467"/>
              <a:gd name="connsiteY103" fmla="*/ 2124075 h 2143125"/>
              <a:gd name="connsiteX104" fmla="*/ 3906617 w 4992467"/>
              <a:gd name="connsiteY104" fmla="*/ 2143125 h 2143125"/>
              <a:gd name="connsiteX105" fmla="*/ 3458942 w 4992467"/>
              <a:gd name="connsiteY105" fmla="*/ 2124075 h 2143125"/>
              <a:gd name="connsiteX106" fmla="*/ 3344642 w 4992467"/>
              <a:gd name="connsiteY106" fmla="*/ 2095500 h 2143125"/>
              <a:gd name="connsiteX107" fmla="*/ 3297017 w 4992467"/>
              <a:gd name="connsiteY107" fmla="*/ 2085975 h 2143125"/>
              <a:gd name="connsiteX108" fmla="*/ 3068417 w 4992467"/>
              <a:gd name="connsiteY108" fmla="*/ 2095500 h 2143125"/>
              <a:gd name="connsiteX109" fmla="*/ 3030317 w 4992467"/>
              <a:gd name="connsiteY109" fmla="*/ 2105025 h 2143125"/>
              <a:gd name="connsiteX110" fmla="*/ 2925542 w 4992467"/>
              <a:gd name="connsiteY110" fmla="*/ 2114550 h 2143125"/>
              <a:gd name="connsiteX111" fmla="*/ 2858867 w 4992467"/>
              <a:gd name="connsiteY111" fmla="*/ 2124075 h 2143125"/>
              <a:gd name="connsiteX112" fmla="*/ 2011142 w 4992467"/>
              <a:gd name="connsiteY112" fmla="*/ 2114550 h 2143125"/>
              <a:gd name="connsiteX113" fmla="*/ 1887317 w 4992467"/>
              <a:gd name="connsiteY113" fmla="*/ 2095500 h 2143125"/>
              <a:gd name="connsiteX114" fmla="*/ 1639667 w 4992467"/>
              <a:gd name="connsiteY114" fmla="*/ 2085975 h 2143125"/>
              <a:gd name="connsiteX115" fmla="*/ 1553942 w 4992467"/>
              <a:gd name="connsiteY115" fmla="*/ 2076450 h 2143125"/>
              <a:gd name="connsiteX116" fmla="*/ 1525367 w 4992467"/>
              <a:gd name="connsiteY116" fmla="*/ 2066925 h 2143125"/>
              <a:gd name="connsiteX117" fmla="*/ 687167 w 4992467"/>
              <a:gd name="connsiteY117" fmla="*/ 2085975 h 2143125"/>
              <a:gd name="connsiteX118" fmla="*/ 620492 w 4992467"/>
              <a:gd name="connsiteY118" fmla="*/ 2076450 h 2143125"/>
              <a:gd name="connsiteX119" fmla="*/ 572867 w 4992467"/>
              <a:gd name="connsiteY11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367 w 4992467"/>
              <a:gd name="connsiteY18" fmla="*/ 809625 h 2143125"/>
              <a:gd name="connsiteX19" fmla="*/ 68042 w 4992467"/>
              <a:gd name="connsiteY19" fmla="*/ 733425 h 2143125"/>
              <a:gd name="connsiteX20" fmla="*/ 96617 w 4992467"/>
              <a:gd name="connsiteY20" fmla="*/ 714375 h 2143125"/>
              <a:gd name="connsiteX21" fmla="*/ 125192 w 4992467"/>
              <a:gd name="connsiteY21" fmla="*/ 695325 h 2143125"/>
              <a:gd name="connsiteX22" fmla="*/ 172817 w 4992467"/>
              <a:gd name="connsiteY22" fmla="*/ 647700 h 2143125"/>
              <a:gd name="connsiteX23" fmla="*/ 201392 w 4992467"/>
              <a:gd name="connsiteY23" fmla="*/ 638175 h 2143125"/>
              <a:gd name="connsiteX24" fmla="*/ 258542 w 4992467"/>
              <a:gd name="connsiteY24" fmla="*/ 600075 h 2143125"/>
              <a:gd name="connsiteX25" fmla="*/ 315692 w 4992467"/>
              <a:gd name="connsiteY25" fmla="*/ 571500 h 2143125"/>
              <a:gd name="connsiteX26" fmla="*/ 344267 w 4992467"/>
              <a:gd name="connsiteY26" fmla="*/ 561975 h 2143125"/>
              <a:gd name="connsiteX27" fmla="*/ 401417 w 4992467"/>
              <a:gd name="connsiteY27" fmla="*/ 523875 h 2143125"/>
              <a:gd name="connsiteX28" fmla="*/ 429992 w 4992467"/>
              <a:gd name="connsiteY28" fmla="*/ 504825 h 2143125"/>
              <a:gd name="connsiteX29" fmla="*/ 458567 w 4992467"/>
              <a:gd name="connsiteY29" fmla="*/ 495300 h 2143125"/>
              <a:gd name="connsiteX30" fmla="*/ 487142 w 4992467"/>
              <a:gd name="connsiteY30" fmla="*/ 476250 h 2143125"/>
              <a:gd name="connsiteX31" fmla="*/ 544292 w 4992467"/>
              <a:gd name="connsiteY31" fmla="*/ 457200 h 2143125"/>
              <a:gd name="connsiteX32" fmla="*/ 649067 w 4992467"/>
              <a:gd name="connsiteY32" fmla="*/ 428625 h 2143125"/>
              <a:gd name="connsiteX33" fmla="*/ 830042 w 4992467"/>
              <a:gd name="connsiteY33" fmla="*/ 409575 h 2143125"/>
              <a:gd name="connsiteX34" fmla="*/ 925292 w 4992467"/>
              <a:gd name="connsiteY34" fmla="*/ 381000 h 2143125"/>
              <a:gd name="connsiteX35" fmla="*/ 953867 w 4992467"/>
              <a:gd name="connsiteY35" fmla="*/ 361950 h 2143125"/>
              <a:gd name="connsiteX36" fmla="*/ 1011017 w 4992467"/>
              <a:gd name="connsiteY36" fmla="*/ 342900 h 2143125"/>
              <a:gd name="connsiteX37" fmla="*/ 1096742 w 4992467"/>
              <a:gd name="connsiteY37" fmla="*/ 304800 h 2143125"/>
              <a:gd name="connsiteX38" fmla="*/ 1182467 w 4992467"/>
              <a:gd name="connsiteY38" fmla="*/ 285750 h 2143125"/>
              <a:gd name="connsiteX39" fmla="*/ 1220567 w 4992467"/>
              <a:gd name="connsiteY39" fmla="*/ 276225 h 2143125"/>
              <a:gd name="connsiteX40" fmla="*/ 1411067 w 4992467"/>
              <a:gd name="connsiteY40" fmla="*/ 266700 h 2143125"/>
              <a:gd name="connsiteX41" fmla="*/ 1458692 w 4992467"/>
              <a:gd name="connsiteY41" fmla="*/ 257175 h 2143125"/>
              <a:gd name="connsiteX42" fmla="*/ 1487267 w 4992467"/>
              <a:gd name="connsiteY42" fmla="*/ 247650 h 2143125"/>
              <a:gd name="connsiteX43" fmla="*/ 1544417 w 4992467"/>
              <a:gd name="connsiteY43" fmla="*/ 238125 h 2143125"/>
              <a:gd name="connsiteX44" fmla="*/ 1658717 w 4992467"/>
              <a:gd name="connsiteY44" fmla="*/ 247650 h 2143125"/>
              <a:gd name="connsiteX45" fmla="*/ 1868267 w 4992467"/>
              <a:gd name="connsiteY45" fmla="*/ 228600 h 2143125"/>
              <a:gd name="connsiteX46" fmla="*/ 1953992 w 4992467"/>
              <a:gd name="connsiteY46" fmla="*/ 200025 h 2143125"/>
              <a:gd name="connsiteX47" fmla="*/ 1982567 w 4992467"/>
              <a:gd name="connsiteY47" fmla="*/ 190500 h 2143125"/>
              <a:gd name="connsiteX48" fmla="*/ 2011142 w 4992467"/>
              <a:gd name="connsiteY48" fmla="*/ 171450 h 2143125"/>
              <a:gd name="connsiteX49" fmla="*/ 2068292 w 4992467"/>
              <a:gd name="connsiteY49" fmla="*/ 152400 h 2143125"/>
              <a:gd name="connsiteX50" fmla="*/ 2154017 w 4992467"/>
              <a:gd name="connsiteY50" fmla="*/ 114300 h 2143125"/>
              <a:gd name="connsiteX51" fmla="*/ 2496917 w 4992467"/>
              <a:gd name="connsiteY51" fmla="*/ 95250 h 2143125"/>
              <a:gd name="connsiteX52" fmla="*/ 2582642 w 4992467"/>
              <a:gd name="connsiteY52" fmla="*/ 66675 h 2143125"/>
              <a:gd name="connsiteX53" fmla="*/ 2611217 w 4992467"/>
              <a:gd name="connsiteY53" fmla="*/ 57150 h 2143125"/>
              <a:gd name="connsiteX54" fmla="*/ 2639792 w 4992467"/>
              <a:gd name="connsiteY54" fmla="*/ 38100 h 2143125"/>
              <a:gd name="connsiteX55" fmla="*/ 2696942 w 4992467"/>
              <a:gd name="connsiteY55" fmla="*/ 19050 h 2143125"/>
              <a:gd name="connsiteX56" fmla="*/ 2763617 w 4992467"/>
              <a:gd name="connsiteY56" fmla="*/ 0 h 2143125"/>
              <a:gd name="connsiteX57" fmla="*/ 2982692 w 4992467"/>
              <a:gd name="connsiteY57" fmla="*/ 9525 h 2143125"/>
              <a:gd name="connsiteX58" fmla="*/ 3039842 w 4992467"/>
              <a:gd name="connsiteY58" fmla="*/ 28575 h 2143125"/>
              <a:gd name="connsiteX59" fmla="*/ 3077942 w 4992467"/>
              <a:gd name="connsiteY59" fmla="*/ 38100 h 2143125"/>
              <a:gd name="connsiteX60" fmla="*/ 3135092 w 4992467"/>
              <a:gd name="connsiteY60" fmla="*/ 57150 h 2143125"/>
              <a:gd name="connsiteX61" fmla="*/ 3192242 w 4992467"/>
              <a:gd name="connsiteY61" fmla="*/ 76200 h 2143125"/>
              <a:gd name="connsiteX62" fmla="*/ 3220817 w 4992467"/>
              <a:gd name="connsiteY62" fmla="*/ 85725 h 2143125"/>
              <a:gd name="connsiteX63" fmla="*/ 3249392 w 4992467"/>
              <a:gd name="connsiteY63" fmla="*/ 95250 h 2143125"/>
              <a:gd name="connsiteX64" fmla="*/ 3363692 w 4992467"/>
              <a:gd name="connsiteY64" fmla="*/ 104775 h 2143125"/>
              <a:gd name="connsiteX65" fmla="*/ 3420842 w 4992467"/>
              <a:gd name="connsiteY65" fmla="*/ 133350 h 2143125"/>
              <a:gd name="connsiteX66" fmla="*/ 3449417 w 4992467"/>
              <a:gd name="connsiteY66" fmla="*/ 161925 h 2143125"/>
              <a:gd name="connsiteX67" fmla="*/ 3506567 w 4992467"/>
              <a:gd name="connsiteY67" fmla="*/ 200025 h 2143125"/>
              <a:gd name="connsiteX68" fmla="*/ 3535142 w 4992467"/>
              <a:gd name="connsiteY68" fmla="*/ 219075 h 2143125"/>
              <a:gd name="connsiteX69" fmla="*/ 3563717 w 4992467"/>
              <a:gd name="connsiteY69" fmla="*/ 247650 h 2143125"/>
              <a:gd name="connsiteX70" fmla="*/ 3620867 w 4992467"/>
              <a:gd name="connsiteY70" fmla="*/ 266700 h 2143125"/>
              <a:gd name="connsiteX71" fmla="*/ 3678017 w 4992467"/>
              <a:gd name="connsiteY71" fmla="*/ 295275 h 2143125"/>
              <a:gd name="connsiteX72" fmla="*/ 3706592 w 4992467"/>
              <a:gd name="connsiteY72" fmla="*/ 314325 h 2143125"/>
              <a:gd name="connsiteX73" fmla="*/ 3744692 w 4992467"/>
              <a:gd name="connsiteY73" fmla="*/ 323850 h 2143125"/>
              <a:gd name="connsiteX74" fmla="*/ 3887567 w 4992467"/>
              <a:gd name="connsiteY74" fmla="*/ 342900 h 2143125"/>
              <a:gd name="connsiteX75" fmla="*/ 3944717 w 4992467"/>
              <a:gd name="connsiteY75" fmla="*/ 361950 h 2143125"/>
              <a:gd name="connsiteX76" fmla="*/ 3973292 w 4992467"/>
              <a:gd name="connsiteY76" fmla="*/ 371475 h 2143125"/>
              <a:gd name="connsiteX77" fmla="*/ 4030442 w 4992467"/>
              <a:gd name="connsiteY77" fmla="*/ 419100 h 2143125"/>
              <a:gd name="connsiteX78" fmla="*/ 4087592 w 4992467"/>
              <a:gd name="connsiteY78" fmla="*/ 457200 h 2143125"/>
              <a:gd name="connsiteX79" fmla="*/ 4116167 w 4992467"/>
              <a:gd name="connsiteY79" fmla="*/ 476250 h 2143125"/>
              <a:gd name="connsiteX80" fmla="*/ 4173317 w 4992467"/>
              <a:gd name="connsiteY80" fmla="*/ 514350 h 2143125"/>
              <a:gd name="connsiteX81" fmla="*/ 4201892 w 4992467"/>
              <a:gd name="connsiteY81" fmla="*/ 533400 h 2143125"/>
              <a:gd name="connsiteX82" fmla="*/ 4230467 w 4992467"/>
              <a:gd name="connsiteY82" fmla="*/ 542925 h 2143125"/>
              <a:gd name="connsiteX83" fmla="*/ 4259042 w 4992467"/>
              <a:gd name="connsiteY83" fmla="*/ 571500 h 2143125"/>
              <a:gd name="connsiteX84" fmla="*/ 4316192 w 4992467"/>
              <a:gd name="connsiteY84" fmla="*/ 600075 h 2143125"/>
              <a:gd name="connsiteX85" fmla="*/ 4344767 w 4992467"/>
              <a:gd name="connsiteY85" fmla="*/ 628650 h 2143125"/>
              <a:gd name="connsiteX86" fmla="*/ 4373342 w 4992467"/>
              <a:gd name="connsiteY86" fmla="*/ 638175 h 2143125"/>
              <a:gd name="connsiteX87" fmla="*/ 4459067 w 4992467"/>
              <a:gd name="connsiteY87" fmla="*/ 695325 h 2143125"/>
              <a:gd name="connsiteX88" fmla="*/ 4487642 w 4992467"/>
              <a:gd name="connsiteY88" fmla="*/ 714375 h 2143125"/>
              <a:gd name="connsiteX89" fmla="*/ 4516217 w 4992467"/>
              <a:gd name="connsiteY89" fmla="*/ 733425 h 2143125"/>
              <a:gd name="connsiteX90" fmla="*/ 4601942 w 4992467"/>
              <a:gd name="connsiteY90" fmla="*/ 809625 h 2143125"/>
              <a:gd name="connsiteX91" fmla="*/ 4630517 w 4992467"/>
              <a:gd name="connsiteY91" fmla="*/ 819150 h 2143125"/>
              <a:gd name="connsiteX92" fmla="*/ 4687667 w 4992467"/>
              <a:gd name="connsiteY92" fmla="*/ 857250 h 2143125"/>
              <a:gd name="connsiteX93" fmla="*/ 4754342 w 4992467"/>
              <a:gd name="connsiteY93" fmla="*/ 876300 h 2143125"/>
              <a:gd name="connsiteX94" fmla="*/ 4782917 w 4992467"/>
              <a:gd name="connsiteY94" fmla="*/ 885825 h 2143125"/>
              <a:gd name="connsiteX95" fmla="*/ 4849592 w 4992467"/>
              <a:gd name="connsiteY95" fmla="*/ 904875 h 2143125"/>
              <a:gd name="connsiteX96" fmla="*/ 4878167 w 4992467"/>
              <a:gd name="connsiteY96" fmla="*/ 923925 h 2143125"/>
              <a:gd name="connsiteX97" fmla="*/ 4906742 w 4992467"/>
              <a:gd name="connsiteY97" fmla="*/ 933450 h 2143125"/>
              <a:gd name="connsiteX98" fmla="*/ 4963892 w 4992467"/>
              <a:gd name="connsiteY98" fmla="*/ 971550 h 2143125"/>
              <a:gd name="connsiteX99" fmla="*/ 4992467 w 4992467"/>
              <a:gd name="connsiteY99" fmla="*/ 1008111 h 2143125"/>
              <a:gd name="connsiteX100" fmla="*/ 4220942 w 4992467"/>
              <a:gd name="connsiteY100" fmla="*/ 2038350 h 2143125"/>
              <a:gd name="connsiteX101" fmla="*/ 4154267 w 4992467"/>
              <a:gd name="connsiteY101" fmla="*/ 2114550 h 2143125"/>
              <a:gd name="connsiteX102" fmla="*/ 4106642 w 4992467"/>
              <a:gd name="connsiteY102" fmla="*/ 2124075 h 2143125"/>
              <a:gd name="connsiteX103" fmla="*/ 3906617 w 4992467"/>
              <a:gd name="connsiteY103" fmla="*/ 2143125 h 2143125"/>
              <a:gd name="connsiteX104" fmla="*/ 3458942 w 4992467"/>
              <a:gd name="connsiteY104" fmla="*/ 2124075 h 2143125"/>
              <a:gd name="connsiteX105" fmla="*/ 3344642 w 4992467"/>
              <a:gd name="connsiteY105" fmla="*/ 2095500 h 2143125"/>
              <a:gd name="connsiteX106" fmla="*/ 3297017 w 4992467"/>
              <a:gd name="connsiteY106" fmla="*/ 2085975 h 2143125"/>
              <a:gd name="connsiteX107" fmla="*/ 3068417 w 4992467"/>
              <a:gd name="connsiteY107" fmla="*/ 2095500 h 2143125"/>
              <a:gd name="connsiteX108" fmla="*/ 3030317 w 4992467"/>
              <a:gd name="connsiteY108" fmla="*/ 2105025 h 2143125"/>
              <a:gd name="connsiteX109" fmla="*/ 2925542 w 4992467"/>
              <a:gd name="connsiteY109" fmla="*/ 2114550 h 2143125"/>
              <a:gd name="connsiteX110" fmla="*/ 2858867 w 4992467"/>
              <a:gd name="connsiteY110" fmla="*/ 2124075 h 2143125"/>
              <a:gd name="connsiteX111" fmla="*/ 2011142 w 4992467"/>
              <a:gd name="connsiteY111" fmla="*/ 2114550 h 2143125"/>
              <a:gd name="connsiteX112" fmla="*/ 1887317 w 4992467"/>
              <a:gd name="connsiteY112" fmla="*/ 2095500 h 2143125"/>
              <a:gd name="connsiteX113" fmla="*/ 1639667 w 4992467"/>
              <a:gd name="connsiteY113" fmla="*/ 2085975 h 2143125"/>
              <a:gd name="connsiteX114" fmla="*/ 1553942 w 4992467"/>
              <a:gd name="connsiteY114" fmla="*/ 2076450 h 2143125"/>
              <a:gd name="connsiteX115" fmla="*/ 1525367 w 4992467"/>
              <a:gd name="connsiteY115" fmla="*/ 2066925 h 2143125"/>
              <a:gd name="connsiteX116" fmla="*/ 687167 w 4992467"/>
              <a:gd name="connsiteY116" fmla="*/ 2085975 h 2143125"/>
              <a:gd name="connsiteX117" fmla="*/ 620492 w 4992467"/>
              <a:gd name="connsiteY117" fmla="*/ 2076450 h 2143125"/>
              <a:gd name="connsiteX118" fmla="*/ 572867 w 4992467"/>
              <a:gd name="connsiteY11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367 w 4992467"/>
              <a:gd name="connsiteY17" fmla="*/ 809625 h 2143125"/>
              <a:gd name="connsiteX18" fmla="*/ 68042 w 4992467"/>
              <a:gd name="connsiteY18" fmla="*/ 733425 h 2143125"/>
              <a:gd name="connsiteX19" fmla="*/ 96617 w 4992467"/>
              <a:gd name="connsiteY19" fmla="*/ 714375 h 2143125"/>
              <a:gd name="connsiteX20" fmla="*/ 125192 w 4992467"/>
              <a:gd name="connsiteY20" fmla="*/ 695325 h 2143125"/>
              <a:gd name="connsiteX21" fmla="*/ 172817 w 4992467"/>
              <a:gd name="connsiteY21" fmla="*/ 647700 h 2143125"/>
              <a:gd name="connsiteX22" fmla="*/ 201392 w 4992467"/>
              <a:gd name="connsiteY22" fmla="*/ 638175 h 2143125"/>
              <a:gd name="connsiteX23" fmla="*/ 258542 w 4992467"/>
              <a:gd name="connsiteY23" fmla="*/ 600075 h 2143125"/>
              <a:gd name="connsiteX24" fmla="*/ 315692 w 4992467"/>
              <a:gd name="connsiteY24" fmla="*/ 571500 h 2143125"/>
              <a:gd name="connsiteX25" fmla="*/ 344267 w 4992467"/>
              <a:gd name="connsiteY25" fmla="*/ 561975 h 2143125"/>
              <a:gd name="connsiteX26" fmla="*/ 401417 w 4992467"/>
              <a:gd name="connsiteY26" fmla="*/ 523875 h 2143125"/>
              <a:gd name="connsiteX27" fmla="*/ 429992 w 4992467"/>
              <a:gd name="connsiteY27" fmla="*/ 504825 h 2143125"/>
              <a:gd name="connsiteX28" fmla="*/ 458567 w 4992467"/>
              <a:gd name="connsiteY28" fmla="*/ 495300 h 2143125"/>
              <a:gd name="connsiteX29" fmla="*/ 487142 w 4992467"/>
              <a:gd name="connsiteY29" fmla="*/ 476250 h 2143125"/>
              <a:gd name="connsiteX30" fmla="*/ 544292 w 4992467"/>
              <a:gd name="connsiteY30" fmla="*/ 457200 h 2143125"/>
              <a:gd name="connsiteX31" fmla="*/ 649067 w 4992467"/>
              <a:gd name="connsiteY31" fmla="*/ 428625 h 2143125"/>
              <a:gd name="connsiteX32" fmla="*/ 830042 w 4992467"/>
              <a:gd name="connsiteY32" fmla="*/ 409575 h 2143125"/>
              <a:gd name="connsiteX33" fmla="*/ 925292 w 4992467"/>
              <a:gd name="connsiteY33" fmla="*/ 381000 h 2143125"/>
              <a:gd name="connsiteX34" fmla="*/ 953867 w 4992467"/>
              <a:gd name="connsiteY34" fmla="*/ 361950 h 2143125"/>
              <a:gd name="connsiteX35" fmla="*/ 1011017 w 4992467"/>
              <a:gd name="connsiteY35" fmla="*/ 342900 h 2143125"/>
              <a:gd name="connsiteX36" fmla="*/ 1096742 w 4992467"/>
              <a:gd name="connsiteY36" fmla="*/ 304800 h 2143125"/>
              <a:gd name="connsiteX37" fmla="*/ 1182467 w 4992467"/>
              <a:gd name="connsiteY37" fmla="*/ 285750 h 2143125"/>
              <a:gd name="connsiteX38" fmla="*/ 1220567 w 4992467"/>
              <a:gd name="connsiteY38" fmla="*/ 276225 h 2143125"/>
              <a:gd name="connsiteX39" fmla="*/ 1411067 w 4992467"/>
              <a:gd name="connsiteY39" fmla="*/ 266700 h 2143125"/>
              <a:gd name="connsiteX40" fmla="*/ 1458692 w 4992467"/>
              <a:gd name="connsiteY40" fmla="*/ 257175 h 2143125"/>
              <a:gd name="connsiteX41" fmla="*/ 1487267 w 4992467"/>
              <a:gd name="connsiteY41" fmla="*/ 247650 h 2143125"/>
              <a:gd name="connsiteX42" fmla="*/ 1544417 w 4992467"/>
              <a:gd name="connsiteY42" fmla="*/ 238125 h 2143125"/>
              <a:gd name="connsiteX43" fmla="*/ 1658717 w 4992467"/>
              <a:gd name="connsiteY43" fmla="*/ 247650 h 2143125"/>
              <a:gd name="connsiteX44" fmla="*/ 1868267 w 4992467"/>
              <a:gd name="connsiteY44" fmla="*/ 228600 h 2143125"/>
              <a:gd name="connsiteX45" fmla="*/ 1953992 w 4992467"/>
              <a:gd name="connsiteY45" fmla="*/ 200025 h 2143125"/>
              <a:gd name="connsiteX46" fmla="*/ 1982567 w 4992467"/>
              <a:gd name="connsiteY46" fmla="*/ 190500 h 2143125"/>
              <a:gd name="connsiteX47" fmla="*/ 2011142 w 4992467"/>
              <a:gd name="connsiteY47" fmla="*/ 171450 h 2143125"/>
              <a:gd name="connsiteX48" fmla="*/ 2068292 w 4992467"/>
              <a:gd name="connsiteY48" fmla="*/ 152400 h 2143125"/>
              <a:gd name="connsiteX49" fmla="*/ 2154017 w 4992467"/>
              <a:gd name="connsiteY49" fmla="*/ 114300 h 2143125"/>
              <a:gd name="connsiteX50" fmla="*/ 2496917 w 4992467"/>
              <a:gd name="connsiteY50" fmla="*/ 95250 h 2143125"/>
              <a:gd name="connsiteX51" fmla="*/ 2582642 w 4992467"/>
              <a:gd name="connsiteY51" fmla="*/ 66675 h 2143125"/>
              <a:gd name="connsiteX52" fmla="*/ 2611217 w 4992467"/>
              <a:gd name="connsiteY52" fmla="*/ 57150 h 2143125"/>
              <a:gd name="connsiteX53" fmla="*/ 2639792 w 4992467"/>
              <a:gd name="connsiteY53" fmla="*/ 38100 h 2143125"/>
              <a:gd name="connsiteX54" fmla="*/ 2696942 w 4992467"/>
              <a:gd name="connsiteY54" fmla="*/ 19050 h 2143125"/>
              <a:gd name="connsiteX55" fmla="*/ 2763617 w 4992467"/>
              <a:gd name="connsiteY55" fmla="*/ 0 h 2143125"/>
              <a:gd name="connsiteX56" fmla="*/ 2982692 w 4992467"/>
              <a:gd name="connsiteY56" fmla="*/ 9525 h 2143125"/>
              <a:gd name="connsiteX57" fmla="*/ 3039842 w 4992467"/>
              <a:gd name="connsiteY57" fmla="*/ 28575 h 2143125"/>
              <a:gd name="connsiteX58" fmla="*/ 3077942 w 4992467"/>
              <a:gd name="connsiteY58" fmla="*/ 38100 h 2143125"/>
              <a:gd name="connsiteX59" fmla="*/ 3135092 w 4992467"/>
              <a:gd name="connsiteY59" fmla="*/ 57150 h 2143125"/>
              <a:gd name="connsiteX60" fmla="*/ 3192242 w 4992467"/>
              <a:gd name="connsiteY60" fmla="*/ 76200 h 2143125"/>
              <a:gd name="connsiteX61" fmla="*/ 3220817 w 4992467"/>
              <a:gd name="connsiteY61" fmla="*/ 85725 h 2143125"/>
              <a:gd name="connsiteX62" fmla="*/ 3249392 w 4992467"/>
              <a:gd name="connsiteY62" fmla="*/ 95250 h 2143125"/>
              <a:gd name="connsiteX63" fmla="*/ 3363692 w 4992467"/>
              <a:gd name="connsiteY63" fmla="*/ 104775 h 2143125"/>
              <a:gd name="connsiteX64" fmla="*/ 3420842 w 4992467"/>
              <a:gd name="connsiteY64" fmla="*/ 133350 h 2143125"/>
              <a:gd name="connsiteX65" fmla="*/ 3449417 w 4992467"/>
              <a:gd name="connsiteY65" fmla="*/ 161925 h 2143125"/>
              <a:gd name="connsiteX66" fmla="*/ 3506567 w 4992467"/>
              <a:gd name="connsiteY66" fmla="*/ 200025 h 2143125"/>
              <a:gd name="connsiteX67" fmla="*/ 3535142 w 4992467"/>
              <a:gd name="connsiteY67" fmla="*/ 219075 h 2143125"/>
              <a:gd name="connsiteX68" fmla="*/ 3563717 w 4992467"/>
              <a:gd name="connsiteY68" fmla="*/ 247650 h 2143125"/>
              <a:gd name="connsiteX69" fmla="*/ 3620867 w 4992467"/>
              <a:gd name="connsiteY69" fmla="*/ 266700 h 2143125"/>
              <a:gd name="connsiteX70" fmla="*/ 3678017 w 4992467"/>
              <a:gd name="connsiteY70" fmla="*/ 295275 h 2143125"/>
              <a:gd name="connsiteX71" fmla="*/ 3706592 w 4992467"/>
              <a:gd name="connsiteY71" fmla="*/ 314325 h 2143125"/>
              <a:gd name="connsiteX72" fmla="*/ 3744692 w 4992467"/>
              <a:gd name="connsiteY72" fmla="*/ 323850 h 2143125"/>
              <a:gd name="connsiteX73" fmla="*/ 3887567 w 4992467"/>
              <a:gd name="connsiteY73" fmla="*/ 342900 h 2143125"/>
              <a:gd name="connsiteX74" fmla="*/ 3944717 w 4992467"/>
              <a:gd name="connsiteY74" fmla="*/ 361950 h 2143125"/>
              <a:gd name="connsiteX75" fmla="*/ 3973292 w 4992467"/>
              <a:gd name="connsiteY75" fmla="*/ 371475 h 2143125"/>
              <a:gd name="connsiteX76" fmla="*/ 4030442 w 4992467"/>
              <a:gd name="connsiteY76" fmla="*/ 419100 h 2143125"/>
              <a:gd name="connsiteX77" fmla="*/ 4087592 w 4992467"/>
              <a:gd name="connsiteY77" fmla="*/ 457200 h 2143125"/>
              <a:gd name="connsiteX78" fmla="*/ 4116167 w 4992467"/>
              <a:gd name="connsiteY78" fmla="*/ 476250 h 2143125"/>
              <a:gd name="connsiteX79" fmla="*/ 4173317 w 4992467"/>
              <a:gd name="connsiteY79" fmla="*/ 514350 h 2143125"/>
              <a:gd name="connsiteX80" fmla="*/ 4201892 w 4992467"/>
              <a:gd name="connsiteY80" fmla="*/ 533400 h 2143125"/>
              <a:gd name="connsiteX81" fmla="*/ 4230467 w 4992467"/>
              <a:gd name="connsiteY81" fmla="*/ 542925 h 2143125"/>
              <a:gd name="connsiteX82" fmla="*/ 4259042 w 4992467"/>
              <a:gd name="connsiteY82" fmla="*/ 571500 h 2143125"/>
              <a:gd name="connsiteX83" fmla="*/ 4316192 w 4992467"/>
              <a:gd name="connsiteY83" fmla="*/ 600075 h 2143125"/>
              <a:gd name="connsiteX84" fmla="*/ 4344767 w 4992467"/>
              <a:gd name="connsiteY84" fmla="*/ 628650 h 2143125"/>
              <a:gd name="connsiteX85" fmla="*/ 4373342 w 4992467"/>
              <a:gd name="connsiteY85" fmla="*/ 638175 h 2143125"/>
              <a:gd name="connsiteX86" fmla="*/ 4459067 w 4992467"/>
              <a:gd name="connsiteY86" fmla="*/ 695325 h 2143125"/>
              <a:gd name="connsiteX87" fmla="*/ 4487642 w 4992467"/>
              <a:gd name="connsiteY87" fmla="*/ 714375 h 2143125"/>
              <a:gd name="connsiteX88" fmla="*/ 4516217 w 4992467"/>
              <a:gd name="connsiteY88" fmla="*/ 733425 h 2143125"/>
              <a:gd name="connsiteX89" fmla="*/ 4601942 w 4992467"/>
              <a:gd name="connsiteY89" fmla="*/ 809625 h 2143125"/>
              <a:gd name="connsiteX90" fmla="*/ 4630517 w 4992467"/>
              <a:gd name="connsiteY90" fmla="*/ 819150 h 2143125"/>
              <a:gd name="connsiteX91" fmla="*/ 4687667 w 4992467"/>
              <a:gd name="connsiteY91" fmla="*/ 857250 h 2143125"/>
              <a:gd name="connsiteX92" fmla="*/ 4754342 w 4992467"/>
              <a:gd name="connsiteY92" fmla="*/ 876300 h 2143125"/>
              <a:gd name="connsiteX93" fmla="*/ 4782917 w 4992467"/>
              <a:gd name="connsiteY93" fmla="*/ 885825 h 2143125"/>
              <a:gd name="connsiteX94" fmla="*/ 4849592 w 4992467"/>
              <a:gd name="connsiteY94" fmla="*/ 904875 h 2143125"/>
              <a:gd name="connsiteX95" fmla="*/ 4878167 w 4992467"/>
              <a:gd name="connsiteY95" fmla="*/ 923925 h 2143125"/>
              <a:gd name="connsiteX96" fmla="*/ 4906742 w 4992467"/>
              <a:gd name="connsiteY96" fmla="*/ 933450 h 2143125"/>
              <a:gd name="connsiteX97" fmla="*/ 4963892 w 4992467"/>
              <a:gd name="connsiteY97" fmla="*/ 971550 h 2143125"/>
              <a:gd name="connsiteX98" fmla="*/ 4992467 w 4992467"/>
              <a:gd name="connsiteY98" fmla="*/ 1008111 h 2143125"/>
              <a:gd name="connsiteX99" fmla="*/ 4220942 w 4992467"/>
              <a:gd name="connsiteY99" fmla="*/ 2038350 h 2143125"/>
              <a:gd name="connsiteX100" fmla="*/ 4154267 w 4992467"/>
              <a:gd name="connsiteY100" fmla="*/ 2114550 h 2143125"/>
              <a:gd name="connsiteX101" fmla="*/ 4106642 w 4992467"/>
              <a:gd name="connsiteY101" fmla="*/ 2124075 h 2143125"/>
              <a:gd name="connsiteX102" fmla="*/ 3906617 w 4992467"/>
              <a:gd name="connsiteY102" fmla="*/ 2143125 h 2143125"/>
              <a:gd name="connsiteX103" fmla="*/ 3458942 w 4992467"/>
              <a:gd name="connsiteY103" fmla="*/ 2124075 h 2143125"/>
              <a:gd name="connsiteX104" fmla="*/ 3344642 w 4992467"/>
              <a:gd name="connsiteY104" fmla="*/ 2095500 h 2143125"/>
              <a:gd name="connsiteX105" fmla="*/ 3297017 w 4992467"/>
              <a:gd name="connsiteY105" fmla="*/ 2085975 h 2143125"/>
              <a:gd name="connsiteX106" fmla="*/ 3068417 w 4992467"/>
              <a:gd name="connsiteY106" fmla="*/ 2095500 h 2143125"/>
              <a:gd name="connsiteX107" fmla="*/ 3030317 w 4992467"/>
              <a:gd name="connsiteY107" fmla="*/ 2105025 h 2143125"/>
              <a:gd name="connsiteX108" fmla="*/ 2925542 w 4992467"/>
              <a:gd name="connsiteY108" fmla="*/ 2114550 h 2143125"/>
              <a:gd name="connsiteX109" fmla="*/ 2858867 w 4992467"/>
              <a:gd name="connsiteY109" fmla="*/ 2124075 h 2143125"/>
              <a:gd name="connsiteX110" fmla="*/ 2011142 w 4992467"/>
              <a:gd name="connsiteY110" fmla="*/ 2114550 h 2143125"/>
              <a:gd name="connsiteX111" fmla="*/ 1887317 w 4992467"/>
              <a:gd name="connsiteY111" fmla="*/ 2095500 h 2143125"/>
              <a:gd name="connsiteX112" fmla="*/ 1639667 w 4992467"/>
              <a:gd name="connsiteY112" fmla="*/ 2085975 h 2143125"/>
              <a:gd name="connsiteX113" fmla="*/ 1553942 w 4992467"/>
              <a:gd name="connsiteY113" fmla="*/ 2076450 h 2143125"/>
              <a:gd name="connsiteX114" fmla="*/ 1525367 w 4992467"/>
              <a:gd name="connsiteY114" fmla="*/ 2066925 h 2143125"/>
              <a:gd name="connsiteX115" fmla="*/ 687167 w 4992467"/>
              <a:gd name="connsiteY115" fmla="*/ 2085975 h 2143125"/>
              <a:gd name="connsiteX116" fmla="*/ 620492 w 4992467"/>
              <a:gd name="connsiteY116" fmla="*/ 2076450 h 2143125"/>
              <a:gd name="connsiteX117" fmla="*/ 572867 w 4992467"/>
              <a:gd name="connsiteY11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367 w 4992467"/>
              <a:gd name="connsiteY16" fmla="*/ 809625 h 2143125"/>
              <a:gd name="connsiteX17" fmla="*/ 68042 w 4992467"/>
              <a:gd name="connsiteY17" fmla="*/ 733425 h 2143125"/>
              <a:gd name="connsiteX18" fmla="*/ 96617 w 4992467"/>
              <a:gd name="connsiteY18" fmla="*/ 714375 h 2143125"/>
              <a:gd name="connsiteX19" fmla="*/ 125192 w 4992467"/>
              <a:gd name="connsiteY19" fmla="*/ 695325 h 2143125"/>
              <a:gd name="connsiteX20" fmla="*/ 172817 w 4992467"/>
              <a:gd name="connsiteY20" fmla="*/ 647700 h 2143125"/>
              <a:gd name="connsiteX21" fmla="*/ 201392 w 4992467"/>
              <a:gd name="connsiteY21" fmla="*/ 638175 h 2143125"/>
              <a:gd name="connsiteX22" fmla="*/ 258542 w 4992467"/>
              <a:gd name="connsiteY22" fmla="*/ 600075 h 2143125"/>
              <a:gd name="connsiteX23" fmla="*/ 315692 w 4992467"/>
              <a:gd name="connsiteY23" fmla="*/ 571500 h 2143125"/>
              <a:gd name="connsiteX24" fmla="*/ 344267 w 4992467"/>
              <a:gd name="connsiteY24" fmla="*/ 561975 h 2143125"/>
              <a:gd name="connsiteX25" fmla="*/ 401417 w 4992467"/>
              <a:gd name="connsiteY25" fmla="*/ 523875 h 2143125"/>
              <a:gd name="connsiteX26" fmla="*/ 429992 w 4992467"/>
              <a:gd name="connsiteY26" fmla="*/ 504825 h 2143125"/>
              <a:gd name="connsiteX27" fmla="*/ 458567 w 4992467"/>
              <a:gd name="connsiteY27" fmla="*/ 495300 h 2143125"/>
              <a:gd name="connsiteX28" fmla="*/ 487142 w 4992467"/>
              <a:gd name="connsiteY28" fmla="*/ 476250 h 2143125"/>
              <a:gd name="connsiteX29" fmla="*/ 544292 w 4992467"/>
              <a:gd name="connsiteY29" fmla="*/ 457200 h 2143125"/>
              <a:gd name="connsiteX30" fmla="*/ 649067 w 4992467"/>
              <a:gd name="connsiteY30" fmla="*/ 428625 h 2143125"/>
              <a:gd name="connsiteX31" fmla="*/ 830042 w 4992467"/>
              <a:gd name="connsiteY31" fmla="*/ 409575 h 2143125"/>
              <a:gd name="connsiteX32" fmla="*/ 925292 w 4992467"/>
              <a:gd name="connsiteY32" fmla="*/ 381000 h 2143125"/>
              <a:gd name="connsiteX33" fmla="*/ 953867 w 4992467"/>
              <a:gd name="connsiteY33" fmla="*/ 361950 h 2143125"/>
              <a:gd name="connsiteX34" fmla="*/ 1011017 w 4992467"/>
              <a:gd name="connsiteY34" fmla="*/ 342900 h 2143125"/>
              <a:gd name="connsiteX35" fmla="*/ 1096742 w 4992467"/>
              <a:gd name="connsiteY35" fmla="*/ 304800 h 2143125"/>
              <a:gd name="connsiteX36" fmla="*/ 1182467 w 4992467"/>
              <a:gd name="connsiteY36" fmla="*/ 285750 h 2143125"/>
              <a:gd name="connsiteX37" fmla="*/ 1220567 w 4992467"/>
              <a:gd name="connsiteY37" fmla="*/ 276225 h 2143125"/>
              <a:gd name="connsiteX38" fmla="*/ 1411067 w 4992467"/>
              <a:gd name="connsiteY38" fmla="*/ 266700 h 2143125"/>
              <a:gd name="connsiteX39" fmla="*/ 1458692 w 4992467"/>
              <a:gd name="connsiteY39" fmla="*/ 257175 h 2143125"/>
              <a:gd name="connsiteX40" fmla="*/ 1487267 w 4992467"/>
              <a:gd name="connsiteY40" fmla="*/ 247650 h 2143125"/>
              <a:gd name="connsiteX41" fmla="*/ 1544417 w 4992467"/>
              <a:gd name="connsiteY41" fmla="*/ 238125 h 2143125"/>
              <a:gd name="connsiteX42" fmla="*/ 1658717 w 4992467"/>
              <a:gd name="connsiteY42" fmla="*/ 247650 h 2143125"/>
              <a:gd name="connsiteX43" fmla="*/ 1868267 w 4992467"/>
              <a:gd name="connsiteY43" fmla="*/ 228600 h 2143125"/>
              <a:gd name="connsiteX44" fmla="*/ 1953992 w 4992467"/>
              <a:gd name="connsiteY44" fmla="*/ 200025 h 2143125"/>
              <a:gd name="connsiteX45" fmla="*/ 1982567 w 4992467"/>
              <a:gd name="connsiteY45" fmla="*/ 190500 h 2143125"/>
              <a:gd name="connsiteX46" fmla="*/ 2011142 w 4992467"/>
              <a:gd name="connsiteY46" fmla="*/ 171450 h 2143125"/>
              <a:gd name="connsiteX47" fmla="*/ 2068292 w 4992467"/>
              <a:gd name="connsiteY47" fmla="*/ 152400 h 2143125"/>
              <a:gd name="connsiteX48" fmla="*/ 2154017 w 4992467"/>
              <a:gd name="connsiteY48" fmla="*/ 114300 h 2143125"/>
              <a:gd name="connsiteX49" fmla="*/ 2496917 w 4992467"/>
              <a:gd name="connsiteY49" fmla="*/ 95250 h 2143125"/>
              <a:gd name="connsiteX50" fmla="*/ 2582642 w 4992467"/>
              <a:gd name="connsiteY50" fmla="*/ 66675 h 2143125"/>
              <a:gd name="connsiteX51" fmla="*/ 2611217 w 4992467"/>
              <a:gd name="connsiteY51" fmla="*/ 57150 h 2143125"/>
              <a:gd name="connsiteX52" fmla="*/ 2639792 w 4992467"/>
              <a:gd name="connsiteY52" fmla="*/ 38100 h 2143125"/>
              <a:gd name="connsiteX53" fmla="*/ 2696942 w 4992467"/>
              <a:gd name="connsiteY53" fmla="*/ 19050 h 2143125"/>
              <a:gd name="connsiteX54" fmla="*/ 2763617 w 4992467"/>
              <a:gd name="connsiteY54" fmla="*/ 0 h 2143125"/>
              <a:gd name="connsiteX55" fmla="*/ 2982692 w 4992467"/>
              <a:gd name="connsiteY55" fmla="*/ 9525 h 2143125"/>
              <a:gd name="connsiteX56" fmla="*/ 3039842 w 4992467"/>
              <a:gd name="connsiteY56" fmla="*/ 28575 h 2143125"/>
              <a:gd name="connsiteX57" fmla="*/ 3077942 w 4992467"/>
              <a:gd name="connsiteY57" fmla="*/ 38100 h 2143125"/>
              <a:gd name="connsiteX58" fmla="*/ 3135092 w 4992467"/>
              <a:gd name="connsiteY58" fmla="*/ 57150 h 2143125"/>
              <a:gd name="connsiteX59" fmla="*/ 3192242 w 4992467"/>
              <a:gd name="connsiteY59" fmla="*/ 76200 h 2143125"/>
              <a:gd name="connsiteX60" fmla="*/ 3220817 w 4992467"/>
              <a:gd name="connsiteY60" fmla="*/ 85725 h 2143125"/>
              <a:gd name="connsiteX61" fmla="*/ 3249392 w 4992467"/>
              <a:gd name="connsiteY61" fmla="*/ 95250 h 2143125"/>
              <a:gd name="connsiteX62" fmla="*/ 3363692 w 4992467"/>
              <a:gd name="connsiteY62" fmla="*/ 104775 h 2143125"/>
              <a:gd name="connsiteX63" fmla="*/ 3420842 w 4992467"/>
              <a:gd name="connsiteY63" fmla="*/ 133350 h 2143125"/>
              <a:gd name="connsiteX64" fmla="*/ 3449417 w 4992467"/>
              <a:gd name="connsiteY64" fmla="*/ 161925 h 2143125"/>
              <a:gd name="connsiteX65" fmla="*/ 3506567 w 4992467"/>
              <a:gd name="connsiteY65" fmla="*/ 200025 h 2143125"/>
              <a:gd name="connsiteX66" fmla="*/ 3535142 w 4992467"/>
              <a:gd name="connsiteY66" fmla="*/ 219075 h 2143125"/>
              <a:gd name="connsiteX67" fmla="*/ 3563717 w 4992467"/>
              <a:gd name="connsiteY67" fmla="*/ 247650 h 2143125"/>
              <a:gd name="connsiteX68" fmla="*/ 3620867 w 4992467"/>
              <a:gd name="connsiteY68" fmla="*/ 266700 h 2143125"/>
              <a:gd name="connsiteX69" fmla="*/ 3678017 w 4992467"/>
              <a:gd name="connsiteY69" fmla="*/ 295275 h 2143125"/>
              <a:gd name="connsiteX70" fmla="*/ 3706592 w 4992467"/>
              <a:gd name="connsiteY70" fmla="*/ 314325 h 2143125"/>
              <a:gd name="connsiteX71" fmla="*/ 3744692 w 4992467"/>
              <a:gd name="connsiteY71" fmla="*/ 323850 h 2143125"/>
              <a:gd name="connsiteX72" fmla="*/ 3887567 w 4992467"/>
              <a:gd name="connsiteY72" fmla="*/ 342900 h 2143125"/>
              <a:gd name="connsiteX73" fmla="*/ 3944717 w 4992467"/>
              <a:gd name="connsiteY73" fmla="*/ 361950 h 2143125"/>
              <a:gd name="connsiteX74" fmla="*/ 3973292 w 4992467"/>
              <a:gd name="connsiteY74" fmla="*/ 371475 h 2143125"/>
              <a:gd name="connsiteX75" fmla="*/ 4030442 w 4992467"/>
              <a:gd name="connsiteY75" fmla="*/ 419100 h 2143125"/>
              <a:gd name="connsiteX76" fmla="*/ 4087592 w 4992467"/>
              <a:gd name="connsiteY76" fmla="*/ 457200 h 2143125"/>
              <a:gd name="connsiteX77" fmla="*/ 4116167 w 4992467"/>
              <a:gd name="connsiteY77" fmla="*/ 476250 h 2143125"/>
              <a:gd name="connsiteX78" fmla="*/ 4173317 w 4992467"/>
              <a:gd name="connsiteY78" fmla="*/ 514350 h 2143125"/>
              <a:gd name="connsiteX79" fmla="*/ 4201892 w 4992467"/>
              <a:gd name="connsiteY79" fmla="*/ 533400 h 2143125"/>
              <a:gd name="connsiteX80" fmla="*/ 4230467 w 4992467"/>
              <a:gd name="connsiteY80" fmla="*/ 542925 h 2143125"/>
              <a:gd name="connsiteX81" fmla="*/ 4259042 w 4992467"/>
              <a:gd name="connsiteY81" fmla="*/ 571500 h 2143125"/>
              <a:gd name="connsiteX82" fmla="*/ 4316192 w 4992467"/>
              <a:gd name="connsiteY82" fmla="*/ 600075 h 2143125"/>
              <a:gd name="connsiteX83" fmla="*/ 4344767 w 4992467"/>
              <a:gd name="connsiteY83" fmla="*/ 628650 h 2143125"/>
              <a:gd name="connsiteX84" fmla="*/ 4373342 w 4992467"/>
              <a:gd name="connsiteY84" fmla="*/ 638175 h 2143125"/>
              <a:gd name="connsiteX85" fmla="*/ 4459067 w 4992467"/>
              <a:gd name="connsiteY85" fmla="*/ 695325 h 2143125"/>
              <a:gd name="connsiteX86" fmla="*/ 4487642 w 4992467"/>
              <a:gd name="connsiteY86" fmla="*/ 714375 h 2143125"/>
              <a:gd name="connsiteX87" fmla="*/ 4516217 w 4992467"/>
              <a:gd name="connsiteY87" fmla="*/ 733425 h 2143125"/>
              <a:gd name="connsiteX88" fmla="*/ 4601942 w 4992467"/>
              <a:gd name="connsiteY88" fmla="*/ 809625 h 2143125"/>
              <a:gd name="connsiteX89" fmla="*/ 4630517 w 4992467"/>
              <a:gd name="connsiteY89" fmla="*/ 819150 h 2143125"/>
              <a:gd name="connsiteX90" fmla="*/ 4687667 w 4992467"/>
              <a:gd name="connsiteY90" fmla="*/ 857250 h 2143125"/>
              <a:gd name="connsiteX91" fmla="*/ 4754342 w 4992467"/>
              <a:gd name="connsiteY91" fmla="*/ 876300 h 2143125"/>
              <a:gd name="connsiteX92" fmla="*/ 4782917 w 4992467"/>
              <a:gd name="connsiteY92" fmla="*/ 885825 h 2143125"/>
              <a:gd name="connsiteX93" fmla="*/ 4849592 w 4992467"/>
              <a:gd name="connsiteY93" fmla="*/ 904875 h 2143125"/>
              <a:gd name="connsiteX94" fmla="*/ 4878167 w 4992467"/>
              <a:gd name="connsiteY94" fmla="*/ 923925 h 2143125"/>
              <a:gd name="connsiteX95" fmla="*/ 4906742 w 4992467"/>
              <a:gd name="connsiteY95" fmla="*/ 933450 h 2143125"/>
              <a:gd name="connsiteX96" fmla="*/ 4963892 w 4992467"/>
              <a:gd name="connsiteY96" fmla="*/ 971550 h 2143125"/>
              <a:gd name="connsiteX97" fmla="*/ 4992467 w 4992467"/>
              <a:gd name="connsiteY97" fmla="*/ 1008111 h 2143125"/>
              <a:gd name="connsiteX98" fmla="*/ 4220942 w 4992467"/>
              <a:gd name="connsiteY98" fmla="*/ 2038350 h 2143125"/>
              <a:gd name="connsiteX99" fmla="*/ 4154267 w 4992467"/>
              <a:gd name="connsiteY99" fmla="*/ 2114550 h 2143125"/>
              <a:gd name="connsiteX100" fmla="*/ 4106642 w 4992467"/>
              <a:gd name="connsiteY100" fmla="*/ 2124075 h 2143125"/>
              <a:gd name="connsiteX101" fmla="*/ 3906617 w 4992467"/>
              <a:gd name="connsiteY101" fmla="*/ 2143125 h 2143125"/>
              <a:gd name="connsiteX102" fmla="*/ 3458942 w 4992467"/>
              <a:gd name="connsiteY102" fmla="*/ 2124075 h 2143125"/>
              <a:gd name="connsiteX103" fmla="*/ 3344642 w 4992467"/>
              <a:gd name="connsiteY103" fmla="*/ 2095500 h 2143125"/>
              <a:gd name="connsiteX104" fmla="*/ 3297017 w 4992467"/>
              <a:gd name="connsiteY104" fmla="*/ 2085975 h 2143125"/>
              <a:gd name="connsiteX105" fmla="*/ 3068417 w 4992467"/>
              <a:gd name="connsiteY105" fmla="*/ 2095500 h 2143125"/>
              <a:gd name="connsiteX106" fmla="*/ 3030317 w 4992467"/>
              <a:gd name="connsiteY106" fmla="*/ 2105025 h 2143125"/>
              <a:gd name="connsiteX107" fmla="*/ 2925542 w 4992467"/>
              <a:gd name="connsiteY107" fmla="*/ 2114550 h 2143125"/>
              <a:gd name="connsiteX108" fmla="*/ 2858867 w 4992467"/>
              <a:gd name="connsiteY108" fmla="*/ 2124075 h 2143125"/>
              <a:gd name="connsiteX109" fmla="*/ 2011142 w 4992467"/>
              <a:gd name="connsiteY109" fmla="*/ 2114550 h 2143125"/>
              <a:gd name="connsiteX110" fmla="*/ 1887317 w 4992467"/>
              <a:gd name="connsiteY110" fmla="*/ 2095500 h 2143125"/>
              <a:gd name="connsiteX111" fmla="*/ 1639667 w 4992467"/>
              <a:gd name="connsiteY111" fmla="*/ 2085975 h 2143125"/>
              <a:gd name="connsiteX112" fmla="*/ 1553942 w 4992467"/>
              <a:gd name="connsiteY112" fmla="*/ 2076450 h 2143125"/>
              <a:gd name="connsiteX113" fmla="*/ 1525367 w 4992467"/>
              <a:gd name="connsiteY113" fmla="*/ 2066925 h 2143125"/>
              <a:gd name="connsiteX114" fmla="*/ 687167 w 4992467"/>
              <a:gd name="connsiteY114" fmla="*/ 2085975 h 2143125"/>
              <a:gd name="connsiteX115" fmla="*/ 620492 w 4992467"/>
              <a:gd name="connsiteY115" fmla="*/ 2076450 h 2143125"/>
              <a:gd name="connsiteX116" fmla="*/ 572867 w 4992467"/>
              <a:gd name="connsiteY11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367 w 4992467"/>
              <a:gd name="connsiteY15" fmla="*/ 809625 h 2143125"/>
              <a:gd name="connsiteX16" fmla="*/ 68042 w 4992467"/>
              <a:gd name="connsiteY16" fmla="*/ 733425 h 2143125"/>
              <a:gd name="connsiteX17" fmla="*/ 96617 w 4992467"/>
              <a:gd name="connsiteY17" fmla="*/ 714375 h 2143125"/>
              <a:gd name="connsiteX18" fmla="*/ 125192 w 4992467"/>
              <a:gd name="connsiteY18" fmla="*/ 695325 h 2143125"/>
              <a:gd name="connsiteX19" fmla="*/ 172817 w 4992467"/>
              <a:gd name="connsiteY19" fmla="*/ 647700 h 2143125"/>
              <a:gd name="connsiteX20" fmla="*/ 201392 w 4992467"/>
              <a:gd name="connsiteY20" fmla="*/ 638175 h 2143125"/>
              <a:gd name="connsiteX21" fmla="*/ 258542 w 4992467"/>
              <a:gd name="connsiteY21" fmla="*/ 600075 h 2143125"/>
              <a:gd name="connsiteX22" fmla="*/ 315692 w 4992467"/>
              <a:gd name="connsiteY22" fmla="*/ 571500 h 2143125"/>
              <a:gd name="connsiteX23" fmla="*/ 344267 w 4992467"/>
              <a:gd name="connsiteY23" fmla="*/ 561975 h 2143125"/>
              <a:gd name="connsiteX24" fmla="*/ 401417 w 4992467"/>
              <a:gd name="connsiteY24" fmla="*/ 523875 h 2143125"/>
              <a:gd name="connsiteX25" fmla="*/ 429992 w 4992467"/>
              <a:gd name="connsiteY25" fmla="*/ 504825 h 2143125"/>
              <a:gd name="connsiteX26" fmla="*/ 458567 w 4992467"/>
              <a:gd name="connsiteY26" fmla="*/ 495300 h 2143125"/>
              <a:gd name="connsiteX27" fmla="*/ 487142 w 4992467"/>
              <a:gd name="connsiteY27" fmla="*/ 476250 h 2143125"/>
              <a:gd name="connsiteX28" fmla="*/ 544292 w 4992467"/>
              <a:gd name="connsiteY28" fmla="*/ 457200 h 2143125"/>
              <a:gd name="connsiteX29" fmla="*/ 649067 w 4992467"/>
              <a:gd name="connsiteY29" fmla="*/ 428625 h 2143125"/>
              <a:gd name="connsiteX30" fmla="*/ 830042 w 4992467"/>
              <a:gd name="connsiteY30" fmla="*/ 409575 h 2143125"/>
              <a:gd name="connsiteX31" fmla="*/ 925292 w 4992467"/>
              <a:gd name="connsiteY31" fmla="*/ 381000 h 2143125"/>
              <a:gd name="connsiteX32" fmla="*/ 953867 w 4992467"/>
              <a:gd name="connsiteY32" fmla="*/ 361950 h 2143125"/>
              <a:gd name="connsiteX33" fmla="*/ 1011017 w 4992467"/>
              <a:gd name="connsiteY33" fmla="*/ 342900 h 2143125"/>
              <a:gd name="connsiteX34" fmla="*/ 1096742 w 4992467"/>
              <a:gd name="connsiteY34" fmla="*/ 304800 h 2143125"/>
              <a:gd name="connsiteX35" fmla="*/ 1182467 w 4992467"/>
              <a:gd name="connsiteY35" fmla="*/ 285750 h 2143125"/>
              <a:gd name="connsiteX36" fmla="*/ 1220567 w 4992467"/>
              <a:gd name="connsiteY36" fmla="*/ 276225 h 2143125"/>
              <a:gd name="connsiteX37" fmla="*/ 1411067 w 4992467"/>
              <a:gd name="connsiteY37" fmla="*/ 266700 h 2143125"/>
              <a:gd name="connsiteX38" fmla="*/ 1458692 w 4992467"/>
              <a:gd name="connsiteY38" fmla="*/ 257175 h 2143125"/>
              <a:gd name="connsiteX39" fmla="*/ 1487267 w 4992467"/>
              <a:gd name="connsiteY39" fmla="*/ 247650 h 2143125"/>
              <a:gd name="connsiteX40" fmla="*/ 1544417 w 4992467"/>
              <a:gd name="connsiteY40" fmla="*/ 238125 h 2143125"/>
              <a:gd name="connsiteX41" fmla="*/ 1658717 w 4992467"/>
              <a:gd name="connsiteY41" fmla="*/ 247650 h 2143125"/>
              <a:gd name="connsiteX42" fmla="*/ 1868267 w 4992467"/>
              <a:gd name="connsiteY42" fmla="*/ 228600 h 2143125"/>
              <a:gd name="connsiteX43" fmla="*/ 1953992 w 4992467"/>
              <a:gd name="connsiteY43" fmla="*/ 200025 h 2143125"/>
              <a:gd name="connsiteX44" fmla="*/ 1982567 w 4992467"/>
              <a:gd name="connsiteY44" fmla="*/ 190500 h 2143125"/>
              <a:gd name="connsiteX45" fmla="*/ 2011142 w 4992467"/>
              <a:gd name="connsiteY45" fmla="*/ 171450 h 2143125"/>
              <a:gd name="connsiteX46" fmla="*/ 2068292 w 4992467"/>
              <a:gd name="connsiteY46" fmla="*/ 152400 h 2143125"/>
              <a:gd name="connsiteX47" fmla="*/ 2154017 w 4992467"/>
              <a:gd name="connsiteY47" fmla="*/ 114300 h 2143125"/>
              <a:gd name="connsiteX48" fmla="*/ 2496917 w 4992467"/>
              <a:gd name="connsiteY48" fmla="*/ 95250 h 2143125"/>
              <a:gd name="connsiteX49" fmla="*/ 2582642 w 4992467"/>
              <a:gd name="connsiteY49" fmla="*/ 66675 h 2143125"/>
              <a:gd name="connsiteX50" fmla="*/ 2611217 w 4992467"/>
              <a:gd name="connsiteY50" fmla="*/ 57150 h 2143125"/>
              <a:gd name="connsiteX51" fmla="*/ 2639792 w 4992467"/>
              <a:gd name="connsiteY51" fmla="*/ 38100 h 2143125"/>
              <a:gd name="connsiteX52" fmla="*/ 2696942 w 4992467"/>
              <a:gd name="connsiteY52" fmla="*/ 19050 h 2143125"/>
              <a:gd name="connsiteX53" fmla="*/ 2763617 w 4992467"/>
              <a:gd name="connsiteY53" fmla="*/ 0 h 2143125"/>
              <a:gd name="connsiteX54" fmla="*/ 2982692 w 4992467"/>
              <a:gd name="connsiteY54" fmla="*/ 9525 h 2143125"/>
              <a:gd name="connsiteX55" fmla="*/ 3039842 w 4992467"/>
              <a:gd name="connsiteY55" fmla="*/ 28575 h 2143125"/>
              <a:gd name="connsiteX56" fmla="*/ 3077942 w 4992467"/>
              <a:gd name="connsiteY56" fmla="*/ 38100 h 2143125"/>
              <a:gd name="connsiteX57" fmla="*/ 3135092 w 4992467"/>
              <a:gd name="connsiteY57" fmla="*/ 57150 h 2143125"/>
              <a:gd name="connsiteX58" fmla="*/ 3192242 w 4992467"/>
              <a:gd name="connsiteY58" fmla="*/ 76200 h 2143125"/>
              <a:gd name="connsiteX59" fmla="*/ 3220817 w 4992467"/>
              <a:gd name="connsiteY59" fmla="*/ 85725 h 2143125"/>
              <a:gd name="connsiteX60" fmla="*/ 3249392 w 4992467"/>
              <a:gd name="connsiteY60" fmla="*/ 95250 h 2143125"/>
              <a:gd name="connsiteX61" fmla="*/ 3363692 w 4992467"/>
              <a:gd name="connsiteY61" fmla="*/ 104775 h 2143125"/>
              <a:gd name="connsiteX62" fmla="*/ 3420842 w 4992467"/>
              <a:gd name="connsiteY62" fmla="*/ 133350 h 2143125"/>
              <a:gd name="connsiteX63" fmla="*/ 3449417 w 4992467"/>
              <a:gd name="connsiteY63" fmla="*/ 161925 h 2143125"/>
              <a:gd name="connsiteX64" fmla="*/ 3506567 w 4992467"/>
              <a:gd name="connsiteY64" fmla="*/ 200025 h 2143125"/>
              <a:gd name="connsiteX65" fmla="*/ 3535142 w 4992467"/>
              <a:gd name="connsiteY65" fmla="*/ 219075 h 2143125"/>
              <a:gd name="connsiteX66" fmla="*/ 3563717 w 4992467"/>
              <a:gd name="connsiteY66" fmla="*/ 247650 h 2143125"/>
              <a:gd name="connsiteX67" fmla="*/ 3620867 w 4992467"/>
              <a:gd name="connsiteY67" fmla="*/ 266700 h 2143125"/>
              <a:gd name="connsiteX68" fmla="*/ 3678017 w 4992467"/>
              <a:gd name="connsiteY68" fmla="*/ 295275 h 2143125"/>
              <a:gd name="connsiteX69" fmla="*/ 3706592 w 4992467"/>
              <a:gd name="connsiteY69" fmla="*/ 314325 h 2143125"/>
              <a:gd name="connsiteX70" fmla="*/ 3744692 w 4992467"/>
              <a:gd name="connsiteY70" fmla="*/ 323850 h 2143125"/>
              <a:gd name="connsiteX71" fmla="*/ 3887567 w 4992467"/>
              <a:gd name="connsiteY71" fmla="*/ 342900 h 2143125"/>
              <a:gd name="connsiteX72" fmla="*/ 3944717 w 4992467"/>
              <a:gd name="connsiteY72" fmla="*/ 361950 h 2143125"/>
              <a:gd name="connsiteX73" fmla="*/ 3973292 w 4992467"/>
              <a:gd name="connsiteY73" fmla="*/ 371475 h 2143125"/>
              <a:gd name="connsiteX74" fmla="*/ 4030442 w 4992467"/>
              <a:gd name="connsiteY74" fmla="*/ 419100 h 2143125"/>
              <a:gd name="connsiteX75" fmla="*/ 4087592 w 4992467"/>
              <a:gd name="connsiteY75" fmla="*/ 457200 h 2143125"/>
              <a:gd name="connsiteX76" fmla="*/ 4116167 w 4992467"/>
              <a:gd name="connsiteY76" fmla="*/ 476250 h 2143125"/>
              <a:gd name="connsiteX77" fmla="*/ 4173317 w 4992467"/>
              <a:gd name="connsiteY77" fmla="*/ 514350 h 2143125"/>
              <a:gd name="connsiteX78" fmla="*/ 4201892 w 4992467"/>
              <a:gd name="connsiteY78" fmla="*/ 533400 h 2143125"/>
              <a:gd name="connsiteX79" fmla="*/ 4230467 w 4992467"/>
              <a:gd name="connsiteY79" fmla="*/ 542925 h 2143125"/>
              <a:gd name="connsiteX80" fmla="*/ 4259042 w 4992467"/>
              <a:gd name="connsiteY80" fmla="*/ 571500 h 2143125"/>
              <a:gd name="connsiteX81" fmla="*/ 4316192 w 4992467"/>
              <a:gd name="connsiteY81" fmla="*/ 600075 h 2143125"/>
              <a:gd name="connsiteX82" fmla="*/ 4344767 w 4992467"/>
              <a:gd name="connsiteY82" fmla="*/ 628650 h 2143125"/>
              <a:gd name="connsiteX83" fmla="*/ 4373342 w 4992467"/>
              <a:gd name="connsiteY83" fmla="*/ 638175 h 2143125"/>
              <a:gd name="connsiteX84" fmla="*/ 4459067 w 4992467"/>
              <a:gd name="connsiteY84" fmla="*/ 695325 h 2143125"/>
              <a:gd name="connsiteX85" fmla="*/ 4487642 w 4992467"/>
              <a:gd name="connsiteY85" fmla="*/ 714375 h 2143125"/>
              <a:gd name="connsiteX86" fmla="*/ 4516217 w 4992467"/>
              <a:gd name="connsiteY86" fmla="*/ 733425 h 2143125"/>
              <a:gd name="connsiteX87" fmla="*/ 4601942 w 4992467"/>
              <a:gd name="connsiteY87" fmla="*/ 809625 h 2143125"/>
              <a:gd name="connsiteX88" fmla="*/ 4630517 w 4992467"/>
              <a:gd name="connsiteY88" fmla="*/ 819150 h 2143125"/>
              <a:gd name="connsiteX89" fmla="*/ 4687667 w 4992467"/>
              <a:gd name="connsiteY89" fmla="*/ 857250 h 2143125"/>
              <a:gd name="connsiteX90" fmla="*/ 4754342 w 4992467"/>
              <a:gd name="connsiteY90" fmla="*/ 876300 h 2143125"/>
              <a:gd name="connsiteX91" fmla="*/ 4782917 w 4992467"/>
              <a:gd name="connsiteY91" fmla="*/ 885825 h 2143125"/>
              <a:gd name="connsiteX92" fmla="*/ 4849592 w 4992467"/>
              <a:gd name="connsiteY92" fmla="*/ 904875 h 2143125"/>
              <a:gd name="connsiteX93" fmla="*/ 4878167 w 4992467"/>
              <a:gd name="connsiteY93" fmla="*/ 923925 h 2143125"/>
              <a:gd name="connsiteX94" fmla="*/ 4906742 w 4992467"/>
              <a:gd name="connsiteY94" fmla="*/ 933450 h 2143125"/>
              <a:gd name="connsiteX95" fmla="*/ 4963892 w 4992467"/>
              <a:gd name="connsiteY95" fmla="*/ 971550 h 2143125"/>
              <a:gd name="connsiteX96" fmla="*/ 4992467 w 4992467"/>
              <a:gd name="connsiteY96" fmla="*/ 1008111 h 2143125"/>
              <a:gd name="connsiteX97" fmla="*/ 4220942 w 4992467"/>
              <a:gd name="connsiteY97" fmla="*/ 2038350 h 2143125"/>
              <a:gd name="connsiteX98" fmla="*/ 4154267 w 4992467"/>
              <a:gd name="connsiteY98" fmla="*/ 2114550 h 2143125"/>
              <a:gd name="connsiteX99" fmla="*/ 4106642 w 4992467"/>
              <a:gd name="connsiteY99" fmla="*/ 2124075 h 2143125"/>
              <a:gd name="connsiteX100" fmla="*/ 3906617 w 4992467"/>
              <a:gd name="connsiteY100" fmla="*/ 2143125 h 2143125"/>
              <a:gd name="connsiteX101" fmla="*/ 3458942 w 4992467"/>
              <a:gd name="connsiteY101" fmla="*/ 2124075 h 2143125"/>
              <a:gd name="connsiteX102" fmla="*/ 3344642 w 4992467"/>
              <a:gd name="connsiteY102" fmla="*/ 2095500 h 2143125"/>
              <a:gd name="connsiteX103" fmla="*/ 3297017 w 4992467"/>
              <a:gd name="connsiteY103" fmla="*/ 2085975 h 2143125"/>
              <a:gd name="connsiteX104" fmla="*/ 3068417 w 4992467"/>
              <a:gd name="connsiteY104" fmla="*/ 2095500 h 2143125"/>
              <a:gd name="connsiteX105" fmla="*/ 3030317 w 4992467"/>
              <a:gd name="connsiteY105" fmla="*/ 2105025 h 2143125"/>
              <a:gd name="connsiteX106" fmla="*/ 2925542 w 4992467"/>
              <a:gd name="connsiteY106" fmla="*/ 2114550 h 2143125"/>
              <a:gd name="connsiteX107" fmla="*/ 2858867 w 4992467"/>
              <a:gd name="connsiteY107" fmla="*/ 2124075 h 2143125"/>
              <a:gd name="connsiteX108" fmla="*/ 2011142 w 4992467"/>
              <a:gd name="connsiteY108" fmla="*/ 2114550 h 2143125"/>
              <a:gd name="connsiteX109" fmla="*/ 1887317 w 4992467"/>
              <a:gd name="connsiteY109" fmla="*/ 2095500 h 2143125"/>
              <a:gd name="connsiteX110" fmla="*/ 1639667 w 4992467"/>
              <a:gd name="connsiteY110" fmla="*/ 2085975 h 2143125"/>
              <a:gd name="connsiteX111" fmla="*/ 1553942 w 4992467"/>
              <a:gd name="connsiteY111" fmla="*/ 2076450 h 2143125"/>
              <a:gd name="connsiteX112" fmla="*/ 1525367 w 4992467"/>
              <a:gd name="connsiteY112" fmla="*/ 2066925 h 2143125"/>
              <a:gd name="connsiteX113" fmla="*/ 687167 w 4992467"/>
              <a:gd name="connsiteY113" fmla="*/ 2085975 h 2143125"/>
              <a:gd name="connsiteX114" fmla="*/ 620492 w 4992467"/>
              <a:gd name="connsiteY114" fmla="*/ 2076450 h 2143125"/>
              <a:gd name="connsiteX115" fmla="*/ 572867 w 4992467"/>
              <a:gd name="connsiteY11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10917 w 4992467"/>
              <a:gd name="connsiteY13" fmla="*/ 1333500 h 2143125"/>
              <a:gd name="connsiteX14" fmla="*/ 1367 w 4992467"/>
              <a:gd name="connsiteY14" fmla="*/ 809625 h 2143125"/>
              <a:gd name="connsiteX15" fmla="*/ 68042 w 4992467"/>
              <a:gd name="connsiteY15" fmla="*/ 733425 h 2143125"/>
              <a:gd name="connsiteX16" fmla="*/ 96617 w 4992467"/>
              <a:gd name="connsiteY16" fmla="*/ 714375 h 2143125"/>
              <a:gd name="connsiteX17" fmla="*/ 125192 w 4992467"/>
              <a:gd name="connsiteY17" fmla="*/ 695325 h 2143125"/>
              <a:gd name="connsiteX18" fmla="*/ 172817 w 4992467"/>
              <a:gd name="connsiteY18" fmla="*/ 647700 h 2143125"/>
              <a:gd name="connsiteX19" fmla="*/ 201392 w 4992467"/>
              <a:gd name="connsiteY19" fmla="*/ 638175 h 2143125"/>
              <a:gd name="connsiteX20" fmla="*/ 258542 w 4992467"/>
              <a:gd name="connsiteY20" fmla="*/ 600075 h 2143125"/>
              <a:gd name="connsiteX21" fmla="*/ 315692 w 4992467"/>
              <a:gd name="connsiteY21" fmla="*/ 571500 h 2143125"/>
              <a:gd name="connsiteX22" fmla="*/ 344267 w 4992467"/>
              <a:gd name="connsiteY22" fmla="*/ 561975 h 2143125"/>
              <a:gd name="connsiteX23" fmla="*/ 401417 w 4992467"/>
              <a:gd name="connsiteY23" fmla="*/ 523875 h 2143125"/>
              <a:gd name="connsiteX24" fmla="*/ 429992 w 4992467"/>
              <a:gd name="connsiteY24" fmla="*/ 504825 h 2143125"/>
              <a:gd name="connsiteX25" fmla="*/ 458567 w 4992467"/>
              <a:gd name="connsiteY25" fmla="*/ 495300 h 2143125"/>
              <a:gd name="connsiteX26" fmla="*/ 487142 w 4992467"/>
              <a:gd name="connsiteY26" fmla="*/ 476250 h 2143125"/>
              <a:gd name="connsiteX27" fmla="*/ 544292 w 4992467"/>
              <a:gd name="connsiteY27" fmla="*/ 457200 h 2143125"/>
              <a:gd name="connsiteX28" fmla="*/ 649067 w 4992467"/>
              <a:gd name="connsiteY28" fmla="*/ 428625 h 2143125"/>
              <a:gd name="connsiteX29" fmla="*/ 830042 w 4992467"/>
              <a:gd name="connsiteY29" fmla="*/ 409575 h 2143125"/>
              <a:gd name="connsiteX30" fmla="*/ 925292 w 4992467"/>
              <a:gd name="connsiteY30" fmla="*/ 381000 h 2143125"/>
              <a:gd name="connsiteX31" fmla="*/ 953867 w 4992467"/>
              <a:gd name="connsiteY31" fmla="*/ 361950 h 2143125"/>
              <a:gd name="connsiteX32" fmla="*/ 1011017 w 4992467"/>
              <a:gd name="connsiteY32" fmla="*/ 342900 h 2143125"/>
              <a:gd name="connsiteX33" fmla="*/ 1096742 w 4992467"/>
              <a:gd name="connsiteY33" fmla="*/ 304800 h 2143125"/>
              <a:gd name="connsiteX34" fmla="*/ 1182467 w 4992467"/>
              <a:gd name="connsiteY34" fmla="*/ 285750 h 2143125"/>
              <a:gd name="connsiteX35" fmla="*/ 1220567 w 4992467"/>
              <a:gd name="connsiteY35" fmla="*/ 276225 h 2143125"/>
              <a:gd name="connsiteX36" fmla="*/ 1411067 w 4992467"/>
              <a:gd name="connsiteY36" fmla="*/ 266700 h 2143125"/>
              <a:gd name="connsiteX37" fmla="*/ 1458692 w 4992467"/>
              <a:gd name="connsiteY37" fmla="*/ 257175 h 2143125"/>
              <a:gd name="connsiteX38" fmla="*/ 1487267 w 4992467"/>
              <a:gd name="connsiteY38" fmla="*/ 247650 h 2143125"/>
              <a:gd name="connsiteX39" fmla="*/ 1544417 w 4992467"/>
              <a:gd name="connsiteY39" fmla="*/ 238125 h 2143125"/>
              <a:gd name="connsiteX40" fmla="*/ 1658717 w 4992467"/>
              <a:gd name="connsiteY40" fmla="*/ 247650 h 2143125"/>
              <a:gd name="connsiteX41" fmla="*/ 1868267 w 4992467"/>
              <a:gd name="connsiteY41" fmla="*/ 228600 h 2143125"/>
              <a:gd name="connsiteX42" fmla="*/ 1953992 w 4992467"/>
              <a:gd name="connsiteY42" fmla="*/ 200025 h 2143125"/>
              <a:gd name="connsiteX43" fmla="*/ 1982567 w 4992467"/>
              <a:gd name="connsiteY43" fmla="*/ 190500 h 2143125"/>
              <a:gd name="connsiteX44" fmla="*/ 2011142 w 4992467"/>
              <a:gd name="connsiteY44" fmla="*/ 171450 h 2143125"/>
              <a:gd name="connsiteX45" fmla="*/ 2068292 w 4992467"/>
              <a:gd name="connsiteY45" fmla="*/ 152400 h 2143125"/>
              <a:gd name="connsiteX46" fmla="*/ 2154017 w 4992467"/>
              <a:gd name="connsiteY46" fmla="*/ 114300 h 2143125"/>
              <a:gd name="connsiteX47" fmla="*/ 2496917 w 4992467"/>
              <a:gd name="connsiteY47" fmla="*/ 95250 h 2143125"/>
              <a:gd name="connsiteX48" fmla="*/ 2582642 w 4992467"/>
              <a:gd name="connsiteY48" fmla="*/ 66675 h 2143125"/>
              <a:gd name="connsiteX49" fmla="*/ 2611217 w 4992467"/>
              <a:gd name="connsiteY49" fmla="*/ 57150 h 2143125"/>
              <a:gd name="connsiteX50" fmla="*/ 2639792 w 4992467"/>
              <a:gd name="connsiteY50" fmla="*/ 38100 h 2143125"/>
              <a:gd name="connsiteX51" fmla="*/ 2696942 w 4992467"/>
              <a:gd name="connsiteY51" fmla="*/ 19050 h 2143125"/>
              <a:gd name="connsiteX52" fmla="*/ 2763617 w 4992467"/>
              <a:gd name="connsiteY52" fmla="*/ 0 h 2143125"/>
              <a:gd name="connsiteX53" fmla="*/ 2982692 w 4992467"/>
              <a:gd name="connsiteY53" fmla="*/ 9525 h 2143125"/>
              <a:gd name="connsiteX54" fmla="*/ 3039842 w 4992467"/>
              <a:gd name="connsiteY54" fmla="*/ 28575 h 2143125"/>
              <a:gd name="connsiteX55" fmla="*/ 3077942 w 4992467"/>
              <a:gd name="connsiteY55" fmla="*/ 38100 h 2143125"/>
              <a:gd name="connsiteX56" fmla="*/ 3135092 w 4992467"/>
              <a:gd name="connsiteY56" fmla="*/ 57150 h 2143125"/>
              <a:gd name="connsiteX57" fmla="*/ 3192242 w 4992467"/>
              <a:gd name="connsiteY57" fmla="*/ 76200 h 2143125"/>
              <a:gd name="connsiteX58" fmla="*/ 3220817 w 4992467"/>
              <a:gd name="connsiteY58" fmla="*/ 85725 h 2143125"/>
              <a:gd name="connsiteX59" fmla="*/ 3249392 w 4992467"/>
              <a:gd name="connsiteY59" fmla="*/ 95250 h 2143125"/>
              <a:gd name="connsiteX60" fmla="*/ 3363692 w 4992467"/>
              <a:gd name="connsiteY60" fmla="*/ 104775 h 2143125"/>
              <a:gd name="connsiteX61" fmla="*/ 3420842 w 4992467"/>
              <a:gd name="connsiteY61" fmla="*/ 133350 h 2143125"/>
              <a:gd name="connsiteX62" fmla="*/ 3449417 w 4992467"/>
              <a:gd name="connsiteY62" fmla="*/ 161925 h 2143125"/>
              <a:gd name="connsiteX63" fmla="*/ 3506567 w 4992467"/>
              <a:gd name="connsiteY63" fmla="*/ 200025 h 2143125"/>
              <a:gd name="connsiteX64" fmla="*/ 3535142 w 4992467"/>
              <a:gd name="connsiteY64" fmla="*/ 219075 h 2143125"/>
              <a:gd name="connsiteX65" fmla="*/ 3563717 w 4992467"/>
              <a:gd name="connsiteY65" fmla="*/ 247650 h 2143125"/>
              <a:gd name="connsiteX66" fmla="*/ 3620867 w 4992467"/>
              <a:gd name="connsiteY66" fmla="*/ 266700 h 2143125"/>
              <a:gd name="connsiteX67" fmla="*/ 3678017 w 4992467"/>
              <a:gd name="connsiteY67" fmla="*/ 295275 h 2143125"/>
              <a:gd name="connsiteX68" fmla="*/ 3706592 w 4992467"/>
              <a:gd name="connsiteY68" fmla="*/ 314325 h 2143125"/>
              <a:gd name="connsiteX69" fmla="*/ 3744692 w 4992467"/>
              <a:gd name="connsiteY69" fmla="*/ 323850 h 2143125"/>
              <a:gd name="connsiteX70" fmla="*/ 3887567 w 4992467"/>
              <a:gd name="connsiteY70" fmla="*/ 342900 h 2143125"/>
              <a:gd name="connsiteX71" fmla="*/ 3944717 w 4992467"/>
              <a:gd name="connsiteY71" fmla="*/ 361950 h 2143125"/>
              <a:gd name="connsiteX72" fmla="*/ 3973292 w 4992467"/>
              <a:gd name="connsiteY72" fmla="*/ 371475 h 2143125"/>
              <a:gd name="connsiteX73" fmla="*/ 4030442 w 4992467"/>
              <a:gd name="connsiteY73" fmla="*/ 419100 h 2143125"/>
              <a:gd name="connsiteX74" fmla="*/ 4087592 w 4992467"/>
              <a:gd name="connsiteY74" fmla="*/ 457200 h 2143125"/>
              <a:gd name="connsiteX75" fmla="*/ 4116167 w 4992467"/>
              <a:gd name="connsiteY75" fmla="*/ 476250 h 2143125"/>
              <a:gd name="connsiteX76" fmla="*/ 4173317 w 4992467"/>
              <a:gd name="connsiteY76" fmla="*/ 514350 h 2143125"/>
              <a:gd name="connsiteX77" fmla="*/ 4201892 w 4992467"/>
              <a:gd name="connsiteY77" fmla="*/ 533400 h 2143125"/>
              <a:gd name="connsiteX78" fmla="*/ 4230467 w 4992467"/>
              <a:gd name="connsiteY78" fmla="*/ 542925 h 2143125"/>
              <a:gd name="connsiteX79" fmla="*/ 4259042 w 4992467"/>
              <a:gd name="connsiteY79" fmla="*/ 571500 h 2143125"/>
              <a:gd name="connsiteX80" fmla="*/ 4316192 w 4992467"/>
              <a:gd name="connsiteY80" fmla="*/ 600075 h 2143125"/>
              <a:gd name="connsiteX81" fmla="*/ 4344767 w 4992467"/>
              <a:gd name="connsiteY81" fmla="*/ 628650 h 2143125"/>
              <a:gd name="connsiteX82" fmla="*/ 4373342 w 4992467"/>
              <a:gd name="connsiteY82" fmla="*/ 638175 h 2143125"/>
              <a:gd name="connsiteX83" fmla="*/ 4459067 w 4992467"/>
              <a:gd name="connsiteY83" fmla="*/ 695325 h 2143125"/>
              <a:gd name="connsiteX84" fmla="*/ 4487642 w 4992467"/>
              <a:gd name="connsiteY84" fmla="*/ 714375 h 2143125"/>
              <a:gd name="connsiteX85" fmla="*/ 4516217 w 4992467"/>
              <a:gd name="connsiteY85" fmla="*/ 733425 h 2143125"/>
              <a:gd name="connsiteX86" fmla="*/ 4601942 w 4992467"/>
              <a:gd name="connsiteY86" fmla="*/ 809625 h 2143125"/>
              <a:gd name="connsiteX87" fmla="*/ 4630517 w 4992467"/>
              <a:gd name="connsiteY87" fmla="*/ 819150 h 2143125"/>
              <a:gd name="connsiteX88" fmla="*/ 4687667 w 4992467"/>
              <a:gd name="connsiteY88" fmla="*/ 857250 h 2143125"/>
              <a:gd name="connsiteX89" fmla="*/ 4754342 w 4992467"/>
              <a:gd name="connsiteY89" fmla="*/ 876300 h 2143125"/>
              <a:gd name="connsiteX90" fmla="*/ 4782917 w 4992467"/>
              <a:gd name="connsiteY90" fmla="*/ 885825 h 2143125"/>
              <a:gd name="connsiteX91" fmla="*/ 4849592 w 4992467"/>
              <a:gd name="connsiteY91" fmla="*/ 904875 h 2143125"/>
              <a:gd name="connsiteX92" fmla="*/ 4878167 w 4992467"/>
              <a:gd name="connsiteY92" fmla="*/ 923925 h 2143125"/>
              <a:gd name="connsiteX93" fmla="*/ 4906742 w 4992467"/>
              <a:gd name="connsiteY93" fmla="*/ 933450 h 2143125"/>
              <a:gd name="connsiteX94" fmla="*/ 4963892 w 4992467"/>
              <a:gd name="connsiteY94" fmla="*/ 971550 h 2143125"/>
              <a:gd name="connsiteX95" fmla="*/ 4992467 w 4992467"/>
              <a:gd name="connsiteY95" fmla="*/ 1008111 h 2143125"/>
              <a:gd name="connsiteX96" fmla="*/ 4220942 w 4992467"/>
              <a:gd name="connsiteY96" fmla="*/ 2038350 h 2143125"/>
              <a:gd name="connsiteX97" fmla="*/ 4154267 w 4992467"/>
              <a:gd name="connsiteY97" fmla="*/ 2114550 h 2143125"/>
              <a:gd name="connsiteX98" fmla="*/ 4106642 w 4992467"/>
              <a:gd name="connsiteY98" fmla="*/ 2124075 h 2143125"/>
              <a:gd name="connsiteX99" fmla="*/ 3906617 w 4992467"/>
              <a:gd name="connsiteY99" fmla="*/ 2143125 h 2143125"/>
              <a:gd name="connsiteX100" fmla="*/ 3458942 w 4992467"/>
              <a:gd name="connsiteY100" fmla="*/ 2124075 h 2143125"/>
              <a:gd name="connsiteX101" fmla="*/ 3344642 w 4992467"/>
              <a:gd name="connsiteY101" fmla="*/ 2095500 h 2143125"/>
              <a:gd name="connsiteX102" fmla="*/ 3297017 w 4992467"/>
              <a:gd name="connsiteY102" fmla="*/ 2085975 h 2143125"/>
              <a:gd name="connsiteX103" fmla="*/ 3068417 w 4992467"/>
              <a:gd name="connsiteY103" fmla="*/ 2095500 h 2143125"/>
              <a:gd name="connsiteX104" fmla="*/ 3030317 w 4992467"/>
              <a:gd name="connsiteY104" fmla="*/ 2105025 h 2143125"/>
              <a:gd name="connsiteX105" fmla="*/ 2925542 w 4992467"/>
              <a:gd name="connsiteY105" fmla="*/ 2114550 h 2143125"/>
              <a:gd name="connsiteX106" fmla="*/ 2858867 w 4992467"/>
              <a:gd name="connsiteY106" fmla="*/ 2124075 h 2143125"/>
              <a:gd name="connsiteX107" fmla="*/ 2011142 w 4992467"/>
              <a:gd name="connsiteY107" fmla="*/ 2114550 h 2143125"/>
              <a:gd name="connsiteX108" fmla="*/ 1887317 w 4992467"/>
              <a:gd name="connsiteY108" fmla="*/ 2095500 h 2143125"/>
              <a:gd name="connsiteX109" fmla="*/ 1639667 w 4992467"/>
              <a:gd name="connsiteY109" fmla="*/ 2085975 h 2143125"/>
              <a:gd name="connsiteX110" fmla="*/ 1553942 w 4992467"/>
              <a:gd name="connsiteY110" fmla="*/ 2076450 h 2143125"/>
              <a:gd name="connsiteX111" fmla="*/ 1525367 w 4992467"/>
              <a:gd name="connsiteY111" fmla="*/ 2066925 h 2143125"/>
              <a:gd name="connsiteX112" fmla="*/ 687167 w 4992467"/>
              <a:gd name="connsiteY112" fmla="*/ 2085975 h 2143125"/>
              <a:gd name="connsiteX113" fmla="*/ 620492 w 4992467"/>
              <a:gd name="connsiteY113" fmla="*/ 2076450 h 2143125"/>
              <a:gd name="connsiteX114" fmla="*/ 572867 w 4992467"/>
              <a:gd name="connsiteY11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1367 w 4992467"/>
              <a:gd name="connsiteY13" fmla="*/ 809625 h 2143125"/>
              <a:gd name="connsiteX14" fmla="*/ 68042 w 4992467"/>
              <a:gd name="connsiteY14" fmla="*/ 733425 h 2143125"/>
              <a:gd name="connsiteX15" fmla="*/ 96617 w 4992467"/>
              <a:gd name="connsiteY15" fmla="*/ 714375 h 2143125"/>
              <a:gd name="connsiteX16" fmla="*/ 125192 w 4992467"/>
              <a:gd name="connsiteY16" fmla="*/ 695325 h 2143125"/>
              <a:gd name="connsiteX17" fmla="*/ 172817 w 4992467"/>
              <a:gd name="connsiteY17" fmla="*/ 647700 h 2143125"/>
              <a:gd name="connsiteX18" fmla="*/ 201392 w 4992467"/>
              <a:gd name="connsiteY18" fmla="*/ 638175 h 2143125"/>
              <a:gd name="connsiteX19" fmla="*/ 258542 w 4992467"/>
              <a:gd name="connsiteY19" fmla="*/ 600075 h 2143125"/>
              <a:gd name="connsiteX20" fmla="*/ 315692 w 4992467"/>
              <a:gd name="connsiteY20" fmla="*/ 571500 h 2143125"/>
              <a:gd name="connsiteX21" fmla="*/ 344267 w 4992467"/>
              <a:gd name="connsiteY21" fmla="*/ 561975 h 2143125"/>
              <a:gd name="connsiteX22" fmla="*/ 401417 w 4992467"/>
              <a:gd name="connsiteY22" fmla="*/ 523875 h 2143125"/>
              <a:gd name="connsiteX23" fmla="*/ 429992 w 4992467"/>
              <a:gd name="connsiteY23" fmla="*/ 504825 h 2143125"/>
              <a:gd name="connsiteX24" fmla="*/ 458567 w 4992467"/>
              <a:gd name="connsiteY24" fmla="*/ 495300 h 2143125"/>
              <a:gd name="connsiteX25" fmla="*/ 487142 w 4992467"/>
              <a:gd name="connsiteY25" fmla="*/ 476250 h 2143125"/>
              <a:gd name="connsiteX26" fmla="*/ 544292 w 4992467"/>
              <a:gd name="connsiteY26" fmla="*/ 457200 h 2143125"/>
              <a:gd name="connsiteX27" fmla="*/ 649067 w 4992467"/>
              <a:gd name="connsiteY27" fmla="*/ 428625 h 2143125"/>
              <a:gd name="connsiteX28" fmla="*/ 830042 w 4992467"/>
              <a:gd name="connsiteY28" fmla="*/ 409575 h 2143125"/>
              <a:gd name="connsiteX29" fmla="*/ 925292 w 4992467"/>
              <a:gd name="connsiteY29" fmla="*/ 381000 h 2143125"/>
              <a:gd name="connsiteX30" fmla="*/ 953867 w 4992467"/>
              <a:gd name="connsiteY30" fmla="*/ 361950 h 2143125"/>
              <a:gd name="connsiteX31" fmla="*/ 1011017 w 4992467"/>
              <a:gd name="connsiteY31" fmla="*/ 342900 h 2143125"/>
              <a:gd name="connsiteX32" fmla="*/ 1096742 w 4992467"/>
              <a:gd name="connsiteY32" fmla="*/ 304800 h 2143125"/>
              <a:gd name="connsiteX33" fmla="*/ 1182467 w 4992467"/>
              <a:gd name="connsiteY33" fmla="*/ 285750 h 2143125"/>
              <a:gd name="connsiteX34" fmla="*/ 1220567 w 4992467"/>
              <a:gd name="connsiteY34" fmla="*/ 276225 h 2143125"/>
              <a:gd name="connsiteX35" fmla="*/ 1411067 w 4992467"/>
              <a:gd name="connsiteY35" fmla="*/ 266700 h 2143125"/>
              <a:gd name="connsiteX36" fmla="*/ 1458692 w 4992467"/>
              <a:gd name="connsiteY36" fmla="*/ 257175 h 2143125"/>
              <a:gd name="connsiteX37" fmla="*/ 1487267 w 4992467"/>
              <a:gd name="connsiteY37" fmla="*/ 247650 h 2143125"/>
              <a:gd name="connsiteX38" fmla="*/ 1544417 w 4992467"/>
              <a:gd name="connsiteY38" fmla="*/ 238125 h 2143125"/>
              <a:gd name="connsiteX39" fmla="*/ 1658717 w 4992467"/>
              <a:gd name="connsiteY39" fmla="*/ 247650 h 2143125"/>
              <a:gd name="connsiteX40" fmla="*/ 1868267 w 4992467"/>
              <a:gd name="connsiteY40" fmla="*/ 228600 h 2143125"/>
              <a:gd name="connsiteX41" fmla="*/ 1953992 w 4992467"/>
              <a:gd name="connsiteY41" fmla="*/ 200025 h 2143125"/>
              <a:gd name="connsiteX42" fmla="*/ 1982567 w 4992467"/>
              <a:gd name="connsiteY42" fmla="*/ 190500 h 2143125"/>
              <a:gd name="connsiteX43" fmla="*/ 2011142 w 4992467"/>
              <a:gd name="connsiteY43" fmla="*/ 171450 h 2143125"/>
              <a:gd name="connsiteX44" fmla="*/ 2068292 w 4992467"/>
              <a:gd name="connsiteY44" fmla="*/ 152400 h 2143125"/>
              <a:gd name="connsiteX45" fmla="*/ 2154017 w 4992467"/>
              <a:gd name="connsiteY45" fmla="*/ 114300 h 2143125"/>
              <a:gd name="connsiteX46" fmla="*/ 2496917 w 4992467"/>
              <a:gd name="connsiteY46" fmla="*/ 95250 h 2143125"/>
              <a:gd name="connsiteX47" fmla="*/ 2582642 w 4992467"/>
              <a:gd name="connsiteY47" fmla="*/ 66675 h 2143125"/>
              <a:gd name="connsiteX48" fmla="*/ 2611217 w 4992467"/>
              <a:gd name="connsiteY48" fmla="*/ 57150 h 2143125"/>
              <a:gd name="connsiteX49" fmla="*/ 2639792 w 4992467"/>
              <a:gd name="connsiteY49" fmla="*/ 38100 h 2143125"/>
              <a:gd name="connsiteX50" fmla="*/ 2696942 w 4992467"/>
              <a:gd name="connsiteY50" fmla="*/ 19050 h 2143125"/>
              <a:gd name="connsiteX51" fmla="*/ 2763617 w 4992467"/>
              <a:gd name="connsiteY51" fmla="*/ 0 h 2143125"/>
              <a:gd name="connsiteX52" fmla="*/ 2982692 w 4992467"/>
              <a:gd name="connsiteY52" fmla="*/ 9525 h 2143125"/>
              <a:gd name="connsiteX53" fmla="*/ 3039842 w 4992467"/>
              <a:gd name="connsiteY53" fmla="*/ 28575 h 2143125"/>
              <a:gd name="connsiteX54" fmla="*/ 3077942 w 4992467"/>
              <a:gd name="connsiteY54" fmla="*/ 38100 h 2143125"/>
              <a:gd name="connsiteX55" fmla="*/ 3135092 w 4992467"/>
              <a:gd name="connsiteY55" fmla="*/ 57150 h 2143125"/>
              <a:gd name="connsiteX56" fmla="*/ 3192242 w 4992467"/>
              <a:gd name="connsiteY56" fmla="*/ 76200 h 2143125"/>
              <a:gd name="connsiteX57" fmla="*/ 3220817 w 4992467"/>
              <a:gd name="connsiteY57" fmla="*/ 85725 h 2143125"/>
              <a:gd name="connsiteX58" fmla="*/ 3249392 w 4992467"/>
              <a:gd name="connsiteY58" fmla="*/ 95250 h 2143125"/>
              <a:gd name="connsiteX59" fmla="*/ 3363692 w 4992467"/>
              <a:gd name="connsiteY59" fmla="*/ 104775 h 2143125"/>
              <a:gd name="connsiteX60" fmla="*/ 3420842 w 4992467"/>
              <a:gd name="connsiteY60" fmla="*/ 133350 h 2143125"/>
              <a:gd name="connsiteX61" fmla="*/ 3449417 w 4992467"/>
              <a:gd name="connsiteY61" fmla="*/ 161925 h 2143125"/>
              <a:gd name="connsiteX62" fmla="*/ 3506567 w 4992467"/>
              <a:gd name="connsiteY62" fmla="*/ 200025 h 2143125"/>
              <a:gd name="connsiteX63" fmla="*/ 3535142 w 4992467"/>
              <a:gd name="connsiteY63" fmla="*/ 219075 h 2143125"/>
              <a:gd name="connsiteX64" fmla="*/ 3563717 w 4992467"/>
              <a:gd name="connsiteY64" fmla="*/ 247650 h 2143125"/>
              <a:gd name="connsiteX65" fmla="*/ 3620867 w 4992467"/>
              <a:gd name="connsiteY65" fmla="*/ 266700 h 2143125"/>
              <a:gd name="connsiteX66" fmla="*/ 3678017 w 4992467"/>
              <a:gd name="connsiteY66" fmla="*/ 295275 h 2143125"/>
              <a:gd name="connsiteX67" fmla="*/ 3706592 w 4992467"/>
              <a:gd name="connsiteY67" fmla="*/ 314325 h 2143125"/>
              <a:gd name="connsiteX68" fmla="*/ 3744692 w 4992467"/>
              <a:gd name="connsiteY68" fmla="*/ 323850 h 2143125"/>
              <a:gd name="connsiteX69" fmla="*/ 3887567 w 4992467"/>
              <a:gd name="connsiteY69" fmla="*/ 342900 h 2143125"/>
              <a:gd name="connsiteX70" fmla="*/ 3944717 w 4992467"/>
              <a:gd name="connsiteY70" fmla="*/ 361950 h 2143125"/>
              <a:gd name="connsiteX71" fmla="*/ 3973292 w 4992467"/>
              <a:gd name="connsiteY71" fmla="*/ 371475 h 2143125"/>
              <a:gd name="connsiteX72" fmla="*/ 4030442 w 4992467"/>
              <a:gd name="connsiteY72" fmla="*/ 419100 h 2143125"/>
              <a:gd name="connsiteX73" fmla="*/ 4087592 w 4992467"/>
              <a:gd name="connsiteY73" fmla="*/ 457200 h 2143125"/>
              <a:gd name="connsiteX74" fmla="*/ 4116167 w 4992467"/>
              <a:gd name="connsiteY74" fmla="*/ 476250 h 2143125"/>
              <a:gd name="connsiteX75" fmla="*/ 4173317 w 4992467"/>
              <a:gd name="connsiteY75" fmla="*/ 514350 h 2143125"/>
              <a:gd name="connsiteX76" fmla="*/ 4201892 w 4992467"/>
              <a:gd name="connsiteY76" fmla="*/ 533400 h 2143125"/>
              <a:gd name="connsiteX77" fmla="*/ 4230467 w 4992467"/>
              <a:gd name="connsiteY77" fmla="*/ 542925 h 2143125"/>
              <a:gd name="connsiteX78" fmla="*/ 4259042 w 4992467"/>
              <a:gd name="connsiteY78" fmla="*/ 571500 h 2143125"/>
              <a:gd name="connsiteX79" fmla="*/ 4316192 w 4992467"/>
              <a:gd name="connsiteY79" fmla="*/ 600075 h 2143125"/>
              <a:gd name="connsiteX80" fmla="*/ 4344767 w 4992467"/>
              <a:gd name="connsiteY80" fmla="*/ 628650 h 2143125"/>
              <a:gd name="connsiteX81" fmla="*/ 4373342 w 4992467"/>
              <a:gd name="connsiteY81" fmla="*/ 638175 h 2143125"/>
              <a:gd name="connsiteX82" fmla="*/ 4459067 w 4992467"/>
              <a:gd name="connsiteY82" fmla="*/ 695325 h 2143125"/>
              <a:gd name="connsiteX83" fmla="*/ 4487642 w 4992467"/>
              <a:gd name="connsiteY83" fmla="*/ 714375 h 2143125"/>
              <a:gd name="connsiteX84" fmla="*/ 4516217 w 4992467"/>
              <a:gd name="connsiteY84" fmla="*/ 733425 h 2143125"/>
              <a:gd name="connsiteX85" fmla="*/ 4601942 w 4992467"/>
              <a:gd name="connsiteY85" fmla="*/ 809625 h 2143125"/>
              <a:gd name="connsiteX86" fmla="*/ 4630517 w 4992467"/>
              <a:gd name="connsiteY86" fmla="*/ 819150 h 2143125"/>
              <a:gd name="connsiteX87" fmla="*/ 4687667 w 4992467"/>
              <a:gd name="connsiteY87" fmla="*/ 857250 h 2143125"/>
              <a:gd name="connsiteX88" fmla="*/ 4754342 w 4992467"/>
              <a:gd name="connsiteY88" fmla="*/ 876300 h 2143125"/>
              <a:gd name="connsiteX89" fmla="*/ 4782917 w 4992467"/>
              <a:gd name="connsiteY89" fmla="*/ 885825 h 2143125"/>
              <a:gd name="connsiteX90" fmla="*/ 4849592 w 4992467"/>
              <a:gd name="connsiteY90" fmla="*/ 904875 h 2143125"/>
              <a:gd name="connsiteX91" fmla="*/ 4878167 w 4992467"/>
              <a:gd name="connsiteY91" fmla="*/ 923925 h 2143125"/>
              <a:gd name="connsiteX92" fmla="*/ 4906742 w 4992467"/>
              <a:gd name="connsiteY92" fmla="*/ 933450 h 2143125"/>
              <a:gd name="connsiteX93" fmla="*/ 4963892 w 4992467"/>
              <a:gd name="connsiteY93" fmla="*/ 971550 h 2143125"/>
              <a:gd name="connsiteX94" fmla="*/ 4992467 w 4992467"/>
              <a:gd name="connsiteY94" fmla="*/ 1008111 h 2143125"/>
              <a:gd name="connsiteX95" fmla="*/ 4220942 w 4992467"/>
              <a:gd name="connsiteY95" fmla="*/ 2038350 h 2143125"/>
              <a:gd name="connsiteX96" fmla="*/ 4154267 w 4992467"/>
              <a:gd name="connsiteY96" fmla="*/ 2114550 h 2143125"/>
              <a:gd name="connsiteX97" fmla="*/ 4106642 w 4992467"/>
              <a:gd name="connsiteY97" fmla="*/ 2124075 h 2143125"/>
              <a:gd name="connsiteX98" fmla="*/ 3906617 w 4992467"/>
              <a:gd name="connsiteY98" fmla="*/ 2143125 h 2143125"/>
              <a:gd name="connsiteX99" fmla="*/ 3458942 w 4992467"/>
              <a:gd name="connsiteY99" fmla="*/ 2124075 h 2143125"/>
              <a:gd name="connsiteX100" fmla="*/ 3344642 w 4992467"/>
              <a:gd name="connsiteY100" fmla="*/ 2095500 h 2143125"/>
              <a:gd name="connsiteX101" fmla="*/ 3297017 w 4992467"/>
              <a:gd name="connsiteY101" fmla="*/ 2085975 h 2143125"/>
              <a:gd name="connsiteX102" fmla="*/ 3068417 w 4992467"/>
              <a:gd name="connsiteY102" fmla="*/ 2095500 h 2143125"/>
              <a:gd name="connsiteX103" fmla="*/ 3030317 w 4992467"/>
              <a:gd name="connsiteY103" fmla="*/ 2105025 h 2143125"/>
              <a:gd name="connsiteX104" fmla="*/ 2925542 w 4992467"/>
              <a:gd name="connsiteY104" fmla="*/ 2114550 h 2143125"/>
              <a:gd name="connsiteX105" fmla="*/ 2858867 w 4992467"/>
              <a:gd name="connsiteY105" fmla="*/ 2124075 h 2143125"/>
              <a:gd name="connsiteX106" fmla="*/ 2011142 w 4992467"/>
              <a:gd name="connsiteY106" fmla="*/ 2114550 h 2143125"/>
              <a:gd name="connsiteX107" fmla="*/ 1887317 w 4992467"/>
              <a:gd name="connsiteY107" fmla="*/ 2095500 h 2143125"/>
              <a:gd name="connsiteX108" fmla="*/ 1639667 w 4992467"/>
              <a:gd name="connsiteY108" fmla="*/ 2085975 h 2143125"/>
              <a:gd name="connsiteX109" fmla="*/ 1553942 w 4992467"/>
              <a:gd name="connsiteY109" fmla="*/ 2076450 h 2143125"/>
              <a:gd name="connsiteX110" fmla="*/ 1525367 w 4992467"/>
              <a:gd name="connsiteY110" fmla="*/ 2066925 h 2143125"/>
              <a:gd name="connsiteX111" fmla="*/ 687167 w 4992467"/>
              <a:gd name="connsiteY111" fmla="*/ 2085975 h 2143125"/>
              <a:gd name="connsiteX112" fmla="*/ 620492 w 4992467"/>
              <a:gd name="connsiteY112" fmla="*/ 2076450 h 2143125"/>
              <a:gd name="connsiteX113" fmla="*/ 572867 w 4992467"/>
              <a:gd name="connsiteY11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1367 w 4992467"/>
              <a:gd name="connsiteY12" fmla="*/ 809625 h 2143125"/>
              <a:gd name="connsiteX13" fmla="*/ 68042 w 4992467"/>
              <a:gd name="connsiteY13" fmla="*/ 733425 h 2143125"/>
              <a:gd name="connsiteX14" fmla="*/ 96617 w 4992467"/>
              <a:gd name="connsiteY14" fmla="*/ 714375 h 2143125"/>
              <a:gd name="connsiteX15" fmla="*/ 125192 w 4992467"/>
              <a:gd name="connsiteY15" fmla="*/ 695325 h 2143125"/>
              <a:gd name="connsiteX16" fmla="*/ 172817 w 4992467"/>
              <a:gd name="connsiteY16" fmla="*/ 647700 h 2143125"/>
              <a:gd name="connsiteX17" fmla="*/ 201392 w 4992467"/>
              <a:gd name="connsiteY17" fmla="*/ 638175 h 2143125"/>
              <a:gd name="connsiteX18" fmla="*/ 258542 w 4992467"/>
              <a:gd name="connsiteY18" fmla="*/ 600075 h 2143125"/>
              <a:gd name="connsiteX19" fmla="*/ 315692 w 4992467"/>
              <a:gd name="connsiteY19" fmla="*/ 571500 h 2143125"/>
              <a:gd name="connsiteX20" fmla="*/ 344267 w 4992467"/>
              <a:gd name="connsiteY20" fmla="*/ 561975 h 2143125"/>
              <a:gd name="connsiteX21" fmla="*/ 401417 w 4992467"/>
              <a:gd name="connsiteY21" fmla="*/ 523875 h 2143125"/>
              <a:gd name="connsiteX22" fmla="*/ 429992 w 4992467"/>
              <a:gd name="connsiteY22" fmla="*/ 504825 h 2143125"/>
              <a:gd name="connsiteX23" fmla="*/ 458567 w 4992467"/>
              <a:gd name="connsiteY23" fmla="*/ 495300 h 2143125"/>
              <a:gd name="connsiteX24" fmla="*/ 487142 w 4992467"/>
              <a:gd name="connsiteY24" fmla="*/ 476250 h 2143125"/>
              <a:gd name="connsiteX25" fmla="*/ 544292 w 4992467"/>
              <a:gd name="connsiteY25" fmla="*/ 457200 h 2143125"/>
              <a:gd name="connsiteX26" fmla="*/ 649067 w 4992467"/>
              <a:gd name="connsiteY26" fmla="*/ 428625 h 2143125"/>
              <a:gd name="connsiteX27" fmla="*/ 830042 w 4992467"/>
              <a:gd name="connsiteY27" fmla="*/ 409575 h 2143125"/>
              <a:gd name="connsiteX28" fmla="*/ 925292 w 4992467"/>
              <a:gd name="connsiteY28" fmla="*/ 381000 h 2143125"/>
              <a:gd name="connsiteX29" fmla="*/ 953867 w 4992467"/>
              <a:gd name="connsiteY29" fmla="*/ 361950 h 2143125"/>
              <a:gd name="connsiteX30" fmla="*/ 1011017 w 4992467"/>
              <a:gd name="connsiteY30" fmla="*/ 342900 h 2143125"/>
              <a:gd name="connsiteX31" fmla="*/ 1096742 w 4992467"/>
              <a:gd name="connsiteY31" fmla="*/ 304800 h 2143125"/>
              <a:gd name="connsiteX32" fmla="*/ 1182467 w 4992467"/>
              <a:gd name="connsiteY32" fmla="*/ 285750 h 2143125"/>
              <a:gd name="connsiteX33" fmla="*/ 1220567 w 4992467"/>
              <a:gd name="connsiteY33" fmla="*/ 276225 h 2143125"/>
              <a:gd name="connsiteX34" fmla="*/ 1411067 w 4992467"/>
              <a:gd name="connsiteY34" fmla="*/ 266700 h 2143125"/>
              <a:gd name="connsiteX35" fmla="*/ 1458692 w 4992467"/>
              <a:gd name="connsiteY35" fmla="*/ 257175 h 2143125"/>
              <a:gd name="connsiteX36" fmla="*/ 1487267 w 4992467"/>
              <a:gd name="connsiteY36" fmla="*/ 247650 h 2143125"/>
              <a:gd name="connsiteX37" fmla="*/ 1544417 w 4992467"/>
              <a:gd name="connsiteY37" fmla="*/ 238125 h 2143125"/>
              <a:gd name="connsiteX38" fmla="*/ 1658717 w 4992467"/>
              <a:gd name="connsiteY38" fmla="*/ 247650 h 2143125"/>
              <a:gd name="connsiteX39" fmla="*/ 1868267 w 4992467"/>
              <a:gd name="connsiteY39" fmla="*/ 228600 h 2143125"/>
              <a:gd name="connsiteX40" fmla="*/ 1953992 w 4992467"/>
              <a:gd name="connsiteY40" fmla="*/ 200025 h 2143125"/>
              <a:gd name="connsiteX41" fmla="*/ 1982567 w 4992467"/>
              <a:gd name="connsiteY41" fmla="*/ 190500 h 2143125"/>
              <a:gd name="connsiteX42" fmla="*/ 2011142 w 4992467"/>
              <a:gd name="connsiteY42" fmla="*/ 171450 h 2143125"/>
              <a:gd name="connsiteX43" fmla="*/ 2068292 w 4992467"/>
              <a:gd name="connsiteY43" fmla="*/ 152400 h 2143125"/>
              <a:gd name="connsiteX44" fmla="*/ 2154017 w 4992467"/>
              <a:gd name="connsiteY44" fmla="*/ 114300 h 2143125"/>
              <a:gd name="connsiteX45" fmla="*/ 2496917 w 4992467"/>
              <a:gd name="connsiteY45" fmla="*/ 95250 h 2143125"/>
              <a:gd name="connsiteX46" fmla="*/ 2582642 w 4992467"/>
              <a:gd name="connsiteY46" fmla="*/ 66675 h 2143125"/>
              <a:gd name="connsiteX47" fmla="*/ 2611217 w 4992467"/>
              <a:gd name="connsiteY47" fmla="*/ 57150 h 2143125"/>
              <a:gd name="connsiteX48" fmla="*/ 2639792 w 4992467"/>
              <a:gd name="connsiteY48" fmla="*/ 38100 h 2143125"/>
              <a:gd name="connsiteX49" fmla="*/ 2696942 w 4992467"/>
              <a:gd name="connsiteY49" fmla="*/ 19050 h 2143125"/>
              <a:gd name="connsiteX50" fmla="*/ 2763617 w 4992467"/>
              <a:gd name="connsiteY50" fmla="*/ 0 h 2143125"/>
              <a:gd name="connsiteX51" fmla="*/ 2982692 w 4992467"/>
              <a:gd name="connsiteY51" fmla="*/ 9525 h 2143125"/>
              <a:gd name="connsiteX52" fmla="*/ 3039842 w 4992467"/>
              <a:gd name="connsiteY52" fmla="*/ 28575 h 2143125"/>
              <a:gd name="connsiteX53" fmla="*/ 3077942 w 4992467"/>
              <a:gd name="connsiteY53" fmla="*/ 38100 h 2143125"/>
              <a:gd name="connsiteX54" fmla="*/ 3135092 w 4992467"/>
              <a:gd name="connsiteY54" fmla="*/ 57150 h 2143125"/>
              <a:gd name="connsiteX55" fmla="*/ 3192242 w 4992467"/>
              <a:gd name="connsiteY55" fmla="*/ 76200 h 2143125"/>
              <a:gd name="connsiteX56" fmla="*/ 3220817 w 4992467"/>
              <a:gd name="connsiteY56" fmla="*/ 85725 h 2143125"/>
              <a:gd name="connsiteX57" fmla="*/ 3249392 w 4992467"/>
              <a:gd name="connsiteY57" fmla="*/ 95250 h 2143125"/>
              <a:gd name="connsiteX58" fmla="*/ 3363692 w 4992467"/>
              <a:gd name="connsiteY58" fmla="*/ 104775 h 2143125"/>
              <a:gd name="connsiteX59" fmla="*/ 3420842 w 4992467"/>
              <a:gd name="connsiteY59" fmla="*/ 133350 h 2143125"/>
              <a:gd name="connsiteX60" fmla="*/ 3449417 w 4992467"/>
              <a:gd name="connsiteY60" fmla="*/ 161925 h 2143125"/>
              <a:gd name="connsiteX61" fmla="*/ 3506567 w 4992467"/>
              <a:gd name="connsiteY61" fmla="*/ 200025 h 2143125"/>
              <a:gd name="connsiteX62" fmla="*/ 3535142 w 4992467"/>
              <a:gd name="connsiteY62" fmla="*/ 219075 h 2143125"/>
              <a:gd name="connsiteX63" fmla="*/ 3563717 w 4992467"/>
              <a:gd name="connsiteY63" fmla="*/ 247650 h 2143125"/>
              <a:gd name="connsiteX64" fmla="*/ 3620867 w 4992467"/>
              <a:gd name="connsiteY64" fmla="*/ 266700 h 2143125"/>
              <a:gd name="connsiteX65" fmla="*/ 3678017 w 4992467"/>
              <a:gd name="connsiteY65" fmla="*/ 295275 h 2143125"/>
              <a:gd name="connsiteX66" fmla="*/ 3706592 w 4992467"/>
              <a:gd name="connsiteY66" fmla="*/ 314325 h 2143125"/>
              <a:gd name="connsiteX67" fmla="*/ 3744692 w 4992467"/>
              <a:gd name="connsiteY67" fmla="*/ 323850 h 2143125"/>
              <a:gd name="connsiteX68" fmla="*/ 3887567 w 4992467"/>
              <a:gd name="connsiteY68" fmla="*/ 342900 h 2143125"/>
              <a:gd name="connsiteX69" fmla="*/ 3944717 w 4992467"/>
              <a:gd name="connsiteY69" fmla="*/ 361950 h 2143125"/>
              <a:gd name="connsiteX70" fmla="*/ 3973292 w 4992467"/>
              <a:gd name="connsiteY70" fmla="*/ 371475 h 2143125"/>
              <a:gd name="connsiteX71" fmla="*/ 4030442 w 4992467"/>
              <a:gd name="connsiteY71" fmla="*/ 419100 h 2143125"/>
              <a:gd name="connsiteX72" fmla="*/ 4087592 w 4992467"/>
              <a:gd name="connsiteY72" fmla="*/ 457200 h 2143125"/>
              <a:gd name="connsiteX73" fmla="*/ 4116167 w 4992467"/>
              <a:gd name="connsiteY73" fmla="*/ 476250 h 2143125"/>
              <a:gd name="connsiteX74" fmla="*/ 4173317 w 4992467"/>
              <a:gd name="connsiteY74" fmla="*/ 514350 h 2143125"/>
              <a:gd name="connsiteX75" fmla="*/ 4201892 w 4992467"/>
              <a:gd name="connsiteY75" fmla="*/ 533400 h 2143125"/>
              <a:gd name="connsiteX76" fmla="*/ 4230467 w 4992467"/>
              <a:gd name="connsiteY76" fmla="*/ 542925 h 2143125"/>
              <a:gd name="connsiteX77" fmla="*/ 4259042 w 4992467"/>
              <a:gd name="connsiteY77" fmla="*/ 571500 h 2143125"/>
              <a:gd name="connsiteX78" fmla="*/ 4316192 w 4992467"/>
              <a:gd name="connsiteY78" fmla="*/ 600075 h 2143125"/>
              <a:gd name="connsiteX79" fmla="*/ 4344767 w 4992467"/>
              <a:gd name="connsiteY79" fmla="*/ 628650 h 2143125"/>
              <a:gd name="connsiteX80" fmla="*/ 4373342 w 4992467"/>
              <a:gd name="connsiteY80" fmla="*/ 638175 h 2143125"/>
              <a:gd name="connsiteX81" fmla="*/ 4459067 w 4992467"/>
              <a:gd name="connsiteY81" fmla="*/ 695325 h 2143125"/>
              <a:gd name="connsiteX82" fmla="*/ 4487642 w 4992467"/>
              <a:gd name="connsiteY82" fmla="*/ 714375 h 2143125"/>
              <a:gd name="connsiteX83" fmla="*/ 4516217 w 4992467"/>
              <a:gd name="connsiteY83" fmla="*/ 733425 h 2143125"/>
              <a:gd name="connsiteX84" fmla="*/ 4601942 w 4992467"/>
              <a:gd name="connsiteY84" fmla="*/ 809625 h 2143125"/>
              <a:gd name="connsiteX85" fmla="*/ 4630517 w 4992467"/>
              <a:gd name="connsiteY85" fmla="*/ 819150 h 2143125"/>
              <a:gd name="connsiteX86" fmla="*/ 4687667 w 4992467"/>
              <a:gd name="connsiteY86" fmla="*/ 857250 h 2143125"/>
              <a:gd name="connsiteX87" fmla="*/ 4754342 w 4992467"/>
              <a:gd name="connsiteY87" fmla="*/ 876300 h 2143125"/>
              <a:gd name="connsiteX88" fmla="*/ 4782917 w 4992467"/>
              <a:gd name="connsiteY88" fmla="*/ 885825 h 2143125"/>
              <a:gd name="connsiteX89" fmla="*/ 4849592 w 4992467"/>
              <a:gd name="connsiteY89" fmla="*/ 904875 h 2143125"/>
              <a:gd name="connsiteX90" fmla="*/ 4878167 w 4992467"/>
              <a:gd name="connsiteY90" fmla="*/ 923925 h 2143125"/>
              <a:gd name="connsiteX91" fmla="*/ 4906742 w 4992467"/>
              <a:gd name="connsiteY91" fmla="*/ 933450 h 2143125"/>
              <a:gd name="connsiteX92" fmla="*/ 4963892 w 4992467"/>
              <a:gd name="connsiteY92" fmla="*/ 971550 h 2143125"/>
              <a:gd name="connsiteX93" fmla="*/ 4992467 w 4992467"/>
              <a:gd name="connsiteY93" fmla="*/ 1008111 h 2143125"/>
              <a:gd name="connsiteX94" fmla="*/ 4220942 w 4992467"/>
              <a:gd name="connsiteY94" fmla="*/ 2038350 h 2143125"/>
              <a:gd name="connsiteX95" fmla="*/ 4154267 w 4992467"/>
              <a:gd name="connsiteY95" fmla="*/ 2114550 h 2143125"/>
              <a:gd name="connsiteX96" fmla="*/ 4106642 w 4992467"/>
              <a:gd name="connsiteY96" fmla="*/ 2124075 h 2143125"/>
              <a:gd name="connsiteX97" fmla="*/ 3906617 w 4992467"/>
              <a:gd name="connsiteY97" fmla="*/ 2143125 h 2143125"/>
              <a:gd name="connsiteX98" fmla="*/ 3458942 w 4992467"/>
              <a:gd name="connsiteY98" fmla="*/ 2124075 h 2143125"/>
              <a:gd name="connsiteX99" fmla="*/ 3344642 w 4992467"/>
              <a:gd name="connsiteY99" fmla="*/ 2095500 h 2143125"/>
              <a:gd name="connsiteX100" fmla="*/ 3297017 w 4992467"/>
              <a:gd name="connsiteY100" fmla="*/ 2085975 h 2143125"/>
              <a:gd name="connsiteX101" fmla="*/ 3068417 w 4992467"/>
              <a:gd name="connsiteY101" fmla="*/ 2095500 h 2143125"/>
              <a:gd name="connsiteX102" fmla="*/ 3030317 w 4992467"/>
              <a:gd name="connsiteY102" fmla="*/ 2105025 h 2143125"/>
              <a:gd name="connsiteX103" fmla="*/ 2925542 w 4992467"/>
              <a:gd name="connsiteY103" fmla="*/ 2114550 h 2143125"/>
              <a:gd name="connsiteX104" fmla="*/ 2858867 w 4992467"/>
              <a:gd name="connsiteY104" fmla="*/ 2124075 h 2143125"/>
              <a:gd name="connsiteX105" fmla="*/ 2011142 w 4992467"/>
              <a:gd name="connsiteY105" fmla="*/ 2114550 h 2143125"/>
              <a:gd name="connsiteX106" fmla="*/ 1887317 w 4992467"/>
              <a:gd name="connsiteY106" fmla="*/ 2095500 h 2143125"/>
              <a:gd name="connsiteX107" fmla="*/ 1639667 w 4992467"/>
              <a:gd name="connsiteY107" fmla="*/ 2085975 h 2143125"/>
              <a:gd name="connsiteX108" fmla="*/ 1553942 w 4992467"/>
              <a:gd name="connsiteY108" fmla="*/ 2076450 h 2143125"/>
              <a:gd name="connsiteX109" fmla="*/ 1525367 w 4992467"/>
              <a:gd name="connsiteY109" fmla="*/ 2066925 h 2143125"/>
              <a:gd name="connsiteX110" fmla="*/ 687167 w 4992467"/>
              <a:gd name="connsiteY110" fmla="*/ 2085975 h 2143125"/>
              <a:gd name="connsiteX111" fmla="*/ 620492 w 4992467"/>
              <a:gd name="connsiteY111" fmla="*/ 2076450 h 2143125"/>
              <a:gd name="connsiteX112" fmla="*/ 572867 w 4992467"/>
              <a:gd name="connsiteY11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15692 w 4992467"/>
              <a:gd name="connsiteY10" fmla="*/ 1504950 h 2143125"/>
              <a:gd name="connsiteX11" fmla="*/ 1367 w 4992467"/>
              <a:gd name="connsiteY11" fmla="*/ 809625 h 2143125"/>
              <a:gd name="connsiteX12" fmla="*/ 68042 w 4992467"/>
              <a:gd name="connsiteY12" fmla="*/ 733425 h 2143125"/>
              <a:gd name="connsiteX13" fmla="*/ 96617 w 4992467"/>
              <a:gd name="connsiteY13" fmla="*/ 714375 h 2143125"/>
              <a:gd name="connsiteX14" fmla="*/ 125192 w 4992467"/>
              <a:gd name="connsiteY14" fmla="*/ 695325 h 2143125"/>
              <a:gd name="connsiteX15" fmla="*/ 172817 w 4992467"/>
              <a:gd name="connsiteY15" fmla="*/ 647700 h 2143125"/>
              <a:gd name="connsiteX16" fmla="*/ 201392 w 4992467"/>
              <a:gd name="connsiteY16" fmla="*/ 638175 h 2143125"/>
              <a:gd name="connsiteX17" fmla="*/ 258542 w 4992467"/>
              <a:gd name="connsiteY17" fmla="*/ 600075 h 2143125"/>
              <a:gd name="connsiteX18" fmla="*/ 315692 w 4992467"/>
              <a:gd name="connsiteY18" fmla="*/ 571500 h 2143125"/>
              <a:gd name="connsiteX19" fmla="*/ 344267 w 4992467"/>
              <a:gd name="connsiteY19" fmla="*/ 561975 h 2143125"/>
              <a:gd name="connsiteX20" fmla="*/ 401417 w 4992467"/>
              <a:gd name="connsiteY20" fmla="*/ 523875 h 2143125"/>
              <a:gd name="connsiteX21" fmla="*/ 429992 w 4992467"/>
              <a:gd name="connsiteY21" fmla="*/ 504825 h 2143125"/>
              <a:gd name="connsiteX22" fmla="*/ 458567 w 4992467"/>
              <a:gd name="connsiteY22" fmla="*/ 495300 h 2143125"/>
              <a:gd name="connsiteX23" fmla="*/ 487142 w 4992467"/>
              <a:gd name="connsiteY23" fmla="*/ 476250 h 2143125"/>
              <a:gd name="connsiteX24" fmla="*/ 544292 w 4992467"/>
              <a:gd name="connsiteY24" fmla="*/ 457200 h 2143125"/>
              <a:gd name="connsiteX25" fmla="*/ 649067 w 4992467"/>
              <a:gd name="connsiteY25" fmla="*/ 428625 h 2143125"/>
              <a:gd name="connsiteX26" fmla="*/ 830042 w 4992467"/>
              <a:gd name="connsiteY26" fmla="*/ 409575 h 2143125"/>
              <a:gd name="connsiteX27" fmla="*/ 925292 w 4992467"/>
              <a:gd name="connsiteY27" fmla="*/ 381000 h 2143125"/>
              <a:gd name="connsiteX28" fmla="*/ 953867 w 4992467"/>
              <a:gd name="connsiteY28" fmla="*/ 361950 h 2143125"/>
              <a:gd name="connsiteX29" fmla="*/ 1011017 w 4992467"/>
              <a:gd name="connsiteY29" fmla="*/ 342900 h 2143125"/>
              <a:gd name="connsiteX30" fmla="*/ 1096742 w 4992467"/>
              <a:gd name="connsiteY30" fmla="*/ 304800 h 2143125"/>
              <a:gd name="connsiteX31" fmla="*/ 1182467 w 4992467"/>
              <a:gd name="connsiteY31" fmla="*/ 285750 h 2143125"/>
              <a:gd name="connsiteX32" fmla="*/ 1220567 w 4992467"/>
              <a:gd name="connsiteY32" fmla="*/ 276225 h 2143125"/>
              <a:gd name="connsiteX33" fmla="*/ 1411067 w 4992467"/>
              <a:gd name="connsiteY33" fmla="*/ 266700 h 2143125"/>
              <a:gd name="connsiteX34" fmla="*/ 1458692 w 4992467"/>
              <a:gd name="connsiteY34" fmla="*/ 257175 h 2143125"/>
              <a:gd name="connsiteX35" fmla="*/ 1487267 w 4992467"/>
              <a:gd name="connsiteY35" fmla="*/ 247650 h 2143125"/>
              <a:gd name="connsiteX36" fmla="*/ 1544417 w 4992467"/>
              <a:gd name="connsiteY36" fmla="*/ 238125 h 2143125"/>
              <a:gd name="connsiteX37" fmla="*/ 1658717 w 4992467"/>
              <a:gd name="connsiteY37" fmla="*/ 247650 h 2143125"/>
              <a:gd name="connsiteX38" fmla="*/ 1868267 w 4992467"/>
              <a:gd name="connsiteY38" fmla="*/ 228600 h 2143125"/>
              <a:gd name="connsiteX39" fmla="*/ 1953992 w 4992467"/>
              <a:gd name="connsiteY39" fmla="*/ 200025 h 2143125"/>
              <a:gd name="connsiteX40" fmla="*/ 1982567 w 4992467"/>
              <a:gd name="connsiteY40" fmla="*/ 190500 h 2143125"/>
              <a:gd name="connsiteX41" fmla="*/ 2011142 w 4992467"/>
              <a:gd name="connsiteY41" fmla="*/ 171450 h 2143125"/>
              <a:gd name="connsiteX42" fmla="*/ 2068292 w 4992467"/>
              <a:gd name="connsiteY42" fmla="*/ 152400 h 2143125"/>
              <a:gd name="connsiteX43" fmla="*/ 2154017 w 4992467"/>
              <a:gd name="connsiteY43" fmla="*/ 114300 h 2143125"/>
              <a:gd name="connsiteX44" fmla="*/ 2496917 w 4992467"/>
              <a:gd name="connsiteY44" fmla="*/ 95250 h 2143125"/>
              <a:gd name="connsiteX45" fmla="*/ 2582642 w 4992467"/>
              <a:gd name="connsiteY45" fmla="*/ 66675 h 2143125"/>
              <a:gd name="connsiteX46" fmla="*/ 2611217 w 4992467"/>
              <a:gd name="connsiteY46" fmla="*/ 57150 h 2143125"/>
              <a:gd name="connsiteX47" fmla="*/ 2639792 w 4992467"/>
              <a:gd name="connsiteY47" fmla="*/ 38100 h 2143125"/>
              <a:gd name="connsiteX48" fmla="*/ 2696942 w 4992467"/>
              <a:gd name="connsiteY48" fmla="*/ 19050 h 2143125"/>
              <a:gd name="connsiteX49" fmla="*/ 2763617 w 4992467"/>
              <a:gd name="connsiteY49" fmla="*/ 0 h 2143125"/>
              <a:gd name="connsiteX50" fmla="*/ 2982692 w 4992467"/>
              <a:gd name="connsiteY50" fmla="*/ 9525 h 2143125"/>
              <a:gd name="connsiteX51" fmla="*/ 3039842 w 4992467"/>
              <a:gd name="connsiteY51" fmla="*/ 28575 h 2143125"/>
              <a:gd name="connsiteX52" fmla="*/ 3077942 w 4992467"/>
              <a:gd name="connsiteY52" fmla="*/ 38100 h 2143125"/>
              <a:gd name="connsiteX53" fmla="*/ 3135092 w 4992467"/>
              <a:gd name="connsiteY53" fmla="*/ 57150 h 2143125"/>
              <a:gd name="connsiteX54" fmla="*/ 3192242 w 4992467"/>
              <a:gd name="connsiteY54" fmla="*/ 76200 h 2143125"/>
              <a:gd name="connsiteX55" fmla="*/ 3220817 w 4992467"/>
              <a:gd name="connsiteY55" fmla="*/ 85725 h 2143125"/>
              <a:gd name="connsiteX56" fmla="*/ 3249392 w 4992467"/>
              <a:gd name="connsiteY56" fmla="*/ 95250 h 2143125"/>
              <a:gd name="connsiteX57" fmla="*/ 3363692 w 4992467"/>
              <a:gd name="connsiteY57" fmla="*/ 104775 h 2143125"/>
              <a:gd name="connsiteX58" fmla="*/ 3420842 w 4992467"/>
              <a:gd name="connsiteY58" fmla="*/ 133350 h 2143125"/>
              <a:gd name="connsiteX59" fmla="*/ 3449417 w 4992467"/>
              <a:gd name="connsiteY59" fmla="*/ 161925 h 2143125"/>
              <a:gd name="connsiteX60" fmla="*/ 3506567 w 4992467"/>
              <a:gd name="connsiteY60" fmla="*/ 200025 h 2143125"/>
              <a:gd name="connsiteX61" fmla="*/ 3535142 w 4992467"/>
              <a:gd name="connsiteY61" fmla="*/ 219075 h 2143125"/>
              <a:gd name="connsiteX62" fmla="*/ 3563717 w 4992467"/>
              <a:gd name="connsiteY62" fmla="*/ 247650 h 2143125"/>
              <a:gd name="connsiteX63" fmla="*/ 3620867 w 4992467"/>
              <a:gd name="connsiteY63" fmla="*/ 266700 h 2143125"/>
              <a:gd name="connsiteX64" fmla="*/ 3678017 w 4992467"/>
              <a:gd name="connsiteY64" fmla="*/ 295275 h 2143125"/>
              <a:gd name="connsiteX65" fmla="*/ 3706592 w 4992467"/>
              <a:gd name="connsiteY65" fmla="*/ 314325 h 2143125"/>
              <a:gd name="connsiteX66" fmla="*/ 3744692 w 4992467"/>
              <a:gd name="connsiteY66" fmla="*/ 323850 h 2143125"/>
              <a:gd name="connsiteX67" fmla="*/ 3887567 w 4992467"/>
              <a:gd name="connsiteY67" fmla="*/ 342900 h 2143125"/>
              <a:gd name="connsiteX68" fmla="*/ 3944717 w 4992467"/>
              <a:gd name="connsiteY68" fmla="*/ 361950 h 2143125"/>
              <a:gd name="connsiteX69" fmla="*/ 3973292 w 4992467"/>
              <a:gd name="connsiteY69" fmla="*/ 371475 h 2143125"/>
              <a:gd name="connsiteX70" fmla="*/ 4030442 w 4992467"/>
              <a:gd name="connsiteY70" fmla="*/ 419100 h 2143125"/>
              <a:gd name="connsiteX71" fmla="*/ 4087592 w 4992467"/>
              <a:gd name="connsiteY71" fmla="*/ 457200 h 2143125"/>
              <a:gd name="connsiteX72" fmla="*/ 4116167 w 4992467"/>
              <a:gd name="connsiteY72" fmla="*/ 476250 h 2143125"/>
              <a:gd name="connsiteX73" fmla="*/ 4173317 w 4992467"/>
              <a:gd name="connsiteY73" fmla="*/ 514350 h 2143125"/>
              <a:gd name="connsiteX74" fmla="*/ 4201892 w 4992467"/>
              <a:gd name="connsiteY74" fmla="*/ 533400 h 2143125"/>
              <a:gd name="connsiteX75" fmla="*/ 4230467 w 4992467"/>
              <a:gd name="connsiteY75" fmla="*/ 542925 h 2143125"/>
              <a:gd name="connsiteX76" fmla="*/ 4259042 w 4992467"/>
              <a:gd name="connsiteY76" fmla="*/ 571500 h 2143125"/>
              <a:gd name="connsiteX77" fmla="*/ 4316192 w 4992467"/>
              <a:gd name="connsiteY77" fmla="*/ 600075 h 2143125"/>
              <a:gd name="connsiteX78" fmla="*/ 4344767 w 4992467"/>
              <a:gd name="connsiteY78" fmla="*/ 628650 h 2143125"/>
              <a:gd name="connsiteX79" fmla="*/ 4373342 w 4992467"/>
              <a:gd name="connsiteY79" fmla="*/ 638175 h 2143125"/>
              <a:gd name="connsiteX80" fmla="*/ 4459067 w 4992467"/>
              <a:gd name="connsiteY80" fmla="*/ 695325 h 2143125"/>
              <a:gd name="connsiteX81" fmla="*/ 4487642 w 4992467"/>
              <a:gd name="connsiteY81" fmla="*/ 714375 h 2143125"/>
              <a:gd name="connsiteX82" fmla="*/ 4516217 w 4992467"/>
              <a:gd name="connsiteY82" fmla="*/ 733425 h 2143125"/>
              <a:gd name="connsiteX83" fmla="*/ 4601942 w 4992467"/>
              <a:gd name="connsiteY83" fmla="*/ 809625 h 2143125"/>
              <a:gd name="connsiteX84" fmla="*/ 4630517 w 4992467"/>
              <a:gd name="connsiteY84" fmla="*/ 819150 h 2143125"/>
              <a:gd name="connsiteX85" fmla="*/ 4687667 w 4992467"/>
              <a:gd name="connsiteY85" fmla="*/ 857250 h 2143125"/>
              <a:gd name="connsiteX86" fmla="*/ 4754342 w 4992467"/>
              <a:gd name="connsiteY86" fmla="*/ 876300 h 2143125"/>
              <a:gd name="connsiteX87" fmla="*/ 4782917 w 4992467"/>
              <a:gd name="connsiteY87" fmla="*/ 885825 h 2143125"/>
              <a:gd name="connsiteX88" fmla="*/ 4849592 w 4992467"/>
              <a:gd name="connsiteY88" fmla="*/ 904875 h 2143125"/>
              <a:gd name="connsiteX89" fmla="*/ 4878167 w 4992467"/>
              <a:gd name="connsiteY89" fmla="*/ 923925 h 2143125"/>
              <a:gd name="connsiteX90" fmla="*/ 4906742 w 4992467"/>
              <a:gd name="connsiteY90" fmla="*/ 933450 h 2143125"/>
              <a:gd name="connsiteX91" fmla="*/ 4963892 w 4992467"/>
              <a:gd name="connsiteY91" fmla="*/ 971550 h 2143125"/>
              <a:gd name="connsiteX92" fmla="*/ 4992467 w 4992467"/>
              <a:gd name="connsiteY92" fmla="*/ 1008111 h 2143125"/>
              <a:gd name="connsiteX93" fmla="*/ 4220942 w 4992467"/>
              <a:gd name="connsiteY93" fmla="*/ 2038350 h 2143125"/>
              <a:gd name="connsiteX94" fmla="*/ 4154267 w 4992467"/>
              <a:gd name="connsiteY94" fmla="*/ 2114550 h 2143125"/>
              <a:gd name="connsiteX95" fmla="*/ 4106642 w 4992467"/>
              <a:gd name="connsiteY95" fmla="*/ 2124075 h 2143125"/>
              <a:gd name="connsiteX96" fmla="*/ 3906617 w 4992467"/>
              <a:gd name="connsiteY96" fmla="*/ 2143125 h 2143125"/>
              <a:gd name="connsiteX97" fmla="*/ 3458942 w 4992467"/>
              <a:gd name="connsiteY97" fmla="*/ 2124075 h 2143125"/>
              <a:gd name="connsiteX98" fmla="*/ 3344642 w 4992467"/>
              <a:gd name="connsiteY98" fmla="*/ 2095500 h 2143125"/>
              <a:gd name="connsiteX99" fmla="*/ 3297017 w 4992467"/>
              <a:gd name="connsiteY99" fmla="*/ 2085975 h 2143125"/>
              <a:gd name="connsiteX100" fmla="*/ 3068417 w 4992467"/>
              <a:gd name="connsiteY100" fmla="*/ 2095500 h 2143125"/>
              <a:gd name="connsiteX101" fmla="*/ 3030317 w 4992467"/>
              <a:gd name="connsiteY101" fmla="*/ 2105025 h 2143125"/>
              <a:gd name="connsiteX102" fmla="*/ 2925542 w 4992467"/>
              <a:gd name="connsiteY102" fmla="*/ 2114550 h 2143125"/>
              <a:gd name="connsiteX103" fmla="*/ 2858867 w 4992467"/>
              <a:gd name="connsiteY103" fmla="*/ 2124075 h 2143125"/>
              <a:gd name="connsiteX104" fmla="*/ 2011142 w 4992467"/>
              <a:gd name="connsiteY104" fmla="*/ 2114550 h 2143125"/>
              <a:gd name="connsiteX105" fmla="*/ 1887317 w 4992467"/>
              <a:gd name="connsiteY105" fmla="*/ 2095500 h 2143125"/>
              <a:gd name="connsiteX106" fmla="*/ 1639667 w 4992467"/>
              <a:gd name="connsiteY106" fmla="*/ 2085975 h 2143125"/>
              <a:gd name="connsiteX107" fmla="*/ 1553942 w 4992467"/>
              <a:gd name="connsiteY107" fmla="*/ 2076450 h 2143125"/>
              <a:gd name="connsiteX108" fmla="*/ 1525367 w 4992467"/>
              <a:gd name="connsiteY108" fmla="*/ 2066925 h 2143125"/>
              <a:gd name="connsiteX109" fmla="*/ 687167 w 4992467"/>
              <a:gd name="connsiteY109" fmla="*/ 2085975 h 2143125"/>
              <a:gd name="connsiteX110" fmla="*/ 620492 w 4992467"/>
              <a:gd name="connsiteY110" fmla="*/ 2076450 h 2143125"/>
              <a:gd name="connsiteX111" fmla="*/ 572867 w 4992467"/>
              <a:gd name="connsiteY11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1367 w 4992467"/>
              <a:gd name="connsiteY10" fmla="*/ 809625 h 2143125"/>
              <a:gd name="connsiteX11" fmla="*/ 68042 w 4992467"/>
              <a:gd name="connsiteY11" fmla="*/ 733425 h 2143125"/>
              <a:gd name="connsiteX12" fmla="*/ 96617 w 4992467"/>
              <a:gd name="connsiteY12" fmla="*/ 714375 h 2143125"/>
              <a:gd name="connsiteX13" fmla="*/ 125192 w 4992467"/>
              <a:gd name="connsiteY13" fmla="*/ 695325 h 2143125"/>
              <a:gd name="connsiteX14" fmla="*/ 172817 w 4992467"/>
              <a:gd name="connsiteY14" fmla="*/ 647700 h 2143125"/>
              <a:gd name="connsiteX15" fmla="*/ 201392 w 4992467"/>
              <a:gd name="connsiteY15" fmla="*/ 638175 h 2143125"/>
              <a:gd name="connsiteX16" fmla="*/ 258542 w 4992467"/>
              <a:gd name="connsiteY16" fmla="*/ 600075 h 2143125"/>
              <a:gd name="connsiteX17" fmla="*/ 315692 w 4992467"/>
              <a:gd name="connsiteY17" fmla="*/ 571500 h 2143125"/>
              <a:gd name="connsiteX18" fmla="*/ 344267 w 4992467"/>
              <a:gd name="connsiteY18" fmla="*/ 561975 h 2143125"/>
              <a:gd name="connsiteX19" fmla="*/ 401417 w 4992467"/>
              <a:gd name="connsiteY19" fmla="*/ 523875 h 2143125"/>
              <a:gd name="connsiteX20" fmla="*/ 429992 w 4992467"/>
              <a:gd name="connsiteY20" fmla="*/ 504825 h 2143125"/>
              <a:gd name="connsiteX21" fmla="*/ 458567 w 4992467"/>
              <a:gd name="connsiteY21" fmla="*/ 495300 h 2143125"/>
              <a:gd name="connsiteX22" fmla="*/ 487142 w 4992467"/>
              <a:gd name="connsiteY22" fmla="*/ 476250 h 2143125"/>
              <a:gd name="connsiteX23" fmla="*/ 544292 w 4992467"/>
              <a:gd name="connsiteY23" fmla="*/ 457200 h 2143125"/>
              <a:gd name="connsiteX24" fmla="*/ 649067 w 4992467"/>
              <a:gd name="connsiteY24" fmla="*/ 428625 h 2143125"/>
              <a:gd name="connsiteX25" fmla="*/ 830042 w 4992467"/>
              <a:gd name="connsiteY25" fmla="*/ 409575 h 2143125"/>
              <a:gd name="connsiteX26" fmla="*/ 925292 w 4992467"/>
              <a:gd name="connsiteY26" fmla="*/ 381000 h 2143125"/>
              <a:gd name="connsiteX27" fmla="*/ 953867 w 4992467"/>
              <a:gd name="connsiteY27" fmla="*/ 361950 h 2143125"/>
              <a:gd name="connsiteX28" fmla="*/ 1011017 w 4992467"/>
              <a:gd name="connsiteY28" fmla="*/ 342900 h 2143125"/>
              <a:gd name="connsiteX29" fmla="*/ 1096742 w 4992467"/>
              <a:gd name="connsiteY29" fmla="*/ 304800 h 2143125"/>
              <a:gd name="connsiteX30" fmla="*/ 1182467 w 4992467"/>
              <a:gd name="connsiteY30" fmla="*/ 285750 h 2143125"/>
              <a:gd name="connsiteX31" fmla="*/ 1220567 w 4992467"/>
              <a:gd name="connsiteY31" fmla="*/ 276225 h 2143125"/>
              <a:gd name="connsiteX32" fmla="*/ 1411067 w 4992467"/>
              <a:gd name="connsiteY32" fmla="*/ 266700 h 2143125"/>
              <a:gd name="connsiteX33" fmla="*/ 1458692 w 4992467"/>
              <a:gd name="connsiteY33" fmla="*/ 257175 h 2143125"/>
              <a:gd name="connsiteX34" fmla="*/ 1487267 w 4992467"/>
              <a:gd name="connsiteY34" fmla="*/ 247650 h 2143125"/>
              <a:gd name="connsiteX35" fmla="*/ 1544417 w 4992467"/>
              <a:gd name="connsiteY35" fmla="*/ 238125 h 2143125"/>
              <a:gd name="connsiteX36" fmla="*/ 1658717 w 4992467"/>
              <a:gd name="connsiteY36" fmla="*/ 247650 h 2143125"/>
              <a:gd name="connsiteX37" fmla="*/ 1868267 w 4992467"/>
              <a:gd name="connsiteY37" fmla="*/ 228600 h 2143125"/>
              <a:gd name="connsiteX38" fmla="*/ 1953992 w 4992467"/>
              <a:gd name="connsiteY38" fmla="*/ 200025 h 2143125"/>
              <a:gd name="connsiteX39" fmla="*/ 1982567 w 4992467"/>
              <a:gd name="connsiteY39" fmla="*/ 190500 h 2143125"/>
              <a:gd name="connsiteX40" fmla="*/ 2011142 w 4992467"/>
              <a:gd name="connsiteY40" fmla="*/ 171450 h 2143125"/>
              <a:gd name="connsiteX41" fmla="*/ 2068292 w 4992467"/>
              <a:gd name="connsiteY41" fmla="*/ 152400 h 2143125"/>
              <a:gd name="connsiteX42" fmla="*/ 2154017 w 4992467"/>
              <a:gd name="connsiteY42" fmla="*/ 114300 h 2143125"/>
              <a:gd name="connsiteX43" fmla="*/ 2496917 w 4992467"/>
              <a:gd name="connsiteY43" fmla="*/ 95250 h 2143125"/>
              <a:gd name="connsiteX44" fmla="*/ 2582642 w 4992467"/>
              <a:gd name="connsiteY44" fmla="*/ 66675 h 2143125"/>
              <a:gd name="connsiteX45" fmla="*/ 2611217 w 4992467"/>
              <a:gd name="connsiteY45" fmla="*/ 57150 h 2143125"/>
              <a:gd name="connsiteX46" fmla="*/ 2639792 w 4992467"/>
              <a:gd name="connsiteY46" fmla="*/ 38100 h 2143125"/>
              <a:gd name="connsiteX47" fmla="*/ 2696942 w 4992467"/>
              <a:gd name="connsiteY47" fmla="*/ 19050 h 2143125"/>
              <a:gd name="connsiteX48" fmla="*/ 2763617 w 4992467"/>
              <a:gd name="connsiteY48" fmla="*/ 0 h 2143125"/>
              <a:gd name="connsiteX49" fmla="*/ 2982692 w 4992467"/>
              <a:gd name="connsiteY49" fmla="*/ 9525 h 2143125"/>
              <a:gd name="connsiteX50" fmla="*/ 3039842 w 4992467"/>
              <a:gd name="connsiteY50" fmla="*/ 28575 h 2143125"/>
              <a:gd name="connsiteX51" fmla="*/ 3077942 w 4992467"/>
              <a:gd name="connsiteY51" fmla="*/ 38100 h 2143125"/>
              <a:gd name="connsiteX52" fmla="*/ 3135092 w 4992467"/>
              <a:gd name="connsiteY52" fmla="*/ 57150 h 2143125"/>
              <a:gd name="connsiteX53" fmla="*/ 3192242 w 4992467"/>
              <a:gd name="connsiteY53" fmla="*/ 76200 h 2143125"/>
              <a:gd name="connsiteX54" fmla="*/ 3220817 w 4992467"/>
              <a:gd name="connsiteY54" fmla="*/ 85725 h 2143125"/>
              <a:gd name="connsiteX55" fmla="*/ 3249392 w 4992467"/>
              <a:gd name="connsiteY55" fmla="*/ 95250 h 2143125"/>
              <a:gd name="connsiteX56" fmla="*/ 3363692 w 4992467"/>
              <a:gd name="connsiteY56" fmla="*/ 104775 h 2143125"/>
              <a:gd name="connsiteX57" fmla="*/ 3420842 w 4992467"/>
              <a:gd name="connsiteY57" fmla="*/ 133350 h 2143125"/>
              <a:gd name="connsiteX58" fmla="*/ 3449417 w 4992467"/>
              <a:gd name="connsiteY58" fmla="*/ 161925 h 2143125"/>
              <a:gd name="connsiteX59" fmla="*/ 3506567 w 4992467"/>
              <a:gd name="connsiteY59" fmla="*/ 200025 h 2143125"/>
              <a:gd name="connsiteX60" fmla="*/ 3535142 w 4992467"/>
              <a:gd name="connsiteY60" fmla="*/ 219075 h 2143125"/>
              <a:gd name="connsiteX61" fmla="*/ 3563717 w 4992467"/>
              <a:gd name="connsiteY61" fmla="*/ 247650 h 2143125"/>
              <a:gd name="connsiteX62" fmla="*/ 3620867 w 4992467"/>
              <a:gd name="connsiteY62" fmla="*/ 266700 h 2143125"/>
              <a:gd name="connsiteX63" fmla="*/ 3678017 w 4992467"/>
              <a:gd name="connsiteY63" fmla="*/ 295275 h 2143125"/>
              <a:gd name="connsiteX64" fmla="*/ 3706592 w 4992467"/>
              <a:gd name="connsiteY64" fmla="*/ 314325 h 2143125"/>
              <a:gd name="connsiteX65" fmla="*/ 3744692 w 4992467"/>
              <a:gd name="connsiteY65" fmla="*/ 323850 h 2143125"/>
              <a:gd name="connsiteX66" fmla="*/ 3887567 w 4992467"/>
              <a:gd name="connsiteY66" fmla="*/ 342900 h 2143125"/>
              <a:gd name="connsiteX67" fmla="*/ 3944717 w 4992467"/>
              <a:gd name="connsiteY67" fmla="*/ 361950 h 2143125"/>
              <a:gd name="connsiteX68" fmla="*/ 3973292 w 4992467"/>
              <a:gd name="connsiteY68" fmla="*/ 371475 h 2143125"/>
              <a:gd name="connsiteX69" fmla="*/ 4030442 w 4992467"/>
              <a:gd name="connsiteY69" fmla="*/ 419100 h 2143125"/>
              <a:gd name="connsiteX70" fmla="*/ 4087592 w 4992467"/>
              <a:gd name="connsiteY70" fmla="*/ 457200 h 2143125"/>
              <a:gd name="connsiteX71" fmla="*/ 4116167 w 4992467"/>
              <a:gd name="connsiteY71" fmla="*/ 476250 h 2143125"/>
              <a:gd name="connsiteX72" fmla="*/ 4173317 w 4992467"/>
              <a:gd name="connsiteY72" fmla="*/ 514350 h 2143125"/>
              <a:gd name="connsiteX73" fmla="*/ 4201892 w 4992467"/>
              <a:gd name="connsiteY73" fmla="*/ 533400 h 2143125"/>
              <a:gd name="connsiteX74" fmla="*/ 4230467 w 4992467"/>
              <a:gd name="connsiteY74" fmla="*/ 542925 h 2143125"/>
              <a:gd name="connsiteX75" fmla="*/ 4259042 w 4992467"/>
              <a:gd name="connsiteY75" fmla="*/ 571500 h 2143125"/>
              <a:gd name="connsiteX76" fmla="*/ 4316192 w 4992467"/>
              <a:gd name="connsiteY76" fmla="*/ 600075 h 2143125"/>
              <a:gd name="connsiteX77" fmla="*/ 4344767 w 4992467"/>
              <a:gd name="connsiteY77" fmla="*/ 628650 h 2143125"/>
              <a:gd name="connsiteX78" fmla="*/ 4373342 w 4992467"/>
              <a:gd name="connsiteY78" fmla="*/ 638175 h 2143125"/>
              <a:gd name="connsiteX79" fmla="*/ 4459067 w 4992467"/>
              <a:gd name="connsiteY79" fmla="*/ 695325 h 2143125"/>
              <a:gd name="connsiteX80" fmla="*/ 4487642 w 4992467"/>
              <a:gd name="connsiteY80" fmla="*/ 714375 h 2143125"/>
              <a:gd name="connsiteX81" fmla="*/ 4516217 w 4992467"/>
              <a:gd name="connsiteY81" fmla="*/ 733425 h 2143125"/>
              <a:gd name="connsiteX82" fmla="*/ 4601942 w 4992467"/>
              <a:gd name="connsiteY82" fmla="*/ 809625 h 2143125"/>
              <a:gd name="connsiteX83" fmla="*/ 4630517 w 4992467"/>
              <a:gd name="connsiteY83" fmla="*/ 819150 h 2143125"/>
              <a:gd name="connsiteX84" fmla="*/ 4687667 w 4992467"/>
              <a:gd name="connsiteY84" fmla="*/ 857250 h 2143125"/>
              <a:gd name="connsiteX85" fmla="*/ 4754342 w 4992467"/>
              <a:gd name="connsiteY85" fmla="*/ 876300 h 2143125"/>
              <a:gd name="connsiteX86" fmla="*/ 4782917 w 4992467"/>
              <a:gd name="connsiteY86" fmla="*/ 885825 h 2143125"/>
              <a:gd name="connsiteX87" fmla="*/ 4849592 w 4992467"/>
              <a:gd name="connsiteY87" fmla="*/ 904875 h 2143125"/>
              <a:gd name="connsiteX88" fmla="*/ 4878167 w 4992467"/>
              <a:gd name="connsiteY88" fmla="*/ 923925 h 2143125"/>
              <a:gd name="connsiteX89" fmla="*/ 4906742 w 4992467"/>
              <a:gd name="connsiteY89" fmla="*/ 933450 h 2143125"/>
              <a:gd name="connsiteX90" fmla="*/ 4963892 w 4992467"/>
              <a:gd name="connsiteY90" fmla="*/ 971550 h 2143125"/>
              <a:gd name="connsiteX91" fmla="*/ 4992467 w 4992467"/>
              <a:gd name="connsiteY91" fmla="*/ 1008111 h 2143125"/>
              <a:gd name="connsiteX92" fmla="*/ 4220942 w 4992467"/>
              <a:gd name="connsiteY92" fmla="*/ 2038350 h 2143125"/>
              <a:gd name="connsiteX93" fmla="*/ 4154267 w 4992467"/>
              <a:gd name="connsiteY93" fmla="*/ 2114550 h 2143125"/>
              <a:gd name="connsiteX94" fmla="*/ 4106642 w 4992467"/>
              <a:gd name="connsiteY94" fmla="*/ 2124075 h 2143125"/>
              <a:gd name="connsiteX95" fmla="*/ 3906617 w 4992467"/>
              <a:gd name="connsiteY95" fmla="*/ 2143125 h 2143125"/>
              <a:gd name="connsiteX96" fmla="*/ 3458942 w 4992467"/>
              <a:gd name="connsiteY96" fmla="*/ 2124075 h 2143125"/>
              <a:gd name="connsiteX97" fmla="*/ 3344642 w 4992467"/>
              <a:gd name="connsiteY97" fmla="*/ 2095500 h 2143125"/>
              <a:gd name="connsiteX98" fmla="*/ 3297017 w 4992467"/>
              <a:gd name="connsiteY98" fmla="*/ 2085975 h 2143125"/>
              <a:gd name="connsiteX99" fmla="*/ 3068417 w 4992467"/>
              <a:gd name="connsiteY99" fmla="*/ 2095500 h 2143125"/>
              <a:gd name="connsiteX100" fmla="*/ 3030317 w 4992467"/>
              <a:gd name="connsiteY100" fmla="*/ 2105025 h 2143125"/>
              <a:gd name="connsiteX101" fmla="*/ 2925542 w 4992467"/>
              <a:gd name="connsiteY101" fmla="*/ 2114550 h 2143125"/>
              <a:gd name="connsiteX102" fmla="*/ 2858867 w 4992467"/>
              <a:gd name="connsiteY102" fmla="*/ 2124075 h 2143125"/>
              <a:gd name="connsiteX103" fmla="*/ 2011142 w 4992467"/>
              <a:gd name="connsiteY103" fmla="*/ 2114550 h 2143125"/>
              <a:gd name="connsiteX104" fmla="*/ 1887317 w 4992467"/>
              <a:gd name="connsiteY104" fmla="*/ 2095500 h 2143125"/>
              <a:gd name="connsiteX105" fmla="*/ 1639667 w 4992467"/>
              <a:gd name="connsiteY105" fmla="*/ 2085975 h 2143125"/>
              <a:gd name="connsiteX106" fmla="*/ 1553942 w 4992467"/>
              <a:gd name="connsiteY106" fmla="*/ 2076450 h 2143125"/>
              <a:gd name="connsiteX107" fmla="*/ 1525367 w 4992467"/>
              <a:gd name="connsiteY107" fmla="*/ 2066925 h 2143125"/>
              <a:gd name="connsiteX108" fmla="*/ 687167 w 4992467"/>
              <a:gd name="connsiteY108" fmla="*/ 2085975 h 2143125"/>
              <a:gd name="connsiteX109" fmla="*/ 620492 w 4992467"/>
              <a:gd name="connsiteY109" fmla="*/ 2076450 h 2143125"/>
              <a:gd name="connsiteX110" fmla="*/ 572867 w 4992467"/>
              <a:gd name="connsiteY11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1367 w 4992467"/>
              <a:gd name="connsiteY9" fmla="*/ 809625 h 2143125"/>
              <a:gd name="connsiteX10" fmla="*/ 68042 w 4992467"/>
              <a:gd name="connsiteY10" fmla="*/ 733425 h 2143125"/>
              <a:gd name="connsiteX11" fmla="*/ 96617 w 4992467"/>
              <a:gd name="connsiteY11" fmla="*/ 714375 h 2143125"/>
              <a:gd name="connsiteX12" fmla="*/ 125192 w 4992467"/>
              <a:gd name="connsiteY12" fmla="*/ 695325 h 2143125"/>
              <a:gd name="connsiteX13" fmla="*/ 172817 w 4992467"/>
              <a:gd name="connsiteY13" fmla="*/ 647700 h 2143125"/>
              <a:gd name="connsiteX14" fmla="*/ 201392 w 4992467"/>
              <a:gd name="connsiteY14" fmla="*/ 638175 h 2143125"/>
              <a:gd name="connsiteX15" fmla="*/ 258542 w 4992467"/>
              <a:gd name="connsiteY15" fmla="*/ 600075 h 2143125"/>
              <a:gd name="connsiteX16" fmla="*/ 315692 w 4992467"/>
              <a:gd name="connsiteY16" fmla="*/ 571500 h 2143125"/>
              <a:gd name="connsiteX17" fmla="*/ 344267 w 4992467"/>
              <a:gd name="connsiteY17" fmla="*/ 561975 h 2143125"/>
              <a:gd name="connsiteX18" fmla="*/ 401417 w 4992467"/>
              <a:gd name="connsiteY18" fmla="*/ 523875 h 2143125"/>
              <a:gd name="connsiteX19" fmla="*/ 429992 w 4992467"/>
              <a:gd name="connsiteY19" fmla="*/ 504825 h 2143125"/>
              <a:gd name="connsiteX20" fmla="*/ 458567 w 4992467"/>
              <a:gd name="connsiteY20" fmla="*/ 495300 h 2143125"/>
              <a:gd name="connsiteX21" fmla="*/ 487142 w 4992467"/>
              <a:gd name="connsiteY21" fmla="*/ 476250 h 2143125"/>
              <a:gd name="connsiteX22" fmla="*/ 544292 w 4992467"/>
              <a:gd name="connsiteY22" fmla="*/ 457200 h 2143125"/>
              <a:gd name="connsiteX23" fmla="*/ 649067 w 4992467"/>
              <a:gd name="connsiteY23" fmla="*/ 428625 h 2143125"/>
              <a:gd name="connsiteX24" fmla="*/ 830042 w 4992467"/>
              <a:gd name="connsiteY24" fmla="*/ 409575 h 2143125"/>
              <a:gd name="connsiteX25" fmla="*/ 925292 w 4992467"/>
              <a:gd name="connsiteY25" fmla="*/ 381000 h 2143125"/>
              <a:gd name="connsiteX26" fmla="*/ 953867 w 4992467"/>
              <a:gd name="connsiteY26" fmla="*/ 361950 h 2143125"/>
              <a:gd name="connsiteX27" fmla="*/ 1011017 w 4992467"/>
              <a:gd name="connsiteY27" fmla="*/ 342900 h 2143125"/>
              <a:gd name="connsiteX28" fmla="*/ 1096742 w 4992467"/>
              <a:gd name="connsiteY28" fmla="*/ 304800 h 2143125"/>
              <a:gd name="connsiteX29" fmla="*/ 1182467 w 4992467"/>
              <a:gd name="connsiteY29" fmla="*/ 285750 h 2143125"/>
              <a:gd name="connsiteX30" fmla="*/ 1220567 w 4992467"/>
              <a:gd name="connsiteY30" fmla="*/ 276225 h 2143125"/>
              <a:gd name="connsiteX31" fmla="*/ 1411067 w 4992467"/>
              <a:gd name="connsiteY31" fmla="*/ 266700 h 2143125"/>
              <a:gd name="connsiteX32" fmla="*/ 1458692 w 4992467"/>
              <a:gd name="connsiteY32" fmla="*/ 257175 h 2143125"/>
              <a:gd name="connsiteX33" fmla="*/ 1487267 w 4992467"/>
              <a:gd name="connsiteY33" fmla="*/ 247650 h 2143125"/>
              <a:gd name="connsiteX34" fmla="*/ 1544417 w 4992467"/>
              <a:gd name="connsiteY34" fmla="*/ 238125 h 2143125"/>
              <a:gd name="connsiteX35" fmla="*/ 1658717 w 4992467"/>
              <a:gd name="connsiteY35" fmla="*/ 247650 h 2143125"/>
              <a:gd name="connsiteX36" fmla="*/ 1868267 w 4992467"/>
              <a:gd name="connsiteY36" fmla="*/ 228600 h 2143125"/>
              <a:gd name="connsiteX37" fmla="*/ 1953992 w 4992467"/>
              <a:gd name="connsiteY37" fmla="*/ 200025 h 2143125"/>
              <a:gd name="connsiteX38" fmla="*/ 1982567 w 4992467"/>
              <a:gd name="connsiteY38" fmla="*/ 190500 h 2143125"/>
              <a:gd name="connsiteX39" fmla="*/ 2011142 w 4992467"/>
              <a:gd name="connsiteY39" fmla="*/ 171450 h 2143125"/>
              <a:gd name="connsiteX40" fmla="*/ 2068292 w 4992467"/>
              <a:gd name="connsiteY40" fmla="*/ 152400 h 2143125"/>
              <a:gd name="connsiteX41" fmla="*/ 2154017 w 4992467"/>
              <a:gd name="connsiteY41" fmla="*/ 114300 h 2143125"/>
              <a:gd name="connsiteX42" fmla="*/ 2496917 w 4992467"/>
              <a:gd name="connsiteY42" fmla="*/ 95250 h 2143125"/>
              <a:gd name="connsiteX43" fmla="*/ 2582642 w 4992467"/>
              <a:gd name="connsiteY43" fmla="*/ 66675 h 2143125"/>
              <a:gd name="connsiteX44" fmla="*/ 2611217 w 4992467"/>
              <a:gd name="connsiteY44" fmla="*/ 57150 h 2143125"/>
              <a:gd name="connsiteX45" fmla="*/ 2639792 w 4992467"/>
              <a:gd name="connsiteY45" fmla="*/ 38100 h 2143125"/>
              <a:gd name="connsiteX46" fmla="*/ 2696942 w 4992467"/>
              <a:gd name="connsiteY46" fmla="*/ 19050 h 2143125"/>
              <a:gd name="connsiteX47" fmla="*/ 2763617 w 4992467"/>
              <a:gd name="connsiteY47" fmla="*/ 0 h 2143125"/>
              <a:gd name="connsiteX48" fmla="*/ 2982692 w 4992467"/>
              <a:gd name="connsiteY48" fmla="*/ 9525 h 2143125"/>
              <a:gd name="connsiteX49" fmla="*/ 3039842 w 4992467"/>
              <a:gd name="connsiteY49" fmla="*/ 28575 h 2143125"/>
              <a:gd name="connsiteX50" fmla="*/ 3077942 w 4992467"/>
              <a:gd name="connsiteY50" fmla="*/ 38100 h 2143125"/>
              <a:gd name="connsiteX51" fmla="*/ 3135092 w 4992467"/>
              <a:gd name="connsiteY51" fmla="*/ 57150 h 2143125"/>
              <a:gd name="connsiteX52" fmla="*/ 3192242 w 4992467"/>
              <a:gd name="connsiteY52" fmla="*/ 76200 h 2143125"/>
              <a:gd name="connsiteX53" fmla="*/ 3220817 w 4992467"/>
              <a:gd name="connsiteY53" fmla="*/ 85725 h 2143125"/>
              <a:gd name="connsiteX54" fmla="*/ 3249392 w 4992467"/>
              <a:gd name="connsiteY54" fmla="*/ 95250 h 2143125"/>
              <a:gd name="connsiteX55" fmla="*/ 3363692 w 4992467"/>
              <a:gd name="connsiteY55" fmla="*/ 104775 h 2143125"/>
              <a:gd name="connsiteX56" fmla="*/ 3420842 w 4992467"/>
              <a:gd name="connsiteY56" fmla="*/ 133350 h 2143125"/>
              <a:gd name="connsiteX57" fmla="*/ 3449417 w 4992467"/>
              <a:gd name="connsiteY57" fmla="*/ 161925 h 2143125"/>
              <a:gd name="connsiteX58" fmla="*/ 3506567 w 4992467"/>
              <a:gd name="connsiteY58" fmla="*/ 200025 h 2143125"/>
              <a:gd name="connsiteX59" fmla="*/ 3535142 w 4992467"/>
              <a:gd name="connsiteY59" fmla="*/ 219075 h 2143125"/>
              <a:gd name="connsiteX60" fmla="*/ 3563717 w 4992467"/>
              <a:gd name="connsiteY60" fmla="*/ 247650 h 2143125"/>
              <a:gd name="connsiteX61" fmla="*/ 3620867 w 4992467"/>
              <a:gd name="connsiteY61" fmla="*/ 266700 h 2143125"/>
              <a:gd name="connsiteX62" fmla="*/ 3678017 w 4992467"/>
              <a:gd name="connsiteY62" fmla="*/ 295275 h 2143125"/>
              <a:gd name="connsiteX63" fmla="*/ 3706592 w 4992467"/>
              <a:gd name="connsiteY63" fmla="*/ 314325 h 2143125"/>
              <a:gd name="connsiteX64" fmla="*/ 3744692 w 4992467"/>
              <a:gd name="connsiteY64" fmla="*/ 323850 h 2143125"/>
              <a:gd name="connsiteX65" fmla="*/ 3887567 w 4992467"/>
              <a:gd name="connsiteY65" fmla="*/ 342900 h 2143125"/>
              <a:gd name="connsiteX66" fmla="*/ 3944717 w 4992467"/>
              <a:gd name="connsiteY66" fmla="*/ 361950 h 2143125"/>
              <a:gd name="connsiteX67" fmla="*/ 3973292 w 4992467"/>
              <a:gd name="connsiteY67" fmla="*/ 371475 h 2143125"/>
              <a:gd name="connsiteX68" fmla="*/ 4030442 w 4992467"/>
              <a:gd name="connsiteY68" fmla="*/ 419100 h 2143125"/>
              <a:gd name="connsiteX69" fmla="*/ 4087592 w 4992467"/>
              <a:gd name="connsiteY69" fmla="*/ 457200 h 2143125"/>
              <a:gd name="connsiteX70" fmla="*/ 4116167 w 4992467"/>
              <a:gd name="connsiteY70" fmla="*/ 476250 h 2143125"/>
              <a:gd name="connsiteX71" fmla="*/ 4173317 w 4992467"/>
              <a:gd name="connsiteY71" fmla="*/ 514350 h 2143125"/>
              <a:gd name="connsiteX72" fmla="*/ 4201892 w 4992467"/>
              <a:gd name="connsiteY72" fmla="*/ 533400 h 2143125"/>
              <a:gd name="connsiteX73" fmla="*/ 4230467 w 4992467"/>
              <a:gd name="connsiteY73" fmla="*/ 542925 h 2143125"/>
              <a:gd name="connsiteX74" fmla="*/ 4259042 w 4992467"/>
              <a:gd name="connsiteY74" fmla="*/ 571500 h 2143125"/>
              <a:gd name="connsiteX75" fmla="*/ 4316192 w 4992467"/>
              <a:gd name="connsiteY75" fmla="*/ 600075 h 2143125"/>
              <a:gd name="connsiteX76" fmla="*/ 4344767 w 4992467"/>
              <a:gd name="connsiteY76" fmla="*/ 628650 h 2143125"/>
              <a:gd name="connsiteX77" fmla="*/ 4373342 w 4992467"/>
              <a:gd name="connsiteY77" fmla="*/ 638175 h 2143125"/>
              <a:gd name="connsiteX78" fmla="*/ 4459067 w 4992467"/>
              <a:gd name="connsiteY78" fmla="*/ 695325 h 2143125"/>
              <a:gd name="connsiteX79" fmla="*/ 4487642 w 4992467"/>
              <a:gd name="connsiteY79" fmla="*/ 714375 h 2143125"/>
              <a:gd name="connsiteX80" fmla="*/ 4516217 w 4992467"/>
              <a:gd name="connsiteY80" fmla="*/ 733425 h 2143125"/>
              <a:gd name="connsiteX81" fmla="*/ 4601942 w 4992467"/>
              <a:gd name="connsiteY81" fmla="*/ 809625 h 2143125"/>
              <a:gd name="connsiteX82" fmla="*/ 4630517 w 4992467"/>
              <a:gd name="connsiteY82" fmla="*/ 819150 h 2143125"/>
              <a:gd name="connsiteX83" fmla="*/ 4687667 w 4992467"/>
              <a:gd name="connsiteY83" fmla="*/ 857250 h 2143125"/>
              <a:gd name="connsiteX84" fmla="*/ 4754342 w 4992467"/>
              <a:gd name="connsiteY84" fmla="*/ 876300 h 2143125"/>
              <a:gd name="connsiteX85" fmla="*/ 4782917 w 4992467"/>
              <a:gd name="connsiteY85" fmla="*/ 885825 h 2143125"/>
              <a:gd name="connsiteX86" fmla="*/ 4849592 w 4992467"/>
              <a:gd name="connsiteY86" fmla="*/ 904875 h 2143125"/>
              <a:gd name="connsiteX87" fmla="*/ 4878167 w 4992467"/>
              <a:gd name="connsiteY87" fmla="*/ 923925 h 2143125"/>
              <a:gd name="connsiteX88" fmla="*/ 4906742 w 4992467"/>
              <a:gd name="connsiteY88" fmla="*/ 933450 h 2143125"/>
              <a:gd name="connsiteX89" fmla="*/ 4963892 w 4992467"/>
              <a:gd name="connsiteY89" fmla="*/ 971550 h 2143125"/>
              <a:gd name="connsiteX90" fmla="*/ 4992467 w 4992467"/>
              <a:gd name="connsiteY90" fmla="*/ 1008111 h 2143125"/>
              <a:gd name="connsiteX91" fmla="*/ 4220942 w 4992467"/>
              <a:gd name="connsiteY91" fmla="*/ 2038350 h 2143125"/>
              <a:gd name="connsiteX92" fmla="*/ 4154267 w 4992467"/>
              <a:gd name="connsiteY92" fmla="*/ 2114550 h 2143125"/>
              <a:gd name="connsiteX93" fmla="*/ 4106642 w 4992467"/>
              <a:gd name="connsiteY93" fmla="*/ 2124075 h 2143125"/>
              <a:gd name="connsiteX94" fmla="*/ 3906617 w 4992467"/>
              <a:gd name="connsiteY94" fmla="*/ 2143125 h 2143125"/>
              <a:gd name="connsiteX95" fmla="*/ 3458942 w 4992467"/>
              <a:gd name="connsiteY95" fmla="*/ 2124075 h 2143125"/>
              <a:gd name="connsiteX96" fmla="*/ 3344642 w 4992467"/>
              <a:gd name="connsiteY96" fmla="*/ 2095500 h 2143125"/>
              <a:gd name="connsiteX97" fmla="*/ 3297017 w 4992467"/>
              <a:gd name="connsiteY97" fmla="*/ 2085975 h 2143125"/>
              <a:gd name="connsiteX98" fmla="*/ 3068417 w 4992467"/>
              <a:gd name="connsiteY98" fmla="*/ 2095500 h 2143125"/>
              <a:gd name="connsiteX99" fmla="*/ 3030317 w 4992467"/>
              <a:gd name="connsiteY99" fmla="*/ 2105025 h 2143125"/>
              <a:gd name="connsiteX100" fmla="*/ 2925542 w 4992467"/>
              <a:gd name="connsiteY100" fmla="*/ 2114550 h 2143125"/>
              <a:gd name="connsiteX101" fmla="*/ 2858867 w 4992467"/>
              <a:gd name="connsiteY101" fmla="*/ 2124075 h 2143125"/>
              <a:gd name="connsiteX102" fmla="*/ 2011142 w 4992467"/>
              <a:gd name="connsiteY102" fmla="*/ 2114550 h 2143125"/>
              <a:gd name="connsiteX103" fmla="*/ 1887317 w 4992467"/>
              <a:gd name="connsiteY103" fmla="*/ 2095500 h 2143125"/>
              <a:gd name="connsiteX104" fmla="*/ 1639667 w 4992467"/>
              <a:gd name="connsiteY104" fmla="*/ 2085975 h 2143125"/>
              <a:gd name="connsiteX105" fmla="*/ 1553942 w 4992467"/>
              <a:gd name="connsiteY105" fmla="*/ 2076450 h 2143125"/>
              <a:gd name="connsiteX106" fmla="*/ 1525367 w 4992467"/>
              <a:gd name="connsiteY106" fmla="*/ 2066925 h 2143125"/>
              <a:gd name="connsiteX107" fmla="*/ 687167 w 4992467"/>
              <a:gd name="connsiteY107" fmla="*/ 2085975 h 2143125"/>
              <a:gd name="connsiteX108" fmla="*/ 620492 w 4992467"/>
              <a:gd name="connsiteY108" fmla="*/ 2076450 h 2143125"/>
              <a:gd name="connsiteX109" fmla="*/ 572867 w 4992467"/>
              <a:gd name="connsiteY10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82367 w 4992467"/>
              <a:gd name="connsiteY7" fmla="*/ 1647825 h 2143125"/>
              <a:gd name="connsiteX8" fmla="*/ 1367 w 4992467"/>
              <a:gd name="connsiteY8" fmla="*/ 809625 h 2143125"/>
              <a:gd name="connsiteX9" fmla="*/ 68042 w 4992467"/>
              <a:gd name="connsiteY9" fmla="*/ 733425 h 2143125"/>
              <a:gd name="connsiteX10" fmla="*/ 96617 w 4992467"/>
              <a:gd name="connsiteY10" fmla="*/ 714375 h 2143125"/>
              <a:gd name="connsiteX11" fmla="*/ 125192 w 4992467"/>
              <a:gd name="connsiteY11" fmla="*/ 695325 h 2143125"/>
              <a:gd name="connsiteX12" fmla="*/ 172817 w 4992467"/>
              <a:gd name="connsiteY12" fmla="*/ 647700 h 2143125"/>
              <a:gd name="connsiteX13" fmla="*/ 201392 w 4992467"/>
              <a:gd name="connsiteY13" fmla="*/ 638175 h 2143125"/>
              <a:gd name="connsiteX14" fmla="*/ 258542 w 4992467"/>
              <a:gd name="connsiteY14" fmla="*/ 600075 h 2143125"/>
              <a:gd name="connsiteX15" fmla="*/ 315692 w 4992467"/>
              <a:gd name="connsiteY15" fmla="*/ 571500 h 2143125"/>
              <a:gd name="connsiteX16" fmla="*/ 344267 w 4992467"/>
              <a:gd name="connsiteY16" fmla="*/ 561975 h 2143125"/>
              <a:gd name="connsiteX17" fmla="*/ 401417 w 4992467"/>
              <a:gd name="connsiteY17" fmla="*/ 523875 h 2143125"/>
              <a:gd name="connsiteX18" fmla="*/ 429992 w 4992467"/>
              <a:gd name="connsiteY18" fmla="*/ 504825 h 2143125"/>
              <a:gd name="connsiteX19" fmla="*/ 458567 w 4992467"/>
              <a:gd name="connsiteY19" fmla="*/ 495300 h 2143125"/>
              <a:gd name="connsiteX20" fmla="*/ 487142 w 4992467"/>
              <a:gd name="connsiteY20" fmla="*/ 476250 h 2143125"/>
              <a:gd name="connsiteX21" fmla="*/ 544292 w 4992467"/>
              <a:gd name="connsiteY21" fmla="*/ 457200 h 2143125"/>
              <a:gd name="connsiteX22" fmla="*/ 649067 w 4992467"/>
              <a:gd name="connsiteY22" fmla="*/ 428625 h 2143125"/>
              <a:gd name="connsiteX23" fmla="*/ 830042 w 4992467"/>
              <a:gd name="connsiteY23" fmla="*/ 409575 h 2143125"/>
              <a:gd name="connsiteX24" fmla="*/ 925292 w 4992467"/>
              <a:gd name="connsiteY24" fmla="*/ 381000 h 2143125"/>
              <a:gd name="connsiteX25" fmla="*/ 953867 w 4992467"/>
              <a:gd name="connsiteY25" fmla="*/ 361950 h 2143125"/>
              <a:gd name="connsiteX26" fmla="*/ 1011017 w 4992467"/>
              <a:gd name="connsiteY26" fmla="*/ 342900 h 2143125"/>
              <a:gd name="connsiteX27" fmla="*/ 1096742 w 4992467"/>
              <a:gd name="connsiteY27" fmla="*/ 304800 h 2143125"/>
              <a:gd name="connsiteX28" fmla="*/ 1182467 w 4992467"/>
              <a:gd name="connsiteY28" fmla="*/ 285750 h 2143125"/>
              <a:gd name="connsiteX29" fmla="*/ 1220567 w 4992467"/>
              <a:gd name="connsiteY29" fmla="*/ 276225 h 2143125"/>
              <a:gd name="connsiteX30" fmla="*/ 1411067 w 4992467"/>
              <a:gd name="connsiteY30" fmla="*/ 266700 h 2143125"/>
              <a:gd name="connsiteX31" fmla="*/ 1458692 w 4992467"/>
              <a:gd name="connsiteY31" fmla="*/ 257175 h 2143125"/>
              <a:gd name="connsiteX32" fmla="*/ 1487267 w 4992467"/>
              <a:gd name="connsiteY32" fmla="*/ 247650 h 2143125"/>
              <a:gd name="connsiteX33" fmla="*/ 1544417 w 4992467"/>
              <a:gd name="connsiteY33" fmla="*/ 238125 h 2143125"/>
              <a:gd name="connsiteX34" fmla="*/ 1658717 w 4992467"/>
              <a:gd name="connsiteY34" fmla="*/ 247650 h 2143125"/>
              <a:gd name="connsiteX35" fmla="*/ 1868267 w 4992467"/>
              <a:gd name="connsiteY35" fmla="*/ 228600 h 2143125"/>
              <a:gd name="connsiteX36" fmla="*/ 1953992 w 4992467"/>
              <a:gd name="connsiteY36" fmla="*/ 200025 h 2143125"/>
              <a:gd name="connsiteX37" fmla="*/ 1982567 w 4992467"/>
              <a:gd name="connsiteY37" fmla="*/ 190500 h 2143125"/>
              <a:gd name="connsiteX38" fmla="*/ 2011142 w 4992467"/>
              <a:gd name="connsiteY38" fmla="*/ 171450 h 2143125"/>
              <a:gd name="connsiteX39" fmla="*/ 2068292 w 4992467"/>
              <a:gd name="connsiteY39" fmla="*/ 152400 h 2143125"/>
              <a:gd name="connsiteX40" fmla="*/ 2154017 w 4992467"/>
              <a:gd name="connsiteY40" fmla="*/ 114300 h 2143125"/>
              <a:gd name="connsiteX41" fmla="*/ 2496917 w 4992467"/>
              <a:gd name="connsiteY41" fmla="*/ 95250 h 2143125"/>
              <a:gd name="connsiteX42" fmla="*/ 2582642 w 4992467"/>
              <a:gd name="connsiteY42" fmla="*/ 66675 h 2143125"/>
              <a:gd name="connsiteX43" fmla="*/ 2611217 w 4992467"/>
              <a:gd name="connsiteY43" fmla="*/ 57150 h 2143125"/>
              <a:gd name="connsiteX44" fmla="*/ 2639792 w 4992467"/>
              <a:gd name="connsiteY44" fmla="*/ 38100 h 2143125"/>
              <a:gd name="connsiteX45" fmla="*/ 2696942 w 4992467"/>
              <a:gd name="connsiteY45" fmla="*/ 19050 h 2143125"/>
              <a:gd name="connsiteX46" fmla="*/ 2763617 w 4992467"/>
              <a:gd name="connsiteY46" fmla="*/ 0 h 2143125"/>
              <a:gd name="connsiteX47" fmla="*/ 2982692 w 4992467"/>
              <a:gd name="connsiteY47" fmla="*/ 9525 h 2143125"/>
              <a:gd name="connsiteX48" fmla="*/ 3039842 w 4992467"/>
              <a:gd name="connsiteY48" fmla="*/ 28575 h 2143125"/>
              <a:gd name="connsiteX49" fmla="*/ 3077942 w 4992467"/>
              <a:gd name="connsiteY49" fmla="*/ 38100 h 2143125"/>
              <a:gd name="connsiteX50" fmla="*/ 3135092 w 4992467"/>
              <a:gd name="connsiteY50" fmla="*/ 57150 h 2143125"/>
              <a:gd name="connsiteX51" fmla="*/ 3192242 w 4992467"/>
              <a:gd name="connsiteY51" fmla="*/ 76200 h 2143125"/>
              <a:gd name="connsiteX52" fmla="*/ 3220817 w 4992467"/>
              <a:gd name="connsiteY52" fmla="*/ 85725 h 2143125"/>
              <a:gd name="connsiteX53" fmla="*/ 3249392 w 4992467"/>
              <a:gd name="connsiteY53" fmla="*/ 95250 h 2143125"/>
              <a:gd name="connsiteX54" fmla="*/ 3363692 w 4992467"/>
              <a:gd name="connsiteY54" fmla="*/ 104775 h 2143125"/>
              <a:gd name="connsiteX55" fmla="*/ 3420842 w 4992467"/>
              <a:gd name="connsiteY55" fmla="*/ 133350 h 2143125"/>
              <a:gd name="connsiteX56" fmla="*/ 3449417 w 4992467"/>
              <a:gd name="connsiteY56" fmla="*/ 161925 h 2143125"/>
              <a:gd name="connsiteX57" fmla="*/ 3506567 w 4992467"/>
              <a:gd name="connsiteY57" fmla="*/ 200025 h 2143125"/>
              <a:gd name="connsiteX58" fmla="*/ 3535142 w 4992467"/>
              <a:gd name="connsiteY58" fmla="*/ 219075 h 2143125"/>
              <a:gd name="connsiteX59" fmla="*/ 3563717 w 4992467"/>
              <a:gd name="connsiteY59" fmla="*/ 247650 h 2143125"/>
              <a:gd name="connsiteX60" fmla="*/ 3620867 w 4992467"/>
              <a:gd name="connsiteY60" fmla="*/ 266700 h 2143125"/>
              <a:gd name="connsiteX61" fmla="*/ 3678017 w 4992467"/>
              <a:gd name="connsiteY61" fmla="*/ 295275 h 2143125"/>
              <a:gd name="connsiteX62" fmla="*/ 3706592 w 4992467"/>
              <a:gd name="connsiteY62" fmla="*/ 314325 h 2143125"/>
              <a:gd name="connsiteX63" fmla="*/ 3744692 w 4992467"/>
              <a:gd name="connsiteY63" fmla="*/ 323850 h 2143125"/>
              <a:gd name="connsiteX64" fmla="*/ 3887567 w 4992467"/>
              <a:gd name="connsiteY64" fmla="*/ 342900 h 2143125"/>
              <a:gd name="connsiteX65" fmla="*/ 3944717 w 4992467"/>
              <a:gd name="connsiteY65" fmla="*/ 361950 h 2143125"/>
              <a:gd name="connsiteX66" fmla="*/ 3973292 w 4992467"/>
              <a:gd name="connsiteY66" fmla="*/ 371475 h 2143125"/>
              <a:gd name="connsiteX67" fmla="*/ 4030442 w 4992467"/>
              <a:gd name="connsiteY67" fmla="*/ 419100 h 2143125"/>
              <a:gd name="connsiteX68" fmla="*/ 4087592 w 4992467"/>
              <a:gd name="connsiteY68" fmla="*/ 457200 h 2143125"/>
              <a:gd name="connsiteX69" fmla="*/ 4116167 w 4992467"/>
              <a:gd name="connsiteY69" fmla="*/ 476250 h 2143125"/>
              <a:gd name="connsiteX70" fmla="*/ 4173317 w 4992467"/>
              <a:gd name="connsiteY70" fmla="*/ 514350 h 2143125"/>
              <a:gd name="connsiteX71" fmla="*/ 4201892 w 4992467"/>
              <a:gd name="connsiteY71" fmla="*/ 533400 h 2143125"/>
              <a:gd name="connsiteX72" fmla="*/ 4230467 w 4992467"/>
              <a:gd name="connsiteY72" fmla="*/ 542925 h 2143125"/>
              <a:gd name="connsiteX73" fmla="*/ 4259042 w 4992467"/>
              <a:gd name="connsiteY73" fmla="*/ 571500 h 2143125"/>
              <a:gd name="connsiteX74" fmla="*/ 4316192 w 4992467"/>
              <a:gd name="connsiteY74" fmla="*/ 600075 h 2143125"/>
              <a:gd name="connsiteX75" fmla="*/ 4344767 w 4992467"/>
              <a:gd name="connsiteY75" fmla="*/ 628650 h 2143125"/>
              <a:gd name="connsiteX76" fmla="*/ 4373342 w 4992467"/>
              <a:gd name="connsiteY76" fmla="*/ 638175 h 2143125"/>
              <a:gd name="connsiteX77" fmla="*/ 4459067 w 4992467"/>
              <a:gd name="connsiteY77" fmla="*/ 695325 h 2143125"/>
              <a:gd name="connsiteX78" fmla="*/ 4487642 w 4992467"/>
              <a:gd name="connsiteY78" fmla="*/ 714375 h 2143125"/>
              <a:gd name="connsiteX79" fmla="*/ 4516217 w 4992467"/>
              <a:gd name="connsiteY79" fmla="*/ 733425 h 2143125"/>
              <a:gd name="connsiteX80" fmla="*/ 4601942 w 4992467"/>
              <a:gd name="connsiteY80" fmla="*/ 809625 h 2143125"/>
              <a:gd name="connsiteX81" fmla="*/ 4630517 w 4992467"/>
              <a:gd name="connsiteY81" fmla="*/ 819150 h 2143125"/>
              <a:gd name="connsiteX82" fmla="*/ 4687667 w 4992467"/>
              <a:gd name="connsiteY82" fmla="*/ 857250 h 2143125"/>
              <a:gd name="connsiteX83" fmla="*/ 4754342 w 4992467"/>
              <a:gd name="connsiteY83" fmla="*/ 876300 h 2143125"/>
              <a:gd name="connsiteX84" fmla="*/ 4782917 w 4992467"/>
              <a:gd name="connsiteY84" fmla="*/ 885825 h 2143125"/>
              <a:gd name="connsiteX85" fmla="*/ 4849592 w 4992467"/>
              <a:gd name="connsiteY85" fmla="*/ 904875 h 2143125"/>
              <a:gd name="connsiteX86" fmla="*/ 4878167 w 4992467"/>
              <a:gd name="connsiteY86" fmla="*/ 923925 h 2143125"/>
              <a:gd name="connsiteX87" fmla="*/ 4906742 w 4992467"/>
              <a:gd name="connsiteY87" fmla="*/ 933450 h 2143125"/>
              <a:gd name="connsiteX88" fmla="*/ 4963892 w 4992467"/>
              <a:gd name="connsiteY88" fmla="*/ 971550 h 2143125"/>
              <a:gd name="connsiteX89" fmla="*/ 4992467 w 4992467"/>
              <a:gd name="connsiteY89" fmla="*/ 1008111 h 2143125"/>
              <a:gd name="connsiteX90" fmla="*/ 4220942 w 4992467"/>
              <a:gd name="connsiteY90" fmla="*/ 2038350 h 2143125"/>
              <a:gd name="connsiteX91" fmla="*/ 4154267 w 4992467"/>
              <a:gd name="connsiteY91" fmla="*/ 2114550 h 2143125"/>
              <a:gd name="connsiteX92" fmla="*/ 4106642 w 4992467"/>
              <a:gd name="connsiteY92" fmla="*/ 2124075 h 2143125"/>
              <a:gd name="connsiteX93" fmla="*/ 3906617 w 4992467"/>
              <a:gd name="connsiteY93" fmla="*/ 2143125 h 2143125"/>
              <a:gd name="connsiteX94" fmla="*/ 3458942 w 4992467"/>
              <a:gd name="connsiteY94" fmla="*/ 2124075 h 2143125"/>
              <a:gd name="connsiteX95" fmla="*/ 3344642 w 4992467"/>
              <a:gd name="connsiteY95" fmla="*/ 2095500 h 2143125"/>
              <a:gd name="connsiteX96" fmla="*/ 3297017 w 4992467"/>
              <a:gd name="connsiteY96" fmla="*/ 2085975 h 2143125"/>
              <a:gd name="connsiteX97" fmla="*/ 3068417 w 4992467"/>
              <a:gd name="connsiteY97" fmla="*/ 2095500 h 2143125"/>
              <a:gd name="connsiteX98" fmla="*/ 3030317 w 4992467"/>
              <a:gd name="connsiteY98" fmla="*/ 2105025 h 2143125"/>
              <a:gd name="connsiteX99" fmla="*/ 2925542 w 4992467"/>
              <a:gd name="connsiteY99" fmla="*/ 2114550 h 2143125"/>
              <a:gd name="connsiteX100" fmla="*/ 2858867 w 4992467"/>
              <a:gd name="connsiteY100" fmla="*/ 2124075 h 2143125"/>
              <a:gd name="connsiteX101" fmla="*/ 2011142 w 4992467"/>
              <a:gd name="connsiteY101" fmla="*/ 2114550 h 2143125"/>
              <a:gd name="connsiteX102" fmla="*/ 1887317 w 4992467"/>
              <a:gd name="connsiteY102" fmla="*/ 2095500 h 2143125"/>
              <a:gd name="connsiteX103" fmla="*/ 1639667 w 4992467"/>
              <a:gd name="connsiteY103" fmla="*/ 2085975 h 2143125"/>
              <a:gd name="connsiteX104" fmla="*/ 1553942 w 4992467"/>
              <a:gd name="connsiteY104" fmla="*/ 2076450 h 2143125"/>
              <a:gd name="connsiteX105" fmla="*/ 1525367 w 4992467"/>
              <a:gd name="connsiteY105" fmla="*/ 2066925 h 2143125"/>
              <a:gd name="connsiteX106" fmla="*/ 687167 w 4992467"/>
              <a:gd name="connsiteY106" fmla="*/ 2085975 h 2143125"/>
              <a:gd name="connsiteX107" fmla="*/ 620492 w 4992467"/>
              <a:gd name="connsiteY107" fmla="*/ 2076450 h 2143125"/>
              <a:gd name="connsiteX108" fmla="*/ 572867 w 4992467"/>
              <a:gd name="connsiteY10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1367 w 4992467"/>
              <a:gd name="connsiteY7" fmla="*/ 809625 h 2143125"/>
              <a:gd name="connsiteX8" fmla="*/ 68042 w 4992467"/>
              <a:gd name="connsiteY8" fmla="*/ 733425 h 2143125"/>
              <a:gd name="connsiteX9" fmla="*/ 96617 w 4992467"/>
              <a:gd name="connsiteY9" fmla="*/ 714375 h 2143125"/>
              <a:gd name="connsiteX10" fmla="*/ 125192 w 4992467"/>
              <a:gd name="connsiteY10" fmla="*/ 695325 h 2143125"/>
              <a:gd name="connsiteX11" fmla="*/ 172817 w 4992467"/>
              <a:gd name="connsiteY11" fmla="*/ 647700 h 2143125"/>
              <a:gd name="connsiteX12" fmla="*/ 201392 w 4992467"/>
              <a:gd name="connsiteY12" fmla="*/ 638175 h 2143125"/>
              <a:gd name="connsiteX13" fmla="*/ 258542 w 4992467"/>
              <a:gd name="connsiteY13" fmla="*/ 600075 h 2143125"/>
              <a:gd name="connsiteX14" fmla="*/ 315692 w 4992467"/>
              <a:gd name="connsiteY14" fmla="*/ 571500 h 2143125"/>
              <a:gd name="connsiteX15" fmla="*/ 344267 w 4992467"/>
              <a:gd name="connsiteY15" fmla="*/ 561975 h 2143125"/>
              <a:gd name="connsiteX16" fmla="*/ 401417 w 4992467"/>
              <a:gd name="connsiteY16" fmla="*/ 523875 h 2143125"/>
              <a:gd name="connsiteX17" fmla="*/ 429992 w 4992467"/>
              <a:gd name="connsiteY17" fmla="*/ 504825 h 2143125"/>
              <a:gd name="connsiteX18" fmla="*/ 458567 w 4992467"/>
              <a:gd name="connsiteY18" fmla="*/ 495300 h 2143125"/>
              <a:gd name="connsiteX19" fmla="*/ 487142 w 4992467"/>
              <a:gd name="connsiteY19" fmla="*/ 476250 h 2143125"/>
              <a:gd name="connsiteX20" fmla="*/ 544292 w 4992467"/>
              <a:gd name="connsiteY20" fmla="*/ 457200 h 2143125"/>
              <a:gd name="connsiteX21" fmla="*/ 649067 w 4992467"/>
              <a:gd name="connsiteY21" fmla="*/ 428625 h 2143125"/>
              <a:gd name="connsiteX22" fmla="*/ 830042 w 4992467"/>
              <a:gd name="connsiteY22" fmla="*/ 409575 h 2143125"/>
              <a:gd name="connsiteX23" fmla="*/ 925292 w 4992467"/>
              <a:gd name="connsiteY23" fmla="*/ 381000 h 2143125"/>
              <a:gd name="connsiteX24" fmla="*/ 953867 w 4992467"/>
              <a:gd name="connsiteY24" fmla="*/ 361950 h 2143125"/>
              <a:gd name="connsiteX25" fmla="*/ 1011017 w 4992467"/>
              <a:gd name="connsiteY25" fmla="*/ 342900 h 2143125"/>
              <a:gd name="connsiteX26" fmla="*/ 1096742 w 4992467"/>
              <a:gd name="connsiteY26" fmla="*/ 304800 h 2143125"/>
              <a:gd name="connsiteX27" fmla="*/ 1182467 w 4992467"/>
              <a:gd name="connsiteY27" fmla="*/ 285750 h 2143125"/>
              <a:gd name="connsiteX28" fmla="*/ 1220567 w 4992467"/>
              <a:gd name="connsiteY28" fmla="*/ 276225 h 2143125"/>
              <a:gd name="connsiteX29" fmla="*/ 1411067 w 4992467"/>
              <a:gd name="connsiteY29" fmla="*/ 266700 h 2143125"/>
              <a:gd name="connsiteX30" fmla="*/ 1458692 w 4992467"/>
              <a:gd name="connsiteY30" fmla="*/ 257175 h 2143125"/>
              <a:gd name="connsiteX31" fmla="*/ 1487267 w 4992467"/>
              <a:gd name="connsiteY31" fmla="*/ 247650 h 2143125"/>
              <a:gd name="connsiteX32" fmla="*/ 1544417 w 4992467"/>
              <a:gd name="connsiteY32" fmla="*/ 238125 h 2143125"/>
              <a:gd name="connsiteX33" fmla="*/ 1658717 w 4992467"/>
              <a:gd name="connsiteY33" fmla="*/ 247650 h 2143125"/>
              <a:gd name="connsiteX34" fmla="*/ 1868267 w 4992467"/>
              <a:gd name="connsiteY34" fmla="*/ 228600 h 2143125"/>
              <a:gd name="connsiteX35" fmla="*/ 1953992 w 4992467"/>
              <a:gd name="connsiteY35" fmla="*/ 200025 h 2143125"/>
              <a:gd name="connsiteX36" fmla="*/ 1982567 w 4992467"/>
              <a:gd name="connsiteY36" fmla="*/ 190500 h 2143125"/>
              <a:gd name="connsiteX37" fmla="*/ 2011142 w 4992467"/>
              <a:gd name="connsiteY37" fmla="*/ 171450 h 2143125"/>
              <a:gd name="connsiteX38" fmla="*/ 2068292 w 4992467"/>
              <a:gd name="connsiteY38" fmla="*/ 152400 h 2143125"/>
              <a:gd name="connsiteX39" fmla="*/ 2154017 w 4992467"/>
              <a:gd name="connsiteY39" fmla="*/ 114300 h 2143125"/>
              <a:gd name="connsiteX40" fmla="*/ 2496917 w 4992467"/>
              <a:gd name="connsiteY40" fmla="*/ 95250 h 2143125"/>
              <a:gd name="connsiteX41" fmla="*/ 2582642 w 4992467"/>
              <a:gd name="connsiteY41" fmla="*/ 66675 h 2143125"/>
              <a:gd name="connsiteX42" fmla="*/ 2611217 w 4992467"/>
              <a:gd name="connsiteY42" fmla="*/ 57150 h 2143125"/>
              <a:gd name="connsiteX43" fmla="*/ 2639792 w 4992467"/>
              <a:gd name="connsiteY43" fmla="*/ 38100 h 2143125"/>
              <a:gd name="connsiteX44" fmla="*/ 2696942 w 4992467"/>
              <a:gd name="connsiteY44" fmla="*/ 19050 h 2143125"/>
              <a:gd name="connsiteX45" fmla="*/ 2763617 w 4992467"/>
              <a:gd name="connsiteY45" fmla="*/ 0 h 2143125"/>
              <a:gd name="connsiteX46" fmla="*/ 2982692 w 4992467"/>
              <a:gd name="connsiteY46" fmla="*/ 9525 h 2143125"/>
              <a:gd name="connsiteX47" fmla="*/ 3039842 w 4992467"/>
              <a:gd name="connsiteY47" fmla="*/ 28575 h 2143125"/>
              <a:gd name="connsiteX48" fmla="*/ 3077942 w 4992467"/>
              <a:gd name="connsiteY48" fmla="*/ 38100 h 2143125"/>
              <a:gd name="connsiteX49" fmla="*/ 3135092 w 4992467"/>
              <a:gd name="connsiteY49" fmla="*/ 57150 h 2143125"/>
              <a:gd name="connsiteX50" fmla="*/ 3192242 w 4992467"/>
              <a:gd name="connsiteY50" fmla="*/ 76200 h 2143125"/>
              <a:gd name="connsiteX51" fmla="*/ 3220817 w 4992467"/>
              <a:gd name="connsiteY51" fmla="*/ 85725 h 2143125"/>
              <a:gd name="connsiteX52" fmla="*/ 3249392 w 4992467"/>
              <a:gd name="connsiteY52" fmla="*/ 95250 h 2143125"/>
              <a:gd name="connsiteX53" fmla="*/ 3363692 w 4992467"/>
              <a:gd name="connsiteY53" fmla="*/ 104775 h 2143125"/>
              <a:gd name="connsiteX54" fmla="*/ 3420842 w 4992467"/>
              <a:gd name="connsiteY54" fmla="*/ 133350 h 2143125"/>
              <a:gd name="connsiteX55" fmla="*/ 3449417 w 4992467"/>
              <a:gd name="connsiteY55" fmla="*/ 161925 h 2143125"/>
              <a:gd name="connsiteX56" fmla="*/ 3506567 w 4992467"/>
              <a:gd name="connsiteY56" fmla="*/ 200025 h 2143125"/>
              <a:gd name="connsiteX57" fmla="*/ 3535142 w 4992467"/>
              <a:gd name="connsiteY57" fmla="*/ 219075 h 2143125"/>
              <a:gd name="connsiteX58" fmla="*/ 3563717 w 4992467"/>
              <a:gd name="connsiteY58" fmla="*/ 247650 h 2143125"/>
              <a:gd name="connsiteX59" fmla="*/ 3620867 w 4992467"/>
              <a:gd name="connsiteY59" fmla="*/ 266700 h 2143125"/>
              <a:gd name="connsiteX60" fmla="*/ 3678017 w 4992467"/>
              <a:gd name="connsiteY60" fmla="*/ 295275 h 2143125"/>
              <a:gd name="connsiteX61" fmla="*/ 3706592 w 4992467"/>
              <a:gd name="connsiteY61" fmla="*/ 314325 h 2143125"/>
              <a:gd name="connsiteX62" fmla="*/ 3744692 w 4992467"/>
              <a:gd name="connsiteY62" fmla="*/ 323850 h 2143125"/>
              <a:gd name="connsiteX63" fmla="*/ 3887567 w 4992467"/>
              <a:gd name="connsiteY63" fmla="*/ 342900 h 2143125"/>
              <a:gd name="connsiteX64" fmla="*/ 3944717 w 4992467"/>
              <a:gd name="connsiteY64" fmla="*/ 361950 h 2143125"/>
              <a:gd name="connsiteX65" fmla="*/ 3973292 w 4992467"/>
              <a:gd name="connsiteY65" fmla="*/ 371475 h 2143125"/>
              <a:gd name="connsiteX66" fmla="*/ 4030442 w 4992467"/>
              <a:gd name="connsiteY66" fmla="*/ 419100 h 2143125"/>
              <a:gd name="connsiteX67" fmla="*/ 4087592 w 4992467"/>
              <a:gd name="connsiteY67" fmla="*/ 457200 h 2143125"/>
              <a:gd name="connsiteX68" fmla="*/ 4116167 w 4992467"/>
              <a:gd name="connsiteY68" fmla="*/ 476250 h 2143125"/>
              <a:gd name="connsiteX69" fmla="*/ 4173317 w 4992467"/>
              <a:gd name="connsiteY69" fmla="*/ 514350 h 2143125"/>
              <a:gd name="connsiteX70" fmla="*/ 4201892 w 4992467"/>
              <a:gd name="connsiteY70" fmla="*/ 533400 h 2143125"/>
              <a:gd name="connsiteX71" fmla="*/ 4230467 w 4992467"/>
              <a:gd name="connsiteY71" fmla="*/ 542925 h 2143125"/>
              <a:gd name="connsiteX72" fmla="*/ 4259042 w 4992467"/>
              <a:gd name="connsiteY72" fmla="*/ 571500 h 2143125"/>
              <a:gd name="connsiteX73" fmla="*/ 4316192 w 4992467"/>
              <a:gd name="connsiteY73" fmla="*/ 600075 h 2143125"/>
              <a:gd name="connsiteX74" fmla="*/ 4344767 w 4992467"/>
              <a:gd name="connsiteY74" fmla="*/ 628650 h 2143125"/>
              <a:gd name="connsiteX75" fmla="*/ 4373342 w 4992467"/>
              <a:gd name="connsiteY75" fmla="*/ 638175 h 2143125"/>
              <a:gd name="connsiteX76" fmla="*/ 4459067 w 4992467"/>
              <a:gd name="connsiteY76" fmla="*/ 695325 h 2143125"/>
              <a:gd name="connsiteX77" fmla="*/ 4487642 w 4992467"/>
              <a:gd name="connsiteY77" fmla="*/ 714375 h 2143125"/>
              <a:gd name="connsiteX78" fmla="*/ 4516217 w 4992467"/>
              <a:gd name="connsiteY78" fmla="*/ 733425 h 2143125"/>
              <a:gd name="connsiteX79" fmla="*/ 4601942 w 4992467"/>
              <a:gd name="connsiteY79" fmla="*/ 809625 h 2143125"/>
              <a:gd name="connsiteX80" fmla="*/ 4630517 w 4992467"/>
              <a:gd name="connsiteY80" fmla="*/ 819150 h 2143125"/>
              <a:gd name="connsiteX81" fmla="*/ 4687667 w 4992467"/>
              <a:gd name="connsiteY81" fmla="*/ 857250 h 2143125"/>
              <a:gd name="connsiteX82" fmla="*/ 4754342 w 4992467"/>
              <a:gd name="connsiteY82" fmla="*/ 876300 h 2143125"/>
              <a:gd name="connsiteX83" fmla="*/ 4782917 w 4992467"/>
              <a:gd name="connsiteY83" fmla="*/ 885825 h 2143125"/>
              <a:gd name="connsiteX84" fmla="*/ 4849592 w 4992467"/>
              <a:gd name="connsiteY84" fmla="*/ 904875 h 2143125"/>
              <a:gd name="connsiteX85" fmla="*/ 4878167 w 4992467"/>
              <a:gd name="connsiteY85" fmla="*/ 923925 h 2143125"/>
              <a:gd name="connsiteX86" fmla="*/ 4906742 w 4992467"/>
              <a:gd name="connsiteY86" fmla="*/ 933450 h 2143125"/>
              <a:gd name="connsiteX87" fmla="*/ 4963892 w 4992467"/>
              <a:gd name="connsiteY87" fmla="*/ 971550 h 2143125"/>
              <a:gd name="connsiteX88" fmla="*/ 4992467 w 4992467"/>
              <a:gd name="connsiteY88" fmla="*/ 1008111 h 2143125"/>
              <a:gd name="connsiteX89" fmla="*/ 4220942 w 4992467"/>
              <a:gd name="connsiteY89" fmla="*/ 2038350 h 2143125"/>
              <a:gd name="connsiteX90" fmla="*/ 4154267 w 4992467"/>
              <a:gd name="connsiteY90" fmla="*/ 2114550 h 2143125"/>
              <a:gd name="connsiteX91" fmla="*/ 4106642 w 4992467"/>
              <a:gd name="connsiteY91" fmla="*/ 2124075 h 2143125"/>
              <a:gd name="connsiteX92" fmla="*/ 3906617 w 4992467"/>
              <a:gd name="connsiteY92" fmla="*/ 2143125 h 2143125"/>
              <a:gd name="connsiteX93" fmla="*/ 3458942 w 4992467"/>
              <a:gd name="connsiteY93" fmla="*/ 2124075 h 2143125"/>
              <a:gd name="connsiteX94" fmla="*/ 3344642 w 4992467"/>
              <a:gd name="connsiteY94" fmla="*/ 2095500 h 2143125"/>
              <a:gd name="connsiteX95" fmla="*/ 3297017 w 4992467"/>
              <a:gd name="connsiteY95" fmla="*/ 2085975 h 2143125"/>
              <a:gd name="connsiteX96" fmla="*/ 3068417 w 4992467"/>
              <a:gd name="connsiteY96" fmla="*/ 2095500 h 2143125"/>
              <a:gd name="connsiteX97" fmla="*/ 3030317 w 4992467"/>
              <a:gd name="connsiteY97" fmla="*/ 2105025 h 2143125"/>
              <a:gd name="connsiteX98" fmla="*/ 2925542 w 4992467"/>
              <a:gd name="connsiteY98" fmla="*/ 2114550 h 2143125"/>
              <a:gd name="connsiteX99" fmla="*/ 2858867 w 4992467"/>
              <a:gd name="connsiteY99" fmla="*/ 2124075 h 2143125"/>
              <a:gd name="connsiteX100" fmla="*/ 2011142 w 4992467"/>
              <a:gd name="connsiteY100" fmla="*/ 2114550 h 2143125"/>
              <a:gd name="connsiteX101" fmla="*/ 1887317 w 4992467"/>
              <a:gd name="connsiteY101" fmla="*/ 2095500 h 2143125"/>
              <a:gd name="connsiteX102" fmla="*/ 1639667 w 4992467"/>
              <a:gd name="connsiteY102" fmla="*/ 2085975 h 2143125"/>
              <a:gd name="connsiteX103" fmla="*/ 1553942 w 4992467"/>
              <a:gd name="connsiteY103" fmla="*/ 2076450 h 2143125"/>
              <a:gd name="connsiteX104" fmla="*/ 1525367 w 4992467"/>
              <a:gd name="connsiteY104" fmla="*/ 2066925 h 2143125"/>
              <a:gd name="connsiteX105" fmla="*/ 687167 w 4992467"/>
              <a:gd name="connsiteY105" fmla="*/ 2085975 h 2143125"/>
              <a:gd name="connsiteX106" fmla="*/ 620492 w 4992467"/>
              <a:gd name="connsiteY106" fmla="*/ 2076450 h 2143125"/>
              <a:gd name="connsiteX107" fmla="*/ 572867 w 4992467"/>
              <a:gd name="connsiteY10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1367 w 4992467"/>
              <a:gd name="connsiteY6" fmla="*/ 809625 h 2143125"/>
              <a:gd name="connsiteX7" fmla="*/ 68042 w 4992467"/>
              <a:gd name="connsiteY7" fmla="*/ 733425 h 2143125"/>
              <a:gd name="connsiteX8" fmla="*/ 96617 w 4992467"/>
              <a:gd name="connsiteY8" fmla="*/ 714375 h 2143125"/>
              <a:gd name="connsiteX9" fmla="*/ 125192 w 4992467"/>
              <a:gd name="connsiteY9" fmla="*/ 695325 h 2143125"/>
              <a:gd name="connsiteX10" fmla="*/ 172817 w 4992467"/>
              <a:gd name="connsiteY10" fmla="*/ 647700 h 2143125"/>
              <a:gd name="connsiteX11" fmla="*/ 201392 w 4992467"/>
              <a:gd name="connsiteY11" fmla="*/ 638175 h 2143125"/>
              <a:gd name="connsiteX12" fmla="*/ 258542 w 4992467"/>
              <a:gd name="connsiteY12" fmla="*/ 600075 h 2143125"/>
              <a:gd name="connsiteX13" fmla="*/ 315692 w 4992467"/>
              <a:gd name="connsiteY13" fmla="*/ 571500 h 2143125"/>
              <a:gd name="connsiteX14" fmla="*/ 344267 w 4992467"/>
              <a:gd name="connsiteY14" fmla="*/ 561975 h 2143125"/>
              <a:gd name="connsiteX15" fmla="*/ 401417 w 4992467"/>
              <a:gd name="connsiteY15" fmla="*/ 523875 h 2143125"/>
              <a:gd name="connsiteX16" fmla="*/ 429992 w 4992467"/>
              <a:gd name="connsiteY16" fmla="*/ 504825 h 2143125"/>
              <a:gd name="connsiteX17" fmla="*/ 458567 w 4992467"/>
              <a:gd name="connsiteY17" fmla="*/ 495300 h 2143125"/>
              <a:gd name="connsiteX18" fmla="*/ 487142 w 4992467"/>
              <a:gd name="connsiteY18" fmla="*/ 476250 h 2143125"/>
              <a:gd name="connsiteX19" fmla="*/ 544292 w 4992467"/>
              <a:gd name="connsiteY19" fmla="*/ 457200 h 2143125"/>
              <a:gd name="connsiteX20" fmla="*/ 649067 w 4992467"/>
              <a:gd name="connsiteY20" fmla="*/ 428625 h 2143125"/>
              <a:gd name="connsiteX21" fmla="*/ 830042 w 4992467"/>
              <a:gd name="connsiteY21" fmla="*/ 409575 h 2143125"/>
              <a:gd name="connsiteX22" fmla="*/ 925292 w 4992467"/>
              <a:gd name="connsiteY22" fmla="*/ 381000 h 2143125"/>
              <a:gd name="connsiteX23" fmla="*/ 953867 w 4992467"/>
              <a:gd name="connsiteY23" fmla="*/ 361950 h 2143125"/>
              <a:gd name="connsiteX24" fmla="*/ 1011017 w 4992467"/>
              <a:gd name="connsiteY24" fmla="*/ 342900 h 2143125"/>
              <a:gd name="connsiteX25" fmla="*/ 1096742 w 4992467"/>
              <a:gd name="connsiteY25" fmla="*/ 304800 h 2143125"/>
              <a:gd name="connsiteX26" fmla="*/ 1182467 w 4992467"/>
              <a:gd name="connsiteY26" fmla="*/ 285750 h 2143125"/>
              <a:gd name="connsiteX27" fmla="*/ 1220567 w 4992467"/>
              <a:gd name="connsiteY27" fmla="*/ 276225 h 2143125"/>
              <a:gd name="connsiteX28" fmla="*/ 1411067 w 4992467"/>
              <a:gd name="connsiteY28" fmla="*/ 266700 h 2143125"/>
              <a:gd name="connsiteX29" fmla="*/ 1458692 w 4992467"/>
              <a:gd name="connsiteY29" fmla="*/ 257175 h 2143125"/>
              <a:gd name="connsiteX30" fmla="*/ 1487267 w 4992467"/>
              <a:gd name="connsiteY30" fmla="*/ 247650 h 2143125"/>
              <a:gd name="connsiteX31" fmla="*/ 1544417 w 4992467"/>
              <a:gd name="connsiteY31" fmla="*/ 238125 h 2143125"/>
              <a:gd name="connsiteX32" fmla="*/ 1658717 w 4992467"/>
              <a:gd name="connsiteY32" fmla="*/ 247650 h 2143125"/>
              <a:gd name="connsiteX33" fmla="*/ 1868267 w 4992467"/>
              <a:gd name="connsiteY33" fmla="*/ 228600 h 2143125"/>
              <a:gd name="connsiteX34" fmla="*/ 1953992 w 4992467"/>
              <a:gd name="connsiteY34" fmla="*/ 200025 h 2143125"/>
              <a:gd name="connsiteX35" fmla="*/ 1982567 w 4992467"/>
              <a:gd name="connsiteY35" fmla="*/ 190500 h 2143125"/>
              <a:gd name="connsiteX36" fmla="*/ 2011142 w 4992467"/>
              <a:gd name="connsiteY36" fmla="*/ 171450 h 2143125"/>
              <a:gd name="connsiteX37" fmla="*/ 2068292 w 4992467"/>
              <a:gd name="connsiteY37" fmla="*/ 152400 h 2143125"/>
              <a:gd name="connsiteX38" fmla="*/ 2154017 w 4992467"/>
              <a:gd name="connsiteY38" fmla="*/ 114300 h 2143125"/>
              <a:gd name="connsiteX39" fmla="*/ 2496917 w 4992467"/>
              <a:gd name="connsiteY39" fmla="*/ 95250 h 2143125"/>
              <a:gd name="connsiteX40" fmla="*/ 2582642 w 4992467"/>
              <a:gd name="connsiteY40" fmla="*/ 66675 h 2143125"/>
              <a:gd name="connsiteX41" fmla="*/ 2611217 w 4992467"/>
              <a:gd name="connsiteY41" fmla="*/ 57150 h 2143125"/>
              <a:gd name="connsiteX42" fmla="*/ 2639792 w 4992467"/>
              <a:gd name="connsiteY42" fmla="*/ 38100 h 2143125"/>
              <a:gd name="connsiteX43" fmla="*/ 2696942 w 4992467"/>
              <a:gd name="connsiteY43" fmla="*/ 19050 h 2143125"/>
              <a:gd name="connsiteX44" fmla="*/ 2763617 w 4992467"/>
              <a:gd name="connsiteY44" fmla="*/ 0 h 2143125"/>
              <a:gd name="connsiteX45" fmla="*/ 2982692 w 4992467"/>
              <a:gd name="connsiteY45" fmla="*/ 9525 h 2143125"/>
              <a:gd name="connsiteX46" fmla="*/ 3039842 w 4992467"/>
              <a:gd name="connsiteY46" fmla="*/ 28575 h 2143125"/>
              <a:gd name="connsiteX47" fmla="*/ 3077942 w 4992467"/>
              <a:gd name="connsiteY47" fmla="*/ 38100 h 2143125"/>
              <a:gd name="connsiteX48" fmla="*/ 3135092 w 4992467"/>
              <a:gd name="connsiteY48" fmla="*/ 57150 h 2143125"/>
              <a:gd name="connsiteX49" fmla="*/ 3192242 w 4992467"/>
              <a:gd name="connsiteY49" fmla="*/ 76200 h 2143125"/>
              <a:gd name="connsiteX50" fmla="*/ 3220817 w 4992467"/>
              <a:gd name="connsiteY50" fmla="*/ 85725 h 2143125"/>
              <a:gd name="connsiteX51" fmla="*/ 3249392 w 4992467"/>
              <a:gd name="connsiteY51" fmla="*/ 95250 h 2143125"/>
              <a:gd name="connsiteX52" fmla="*/ 3363692 w 4992467"/>
              <a:gd name="connsiteY52" fmla="*/ 104775 h 2143125"/>
              <a:gd name="connsiteX53" fmla="*/ 3420842 w 4992467"/>
              <a:gd name="connsiteY53" fmla="*/ 133350 h 2143125"/>
              <a:gd name="connsiteX54" fmla="*/ 3449417 w 4992467"/>
              <a:gd name="connsiteY54" fmla="*/ 161925 h 2143125"/>
              <a:gd name="connsiteX55" fmla="*/ 3506567 w 4992467"/>
              <a:gd name="connsiteY55" fmla="*/ 200025 h 2143125"/>
              <a:gd name="connsiteX56" fmla="*/ 3535142 w 4992467"/>
              <a:gd name="connsiteY56" fmla="*/ 219075 h 2143125"/>
              <a:gd name="connsiteX57" fmla="*/ 3563717 w 4992467"/>
              <a:gd name="connsiteY57" fmla="*/ 247650 h 2143125"/>
              <a:gd name="connsiteX58" fmla="*/ 3620867 w 4992467"/>
              <a:gd name="connsiteY58" fmla="*/ 266700 h 2143125"/>
              <a:gd name="connsiteX59" fmla="*/ 3678017 w 4992467"/>
              <a:gd name="connsiteY59" fmla="*/ 295275 h 2143125"/>
              <a:gd name="connsiteX60" fmla="*/ 3706592 w 4992467"/>
              <a:gd name="connsiteY60" fmla="*/ 314325 h 2143125"/>
              <a:gd name="connsiteX61" fmla="*/ 3744692 w 4992467"/>
              <a:gd name="connsiteY61" fmla="*/ 323850 h 2143125"/>
              <a:gd name="connsiteX62" fmla="*/ 3887567 w 4992467"/>
              <a:gd name="connsiteY62" fmla="*/ 342900 h 2143125"/>
              <a:gd name="connsiteX63" fmla="*/ 3944717 w 4992467"/>
              <a:gd name="connsiteY63" fmla="*/ 361950 h 2143125"/>
              <a:gd name="connsiteX64" fmla="*/ 3973292 w 4992467"/>
              <a:gd name="connsiteY64" fmla="*/ 371475 h 2143125"/>
              <a:gd name="connsiteX65" fmla="*/ 4030442 w 4992467"/>
              <a:gd name="connsiteY65" fmla="*/ 419100 h 2143125"/>
              <a:gd name="connsiteX66" fmla="*/ 4087592 w 4992467"/>
              <a:gd name="connsiteY66" fmla="*/ 457200 h 2143125"/>
              <a:gd name="connsiteX67" fmla="*/ 4116167 w 4992467"/>
              <a:gd name="connsiteY67" fmla="*/ 476250 h 2143125"/>
              <a:gd name="connsiteX68" fmla="*/ 4173317 w 4992467"/>
              <a:gd name="connsiteY68" fmla="*/ 514350 h 2143125"/>
              <a:gd name="connsiteX69" fmla="*/ 4201892 w 4992467"/>
              <a:gd name="connsiteY69" fmla="*/ 533400 h 2143125"/>
              <a:gd name="connsiteX70" fmla="*/ 4230467 w 4992467"/>
              <a:gd name="connsiteY70" fmla="*/ 542925 h 2143125"/>
              <a:gd name="connsiteX71" fmla="*/ 4259042 w 4992467"/>
              <a:gd name="connsiteY71" fmla="*/ 571500 h 2143125"/>
              <a:gd name="connsiteX72" fmla="*/ 4316192 w 4992467"/>
              <a:gd name="connsiteY72" fmla="*/ 600075 h 2143125"/>
              <a:gd name="connsiteX73" fmla="*/ 4344767 w 4992467"/>
              <a:gd name="connsiteY73" fmla="*/ 628650 h 2143125"/>
              <a:gd name="connsiteX74" fmla="*/ 4373342 w 4992467"/>
              <a:gd name="connsiteY74" fmla="*/ 638175 h 2143125"/>
              <a:gd name="connsiteX75" fmla="*/ 4459067 w 4992467"/>
              <a:gd name="connsiteY75" fmla="*/ 695325 h 2143125"/>
              <a:gd name="connsiteX76" fmla="*/ 4487642 w 4992467"/>
              <a:gd name="connsiteY76" fmla="*/ 714375 h 2143125"/>
              <a:gd name="connsiteX77" fmla="*/ 4516217 w 4992467"/>
              <a:gd name="connsiteY77" fmla="*/ 733425 h 2143125"/>
              <a:gd name="connsiteX78" fmla="*/ 4601942 w 4992467"/>
              <a:gd name="connsiteY78" fmla="*/ 809625 h 2143125"/>
              <a:gd name="connsiteX79" fmla="*/ 4630517 w 4992467"/>
              <a:gd name="connsiteY79" fmla="*/ 819150 h 2143125"/>
              <a:gd name="connsiteX80" fmla="*/ 4687667 w 4992467"/>
              <a:gd name="connsiteY80" fmla="*/ 857250 h 2143125"/>
              <a:gd name="connsiteX81" fmla="*/ 4754342 w 4992467"/>
              <a:gd name="connsiteY81" fmla="*/ 876300 h 2143125"/>
              <a:gd name="connsiteX82" fmla="*/ 4782917 w 4992467"/>
              <a:gd name="connsiteY82" fmla="*/ 885825 h 2143125"/>
              <a:gd name="connsiteX83" fmla="*/ 4849592 w 4992467"/>
              <a:gd name="connsiteY83" fmla="*/ 904875 h 2143125"/>
              <a:gd name="connsiteX84" fmla="*/ 4878167 w 4992467"/>
              <a:gd name="connsiteY84" fmla="*/ 923925 h 2143125"/>
              <a:gd name="connsiteX85" fmla="*/ 4906742 w 4992467"/>
              <a:gd name="connsiteY85" fmla="*/ 933450 h 2143125"/>
              <a:gd name="connsiteX86" fmla="*/ 4963892 w 4992467"/>
              <a:gd name="connsiteY86" fmla="*/ 971550 h 2143125"/>
              <a:gd name="connsiteX87" fmla="*/ 4992467 w 4992467"/>
              <a:gd name="connsiteY87" fmla="*/ 1008111 h 2143125"/>
              <a:gd name="connsiteX88" fmla="*/ 4220942 w 4992467"/>
              <a:gd name="connsiteY88" fmla="*/ 2038350 h 2143125"/>
              <a:gd name="connsiteX89" fmla="*/ 4154267 w 4992467"/>
              <a:gd name="connsiteY89" fmla="*/ 2114550 h 2143125"/>
              <a:gd name="connsiteX90" fmla="*/ 4106642 w 4992467"/>
              <a:gd name="connsiteY90" fmla="*/ 2124075 h 2143125"/>
              <a:gd name="connsiteX91" fmla="*/ 3906617 w 4992467"/>
              <a:gd name="connsiteY91" fmla="*/ 2143125 h 2143125"/>
              <a:gd name="connsiteX92" fmla="*/ 3458942 w 4992467"/>
              <a:gd name="connsiteY92" fmla="*/ 2124075 h 2143125"/>
              <a:gd name="connsiteX93" fmla="*/ 3344642 w 4992467"/>
              <a:gd name="connsiteY93" fmla="*/ 2095500 h 2143125"/>
              <a:gd name="connsiteX94" fmla="*/ 3297017 w 4992467"/>
              <a:gd name="connsiteY94" fmla="*/ 2085975 h 2143125"/>
              <a:gd name="connsiteX95" fmla="*/ 3068417 w 4992467"/>
              <a:gd name="connsiteY95" fmla="*/ 2095500 h 2143125"/>
              <a:gd name="connsiteX96" fmla="*/ 3030317 w 4992467"/>
              <a:gd name="connsiteY96" fmla="*/ 2105025 h 2143125"/>
              <a:gd name="connsiteX97" fmla="*/ 2925542 w 4992467"/>
              <a:gd name="connsiteY97" fmla="*/ 2114550 h 2143125"/>
              <a:gd name="connsiteX98" fmla="*/ 2858867 w 4992467"/>
              <a:gd name="connsiteY98" fmla="*/ 2124075 h 2143125"/>
              <a:gd name="connsiteX99" fmla="*/ 2011142 w 4992467"/>
              <a:gd name="connsiteY99" fmla="*/ 2114550 h 2143125"/>
              <a:gd name="connsiteX100" fmla="*/ 1887317 w 4992467"/>
              <a:gd name="connsiteY100" fmla="*/ 2095500 h 2143125"/>
              <a:gd name="connsiteX101" fmla="*/ 1639667 w 4992467"/>
              <a:gd name="connsiteY101" fmla="*/ 2085975 h 2143125"/>
              <a:gd name="connsiteX102" fmla="*/ 1553942 w 4992467"/>
              <a:gd name="connsiteY102" fmla="*/ 2076450 h 2143125"/>
              <a:gd name="connsiteX103" fmla="*/ 1525367 w 4992467"/>
              <a:gd name="connsiteY103" fmla="*/ 2066925 h 2143125"/>
              <a:gd name="connsiteX104" fmla="*/ 687167 w 4992467"/>
              <a:gd name="connsiteY104" fmla="*/ 2085975 h 2143125"/>
              <a:gd name="connsiteX105" fmla="*/ 620492 w 4992467"/>
              <a:gd name="connsiteY105" fmla="*/ 2076450 h 2143125"/>
              <a:gd name="connsiteX106" fmla="*/ 572867 w 4992467"/>
              <a:gd name="connsiteY10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1367 w 4992467"/>
              <a:gd name="connsiteY5" fmla="*/ 809625 h 2143125"/>
              <a:gd name="connsiteX6" fmla="*/ 68042 w 4992467"/>
              <a:gd name="connsiteY6" fmla="*/ 733425 h 2143125"/>
              <a:gd name="connsiteX7" fmla="*/ 96617 w 4992467"/>
              <a:gd name="connsiteY7" fmla="*/ 714375 h 2143125"/>
              <a:gd name="connsiteX8" fmla="*/ 125192 w 4992467"/>
              <a:gd name="connsiteY8" fmla="*/ 695325 h 2143125"/>
              <a:gd name="connsiteX9" fmla="*/ 172817 w 4992467"/>
              <a:gd name="connsiteY9" fmla="*/ 647700 h 2143125"/>
              <a:gd name="connsiteX10" fmla="*/ 201392 w 4992467"/>
              <a:gd name="connsiteY10" fmla="*/ 638175 h 2143125"/>
              <a:gd name="connsiteX11" fmla="*/ 258542 w 4992467"/>
              <a:gd name="connsiteY11" fmla="*/ 600075 h 2143125"/>
              <a:gd name="connsiteX12" fmla="*/ 315692 w 4992467"/>
              <a:gd name="connsiteY12" fmla="*/ 571500 h 2143125"/>
              <a:gd name="connsiteX13" fmla="*/ 344267 w 4992467"/>
              <a:gd name="connsiteY13" fmla="*/ 561975 h 2143125"/>
              <a:gd name="connsiteX14" fmla="*/ 401417 w 4992467"/>
              <a:gd name="connsiteY14" fmla="*/ 523875 h 2143125"/>
              <a:gd name="connsiteX15" fmla="*/ 429992 w 4992467"/>
              <a:gd name="connsiteY15" fmla="*/ 504825 h 2143125"/>
              <a:gd name="connsiteX16" fmla="*/ 458567 w 4992467"/>
              <a:gd name="connsiteY16" fmla="*/ 495300 h 2143125"/>
              <a:gd name="connsiteX17" fmla="*/ 487142 w 4992467"/>
              <a:gd name="connsiteY17" fmla="*/ 476250 h 2143125"/>
              <a:gd name="connsiteX18" fmla="*/ 544292 w 4992467"/>
              <a:gd name="connsiteY18" fmla="*/ 457200 h 2143125"/>
              <a:gd name="connsiteX19" fmla="*/ 649067 w 4992467"/>
              <a:gd name="connsiteY19" fmla="*/ 428625 h 2143125"/>
              <a:gd name="connsiteX20" fmla="*/ 830042 w 4992467"/>
              <a:gd name="connsiteY20" fmla="*/ 409575 h 2143125"/>
              <a:gd name="connsiteX21" fmla="*/ 925292 w 4992467"/>
              <a:gd name="connsiteY21" fmla="*/ 381000 h 2143125"/>
              <a:gd name="connsiteX22" fmla="*/ 953867 w 4992467"/>
              <a:gd name="connsiteY22" fmla="*/ 361950 h 2143125"/>
              <a:gd name="connsiteX23" fmla="*/ 1011017 w 4992467"/>
              <a:gd name="connsiteY23" fmla="*/ 342900 h 2143125"/>
              <a:gd name="connsiteX24" fmla="*/ 1096742 w 4992467"/>
              <a:gd name="connsiteY24" fmla="*/ 304800 h 2143125"/>
              <a:gd name="connsiteX25" fmla="*/ 1182467 w 4992467"/>
              <a:gd name="connsiteY25" fmla="*/ 285750 h 2143125"/>
              <a:gd name="connsiteX26" fmla="*/ 1220567 w 4992467"/>
              <a:gd name="connsiteY26" fmla="*/ 276225 h 2143125"/>
              <a:gd name="connsiteX27" fmla="*/ 1411067 w 4992467"/>
              <a:gd name="connsiteY27" fmla="*/ 266700 h 2143125"/>
              <a:gd name="connsiteX28" fmla="*/ 1458692 w 4992467"/>
              <a:gd name="connsiteY28" fmla="*/ 257175 h 2143125"/>
              <a:gd name="connsiteX29" fmla="*/ 1487267 w 4992467"/>
              <a:gd name="connsiteY29" fmla="*/ 247650 h 2143125"/>
              <a:gd name="connsiteX30" fmla="*/ 1544417 w 4992467"/>
              <a:gd name="connsiteY30" fmla="*/ 238125 h 2143125"/>
              <a:gd name="connsiteX31" fmla="*/ 1658717 w 4992467"/>
              <a:gd name="connsiteY31" fmla="*/ 247650 h 2143125"/>
              <a:gd name="connsiteX32" fmla="*/ 1868267 w 4992467"/>
              <a:gd name="connsiteY32" fmla="*/ 228600 h 2143125"/>
              <a:gd name="connsiteX33" fmla="*/ 1953992 w 4992467"/>
              <a:gd name="connsiteY33" fmla="*/ 200025 h 2143125"/>
              <a:gd name="connsiteX34" fmla="*/ 1982567 w 4992467"/>
              <a:gd name="connsiteY34" fmla="*/ 190500 h 2143125"/>
              <a:gd name="connsiteX35" fmla="*/ 2011142 w 4992467"/>
              <a:gd name="connsiteY35" fmla="*/ 171450 h 2143125"/>
              <a:gd name="connsiteX36" fmla="*/ 2068292 w 4992467"/>
              <a:gd name="connsiteY36" fmla="*/ 152400 h 2143125"/>
              <a:gd name="connsiteX37" fmla="*/ 2154017 w 4992467"/>
              <a:gd name="connsiteY37" fmla="*/ 114300 h 2143125"/>
              <a:gd name="connsiteX38" fmla="*/ 2496917 w 4992467"/>
              <a:gd name="connsiteY38" fmla="*/ 95250 h 2143125"/>
              <a:gd name="connsiteX39" fmla="*/ 2582642 w 4992467"/>
              <a:gd name="connsiteY39" fmla="*/ 66675 h 2143125"/>
              <a:gd name="connsiteX40" fmla="*/ 2611217 w 4992467"/>
              <a:gd name="connsiteY40" fmla="*/ 57150 h 2143125"/>
              <a:gd name="connsiteX41" fmla="*/ 2639792 w 4992467"/>
              <a:gd name="connsiteY41" fmla="*/ 38100 h 2143125"/>
              <a:gd name="connsiteX42" fmla="*/ 2696942 w 4992467"/>
              <a:gd name="connsiteY42" fmla="*/ 19050 h 2143125"/>
              <a:gd name="connsiteX43" fmla="*/ 2763617 w 4992467"/>
              <a:gd name="connsiteY43" fmla="*/ 0 h 2143125"/>
              <a:gd name="connsiteX44" fmla="*/ 2982692 w 4992467"/>
              <a:gd name="connsiteY44" fmla="*/ 9525 h 2143125"/>
              <a:gd name="connsiteX45" fmla="*/ 3039842 w 4992467"/>
              <a:gd name="connsiteY45" fmla="*/ 28575 h 2143125"/>
              <a:gd name="connsiteX46" fmla="*/ 3077942 w 4992467"/>
              <a:gd name="connsiteY46" fmla="*/ 38100 h 2143125"/>
              <a:gd name="connsiteX47" fmla="*/ 3135092 w 4992467"/>
              <a:gd name="connsiteY47" fmla="*/ 57150 h 2143125"/>
              <a:gd name="connsiteX48" fmla="*/ 3192242 w 4992467"/>
              <a:gd name="connsiteY48" fmla="*/ 76200 h 2143125"/>
              <a:gd name="connsiteX49" fmla="*/ 3220817 w 4992467"/>
              <a:gd name="connsiteY49" fmla="*/ 85725 h 2143125"/>
              <a:gd name="connsiteX50" fmla="*/ 3249392 w 4992467"/>
              <a:gd name="connsiteY50" fmla="*/ 95250 h 2143125"/>
              <a:gd name="connsiteX51" fmla="*/ 3363692 w 4992467"/>
              <a:gd name="connsiteY51" fmla="*/ 104775 h 2143125"/>
              <a:gd name="connsiteX52" fmla="*/ 3420842 w 4992467"/>
              <a:gd name="connsiteY52" fmla="*/ 133350 h 2143125"/>
              <a:gd name="connsiteX53" fmla="*/ 3449417 w 4992467"/>
              <a:gd name="connsiteY53" fmla="*/ 161925 h 2143125"/>
              <a:gd name="connsiteX54" fmla="*/ 3506567 w 4992467"/>
              <a:gd name="connsiteY54" fmla="*/ 200025 h 2143125"/>
              <a:gd name="connsiteX55" fmla="*/ 3535142 w 4992467"/>
              <a:gd name="connsiteY55" fmla="*/ 219075 h 2143125"/>
              <a:gd name="connsiteX56" fmla="*/ 3563717 w 4992467"/>
              <a:gd name="connsiteY56" fmla="*/ 247650 h 2143125"/>
              <a:gd name="connsiteX57" fmla="*/ 3620867 w 4992467"/>
              <a:gd name="connsiteY57" fmla="*/ 266700 h 2143125"/>
              <a:gd name="connsiteX58" fmla="*/ 3678017 w 4992467"/>
              <a:gd name="connsiteY58" fmla="*/ 295275 h 2143125"/>
              <a:gd name="connsiteX59" fmla="*/ 3706592 w 4992467"/>
              <a:gd name="connsiteY59" fmla="*/ 314325 h 2143125"/>
              <a:gd name="connsiteX60" fmla="*/ 3744692 w 4992467"/>
              <a:gd name="connsiteY60" fmla="*/ 323850 h 2143125"/>
              <a:gd name="connsiteX61" fmla="*/ 3887567 w 4992467"/>
              <a:gd name="connsiteY61" fmla="*/ 342900 h 2143125"/>
              <a:gd name="connsiteX62" fmla="*/ 3944717 w 4992467"/>
              <a:gd name="connsiteY62" fmla="*/ 361950 h 2143125"/>
              <a:gd name="connsiteX63" fmla="*/ 3973292 w 4992467"/>
              <a:gd name="connsiteY63" fmla="*/ 371475 h 2143125"/>
              <a:gd name="connsiteX64" fmla="*/ 4030442 w 4992467"/>
              <a:gd name="connsiteY64" fmla="*/ 419100 h 2143125"/>
              <a:gd name="connsiteX65" fmla="*/ 4087592 w 4992467"/>
              <a:gd name="connsiteY65" fmla="*/ 457200 h 2143125"/>
              <a:gd name="connsiteX66" fmla="*/ 4116167 w 4992467"/>
              <a:gd name="connsiteY66" fmla="*/ 476250 h 2143125"/>
              <a:gd name="connsiteX67" fmla="*/ 4173317 w 4992467"/>
              <a:gd name="connsiteY67" fmla="*/ 514350 h 2143125"/>
              <a:gd name="connsiteX68" fmla="*/ 4201892 w 4992467"/>
              <a:gd name="connsiteY68" fmla="*/ 533400 h 2143125"/>
              <a:gd name="connsiteX69" fmla="*/ 4230467 w 4992467"/>
              <a:gd name="connsiteY69" fmla="*/ 542925 h 2143125"/>
              <a:gd name="connsiteX70" fmla="*/ 4259042 w 4992467"/>
              <a:gd name="connsiteY70" fmla="*/ 571500 h 2143125"/>
              <a:gd name="connsiteX71" fmla="*/ 4316192 w 4992467"/>
              <a:gd name="connsiteY71" fmla="*/ 600075 h 2143125"/>
              <a:gd name="connsiteX72" fmla="*/ 4344767 w 4992467"/>
              <a:gd name="connsiteY72" fmla="*/ 628650 h 2143125"/>
              <a:gd name="connsiteX73" fmla="*/ 4373342 w 4992467"/>
              <a:gd name="connsiteY73" fmla="*/ 638175 h 2143125"/>
              <a:gd name="connsiteX74" fmla="*/ 4459067 w 4992467"/>
              <a:gd name="connsiteY74" fmla="*/ 695325 h 2143125"/>
              <a:gd name="connsiteX75" fmla="*/ 4487642 w 4992467"/>
              <a:gd name="connsiteY75" fmla="*/ 714375 h 2143125"/>
              <a:gd name="connsiteX76" fmla="*/ 4516217 w 4992467"/>
              <a:gd name="connsiteY76" fmla="*/ 733425 h 2143125"/>
              <a:gd name="connsiteX77" fmla="*/ 4601942 w 4992467"/>
              <a:gd name="connsiteY77" fmla="*/ 809625 h 2143125"/>
              <a:gd name="connsiteX78" fmla="*/ 4630517 w 4992467"/>
              <a:gd name="connsiteY78" fmla="*/ 819150 h 2143125"/>
              <a:gd name="connsiteX79" fmla="*/ 4687667 w 4992467"/>
              <a:gd name="connsiteY79" fmla="*/ 857250 h 2143125"/>
              <a:gd name="connsiteX80" fmla="*/ 4754342 w 4992467"/>
              <a:gd name="connsiteY80" fmla="*/ 876300 h 2143125"/>
              <a:gd name="connsiteX81" fmla="*/ 4782917 w 4992467"/>
              <a:gd name="connsiteY81" fmla="*/ 885825 h 2143125"/>
              <a:gd name="connsiteX82" fmla="*/ 4849592 w 4992467"/>
              <a:gd name="connsiteY82" fmla="*/ 904875 h 2143125"/>
              <a:gd name="connsiteX83" fmla="*/ 4878167 w 4992467"/>
              <a:gd name="connsiteY83" fmla="*/ 923925 h 2143125"/>
              <a:gd name="connsiteX84" fmla="*/ 4906742 w 4992467"/>
              <a:gd name="connsiteY84" fmla="*/ 933450 h 2143125"/>
              <a:gd name="connsiteX85" fmla="*/ 4963892 w 4992467"/>
              <a:gd name="connsiteY85" fmla="*/ 971550 h 2143125"/>
              <a:gd name="connsiteX86" fmla="*/ 4992467 w 4992467"/>
              <a:gd name="connsiteY86" fmla="*/ 1008111 h 2143125"/>
              <a:gd name="connsiteX87" fmla="*/ 4220942 w 4992467"/>
              <a:gd name="connsiteY87" fmla="*/ 2038350 h 2143125"/>
              <a:gd name="connsiteX88" fmla="*/ 4154267 w 4992467"/>
              <a:gd name="connsiteY88" fmla="*/ 2114550 h 2143125"/>
              <a:gd name="connsiteX89" fmla="*/ 4106642 w 4992467"/>
              <a:gd name="connsiteY89" fmla="*/ 2124075 h 2143125"/>
              <a:gd name="connsiteX90" fmla="*/ 3906617 w 4992467"/>
              <a:gd name="connsiteY90" fmla="*/ 2143125 h 2143125"/>
              <a:gd name="connsiteX91" fmla="*/ 3458942 w 4992467"/>
              <a:gd name="connsiteY91" fmla="*/ 2124075 h 2143125"/>
              <a:gd name="connsiteX92" fmla="*/ 3344642 w 4992467"/>
              <a:gd name="connsiteY92" fmla="*/ 2095500 h 2143125"/>
              <a:gd name="connsiteX93" fmla="*/ 3297017 w 4992467"/>
              <a:gd name="connsiteY93" fmla="*/ 2085975 h 2143125"/>
              <a:gd name="connsiteX94" fmla="*/ 3068417 w 4992467"/>
              <a:gd name="connsiteY94" fmla="*/ 2095500 h 2143125"/>
              <a:gd name="connsiteX95" fmla="*/ 3030317 w 4992467"/>
              <a:gd name="connsiteY95" fmla="*/ 2105025 h 2143125"/>
              <a:gd name="connsiteX96" fmla="*/ 2925542 w 4992467"/>
              <a:gd name="connsiteY96" fmla="*/ 2114550 h 2143125"/>
              <a:gd name="connsiteX97" fmla="*/ 2858867 w 4992467"/>
              <a:gd name="connsiteY97" fmla="*/ 2124075 h 2143125"/>
              <a:gd name="connsiteX98" fmla="*/ 2011142 w 4992467"/>
              <a:gd name="connsiteY98" fmla="*/ 2114550 h 2143125"/>
              <a:gd name="connsiteX99" fmla="*/ 1887317 w 4992467"/>
              <a:gd name="connsiteY99" fmla="*/ 2095500 h 2143125"/>
              <a:gd name="connsiteX100" fmla="*/ 1639667 w 4992467"/>
              <a:gd name="connsiteY100" fmla="*/ 2085975 h 2143125"/>
              <a:gd name="connsiteX101" fmla="*/ 1553942 w 4992467"/>
              <a:gd name="connsiteY101" fmla="*/ 2076450 h 2143125"/>
              <a:gd name="connsiteX102" fmla="*/ 1525367 w 4992467"/>
              <a:gd name="connsiteY102" fmla="*/ 2066925 h 2143125"/>
              <a:gd name="connsiteX103" fmla="*/ 687167 w 4992467"/>
              <a:gd name="connsiteY103" fmla="*/ 2085975 h 2143125"/>
              <a:gd name="connsiteX104" fmla="*/ 620492 w 4992467"/>
              <a:gd name="connsiteY104" fmla="*/ 2076450 h 2143125"/>
              <a:gd name="connsiteX105" fmla="*/ 572867 w 4992467"/>
              <a:gd name="connsiteY10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1367 w 4992467"/>
              <a:gd name="connsiteY4" fmla="*/ 809625 h 2143125"/>
              <a:gd name="connsiteX5" fmla="*/ 68042 w 4992467"/>
              <a:gd name="connsiteY5" fmla="*/ 733425 h 2143125"/>
              <a:gd name="connsiteX6" fmla="*/ 96617 w 4992467"/>
              <a:gd name="connsiteY6" fmla="*/ 714375 h 2143125"/>
              <a:gd name="connsiteX7" fmla="*/ 125192 w 4992467"/>
              <a:gd name="connsiteY7" fmla="*/ 695325 h 2143125"/>
              <a:gd name="connsiteX8" fmla="*/ 172817 w 4992467"/>
              <a:gd name="connsiteY8" fmla="*/ 647700 h 2143125"/>
              <a:gd name="connsiteX9" fmla="*/ 201392 w 4992467"/>
              <a:gd name="connsiteY9" fmla="*/ 638175 h 2143125"/>
              <a:gd name="connsiteX10" fmla="*/ 258542 w 4992467"/>
              <a:gd name="connsiteY10" fmla="*/ 600075 h 2143125"/>
              <a:gd name="connsiteX11" fmla="*/ 315692 w 4992467"/>
              <a:gd name="connsiteY11" fmla="*/ 571500 h 2143125"/>
              <a:gd name="connsiteX12" fmla="*/ 344267 w 4992467"/>
              <a:gd name="connsiteY12" fmla="*/ 561975 h 2143125"/>
              <a:gd name="connsiteX13" fmla="*/ 401417 w 4992467"/>
              <a:gd name="connsiteY13" fmla="*/ 523875 h 2143125"/>
              <a:gd name="connsiteX14" fmla="*/ 429992 w 4992467"/>
              <a:gd name="connsiteY14" fmla="*/ 504825 h 2143125"/>
              <a:gd name="connsiteX15" fmla="*/ 458567 w 4992467"/>
              <a:gd name="connsiteY15" fmla="*/ 495300 h 2143125"/>
              <a:gd name="connsiteX16" fmla="*/ 487142 w 4992467"/>
              <a:gd name="connsiteY16" fmla="*/ 476250 h 2143125"/>
              <a:gd name="connsiteX17" fmla="*/ 544292 w 4992467"/>
              <a:gd name="connsiteY17" fmla="*/ 457200 h 2143125"/>
              <a:gd name="connsiteX18" fmla="*/ 649067 w 4992467"/>
              <a:gd name="connsiteY18" fmla="*/ 428625 h 2143125"/>
              <a:gd name="connsiteX19" fmla="*/ 830042 w 4992467"/>
              <a:gd name="connsiteY19" fmla="*/ 409575 h 2143125"/>
              <a:gd name="connsiteX20" fmla="*/ 925292 w 4992467"/>
              <a:gd name="connsiteY20" fmla="*/ 381000 h 2143125"/>
              <a:gd name="connsiteX21" fmla="*/ 953867 w 4992467"/>
              <a:gd name="connsiteY21" fmla="*/ 361950 h 2143125"/>
              <a:gd name="connsiteX22" fmla="*/ 1011017 w 4992467"/>
              <a:gd name="connsiteY22" fmla="*/ 342900 h 2143125"/>
              <a:gd name="connsiteX23" fmla="*/ 1096742 w 4992467"/>
              <a:gd name="connsiteY23" fmla="*/ 304800 h 2143125"/>
              <a:gd name="connsiteX24" fmla="*/ 1182467 w 4992467"/>
              <a:gd name="connsiteY24" fmla="*/ 285750 h 2143125"/>
              <a:gd name="connsiteX25" fmla="*/ 1220567 w 4992467"/>
              <a:gd name="connsiteY25" fmla="*/ 276225 h 2143125"/>
              <a:gd name="connsiteX26" fmla="*/ 1411067 w 4992467"/>
              <a:gd name="connsiteY26" fmla="*/ 266700 h 2143125"/>
              <a:gd name="connsiteX27" fmla="*/ 1458692 w 4992467"/>
              <a:gd name="connsiteY27" fmla="*/ 257175 h 2143125"/>
              <a:gd name="connsiteX28" fmla="*/ 1487267 w 4992467"/>
              <a:gd name="connsiteY28" fmla="*/ 247650 h 2143125"/>
              <a:gd name="connsiteX29" fmla="*/ 1544417 w 4992467"/>
              <a:gd name="connsiteY29" fmla="*/ 238125 h 2143125"/>
              <a:gd name="connsiteX30" fmla="*/ 1658717 w 4992467"/>
              <a:gd name="connsiteY30" fmla="*/ 247650 h 2143125"/>
              <a:gd name="connsiteX31" fmla="*/ 1868267 w 4992467"/>
              <a:gd name="connsiteY31" fmla="*/ 228600 h 2143125"/>
              <a:gd name="connsiteX32" fmla="*/ 1953992 w 4992467"/>
              <a:gd name="connsiteY32" fmla="*/ 200025 h 2143125"/>
              <a:gd name="connsiteX33" fmla="*/ 1982567 w 4992467"/>
              <a:gd name="connsiteY33" fmla="*/ 190500 h 2143125"/>
              <a:gd name="connsiteX34" fmla="*/ 2011142 w 4992467"/>
              <a:gd name="connsiteY34" fmla="*/ 171450 h 2143125"/>
              <a:gd name="connsiteX35" fmla="*/ 2068292 w 4992467"/>
              <a:gd name="connsiteY35" fmla="*/ 152400 h 2143125"/>
              <a:gd name="connsiteX36" fmla="*/ 2154017 w 4992467"/>
              <a:gd name="connsiteY36" fmla="*/ 114300 h 2143125"/>
              <a:gd name="connsiteX37" fmla="*/ 2496917 w 4992467"/>
              <a:gd name="connsiteY37" fmla="*/ 95250 h 2143125"/>
              <a:gd name="connsiteX38" fmla="*/ 2582642 w 4992467"/>
              <a:gd name="connsiteY38" fmla="*/ 66675 h 2143125"/>
              <a:gd name="connsiteX39" fmla="*/ 2611217 w 4992467"/>
              <a:gd name="connsiteY39" fmla="*/ 57150 h 2143125"/>
              <a:gd name="connsiteX40" fmla="*/ 2639792 w 4992467"/>
              <a:gd name="connsiteY40" fmla="*/ 38100 h 2143125"/>
              <a:gd name="connsiteX41" fmla="*/ 2696942 w 4992467"/>
              <a:gd name="connsiteY41" fmla="*/ 19050 h 2143125"/>
              <a:gd name="connsiteX42" fmla="*/ 2763617 w 4992467"/>
              <a:gd name="connsiteY42" fmla="*/ 0 h 2143125"/>
              <a:gd name="connsiteX43" fmla="*/ 2982692 w 4992467"/>
              <a:gd name="connsiteY43" fmla="*/ 9525 h 2143125"/>
              <a:gd name="connsiteX44" fmla="*/ 3039842 w 4992467"/>
              <a:gd name="connsiteY44" fmla="*/ 28575 h 2143125"/>
              <a:gd name="connsiteX45" fmla="*/ 3077942 w 4992467"/>
              <a:gd name="connsiteY45" fmla="*/ 38100 h 2143125"/>
              <a:gd name="connsiteX46" fmla="*/ 3135092 w 4992467"/>
              <a:gd name="connsiteY46" fmla="*/ 57150 h 2143125"/>
              <a:gd name="connsiteX47" fmla="*/ 3192242 w 4992467"/>
              <a:gd name="connsiteY47" fmla="*/ 76200 h 2143125"/>
              <a:gd name="connsiteX48" fmla="*/ 3220817 w 4992467"/>
              <a:gd name="connsiteY48" fmla="*/ 85725 h 2143125"/>
              <a:gd name="connsiteX49" fmla="*/ 3249392 w 4992467"/>
              <a:gd name="connsiteY49" fmla="*/ 95250 h 2143125"/>
              <a:gd name="connsiteX50" fmla="*/ 3363692 w 4992467"/>
              <a:gd name="connsiteY50" fmla="*/ 104775 h 2143125"/>
              <a:gd name="connsiteX51" fmla="*/ 3420842 w 4992467"/>
              <a:gd name="connsiteY51" fmla="*/ 133350 h 2143125"/>
              <a:gd name="connsiteX52" fmla="*/ 3449417 w 4992467"/>
              <a:gd name="connsiteY52" fmla="*/ 161925 h 2143125"/>
              <a:gd name="connsiteX53" fmla="*/ 3506567 w 4992467"/>
              <a:gd name="connsiteY53" fmla="*/ 200025 h 2143125"/>
              <a:gd name="connsiteX54" fmla="*/ 3535142 w 4992467"/>
              <a:gd name="connsiteY54" fmla="*/ 219075 h 2143125"/>
              <a:gd name="connsiteX55" fmla="*/ 3563717 w 4992467"/>
              <a:gd name="connsiteY55" fmla="*/ 247650 h 2143125"/>
              <a:gd name="connsiteX56" fmla="*/ 3620867 w 4992467"/>
              <a:gd name="connsiteY56" fmla="*/ 266700 h 2143125"/>
              <a:gd name="connsiteX57" fmla="*/ 3678017 w 4992467"/>
              <a:gd name="connsiteY57" fmla="*/ 295275 h 2143125"/>
              <a:gd name="connsiteX58" fmla="*/ 3706592 w 4992467"/>
              <a:gd name="connsiteY58" fmla="*/ 314325 h 2143125"/>
              <a:gd name="connsiteX59" fmla="*/ 3744692 w 4992467"/>
              <a:gd name="connsiteY59" fmla="*/ 323850 h 2143125"/>
              <a:gd name="connsiteX60" fmla="*/ 3887567 w 4992467"/>
              <a:gd name="connsiteY60" fmla="*/ 342900 h 2143125"/>
              <a:gd name="connsiteX61" fmla="*/ 3944717 w 4992467"/>
              <a:gd name="connsiteY61" fmla="*/ 361950 h 2143125"/>
              <a:gd name="connsiteX62" fmla="*/ 3973292 w 4992467"/>
              <a:gd name="connsiteY62" fmla="*/ 371475 h 2143125"/>
              <a:gd name="connsiteX63" fmla="*/ 4030442 w 4992467"/>
              <a:gd name="connsiteY63" fmla="*/ 419100 h 2143125"/>
              <a:gd name="connsiteX64" fmla="*/ 4087592 w 4992467"/>
              <a:gd name="connsiteY64" fmla="*/ 457200 h 2143125"/>
              <a:gd name="connsiteX65" fmla="*/ 4116167 w 4992467"/>
              <a:gd name="connsiteY65" fmla="*/ 476250 h 2143125"/>
              <a:gd name="connsiteX66" fmla="*/ 4173317 w 4992467"/>
              <a:gd name="connsiteY66" fmla="*/ 514350 h 2143125"/>
              <a:gd name="connsiteX67" fmla="*/ 4201892 w 4992467"/>
              <a:gd name="connsiteY67" fmla="*/ 533400 h 2143125"/>
              <a:gd name="connsiteX68" fmla="*/ 4230467 w 4992467"/>
              <a:gd name="connsiteY68" fmla="*/ 542925 h 2143125"/>
              <a:gd name="connsiteX69" fmla="*/ 4259042 w 4992467"/>
              <a:gd name="connsiteY69" fmla="*/ 571500 h 2143125"/>
              <a:gd name="connsiteX70" fmla="*/ 4316192 w 4992467"/>
              <a:gd name="connsiteY70" fmla="*/ 600075 h 2143125"/>
              <a:gd name="connsiteX71" fmla="*/ 4344767 w 4992467"/>
              <a:gd name="connsiteY71" fmla="*/ 628650 h 2143125"/>
              <a:gd name="connsiteX72" fmla="*/ 4373342 w 4992467"/>
              <a:gd name="connsiteY72" fmla="*/ 638175 h 2143125"/>
              <a:gd name="connsiteX73" fmla="*/ 4459067 w 4992467"/>
              <a:gd name="connsiteY73" fmla="*/ 695325 h 2143125"/>
              <a:gd name="connsiteX74" fmla="*/ 4487642 w 4992467"/>
              <a:gd name="connsiteY74" fmla="*/ 714375 h 2143125"/>
              <a:gd name="connsiteX75" fmla="*/ 4516217 w 4992467"/>
              <a:gd name="connsiteY75" fmla="*/ 733425 h 2143125"/>
              <a:gd name="connsiteX76" fmla="*/ 4601942 w 4992467"/>
              <a:gd name="connsiteY76" fmla="*/ 809625 h 2143125"/>
              <a:gd name="connsiteX77" fmla="*/ 4630517 w 4992467"/>
              <a:gd name="connsiteY77" fmla="*/ 819150 h 2143125"/>
              <a:gd name="connsiteX78" fmla="*/ 4687667 w 4992467"/>
              <a:gd name="connsiteY78" fmla="*/ 857250 h 2143125"/>
              <a:gd name="connsiteX79" fmla="*/ 4754342 w 4992467"/>
              <a:gd name="connsiteY79" fmla="*/ 876300 h 2143125"/>
              <a:gd name="connsiteX80" fmla="*/ 4782917 w 4992467"/>
              <a:gd name="connsiteY80" fmla="*/ 885825 h 2143125"/>
              <a:gd name="connsiteX81" fmla="*/ 4849592 w 4992467"/>
              <a:gd name="connsiteY81" fmla="*/ 904875 h 2143125"/>
              <a:gd name="connsiteX82" fmla="*/ 4878167 w 4992467"/>
              <a:gd name="connsiteY82" fmla="*/ 923925 h 2143125"/>
              <a:gd name="connsiteX83" fmla="*/ 4906742 w 4992467"/>
              <a:gd name="connsiteY83" fmla="*/ 933450 h 2143125"/>
              <a:gd name="connsiteX84" fmla="*/ 4963892 w 4992467"/>
              <a:gd name="connsiteY84" fmla="*/ 971550 h 2143125"/>
              <a:gd name="connsiteX85" fmla="*/ 4992467 w 4992467"/>
              <a:gd name="connsiteY85" fmla="*/ 1008111 h 2143125"/>
              <a:gd name="connsiteX86" fmla="*/ 4220942 w 4992467"/>
              <a:gd name="connsiteY86" fmla="*/ 2038350 h 2143125"/>
              <a:gd name="connsiteX87" fmla="*/ 4154267 w 4992467"/>
              <a:gd name="connsiteY87" fmla="*/ 2114550 h 2143125"/>
              <a:gd name="connsiteX88" fmla="*/ 4106642 w 4992467"/>
              <a:gd name="connsiteY88" fmla="*/ 2124075 h 2143125"/>
              <a:gd name="connsiteX89" fmla="*/ 3906617 w 4992467"/>
              <a:gd name="connsiteY89" fmla="*/ 2143125 h 2143125"/>
              <a:gd name="connsiteX90" fmla="*/ 3458942 w 4992467"/>
              <a:gd name="connsiteY90" fmla="*/ 2124075 h 2143125"/>
              <a:gd name="connsiteX91" fmla="*/ 3344642 w 4992467"/>
              <a:gd name="connsiteY91" fmla="*/ 2095500 h 2143125"/>
              <a:gd name="connsiteX92" fmla="*/ 3297017 w 4992467"/>
              <a:gd name="connsiteY92" fmla="*/ 2085975 h 2143125"/>
              <a:gd name="connsiteX93" fmla="*/ 3068417 w 4992467"/>
              <a:gd name="connsiteY93" fmla="*/ 2095500 h 2143125"/>
              <a:gd name="connsiteX94" fmla="*/ 3030317 w 4992467"/>
              <a:gd name="connsiteY94" fmla="*/ 2105025 h 2143125"/>
              <a:gd name="connsiteX95" fmla="*/ 2925542 w 4992467"/>
              <a:gd name="connsiteY95" fmla="*/ 2114550 h 2143125"/>
              <a:gd name="connsiteX96" fmla="*/ 2858867 w 4992467"/>
              <a:gd name="connsiteY96" fmla="*/ 2124075 h 2143125"/>
              <a:gd name="connsiteX97" fmla="*/ 2011142 w 4992467"/>
              <a:gd name="connsiteY97" fmla="*/ 2114550 h 2143125"/>
              <a:gd name="connsiteX98" fmla="*/ 1887317 w 4992467"/>
              <a:gd name="connsiteY98" fmla="*/ 2095500 h 2143125"/>
              <a:gd name="connsiteX99" fmla="*/ 1639667 w 4992467"/>
              <a:gd name="connsiteY99" fmla="*/ 2085975 h 2143125"/>
              <a:gd name="connsiteX100" fmla="*/ 1553942 w 4992467"/>
              <a:gd name="connsiteY100" fmla="*/ 2076450 h 2143125"/>
              <a:gd name="connsiteX101" fmla="*/ 1525367 w 4992467"/>
              <a:gd name="connsiteY101" fmla="*/ 2066925 h 2143125"/>
              <a:gd name="connsiteX102" fmla="*/ 687167 w 4992467"/>
              <a:gd name="connsiteY102" fmla="*/ 2085975 h 2143125"/>
              <a:gd name="connsiteX103" fmla="*/ 620492 w 4992467"/>
              <a:gd name="connsiteY103" fmla="*/ 2076450 h 2143125"/>
              <a:gd name="connsiteX104" fmla="*/ 572867 w 4992467"/>
              <a:gd name="connsiteY10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1367 w 4992467"/>
              <a:gd name="connsiteY3" fmla="*/ 809625 h 2143125"/>
              <a:gd name="connsiteX4" fmla="*/ 68042 w 4992467"/>
              <a:gd name="connsiteY4" fmla="*/ 733425 h 2143125"/>
              <a:gd name="connsiteX5" fmla="*/ 96617 w 4992467"/>
              <a:gd name="connsiteY5" fmla="*/ 714375 h 2143125"/>
              <a:gd name="connsiteX6" fmla="*/ 125192 w 4992467"/>
              <a:gd name="connsiteY6" fmla="*/ 695325 h 2143125"/>
              <a:gd name="connsiteX7" fmla="*/ 172817 w 4992467"/>
              <a:gd name="connsiteY7" fmla="*/ 647700 h 2143125"/>
              <a:gd name="connsiteX8" fmla="*/ 201392 w 4992467"/>
              <a:gd name="connsiteY8" fmla="*/ 638175 h 2143125"/>
              <a:gd name="connsiteX9" fmla="*/ 258542 w 4992467"/>
              <a:gd name="connsiteY9" fmla="*/ 600075 h 2143125"/>
              <a:gd name="connsiteX10" fmla="*/ 315692 w 4992467"/>
              <a:gd name="connsiteY10" fmla="*/ 571500 h 2143125"/>
              <a:gd name="connsiteX11" fmla="*/ 344267 w 4992467"/>
              <a:gd name="connsiteY11" fmla="*/ 561975 h 2143125"/>
              <a:gd name="connsiteX12" fmla="*/ 401417 w 4992467"/>
              <a:gd name="connsiteY12" fmla="*/ 523875 h 2143125"/>
              <a:gd name="connsiteX13" fmla="*/ 429992 w 4992467"/>
              <a:gd name="connsiteY13" fmla="*/ 504825 h 2143125"/>
              <a:gd name="connsiteX14" fmla="*/ 458567 w 4992467"/>
              <a:gd name="connsiteY14" fmla="*/ 495300 h 2143125"/>
              <a:gd name="connsiteX15" fmla="*/ 487142 w 4992467"/>
              <a:gd name="connsiteY15" fmla="*/ 476250 h 2143125"/>
              <a:gd name="connsiteX16" fmla="*/ 544292 w 4992467"/>
              <a:gd name="connsiteY16" fmla="*/ 457200 h 2143125"/>
              <a:gd name="connsiteX17" fmla="*/ 649067 w 4992467"/>
              <a:gd name="connsiteY17" fmla="*/ 428625 h 2143125"/>
              <a:gd name="connsiteX18" fmla="*/ 830042 w 4992467"/>
              <a:gd name="connsiteY18" fmla="*/ 409575 h 2143125"/>
              <a:gd name="connsiteX19" fmla="*/ 925292 w 4992467"/>
              <a:gd name="connsiteY19" fmla="*/ 381000 h 2143125"/>
              <a:gd name="connsiteX20" fmla="*/ 953867 w 4992467"/>
              <a:gd name="connsiteY20" fmla="*/ 361950 h 2143125"/>
              <a:gd name="connsiteX21" fmla="*/ 1011017 w 4992467"/>
              <a:gd name="connsiteY21" fmla="*/ 342900 h 2143125"/>
              <a:gd name="connsiteX22" fmla="*/ 1096742 w 4992467"/>
              <a:gd name="connsiteY22" fmla="*/ 304800 h 2143125"/>
              <a:gd name="connsiteX23" fmla="*/ 1182467 w 4992467"/>
              <a:gd name="connsiteY23" fmla="*/ 285750 h 2143125"/>
              <a:gd name="connsiteX24" fmla="*/ 1220567 w 4992467"/>
              <a:gd name="connsiteY24" fmla="*/ 276225 h 2143125"/>
              <a:gd name="connsiteX25" fmla="*/ 1411067 w 4992467"/>
              <a:gd name="connsiteY25" fmla="*/ 266700 h 2143125"/>
              <a:gd name="connsiteX26" fmla="*/ 1458692 w 4992467"/>
              <a:gd name="connsiteY26" fmla="*/ 257175 h 2143125"/>
              <a:gd name="connsiteX27" fmla="*/ 1487267 w 4992467"/>
              <a:gd name="connsiteY27" fmla="*/ 247650 h 2143125"/>
              <a:gd name="connsiteX28" fmla="*/ 1544417 w 4992467"/>
              <a:gd name="connsiteY28" fmla="*/ 238125 h 2143125"/>
              <a:gd name="connsiteX29" fmla="*/ 1658717 w 4992467"/>
              <a:gd name="connsiteY29" fmla="*/ 247650 h 2143125"/>
              <a:gd name="connsiteX30" fmla="*/ 1868267 w 4992467"/>
              <a:gd name="connsiteY30" fmla="*/ 228600 h 2143125"/>
              <a:gd name="connsiteX31" fmla="*/ 1953992 w 4992467"/>
              <a:gd name="connsiteY31" fmla="*/ 200025 h 2143125"/>
              <a:gd name="connsiteX32" fmla="*/ 1982567 w 4992467"/>
              <a:gd name="connsiteY32" fmla="*/ 190500 h 2143125"/>
              <a:gd name="connsiteX33" fmla="*/ 2011142 w 4992467"/>
              <a:gd name="connsiteY33" fmla="*/ 171450 h 2143125"/>
              <a:gd name="connsiteX34" fmla="*/ 2068292 w 4992467"/>
              <a:gd name="connsiteY34" fmla="*/ 152400 h 2143125"/>
              <a:gd name="connsiteX35" fmla="*/ 2154017 w 4992467"/>
              <a:gd name="connsiteY35" fmla="*/ 114300 h 2143125"/>
              <a:gd name="connsiteX36" fmla="*/ 2496917 w 4992467"/>
              <a:gd name="connsiteY36" fmla="*/ 95250 h 2143125"/>
              <a:gd name="connsiteX37" fmla="*/ 2582642 w 4992467"/>
              <a:gd name="connsiteY37" fmla="*/ 66675 h 2143125"/>
              <a:gd name="connsiteX38" fmla="*/ 2611217 w 4992467"/>
              <a:gd name="connsiteY38" fmla="*/ 57150 h 2143125"/>
              <a:gd name="connsiteX39" fmla="*/ 2639792 w 4992467"/>
              <a:gd name="connsiteY39" fmla="*/ 38100 h 2143125"/>
              <a:gd name="connsiteX40" fmla="*/ 2696942 w 4992467"/>
              <a:gd name="connsiteY40" fmla="*/ 19050 h 2143125"/>
              <a:gd name="connsiteX41" fmla="*/ 2763617 w 4992467"/>
              <a:gd name="connsiteY41" fmla="*/ 0 h 2143125"/>
              <a:gd name="connsiteX42" fmla="*/ 2982692 w 4992467"/>
              <a:gd name="connsiteY42" fmla="*/ 9525 h 2143125"/>
              <a:gd name="connsiteX43" fmla="*/ 3039842 w 4992467"/>
              <a:gd name="connsiteY43" fmla="*/ 28575 h 2143125"/>
              <a:gd name="connsiteX44" fmla="*/ 3077942 w 4992467"/>
              <a:gd name="connsiteY44" fmla="*/ 38100 h 2143125"/>
              <a:gd name="connsiteX45" fmla="*/ 3135092 w 4992467"/>
              <a:gd name="connsiteY45" fmla="*/ 57150 h 2143125"/>
              <a:gd name="connsiteX46" fmla="*/ 3192242 w 4992467"/>
              <a:gd name="connsiteY46" fmla="*/ 76200 h 2143125"/>
              <a:gd name="connsiteX47" fmla="*/ 3220817 w 4992467"/>
              <a:gd name="connsiteY47" fmla="*/ 85725 h 2143125"/>
              <a:gd name="connsiteX48" fmla="*/ 3249392 w 4992467"/>
              <a:gd name="connsiteY48" fmla="*/ 95250 h 2143125"/>
              <a:gd name="connsiteX49" fmla="*/ 3363692 w 4992467"/>
              <a:gd name="connsiteY49" fmla="*/ 104775 h 2143125"/>
              <a:gd name="connsiteX50" fmla="*/ 3420842 w 4992467"/>
              <a:gd name="connsiteY50" fmla="*/ 133350 h 2143125"/>
              <a:gd name="connsiteX51" fmla="*/ 3449417 w 4992467"/>
              <a:gd name="connsiteY51" fmla="*/ 161925 h 2143125"/>
              <a:gd name="connsiteX52" fmla="*/ 3506567 w 4992467"/>
              <a:gd name="connsiteY52" fmla="*/ 200025 h 2143125"/>
              <a:gd name="connsiteX53" fmla="*/ 3535142 w 4992467"/>
              <a:gd name="connsiteY53" fmla="*/ 219075 h 2143125"/>
              <a:gd name="connsiteX54" fmla="*/ 3563717 w 4992467"/>
              <a:gd name="connsiteY54" fmla="*/ 247650 h 2143125"/>
              <a:gd name="connsiteX55" fmla="*/ 3620867 w 4992467"/>
              <a:gd name="connsiteY55" fmla="*/ 266700 h 2143125"/>
              <a:gd name="connsiteX56" fmla="*/ 3678017 w 4992467"/>
              <a:gd name="connsiteY56" fmla="*/ 295275 h 2143125"/>
              <a:gd name="connsiteX57" fmla="*/ 3706592 w 4992467"/>
              <a:gd name="connsiteY57" fmla="*/ 314325 h 2143125"/>
              <a:gd name="connsiteX58" fmla="*/ 3744692 w 4992467"/>
              <a:gd name="connsiteY58" fmla="*/ 323850 h 2143125"/>
              <a:gd name="connsiteX59" fmla="*/ 3887567 w 4992467"/>
              <a:gd name="connsiteY59" fmla="*/ 342900 h 2143125"/>
              <a:gd name="connsiteX60" fmla="*/ 3944717 w 4992467"/>
              <a:gd name="connsiteY60" fmla="*/ 361950 h 2143125"/>
              <a:gd name="connsiteX61" fmla="*/ 3973292 w 4992467"/>
              <a:gd name="connsiteY61" fmla="*/ 371475 h 2143125"/>
              <a:gd name="connsiteX62" fmla="*/ 4030442 w 4992467"/>
              <a:gd name="connsiteY62" fmla="*/ 419100 h 2143125"/>
              <a:gd name="connsiteX63" fmla="*/ 4087592 w 4992467"/>
              <a:gd name="connsiteY63" fmla="*/ 457200 h 2143125"/>
              <a:gd name="connsiteX64" fmla="*/ 4116167 w 4992467"/>
              <a:gd name="connsiteY64" fmla="*/ 476250 h 2143125"/>
              <a:gd name="connsiteX65" fmla="*/ 4173317 w 4992467"/>
              <a:gd name="connsiteY65" fmla="*/ 514350 h 2143125"/>
              <a:gd name="connsiteX66" fmla="*/ 4201892 w 4992467"/>
              <a:gd name="connsiteY66" fmla="*/ 533400 h 2143125"/>
              <a:gd name="connsiteX67" fmla="*/ 4230467 w 4992467"/>
              <a:gd name="connsiteY67" fmla="*/ 542925 h 2143125"/>
              <a:gd name="connsiteX68" fmla="*/ 4259042 w 4992467"/>
              <a:gd name="connsiteY68" fmla="*/ 571500 h 2143125"/>
              <a:gd name="connsiteX69" fmla="*/ 4316192 w 4992467"/>
              <a:gd name="connsiteY69" fmla="*/ 600075 h 2143125"/>
              <a:gd name="connsiteX70" fmla="*/ 4344767 w 4992467"/>
              <a:gd name="connsiteY70" fmla="*/ 628650 h 2143125"/>
              <a:gd name="connsiteX71" fmla="*/ 4373342 w 4992467"/>
              <a:gd name="connsiteY71" fmla="*/ 638175 h 2143125"/>
              <a:gd name="connsiteX72" fmla="*/ 4459067 w 4992467"/>
              <a:gd name="connsiteY72" fmla="*/ 695325 h 2143125"/>
              <a:gd name="connsiteX73" fmla="*/ 4487642 w 4992467"/>
              <a:gd name="connsiteY73" fmla="*/ 714375 h 2143125"/>
              <a:gd name="connsiteX74" fmla="*/ 4516217 w 4992467"/>
              <a:gd name="connsiteY74" fmla="*/ 733425 h 2143125"/>
              <a:gd name="connsiteX75" fmla="*/ 4601942 w 4992467"/>
              <a:gd name="connsiteY75" fmla="*/ 809625 h 2143125"/>
              <a:gd name="connsiteX76" fmla="*/ 4630517 w 4992467"/>
              <a:gd name="connsiteY76" fmla="*/ 819150 h 2143125"/>
              <a:gd name="connsiteX77" fmla="*/ 4687667 w 4992467"/>
              <a:gd name="connsiteY77" fmla="*/ 857250 h 2143125"/>
              <a:gd name="connsiteX78" fmla="*/ 4754342 w 4992467"/>
              <a:gd name="connsiteY78" fmla="*/ 876300 h 2143125"/>
              <a:gd name="connsiteX79" fmla="*/ 4782917 w 4992467"/>
              <a:gd name="connsiteY79" fmla="*/ 885825 h 2143125"/>
              <a:gd name="connsiteX80" fmla="*/ 4849592 w 4992467"/>
              <a:gd name="connsiteY80" fmla="*/ 904875 h 2143125"/>
              <a:gd name="connsiteX81" fmla="*/ 4878167 w 4992467"/>
              <a:gd name="connsiteY81" fmla="*/ 923925 h 2143125"/>
              <a:gd name="connsiteX82" fmla="*/ 4906742 w 4992467"/>
              <a:gd name="connsiteY82" fmla="*/ 933450 h 2143125"/>
              <a:gd name="connsiteX83" fmla="*/ 4963892 w 4992467"/>
              <a:gd name="connsiteY83" fmla="*/ 971550 h 2143125"/>
              <a:gd name="connsiteX84" fmla="*/ 4992467 w 4992467"/>
              <a:gd name="connsiteY84" fmla="*/ 1008111 h 2143125"/>
              <a:gd name="connsiteX85" fmla="*/ 4220942 w 4992467"/>
              <a:gd name="connsiteY85" fmla="*/ 2038350 h 2143125"/>
              <a:gd name="connsiteX86" fmla="*/ 4154267 w 4992467"/>
              <a:gd name="connsiteY86" fmla="*/ 2114550 h 2143125"/>
              <a:gd name="connsiteX87" fmla="*/ 4106642 w 4992467"/>
              <a:gd name="connsiteY87" fmla="*/ 2124075 h 2143125"/>
              <a:gd name="connsiteX88" fmla="*/ 3906617 w 4992467"/>
              <a:gd name="connsiteY88" fmla="*/ 2143125 h 2143125"/>
              <a:gd name="connsiteX89" fmla="*/ 3458942 w 4992467"/>
              <a:gd name="connsiteY89" fmla="*/ 2124075 h 2143125"/>
              <a:gd name="connsiteX90" fmla="*/ 3344642 w 4992467"/>
              <a:gd name="connsiteY90" fmla="*/ 2095500 h 2143125"/>
              <a:gd name="connsiteX91" fmla="*/ 3297017 w 4992467"/>
              <a:gd name="connsiteY91" fmla="*/ 2085975 h 2143125"/>
              <a:gd name="connsiteX92" fmla="*/ 3068417 w 4992467"/>
              <a:gd name="connsiteY92" fmla="*/ 2095500 h 2143125"/>
              <a:gd name="connsiteX93" fmla="*/ 3030317 w 4992467"/>
              <a:gd name="connsiteY93" fmla="*/ 2105025 h 2143125"/>
              <a:gd name="connsiteX94" fmla="*/ 2925542 w 4992467"/>
              <a:gd name="connsiteY94" fmla="*/ 2114550 h 2143125"/>
              <a:gd name="connsiteX95" fmla="*/ 2858867 w 4992467"/>
              <a:gd name="connsiteY95" fmla="*/ 2124075 h 2143125"/>
              <a:gd name="connsiteX96" fmla="*/ 2011142 w 4992467"/>
              <a:gd name="connsiteY96" fmla="*/ 2114550 h 2143125"/>
              <a:gd name="connsiteX97" fmla="*/ 1887317 w 4992467"/>
              <a:gd name="connsiteY97" fmla="*/ 2095500 h 2143125"/>
              <a:gd name="connsiteX98" fmla="*/ 1639667 w 4992467"/>
              <a:gd name="connsiteY98" fmla="*/ 2085975 h 2143125"/>
              <a:gd name="connsiteX99" fmla="*/ 1553942 w 4992467"/>
              <a:gd name="connsiteY99" fmla="*/ 2076450 h 2143125"/>
              <a:gd name="connsiteX100" fmla="*/ 1525367 w 4992467"/>
              <a:gd name="connsiteY100" fmla="*/ 2066925 h 2143125"/>
              <a:gd name="connsiteX101" fmla="*/ 687167 w 4992467"/>
              <a:gd name="connsiteY101" fmla="*/ 2085975 h 2143125"/>
              <a:gd name="connsiteX102" fmla="*/ 620492 w 4992467"/>
              <a:gd name="connsiteY102" fmla="*/ 2076450 h 2143125"/>
              <a:gd name="connsiteX103" fmla="*/ 572867 w 4992467"/>
              <a:gd name="connsiteY10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620492 w 4992467"/>
              <a:gd name="connsiteY101" fmla="*/ 2076450 h 2143125"/>
              <a:gd name="connsiteX102" fmla="*/ 572867 w 4992467"/>
              <a:gd name="connsiteY10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572867 w 4992467"/>
              <a:gd name="connsiteY10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572867 w 4992467"/>
              <a:gd name="connsiteY10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572867 w 4992467"/>
              <a:gd name="connsiteY9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572867 w 4992467"/>
              <a:gd name="connsiteY9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572867 w 4992467"/>
              <a:gd name="connsiteY9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572867 w 4992467"/>
              <a:gd name="connsiteY9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572867 w 4992467"/>
              <a:gd name="connsiteY9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572867 w 4992467"/>
              <a:gd name="connsiteY9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2629 w 4992467"/>
              <a:gd name="connsiteY92" fmla="*/ 21431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572867 w 4992467"/>
              <a:gd name="connsiteY9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572867 w 4992467"/>
              <a:gd name="connsiteY9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572867 w 4992467"/>
              <a:gd name="connsiteY9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572867 w 4992467"/>
              <a:gd name="connsiteY8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572867 w 4992467"/>
              <a:gd name="connsiteY88" fmla="*/ 2095500 h 214312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4106642 w 4992467"/>
              <a:gd name="connsiteY86" fmla="*/ 2124075 h 2124075"/>
              <a:gd name="connsiteX87" fmla="*/ 572867 w 4992467"/>
              <a:gd name="connsiteY87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572867 w 4992467"/>
              <a:gd name="connsiteY86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154267 w 4992467"/>
              <a:gd name="connsiteY84" fmla="*/ 2114550 h 2124075"/>
              <a:gd name="connsiteX85" fmla="*/ 572867 w 4992467"/>
              <a:gd name="connsiteY85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572867 w 4992467"/>
              <a:gd name="connsiteY84" fmla="*/ 2095500 h 2124075"/>
              <a:gd name="connsiteX0" fmla="*/ 756071 w 4992467"/>
              <a:gd name="connsiteY0" fmla="*/ 1764196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756071 w 4992467"/>
              <a:gd name="connsiteY84" fmla="*/ 1764196 h 2124075"/>
              <a:gd name="connsiteX0" fmla="*/ 756071 w 4992467"/>
              <a:gd name="connsiteY0" fmla="*/ 1764196 h 2095500"/>
              <a:gd name="connsiteX1" fmla="*/ 572867 w 4992467"/>
              <a:gd name="connsiteY1" fmla="*/ 2095500 h 2095500"/>
              <a:gd name="connsiteX2" fmla="*/ 1367 w 4992467"/>
              <a:gd name="connsiteY2" fmla="*/ 809625 h 2095500"/>
              <a:gd name="connsiteX3" fmla="*/ 68042 w 4992467"/>
              <a:gd name="connsiteY3" fmla="*/ 733425 h 2095500"/>
              <a:gd name="connsiteX4" fmla="*/ 96617 w 4992467"/>
              <a:gd name="connsiteY4" fmla="*/ 714375 h 2095500"/>
              <a:gd name="connsiteX5" fmla="*/ 125192 w 4992467"/>
              <a:gd name="connsiteY5" fmla="*/ 695325 h 2095500"/>
              <a:gd name="connsiteX6" fmla="*/ 172817 w 4992467"/>
              <a:gd name="connsiteY6" fmla="*/ 647700 h 2095500"/>
              <a:gd name="connsiteX7" fmla="*/ 201392 w 4992467"/>
              <a:gd name="connsiteY7" fmla="*/ 638175 h 2095500"/>
              <a:gd name="connsiteX8" fmla="*/ 258542 w 4992467"/>
              <a:gd name="connsiteY8" fmla="*/ 600075 h 2095500"/>
              <a:gd name="connsiteX9" fmla="*/ 315692 w 4992467"/>
              <a:gd name="connsiteY9" fmla="*/ 571500 h 2095500"/>
              <a:gd name="connsiteX10" fmla="*/ 344267 w 4992467"/>
              <a:gd name="connsiteY10" fmla="*/ 561975 h 2095500"/>
              <a:gd name="connsiteX11" fmla="*/ 401417 w 4992467"/>
              <a:gd name="connsiteY11" fmla="*/ 523875 h 2095500"/>
              <a:gd name="connsiteX12" fmla="*/ 429992 w 4992467"/>
              <a:gd name="connsiteY12" fmla="*/ 504825 h 2095500"/>
              <a:gd name="connsiteX13" fmla="*/ 458567 w 4992467"/>
              <a:gd name="connsiteY13" fmla="*/ 495300 h 2095500"/>
              <a:gd name="connsiteX14" fmla="*/ 487142 w 4992467"/>
              <a:gd name="connsiteY14" fmla="*/ 476250 h 2095500"/>
              <a:gd name="connsiteX15" fmla="*/ 544292 w 4992467"/>
              <a:gd name="connsiteY15" fmla="*/ 457200 h 2095500"/>
              <a:gd name="connsiteX16" fmla="*/ 649067 w 4992467"/>
              <a:gd name="connsiteY16" fmla="*/ 428625 h 2095500"/>
              <a:gd name="connsiteX17" fmla="*/ 830042 w 4992467"/>
              <a:gd name="connsiteY17" fmla="*/ 409575 h 2095500"/>
              <a:gd name="connsiteX18" fmla="*/ 925292 w 4992467"/>
              <a:gd name="connsiteY18" fmla="*/ 381000 h 2095500"/>
              <a:gd name="connsiteX19" fmla="*/ 953867 w 4992467"/>
              <a:gd name="connsiteY19" fmla="*/ 361950 h 2095500"/>
              <a:gd name="connsiteX20" fmla="*/ 1011017 w 4992467"/>
              <a:gd name="connsiteY20" fmla="*/ 342900 h 2095500"/>
              <a:gd name="connsiteX21" fmla="*/ 1096742 w 4992467"/>
              <a:gd name="connsiteY21" fmla="*/ 304800 h 2095500"/>
              <a:gd name="connsiteX22" fmla="*/ 1182467 w 4992467"/>
              <a:gd name="connsiteY22" fmla="*/ 285750 h 2095500"/>
              <a:gd name="connsiteX23" fmla="*/ 1220567 w 4992467"/>
              <a:gd name="connsiteY23" fmla="*/ 276225 h 2095500"/>
              <a:gd name="connsiteX24" fmla="*/ 1411067 w 4992467"/>
              <a:gd name="connsiteY24" fmla="*/ 266700 h 2095500"/>
              <a:gd name="connsiteX25" fmla="*/ 1458692 w 4992467"/>
              <a:gd name="connsiteY25" fmla="*/ 257175 h 2095500"/>
              <a:gd name="connsiteX26" fmla="*/ 1487267 w 4992467"/>
              <a:gd name="connsiteY26" fmla="*/ 247650 h 2095500"/>
              <a:gd name="connsiteX27" fmla="*/ 1544417 w 4992467"/>
              <a:gd name="connsiteY27" fmla="*/ 238125 h 2095500"/>
              <a:gd name="connsiteX28" fmla="*/ 1658717 w 4992467"/>
              <a:gd name="connsiteY28" fmla="*/ 247650 h 2095500"/>
              <a:gd name="connsiteX29" fmla="*/ 1868267 w 4992467"/>
              <a:gd name="connsiteY29" fmla="*/ 228600 h 2095500"/>
              <a:gd name="connsiteX30" fmla="*/ 1953992 w 4992467"/>
              <a:gd name="connsiteY30" fmla="*/ 200025 h 2095500"/>
              <a:gd name="connsiteX31" fmla="*/ 1982567 w 4992467"/>
              <a:gd name="connsiteY31" fmla="*/ 190500 h 2095500"/>
              <a:gd name="connsiteX32" fmla="*/ 2011142 w 4992467"/>
              <a:gd name="connsiteY32" fmla="*/ 171450 h 2095500"/>
              <a:gd name="connsiteX33" fmla="*/ 2068292 w 4992467"/>
              <a:gd name="connsiteY33" fmla="*/ 152400 h 2095500"/>
              <a:gd name="connsiteX34" fmla="*/ 2154017 w 4992467"/>
              <a:gd name="connsiteY34" fmla="*/ 114300 h 2095500"/>
              <a:gd name="connsiteX35" fmla="*/ 2496917 w 4992467"/>
              <a:gd name="connsiteY35" fmla="*/ 95250 h 2095500"/>
              <a:gd name="connsiteX36" fmla="*/ 2582642 w 4992467"/>
              <a:gd name="connsiteY36" fmla="*/ 66675 h 2095500"/>
              <a:gd name="connsiteX37" fmla="*/ 2611217 w 4992467"/>
              <a:gd name="connsiteY37" fmla="*/ 57150 h 2095500"/>
              <a:gd name="connsiteX38" fmla="*/ 2639792 w 4992467"/>
              <a:gd name="connsiteY38" fmla="*/ 38100 h 2095500"/>
              <a:gd name="connsiteX39" fmla="*/ 2696942 w 4992467"/>
              <a:gd name="connsiteY39" fmla="*/ 19050 h 2095500"/>
              <a:gd name="connsiteX40" fmla="*/ 2763617 w 4992467"/>
              <a:gd name="connsiteY40" fmla="*/ 0 h 2095500"/>
              <a:gd name="connsiteX41" fmla="*/ 2982692 w 4992467"/>
              <a:gd name="connsiteY41" fmla="*/ 9525 h 2095500"/>
              <a:gd name="connsiteX42" fmla="*/ 3039842 w 4992467"/>
              <a:gd name="connsiteY42" fmla="*/ 28575 h 2095500"/>
              <a:gd name="connsiteX43" fmla="*/ 3077942 w 4992467"/>
              <a:gd name="connsiteY43" fmla="*/ 38100 h 2095500"/>
              <a:gd name="connsiteX44" fmla="*/ 3135092 w 4992467"/>
              <a:gd name="connsiteY44" fmla="*/ 57150 h 2095500"/>
              <a:gd name="connsiteX45" fmla="*/ 3192242 w 4992467"/>
              <a:gd name="connsiteY45" fmla="*/ 76200 h 2095500"/>
              <a:gd name="connsiteX46" fmla="*/ 3220817 w 4992467"/>
              <a:gd name="connsiteY46" fmla="*/ 85725 h 2095500"/>
              <a:gd name="connsiteX47" fmla="*/ 3249392 w 4992467"/>
              <a:gd name="connsiteY47" fmla="*/ 95250 h 2095500"/>
              <a:gd name="connsiteX48" fmla="*/ 3363692 w 4992467"/>
              <a:gd name="connsiteY48" fmla="*/ 104775 h 2095500"/>
              <a:gd name="connsiteX49" fmla="*/ 3420842 w 4992467"/>
              <a:gd name="connsiteY49" fmla="*/ 133350 h 2095500"/>
              <a:gd name="connsiteX50" fmla="*/ 3449417 w 4992467"/>
              <a:gd name="connsiteY50" fmla="*/ 161925 h 2095500"/>
              <a:gd name="connsiteX51" fmla="*/ 3506567 w 4992467"/>
              <a:gd name="connsiteY51" fmla="*/ 200025 h 2095500"/>
              <a:gd name="connsiteX52" fmla="*/ 3535142 w 4992467"/>
              <a:gd name="connsiteY52" fmla="*/ 219075 h 2095500"/>
              <a:gd name="connsiteX53" fmla="*/ 3563717 w 4992467"/>
              <a:gd name="connsiteY53" fmla="*/ 247650 h 2095500"/>
              <a:gd name="connsiteX54" fmla="*/ 3620867 w 4992467"/>
              <a:gd name="connsiteY54" fmla="*/ 266700 h 2095500"/>
              <a:gd name="connsiteX55" fmla="*/ 3678017 w 4992467"/>
              <a:gd name="connsiteY55" fmla="*/ 295275 h 2095500"/>
              <a:gd name="connsiteX56" fmla="*/ 3706592 w 4992467"/>
              <a:gd name="connsiteY56" fmla="*/ 314325 h 2095500"/>
              <a:gd name="connsiteX57" fmla="*/ 3744692 w 4992467"/>
              <a:gd name="connsiteY57" fmla="*/ 323850 h 2095500"/>
              <a:gd name="connsiteX58" fmla="*/ 3887567 w 4992467"/>
              <a:gd name="connsiteY58" fmla="*/ 342900 h 2095500"/>
              <a:gd name="connsiteX59" fmla="*/ 3944717 w 4992467"/>
              <a:gd name="connsiteY59" fmla="*/ 361950 h 2095500"/>
              <a:gd name="connsiteX60" fmla="*/ 3973292 w 4992467"/>
              <a:gd name="connsiteY60" fmla="*/ 371475 h 2095500"/>
              <a:gd name="connsiteX61" fmla="*/ 4030442 w 4992467"/>
              <a:gd name="connsiteY61" fmla="*/ 419100 h 2095500"/>
              <a:gd name="connsiteX62" fmla="*/ 4087592 w 4992467"/>
              <a:gd name="connsiteY62" fmla="*/ 457200 h 2095500"/>
              <a:gd name="connsiteX63" fmla="*/ 4116167 w 4992467"/>
              <a:gd name="connsiteY63" fmla="*/ 476250 h 2095500"/>
              <a:gd name="connsiteX64" fmla="*/ 4173317 w 4992467"/>
              <a:gd name="connsiteY64" fmla="*/ 514350 h 2095500"/>
              <a:gd name="connsiteX65" fmla="*/ 4201892 w 4992467"/>
              <a:gd name="connsiteY65" fmla="*/ 533400 h 2095500"/>
              <a:gd name="connsiteX66" fmla="*/ 4230467 w 4992467"/>
              <a:gd name="connsiteY66" fmla="*/ 542925 h 2095500"/>
              <a:gd name="connsiteX67" fmla="*/ 4316192 w 4992467"/>
              <a:gd name="connsiteY67" fmla="*/ 600075 h 2095500"/>
              <a:gd name="connsiteX68" fmla="*/ 4344767 w 4992467"/>
              <a:gd name="connsiteY68" fmla="*/ 628650 h 2095500"/>
              <a:gd name="connsiteX69" fmla="*/ 4373342 w 4992467"/>
              <a:gd name="connsiteY69" fmla="*/ 638175 h 2095500"/>
              <a:gd name="connsiteX70" fmla="*/ 4459067 w 4992467"/>
              <a:gd name="connsiteY70" fmla="*/ 695325 h 2095500"/>
              <a:gd name="connsiteX71" fmla="*/ 4487642 w 4992467"/>
              <a:gd name="connsiteY71" fmla="*/ 714375 h 2095500"/>
              <a:gd name="connsiteX72" fmla="*/ 4516217 w 4992467"/>
              <a:gd name="connsiteY72" fmla="*/ 733425 h 2095500"/>
              <a:gd name="connsiteX73" fmla="*/ 4601942 w 4992467"/>
              <a:gd name="connsiteY73" fmla="*/ 809625 h 2095500"/>
              <a:gd name="connsiteX74" fmla="*/ 4630517 w 4992467"/>
              <a:gd name="connsiteY74" fmla="*/ 819150 h 2095500"/>
              <a:gd name="connsiteX75" fmla="*/ 4687667 w 4992467"/>
              <a:gd name="connsiteY75" fmla="*/ 857250 h 2095500"/>
              <a:gd name="connsiteX76" fmla="*/ 4754342 w 4992467"/>
              <a:gd name="connsiteY76" fmla="*/ 876300 h 2095500"/>
              <a:gd name="connsiteX77" fmla="*/ 4782917 w 4992467"/>
              <a:gd name="connsiteY77" fmla="*/ 885825 h 2095500"/>
              <a:gd name="connsiteX78" fmla="*/ 4849592 w 4992467"/>
              <a:gd name="connsiteY78" fmla="*/ 904875 h 2095500"/>
              <a:gd name="connsiteX79" fmla="*/ 4878167 w 4992467"/>
              <a:gd name="connsiteY79" fmla="*/ 923925 h 2095500"/>
              <a:gd name="connsiteX80" fmla="*/ 4906742 w 4992467"/>
              <a:gd name="connsiteY80" fmla="*/ 933450 h 2095500"/>
              <a:gd name="connsiteX81" fmla="*/ 4963892 w 4992467"/>
              <a:gd name="connsiteY81" fmla="*/ 971550 h 2095500"/>
              <a:gd name="connsiteX82" fmla="*/ 4992467 w 4992467"/>
              <a:gd name="connsiteY82" fmla="*/ 1008111 h 2095500"/>
              <a:gd name="connsiteX83" fmla="*/ 4344929 w 4992467"/>
              <a:gd name="connsiteY83" fmla="*/ 1980218 h 2095500"/>
              <a:gd name="connsiteX84" fmla="*/ 756071 w 4992467"/>
              <a:gd name="connsiteY84" fmla="*/ 1764196 h 2095500"/>
              <a:gd name="connsiteX0" fmla="*/ 756071 w 4992467"/>
              <a:gd name="connsiteY0" fmla="*/ 1764196 h 1989743"/>
              <a:gd name="connsiteX1" fmla="*/ 1367 w 4992467"/>
              <a:gd name="connsiteY1" fmla="*/ 809625 h 1989743"/>
              <a:gd name="connsiteX2" fmla="*/ 68042 w 4992467"/>
              <a:gd name="connsiteY2" fmla="*/ 733425 h 1989743"/>
              <a:gd name="connsiteX3" fmla="*/ 96617 w 4992467"/>
              <a:gd name="connsiteY3" fmla="*/ 714375 h 1989743"/>
              <a:gd name="connsiteX4" fmla="*/ 125192 w 4992467"/>
              <a:gd name="connsiteY4" fmla="*/ 695325 h 1989743"/>
              <a:gd name="connsiteX5" fmla="*/ 172817 w 4992467"/>
              <a:gd name="connsiteY5" fmla="*/ 647700 h 1989743"/>
              <a:gd name="connsiteX6" fmla="*/ 201392 w 4992467"/>
              <a:gd name="connsiteY6" fmla="*/ 638175 h 1989743"/>
              <a:gd name="connsiteX7" fmla="*/ 258542 w 4992467"/>
              <a:gd name="connsiteY7" fmla="*/ 600075 h 1989743"/>
              <a:gd name="connsiteX8" fmla="*/ 315692 w 4992467"/>
              <a:gd name="connsiteY8" fmla="*/ 571500 h 1989743"/>
              <a:gd name="connsiteX9" fmla="*/ 344267 w 4992467"/>
              <a:gd name="connsiteY9" fmla="*/ 561975 h 1989743"/>
              <a:gd name="connsiteX10" fmla="*/ 401417 w 4992467"/>
              <a:gd name="connsiteY10" fmla="*/ 523875 h 1989743"/>
              <a:gd name="connsiteX11" fmla="*/ 429992 w 4992467"/>
              <a:gd name="connsiteY11" fmla="*/ 504825 h 1989743"/>
              <a:gd name="connsiteX12" fmla="*/ 458567 w 4992467"/>
              <a:gd name="connsiteY12" fmla="*/ 495300 h 1989743"/>
              <a:gd name="connsiteX13" fmla="*/ 487142 w 4992467"/>
              <a:gd name="connsiteY13" fmla="*/ 476250 h 1989743"/>
              <a:gd name="connsiteX14" fmla="*/ 544292 w 4992467"/>
              <a:gd name="connsiteY14" fmla="*/ 457200 h 1989743"/>
              <a:gd name="connsiteX15" fmla="*/ 649067 w 4992467"/>
              <a:gd name="connsiteY15" fmla="*/ 428625 h 1989743"/>
              <a:gd name="connsiteX16" fmla="*/ 830042 w 4992467"/>
              <a:gd name="connsiteY16" fmla="*/ 409575 h 1989743"/>
              <a:gd name="connsiteX17" fmla="*/ 925292 w 4992467"/>
              <a:gd name="connsiteY17" fmla="*/ 381000 h 1989743"/>
              <a:gd name="connsiteX18" fmla="*/ 953867 w 4992467"/>
              <a:gd name="connsiteY18" fmla="*/ 361950 h 1989743"/>
              <a:gd name="connsiteX19" fmla="*/ 1011017 w 4992467"/>
              <a:gd name="connsiteY19" fmla="*/ 342900 h 1989743"/>
              <a:gd name="connsiteX20" fmla="*/ 1096742 w 4992467"/>
              <a:gd name="connsiteY20" fmla="*/ 304800 h 1989743"/>
              <a:gd name="connsiteX21" fmla="*/ 1182467 w 4992467"/>
              <a:gd name="connsiteY21" fmla="*/ 285750 h 1989743"/>
              <a:gd name="connsiteX22" fmla="*/ 1220567 w 4992467"/>
              <a:gd name="connsiteY22" fmla="*/ 276225 h 1989743"/>
              <a:gd name="connsiteX23" fmla="*/ 1411067 w 4992467"/>
              <a:gd name="connsiteY23" fmla="*/ 266700 h 1989743"/>
              <a:gd name="connsiteX24" fmla="*/ 1458692 w 4992467"/>
              <a:gd name="connsiteY24" fmla="*/ 257175 h 1989743"/>
              <a:gd name="connsiteX25" fmla="*/ 1487267 w 4992467"/>
              <a:gd name="connsiteY25" fmla="*/ 247650 h 1989743"/>
              <a:gd name="connsiteX26" fmla="*/ 1544417 w 4992467"/>
              <a:gd name="connsiteY26" fmla="*/ 238125 h 1989743"/>
              <a:gd name="connsiteX27" fmla="*/ 1658717 w 4992467"/>
              <a:gd name="connsiteY27" fmla="*/ 247650 h 1989743"/>
              <a:gd name="connsiteX28" fmla="*/ 1868267 w 4992467"/>
              <a:gd name="connsiteY28" fmla="*/ 228600 h 1989743"/>
              <a:gd name="connsiteX29" fmla="*/ 1953992 w 4992467"/>
              <a:gd name="connsiteY29" fmla="*/ 200025 h 1989743"/>
              <a:gd name="connsiteX30" fmla="*/ 1982567 w 4992467"/>
              <a:gd name="connsiteY30" fmla="*/ 190500 h 1989743"/>
              <a:gd name="connsiteX31" fmla="*/ 2011142 w 4992467"/>
              <a:gd name="connsiteY31" fmla="*/ 171450 h 1989743"/>
              <a:gd name="connsiteX32" fmla="*/ 2068292 w 4992467"/>
              <a:gd name="connsiteY32" fmla="*/ 152400 h 1989743"/>
              <a:gd name="connsiteX33" fmla="*/ 2154017 w 4992467"/>
              <a:gd name="connsiteY33" fmla="*/ 114300 h 1989743"/>
              <a:gd name="connsiteX34" fmla="*/ 2496917 w 4992467"/>
              <a:gd name="connsiteY34" fmla="*/ 95250 h 1989743"/>
              <a:gd name="connsiteX35" fmla="*/ 2582642 w 4992467"/>
              <a:gd name="connsiteY35" fmla="*/ 66675 h 1989743"/>
              <a:gd name="connsiteX36" fmla="*/ 2611217 w 4992467"/>
              <a:gd name="connsiteY36" fmla="*/ 57150 h 1989743"/>
              <a:gd name="connsiteX37" fmla="*/ 2639792 w 4992467"/>
              <a:gd name="connsiteY37" fmla="*/ 38100 h 1989743"/>
              <a:gd name="connsiteX38" fmla="*/ 2696942 w 4992467"/>
              <a:gd name="connsiteY38" fmla="*/ 19050 h 1989743"/>
              <a:gd name="connsiteX39" fmla="*/ 2763617 w 4992467"/>
              <a:gd name="connsiteY39" fmla="*/ 0 h 1989743"/>
              <a:gd name="connsiteX40" fmla="*/ 2982692 w 4992467"/>
              <a:gd name="connsiteY40" fmla="*/ 9525 h 1989743"/>
              <a:gd name="connsiteX41" fmla="*/ 3039842 w 4992467"/>
              <a:gd name="connsiteY41" fmla="*/ 28575 h 1989743"/>
              <a:gd name="connsiteX42" fmla="*/ 3077942 w 4992467"/>
              <a:gd name="connsiteY42" fmla="*/ 38100 h 1989743"/>
              <a:gd name="connsiteX43" fmla="*/ 3135092 w 4992467"/>
              <a:gd name="connsiteY43" fmla="*/ 57150 h 1989743"/>
              <a:gd name="connsiteX44" fmla="*/ 3192242 w 4992467"/>
              <a:gd name="connsiteY44" fmla="*/ 76200 h 1989743"/>
              <a:gd name="connsiteX45" fmla="*/ 3220817 w 4992467"/>
              <a:gd name="connsiteY45" fmla="*/ 85725 h 1989743"/>
              <a:gd name="connsiteX46" fmla="*/ 3249392 w 4992467"/>
              <a:gd name="connsiteY46" fmla="*/ 95250 h 1989743"/>
              <a:gd name="connsiteX47" fmla="*/ 3363692 w 4992467"/>
              <a:gd name="connsiteY47" fmla="*/ 104775 h 1989743"/>
              <a:gd name="connsiteX48" fmla="*/ 3420842 w 4992467"/>
              <a:gd name="connsiteY48" fmla="*/ 133350 h 1989743"/>
              <a:gd name="connsiteX49" fmla="*/ 3449417 w 4992467"/>
              <a:gd name="connsiteY49" fmla="*/ 161925 h 1989743"/>
              <a:gd name="connsiteX50" fmla="*/ 3506567 w 4992467"/>
              <a:gd name="connsiteY50" fmla="*/ 200025 h 1989743"/>
              <a:gd name="connsiteX51" fmla="*/ 3535142 w 4992467"/>
              <a:gd name="connsiteY51" fmla="*/ 219075 h 1989743"/>
              <a:gd name="connsiteX52" fmla="*/ 3563717 w 4992467"/>
              <a:gd name="connsiteY52" fmla="*/ 247650 h 1989743"/>
              <a:gd name="connsiteX53" fmla="*/ 3620867 w 4992467"/>
              <a:gd name="connsiteY53" fmla="*/ 266700 h 1989743"/>
              <a:gd name="connsiteX54" fmla="*/ 3678017 w 4992467"/>
              <a:gd name="connsiteY54" fmla="*/ 295275 h 1989743"/>
              <a:gd name="connsiteX55" fmla="*/ 3706592 w 4992467"/>
              <a:gd name="connsiteY55" fmla="*/ 314325 h 1989743"/>
              <a:gd name="connsiteX56" fmla="*/ 3744692 w 4992467"/>
              <a:gd name="connsiteY56" fmla="*/ 323850 h 1989743"/>
              <a:gd name="connsiteX57" fmla="*/ 3887567 w 4992467"/>
              <a:gd name="connsiteY57" fmla="*/ 342900 h 1989743"/>
              <a:gd name="connsiteX58" fmla="*/ 3944717 w 4992467"/>
              <a:gd name="connsiteY58" fmla="*/ 361950 h 1989743"/>
              <a:gd name="connsiteX59" fmla="*/ 3973292 w 4992467"/>
              <a:gd name="connsiteY59" fmla="*/ 371475 h 1989743"/>
              <a:gd name="connsiteX60" fmla="*/ 4030442 w 4992467"/>
              <a:gd name="connsiteY60" fmla="*/ 419100 h 1989743"/>
              <a:gd name="connsiteX61" fmla="*/ 4087592 w 4992467"/>
              <a:gd name="connsiteY61" fmla="*/ 457200 h 1989743"/>
              <a:gd name="connsiteX62" fmla="*/ 4116167 w 4992467"/>
              <a:gd name="connsiteY62" fmla="*/ 476250 h 1989743"/>
              <a:gd name="connsiteX63" fmla="*/ 4173317 w 4992467"/>
              <a:gd name="connsiteY63" fmla="*/ 514350 h 1989743"/>
              <a:gd name="connsiteX64" fmla="*/ 4201892 w 4992467"/>
              <a:gd name="connsiteY64" fmla="*/ 533400 h 1989743"/>
              <a:gd name="connsiteX65" fmla="*/ 4230467 w 4992467"/>
              <a:gd name="connsiteY65" fmla="*/ 542925 h 1989743"/>
              <a:gd name="connsiteX66" fmla="*/ 4316192 w 4992467"/>
              <a:gd name="connsiteY66" fmla="*/ 600075 h 1989743"/>
              <a:gd name="connsiteX67" fmla="*/ 4344767 w 4992467"/>
              <a:gd name="connsiteY67" fmla="*/ 628650 h 1989743"/>
              <a:gd name="connsiteX68" fmla="*/ 4373342 w 4992467"/>
              <a:gd name="connsiteY68" fmla="*/ 638175 h 1989743"/>
              <a:gd name="connsiteX69" fmla="*/ 4459067 w 4992467"/>
              <a:gd name="connsiteY69" fmla="*/ 695325 h 1989743"/>
              <a:gd name="connsiteX70" fmla="*/ 4487642 w 4992467"/>
              <a:gd name="connsiteY70" fmla="*/ 714375 h 1989743"/>
              <a:gd name="connsiteX71" fmla="*/ 4516217 w 4992467"/>
              <a:gd name="connsiteY71" fmla="*/ 733425 h 1989743"/>
              <a:gd name="connsiteX72" fmla="*/ 4601942 w 4992467"/>
              <a:gd name="connsiteY72" fmla="*/ 809625 h 1989743"/>
              <a:gd name="connsiteX73" fmla="*/ 4630517 w 4992467"/>
              <a:gd name="connsiteY73" fmla="*/ 819150 h 1989743"/>
              <a:gd name="connsiteX74" fmla="*/ 4687667 w 4992467"/>
              <a:gd name="connsiteY74" fmla="*/ 857250 h 1989743"/>
              <a:gd name="connsiteX75" fmla="*/ 4754342 w 4992467"/>
              <a:gd name="connsiteY75" fmla="*/ 876300 h 1989743"/>
              <a:gd name="connsiteX76" fmla="*/ 4782917 w 4992467"/>
              <a:gd name="connsiteY76" fmla="*/ 885825 h 1989743"/>
              <a:gd name="connsiteX77" fmla="*/ 4849592 w 4992467"/>
              <a:gd name="connsiteY77" fmla="*/ 904875 h 1989743"/>
              <a:gd name="connsiteX78" fmla="*/ 4878167 w 4992467"/>
              <a:gd name="connsiteY78" fmla="*/ 923925 h 1989743"/>
              <a:gd name="connsiteX79" fmla="*/ 4906742 w 4992467"/>
              <a:gd name="connsiteY79" fmla="*/ 933450 h 1989743"/>
              <a:gd name="connsiteX80" fmla="*/ 4963892 w 4992467"/>
              <a:gd name="connsiteY80" fmla="*/ 971550 h 1989743"/>
              <a:gd name="connsiteX81" fmla="*/ 4992467 w 4992467"/>
              <a:gd name="connsiteY81" fmla="*/ 1008111 h 1989743"/>
              <a:gd name="connsiteX82" fmla="*/ 4344929 w 4992467"/>
              <a:gd name="connsiteY82" fmla="*/ 1980218 h 1989743"/>
              <a:gd name="connsiteX83" fmla="*/ 756071 w 4992467"/>
              <a:gd name="connsiteY83" fmla="*/ 1764196 h 1989743"/>
              <a:gd name="connsiteX0" fmla="*/ 756071 w 4992467"/>
              <a:gd name="connsiteY0" fmla="*/ 1764196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756071 w 4992467"/>
              <a:gd name="connsiteY83" fmla="*/ 1764196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600513 w 4992467"/>
              <a:gd name="connsiteY83" fmla="*/ 1836205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452941 w 4992467"/>
              <a:gd name="connsiteY82" fmla="*/ 1728193 h 1836205"/>
              <a:gd name="connsiteX83" fmla="*/ 600513 w 4992467"/>
              <a:gd name="connsiteY83" fmla="*/ 1836205 h 1836205"/>
              <a:gd name="connsiteX0" fmla="*/ 564509 w 4992467"/>
              <a:gd name="connsiteY0" fmla="*/ 1728193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564509 w 4992467"/>
              <a:gd name="connsiteY83" fmla="*/ 1728193 h 1728193"/>
              <a:gd name="connsiteX0" fmla="*/ 492501 w 4992467"/>
              <a:gd name="connsiteY0" fmla="*/ 1584177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492501 w 4992467"/>
              <a:gd name="connsiteY83" fmla="*/ 1584177 h 1728193"/>
              <a:gd name="connsiteX0" fmla="*/ 492501 w 4992467"/>
              <a:gd name="connsiteY0" fmla="*/ 1584177 h 1584177"/>
              <a:gd name="connsiteX1" fmla="*/ 1367 w 4992467"/>
              <a:gd name="connsiteY1" fmla="*/ 809625 h 1584177"/>
              <a:gd name="connsiteX2" fmla="*/ 68042 w 4992467"/>
              <a:gd name="connsiteY2" fmla="*/ 733425 h 1584177"/>
              <a:gd name="connsiteX3" fmla="*/ 96617 w 4992467"/>
              <a:gd name="connsiteY3" fmla="*/ 714375 h 1584177"/>
              <a:gd name="connsiteX4" fmla="*/ 125192 w 4992467"/>
              <a:gd name="connsiteY4" fmla="*/ 695325 h 1584177"/>
              <a:gd name="connsiteX5" fmla="*/ 172817 w 4992467"/>
              <a:gd name="connsiteY5" fmla="*/ 647700 h 1584177"/>
              <a:gd name="connsiteX6" fmla="*/ 201392 w 4992467"/>
              <a:gd name="connsiteY6" fmla="*/ 638175 h 1584177"/>
              <a:gd name="connsiteX7" fmla="*/ 258542 w 4992467"/>
              <a:gd name="connsiteY7" fmla="*/ 600075 h 1584177"/>
              <a:gd name="connsiteX8" fmla="*/ 315692 w 4992467"/>
              <a:gd name="connsiteY8" fmla="*/ 571500 h 1584177"/>
              <a:gd name="connsiteX9" fmla="*/ 344267 w 4992467"/>
              <a:gd name="connsiteY9" fmla="*/ 561975 h 1584177"/>
              <a:gd name="connsiteX10" fmla="*/ 401417 w 4992467"/>
              <a:gd name="connsiteY10" fmla="*/ 523875 h 1584177"/>
              <a:gd name="connsiteX11" fmla="*/ 429992 w 4992467"/>
              <a:gd name="connsiteY11" fmla="*/ 504825 h 1584177"/>
              <a:gd name="connsiteX12" fmla="*/ 458567 w 4992467"/>
              <a:gd name="connsiteY12" fmla="*/ 495300 h 1584177"/>
              <a:gd name="connsiteX13" fmla="*/ 487142 w 4992467"/>
              <a:gd name="connsiteY13" fmla="*/ 476250 h 1584177"/>
              <a:gd name="connsiteX14" fmla="*/ 544292 w 4992467"/>
              <a:gd name="connsiteY14" fmla="*/ 457200 h 1584177"/>
              <a:gd name="connsiteX15" fmla="*/ 649067 w 4992467"/>
              <a:gd name="connsiteY15" fmla="*/ 428625 h 1584177"/>
              <a:gd name="connsiteX16" fmla="*/ 830042 w 4992467"/>
              <a:gd name="connsiteY16" fmla="*/ 409575 h 1584177"/>
              <a:gd name="connsiteX17" fmla="*/ 925292 w 4992467"/>
              <a:gd name="connsiteY17" fmla="*/ 381000 h 1584177"/>
              <a:gd name="connsiteX18" fmla="*/ 953867 w 4992467"/>
              <a:gd name="connsiteY18" fmla="*/ 361950 h 1584177"/>
              <a:gd name="connsiteX19" fmla="*/ 1011017 w 4992467"/>
              <a:gd name="connsiteY19" fmla="*/ 342900 h 1584177"/>
              <a:gd name="connsiteX20" fmla="*/ 1096742 w 4992467"/>
              <a:gd name="connsiteY20" fmla="*/ 304800 h 1584177"/>
              <a:gd name="connsiteX21" fmla="*/ 1182467 w 4992467"/>
              <a:gd name="connsiteY21" fmla="*/ 285750 h 1584177"/>
              <a:gd name="connsiteX22" fmla="*/ 1220567 w 4992467"/>
              <a:gd name="connsiteY22" fmla="*/ 276225 h 1584177"/>
              <a:gd name="connsiteX23" fmla="*/ 1411067 w 4992467"/>
              <a:gd name="connsiteY23" fmla="*/ 266700 h 1584177"/>
              <a:gd name="connsiteX24" fmla="*/ 1458692 w 4992467"/>
              <a:gd name="connsiteY24" fmla="*/ 257175 h 1584177"/>
              <a:gd name="connsiteX25" fmla="*/ 1487267 w 4992467"/>
              <a:gd name="connsiteY25" fmla="*/ 247650 h 1584177"/>
              <a:gd name="connsiteX26" fmla="*/ 1544417 w 4992467"/>
              <a:gd name="connsiteY26" fmla="*/ 238125 h 1584177"/>
              <a:gd name="connsiteX27" fmla="*/ 1658717 w 4992467"/>
              <a:gd name="connsiteY27" fmla="*/ 247650 h 1584177"/>
              <a:gd name="connsiteX28" fmla="*/ 1868267 w 4992467"/>
              <a:gd name="connsiteY28" fmla="*/ 228600 h 1584177"/>
              <a:gd name="connsiteX29" fmla="*/ 1953992 w 4992467"/>
              <a:gd name="connsiteY29" fmla="*/ 200025 h 1584177"/>
              <a:gd name="connsiteX30" fmla="*/ 1982567 w 4992467"/>
              <a:gd name="connsiteY30" fmla="*/ 190500 h 1584177"/>
              <a:gd name="connsiteX31" fmla="*/ 2011142 w 4992467"/>
              <a:gd name="connsiteY31" fmla="*/ 171450 h 1584177"/>
              <a:gd name="connsiteX32" fmla="*/ 2068292 w 4992467"/>
              <a:gd name="connsiteY32" fmla="*/ 152400 h 1584177"/>
              <a:gd name="connsiteX33" fmla="*/ 2154017 w 4992467"/>
              <a:gd name="connsiteY33" fmla="*/ 114300 h 1584177"/>
              <a:gd name="connsiteX34" fmla="*/ 2496917 w 4992467"/>
              <a:gd name="connsiteY34" fmla="*/ 95250 h 1584177"/>
              <a:gd name="connsiteX35" fmla="*/ 2582642 w 4992467"/>
              <a:gd name="connsiteY35" fmla="*/ 66675 h 1584177"/>
              <a:gd name="connsiteX36" fmla="*/ 2611217 w 4992467"/>
              <a:gd name="connsiteY36" fmla="*/ 57150 h 1584177"/>
              <a:gd name="connsiteX37" fmla="*/ 2639792 w 4992467"/>
              <a:gd name="connsiteY37" fmla="*/ 38100 h 1584177"/>
              <a:gd name="connsiteX38" fmla="*/ 2696942 w 4992467"/>
              <a:gd name="connsiteY38" fmla="*/ 19050 h 1584177"/>
              <a:gd name="connsiteX39" fmla="*/ 2763617 w 4992467"/>
              <a:gd name="connsiteY39" fmla="*/ 0 h 1584177"/>
              <a:gd name="connsiteX40" fmla="*/ 2982692 w 4992467"/>
              <a:gd name="connsiteY40" fmla="*/ 9525 h 1584177"/>
              <a:gd name="connsiteX41" fmla="*/ 3039842 w 4992467"/>
              <a:gd name="connsiteY41" fmla="*/ 28575 h 1584177"/>
              <a:gd name="connsiteX42" fmla="*/ 3077942 w 4992467"/>
              <a:gd name="connsiteY42" fmla="*/ 38100 h 1584177"/>
              <a:gd name="connsiteX43" fmla="*/ 3135092 w 4992467"/>
              <a:gd name="connsiteY43" fmla="*/ 57150 h 1584177"/>
              <a:gd name="connsiteX44" fmla="*/ 3192242 w 4992467"/>
              <a:gd name="connsiteY44" fmla="*/ 76200 h 1584177"/>
              <a:gd name="connsiteX45" fmla="*/ 3220817 w 4992467"/>
              <a:gd name="connsiteY45" fmla="*/ 85725 h 1584177"/>
              <a:gd name="connsiteX46" fmla="*/ 3249392 w 4992467"/>
              <a:gd name="connsiteY46" fmla="*/ 95250 h 1584177"/>
              <a:gd name="connsiteX47" fmla="*/ 3363692 w 4992467"/>
              <a:gd name="connsiteY47" fmla="*/ 104775 h 1584177"/>
              <a:gd name="connsiteX48" fmla="*/ 3420842 w 4992467"/>
              <a:gd name="connsiteY48" fmla="*/ 133350 h 1584177"/>
              <a:gd name="connsiteX49" fmla="*/ 3449417 w 4992467"/>
              <a:gd name="connsiteY49" fmla="*/ 161925 h 1584177"/>
              <a:gd name="connsiteX50" fmla="*/ 3506567 w 4992467"/>
              <a:gd name="connsiteY50" fmla="*/ 200025 h 1584177"/>
              <a:gd name="connsiteX51" fmla="*/ 3535142 w 4992467"/>
              <a:gd name="connsiteY51" fmla="*/ 219075 h 1584177"/>
              <a:gd name="connsiteX52" fmla="*/ 3563717 w 4992467"/>
              <a:gd name="connsiteY52" fmla="*/ 247650 h 1584177"/>
              <a:gd name="connsiteX53" fmla="*/ 3620867 w 4992467"/>
              <a:gd name="connsiteY53" fmla="*/ 266700 h 1584177"/>
              <a:gd name="connsiteX54" fmla="*/ 3678017 w 4992467"/>
              <a:gd name="connsiteY54" fmla="*/ 295275 h 1584177"/>
              <a:gd name="connsiteX55" fmla="*/ 3706592 w 4992467"/>
              <a:gd name="connsiteY55" fmla="*/ 314325 h 1584177"/>
              <a:gd name="connsiteX56" fmla="*/ 3744692 w 4992467"/>
              <a:gd name="connsiteY56" fmla="*/ 323850 h 1584177"/>
              <a:gd name="connsiteX57" fmla="*/ 3887567 w 4992467"/>
              <a:gd name="connsiteY57" fmla="*/ 342900 h 1584177"/>
              <a:gd name="connsiteX58" fmla="*/ 3944717 w 4992467"/>
              <a:gd name="connsiteY58" fmla="*/ 361950 h 1584177"/>
              <a:gd name="connsiteX59" fmla="*/ 3973292 w 4992467"/>
              <a:gd name="connsiteY59" fmla="*/ 371475 h 1584177"/>
              <a:gd name="connsiteX60" fmla="*/ 4030442 w 4992467"/>
              <a:gd name="connsiteY60" fmla="*/ 419100 h 1584177"/>
              <a:gd name="connsiteX61" fmla="*/ 4087592 w 4992467"/>
              <a:gd name="connsiteY61" fmla="*/ 457200 h 1584177"/>
              <a:gd name="connsiteX62" fmla="*/ 4116167 w 4992467"/>
              <a:gd name="connsiteY62" fmla="*/ 476250 h 1584177"/>
              <a:gd name="connsiteX63" fmla="*/ 4173317 w 4992467"/>
              <a:gd name="connsiteY63" fmla="*/ 514350 h 1584177"/>
              <a:gd name="connsiteX64" fmla="*/ 4201892 w 4992467"/>
              <a:gd name="connsiteY64" fmla="*/ 533400 h 1584177"/>
              <a:gd name="connsiteX65" fmla="*/ 4230467 w 4992467"/>
              <a:gd name="connsiteY65" fmla="*/ 542925 h 1584177"/>
              <a:gd name="connsiteX66" fmla="*/ 4316192 w 4992467"/>
              <a:gd name="connsiteY66" fmla="*/ 600075 h 1584177"/>
              <a:gd name="connsiteX67" fmla="*/ 4344767 w 4992467"/>
              <a:gd name="connsiteY67" fmla="*/ 628650 h 1584177"/>
              <a:gd name="connsiteX68" fmla="*/ 4373342 w 4992467"/>
              <a:gd name="connsiteY68" fmla="*/ 638175 h 1584177"/>
              <a:gd name="connsiteX69" fmla="*/ 4459067 w 4992467"/>
              <a:gd name="connsiteY69" fmla="*/ 695325 h 1584177"/>
              <a:gd name="connsiteX70" fmla="*/ 4487642 w 4992467"/>
              <a:gd name="connsiteY70" fmla="*/ 714375 h 1584177"/>
              <a:gd name="connsiteX71" fmla="*/ 4516217 w 4992467"/>
              <a:gd name="connsiteY71" fmla="*/ 733425 h 1584177"/>
              <a:gd name="connsiteX72" fmla="*/ 4601942 w 4992467"/>
              <a:gd name="connsiteY72" fmla="*/ 809625 h 1584177"/>
              <a:gd name="connsiteX73" fmla="*/ 4630517 w 4992467"/>
              <a:gd name="connsiteY73" fmla="*/ 819150 h 1584177"/>
              <a:gd name="connsiteX74" fmla="*/ 4687667 w 4992467"/>
              <a:gd name="connsiteY74" fmla="*/ 857250 h 1584177"/>
              <a:gd name="connsiteX75" fmla="*/ 4754342 w 4992467"/>
              <a:gd name="connsiteY75" fmla="*/ 876300 h 1584177"/>
              <a:gd name="connsiteX76" fmla="*/ 4782917 w 4992467"/>
              <a:gd name="connsiteY76" fmla="*/ 885825 h 1584177"/>
              <a:gd name="connsiteX77" fmla="*/ 4849592 w 4992467"/>
              <a:gd name="connsiteY77" fmla="*/ 904875 h 1584177"/>
              <a:gd name="connsiteX78" fmla="*/ 4878167 w 4992467"/>
              <a:gd name="connsiteY78" fmla="*/ 923925 h 1584177"/>
              <a:gd name="connsiteX79" fmla="*/ 4906742 w 4992467"/>
              <a:gd name="connsiteY79" fmla="*/ 933450 h 1584177"/>
              <a:gd name="connsiteX80" fmla="*/ 4963892 w 4992467"/>
              <a:gd name="connsiteY80" fmla="*/ 971550 h 1584177"/>
              <a:gd name="connsiteX81" fmla="*/ 4992467 w 4992467"/>
              <a:gd name="connsiteY81" fmla="*/ 1008111 h 1584177"/>
              <a:gd name="connsiteX82" fmla="*/ 4632961 w 4992467"/>
              <a:gd name="connsiteY82" fmla="*/ 1478781 h 1584177"/>
              <a:gd name="connsiteX83" fmla="*/ 492501 w 4992467"/>
              <a:gd name="connsiteY83" fmla="*/ 1584177 h 1584177"/>
              <a:gd name="connsiteX0" fmla="*/ 384489 w 4992467"/>
              <a:gd name="connsiteY0" fmla="*/ 1478781 h 1478781"/>
              <a:gd name="connsiteX1" fmla="*/ 1367 w 4992467"/>
              <a:gd name="connsiteY1" fmla="*/ 809625 h 1478781"/>
              <a:gd name="connsiteX2" fmla="*/ 68042 w 4992467"/>
              <a:gd name="connsiteY2" fmla="*/ 733425 h 1478781"/>
              <a:gd name="connsiteX3" fmla="*/ 96617 w 4992467"/>
              <a:gd name="connsiteY3" fmla="*/ 714375 h 1478781"/>
              <a:gd name="connsiteX4" fmla="*/ 125192 w 4992467"/>
              <a:gd name="connsiteY4" fmla="*/ 695325 h 1478781"/>
              <a:gd name="connsiteX5" fmla="*/ 172817 w 4992467"/>
              <a:gd name="connsiteY5" fmla="*/ 647700 h 1478781"/>
              <a:gd name="connsiteX6" fmla="*/ 201392 w 4992467"/>
              <a:gd name="connsiteY6" fmla="*/ 638175 h 1478781"/>
              <a:gd name="connsiteX7" fmla="*/ 258542 w 4992467"/>
              <a:gd name="connsiteY7" fmla="*/ 600075 h 1478781"/>
              <a:gd name="connsiteX8" fmla="*/ 315692 w 4992467"/>
              <a:gd name="connsiteY8" fmla="*/ 571500 h 1478781"/>
              <a:gd name="connsiteX9" fmla="*/ 344267 w 4992467"/>
              <a:gd name="connsiteY9" fmla="*/ 561975 h 1478781"/>
              <a:gd name="connsiteX10" fmla="*/ 401417 w 4992467"/>
              <a:gd name="connsiteY10" fmla="*/ 523875 h 1478781"/>
              <a:gd name="connsiteX11" fmla="*/ 429992 w 4992467"/>
              <a:gd name="connsiteY11" fmla="*/ 504825 h 1478781"/>
              <a:gd name="connsiteX12" fmla="*/ 458567 w 4992467"/>
              <a:gd name="connsiteY12" fmla="*/ 495300 h 1478781"/>
              <a:gd name="connsiteX13" fmla="*/ 487142 w 4992467"/>
              <a:gd name="connsiteY13" fmla="*/ 476250 h 1478781"/>
              <a:gd name="connsiteX14" fmla="*/ 544292 w 4992467"/>
              <a:gd name="connsiteY14" fmla="*/ 457200 h 1478781"/>
              <a:gd name="connsiteX15" fmla="*/ 649067 w 4992467"/>
              <a:gd name="connsiteY15" fmla="*/ 428625 h 1478781"/>
              <a:gd name="connsiteX16" fmla="*/ 830042 w 4992467"/>
              <a:gd name="connsiteY16" fmla="*/ 409575 h 1478781"/>
              <a:gd name="connsiteX17" fmla="*/ 925292 w 4992467"/>
              <a:gd name="connsiteY17" fmla="*/ 381000 h 1478781"/>
              <a:gd name="connsiteX18" fmla="*/ 953867 w 4992467"/>
              <a:gd name="connsiteY18" fmla="*/ 361950 h 1478781"/>
              <a:gd name="connsiteX19" fmla="*/ 1011017 w 4992467"/>
              <a:gd name="connsiteY19" fmla="*/ 342900 h 1478781"/>
              <a:gd name="connsiteX20" fmla="*/ 1096742 w 4992467"/>
              <a:gd name="connsiteY20" fmla="*/ 304800 h 1478781"/>
              <a:gd name="connsiteX21" fmla="*/ 1182467 w 4992467"/>
              <a:gd name="connsiteY21" fmla="*/ 285750 h 1478781"/>
              <a:gd name="connsiteX22" fmla="*/ 1220567 w 4992467"/>
              <a:gd name="connsiteY22" fmla="*/ 276225 h 1478781"/>
              <a:gd name="connsiteX23" fmla="*/ 1411067 w 4992467"/>
              <a:gd name="connsiteY23" fmla="*/ 266700 h 1478781"/>
              <a:gd name="connsiteX24" fmla="*/ 1458692 w 4992467"/>
              <a:gd name="connsiteY24" fmla="*/ 257175 h 1478781"/>
              <a:gd name="connsiteX25" fmla="*/ 1487267 w 4992467"/>
              <a:gd name="connsiteY25" fmla="*/ 247650 h 1478781"/>
              <a:gd name="connsiteX26" fmla="*/ 1544417 w 4992467"/>
              <a:gd name="connsiteY26" fmla="*/ 238125 h 1478781"/>
              <a:gd name="connsiteX27" fmla="*/ 1658717 w 4992467"/>
              <a:gd name="connsiteY27" fmla="*/ 247650 h 1478781"/>
              <a:gd name="connsiteX28" fmla="*/ 1868267 w 4992467"/>
              <a:gd name="connsiteY28" fmla="*/ 228600 h 1478781"/>
              <a:gd name="connsiteX29" fmla="*/ 1953992 w 4992467"/>
              <a:gd name="connsiteY29" fmla="*/ 200025 h 1478781"/>
              <a:gd name="connsiteX30" fmla="*/ 1982567 w 4992467"/>
              <a:gd name="connsiteY30" fmla="*/ 190500 h 1478781"/>
              <a:gd name="connsiteX31" fmla="*/ 2011142 w 4992467"/>
              <a:gd name="connsiteY31" fmla="*/ 171450 h 1478781"/>
              <a:gd name="connsiteX32" fmla="*/ 2068292 w 4992467"/>
              <a:gd name="connsiteY32" fmla="*/ 152400 h 1478781"/>
              <a:gd name="connsiteX33" fmla="*/ 2154017 w 4992467"/>
              <a:gd name="connsiteY33" fmla="*/ 114300 h 1478781"/>
              <a:gd name="connsiteX34" fmla="*/ 2496917 w 4992467"/>
              <a:gd name="connsiteY34" fmla="*/ 95250 h 1478781"/>
              <a:gd name="connsiteX35" fmla="*/ 2582642 w 4992467"/>
              <a:gd name="connsiteY35" fmla="*/ 66675 h 1478781"/>
              <a:gd name="connsiteX36" fmla="*/ 2611217 w 4992467"/>
              <a:gd name="connsiteY36" fmla="*/ 57150 h 1478781"/>
              <a:gd name="connsiteX37" fmla="*/ 2639792 w 4992467"/>
              <a:gd name="connsiteY37" fmla="*/ 38100 h 1478781"/>
              <a:gd name="connsiteX38" fmla="*/ 2696942 w 4992467"/>
              <a:gd name="connsiteY38" fmla="*/ 19050 h 1478781"/>
              <a:gd name="connsiteX39" fmla="*/ 2763617 w 4992467"/>
              <a:gd name="connsiteY39" fmla="*/ 0 h 1478781"/>
              <a:gd name="connsiteX40" fmla="*/ 2982692 w 4992467"/>
              <a:gd name="connsiteY40" fmla="*/ 9525 h 1478781"/>
              <a:gd name="connsiteX41" fmla="*/ 3039842 w 4992467"/>
              <a:gd name="connsiteY41" fmla="*/ 28575 h 1478781"/>
              <a:gd name="connsiteX42" fmla="*/ 3077942 w 4992467"/>
              <a:gd name="connsiteY42" fmla="*/ 38100 h 1478781"/>
              <a:gd name="connsiteX43" fmla="*/ 3135092 w 4992467"/>
              <a:gd name="connsiteY43" fmla="*/ 57150 h 1478781"/>
              <a:gd name="connsiteX44" fmla="*/ 3192242 w 4992467"/>
              <a:gd name="connsiteY44" fmla="*/ 76200 h 1478781"/>
              <a:gd name="connsiteX45" fmla="*/ 3220817 w 4992467"/>
              <a:gd name="connsiteY45" fmla="*/ 85725 h 1478781"/>
              <a:gd name="connsiteX46" fmla="*/ 3249392 w 4992467"/>
              <a:gd name="connsiteY46" fmla="*/ 95250 h 1478781"/>
              <a:gd name="connsiteX47" fmla="*/ 3363692 w 4992467"/>
              <a:gd name="connsiteY47" fmla="*/ 104775 h 1478781"/>
              <a:gd name="connsiteX48" fmla="*/ 3420842 w 4992467"/>
              <a:gd name="connsiteY48" fmla="*/ 133350 h 1478781"/>
              <a:gd name="connsiteX49" fmla="*/ 3449417 w 4992467"/>
              <a:gd name="connsiteY49" fmla="*/ 161925 h 1478781"/>
              <a:gd name="connsiteX50" fmla="*/ 3506567 w 4992467"/>
              <a:gd name="connsiteY50" fmla="*/ 200025 h 1478781"/>
              <a:gd name="connsiteX51" fmla="*/ 3535142 w 4992467"/>
              <a:gd name="connsiteY51" fmla="*/ 219075 h 1478781"/>
              <a:gd name="connsiteX52" fmla="*/ 3563717 w 4992467"/>
              <a:gd name="connsiteY52" fmla="*/ 247650 h 1478781"/>
              <a:gd name="connsiteX53" fmla="*/ 3620867 w 4992467"/>
              <a:gd name="connsiteY53" fmla="*/ 266700 h 1478781"/>
              <a:gd name="connsiteX54" fmla="*/ 3678017 w 4992467"/>
              <a:gd name="connsiteY54" fmla="*/ 295275 h 1478781"/>
              <a:gd name="connsiteX55" fmla="*/ 3706592 w 4992467"/>
              <a:gd name="connsiteY55" fmla="*/ 314325 h 1478781"/>
              <a:gd name="connsiteX56" fmla="*/ 3744692 w 4992467"/>
              <a:gd name="connsiteY56" fmla="*/ 323850 h 1478781"/>
              <a:gd name="connsiteX57" fmla="*/ 3887567 w 4992467"/>
              <a:gd name="connsiteY57" fmla="*/ 342900 h 1478781"/>
              <a:gd name="connsiteX58" fmla="*/ 3944717 w 4992467"/>
              <a:gd name="connsiteY58" fmla="*/ 361950 h 1478781"/>
              <a:gd name="connsiteX59" fmla="*/ 3973292 w 4992467"/>
              <a:gd name="connsiteY59" fmla="*/ 371475 h 1478781"/>
              <a:gd name="connsiteX60" fmla="*/ 4030442 w 4992467"/>
              <a:gd name="connsiteY60" fmla="*/ 419100 h 1478781"/>
              <a:gd name="connsiteX61" fmla="*/ 4087592 w 4992467"/>
              <a:gd name="connsiteY61" fmla="*/ 457200 h 1478781"/>
              <a:gd name="connsiteX62" fmla="*/ 4116167 w 4992467"/>
              <a:gd name="connsiteY62" fmla="*/ 476250 h 1478781"/>
              <a:gd name="connsiteX63" fmla="*/ 4173317 w 4992467"/>
              <a:gd name="connsiteY63" fmla="*/ 514350 h 1478781"/>
              <a:gd name="connsiteX64" fmla="*/ 4201892 w 4992467"/>
              <a:gd name="connsiteY64" fmla="*/ 533400 h 1478781"/>
              <a:gd name="connsiteX65" fmla="*/ 4230467 w 4992467"/>
              <a:gd name="connsiteY65" fmla="*/ 542925 h 1478781"/>
              <a:gd name="connsiteX66" fmla="*/ 4316192 w 4992467"/>
              <a:gd name="connsiteY66" fmla="*/ 600075 h 1478781"/>
              <a:gd name="connsiteX67" fmla="*/ 4344767 w 4992467"/>
              <a:gd name="connsiteY67" fmla="*/ 628650 h 1478781"/>
              <a:gd name="connsiteX68" fmla="*/ 4373342 w 4992467"/>
              <a:gd name="connsiteY68" fmla="*/ 638175 h 1478781"/>
              <a:gd name="connsiteX69" fmla="*/ 4459067 w 4992467"/>
              <a:gd name="connsiteY69" fmla="*/ 695325 h 1478781"/>
              <a:gd name="connsiteX70" fmla="*/ 4487642 w 4992467"/>
              <a:gd name="connsiteY70" fmla="*/ 714375 h 1478781"/>
              <a:gd name="connsiteX71" fmla="*/ 4516217 w 4992467"/>
              <a:gd name="connsiteY71" fmla="*/ 733425 h 1478781"/>
              <a:gd name="connsiteX72" fmla="*/ 4601942 w 4992467"/>
              <a:gd name="connsiteY72" fmla="*/ 809625 h 1478781"/>
              <a:gd name="connsiteX73" fmla="*/ 4630517 w 4992467"/>
              <a:gd name="connsiteY73" fmla="*/ 819150 h 1478781"/>
              <a:gd name="connsiteX74" fmla="*/ 4687667 w 4992467"/>
              <a:gd name="connsiteY74" fmla="*/ 857250 h 1478781"/>
              <a:gd name="connsiteX75" fmla="*/ 4754342 w 4992467"/>
              <a:gd name="connsiteY75" fmla="*/ 876300 h 1478781"/>
              <a:gd name="connsiteX76" fmla="*/ 4782917 w 4992467"/>
              <a:gd name="connsiteY76" fmla="*/ 885825 h 1478781"/>
              <a:gd name="connsiteX77" fmla="*/ 4849592 w 4992467"/>
              <a:gd name="connsiteY77" fmla="*/ 904875 h 1478781"/>
              <a:gd name="connsiteX78" fmla="*/ 4878167 w 4992467"/>
              <a:gd name="connsiteY78" fmla="*/ 923925 h 1478781"/>
              <a:gd name="connsiteX79" fmla="*/ 4906742 w 4992467"/>
              <a:gd name="connsiteY79" fmla="*/ 933450 h 1478781"/>
              <a:gd name="connsiteX80" fmla="*/ 4963892 w 4992467"/>
              <a:gd name="connsiteY80" fmla="*/ 971550 h 1478781"/>
              <a:gd name="connsiteX81" fmla="*/ 4992467 w 4992467"/>
              <a:gd name="connsiteY81" fmla="*/ 1008111 h 1478781"/>
              <a:gd name="connsiteX82" fmla="*/ 4632961 w 4992467"/>
              <a:gd name="connsiteY82" fmla="*/ 1478781 h 1478781"/>
              <a:gd name="connsiteX83" fmla="*/ 384489 w 4992467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129503 w 5053928"/>
              <a:gd name="connsiteY2" fmla="*/ 733425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7918 w 5053928"/>
              <a:gd name="connsiteY3" fmla="*/ 722697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974725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62412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225959 w 5194511"/>
              <a:gd name="connsiteY3" fmla="*/ 722697 h 1478781"/>
              <a:gd name="connsiteX4" fmla="*/ 254694 w 5194511"/>
              <a:gd name="connsiteY4" fmla="*/ 695325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57918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1062412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513990 w 5194510"/>
              <a:gd name="connsiteY0" fmla="*/ 1478781 h 1478781"/>
              <a:gd name="connsiteX1" fmla="*/ 68040 w 5194510"/>
              <a:gd name="connsiteY1" fmla="*/ 1082734 h 1478781"/>
              <a:gd name="connsiteX2" fmla="*/ 68042 w 5194510"/>
              <a:gd name="connsiteY2" fmla="*/ 974725 h 1478781"/>
              <a:gd name="connsiteX3" fmla="*/ 189954 w 5194510"/>
              <a:gd name="connsiteY3" fmla="*/ 827135 h 1478781"/>
              <a:gd name="connsiteX4" fmla="*/ 261962 w 5194510"/>
              <a:gd name="connsiteY4" fmla="*/ 722697 h 1478781"/>
              <a:gd name="connsiteX5" fmla="*/ 302318 w 5194510"/>
              <a:gd name="connsiteY5" fmla="*/ 647700 h 1478781"/>
              <a:gd name="connsiteX6" fmla="*/ 330893 w 5194510"/>
              <a:gd name="connsiteY6" fmla="*/ 638175 h 1478781"/>
              <a:gd name="connsiteX7" fmla="*/ 388043 w 5194510"/>
              <a:gd name="connsiteY7" fmla="*/ 600075 h 1478781"/>
              <a:gd name="connsiteX8" fmla="*/ 445193 w 5194510"/>
              <a:gd name="connsiteY8" fmla="*/ 571500 h 1478781"/>
              <a:gd name="connsiteX9" fmla="*/ 473768 w 5194510"/>
              <a:gd name="connsiteY9" fmla="*/ 561975 h 1478781"/>
              <a:gd name="connsiteX10" fmla="*/ 530918 w 5194510"/>
              <a:gd name="connsiteY10" fmla="*/ 523875 h 1478781"/>
              <a:gd name="connsiteX11" fmla="*/ 559493 w 5194510"/>
              <a:gd name="connsiteY11" fmla="*/ 504825 h 1478781"/>
              <a:gd name="connsiteX12" fmla="*/ 588068 w 5194510"/>
              <a:gd name="connsiteY12" fmla="*/ 495300 h 1478781"/>
              <a:gd name="connsiteX13" fmla="*/ 616643 w 5194510"/>
              <a:gd name="connsiteY13" fmla="*/ 476250 h 1478781"/>
              <a:gd name="connsiteX14" fmla="*/ 673793 w 5194510"/>
              <a:gd name="connsiteY14" fmla="*/ 457200 h 1478781"/>
              <a:gd name="connsiteX15" fmla="*/ 778568 w 5194510"/>
              <a:gd name="connsiteY15" fmla="*/ 428625 h 1478781"/>
              <a:gd name="connsiteX16" fmla="*/ 959543 w 5194510"/>
              <a:gd name="connsiteY16" fmla="*/ 409575 h 1478781"/>
              <a:gd name="connsiteX17" fmla="*/ 1054793 w 5194510"/>
              <a:gd name="connsiteY17" fmla="*/ 381000 h 1478781"/>
              <a:gd name="connsiteX18" fmla="*/ 1083368 w 5194510"/>
              <a:gd name="connsiteY18" fmla="*/ 361950 h 1478781"/>
              <a:gd name="connsiteX19" fmla="*/ 1140518 w 5194510"/>
              <a:gd name="connsiteY19" fmla="*/ 342900 h 1478781"/>
              <a:gd name="connsiteX20" fmla="*/ 1226243 w 5194510"/>
              <a:gd name="connsiteY20" fmla="*/ 304800 h 1478781"/>
              <a:gd name="connsiteX21" fmla="*/ 1311968 w 5194510"/>
              <a:gd name="connsiteY21" fmla="*/ 285750 h 1478781"/>
              <a:gd name="connsiteX22" fmla="*/ 1350068 w 5194510"/>
              <a:gd name="connsiteY22" fmla="*/ 276225 h 1478781"/>
              <a:gd name="connsiteX23" fmla="*/ 1540568 w 5194510"/>
              <a:gd name="connsiteY23" fmla="*/ 266700 h 1478781"/>
              <a:gd name="connsiteX24" fmla="*/ 1588193 w 5194510"/>
              <a:gd name="connsiteY24" fmla="*/ 257175 h 1478781"/>
              <a:gd name="connsiteX25" fmla="*/ 1616768 w 5194510"/>
              <a:gd name="connsiteY25" fmla="*/ 247650 h 1478781"/>
              <a:gd name="connsiteX26" fmla="*/ 1673918 w 5194510"/>
              <a:gd name="connsiteY26" fmla="*/ 238125 h 1478781"/>
              <a:gd name="connsiteX27" fmla="*/ 1788218 w 5194510"/>
              <a:gd name="connsiteY27" fmla="*/ 247650 h 1478781"/>
              <a:gd name="connsiteX28" fmla="*/ 1997768 w 5194510"/>
              <a:gd name="connsiteY28" fmla="*/ 228600 h 1478781"/>
              <a:gd name="connsiteX29" fmla="*/ 2083493 w 5194510"/>
              <a:gd name="connsiteY29" fmla="*/ 200025 h 1478781"/>
              <a:gd name="connsiteX30" fmla="*/ 2112068 w 5194510"/>
              <a:gd name="connsiteY30" fmla="*/ 190500 h 1478781"/>
              <a:gd name="connsiteX31" fmla="*/ 2140643 w 5194510"/>
              <a:gd name="connsiteY31" fmla="*/ 171450 h 1478781"/>
              <a:gd name="connsiteX32" fmla="*/ 2197793 w 5194510"/>
              <a:gd name="connsiteY32" fmla="*/ 152400 h 1478781"/>
              <a:gd name="connsiteX33" fmla="*/ 2283518 w 5194510"/>
              <a:gd name="connsiteY33" fmla="*/ 114300 h 1478781"/>
              <a:gd name="connsiteX34" fmla="*/ 2626418 w 5194510"/>
              <a:gd name="connsiteY34" fmla="*/ 95250 h 1478781"/>
              <a:gd name="connsiteX35" fmla="*/ 2712143 w 5194510"/>
              <a:gd name="connsiteY35" fmla="*/ 66675 h 1478781"/>
              <a:gd name="connsiteX36" fmla="*/ 2740718 w 5194510"/>
              <a:gd name="connsiteY36" fmla="*/ 57150 h 1478781"/>
              <a:gd name="connsiteX37" fmla="*/ 2769293 w 5194510"/>
              <a:gd name="connsiteY37" fmla="*/ 38100 h 1478781"/>
              <a:gd name="connsiteX38" fmla="*/ 2826443 w 5194510"/>
              <a:gd name="connsiteY38" fmla="*/ 19050 h 1478781"/>
              <a:gd name="connsiteX39" fmla="*/ 2893118 w 5194510"/>
              <a:gd name="connsiteY39" fmla="*/ 0 h 1478781"/>
              <a:gd name="connsiteX40" fmla="*/ 3112193 w 5194510"/>
              <a:gd name="connsiteY40" fmla="*/ 9525 h 1478781"/>
              <a:gd name="connsiteX41" fmla="*/ 3169343 w 5194510"/>
              <a:gd name="connsiteY41" fmla="*/ 28575 h 1478781"/>
              <a:gd name="connsiteX42" fmla="*/ 3207443 w 5194510"/>
              <a:gd name="connsiteY42" fmla="*/ 38100 h 1478781"/>
              <a:gd name="connsiteX43" fmla="*/ 3264593 w 5194510"/>
              <a:gd name="connsiteY43" fmla="*/ 57150 h 1478781"/>
              <a:gd name="connsiteX44" fmla="*/ 3321743 w 5194510"/>
              <a:gd name="connsiteY44" fmla="*/ 76200 h 1478781"/>
              <a:gd name="connsiteX45" fmla="*/ 3350318 w 5194510"/>
              <a:gd name="connsiteY45" fmla="*/ 85725 h 1478781"/>
              <a:gd name="connsiteX46" fmla="*/ 3378893 w 5194510"/>
              <a:gd name="connsiteY46" fmla="*/ 95250 h 1478781"/>
              <a:gd name="connsiteX47" fmla="*/ 3493193 w 5194510"/>
              <a:gd name="connsiteY47" fmla="*/ 104775 h 1478781"/>
              <a:gd name="connsiteX48" fmla="*/ 3550343 w 5194510"/>
              <a:gd name="connsiteY48" fmla="*/ 133350 h 1478781"/>
              <a:gd name="connsiteX49" fmla="*/ 3578918 w 5194510"/>
              <a:gd name="connsiteY49" fmla="*/ 161925 h 1478781"/>
              <a:gd name="connsiteX50" fmla="*/ 3636068 w 5194510"/>
              <a:gd name="connsiteY50" fmla="*/ 200025 h 1478781"/>
              <a:gd name="connsiteX51" fmla="*/ 3664643 w 5194510"/>
              <a:gd name="connsiteY51" fmla="*/ 219075 h 1478781"/>
              <a:gd name="connsiteX52" fmla="*/ 3693218 w 5194510"/>
              <a:gd name="connsiteY52" fmla="*/ 247650 h 1478781"/>
              <a:gd name="connsiteX53" fmla="*/ 3750368 w 5194510"/>
              <a:gd name="connsiteY53" fmla="*/ 266700 h 1478781"/>
              <a:gd name="connsiteX54" fmla="*/ 3807518 w 5194510"/>
              <a:gd name="connsiteY54" fmla="*/ 295275 h 1478781"/>
              <a:gd name="connsiteX55" fmla="*/ 3836093 w 5194510"/>
              <a:gd name="connsiteY55" fmla="*/ 314325 h 1478781"/>
              <a:gd name="connsiteX56" fmla="*/ 3874193 w 5194510"/>
              <a:gd name="connsiteY56" fmla="*/ 323850 h 1478781"/>
              <a:gd name="connsiteX57" fmla="*/ 4017068 w 5194510"/>
              <a:gd name="connsiteY57" fmla="*/ 342900 h 1478781"/>
              <a:gd name="connsiteX58" fmla="*/ 4074218 w 5194510"/>
              <a:gd name="connsiteY58" fmla="*/ 361950 h 1478781"/>
              <a:gd name="connsiteX59" fmla="*/ 4102793 w 5194510"/>
              <a:gd name="connsiteY59" fmla="*/ 371475 h 1478781"/>
              <a:gd name="connsiteX60" fmla="*/ 4159943 w 5194510"/>
              <a:gd name="connsiteY60" fmla="*/ 419100 h 1478781"/>
              <a:gd name="connsiteX61" fmla="*/ 4217093 w 5194510"/>
              <a:gd name="connsiteY61" fmla="*/ 457200 h 1478781"/>
              <a:gd name="connsiteX62" fmla="*/ 4245668 w 5194510"/>
              <a:gd name="connsiteY62" fmla="*/ 476250 h 1478781"/>
              <a:gd name="connsiteX63" fmla="*/ 4302818 w 5194510"/>
              <a:gd name="connsiteY63" fmla="*/ 514350 h 1478781"/>
              <a:gd name="connsiteX64" fmla="*/ 4331393 w 5194510"/>
              <a:gd name="connsiteY64" fmla="*/ 533400 h 1478781"/>
              <a:gd name="connsiteX65" fmla="*/ 4359968 w 5194510"/>
              <a:gd name="connsiteY65" fmla="*/ 542925 h 1478781"/>
              <a:gd name="connsiteX66" fmla="*/ 4445693 w 5194510"/>
              <a:gd name="connsiteY66" fmla="*/ 600075 h 1478781"/>
              <a:gd name="connsiteX67" fmla="*/ 4474268 w 5194510"/>
              <a:gd name="connsiteY67" fmla="*/ 628650 h 1478781"/>
              <a:gd name="connsiteX68" fmla="*/ 4502843 w 5194510"/>
              <a:gd name="connsiteY68" fmla="*/ 638175 h 1478781"/>
              <a:gd name="connsiteX69" fmla="*/ 4588568 w 5194510"/>
              <a:gd name="connsiteY69" fmla="*/ 695325 h 1478781"/>
              <a:gd name="connsiteX70" fmla="*/ 4617143 w 5194510"/>
              <a:gd name="connsiteY70" fmla="*/ 714375 h 1478781"/>
              <a:gd name="connsiteX71" fmla="*/ 4645718 w 5194510"/>
              <a:gd name="connsiteY71" fmla="*/ 733425 h 1478781"/>
              <a:gd name="connsiteX72" fmla="*/ 4731443 w 5194510"/>
              <a:gd name="connsiteY72" fmla="*/ 809625 h 1478781"/>
              <a:gd name="connsiteX73" fmla="*/ 4760018 w 5194510"/>
              <a:gd name="connsiteY73" fmla="*/ 819150 h 1478781"/>
              <a:gd name="connsiteX74" fmla="*/ 4817168 w 5194510"/>
              <a:gd name="connsiteY74" fmla="*/ 857250 h 1478781"/>
              <a:gd name="connsiteX75" fmla="*/ 4883843 w 5194510"/>
              <a:gd name="connsiteY75" fmla="*/ 876300 h 1478781"/>
              <a:gd name="connsiteX76" fmla="*/ 4912418 w 5194510"/>
              <a:gd name="connsiteY76" fmla="*/ 885825 h 1478781"/>
              <a:gd name="connsiteX77" fmla="*/ 4979093 w 5194510"/>
              <a:gd name="connsiteY77" fmla="*/ 904875 h 1478781"/>
              <a:gd name="connsiteX78" fmla="*/ 5007668 w 5194510"/>
              <a:gd name="connsiteY78" fmla="*/ 923925 h 1478781"/>
              <a:gd name="connsiteX79" fmla="*/ 5036243 w 5194510"/>
              <a:gd name="connsiteY79" fmla="*/ 933450 h 1478781"/>
              <a:gd name="connsiteX80" fmla="*/ 5093393 w 5194510"/>
              <a:gd name="connsiteY80" fmla="*/ 971550 h 1478781"/>
              <a:gd name="connsiteX81" fmla="*/ 5194510 w 5194510"/>
              <a:gd name="connsiteY81" fmla="*/ 1082734 h 1478781"/>
              <a:gd name="connsiteX82" fmla="*/ 4762462 w 5194510"/>
              <a:gd name="connsiteY82" fmla="*/ 1478781 h 1478781"/>
              <a:gd name="connsiteX83" fmla="*/ 513990 w 519451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025353 w 5234482"/>
              <a:gd name="connsiteY80" fmla="*/ 97155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03372 w 5234482"/>
              <a:gd name="connsiteY79" fmla="*/ 992065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3710 w 5234482"/>
              <a:gd name="connsiteY79" fmla="*/ 1079988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96809 w 5234482"/>
              <a:gd name="connsiteY80" fmla="*/ 1153072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32803 w 5281374"/>
              <a:gd name="connsiteY2" fmla="*/ 938721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03495 w 5281374"/>
              <a:gd name="connsiteY2" fmla="*/ 926998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5281374" h="1478781">
                <a:moveTo>
                  <a:pt x="492842" y="1478781"/>
                </a:moveTo>
                <a:lnTo>
                  <a:pt x="0" y="1088595"/>
                </a:lnTo>
                <a:cubicBezTo>
                  <a:pt x="15078" y="1028283"/>
                  <a:pt x="35453" y="972360"/>
                  <a:pt x="103495" y="926998"/>
                </a:cubicBezTo>
                <a:cubicBezTo>
                  <a:pt x="127551" y="889412"/>
                  <a:pt x="145920" y="861185"/>
                  <a:pt x="168806" y="827135"/>
                </a:cubicBezTo>
                <a:cubicBezTo>
                  <a:pt x="191692" y="793085"/>
                  <a:pt x="231289" y="729047"/>
                  <a:pt x="240814" y="722697"/>
                </a:cubicBezTo>
                <a:cubicBezTo>
                  <a:pt x="259864" y="694122"/>
                  <a:pt x="249420" y="663575"/>
                  <a:pt x="281170" y="647700"/>
                </a:cubicBezTo>
                <a:cubicBezTo>
                  <a:pt x="290150" y="643210"/>
                  <a:pt x="300968" y="643051"/>
                  <a:pt x="309745" y="638175"/>
                </a:cubicBezTo>
                <a:cubicBezTo>
                  <a:pt x="329759" y="627056"/>
                  <a:pt x="345175" y="607315"/>
                  <a:pt x="366895" y="600075"/>
                </a:cubicBezTo>
                <a:cubicBezTo>
                  <a:pt x="438719" y="576134"/>
                  <a:pt x="350187" y="608429"/>
                  <a:pt x="424045" y="571500"/>
                </a:cubicBezTo>
                <a:cubicBezTo>
                  <a:pt x="433025" y="567010"/>
                  <a:pt x="443843" y="566851"/>
                  <a:pt x="452620" y="561975"/>
                </a:cubicBezTo>
                <a:cubicBezTo>
                  <a:pt x="472634" y="550856"/>
                  <a:pt x="490720" y="536575"/>
                  <a:pt x="509770" y="523875"/>
                </a:cubicBezTo>
                <a:cubicBezTo>
                  <a:pt x="519295" y="517525"/>
                  <a:pt x="527485" y="508445"/>
                  <a:pt x="538345" y="504825"/>
                </a:cubicBezTo>
                <a:cubicBezTo>
                  <a:pt x="547870" y="501650"/>
                  <a:pt x="557940" y="499790"/>
                  <a:pt x="566920" y="495300"/>
                </a:cubicBezTo>
                <a:cubicBezTo>
                  <a:pt x="577159" y="490180"/>
                  <a:pt x="585034" y="480899"/>
                  <a:pt x="595495" y="476250"/>
                </a:cubicBezTo>
                <a:cubicBezTo>
                  <a:pt x="613845" y="468095"/>
                  <a:pt x="633595" y="463550"/>
                  <a:pt x="652645" y="457200"/>
                </a:cubicBezTo>
                <a:cubicBezTo>
                  <a:pt x="684087" y="446719"/>
                  <a:pt x="728773" y="431012"/>
                  <a:pt x="757420" y="428625"/>
                </a:cubicBezTo>
                <a:cubicBezTo>
                  <a:pt x="823677" y="423104"/>
                  <a:pt x="875222" y="421061"/>
                  <a:pt x="938395" y="409575"/>
                </a:cubicBezTo>
                <a:cubicBezTo>
                  <a:pt x="956698" y="406247"/>
                  <a:pt x="1024325" y="387213"/>
                  <a:pt x="1033645" y="381000"/>
                </a:cubicBezTo>
                <a:cubicBezTo>
                  <a:pt x="1043170" y="374650"/>
                  <a:pt x="1051759" y="366599"/>
                  <a:pt x="1062220" y="361950"/>
                </a:cubicBezTo>
                <a:cubicBezTo>
                  <a:pt x="1080570" y="353795"/>
                  <a:pt x="1102662" y="354039"/>
                  <a:pt x="1119370" y="342900"/>
                </a:cubicBezTo>
                <a:cubicBezTo>
                  <a:pt x="1156899" y="317881"/>
                  <a:pt x="1150687" y="318402"/>
                  <a:pt x="1205095" y="304800"/>
                </a:cubicBezTo>
                <a:cubicBezTo>
                  <a:pt x="1298013" y="281571"/>
                  <a:pt x="1181989" y="309935"/>
                  <a:pt x="1290820" y="285750"/>
                </a:cubicBezTo>
                <a:cubicBezTo>
                  <a:pt x="1303599" y="282910"/>
                  <a:pt x="1315874" y="277312"/>
                  <a:pt x="1328920" y="276225"/>
                </a:cubicBezTo>
                <a:cubicBezTo>
                  <a:pt x="1392280" y="270945"/>
                  <a:pt x="1455920" y="269875"/>
                  <a:pt x="1519420" y="266700"/>
                </a:cubicBezTo>
                <a:cubicBezTo>
                  <a:pt x="1535295" y="263525"/>
                  <a:pt x="1551339" y="261102"/>
                  <a:pt x="1567045" y="257175"/>
                </a:cubicBezTo>
                <a:cubicBezTo>
                  <a:pt x="1576785" y="254740"/>
                  <a:pt x="1585819" y="249828"/>
                  <a:pt x="1595620" y="247650"/>
                </a:cubicBezTo>
                <a:cubicBezTo>
                  <a:pt x="1614473" y="243460"/>
                  <a:pt x="1633720" y="241300"/>
                  <a:pt x="1652770" y="238125"/>
                </a:cubicBezTo>
                <a:cubicBezTo>
                  <a:pt x="1690870" y="241300"/>
                  <a:pt x="1728838" y="247650"/>
                  <a:pt x="1767070" y="247650"/>
                </a:cubicBezTo>
                <a:cubicBezTo>
                  <a:pt x="1849190" y="247650"/>
                  <a:pt x="1906411" y="249663"/>
                  <a:pt x="1976620" y="228600"/>
                </a:cubicBezTo>
                <a:lnTo>
                  <a:pt x="2062345" y="200025"/>
                </a:lnTo>
                <a:cubicBezTo>
                  <a:pt x="2071870" y="196850"/>
                  <a:pt x="2082566" y="196069"/>
                  <a:pt x="2090920" y="190500"/>
                </a:cubicBezTo>
                <a:cubicBezTo>
                  <a:pt x="2100445" y="184150"/>
                  <a:pt x="2109034" y="176099"/>
                  <a:pt x="2119495" y="171450"/>
                </a:cubicBezTo>
                <a:cubicBezTo>
                  <a:pt x="2137845" y="163295"/>
                  <a:pt x="2159937" y="163539"/>
                  <a:pt x="2176645" y="152400"/>
                </a:cubicBezTo>
                <a:cubicBezTo>
                  <a:pt x="2206419" y="132550"/>
                  <a:pt x="2221564" y="118834"/>
                  <a:pt x="2262370" y="114300"/>
                </a:cubicBezTo>
                <a:cubicBezTo>
                  <a:pt x="2433354" y="95302"/>
                  <a:pt x="2319364" y="105839"/>
                  <a:pt x="2605270" y="95250"/>
                </a:cubicBezTo>
                <a:lnTo>
                  <a:pt x="2690995" y="66675"/>
                </a:lnTo>
                <a:cubicBezTo>
                  <a:pt x="2700520" y="63500"/>
                  <a:pt x="2711216" y="62719"/>
                  <a:pt x="2719570" y="57150"/>
                </a:cubicBezTo>
                <a:cubicBezTo>
                  <a:pt x="2729095" y="50800"/>
                  <a:pt x="2737684" y="42749"/>
                  <a:pt x="2748145" y="38100"/>
                </a:cubicBezTo>
                <a:cubicBezTo>
                  <a:pt x="2766495" y="29945"/>
                  <a:pt x="2786245" y="25400"/>
                  <a:pt x="2805295" y="19050"/>
                </a:cubicBezTo>
                <a:cubicBezTo>
                  <a:pt x="2846289" y="5385"/>
                  <a:pt x="2824130" y="11960"/>
                  <a:pt x="2871970" y="0"/>
                </a:cubicBezTo>
                <a:cubicBezTo>
                  <a:pt x="2944995" y="3175"/>
                  <a:pt x="3018339" y="2004"/>
                  <a:pt x="3091045" y="9525"/>
                </a:cubicBezTo>
                <a:cubicBezTo>
                  <a:pt x="3111019" y="11591"/>
                  <a:pt x="3128714" y="23705"/>
                  <a:pt x="3148195" y="28575"/>
                </a:cubicBezTo>
                <a:cubicBezTo>
                  <a:pt x="3160895" y="31750"/>
                  <a:pt x="3173756" y="34338"/>
                  <a:pt x="3186295" y="38100"/>
                </a:cubicBezTo>
                <a:cubicBezTo>
                  <a:pt x="3205529" y="43870"/>
                  <a:pt x="3224395" y="50800"/>
                  <a:pt x="3243445" y="57150"/>
                </a:cubicBezTo>
                <a:lnTo>
                  <a:pt x="3300595" y="76200"/>
                </a:lnTo>
                <a:lnTo>
                  <a:pt x="3329170" y="85725"/>
                </a:lnTo>
                <a:cubicBezTo>
                  <a:pt x="3338695" y="88900"/>
                  <a:pt x="3347739" y="94416"/>
                  <a:pt x="3357745" y="95250"/>
                </a:cubicBezTo>
                <a:lnTo>
                  <a:pt x="3472045" y="104775"/>
                </a:lnTo>
                <a:cubicBezTo>
                  <a:pt x="3500684" y="114321"/>
                  <a:pt x="3504576" y="112834"/>
                  <a:pt x="3529195" y="133350"/>
                </a:cubicBezTo>
                <a:cubicBezTo>
                  <a:pt x="3539543" y="141974"/>
                  <a:pt x="3547137" y="153655"/>
                  <a:pt x="3557770" y="161925"/>
                </a:cubicBezTo>
                <a:cubicBezTo>
                  <a:pt x="3575842" y="175981"/>
                  <a:pt x="3595870" y="187325"/>
                  <a:pt x="3614920" y="200025"/>
                </a:cubicBezTo>
                <a:cubicBezTo>
                  <a:pt x="3624445" y="206375"/>
                  <a:pt x="3635400" y="210980"/>
                  <a:pt x="3643495" y="219075"/>
                </a:cubicBezTo>
                <a:cubicBezTo>
                  <a:pt x="3653020" y="228600"/>
                  <a:pt x="3660295" y="241108"/>
                  <a:pt x="3672070" y="247650"/>
                </a:cubicBezTo>
                <a:cubicBezTo>
                  <a:pt x="3689623" y="257402"/>
                  <a:pt x="3712512" y="255561"/>
                  <a:pt x="3729220" y="266700"/>
                </a:cubicBezTo>
                <a:cubicBezTo>
                  <a:pt x="3811112" y="321295"/>
                  <a:pt x="3707500" y="255840"/>
                  <a:pt x="3786370" y="295275"/>
                </a:cubicBezTo>
                <a:cubicBezTo>
                  <a:pt x="3796609" y="300395"/>
                  <a:pt x="3804423" y="309816"/>
                  <a:pt x="3814945" y="314325"/>
                </a:cubicBezTo>
                <a:cubicBezTo>
                  <a:pt x="3826977" y="319482"/>
                  <a:pt x="3840165" y="321508"/>
                  <a:pt x="3853045" y="323850"/>
                </a:cubicBezTo>
                <a:cubicBezTo>
                  <a:pt x="3881964" y="329108"/>
                  <a:pt x="3969384" y="339583"/>
                  <a:pt x="3995920" y="342900"/>
                </a:cubicBezTo>
                <a:lnTo>
                  <a:pt x="4053070" y="361950"/>
                </a:lnTo>
                <a:cubicBezTo>
                  <a:pt x="4062595" y="365125"/>
                  <a:pt x="4073291" y="365906"/>
                  <a:pt x="4081645" y="371475"/>
                </a:cubicBezTo>
                <a:cubicBezTo>
                  <a:pt x="4183755" y="439548"/>
                  <a:pt x="4028786" y="333537"/>
                  <a:pt x="4138795" y="419100"/>
                </a:cubicBezTo>
                <a:cubicBezTo>
                  <a:pt x="4156867" y="433156"/>
                  <a:pt x="4176895" y="444500"/>
                  <a:pt x="4195945" y="457200"/>
                </a:cubicBezTo>
                <a:lnTo>
                  <a:pt x="4224520" y="476250"/>
                </a:lnTo>
                <a:lnTo>
                  <a:pt x="4281670" y="514350"/>
                </a:lnTo>
                <a:cubicBezTo>
                  <a:pt x="4291195" y="520700"/>
                  <a:pt x="4299385" y="529780"/>
                  <a:pt x="4310245" y="533400"/>
                </a:cubicBezTo>
                <a:lnTo>
                  <a:pt x="4338820" y="542925"/>
                </a:lnTo>
                <a:cubicBezTo>
                  <a:pt x="4357870" y="554037"/>
                  <a:pt x="4405495" y="585788"/>
                  <a:pt x="4424545" y="600075"/>
                </a:cubicBezTo>
                <a:cubicBezTo>
                  <a:pt x="4434893" y="608699"/>
                  <a:pt x="4441912" y="621178"/>
                  <a:pt x="4453120" y="628650"/>
                </a:cubicBezTo>
                <a:cubicBezTo>
                  <a:pt x="4461474" y="634219"/>
                  <a:pt x="4472918" y="633299"/>
                  <a:pt x="4481695" y="638175"/>
                </a:cubicBezTo>
                <a:lnTo>
                  <a:pt x="4567420" y="695325"/>
                </a:lnTo>
                <a:lnTo>
                  <a:pt x="4595995" y="714375"/>
                </a:lnTo>
                <a:cubicBezTo>
                  <a:pt x="4605520" y="720725"/>
                  <a:pt x="4616475" y="725330"/>
                  <a:pt x="4624570" y="733425"/>
                </a:cubicBezTo>
                <a:cubicBezTo>
                  <a:pt x="4649814" y="758669"/>
                  <a:pt x="4676301" y="792628"/>
                  <a:pt x="4710295" y="809625"/>
                </a:cubicBezTo>
                <a:cubicBezTo>
                  <a:pt x="4719275" y="814115"/>
                  <a:pt x="4730093" y="814274"/>
                  <a:pt x="4738870" y="819150"/>
                </a:cubicBezTo>
                <a:cubicBezTo>
                  <a:pt x="4758884" y="830269"/>
                  <a:pt x="4774300" y="850010"/>
                  <a:pt x="4796020" y="857250"/>
                </a:cubicBezTo>
                <a:cubicBezTo>
                  <a:pt x="4864533" y="880088"/>
                  <a:pt x="4778974" y="852380"/>
                  <a:pt x="4862695" y="876300"/>
                </a:cubicBezTo>
                <a:cubicBezTo>
                  <a:pt x="4872349" y="879058"/>
                  <a:pt x="4881616" y="883067"/>
                  <a:pt x="4891270" y="885825"/>
                </a:cubicBezTo>
                <a:cubicBezTo>
                  <a:pt x="4905512" y="889894"/>
                  <a:pt x="4942720" y="897262"/>
                  <a:pt x="4957945" y="904875"/>
                </a:cubicBezTo>
                <a:cubicBezTo>
                  <a:pt x="4968184" y="909995"/>
                  <a:pt x="5005589" y="971559"/>
                  <a:pt x="5015828" y="976679"/>
                </a:cubicBezTo>
                <a:cubicBezTo>
                  <a:pt x="5024808" y="981169"/>
                  <a:pt x="5117686" y="1039943"/>
                  <a:pt x="5126463" y="1044819"/>
                </a:cubicBezTo>
                <a:cubicBezTo>
                  <a:pt x="5146477" y="1055938"/>
                  <a:pt x="5224651" y="1140372"/>
                  <a:pt x="5243701" y="1153072"/>
                </a:cubicBezTo>
                <a:cubicBezTo>
                  <a:pt x="5253226" y="1159422"/>
                  <a:pt x="5270514" y="1259137"/>
                  <a:pt x="5281374" y="1262757"/>
                </a:cubicBezTo>
                <a:lnTo>
                  <a:pt x="4741314" y="1478781"/>
                </a:lnTo>
                <a:lnTo>
                  <a:pt x="492842" y="1478781"/>
                </a:lnTo>
                <a:close/>
              </a:path>
            </a:pathLst>
          </a:custGeom>
          <a:gradFill flip="none" rotWithShape="1">
            <a:gsLst>
              <a:gs pos="0">
                <a:srgbClr val="D6B19C">
                  <a:alpha val="0"/>
                </a:srgbClr>
              </a:gs>
              <a:gs pos="40000">
                <a:srgbClr val="D49E6C">
                  <a:alpha val="10000"/>
                </a:srgbClr>
              </a:gs>
              <a:gs pos="70000">
                <a:srgbClr val="A65528">
                  <a:alpha val="40000"/>
                </a:srgbClr>
              </a:gs>
              <a:gs pos="100000">
                <a:srgbClr val="663012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Arc 5"/>
          <p:cNvSpPr>
            <a:spLocks/>
          </p:cNvSpPr>
          <p:nvPr/>
        </p:nvSpPr>
        <p:spPr bwMode="auto">
          <a:xfrm rot="16200000" flipV="1">
            <a:off x="3352800" y="7910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1" name="Arc 5"/>
          <p:cNvSpPr>
            <a:spLocks/>
          </p:cNvSpPr>
          <p:nvPr/>
        </p:nvSpPr>
        <p:spPr bwMode="auto">
          <a:xfrm rot="16200000" flipV="1">
            <a:off x="3351214" y="12546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8" name="Straight Connector 77"/>
          <p:cNvCxnSpPr>
            <a:cxnSpLocks/>
            <a:endCxn id="413701" idx="2"/>
          </p:cNvCxnSpPr>
          <p:nvPr/>
        </p:nvCxnSpPr>
        <p:spPr>
          <a:xfrm flipH="1">
            <a:off x="6094414" y="2250636"/>
            <a:ext cx="2094970" cy="5966151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cxnSpLocks/>
            <a:endCxn id="413701" idx="2"/>
          </p:cNvCxnSpPr>
          <p:nvPr/>
        </p:nvCxnSpPr>
        <p:spPr>
          <a:xfrm flipH="1">
            <a:off x="6094414" y="1994714"/>
            <a:ext cx="1081708" cy="6222073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cxnSpLocks/>
            <a:endCxn id="413701" idx="2"/>
          </p:cNvCxnSpPr>
          <p:nvPr/>
        </p:nvCxnSpPr>
        <p:spPr>
          <a:xfrm flipH="1">
            <a:off x="6094414" y="3441546"/>
            <a:ext cx="3049588" cy="4775241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cxnSpLocks/>
            <a:stCxn id="413701" idx="2"/>
          </p:cNvCxnSpPr>
          <p:nvPr/>
        </p:nvCxnSpPr>
        <p:spPr>
          <a:xfrm flipV="1">
            <a:off x="6094414" y="3455198"/>
            <a:ext cx="3811586" cy="4761588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08" name="Text Box 12"/>
          <p:cNvSpPr txBox="1">
            <a:spLocks noChangeArrowheads="1"/>
          </p:cNvSpPr>
          <p:nvPr/>
        </p:nvSpPr>
        <p:spPr bwMode="auto">
          <a:xfrm>
            <a:off x="8362505" y="5315658"/>
            <a:ext cx="2282154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&lt; ellipsoid distance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&lt; ground distance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(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k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 &lt; 1 and </a:t>
            </a:r>
            <a:r>
              <a:rPr kumimoji="0" lang="el-GR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δ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 &lt; 0)</a:t>
            </a:r>
          </a:p>
        </p:txBody>
      </p:sp>
      <p:sp>
        <p:nvSpPr>
          <p:cNvPr id="413710" name="Text Box 14"/>
          <p:cNvSpPr txBox="1">
            <a:spLocks noChangeArrowheads="1"/>
          </p:cNvSpPr>
          <p:nvPr/>
        </p:nvSpPr>
        <p:spPr bwMode="auto">
          <a:xfrm>
            <a:off x="8358740" y="2366607"/>
            <a:ext cx="2309261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&gt; ellipsoid distance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&lt; ground distance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(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k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 &gt; 1 and </a:t>
            </a:r>
            <a:r>
              <a:rPr kumimoji="0" lang="el-GR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δ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 &lt; 0)</a:t>
            </a:r>
          </a:p>
        </p:txBody>
      </p:sp>
      <p:sp>
        <p:nvSpPr>
          <p:cNvPr id="413725" name="Text Box 29"/>
          <p:cNvSpPr txBox="1">
            <a:spLocks noChangeArrowheads="1"/>
          </p:cNvSpPr>
          <p:nvPr/>
        </p:nvSpPr>
        <p:spPr bwMode="auto">
          <a:xfrm>
            <a:off x="5297413" y="812790"/>
            <a:ext cx="16002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axis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(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k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0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&lt; 1)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36" name="Straight Connector 35"/>
          <p:cNvCxnSpPr>
            <a:stCxn id="413701" idx="1"/>
          </p:cNvCxnSpPr>
          <p:nvPr/>
        </p:nvCxnSpPr>
        <p:spPr>
          <a:xfrm>
            <a:off x="609602" y="8240559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02" name="Line 6"/>
          <p:cNvSpPr>
            <a:spLocks noChangeShapeType="1"/>
          </p:cNvSpPr>
          <p:nvPr/>
        </p:nvSpPr>
        <p:spPr bwMode="auto">
          <a:xfrm flipV="1">
            <a:off x="1463040" y="3455198"/>
            <a:ext cx="92354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9104093" y="3455198"/>
            <a:ext cx="813816" cy="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6907937" y="3455199"/>
            <a:ext cx="873057" cy="1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Arc 112"/>
          <p:cNvSpPr/>
          <p:nvPr/>
        </p:nvSpPr>
        <p:spPr>
          <a:xfrm rot="540000">
            <a:off x="689414" y="2769398"/>
            <a:ext cx="10972800" cy="10972800"/>
          </a:xfrm>
          <a:prstGeom prst="arc">
            <a:avLst>
              <a:gd name="adj1" fmla="val 16200000"/>
              <a:gd name="adj2" fmla="val 16776845"/>
            </a:avLst>
          </a:prstGeom>
          <a:ln w="88900">
            <a:solidFill>
              <a:srgbClr val="FF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Arc 113"/>
          <p:cNvSpPr/>
          <p:nvPr/>
        </p:nvSpPr>
        <p:spPr>
          <a:xfrm rot="1980000">
            <a:off x="575732" y="2723678"/>
            <a:ext cx="10972800" cy="10972800"/>
          </a:xfrm>
          <a:prstGeom prst="arc">
            <a:avLst>
              <a:gd name="adj1" fmla="val 16200000"/>
              <a:gd name="adj2" fmla="val 16572007"/>
            </a:avLst>
          </a:prstGeom>
          <a:ln w="88900">
            <a:solidFill>
              <a:srgbClr val="FF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Text Box 12"/>
          <p:cNvSpPr txBox="1">
            <a:spLocks noChangeArrowheads="1"/>
          </p:cNvSpPr>
          <p:nvPr/>
        </p:nvSpPr>
        <p:spPr bwMode="auto">
          <a:xfrm>
            <a:off x="96264" y="4178801"/>
            <a:ext cx="11382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143" name="Text Box 12"/>
          <p:cNvSpPr txBox="1">
            <a:spLocks noChangeArrowheads="1"/>
          </p:cNvSpPr>
          <p:nvPr/>
        </p:nvSpPr>
        <p:spPr bwMode="auto">
          <a:xfrm>
            <a:off x="7018629" y="2327946"/>
            <a:ext cx="13401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117" name="Line 17"/>
          <p:cNvSpPr>
            <a:spLocks noChangeShapeType="1"/>
          </p:cNvSpPr>
          <p:nvPr/>
        </p:nvSpPr>
        <p:spPr bwMode="auto">
          <a:xfrm>
            <a:off x="1234489" y="4479593"/>
            <a:ext cx="566723" cy="323344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18" name="Line 17"/>
          <p:cNvSpPr>
            <a:spLocks noChangeShapeType="1"/>
          </p:cNvSpPr>
          <p:nvPr/>
        </p:nvSpPr>
        <p:spPr bwMode="auto">
          <a:xfrm flipH="1" flipV="1">
            <a:off x="7330438" y="3512111"/>
            <a:ext cx="1271640" cy="194657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6" name="Line 10"/>
          <p:cNvSpPr>
            <a:spLocks noChangeShapeType="1"/>
          </p:cNvSpPr>
          <p:nvPr/>
        </p:nvSpPr>
        <p:spPr bwMode="auto">
          <a:xfrm>
            <a:off x="6096000" y="1586398"/>
            <a:ext cx="0" cy="2103120"/>
          </a:xfrm>
          <a:prstGeom prst="line">
            <a:avLst/>
          </a:prstGeom>
          <a:noFill/>
          <a:ln w="31750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7" name="Arc 56"/>
          <p:cNvSpPr/>
          <p:nvPr/>
        </p:nvSpPr>
        <p:spPr>
          <a:xfrm rot="540000">
            <a:off x="833593" y="1915460"/>
            <a:ext cx="10972800" cy="10972800"/>
          </a:xfrm>
          <a:prstGeom prst="arc">
            <a:avLst>
              <a:gd name="adj1" fmla="val 16200000"/>
              <a:gd name="adj2" fmla="val 16867861"/>
            </a:avLst>
          </a:prstGeom>
          <a:ln w="88900">
            <a:solidFill>
              <a:schemeClr val="accent4">
                <a:lumMod val="1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Text Box 12"/>
          <p:cNvSpPr txBox="1">
            <a:spLocks noChangeArrowheads="1"/>
          </p:cNvSpPr>
          <p:nvPr/>
        </p:nvSpPr>
        <p:spPr bwMode="auto">
          <a:xfrm>
            <a:off x="3753579" y="1143730"/>
            <a:ext cx="151753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Topographic surface</a:t>
            </a:r>
          </a:p>
        </p:txBody>
      </p:sp>
      <p:sp>
        <p:nvSpPr>
          <p:cNvPr id="75" name="Line 17"/>
          <p:cNvSpPr>
            <a:spLocks noChangeShapeType="1"/>
          </p:cNvSpPr>
          <p:nvPr/>
        </p:nvSpPr>
        <p:spPr bwMode="auto">
          <a:xfrm>
            <a:off x="5271114" y="1479694"/>
            <a:ext cx="513595" cy="492163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76" name="Text Box 12"/>
          <p:cNvSpPr txBox="1">
            <a:spLocks noChangeArrowheads="1"/>
          </p:cNvSpPr>
          <p:nvPr/>
        </p:nvSpPr>
        <p:spPr bwMode="auto">
          <a:xfrm>
            <a:off x="7041792" y="1239646"/>
            <a:ext cx="140373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Horizontal ground distance</a:t>
            </a:r>
          </a:p>
        </p:txBody>
      </p:sp>
      <p:sp>
        <p:nvSpPr>
          <p:cNvPr id="79" name="Text Box 12"/>
          <p:cNvSpPr txBox="1">
            <a:spLocks noChangeArrowheads="1"/>
          </p:cNvSpPr>
          <p:nvPr/>
        </p:nvSpPr>
        <p:spPr bwMode="auto">
          <a:xfrm>
            <a:off x="9547235" y="3687769"/>
            <a:ext cx="13401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81" name="Text Box 12"/>
          <p:cNvSpPr txBox="1">
            <a:spLocks noChangeArrowheads="1"/>
          </p:cNvSpPr>
          <p:nvPr/>
        </p:nvSpPr>
        <p:spPr bwMode="auto">
          <a:xfrm>
            <a:off x="8620453" y="1187323"/>
            <a:ext cx="230926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&gt; ellipsoid distance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   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and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&gt; grid distance</a:t>
            </a:r>
          </a:p>
        </p:txBody>
      </p:sp>
      <p:sp>
        <p:nvSpPr>
          <p:cNvPr id="83" name="Left Brace 82"/>
          <p:cNvSpPr/>
          <p:nvPr/>
        </p:nvSpPr>
        <p:spPr>
          <a:xfrm>
            <a:off x="8446372" y="1187323"/>
            <a:ext cx="182880" cy="822960"/>
          </a:xfrm>
          <a:prstGeom prst="leftBrace">
            <a:avLst/>
          </a:prstGeom>
          <a:ln w="19050"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630187" y="152636"/>
            <a:ext cx="8941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Linear distortion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with respect to ellipsoid surface</a:t>
            </a:r>
          </a:p>
        </p:txBody>
      </p:sp>
      <p:sp>
        <p:nvSpPr>
          <p:cNvPr id="49" name="Text Box 12">
            <a:extLst>
              <a:ext uri="{FF2B5EF4-FFF2-40B4-BE49-F238E27FC236}">
                <a16:creationId xmlns:a16="http://schemas.microsoft.com/office/drawing/2014/main" id="{8BE307AD-6D50-49C8-95B9-D62D43728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040402"/>
            <a:ext cx="2425836" cy="73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 surface (secant)</a:t>
            </a:r>
          </a:p>
        </p:txBody>
      </p:sp>
      <p:sp>
        <p:nvSpPr>
          <p:cNvPr id="56" name="Text Box 12">
            <a:extLst>
              <a:ext uri="{FF2B5EF4-FFF2-40B4-BE49-F238E27FC236}">
                <a16:creationId xmlns:a16="http://schemas.microsoft.com/office/drawing/2014/main" id="{24A87447-AE51-4447-955F-373235CCD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2091" y="4244313"/>
            <a:ext cx="397377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This design approach </a:t>
            </a:r>
            <a:b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used for SPCS 27 and 83 (minimizes distortion with respect to ellipsoid)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927F14A-3974-427E-8485-F0ECAE4A84E2}"/>
              </a:ext>
            </a:extLst>
          </p:cNvPr>
          <p:cNvSpPr/>
          <p:nvPr/>
        </p:nvSpPr>
        <p:spPr>
          <a:xfrm>
            <a:off x="5597238" y="1315547"/>
            <a:ext cx="1005840" cy="2743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66A7D68F-6F60-FFB1-CE07-64B32A55A9B0}"/>
              </a:ext>
            </a:extLst>
          </p:cNvPr>
          <p:cNvSpPr txBox="1">
            <a:spLocks/>
          </p:cNvSpPr>
          <p:nvPr/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Box 12">
            <a:extLst>
              <a:ext uri="{FF2B5EF4-FFF2-40B4-BE49-F238E27FC236}">
                <a16:creationId xmlns:a16="http://schemas.microsoft.com/office/drawing/2014/main" id="{4BD413B2-2BAB-F931-71EB-99F713A20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87" y="1561643"/>
            <a:ext cx="3956085" cy="143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k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0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= scale on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projection axis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LCC:  central parallel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TM:  central meridian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OM:  skew axis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939695AE-EDEE-619D-3FE7-62D750B2C434}"/>
              </a:ext>
            </a:extLst>
          </p:cNvPr>
          <p:cNvSpPr/>
          <p:nvPr/>
        </p:nvSpPr>
        <p:spPr>
          <a:xfrm rot="600000">
            <a:off x="6866956" y="1968015"/>
            <a:ext cx="182880" cy="822960"/>
          </a:xfrm>
          <a:prstGeom prst="leftBrace">
            <a:avLst/>
          </a:prstGeom>
          <a:ln w="19050"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8D22BF66-4314-31D8-C0C7-674E3E7E1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5257" y="2088135"/>
            <a:ext cx="4849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27347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3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3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3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413708" grpId="0"/>
      <p:bldP spid="413710" grpId="0"/>
      <p:bldP spid="413725" grpId="0"/>
      <p:bldP spid="113" grpId="0" animBg="1"/>
      <p:bldP spid="114" grpId="0" animBg="1"/>
      <p:bldP spid="143" grpId="0"/>
      <p:bldP spid="118" grpId="0" animBg="1"/>
      <p:bldP spid="413706" grpId="0" animBg="1"/>
      <p:bldP spid="57" grpId="0" animBg="1"/>
      <p:bldP spid="74" grpId="0"/>
      <p:bldP spid="75" grpId="0" animBg="1"/>
      <p:bldP spid="76" grpId="0"/>
      <p:bldP spid="79" grpId="0"/>
      <p:bldP spid="81" grpId="0"/>
      <p:bldP spid="83" grpId="0" animBg="1"/>
      <p:bldP spid="56" grpId="0"/>
      <p:bldP spid="52" grpId="0" animBg="1"/>
      <p:bldP spid="3" grpId="0"/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/>
          <p:cNvSpPr/>
          <p:nvPr/>
        </p:nvSpPr>
        <p:spPr>
          <a:xfrm>
            <a:off x="3766954" y="1755649"/>
            <a:ext cx="5281374" cy="1478781"/>
          </a:xfrm>
          <a:custGeom>
            <a:avLst/>
            <a:gdLst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49517 w 5021042"/>
              <a:gd name="connsiteY128" fmla="*/ 1981200 h 2143125"/>
              <a:gd name="connsiteX129" fmla="*/ 4230467 w 5021042"/>
              <a:gd name="connsiteY129" fmla="*/ 2009775 h 2143125"/>
              <a:gd name="connsiteX130" fmla="*/ 4220942 w 5021042"/>
              <a:gd name="connsiteY130" fmla="*/ 2038350 h 2143125"/>
              <a:gd name="connsiteX131" fmla="*/ 4154267 w 5021042"/>
              <a:gd name="connsiteY131" fmla="*/ 2114550 h 2143125"/>
              <a:gd name="connsiteX132" fmla="*/ 4106642 w 5021042"/>
              <a:gd name="connsiteY132" fmla="*/ 2124075 h 2143125"/>
              <a:gd name="connsiteX133" fmla="*/ 3906617 w 5021042"/>
              <a:gd name="connsiteY133" fmla="*/ 2143125 h 2143125"/>
              <a:gd name="connsiteX134" fmla="*/ 3458942 w 5021042"/>
              <a:gd name="connsiteY134" fmla="*/ 2124075 h 2143125"/>
              <a:gd name="connsiteX135" fmla="*/ 3344642 w 5021042"/>
              <a:gd name="connsiteY135" fmla="*/ 2095500 h 2143125"/>
              <a:gd name="connsiteX136" fmla="*/ 3297017 w 5021042"/>
              <a:gd name="connsiteY136" fmla="*/ 2085975 h 2143125"/>
              <a:gd name="connsiteX137" fmla="*/ 3068417 w 5021042"/>
              <a:gd name="connsiteY137" fmla="*/ 2095500 h 2143125"/>
              <a:gd name="connsiteX138" fmla="*/ 3030317 w 5021042"/>
              <a:gd name="connsiteY138" fmla="*/ 2105025 h 2143125"/>
              <a:gd name="connsiteX139" fmla="*/ 2925542 w 5021042"/>
              <a:gd name="connsiteY139" fmla="*/ 2114550 h 2143125"/>
              <a:gd name="connsiteX140" fmla="*/ 2858867 w 5021042"/>
              <a:gd name="connsiteY140" fmla="*/ 2124075 h 2143125"/>
              <a:gd name="connsiteX141" fmla="*/ 2011142 w 5021042"/>
              <a:gd name="connsiteY141" fmla="*/ 2114550 h 2143125"/>
              <a:gd name="connsiteX142" fmla="*/ 1887317 w 5021042"/>
              <a:gd name="connsiteY142" fmla="*/ 2095500 h 2143125"/>
              <a:gd name="connsiteX143" fmla="*/ 1639667 w 5021042"/>
              <a:gd name="connsiteY143" fmla="*/ 2085975 h 2143125"/>
              <a:gd name="connsiteX144" fmla="*/ 1553942 w 5021042"/>
              <a:gd name="connsiteY144" fmla="*/ 2076450 h 2143125"/>
              <a:gd name="connsiteX145" fmla="*/ 1525367 w 5021042"/>
              <a:gd name="connsiteY145" fmla="*/ 2066925 h 2143125"/>
              <a:gd name="connsiteX146" fmla="*/ 687167 w 5021042"/>
              <a:gd name="connsiteY146" fmla="*/ 2085975 h 2143125"/>
              <a:gd name="connsiteX147" fmla="*/ 620492 w 5021042"/>
              <a:gd name="connsiteY147" fmla="*/ 2076450 h 2143125"/>
              <a:gd name="connsiteX148" fmla="*/ 572867 w 5021042"/>
              <a:gd name="connsiteY148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30467 w 5021042"/>
              <a:gd name="connsiteY128" fmla="*/ 2009775 h 2143125"/>
              <a:gd name="connsiteX129" fmla="*/ 4220942 w 5021042"/>
              <a:gd name="connsiteY129" fmla="*/ 2038350 h 2143125"/>
              <a:gd name="connsiteX130" fmla="*/ 4154267 w 5021042"/>
              <a:gd name="connsiteY130" fmla="*/ 2114550 h 2143125"/>
              <a:gd name="connsiteX131" fmla="*/ 4106642 w 5021042"/>
              <a:gd name="connsiteY131" fmla="*/ 2124075 h 2143125"/>
              <a:gd name="connsiteX132" fmla="*/ 3906617 w 5021042"/>
              <a:gd name="connsiteY132" fmla="*/ 2143125 h 2143125"/>
              <a:gd name="connsiteX133" fmla="*/ 3458942 w 5021042"/>
              <a:gd name="connsiteY133" fmla="*/ 2124075 h 2143125"/>
              <a:gd name="connsiteX134" fmla="*/ 3344642 w 5021042"/>
              <a:gd name="connsiteY134" fmla="*/ 2095500 h 2143125"/>
              <a:gd name="connsiteX135" fmla="*/ 3297017 w 5021042"/>
              <a:gd name="connsiteY135" fmla="*/ 2085975 h 2143125"/>
              <a:gd name="connsiteX136" fmla="*/ 3068417 w 5021042"/>
              <a:gd name="connsiteY136" fmla="*/ 2095500 h 2143125"/>
              <a:gd name="connsiteX137" fmla="*/ 3030317 w 5021042"/>
              <a:gd name="connsiteY137" fmla="*/ 2105025 h 2143125"/>
              <a:gd name="connsiteX138" fmla="*/ 2925542 w 5021042"/>
              <a:gd name="connsiteY138" fmla="*/ 2114550 h 2143125"/>
              <a:gd name="connsiteX139" fmla="*/ 2858867 w 5021042"/>
              <a:gd name="connsiteY139" fmla="*/ 2124075 h 2143125"/>
              <a:gd name="connsiteX140" fmla="*/ 2011142 w 5021042"/>
              <a:gd name="connsiteY140" fmla="*/ 2114550 h 2143125"/>
              <a:gd name="connsiteX141" fmla="*/ 1887317 w 5021042"/>
              <a:gd name="connsiteY141" fmla="*/ 2095500 h 2143125"/>
              <a:gd name="connsiteX142" fmla="*/ 1639667 w 5021042"/>
              <a:gd name="connsiteY142" fmla="*/ 2085975 h 2143125"/>
              <a:gd name="connsiteX143" fmla="*/ 1553942 w 5021042"/>
              <a:gd name="connsiteY143" fmla="*/ 2076450 h 2143125"/>
              <a:gd name="connsiteX144" fmla="*/ 1525367 w 5021042"/>
              <a:gd name="connsiteY144" fmla="*/ 2066925 h 2143125"/>
              <a:gd name="connsiteX145" fmla="*/ 687167 w 5021042"/>
              <a:gd name="connsiteY145" fmla="*/ 2085975 h 2143125"/>
              <a:gd name="connsiteX146" fmla="*/ 620492 w 5021042"/>
              <a:gd name="connsiteY146" fmla="*/ 2076450 h 2143125"/>
              <a:gd name="connsiteX147" fmla="*/ 572867 w 5021042"/>
              <a:gd name="connsiteY147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8111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990600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21017 w 4992467"/>
              <a:gd name="connsiteY109" fmla="*/ 1209675 h 2143125"/>
              <a:gd name="connsiteX110" fmla="*/ 4801967 w 4992467"/>
              <a:gd name="connsiteY110" fmla="*/ 1238250 h 2143125"/>
              <a:gd name="connsiteX111" fmla="*/ 4773392 w 4992467"/>
              <a:gd name="connsiteY111" fmla="*/ 1266825 h 2143125"/>
              <a:gd name="connsiteX112" fmla="*/ 4725767 w 4992467"/>
              <a:gd name="connsiteY112" fmla="*/ 1352550 h 2143125"/>
              <a:gd name="connsiteX113" fmla="*/ 4678142 w 4992467"/>
              <a:gd name="connsiteY113" fmla="*/ 1409700 h 2143125"/>
              <a:gd name="connsiteX114" fmla="*/ 4630517 w 4992467"/>
              <a:gd name="connsiteY114" fmla="*/ 1495425 h 2143125"/>
              <a:gd name="connsiteX115" fmla="*/ 4601942 w 4992467"/>
              <a:gd name="connsiteY115" fmla="*/ 1514475 h 2143125"/>
              <a:gd name="connsiteX116" fmla="*/ 4535267 w 4992467"/>
              <a:gd name="connsiteY116" fmla="*/ 1590675 h 2143125"/>
              <a:gd name="connsiteX117" fmla="*/ 4497167 w 4992467"/>
              <a:gd name="connsiteY117" fmla="*/ 1647825 h 2143125"/>
              <a:gd name="connsiteX118" fmla="*/ 4478117 w 4992467"/>
              <a:gd name="connsiteY118" fmla="*/ 1676400 h 2143125"/>
              <a:gd name="connsiteX119" fmla="*/ 4449542 w 4992467"/>
              <a:gd name="connsiteY119" fmla="*/ 1704975 h 2143125"/>
              <a:gd name="connsiteX120" fmla="*/ 4401917 w 4992467"/>
              <a:gd name="connsiteY120" fmla="*/ 1762125 h 2143125"/>
              <a:gd name="connsiteX121" fmla="*/ 4363817 w 4992467"/>
              <a:gd name="connsiteY121" fmla="*/ 1809750 h 2143125"/>
              <a:gd name="connsiteX122" fmla="*/ 4335242 w 4992467"/>
              <a:gd name="connsiteY122" fmla="*/ 1866900 h 2143125"/>
              <a:gd name="connsiteX123" fmla="*/ 4306667 w 4992467"/>
              <a:gd name="connsiteY123" fmla="*/ 1895475 h 2143125"/>
              <a:gd name="connsiteX124" fmla="*/ 4268567 w 4992467"/>
              <a:gd name="connsiteY124" fmla="*/ 1952625 h 2143125"/>
              <a:gd name="connsiteX125" fmla="*/ 4230467 w 4992467"/>
              <a:gd name="connsiteY125" fmla="*/ 2009775 h 2143125"/>
              <a:gd name="connsiteX126" fmla="*/ 4220942 w 4992467"/>
              <a:gd name="connsiteY126" fmla="*/ 2038350 h 2143125"/>
              <a:gd name="connsiteX127" fmla="*/ 4154267 w 4992467"/>
              <a:gd name="connsiteY127" fmla="*/ 2114550 h 2143125"/>
              <a:gd name="connsiteX128" fmla="*/ 4106642 w 4992467"/>
              <a:gd name="connsiteY128" fmla="*/ 2124075 h 2143125"/>
              <a:gd name="connsiteX129" fmla="*/ 3906617 w 4992467"/>
              <a:gd name="connsiteY129" fmla="*/ 2143125 h 2143125"/>
              <a:gd name="connsiteX130" fmla="*/ 3458942 w 4992467"/>
              <a:gd name="connsiteY130" fmla="*/ 2124075 h 2143125"/>
              <a:gd name="connsiteX131" fmla="*/ 3344642 w 4992467"/>
              <a:gd name="connsiteY131" fmla="*/ 2095500 h 2143125"/>
              <a:gd name="connsiteX132" fmla="*/ 3297017 w 4992467"/>
              <a:gd name="connsiteY132" fmla="*/ 2085975 h 2143125"/>
              <a:gd name="connsiteX133" fmla="*/ 3068417 w 4992467"/>
              <a:gd name="connsiteY133" fmla="*/ 2095500 h 2143125"/>
              <a:gd name="connsiteX134" fmla="*/ 3030317 w 4992467"/>
              <a:gd name="connsiteY134" fmla="*/ 2105025 h 2143125"/>
              <a:gd name="connsiteX135" fmla="*/ 2925542 w 4992467"/>
              <a:gd name="connsiteY135" fmla="*/ 2114550 h 2143125"/>
              <a:gd name="connsiteX136" fmla="*/ 2858867 w 4992467"/>
              <a:gd name="connsiteY136" fmla="*/ 2124075 h 2143125"/>
              <a:gd name="connsiteX137" fmla="*/ 2011142 w 4992467"/>
              <a:gd name="connsiteY137" fmla="*/ 2114550 h 2143125"/>
              <a:gd name="connsiteX138" fmla="*/ 1887317 w 4992467"/>
              <a:gd name="connsiteY138" fmla="*/ 2095500 h 2143125"/>
              <a:gd name="connsiteX139" fmla="*/ 1639667 w 4992467"/>
              <a:gd name="connsiteY139" fmla="*/ 2085975 h 2143125"/>
              <a:gd name="connsiteX140" fmla="*/ 1553942 w 4992467"/>
              <a:gd name="connsiteY140" fmla="*/ 2076450 h 2143125"/>
              <a:gd name="connsiteX141" fmla="*/ 1525367 w 4992467"/>
              <a:gd name="connsiteY141" fmla="*/ 2066925 h 2143125"/>
              <a:gd name="connsiteX142" fmla="*/ 687167 w 4992467"/>
              <a:gd name="connsiteY142" fmla="*/ 2085975 h 2143125"/>
              <a:gd name="connsiteX143" fmla="*/ 620492 w 4992467"/>
              <a:gd name="connsiteY143" fmla="*/ 2076450 h 2143125"/>
              <a:gd name="connsiteX144" fmla="*/ 572867 w 4992467"/>
              <a:gd name="connsiteY14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30517 w 4992467"/>
              <a:gd name="connsiteY113" fmla="*/ 1495425 h 2143125"/>
              <a:gd name="connsiteX114" fmla="*/ 4601942 w 4992467"/>
              <a:gd name="connsiteY114" fmla="*/ 1514475 h 2143125"/>
              <a:gd name="connsiteX115" fmla="*/ 4535267 w 4992467"/>
              <a:gd name="connsiteY115" fmla="*/ 1590675 h 2143125"/>
              <a:gd name="connsiteX116" fmla="*/ 4497167 w 4992467"/>
              <a:gd name="connsiteY116" fmla="*/ 1647825 h 2143125"/>
              <a:gd name="connsiteX117" fmla="*/ 4478117 w 4992467"/>
              <a:gd name="connsiteY117" fmla="*/ 1676400 h 2143125"/>
              <a:gd name="connsiteX118" fmla="*/ 4449542 w 4992467"/>
              <a:gd name="connsiteY118" fmla="*/ 1704975 h 2143125"/>
              <a:gd name="connsiteX119" fmla="*/ 4401917 w 4992467"/>
              <a:gd name="connsiteY119" fmla="*/ 1762125 h 2143125"/>
              <a:gd name="connsiteX120" fmla="*/ 4363817 w 4992467"/>
              <a:gd name="connsiteY120" fmla="*/ 1809750 h 2143125"/>
              <a:gd name="connsiteX121" fmla="*/ 4335242 w 4992467"/>
              <a:gd name="connsiteY121" fmla="*/ 1866900 h 2143125"/>
              <a:gd name="connsiteX122" fmla="*/ 4306667 w 4992467"/>
              <a:gd name="connsiteY122" fmla="*/ 1895475 h 2143125"/>
              <a:gd name="connsiteX123" fmla="*/ 4268567 w 4992467"/>
              <a:gd name="connsiteY123" fmla="*/ 1952625 h 2143125"/>
              <a:gd name="connsiteX124" fmla="*/ 4230467 w 4992467"/>
              <a:gd name="connsiteY124" fmla="*/ 2009775 h 2143125"/>
              <a:gd name="connsiteX125" fmla="*/ 4220942 w 4992467"/>
              <a:gd name="connsiteY125" fmla="*/ 2038350 h 2143125"/>
              <a:gd name="connsiteX126" fmla="*/ 4154267 w 4992467"/>
              <a:gd name="connsiteY126" fmla="*/ 2114550 h 2143125"/>
              <a:gd name="connsiteX127" fmla="*/ 4106642 w 4992467"/>
              <a:gd name="connsiteY127" fmla="*/ 2124075 h 2143125"/>
              <a:gd name="connsiteX128" fmla="*/ 3906617 w 4992467"/>
              <a:gd name="connsiteY128" fmla="*/ 2143125 h 2143125"/>
              <a:gd name="connsiteX129" fmla="*/ 3458942 w 4992467"/>
              <a:gd name="connsiteY129" fmla="*/ 2124075 h 2143125"/>
              <a:gd name="connsiteX130" fmla="*/ 3344642 w 4992467"/>
              <a:gd name="connsiteY130" fmla="*/ 2095500 h 2143125"/>
              <a:gd name="connsiteX131" fmla="*/ 3297017 w 4992467"/>
              <a:gd name="connsiteY131" fmla="*/ 2085975 h 2143125"/>
              <a:gd name="connsiteX132" fmla="*/ 3068417 w 4992467"/>
              <a:gd name="connsiteY132" fmla="*/ 2095500 h 2143125"/>
              <a:gd name="connsiteX133" fmla="*/ 3030317 w 4992467"/>
              <a:gd name="connsiteY133" fmla="*/ 2105025 h 2143125"/>
              <a:gd name="connsiteX134" fmla="*/ 2925542 w 4992467"/>
              <a:gd name="connsiteY134" fmla="*/ 2114550 h 2143125"/>
              <a:gd name="connsiteX135" fmla="*/ 2858867 w 4992467"/>
              <a:gd name="connsiteY135" fmla="*/ 2124075 h 2143125"/>
              <a:gd name="connsiteX136" fmla="*/ 2011142 w 4992467"/>
              <a:gd name="connsiteY136" fmla="*/ 2114550 h 2143125"/>
              <a:gd name="connsiteX137" fmla="*/ 1887317 w 4992467"/>
              <a:gd name="connsiteY137" fmla="*/ 2095500 h 2143125"/>
              <a:gd name="connsiteX138" fmla="*/ 1639667 w 4992467"/>
              <a:gd name="connsiteY138" fmla="*/ 2085975 h 2143125"/>
              <a:gd name="connsiteX139" fmla="*/ 1553942 w 4992467"/>
              <a:gd name="connsiteY139" fmla="*/ 2076450 h 2143125"/>
              <a:gd name="connsiteX140" fmla="*/ 1525367 w 4992467"/>
              <a:gd name="connsiteY140" fmla="*/ 2066925 h 2143125"/>
              <a:gd name="connsiteX141" fmla="*/ 687167 w 4992467"/>
              <a:gd name="connsiteY141" fmla="*/ 2085975 h 2143125"/>
              <a:gd name="connsiteX142" fmla="*/ 620492 w 4992467"/>
              <a:gd name="connsiteY142" fmla="*/ 2076450 h 2143125"/>
              <a:gd name="connsiteX143" fmla="*/ 572867 w 4992467"/>
              <a:gd name="connsiteY14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01942 w 4992467"/>
              <a:gd name="connsiteY113" fmla="*/ 1514475 h 2143125"/>
              <a:gd name="connsiteX114" fmla="*/ 4535267 w 4992467"/>
              <a:gd name="connsiteY114" fmla="*/ 1590675 h 2143125"/>
              <a:gd name="connsiteX115" fmla="*/ 4497167 w 4992467"/>
              <a:gd name="connsiteY115" fmla="*/ 1647825 h 2143125"/>
              <a:gd name="connsiteX116" fmla="*/ 4478117 w 4992467"/>
              <a:gd name="connsiteY116" fmla="*/ 1676400 h 2143125"/>
              <a:gd name="connsiteX117" fmla="*/ 4449542 w 4992467"/>
              <a:gd name="connsiteY117" fmla="*/ 1704975 h 2143125"/>
              <a:gd name="connsiteX118" fmla="*/ 4401917 w 4992467"/>
              <a:gd name="connsiteY118" fmla="*/ 1762125 h 2143125"/>
              <a:gd name="connsiteX119" fmla="*/ 4363817 w 4992467"/>
              <a:gd name="connsiteY119" fmla="*/ 1809750 h 2143125"/>
              <a:gd name="connsiteX120" fmla="*/ 4335242 w 4992467"/>
              <a:gd name="connsiteY120" fmla="*/ 1866900 h 2143125"/>
              <a:gd name="connsiteX121" fmla="*/ 4306667 w 4992467"/>
              <a:gd name="connsiteY121" fmla="*/ 1895475 h 2143125"/>
              <a:gd name="connsiteX122" fmla="*/ 4268567 w 4992467"/>
              <a:gd name="connsiteY122" fmla="*/ 1952625 h 2143125"/>
              <a:gd name="connsiteX123" fmla="*/ 4230467 w 4992467"/>
              <a:gd name="connsiteY123" fmla="*/ 2009775 h 2143125"/>
              <a:gd name="connsiteX124" fmla="*/ 4220942 w 4992467"/>
              <a:gd name="connsiteY124" fmla="*/ 2038350 h 2143125"/>
              <a:gd name="connsiteX125" fmla="*/ 4154267 w 4992467"/>
              <a:gd name="connsiteY125" fmla="*/ 2114550 h 2143125"/>
              <a:gd name="connsiteX126" fmla="*/ 4106642 w 4992467"/>
              <a:gd name="connsiteY126" fmla="*/ 2124075 h 2143125"/>
              <a:gd name="connsiteX127" fmla="*/ 3906617 w 4992467"/>
              <a:gd name="connsiteY127" fmla="*/ 2143125 h 2143125"/>
              <a:gd name="connsiteX128" fmla="*/ 3458942 w 4992467"/>
              <a:gd name="connsiteY128" fmla="*/ 2124075 h 2143125"/>
              <a:gd name="connsiteX129" fmla="*/ 3344642 w 4992467"/>
              <a:gd name="connsiteY129" fmla="*/ 2095500 h 2143125"/>
              <a:gd name="connsiteX130" fmla="*/ 3297017 w 4992467"/>
              <a:gd name="connsiteY130" fmla="*/ 2085975 h 2143125"/>
              <a:gd name="connsiteX131" fmla="*/ 3068417 w 4992467"/>
              <a:gd name="connsiteY131" fmla="*/ 2095500 h 2143125"/>
              <a:gd name="connsiteX132" fmla="*/ 3030317 w 4992467"/>
              <a:gd name="connsiteY132" fmla="*/ 2105025 h 2143125"/>
              <a:gd name="connsiteX133" fmla="*/ 2925542 w 4992467"/>
              <a:gd name="connsiteY133" fmla="*/ 2114550 h 2143125"/>
              <a:gd name="connsiteX134" fmla="*/ 2858867 w 4992467"/>
              <a:gd name="connsiteY134" fmla="*/ 2124075 h 2143125"/>
              <a:gd name="connsiteX135" fmla="*/ 2011142 w 4992467"/>
              <a:gd name="connsiteY135" fmla="*/ 2114550 h 2143125"/>
              <a:gd name="connsiteX136" fmla="*/ 1887317 w 4992467"/>
              <a:gd name="connsiteY136" fmla="*/ 2095500 h 2143125"/>
              <a:gd name="connsiteX137" fmla="*/ 1639667 w 4992467"/>
              <a:gd name="connsiteY137" fmla="*/ 2085975 h 2143125"/>
              <a:gd name="connsiteX138" fmla="*/ 1553942 w 4992467"/>
              <a:gd name="connsiteY138" fmla="*/ 2076450 h 2143125"/>
              <a:gd name="connsiteX139" fmla="*/ 1525367 w 4992467"/>
              <a:gd name="connsiteY139" fmla="*/ 2066925 h 2143125"/>
              <a:gd name="connsiteX140" fmla="*/ 687167 w 4992467"/>
              <a:gd name="connsiteY140" fmla="*/ 2085975 h 2143125"/>
              <a:gd name="connsiteX141" fmla="*/ 620492 w 4992467"/>
              <a:gd name="connsiteY141" fmla="*/ 2076450 h 2143125"/>
              <a:gd name="connsiteX142" fmla="*/ 572867 w 4992467"/>
              <a:gd name="connsiteY14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773392 w 4992467"/>
              <a:gd name="connsiteY109" fmla="*/ 1266825 h 2143125"/>
              <a:gd name="connsiteX110" fmla="*/ 4725767 w 4992467"/>
              <a:gd name="connsiteY110" fmla="*/ 1352550 h 2143125"/>
              <a:gd name="connsiteX111" fmla="*/ 4678142 w 4992467"/>
              <a:gd name="connsiteY111" fmla="*/ 1409700 h 2143125"/>
              <a:gd name="connsiteX112" fmla="*/ 4601942 w 4992467"/>
              <a:gd name="connsiteY112" fmla="*/ 1514475 h 2143125"/>
              <a:gd name="connsiteX113" fmla="*/ 4535267 w 4992467"/>
              <a:gd name="connsiteY113" fmla="*/ 1590675 h 2143125"/>
              <a:gd name="connsiteX114" fmla="*/ 4497167 w 4992467"/>
              <a:gd name="connsiteY114" fmla="*/ 1647825 h 2143125"/>
              <a:gd name="connsiteX115" fmla="*/ 4478117 w 4992467"/>
              <a:gd name="connsiteY115" fmla="*/ 1676400 h 2143125"/>
              <a:gd name="connsiteX116" fmla="*/ 4449542 w 4992467"/>
              <a:gd name="connsiteY116" fmla="*/ 1704975 h 2143125"/>
              <a:gd name="connsiteX117" fmla="*/ 4401917 w 4992467"/>
              <a:gd name="connsiteY117" fmla="*/ 1762125 h 2143125"/>
              <a:gd name="connsiteX118" fmla="*/ 4363817 w 4992467"/>
              <a:gd name="connsiteY118" fmla="*/ 1809750 h 2143125"/>
              <a:gd name="connsiteX119" fmla="*/ 4335242 w 4992467"/>
              <a:gd name="connsiteY119" fmla="*/ 1866900 h 2143125"/>
              <a:gd name="connsiteX120" fmla="*/ 4306667 w 4992467"/>
              <a:gd name="connsiteY120" fmla="*/ 1895475 h 2143125"/>
              <a:gd name="connsiteX121" fmla="*/ 4268567 w 4992467"/>
              <a:gd name="connsiteY121" fmla="*/ 1952625 h 2143125"/>
              <a:gd name="connsiteX122" fmla="*/ 4230467 w 4992467"/>
              <a:gd name="connsiteY122" fmla="*/ 2009775 h 2143125"/>
              <a:gd name="connsiteX123" fmla="*/ 4220942 w 4992467"/>
              <a:gd name="connsiteY123" fmla="*/ 2038350 h 2143125"/>
              <a:gd name="connsiteX124" fmla="*/ 4154267 w 4992467"/>
              <a:gd name="connsiteY124" fmla="*/ 2114550 h 2143125"/>
              <a:gd name="connsiteX125" fmla="*/ 4106642 w 4992467"/>
              <a:gd name="connsiteY125" fmla="*/ 2124075 h 2143125"/>
              <a:gd name="connsiteX126" fmla="*/ 3906617 w 4992467"/>
              <a:gd name="connsiteY126" fmla="*/ 2143125 h 2143125"/>
              <a:gd name="connsiteX127" fmla="*/ 3458942 w 4992467"/>
              <a:gd name="connsiteY127" fmla="*/ 2124075 h 2143125"/>
              <a:gd name="connsiteX128" fmla="*/ 3344642 w 4992467"/>
              <a:gd name="connsiteY128" fmla="*/ 2095500 h 2143125"/>
              <a:gd name="connsiteX129" fmla="*/ 3297017 w 4992467"/>
              <a:gd name="connsiteY129" fmla="*/ 2085975 h 2143125"/>
              <a:gd name="connsiteX130" fmla="*/ 3068417 w 4992467"/>
              <a:gd name="connsiteY130" fmla="*/ 2095500 h 2143125"/>
              <a:gd name="connsiteX131" fmla="*/ 3030317 w 4992467"/>
              <a:gd name="connsiteY131" fmla="*/ 2105025 h 2143125"/>
              <a:gd name="connsiteX132" fmla="*/ 2925542 w 4992467"/>
              <a:gd name="connsiteY132" fmla="*/ 2114550 h 2143125"/>
              <a:gd name="connsiteX133" fmla="*/ 2858867 w 4992467"/>
              <a:gd name="connsiteY133" fmla="*/ 2124075 h 2143125"/>
              <a:gd name="connsiteX134" fmla="*/ 2011142 w 4992467"/>
              <a:gd name="connsiteY134" fmla="*/ 2114550 h 2143125"/>
              <a:gd name="connsiteX135" fmla="*/ 1887317 w 4992467"/>
              <a:gd name="connsiteY135" fmla="*/ 2095500 h 2143125"/>
              <a:gd name="connsiteX136" fmla="*/ 1639667 w 4992467"/>
              <a:gd name="connsiteY136" fmla="*/ 2085975 h 2143125"/>
              <a:gd name="connsiteX137" fmla="*/ 1553942 w 4992467"/>
              <a:gd name="connsiteY137" fmla="*/ 2076450 h 2143125"/>
              <a:gd name="connsiteX138" fmla="*/ 1525367 w 4992467"/>
              <a:gd name="connsiteY138" fmla="*/ 2066925 h 2143125"/>
              <a:gd name="connsiteX139" fmla="*/ 687167 w 4992467"/>
              <a:gd name="connsiteY139" fmla="*/ 2085975 h 2143125"/>
              <a:gd name="connsiteX140" fmla="*/ 620492 w 4992467"/>
              <a:gd name="connsiteY140" fmla="*/ 2076450 h 2143125"/>
              <a:gd name="connsiteX141" fmla="*/ 572867 w 4992467"/>
              <a:gd name="connsiteY14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821017 w 4992467"/>
              <a:gd name="connsiteY107" fmla="*/ 1209675 h 2143125"/>
              <a:gd name="connsiteX108" fmla="*/ 4773392 w 4992467"/>
              <a:gd name="connsiteY108" fmla="*/ 1266825 h 2143125"/>
              <a:gd name="connsiteX109" fmla="*/ 4725767 w 4992467"/>
              <a:gd name="connsiteY109" fmla="*/ 1352550 h 2143125"/>
              <a:gd name="connsiteX110" fmla="*/ 4678142 w 4992467"/>
              <a:gd name="connsiteY110" fmla="*/ 1409700 h 2143125"/>
              <a:gd name="connsiteX111" fmla="*/ 4601942 w 4992467"/>
              <a:gd name="connsiteY111" fmla="*/ 1514475 h 2143125"/>
              <a:gd name="connsiteX112" fmla="*/ 4535267 w 4992467"/>
              <a:gd name="connsiteY112" fmla="*/ 1590675 h 2143125"/>
              <a:gd name="connsiteX113" fmla="*/ 4497167 w 4992467"/>
              <a:gd name="connsiteY113" fmla="*/ 1647825 h 2143125"/>
              <a:gd name="connsiteX114" fmla="*/ 4478117 w 4992467"/>
              <a:gd name="connsiteY114" fmla="*/ 1676400 h 2143125"/>
              <a:gd name="connsiteX115" fmla="*/ 4449542 w 4992467"/>
              <a:gd name="connsiteY115" fmla="*/ 1704975 h 2143125"/>
              <a:gd name="connsiteX116" fmla="*/ 4401917 w 4992467"/>
              <a:gd name="connsiteY116" fmla="*/ 1762125 h 2143125"/>
              <a:gd name="connsiteX117" fmla="*/ 4363817 w 4992467"/>
              <a:gd name="connsiteY117" fmla="*/ 1809750 h 2143125"/>
              <a:gd name="connsiteX118" fmla="*/ 4335242 w 4992467"/>
              <a:gd name="connsiteY118" fmla="*/ 1866900 h 2143125"/>
              <a:gd name="connsiteX119" fmla="*/ 4306667 w 4992467"/>
              <a:gd name="connsiteY119" fmla="*/ 1895475 h 2143125"/>
              <a:gd name="connsiteX120" fmla="*/ 4268567 w 4992467"/>
              <a:gd name="connsiteY120" fmla="*/ 1952625 h 2143125"/>
              <a:gd name="connsiteX121" fmla="*/ 4230467 w 4992467"/>
              <a:gd name="connsiteY121" fmla="*/ 2009775 h 2143125"/>
              <a:gd name="connsiteX122" fmla="*/ 4220942 w 4992467"/>
              <a:gd name="connsiteY122" fmla="*/ 2038350 h 2143125"/>
              <a:gd name="connsiteX123" fmla="*/ 4154267 w 4992467"/>
              <a:gd name="connsiteY123" fmla="*/ 2114550 h 2143125"/>
              <a:gd name="connsiteX124" fmla="*/ 4106642 w 4992467"/>
              <a:gd name="connsiteY124" fmla="*/ 2124075 h 2143125"/>
              <a:gd name="connsiteX125" fmla="*/ 3906617 w 4992467"/>
              <a:gd name="connsiteY125" fmla="*/ 2143125 h 2143125"/>
              <a:gd name="connsiteX126" fmla="*/ 3458942 w 4992467"/>
              <a:gd name="connsiteY126" fmla="*/ 2124075 h 2143125"/>
              <a:gd name="connsiteX127" fmla="*/ 3344642 w 4992467"/>
              <a:gd name="connsiteY127" fmla="*/ 2095500 h 2143125"/>
              <a:gd name="connsiteX128" fmla="*/ 3297017 w 4992467"/>
              <a:gd name="connsiteY128" fmla="*/ 2085975 h 2143125"/>
              <a:gd name="connsiteX129" fmla="*/ 3068417 w 4992467"/>
              <a:gd name="connsiteY129" fmla="*/ 2095500 h 2143125"/>
              <a:gd name="connsiteX130" fmla="*/ 3030317 w 4992467"/>
              <a:gd name="connsiteY130" fmla="*/ 2105025 h 2143125"/>
              <a:gd name="connsiteX131" fmla="*/ 2925542 w 4992467"/>
              <a:gd name="connsiteY131" fmla="*/ 2114550 h 2143125"/>
              <a:gd name="connsiteX132" fmla="*/ 2858867 w 4992467"/>
              <a:gd name="connsiteY132" fmla="*/ 2124075 h 2143125"/>
              <a:gd name="connsiteX133" fmla="*/ 2011142 w 4992467"/>
              <a:gd name="connsiteY133" fmla="*/ 2114550 h 2143125"/>
              <a:gd name="connsiteX134" fmla="*/ 1887317 w 4992467"/>
              <a:gd name="connsiteY134" fmla="*/ 2095500 h 2143125"/>
              <a:gd name="connsiteX135" fmla="*/ 1639667 w 4992467"/>
              <a:gd name="connsiteY135" fmla="*/ 2085975 h 2143125"/>
              <a:gd name="connsiteX136" fmla="*/ 1553942 w 4992467"/>
              <a:gd name="connsiteY136" fmla="*/ 2076450 h 2143125"/>
              <a:gd name="connsiteX137" fmla="*/ 1525367 w 4992467"/>
              <a:gd name="connsiteY137" fmla="*/ 2066925 h 2143125"/>
              <a:gd name="connsiteX138" fmla="*/ 687167 w 4992467"/>
              <a:gd name="connsiteY138" fmla="*/ 2085975 h 2143125"/>
              <a:gd name="connsiteX139" fmla="*/ 620492 w 4992467"/>
              <a:gd name="connsiteY139" fmla="*/ 2076450 h 2143125"/>
              <a:gd name="connsiteX140" fmla="*/ 572867 w 4992467"/>
              <a:gd name="connsiteY14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73392 w 4992467"/>
              <a:gd name="connsiteY107" fmla="*/ 1266825 h 2143125"/>
              <a:gd name="connsiteX108" fmla="*/ 4725767 w 4992467"/>
              <a:gd name="connsiteY108" fmla="*/ 1352550 h 2143125"/>
              <a:gd name="connsiteX109" fmla="*/ 4678142 w 4992467"/>
              <a:gd name="connsiteY109" fmla="*/ 1409700 h 2143125"/>
              <a:gd name="connsiteX110" fmla="*/ 4601942 w 4992467"/>
              <a:gd name="connsiteY110" fmla="*/ 1514475 h 2143125"/>
              <a:gd name="connsiteX111" fmla="*/ 4535267 w 4992467"/>
              <a:gd name="connsiteY111" fmla="*/ 1590675 h 2143125"/>
              <a:gd name="connsiteX112" fmla="*/ 4497167 w 4992467"/>
              <a:gd name="connsiteY112" fmla="*/ 1647825 h 2143125"/>
              <a:gd name="connsiteX113" fmla="*/ 4478117 w 4992467"/>
              <a:gd name="connsiteY113" fmla="*/ 1676400 h 2143125"/>
              <a:gd name="connsiteX114" fmla="*/ 4449542 w 4992467"/>
              <a:gd name="connsiteY114" fmla="*/ 1704975 h 2143125"/>
              <a:gd name="connsiteX115" fmla="*/ 4401917 w 4992467"/>
              <a:gd name="connsiteY115" fmla="*/ 1762125 h 2143125"/>
              <a:gd name="connsiteX116" fmla="*/ 4363817 w 4992467"/>
              <a:gd name="connsiteY116" fmla="*/ 1809750 h 2143125"/>
              <a:gd name="connsiteX117" fmla="*/ 4335242 w 4992467"/>
              <a:gd name="connsiteY117" fmla="*/ 1866900 h 2143125"/>
              <a:gd name="connsiteX118" fmla="*/ 4306667 w 4992467"/>
              <a:gd name="connsiteY118" fmla="*/ 1895475 h 2143125"/>
              <a:gd name="connsiteX119" fmla="*/ 4268567 w 4992467"/>
              <a:gd name="connsiteY119" fmla="*/ 1952625 h 2143125"/>
              <a:gd name="connsiteX120" fmla="*/ 4230467 w 4992467"/>
              <a:gd name="connsiteY120" fmla="*/ 2009775 h 2143125"/>
              <a:gd name="connsiteX121" fmla="*/ 4220942 w 4992467"/>
              <a:gd name="connsiteY121" fmla="*/ 2038350 h 2143125"/>
              <a:gd name="connsiteX122" fmla="*/ 4154267 w 4992467"/>
              <a:gd name="connsiteY122" fmla="*/ 2114550 h 2143125"/>
              <a:gd name="connsiteX123" fmla="*/ 4106642 w 4992467"/>
              <a:gd name="connsiteY123" fmla="*/ 2124075 h 2143125"/>
              <a:gd name="connsiteX124" fmla="*/ 3906617 w 4992467"/>
              <a:gd name="connsiteY124" fmla="*/ 2143125 h 2143125"/>
              <a:gd name="connsiteX125" fmla="*/ 3458942 w 4992467"/>
              <a:gd name="connsiteY125" fmla="*/ 2124075 h 2143125"/>
              <a:gd name="connsiteX126" fmla="*/ 3344642 w 4992467"/>
              <a:gd name="connsiteY126" fmla="*/ 2095500 h 2143125"/>
              <a:gd name="connsiteX127" fmla="*/ 3297017 w 4992467"/>
              <a:gd name="connsiteY127" fmla="*/ 2085975 h 2143125"/>
              <a:gd name="connsiteX128" fmla="*/ 3068417 w 4992467"/>
              <a:gd name="connsiteY128" fmla="*/ 2095500 h 2143125"/>
              <a:gd name="connsiteX129" fmla="*/ 3030317 w 4992467"/>
              <a:gd name="connsiteY129" fmla="*/ 2105025 h 2143125"/>
              <a:gd name="connsiteX130" fmla="*/ 2925542 w 4992467"/>
              <a:gd name="connsiteY130" fmla="*/ 2114550 h 2143125"/>
              <a:gd name="connsiteX131" fmla="*/ 2858867 w 4992467"/>
              <a:gd name="connsiteY131" fmla="*/ 2124075 h 2143125"/>
              <a:gd name="connsiteX132" fmla="*/ 2011142 w 4992467"/>
              <a:gd name="connsiteY132" fmla="*/ 2114550 h 2143125"/>
              <a:gd name="connsiteX133" fmla="*/ 1887317 w 4992467"/>
              <a:gd name="connsiteY133" fmla="*/ 2095500 h 2143125"/>
              <a:gd name="connsiteX134" fmla="*/ 1639667 w 4992467"/>
              <a:gd name="connsiteY134" fmla="*/ 2085975 h 2143125"/>
              <a:gd name="connsiteX135" fmla="*/ 1553942 w 4992467"/>
              <a:gd name="connsiteY135" fmla="*/ 2076450 h 2143125"/>
              <a:gd name="connsiteX136" fmla="*/ 1525367 w 4992467"/>
              <a:gd name="connsiteY136" fmla="*/ 2066925 h 2143125"/>
              <a:gd name="connsiteX137" fmla="*/ 687167 w 4992467"/>
              <a:gd name="connsiteY137" fmla="*/ 2085975 h 2143125"/>
              <a:gd name="connsiteX138" fmla="*/ 620492 w 4992467"/>
              <a:gd name="connsiteY138" fmla="*/ 2076450 h 2143125"/>
              <a:gd name="connsiteX139" fmla="*/ 572867 w 4992467"/>
              <a:gd name="connsiteY13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49542 w 4992467"/>
              <a:gd name="connsiteY113" fmla="*/ 1704975 h 2143125"/>
              <a:gd name="connsiteX114" fmla="*/ 4401917 w 4992467"/>
              <a:gd name="connsiteY114" fmla="*/ 1762125 h 2143125"/>
              <a:gd name="connsiteX115" fmla="*/ 4363817 w 4992467"/>
              <a:gd name="connsiteY115" fmla="*/ 1809750 h 2143125"/>
              <a:gd name="connsiteX116" fmla="*/ 4335242 w 4992467"/>
              <a:gd name="connsiteY116" fmla="*/ 1866900 h 2143125"/>
              <a:gd name="connsiteX117" fmla="*/ 4306667 w 4992467"/>
              <a:gd name="connsiteY117" fmla="*/ 1895475 h 2143125"/>
              <a:gd name="connsiteX118" fmla="*/ 4268567 w 4992467"/>
              <a:gd name="connsiteY118" fmla="*/ 1952625 h 2143125"/>
              <a:gd name="connsiteX119" fmla="*/ 4230467 w 4992467"/>
              <a:gd name="connsiteY119" fmla="*/ 2009775 h 2143125"/>
              <a:gd name="connsiteX120" fmla="*/ 4220942 w 4992467"/>
              <a:gd name="connsiteY120" fmla="*/ 2038350 h 2143125"/>
              <a:gd name="connsiteX121" fmla="*/ 4154267 w 4992467"/>
              <a:gd name="connsiteY121" fmla="*/ 2114550 h 2143125"/>
              <a:gd name="connsiteX122" fmla="*/ 4106642 w 4992467"/>
              <a:gd name="connsiteY122" fmla="*/ 2124075 h 2143125"/>
              <a:gd name="connsiteX123" fmla="*/ 3906617 w 4992467"/>
              <a:gd name="connsiteY123" fmla="*/ 2143125 h 2143125"/>
              <a:gd name="connsiteX124" fmla="*/ 3458942 w 4992467"/>
              <a:gd name="connsiteY124" fmla="*/ 2124075 h 2143125"/>
              <a:gd name="connsiteX125" fmla="*/ 3344642 w 4992467"/>
              <a:gd name="connsiteY125" fmla="*/ 2095500 h 2143125"/>
              <a:gd name="connsiteX126" fmla="*/ 3297017 w 4992467"/>
              <a:gd name="connsiteY126" fmla="*/ 2085975 h 2143125"/>
              <a:gd name="connsiteX127" fmla="*/ 3068417 w 4992467"/>
              <a:gd name="connsiteY127" fmla="*/ 2095500 h 2143125"/>
              <a:gd name="connsiteX128" fmla="*/ 3030317 w 4992467"/>
              <a:gd name="connsiteY128" fmla="*/ 2105025 h 2143125"/>
              <a:gd name="connsiteX129" fmla="*/ 2925542 w 4992467"/>
              <a:gd name="connsiteY129" fmla="*/ 2114550 h 2143125"/>
              <a:gd name="connsiteX130" fmla="*/ 2858867 w 4992467"/>
              <a:gd name="connsiteY130" fmla="*/ 2124075 h 2143125"/>
              <a:gd name="connsiteX131" fmla="*/ 2011142 w 4992467"/>
              <a:gd name="connsiteY131" fmla="*/ 2114550 h 2143125"/>
              <a:gd name="connsiteX132" fmla="*/ 1887317 w 4992467"/>
              <a:gd name="connsiteY132" fmla="*/ 2095500 h 2143125"/>
              <a:gd name="connsiteX133" fmla="*/ 1639667 w 4992467"/>
              <a:gd name="connsiteY133" fmla="*/ 2085975 h 2143125"/>
              <a:gd name="connsiteX134" fmla="*/ 1553942 w 4992467"/>
              <a:gd name="connsiteY134" fmla="*/ 2076450 h 2143125"/>
              <a:gd name="connsiteX135" fmla="*/ 1525367 w 4992467"/>
              <a:gd name="connsiteY135" fmla="*/ 2066925 h 2143125"/>
              <a:gd name="connsiteX136" fmla="*/ 687167 w 4992467"/>
              <a:gd name="connsiteY136" fmla="*/ 2085975 h 2143125"/>
              <a:gd name="connsiteX137" fmla="*/ 620492 w 4992467"/>
              <a:gd name="connsiteY137" fmla="*/ 2076450 h 2143125"/>
              <a:gd name="connsiteX138" fmla="*/ 572867 w 4992467"/>
              <a:gd name="connsiteY13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01917 w 4992467"/>
              <a:gd name="connsiteY113" fmla="*/ 1762125 h 2143125"/>
              <a:gd name="connsiteX114" fmla="*/ 4363817 w 4992467"/>
              <a:gd name="connsiteY114" fmla="*/ 1809750 h 2143125"/>
              <a:gd name="connsiteX115" fmla="*/ 4335242 w 4992467"/>
              <a:gd name="connsiteY115" fmla="*/ 1866900 h 2143125"/>
              <a:gd name="connsiteX116" fmla="*/ 4306667 w 4992467"/>
              <a:gd name="connsiteY116" fmla="*/ 1895475 h 2143125"/>
              <a:gd name="connsiteX117" fmla="*/ 4268567 w 4992467"/>
              <a:gd name="connsiteY117" fmla="*/ 1952625 h 2143125"/>
              <a:gd name="connsiteX118" fmla="*/ 4230467 w 4992467"/>
              <a:gd name="connsiteY118" fmla="*/ 2009775 h 2143125"/>
              <a:gd name="connsiteX119" fmla="*/ 4220942 w 4992467"/>
              <a:gd name="connsiteY119" fmla="*/ 2038350 h 2143125"/>
              <a:gd name="connsiteX120" fmla="*/ 4154267 w 4992467"/>
              <a:gd name="connsiteY120" fmla="*/ 2114550 h 2143125"/>
              <a:gd name="connsiteX121" fmla="*/ 4106642 w 4992467"/>
              <a:gd name="connsiteY121" fmla="*/ 2124075 h 2143125"/>
              <a:gd name="connsiteX122" fmla="*/ 3906617 w 4992467"/>
              <a:gd name="connsiteY122" fmla="*/ 2143125 h 2143125"/>
              <a:gd name="connsiteX123" fmla="*/ 3458942 w 4992467"/>
              <a:gd name="connsiteY123" fmla="*/ 2124075 h 2143125"/>
              <a:gd name="connsiteX124" fmla="*/ 3344642 w 4992467"/>
              <a:gd name="connsiteY124" fmla="*/ 2095500 h 2143125"/>
              <a:gd name="connsiteX125" fmla="*/ 3297017 w 4992467"/>
              <a:gd name="connsiteY125" fmla="*/ 2085975 h 2143125"/>
              <a:gd name="connsiteX126" fmla="*/ 3068417 w 4992467"/>
              <a:gd name="connsiteY126" fmla="*/ 2095500 h 2143125"/>
              <a:gd name="connsiteX127" fmla="*/ 3030317 w 4992467"/>
              <a:gd name="connsiteY127" fmla="*/ 2105025 h 2143125"/>
              <a:gd name="connsiteX128" fmla="*/ 2925542 w 4992467"/>
              <a:gd name="connsiteY128" fmla="*/ 2114550 h 2143125"/>
              <a:gd name="connsiteX129" fmla="*/ 2858867 w 4992467"/>
              <a:gd name="connsiteY129" fmla="*/ 2124075 h 2143125"/>
              <a:gd name="connsiteX130" fmla="*/ 2011142 w 4992467"/>
              <a:gd name="connsiteY130" fmla="*/ 2114550 h 2143125"/>
              <a:gd name="connsiteX131" fmla="*/ 1887317 w 4992467"/>
              <a:gd name="connsiteY131" fmla="*/ 2095500 h 2143125"/>
              <a:gd name="connsiteX132" fmla="*/ 1639667 w 4992467"/>
              <a:gd name="connsiteY132" fmla="*/ 2085975 h 2143125"/>
              <a:gd name="connsiteX133" fmla="*/ 1553942 w 4992467"/>
              <a:gd name="connsiteY133" fmla="*/ 2076450 h 2143125"/>
              <a:gd name="connsiteX134" fmla="*/ 1525367 w 4992467"/>
              <a:gd name="connsiteY134" fmla="*/ 2066925 h 2143125"/>
              <a:gd name="connsiteX135" fmla="*/ 687167 w 4992467"/>
              <a:gd name="connsiteY135" fmla="*/ 2085975 h 2143125"/>
              <a:gd name="connsiteX136" fmla="*/ 620492 w 4992467"/>
              <a:gd name="connsiteY136" fmla="*/ 2076450 h 2143125"/>
              <a:gd name="connsiteX137" fmla="*/ 572867 w 4992467"/>
              <a:gd name="connsiteY13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497167 w 4992467"/>
              <a:gd name="connsiteY110" fmla="*/ 1647825 h 2143125"/>
              <a:gd name="connsiteX111" fmla="*/ 4478117 w 4992467"/>
              <a:gd name="connsiteY111" fmla="*/ 1676400 h 2143125"/>
              <a:gd name="connsiteX112" fmla="*/ 4401917 w 4992467"/>
              <a:gd name="connsiteY112" fmla="*/ 1762125 h 2143125"/>
              <a:gd name="connsiteX113" fmla="*/ 4363817 w 4992467"/>
              <a:gd name="connsiteY113" fmla="*/ 1809750 h 2143125"/>
              <a:gd name="connsiteX114" fmla="*/ 4335242 w 4992467"/>
              <a:gd name="connsiteY114" fmla="*/ 1866900 h 2143125"/>
              <a:gd name="connsiteX115" fmla="*/ 4306667 w 4992467"/>
              <a:gd name="connsiteY115" fmla="*/ 1895475 h 2143125"/>
              <a:gd name="connsiteX116" fmla="*/ 4268567 w 4992467"/>
              <a:gd name="connsiteY116" fmla="*/ 1952625 h 2143125"/>
              <a:gd name="connsiteX117" fmla="*/ 4230467 w 4992467"/>
              <a:gd name="connsiteY117" fmla="*/ 2009775 h 2143125"/>
              <a:gd name="connsiteX118" fmla="*/ 4220942 w 4992467"/>
              <a:gd name="connsiteY118" fmla="*/ 2038350 h 2143125"/>
              <a:gd name="connsiteX119" fmla="*/ 4154267 w 4992467"/>
              <a:gd name="connsiteY119" fmla="*/ 2114550 h 2143125"/>
              <a:gd name="connsiteX120" fmla="*/ 4106642 w 4992467"/>
              <a:gd name="connsiteY120" fmla="*/ 2124075 h 2143125"/>
              <a:gd name="connsiteX121" fmla="*/ 3906617 w 4992467"/>
              <a:gd name="connsiteY121" fmla="*/ 2143125 h 2143125"/>
              <a:gd name="connsiteX122" fmla="*/ 3458942 w 4992467"/>
              <a:gd name="connsiteY122" fmla="*/ 2124075 h 2143125"/>
              <a:gd name="connsiteX123" fmla="*/ 3344642 w 4992467"/>
              <a:gd name="connsiteY123" fmla="*/ 2095500 h 2143125"/>
              <a:gd name="connsiteX124" fmla="*/ 3297017 w 4992467"/>
              <a:gd name="connsiteY124" fmla="*/ 2085975 h 2143125"/>
              <a:gd name="connsiteX125" fmla="*/ 3068417 w 4992467"/>
              <a:gd name="connsiteY125" fmla="*/ 2095500 h 2143125"/>
              <a:gd name="connsiteX126" fmla="*/ 3030317 w 4992467"/>
              <a:gd name="connsiteY126" fmla="*/ 2105025 h 2143125"/>
              <a:gd name="connsiteX127" fmla="*/ 2925542 w 4992467"/>
              <a:gd name="connsiteY127" fmla="*/ 2114550 h 2143125"/>
              <a:gd name="connsiteX128" fmla="*/ 2858867 w 4992467"/>
              <a:gd name="connsiteY128" fmla="*/ 2124075 h 2143125"/>
              <a:gd name="connsiteX129" fmla="*/ 2011142 w 4992467"/>
              <a:gd name="connsiteY129" fmla="*/ 2114550 h 2143125"/>
              <a:gd name="connsiteX130" fmla="*/ 1887317 w 4992467"/>
              <a:gd name="connsiteY130" fmla="*/ 2095500 h 2143125"/>
              <a:gd name="connsiteX131" fmla="*/ 1639667 w 4992467"/>
              <a:gd name="connsiteY131" fmla="*/ 2085975 h 2143125"/>
              <a:gd name="connsiteX132" fmla="*/ 1553942 w 4992467"/>
              <a:gd name="connsiteY132" fmla="*/ 2076450 h 2143125"/>
              <a:gd name="connsiteX133" fmla="*/ 1525367 w 4992467"/>
              <a:gd name="connsiteY133" fmla="*/ 2066925 h 2143125"/>
              <a:gd name="connsiteX134" fmla="*/ 687167 w 4992467"/>
              <a:gd name="connsiteY134" fmla="*/ 2085975 h 2143125"/>
              <a:gd name="connsiteX135" fmla="*/ 620492 w 4992467"/>
              <a:gd name="connsiteY135" fmla="*/ 2076450 h 2143125"/>
              <a:gd name="connsiteX136" fmla="*/ 572867 w 4992467"/>
              <a:gd name="connsiteY13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497167 w 4992467"/>
              <a:gd name="connsiteY109" fmla="*/ 1647825 h 2143125"/>
              <a:gd name="connsiteX110" fmla="*/ 4478117 w 4992467"/>
              <a:gd name="connsiteY110" fmla="*/ 1676400 h 2143125"/>
              <a:gd name="connsiteX111" fmla="*/ 4401917 w 4992467"/>
              <a:gd name="connsiteY111" fmla="*/ 1762125 h 2143125"/>
              <a:gd name="connsiteX112" fmla="*/ 4363817 w 4992467"/>
              <a:gd name="connsiteY112" fmla="*/ 1809750 h 2143125"/>
              <a:gd name="connsiteX113" fmla="*/ 4335242 w 4992467"/>
              <a:gd name="connsiteY113" fmla="*/ 1866900 h 2143125"/>
              <a:gd name="connsiteX114" fmla="*/ 4306667 w 4992467"/>
              <a:gd name="connsiteY114" fmla="*/ 1895475 h 2143125"/>
              <a:gd name="connsiteX115" fmla="*/ 4268567 w 4992467"/>
              <a:gd name="connsiteY115" fmla="*/ 1952625 h 2143125"/>
              <a:gd name="connsiteX116" fmla="*/ 4230467 w 4992467"/>
              <a:gd name="connsiteY116" fmla="*/ 2009775 h 2143125"/>
              <a:gd name="connsiteX117" fmla="*/ 4220942 w 4992467"/>
              <a:gd name="connsiteY117" fmla="*/ 2038350 h 2143125"/>
              <a:gd name="connsiteX118" fmla="*/ 4154267 w 4992467"/>
              <a:gd name="connsiteY118" fmla="*/ 2114550 h 2143125"/>
              <a:gd name="connsiteX119" fmla="*/ 4106642 w 4992467"/>
              <a:gd name="connsiteY119" fmla="*/ 2124075 h 2143125"/>
              <a:gd name="connsiteX120" fmla="*/ 3906617 w 4992467"/>
              <a:gd name="connsiteY120" fmla="*/ 2143125 h 2143125"/>
              <a:gd name="connsiteX121" fmla="*/ 3458942 w 4992467"/>
              <a:gd name="connsiteY121" fmla="*/ 2124075 h 2143125"/>
              <a:gd name="connsiteX122" fmla="*/ 3344642 w 4992467"/>
              <a:gd name="connsiteY122" fmla="*/ 2095500 h 2143125"/>
              <a:gd name="connsiteX123" fmla="*/ 3297017 w 4992467"/>
              <a:gd name="connsiteY123" fmla="*/ 2085975 h 2143125"/>
              <a:gd name="connsiteX124" fmla="*/ 3068417 w 4992467"/>
              <a:gd name="connsiteY124" fmla="*/ 2095500 h 2143125"/>
              <a:gd name="connsiteX125" fmla="*/ 3030317 w 4992467"/>
              <a:gd name="connsiteY125" fmla="*/ 2105025 h 2143125"/>
              <a:gd name="connsiteX126" fmla="*/ 2925542 w 4992467"/>
              <a:gd name="connsiteY126" fmla="*/ 2114550 h 2143125"/>
              <a:gd name="connsiteX127" fmla="*/ 2858867 w 4992467"/>
              <a:gd name="connsiteY127" fmla="*/ 2124075 h 2143125"/>
              <a:gd name="connsiteX128" fmla="*/ 2011142 w 4992467"/>
              <a:gd name="connsiteY128" fmla="*/ 2114550 h 2143125"/>
              <a:gd name="connsiteX129" fmla="*/ 1887317 w 4992467"/>
              <a:gd name="connsiteY129" fmla="*/ 2095500 h 2143125"/>
              <a:gd name="connsiteX130" fmla="*/ 1639667 w 4992467"/>
              <a:gd name="connsiteY130" fmla="*/ 2085975 h 2143125"/>
              <a:gd name="connsiteX131" fmla="*/ 1553942 w 4992467"/>
              <a:gd name="connsiteY131" fmla="*/ 2076450 h 2143125"/>
              <a:gd name="connsiteX132" fmla="*/ 1525367 w 4992467"/>
              <a:gd name="connsiteY132" fmla="*/ 2066925 h 2143125"/>
              <a:gd name="connsiteX133" fmla="*/ 687167 w 4992467"/>
              <a:gd name="connsiteY133" fmla="*/ 2085975 h 2143125"/>
              <a:gd name="connsiteX134" fmla="*/ 620492 w 4992467"/>
              <a:gd name="connsiteY134" fmla="*/ 2076450 h 2143125"/>
              <a:gd name="connsiteX135" fmla="*/ 572867 w 4992467"/>
              <a:gd name="connsiteY13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497167 w 4992467"/>
              <a:gd name="connsiteY108" fmla="*/ 1647825 h 2143125"/>
              <a:gd name="connsiteX109" fmla="*/ 4478117 w 4992467"/>
              <a:gd name="connsiteY109" fmla="*/ 1676400 h 2143125"/>
              <a:gd name="connsiteX110" fmla="*/ 4401917 w 4992467"/>
              <a:gd name="connsiteY110" fmla="*/ 1762125 h 2143125"/>
              <a:gd name="connsiteX111" fmla="*/ 4363817 w 4992467"/>
              <a:gd name="connsiteY111" fmla="*/ 1809750 h 2143125"/>
              <a:gd name="connsiteX112" fmla="*/ 4335242 w 4992467"/>
              <a:gd name="connsiteY112" fmla="*/ 1866900 h 2143125"/>
              <a:gd name="connsiteX113" fmla="*/ 4306667 w 4992467"/>
              <a:gd name="connsiteY113" fmla="*/ 1895475 h 2143125"/>
              <a:gd name="connsiteX114" fmla="*/ 4268567 w 4992467"/>
              <a:gd name="connsiteY114" fmla="*/ 1952625 h 2143125"/>
              <a:gd name="connsiteX115" fmla="*/ 4230467 w 4992467"/>
              <a:gd name="connsiteY115" fmla="*/ 2009775 h 2143125"/>
              <a:gd name="connsiteX116" fmla="*/ 4220942 w 4992467"/>
              <a:gd name="connsiteY116" fmla="*/ 2038350 h 2143125"/>
              <a:gd name="connsiteX117" fmla="*/ 4154267 w 4992467"/>
              <a:gd name="connsiteY117" fmla="*/ 2114550 h 2143125"/>
              <a:gd name="connsiteX118" fmla="*/ 4106642 w 4992467"/>
              <a:gd name="connsiteY118" fmla="*/ 2124075 h 2143125"/>
              <a:gd name="connsiteX119" fmla="*/ 3906617 w 4992467"/>
              <a:gd name="connsiteY119" fmla="*/ 2143125 h 2143125"/>
              <a:gd name="connsiteX120" fmla="*/ 3458942 w 4992467"/>
              <a:gd name="connsiteY120" fmla="*/ 2124075 h 2143125"/>
              <a:gd name="connsiteX121" fmla="*/ 3344642 w 4992467"/>
              <a:gd name="connsiteY121" fmla="*/ 2095500 h 2143125"/>
              <a:gd name="connsiteX122" fmla="*/ 3297017 w 4992467"/>
              <a:gd name="connsiteY122" fmla="*/ 2085975 h 2143125"/>
              <a:gd name="connsiteX123" fmla="*/ 3068417 w 4992467"/>
              <a:gd name="connsiteY123" fmla="*/ 2095500 h 2143125"/>
              <a:gd name="connsiteX124" fmla="*/ 3030317 w 4992467"/>
              <a:gd name="connsiteY124" fmla="*/ 2105025 h 2143125"/>
              <a:gd name="connsiteX125" fmla="*/ 2925542 w 4992467"/>
              <a:gd name="connsiteY125" fmla="*/ 2114550 h 2143125"/>
              <a:gd name="connsiteX126" fmla="*/ 2858867 w 4992467"/>
              <a:gd name="connsiteY126" fmla="*/ 2124075 h 2143125"/>
              <a:gd name="connsiteX127" fmla="*/ 2011142 w 4992467"/>
              <a:gd name="connsiteY127" fmla="*/ 2114550 h 2143125"/>
              <a:gd name="connsiteX128" fmla="*/ 1887317 w 4992467"/>
              <a:gd name="connsiteY128" fmla="*/ 2095500 h 2143125"/>
              <a:gd name="connsiteX129" fmla="*/ 1639667 w 4992467"/>
              <a:gd name="connsiteY129" fmla="*/ 2085975 h 2143125"/>
              <a:gd name="connsiteX130" fmla="*/ 1553942 w 4992467"/>
              <a:gd name="connsiteY130" fmla="*/ 2076450 h 2143125"/>
              <a:gd name="connsiteX131" fmla="*/ 1525367 w 4992467"/>
              <a:gd name="connsiteY131" fmla="*/ 2066925 h 2143125"/>
              <a:gd name="connsiteX132" fmla="*/ 687167 w 4992467"/>
              <a:gd name="connsiteY132" fmla="*/ 2085975 h 2143125"/>
              <a:gd name="connsiteX133" fmla="*/ 620492 w 4992467"/>
              <a:gd name="connsiteY133" fmla="*/ 2076450 h 2143125"/>
              <a:gd name="connsiteX134" fmla="*/ 572867 w 4992467"/>
              <a:gd name="connsiteY13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78117 w 4992467"/>
              <a:gd name="connsiteY108" fmla="*/ 1676400 h 2143125"/>
              <a:gd name="connsiteX109" fmla="*/ 4401917 w 4992467"/>
              <a:gd name="connsiteY109" fmla="*/ 1762125 h 2143125"/>
              <a:gd name="connsiteX110" fmla="*/ 4363817 w 4992467"/>
              <a:gd name="connsiteY110" fmla="*/ 1809750 h 2143125"/>
              <a:gd name="connsiteX111" fmla="*/ 4335242 w 4992467"/>
              <a:gd name="connsiteY111" fmla="*/ 1866900 h 2143125"/>
              <a:gd name="connsiteX112" fmla="*/ 4306667 w 4992467"/>
              <a:gd name="connsiteY112" fmla="*/ 1895475 h 2143125"/>
              <a:gd name="connsiteX113" fmla="*/ 4268567 w 4992467"/>
              <a:gd name="connsiteY113" fmla="*/ 1952625 h 2143125"/>
              <a:gd name="connsiteX114" fmla="*/ 4230467 w 4992467"/>
              <a:gd name="connsiteY114" fmla="*/ 2009775 h 2143125"/>
              <a:gd name="connsiteX115" fmla="*/ 4220942 w 4992467"/>
              <a:gd name="connsiteY115" fmla="*/ 2038350 h 2143125"/>
              <a:gd name="connsiteX116" fmla="*/ 4154267 w 4992467"/>
              <a:gd name="connsiteY116" fmla="*/ 2114550 h 2143125"/>
              <a:gd name="connsiteX117" fmla="*/ 4106642 w 4992467"/>
              <a:gd name="connsiteY117" fmla="*/ 2124075 h 2143125"/>
              <a:gd name="connsiteX118" fmla="*/ 3906617 w 4992467"/>
              <a:gd name="connsiteY118" fmla="*/ 2143125 h 2143125"/>
              <a:gd name="connsiteX119" fmla="*/ 3458942 w 4992467"/>
              <a:gd name="connsiteY119" fmla="*/ 2124075 h 2143125"/>
              <a:gd name="connsiteX120" fmla="*/ 3344642 w 4992467"/>
              <a:gd name="connsiteY120" fmla="*/ 2095500 h 2143125"/>
              <a:gd name="connsiteX121" fmla="*/ 3297017 w 4992467"/>
              <a:gd name="connsiteY121" fmla="*/ 2085975 h 2143125"/>
              <a:gd name="connsiteX122" fmla="*/ 3068417 w 4992467"/>
              <a:gd name="connsiteY122" fmla="*/ 2095500 h 2143125"/>
              <a:gd name="connsiteX123" fmla="*/ 3030317 w 4992467"/>
              <a:gd name="connsiteY123" fmla="*/ 2105025 h 2143125"/>
              <a:gd name="connsiteX124" fmla="*/ 2925542 w 4992467"/>
              <a:gd name="connsiteY124" fmla="*/ 2114550 h 2143125"/>
              <a:gd name="connsiteX125" fmla="*/ 2858867 w 4992467"/>
              <a:gd name="connsiteY125" fmla="*/ 2124075 h 2143125"/>
              <a:gd name="connsiteX126" fmla="*/ 2011142 w 4992467"/>
              <a:gd name="connsiteY126" fmla="*/ 2114550 h 2143125"/>
              <a:gd name="connsiteX127" fmla="*/ 1887317 w 4992467"/>
              <a:gd name="connsiteY127" fmla="*/ 2095500 h 2143125"/>
              <a:gd name="connsiteX128" fmla="*/ 1639667 w 4992467"/>
              <a:gd name="connsiteY128" fmla="*/ 2085975 h 2143125"/>
              <a:gd name="connsiteX129" fmla="*/ 1553942 w 4992467"/>
              <a:gd name="connsiteY129" fmla="*/ 2076450 h 2143125"/>
              <a:gd name="connsiteX130" fmla="*/ 1525367 w 4992467"/>
              <a:gd name="connsiteY130" fmla="*/ 2066925 h 2143125"/>
              <a:gd name="connsiteX131" fmla="*/ 687167 w 4992467"/>
              <a:gd name="connsiteY131" fmla="*/ 2085975 h 2143125"/>
              <a:gd name="connsiteX132" fmla="*/ 620492 w 4992467"/>
              <a:gd name="connsiteY132" fmla="*/ 2076450 h 2143125"/>
              <a:gd name="connsiteX133" fmla="*/ 572867 w 4992467"/>
              <a:gd name="connsiteY13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01917 w 4992467"/>
              <a:gd name="connsiteY108" fmla="*/ 1762125 h 2143125"/>
              <a:gd name="connsiteX109" fmla="*/ 4363817 w 4992467"/>
              <a:gd name="connsiteY109" fmla="*/ 1809750 h 2143125"/>
              <a:gd name="connsiteX110" fmla="*/ 4335242 w 4992467"/>
              <a:gd name="connsiteY110" fmla="*/ 1866900 h 2143125"/>
              <a:gd name="connsiteX111" fmla="*/ 4306667 w 4992467"/>
              <a:gd name="connsiteY111" fmla="*/ 1895475 h 2143125"/>
              <a:gd name="connsiteX112" fmla="*/ 4268567 w 4992467"/>
              <a:gd name="connsiteY112" fmla="*/ 1952625 h 2143125"/>
              <a:gd name="connsiteX113" fmla="*/ 4230467 w 4992467"/>
              <a:gd name="connsiteY113" fmla="*/ 2009775 h 2143125"/>
              <a:gd name="connsiteX114" fmla="*/ 4220942 w 4992467"/>
              <a:gd name="connsiteY114" fmla="*/ 2038350 h 2143125"/>
              <a:gd name="connsiteX115" fmla="*/ 4154267 w 4992467"/>
              <a:gd name="connsiteY115" fmla="*/ 2114550 h 2143125"/>
              <a:gd name="connsiteX116" fmla="*/ 4106642 w 4992467"/>
              <a:gd name="connsiteY116" fmla="*/ 2124075 h 2143125"/>
              <a:gd name="connsiteX117" fmla="*/ 3906617 w 4992467"/>
              <a:gd name="connsiteY117" fmla="*/ 2143125 h 2143125"/>
              <a:gd name="connsiteX118" fmla="*/ 3458942 w 4992467"/>
              <a:gd name="connsiteY118" fmla="*/ 2124075 h 2143125"/>
              <a:gd name="connsiteX119" fmla="*/ 3344642 w 4992467"/>
              <a:gd name="connsiteY119" fmla="*/ 2095500 h 2143125"/>
              <a:gd name="connsiteX120" fmla="*/ 3297017 w 4992467"/>
              <a:gd name="connsiteY120" fmla="*/ 2085975 h 2143125"/>
              <a:gd name="connsiteX121" fmla="*/ 3068417 w 4992467"/>
              <a:gd name="connsiteY121" fmla="*/ 2095500 h 2143125"/>
              <a:gd name="connsiteX122" fmla="*/ 3030317 w 4992467"/>
              <a:gd name="connsiteY122" fmla="*/ 2105025 h 2143125"/>
              <a:gd name="connsiteX123" fmla="*/ 2925542 w 4992467"/>
              <a:gd name="connsiteY123" fmla="*/ 2114550 h 2143125"/>
              <a:gd name="connsiteX124" fmla="*/ 2858867 w 4992467"/>
              <a:gd name="connsiteY124" fmla="*/ 2124075 h 2143125"/>
              <a:gd name="connsiteX125" fmla="*/ 2011142 w 4992467"/>
              <a:gd name="connsiteY125" fmla="*/ 2114550 h 2143125"/>
              <a:gd name="connsiteX126" fmla="*/ 1887317 w 4992467"/>
              <a:gd name="connsiteY126" fmla="*/ 2095500 h 2143125"/>
              <a:gd name="connsiteX127" fmla="*/ 1639667 w 4992467"/>
              <a:gd name="connsiteY127" fmla="*/ 2085975 h 2143125"/>
              <a:gd name="connsiteX128" fmla="*/ 1553942 w 4992467"/>
              <a:gd name="connsiteY128" fmla="*/ 2076450 h 2143125"/>
              <a:gd name="connsiteX129" fmla="*/ 1525367 w 4992467"/>
              <a:gd name="connsiteY129" fmla="*/ 2066925 h 2143125"/>
              <a:gd name="connsiteX130" fmla="*/ 687167 w 4992467"/>
              <a:gd name="connsiteY130" fmla="*/ 2085975 h 2143125"/>
              <a:gd name="connsiteX131" fmla="*/ 620492 w 4992467"/>
              <a:gd name="connsiteY131" fmla="*/ 2076450 h 2143125"/>
              <a:gd name="connsiteX132" fmla="*/ 572867 w 4992467"/>
              <a:gd name="connsiteY13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63817 w 4992467"/>
              <a:gd name="connsiteY108" fmla="*/ 1809750 h 2143125"/>
              <a:gd name="connsiteX109" fmla="*/ 4335242 w 4992467"/>
              <a:gd name="connsiteY109" fmla="*/ 1866900 h 2143125"/>
              <a:gd name="connsiteX110" fmla="*/ 4306667 w 4992467"/>
              <a:gd name="connsiteY110" fmla="*/ 1895475 h 2143125"/>
              <a:gd name="connsiteX111" fmla="*/ 4268567 w 4992467"/>
              <a:gd name="connsiteY111" fmla="*/ 1952625 h 2143125"/>
              <a:gd name="connsiteX112" fmla="*/ 4230467 w 4992467"/>
              <a:gd name="connsiteY112" fmla="*/ 2009775 h 2143125"/>
              <a:gd name="connsiteX113" fmla="*/ 4220942 w 4992467"/>
              <a:gd name="connsiteY113" fmla="*/ 2038350 h 2143125"/>
              <a:gd name="connsiteX114" fmla="*/ 4154267 w 4992467"/>
              <a:gd name="connsiteY114" fmla="*/ 2114550 h 2143125"/>
              <a:gd name="connsiteX115" fmla="*/ 4106642 w 4992467"/>
              <a:gd name="connsiteY115" fmla="*/ 2124075 h 2143125"/>
              <a:gd name="connsiteX116" fmla="*/ 3906617 w 4992467"/>
              <a:gd name="connsiteY116" fmla="*/ 2143125 h 2143125"/>
              <a:gd name="connsiteX117" fmla="*/ 3458942 w 4992467"/>
              <a:gd name="connsiteY117" fmla="*/ 2124075 h 2143125"/>
              <a:gd name="connsiteX118" fmla="*/ 3344642 w 4992467"/>
              <a:gd name="connsiteY118" fmla="*/ 2095500 h 2143125"/>
              <a:gd name="connsiteX119" fmla="*/ 3297017 w 4992467"/>
              <a:gd name="connsiteY119" fmla="*/ 2085975 h 2143125"/>
              <a:gd name="connsiteX120" fmla="*/ 3068417 w 4992467"/>
              <a:gd name="connsiteY120" fmla="*/ 2095500 h 2143125"/>
              <a:gd name="connsiteX121" fmla="*/ 3030317 w 4992467"/>
              <a:gd name="connsiteY121" fmla="*/ 2105025 h 2143125"/>
              <a:gd name="connsiteX122" fmla="*/ 2925542 w 4992467"/>
              <a:gd name="connsiteY122" fmla="*/ 2114550 h 2143125"/>
              <a:gd name="connsiteX123" fmla="*/ 2858867 w 4992467"/>
              <a:gd name="connsiteY123" fmla="*/ 2124075 h 2143125"/>
              <a:gd name="connsiteX124" fmla="*/ 2011142 w 4992467"/>
              <a:gd name="connsiteY124" fmla="*/ 2114550 h 2143125"/>
              <a:gd name="connsiteX125" fmla="*/ 1887317 w 4992467"/>
              <a:gd name="connsiteY125" fmla="*/ 2095500 h 2143125"/>
              <a:gd name="connsiteX126" fmla="*/ 1639667 w 4992467"/>
              <a:gd name="connsiteY126" fmla="*/ 2085975 h 2143125"/>
              <a:gd name="connsiteX127" fmla="*/ 1553942 w 4992467"/>
              <a:gd name="connsiteY127" fmla="*/ 2076450 h 2143125"/>
              <a:gd name="connsiteX128" fmla="*/ 1525367 w 4992467"/>
              <a:gd name="connsiteY128" fmla="*/ 2066925 h 2143125"/>
              <a:gd name="connsiteX129" fmla="*/ 687167 w 4992467"/>
              <a:gd name="connsiteY129" fmla="*/ 2085975 h 2143125"/>
              <a:gd name="connsiteX130" fmla="*/ 620492 w 4992467"/>
              <a:gd name="connsiteY130" fmla="*/ 2076450 h 2143125"/>
              <a:gd name="connsiteX131" fmla="*/ 572867 w 4992467"/>
              <a:gd name="connsiteY13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35242 w 4992467"/>
              <a:gd name="connsiteY108" fmla="*/ 1866900 h 2143125"/>
              <a:gd name="connsiteX109" fmla="*/ 4306667 w 4992467"/>
              <a:gd name="connsiteY109" fmla="*/ 1895475 h 2143125"/>
              <a:gd name="connsiteX110" fmla="*/ 4268567 w 4992467"/>
              <a:gd name="connsiteY110" fmla="*/ 1952625 h 2143125"/>
              <a:gd name="connsiteX111" fmla="*/ 4230467 w 4992467"/>
              <a:gd name="connsiteY111" fmla="*/ 2009775 h 2143125"/>
              <a:gd name="connsiteX112" fmla="*/ 4220942 w 4992467"/>
              <a:gd name="connsiteY112" fmla="*/ 2038350 h 2143125"/>
              <a:gd name="connsiteX113" fmla="*/ 4154267 w 4992467"/>
              <a:gd name="connsiteY113" fmla="*/ 2114550 h 2143125"/>
              <a:gd name="connsiteX114" fmla="*/ 4106642 w 4992467"/>
              <a:gd name="connsiteY114" fmla="*/ 2124075 h 2143125"/>
              <a:gd name="connsiteX115" fmla="*/ 3906617 w 4992467"/>
              <a:gd name="connsiteY115" fmla="*/ 2143125 h 2143125"/>
              <a:gd name="connsiteX116" fmla="*/ 3458942 w 4992467"/>
              <a:gd name="connsiteY116" fmla="*/ 2124075 h 2143125"/>
              <a:gd name="connsiteX117" fmla="*/ 3344642 w 4992467"/>
              <a:gd name="connsiteY117" fmla="*/ 2095500 h 2143125"/>
              <a:gd name="connsiteX118" fmla="*/ 3297017 w 4992467"/>
              <a:gd name="connsiteY118" fmla="*/ 2085975 h 2143125"/>
              <a:gd name="connsiteX119" fmla="*/ 3068417 w 4992467"/>
              <a:gd name="connsiteY119" fmla="*/ 2095500 h 2143125"/>
              <a:gd name="connsiteX120" fmla="*/ 3030317 w 4992467"/>
              <a:gd name="connsiteY120" fmla="*/ 2105025 h 2143125"/>
              <a:gd name="connsiteX121" fmla="*/ 2925542 w 4992467"/>
              <a:gd name="connsiteY121" fmla="*/ 2114550 h 2143125"/>
              <a:gd name="connsiteX122" fmla="*/ 2858867 w 4992467"/>
              <a:gd name="connsiteY122" fmla="*/ 2124075 h 2143125"/>
              <a:gd name="connsiteX123" fmla="*/ 2011142 w 4992467"/>
              <a:gd name="connsiteY123" fmla="*/ 2114550 h 2143125"/>
              <a:gd name="connsiteX124" fmla="*/ 1887317 w 4992467"/>
              <a:gd name="connsiteY124" fmla="*/ 2095500 h 2143125"/>
              <a:gd name="connsiteX125" fmla="*/ 1639667 w 4992467"/>
              <a:gd name="connsiteY125" fmla="*/ 2085975 h 2143125"/>
              <a:gd name="connsiteX126" fmla="*/ 1553942 w 4992467"/>
              <a:gd name="connsiteY126" fmla="*/ 2076450 h 2143125"/>
              <a:gd name="connsiteX127" fmla="*/ 1525367 w 4992467"/>
              <a:gd name="connsiteY127" fmla="*/ 2066925 h 2143125"/>
              <a:gd name="connsiteX128" fmla="*/ 687167 w 4992467"/>
              <a:gd name="connsiteY128" fmla="*/ 2085975 h 2143125"/>
              <a:gd name="connsiteX129" fmla="*/ 620492 w 4992467"/>
              <a:gd name="connsiteY129" fmla="*/ 2076450 h 2143125"/>
              <a:gd name="connsiteX130" fmla="*/ 572867 w 4992467"/>
              <a:gd name="connsiteY13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306667 w 4992467"/>
              <a:gd name="connsiteY108" fmla="*/ 1895475 h 2143125"/>
              <a:gd name="connsiteX109" fmla="*/ 4268567 w 4992467"/>
              <a:gd name="connsiteY109" fmla="*/ 1952625 h 2143125"/>
              <a:gd name="connsiteX110" fmla="*/ 4230467 w 4992467"/>
              <a:gd name="connsiteY110" fmla="*/ 2009775 h 2143125"/>
              <a:gd name="connsiteX111" fmla="*/ 4220942 w 4992467"/>
              <a:gd name="connsiteY111" fmla="*/ 2038350 h 2143125"/>
              <a:gd name="connsiteX112" fmla="*/ 4154267 w 4992467"/>
              <a:gd name="connsiteY112" fmla="*/ 2114550 h 2143125"/>
              <a:gd name="connsiteX113" fmla="*/ 4106642 w 4992467"/>
              <a:gd name="connsiteY113" fmla="*/ 2124075 h 2143125"/>
              <a:gd name="connsiteX114" fmla="*/ 3906617 w 4992467"/>
              <a:gd name="connsiteY114" fmla="*/ 2143125 h 2143125"/>
              <a:gd name="connsiteX115" fmla="*/ 3458942 w 4992467"/>
              <a:gd name="connsiteY115" fmla="*/ 2124075 h 2143125"/>
              <a:gd name="connsiteX116" fmla="*/ 3344642 w 4992467"/>
              <a:gd name="connsiteY116" fmla="*/ 2095500 h 2143125"/>
              <a:gd name="connsiteX117" fmla="*/ 3297017 w 4992467"/>
              <a:gd name="connsiteY117" fmla="*/ 2085975 h 2143125"/>
              <a:gd name="connsiteX118" fmla="*/ 3068417 w 4992467"/>
              <a:gd name="connsiteY118" fmla="*/ 2095500 h 2143125"/>
              <a:gd name="connsiteX119" fmla="*/ 3030317 w 4992467"/>
              <a:gd name="connsiteY119" fmla="*/ 2105025 h 2143125"/>
              <a:gd name="connsiteX120" fmla="*/ 2925542 w 4992467"/>
              <a:gd name="connsiteY120" fmla="*/ 2114550 h 2143125"/>
              <a:gd name="connsiteX121" fmla="*/ 2858867 w 4992467"/>
              <a:gd name="connsiteY121" fmla="*/ 2124075 h 2143125"/>
              <a:gd name="connsiteX122" fmla="*/ 2011142 w 4992467"/>
              <a:gd name="connsiteY122" fmla="*/ 2114550 h 2143125"/>
              <a:gd name="connsiteX123" fmla="*/ 1887317 w 4992467"/>
              <a:gd name="connsiteY123" fmla="*/ 2095500 h 2143125"/>
              <a:gd name="connsiteX124" fmla="*/ 1639667 w 4992467"/>
              <a:gd name="connsiteY124" fmla="*/ 2085975 h 2143125"/>
              <a:gd name="connsiteX125" fmla="*/ 1553942 w 4992467"/>
              <a:gd name="connsiteY125" fmla="*/ 2076450 h 2143125"/>
              <a:gd name="connsiteX126" fmla="*/ 1525367 w 4992467"/>
              <a:gd name="connsiteY126" fmla="*/ 2066925 h 2143125"/>
              <a:gd name="connsiteX127" fmla="*/ 687167 w 4992467"/>
              <a:gd name="connsiteY127" fmla="*/ 2085975 h 2143125"/>
              <a:gd name="connsiteX128" fmla="*/ 620492 w 4992467"/>
              <a:gd name="connsiteY128" fmla="*/ 2076450 h 2143125"/>
              <a:gd name="connsiteX129" fmla="*/ 572867 w 4992467"/>
              <a:gd name="connsiteY12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268567 w 4992467"/>
              <a:gd name="connsiteY108" fmla="*/ 1952625 h 2143125"/>
              <a:gd name="connsiteX109" fmla="*/ 4230467 w 4992467"/>
              <a:gd name="connsiteY109" fmla="*/ 2009775 h 2143125"/>
              <a:gd name="connsiteX110" fmla="*/ 4220942 w 4992467"/>
              <a:gd name="connsiteY110" fmla="*/ 2038350 h 2143125"/>
              <a:gd name="connsiteX111" fmla="*/ 4154267 w 4992467"/>
              <a:gd name="connsiteY111" fmla="*/ 2114550 h 2143125"/>
              <a:gd name="connsiteX112" fmla="*/ 4106642 w 4992467"/>
              <a:gd name="connsiteY112" fmla="*/ 2124075 h 2143125"/>
              <a:gd name="connsiteX113" fmla="*/ 3906617 w 4992467"/>
              <a:gd name="connsiteY113" fmla="*/ 2143125 h 2143125"/>
              <a:gd name="connsiteX114" fmla="*/ 3458942 w 4992467"/>
              <a:gd name="connsiteY114" fmla="*/ 2124075 h 2143125"/>
              <a:gd name="connsiteX115" fmla="*/ 3344642 w 4992467"/>
              <a:gd name="connsiteY115" fmla="*/ 2095500 h 2143125"/>
              <a:gd name="connsiteX116" fmla="*/ 3297017 w 4992467"/>
              <a:gd name="connsiteY116" fmla="*/ 2085975 h 2143125"/>
              <a:gd name="connsiteX117" fmla="*/ 3068417 w 4992467"/>
              <a:gd name="connsiteY117" fmla="*/ 2095500 h 2143125"/>
              <a:gd name="connsiteX118" fmla="*/ 3030317 w 4992467"/>
              <a:gd name="connsiteY118" fmla="*/ 2105025 h 2143125"/>
              <a:gd name="connsiteX119" fmla="*/ 2925542 w 4992467"/>
              <a:gd name="connsiteY119" fmla="*/ 2114550 h 2143125"/>
              <a:gd name="connsiteX120" fmla="*/ 2858867 w 4992467"/>
              <a:gd name="connsiteY120" fmla="*/ 2124075 h 2143125"/>
              <a:gd name="connsiteX121" fmla="*/ 2011142 w 4992467"/>
              <a:gd name="connsiteY121" fmla="*/ 2114550 h 2143125"/>
              <a:gd name="connsiteX122" fmla="*/ 1887317 w 4992467"/>
              <a:gd name="connsiteY122" fmla="*/ 2095500 h 2143125"/>
              <a:gd name="connsiteX123" fmla="*/ 1639667 w 4992467"/>
              <a:gd name="connsiteY123" fmla="*/ 2085975 h 2143125"/>
              <a:gd name="connsiteX124" fmla="*/ 1553942 w 4992467"/>
              <a:gd name="connsiteY124" fmla="*/ 2076450 h 2143125"/>
              <a:gd name="connsiteX125" fmla="*/ 1525367 w 4992467"/>
              <a:gd name="connsiteY125" fmla="*/ 2066925 h 2143125"/>
              <a:gd name="connsiteX126" fmla="*/ 687167 w 4992467"/>
              <a:gd name="connsiteY126" fmla="*/ 2085975 h 2143125"/>
              <a:gd name="connsiteX127" fmla="*/ 620492 w 4992467"/>
              <a:gd name="connsiteY127" fmla="*/ 2076450 h 2143125"/>
              <a:gd name="connsiteX128" fmla="*/ 572867 w 4992467"/>
              <a:gd name="connsiteY12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68567 w 4992467"/>
              <a:gd name="connsiteY107" fmla="*/ 1952625 h 2143125"/>
              <a:gd name="connsiteX108" fmla="*/ 4230467 w 4992467"/>
              <a:gd name="connsiteY108" fmla="*/ 2009775 h 2143125"/>
              <a:gd name="connsiteX109" fmla="*/ 4220942 w 4992467"/>
              <a:gd name="connsiteY109" fmla="*/ 2038350 h 2143125"/>
              <a:gd name="connsiteX110" fmla="*/ 4154267 w 4992467"/>
              <a:gd name="connsiteY110" fmla="*/ 2114550 h 2143125"/>
              <a:gd name="connsiteX111" fmla="*/ 4106642 w 4992467"/>
              <a:gd name="connsiteY111" fmla="*/ 2124075 h 2143125"/>
              <a:gd name="connsiteX112" fmla="*/ 3906617 w 4992467"/>
              <a:gd name="connsiteY112" fmla="*/ 2143125 h 2143125"/>
              <a:gd name="connsiteX113" fmla="*/ 3458942 w 4992467"/>
              <a:gd name="connsiteY113" fmla="*/ 2124075 h 2143125"/>
              <a:gd name="connsiteX114" fmla="*/ 3344642 w 4992467"/>
              <a:gd name="connsiteY114" fmla="*/ 2095500 h 2143125"/>
              <a:gd name="connsiteX115" fmla="*/ 3297017 w 4992467"/>
              <a:gd name="connsiteY115" fmla="*/ 2085975 h 2143125"/>
              <a:gd name="connsiteX116" fmla="*/ 3068417 w 4992467"/>
              <a:gd name="connsiteY116" fmla="*/ 2095500 h 2143125"/>
              <a:gd name="connsiteX117" fmla="*/ 3030317 w 4992467"/>
              <a:gd name="connsiteY117" fmla="*/ 2105025 h 2143125"/>
              <a:gd name="connsiteX118" fmla="*/ 2925542 w 4992467"/>
              <a:gd name="connsiteY118" fmla="*/ 2114550 h 2143125"/>
              <a:gd name="connsiteX119" fmla="*/ 2858867 w 4992467"/>
              <a:gd name="connsiteY119" fmla="*/ 2124075 h 2143125"/>
              <a:gd name="connsiteX120" fmla="*/ 2011142 w 4992467"/>
              <a:gd name="connsiteY120" fmla="*/ 2114550 h 2143125"/>
              <a:gd name="connsiteX121" fmla="*/ 1887317 w 4992467"/>
              <a:gd name="connsiteY121" fmla="*/ 2095500 h 2143125"/>
              <a:gd name="connsiteX122" fmla="*/ 1639667 w 4992467"/>
              <a:gd name="connsiteY122" fmla="*/ 2085975 h 2143125"/>
              <a:gd name="connsiteX123" fmla="*/ 1553942 w 4992467"/>
              <a:gd name="connsiteY123" fmla="*/ 2076450 h 2143125"/>
              <a:gd name="connsiteX124" fmla="*/ 1525367 w 4992467"/>
              <a:gd name="connsiteY124" fmla="*/ 2066925 h 2143125"/>
              <a:gd name="connsiteX125" fmla="*/ 687167 w 4992467"/>
              <a:gd name="connsiteY125" fmla="*/ 2085975 h 2143125"/>
              <a:gd name="connsiteX126" fmla="*/ 620492 w 4992467"/>
              <a:gd name="connsiteY126" fmla="*/ 2076450 h 2143125"/>
              <a:gd name="connsiteX127" fmla="*/ 572867 w 4992467"/>
              <a:gd name="connsiteY12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30467 w 4992467"/>
              <a:gd name="connsiteY107" fmla="*/ 2009775 h 2143125"/>
              <a:gd name="connsiteX108" fmla="*/ 4220942 w 4992467"/>
              <a:gd name="connsiteY108" fmla="*/ 2038350 h 2143125"/>
              <a:gd name="connsiteX109" fmla="*/ 4154267 w 4992467"/>
              <a:gd name="connsiteY109" fmla="*/ 2114550 h 2143125"/>
              <a:gd name="connsiteX110" fmla="*/ 4106642 w 4992467"/>
              <a:gd name="connsiteY110" fmla="*/ 2124075 h 2143125"/>
              <a:gd name="connsiteX111" fmla="*/ 3906617 w 4992467"/>
              <a:gd name="connsiteY111" fmla="*/ 2143125 h 2143125"/>
              <a:gd name="connsiteX112" fmla="*/ 3458942 w 4992467"/>
              <a:gd name="connsiteY112" fmla="*/ 2124075 h 2143125"/>
              <a:gd name="connsiteX113" fmla="*/ 3344642 w 4992467"/>
              <a:gd name="connsiteY113" fmla="*/ 2095500 h 2143125"/>
              <a:gd name="connsiteX114" fmla="*/ 3297017 w 4992467"/>
              <a:gd name="connsiteY114" fmla="*/ 2085975 h 2143125"/>
              <a:gd name="connsiteX115" fmla="*/ 3068417 w 4992467"/>
              <a:gd name="connsiteY115" fmla="*/ 2095500 h 2143125"/>
              <a:gd name="connsiteX116" fmla="*/ 3030317 w 4992467"/>
              <a:gd name="connsiteY116" fmla="*/ 2105025 h 2143125"/>
              <a:gd name="connsiteX117" fmla="*/ 2925542 w 4992467"/>
              <a:gd name="connsiteY117" fmla="*/ 2114550 h 2143125"/>
              <a:gd name="connsiteX118" fmla="*/ 2858867 w 4992467"/>
              <a:gd name="connsiteY118" fmla="*/ 2124075 h 2143125"/>
              <a:gd name="connsiteX119" fmla="*/ 2011142 w 4992467"/>
              <a:gd name="connsiteY119" fmla="*/ 2114550 h 2143125"/>
              <a:gd name="connsiteX120" fmla="*/ 1887317 w 4992467"/>
              <a:gd name="connsiteY120" fmla="*/ 2095500 h 2143125"/>
              <a:gd name="connsiteX121" fmla="*/ 1639667 w 4992467"/>
              <a:gd name="connsiteY121" fmla="*/ 2085975 h 2143125"/>
              <a:gd name="connsiteX122" fmla="*/ 1553942 w 4992467"/>
              <a:gd name="connsiteY122" fmla="*/ 2076450 h 2143125"/>
              <a:gd name="connsiteX123" fmla="*/ 1525367 w 4992467"/>
              <a:gd name="connsiteY123" fmla="*/ 2066925 h 2143125"/>
              <a:gd name="connsiteX124" fmla="*/ 687167 w 4992467"/>
              <a:gd name="connsiteY124" fmla="*/ 2085975 h 2143125"/>
              <a:gd name="connsiteX125" fmla="*/ 620492 w 4992467"/>
              <a:gd name="connsiteY125" fmla="*/ 2076450 h 2143125"/>
              <a:gd name="connsiteX126" fmla="*/ 572867 w 4992467"/>
              <a:gd name="connsiteY12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20942 w 4992467"/>
              <a:gd name="connsiteY107" fmla="*/ 2038350 h 2143125"/>
              <a:gd name="connsiteX108" fmla="*/ 4154267 w 4992467"/>
              <a:gd name="connsiteY108" fmla="*/ 2114550 h 2143125"/>
              <a:gd name="connsiteX109" fmla="*/ 4106642 w 4992467"/>
              <a:gd name="connsiteY109" fmla="*/ 2124075 h 2143125"/>
              <a:gd name="connsiteX110" fmla="*/ 3906617 w 4992467"/>
              <a:gd name="connsiteY110" fmla="*/ 2143125 h 2143125"/>
              <a:gd name="connsiteX111" fmla="*/ 3458942 w 4992467"/>
              <a:gd name="connsiteY111" fmla="*/ 2124075 h 2143125"/>
              <a:gd name="connsiteX112" fmla="*/ 3344642 w 4992467"/>
              <a:gd name="connsiteY112" fmla="*/ 2095500 h 2143125"/>
              <a:gd name="connsiteX113" fmla="*/ 3297017 w 4992467"/>
              <a:gd name="connsiteY113" fmla="*/ 2085975 h 2143125"/>
              <a:gd name="connsiteX114" fmla="*/ 3068417 w 4992467"/>
              <a:gd name="connsiteY114" fmla="*/ 2095500 h 2143125"/>
              <a:gd name="connsiteX115" fmla="*/ 3030317 w 4992467"/>
              <a:gd name="connsiteY115" fmla="*/ 2105025 h 2143125"/>
              <a:gd name="connsiteX116" fmla="*/ 2925542 w 4992467"/>
              <a:gd name="connsiteY116" fmla="*/ 2114550 h 2143125"/>
              <a:gd name="connsiteX117" fmla="*/ 2858867 w 4992467"/>
              <a:gd name="connsiteY117" fmla="*/ 2124075 h 2143125"/>
              <a:gd name="connsiteX118" fmla="*/ 2011142 w 4992467"/>
              <a:gd name="connsiteY118" fmla="*/ 2114550 h 2143125"/>
              <a:gd name="connsiteX119" fmla="*/ 1887317 w 4992467"/>
              <a:gd name="connsiteY119" fmla="*/ 2095500 h 2143125"/>
              <a:gd name="connsiteX120" fmla="*/ 1639667 w 4992467"/>
              <a:gd name="connsiteY120" fmla="*/ 2085975 h 2143125"/>
              <a:gd name="connsiteX121" fmla="*/ 1553942 w 4992467"/>
              <a:gd name="connsiteY121" fmla="*/ 2076450 h 2143125"/>
              <a:gd name="connsiteX122" fmla="*/ 1525367 w 4992467"/>
              <a:gd name="connsiteY122" fmla="*/ 2066925 h 2143125"/>
              <a:gd name="connsiteX123" fmla="*/ 687167 w 4992467"/>
              <a:gd name="connsiteY123" fmla="*/ 2085975 h 2143125"/>
              <a:gd name="connsiteX124" fmla="*/ 620492 w 4992467"/>
              <a:gd name="connsiteY124" fmla="*/ 2076450 h 2143125"/>
              <a:gd name="connsiteX125" fmla="*/ 572867 w 4992467"/>
              <a:gd name="connsiteY12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10892 w 4992467"/>
              <a:gd name="connsiteY23" fmla="*/ 838200 h 2143125"/>
              <a:gd name="connsiteX24" fmla="*/ 1367 w 4992467"/>
              <a:gd name="connsiteY24" fmla="*/ 809625 h 2143125"/>
              <a:gd name="connsiteX25" fmla="*/ 68042 w 4992467"/>
              <a:gd name="connsiteY25" fmla="*/ 733425 h 2143125"/>
              <a:gd name="connsiteX26" fmla="*/ 96617 w 4992467"/>
              <a:gd name="connsiteY26" fmla="*/ 714375 h 2143125"/>
              <a:gd name="connsiteX27" fmla="*/ 125192 w 4992467"/>
              <a:gd name="connsiteY27" fmla="*/ 695325 h 2143125"/>
              <a:gd name="connsiteX28" fmla="*/ 172817 w 4992467"/>
              <a:gd name="connsiteY28" fmla="*/ 647700 h 2143125"/>
              <a:gd name="connsiteX29" fmla="*/ 201392 w 4992467"/>
              <a:gd name="connsiteY29" fmla="*/ 638175 h 2143125"/>
              <a:gd name="connsiteX30" fmla="*/ 258542 w 4992467"/>
              <a:gd name="connsiteY30" fmla="*/ 600075 h 2143125"/>
              <a:gd name="connsiteX31" fmla="*/ 315692 w 4992467"/>
              <a:gd name="connsiteY31" fmla="*/ 571500 h 2143125"/>
              <a:gd name="connsiteX32" fmla="*/ 344267 w 4992467"/>
              <a:gd name="connsiteY32" fmla="*/ 561975 h 2143125"/>
              <a:gd name="connsiteX33" fmla="*/ 401417 w 4992467"/>
              <a:gd name="connsiteY33" fmla="*/ 523875 h 2143125"/>
              <a:gd name="connsiteX34" fmla="*/ 429992 w 4992467"/>
              <a:gd name="connsiteY34" fmla="*/ 504825 h 2143125"/>
              <a:gd name="connsiteX35" fmla="*/ 458567 w 4992467"/>
              <a:gd name="connsiteY35" fmla="*/ 495300 h 2143125"/>
              <a:gd name="connsiteX36" fmla="*/ 487142 w 4992467"/>
              <a:gd name="connsiteY36" fmla="*/ 476250 h 2143125"/>
              <a:gd name="connsiteX37" fmla="*/ 544292 w 4992467"/>
              <a:gd name="connsiteY37" fmla="*/ 457200 h 2143125"/>
              <a:gd name="connsiteX38" fmla="*/ 649067 w 4992467"/>
              <a:gd name="connsiteY38" fmla="*/ 428625 h 2143125"/>
              <a:gd name="connsiteX39" fmla="*/ 830042 w 4992467"/>
              <a:gd name="connsiteY39" fmla="*/ 409575 h 2143125"/>
              <a:gd name="connsiteX40" fmla="*/ 925292 w 4992467"/>
              <a:gd name="connsiteY40" fmla="*/ 381000 h 2143125"/>
              <a:gd name="connsiteX41" fmla="*/ 953867 w 4992467"/>
              <a:gd name="connsiteY41" fmla="*/ 361950 h 2143125"/>
              <a:gd name="connsiteX42" fmla="*/ 1011017 w 4992467"/>
              <a:gd name="connsiteY42" fmla="*/ 342900 h 2143125"/>
              <a:gd name="connsiteX43" fmla="*/ 1096742 w 4992467"/>
              <a:gd name="connsiteY43" fmla="*/ 304800 h 2143125"/>
              <a:gd name="connsiteX44" fmla="*/ 1182467 w 4992467"/>
              <a:gd name="connsiteY44" fmla="*/ 285750 h 2143125"/>
              <a:gd name="connsiteX45" fmla="*/ 1220567 w 4992467"/>
              <a:gd name="connsiteY45" fmla="*/ 276225 h 2143125"/>
              <a:gd name="connsiteX46" fmla="*/ 1411067 w 4992467"/>
              <a:gd name="connsiteY46" fmla="*/ 266700 h 2143125"/>
              <a:gd name="connsiteX47" fmla="*/ 1458692 w 4992467"/>
              <a:gd name="connsiteY47" fmla="*/ 257175 h 2143125"/>
              <a:gd name="connsiteX48" fmla="*/ 1487267 w 4992467"/>
              <a:gd name="connsiteY48" fmla="*/ 247650 h 2143125"/>
              <a:gd name="connsiteX49" fmla="*/ 1544417 w 4992467"/>
              <a:gd name="connsiteY49" fmla="*/ 238125 h 2143125"/>
              <a:gd name="connsiteX50" fmla="*/ 1658717 w 4992467"/>
              <a:gd name="connsiteY50" fmla="*/ 247650 h 2143125"/>
              <a:gd name="connsiteX51" fmla="*/ 1868267 w 4992467"/>
              <a:gd name="connsiteY51" fmla="*/ 228600 h 2143125"/>
              <a:gd name="connsiteX52" fmla="*/ 1953992 w 4992467"/>
              <a:gd name="connsiteY52" fmla="*/ 200025 h 2143125"/>
              <a:gd name="connsiteX53" fmla="*/ 1982567 w 4992467"/>
              <a:gd name="connsiteY53" fmla="*/ 190500 h 2143125"/>
              <a:gd name="connsiteX54" fmla="*/ 2011142 w 4992467"/>
              <a:gd name="connsiteY54" fmla="*/ 171450 h 2143125"/>
              <a:gd name="connsiteX55" fmla="*/ 2068292 w 4992467"/>
              <a:gd name="connsiteY55" fmla="*/ 152400 h 2143125"/>
              <a:gd name="connsiteX56" fmla="*/ 2154017 w 4992467"/>
              <a:gd name="connsiteY56" fmla="*/ 114300 h 2143125"/>
              <a:gd name="connsiteX57" fmla="*/ 2496917 w 4992467"/>
              <a:gd name="connsiteY57" fmla="*/ 95250 h 2143125"/>
              <a:gd name="connsiteX58" fmla="*/ 2582642 w 4992467"/>
              <a:gd name="connsiteY58" fmla="*/ 66675 h 2143125"/>
              <a:gd name="connsiteX59" fmla="*/ 2611217 w 4992467"/>
              <a:gd name="connsiteY59" fmla="*/ 57150 h 2143125"/>
              <a:gd name="connsiteX60" fmla="*/ 2639792 w 4992467"/>
              <a:gd name="connsiteY60" fmla="*/ 38100 h 2143125"/>
              <a:gd name="connsiteX61" fmla="*/ 2696942 w 4992467"/>
              <a:gd name="connsiteY61" fmla="*/ 19050 h 2143125"/>
              <a:gd name="connsiteX62" fmla="*/ 2763617 w 4992467"/>
              <a:gd name="connsiteY62" fmla="*/ 0 h 2143125"/>
              <a:gd name="connsiteX63" fmla="*/ 2982692 w 4992467"/>
              <a:gd name="connsiteY63" fmla="*/ 9525 h 2143125"/>
              <a:gd name="connsiteX64" fmla="*/ 3039842 w 4992467"/>
              <a:gd name="connsiteY64" fmla="*/ 28575 h 2143125"/>
              <a:gd name="connsiteX65" fmla="*/ 3077942 w 4992467"/>
              <a:gd name="connsiteY65" fmla="*/ 38100 h 2143125"/>
              <a:gd name="connsiteX66" fmla="*/ 3135092 w 4992467"/>
              <a:gd name="connsiteY66" fmla="*/ 57150 h 2143125"/>
              <a:gd name="connsiteX67" fmla="*/ 3192242 w 4992467"/>
              <a:gd name="connsiteY67" fmla="*/ 76200 h 2143125"/>
              <a:gd name="connsiteX68" fmla="*/ 3220817 w 4992467"/>
              <a:gd name="connsiteY68" fmla="*/ 85725 h 2143125"/>
              <a:gd name="connsiteX69" fmla="*/ 3249392 w 4992467"/>
              <a:gd name="connsiteY69" fmla="*/ 95250 h 2143125"/>
              <a:gd name="connsiteX70" fmla="*/ 3363692 w 4992467"/>
              <a:gd name="connsiteY70" fmla="*/ 104775 h 2143125"/>
              <a:gd name="connsiteX71" fmla="*/ 3420842 w 4992467"/>
              <a:gd name="connsiteY71" fmla="*/ 133350 h 2143125"/>
              <a:gd name="connsiteX72" fmla="*/ 3449417 w 4992467"/>
              <a:gd name="connsiteY72" fmla="*/ 161925 h 2143125"/>
              <a:gd name="connsiteX73" fmla="*/ 3506567 w 4992467"/>
              <a:gd name="connsiteY73" fmla="*/ 200025 h 2143125"/>
              <a:gd name="connsiteX74" fmla="*/ 3535142 w 4992467"/>
              <a:gd name="connsiteY74" fmla="*/ 219075 h 2143125"/>
              <a:gd name="connsiteX75" fmla="*/ 3563717 w 4992467"/>
              <a:gd name="connsiteY75" fmla="*/ 247650 h 2143125"/>
              <a:gd name="connsiteX76" fmla="*/ 3620867 w 4992467"/>
              <a:gd name="connsiteY76" fmla="*/ 266700 h 2143125"/>
              <a:gd name="connsiteX77" fmla="*/ 3678017 w 4992467"/>
              <a:gd name="connsiteY77" fmla="*/ 295275 h 2143125"/>
              <a:gd name="connsiteX78" fmla="*/ 3706592 w 4992467"/>
              <a:gd name="connsiteY78" fmla="*/ 314325 h 2143125"/>
              <a:gd name="connsiteX79" fmla="*/ 3744692 w 4992467"/>
              <a:gd name="connsiteY79" fmla="*/ 323850 h 2143125"/>
              <a:gd name="connsiteX80" fmla="*/ 3887567 w 4992467"/>
              <a:gd name="connsiteY80" fmla="*/ 342900 h 2143125"/>
              <a:gd name="connsiteX81" fmla="*/ 3944717 w 4992467"/>
              <a:gd name="connsiteY81" fmla="*/ 361950 h 2143125"/>
              <a:gd name="connsiteX82" fmla="*/ 3973292 w 4992467"/>
              <a:gd name="connsiteY82" fmla="*/ 371475 h 2143125"/>
              <a:gd name="connsiteX83" fmla="*/ 4030442 w 4992467"/>
              <a:gd name="connsiteY83" fmla="*/ 419100 h 2143125"/>
              <a:gd name="connsiteX84" fmla="*/ 4087592 w 4992467"/>
              <a:gd name="connsiteY84" fmla="*/ 457200 h 2143125"/>
              <a:gd name="connsiteX85" fmla="*/ 4116167 w 4992467"/>
              <a:gd name="connsiteY85" fmla="*/ 476250 h 2143125"/>
              <a:gd name="connsiteX86" fmla="*/ 4173317 w 4992467"/>
              <a:gd name="connsiteY86" fmla="*/ 514350 h 2143125"/>
              <a:gd name="connsiteX87" fmla="*/ 4201892 w 4992467"/>
              <a:gd name="connsiteY87" fmla="*/ 533400 h 2143125"/>
              <a:gd name="connsiteX88" fmla="*/ 4230467 w 4992467"/>
              <a:gd name="connsiteY88" fmla="*/ 542925 h 2143125"/>
              <a:gd name="connsiteX89" fmla="*/ 4259042 w 4992467"/>
              <a:gd name="connsiteY89" fmla="*/ 571500 h 2143125"/>
              <a:gd name="connsiteX90" fmla="*/ 4316192 w 4992467"/>
              <a:gd name="connsiteY90" fmla="*/ 600075 h 2143125"/>
              <a:gd name="connsiteX91" fmla="*/ 4344767 w 4992467"/>
              <a:gd name="connsiteY91" fmla="*/ 628650 h 2143125"/>
              <a:gd name="connsiteX92" fmla="*/ 4373342 w 4992467"/>
              <a:gd name="connsiteY92" fmla="*/ 638175 h 2143125"/>
              <a:gd name="connsiteX93" fmla="*/ 4459067 w 4992467"/>
              <a:gd name="connsiteY93" fmla="*/ 695325 h 2143125"/>
              <a:gd name="connsiteX94" fmla="*/ 4487642 w 4992467"/>
              <a:gd name="connsiteY94" fmla="*/ 714375 h 2143125"/>
              <a:gd name="connsiteX95" fmla="*/ 4516217 w 4992467"/>
              <a:gd name="connsiteY95" fmla="*/ 733425 h 2143125"/>
              <a:gd name="connsiteX96" fmla="*/ 4601942 w 4992467"/>
              <a:gd name="connsiteY96" fmla="*/ 809625 h 2143125"/>
              <a:gd name="connsiteX97" fmla="*/ 4630517 w 4992467"/>
              <a:gd name="connsiteY97" fmla="*/ 819150 h 2143125"/>
              <a:gd name="connsiteX98" fmla="*/ 4687667 w 4992467"/>
              <a:gd name="connsiteY98" fmla="*/ 857250 h 2143125"/>
              <a:gd name="connsiteX99" fmla="*/ 4754342 w 4992467"/>
              <a:gd name="connsiteY99" fmla="*/ 876300 h 2143125"/>
              <a:gd name="connsiteX100" fmla="*/ 4782917 w 4992467"/>
              <a:gd name="connsiteY100" fmla="*/ 885825 h 2143125"/>
              <a:gd name="connsiteX101" fmla="*/ 4849592 w 4992467"/>
              <a:gd name="connsiteY101" fmla="*/ 904875 h 2143125"/>
              <a:gd name="connsiteX102" fmla="*/ 4878167 w 4992467"/>
              <a:gd name="connsiteY102" fmla="*/ 923925 h 2143125"/>
              <a:gd name="connsiteX103" fmla="*/ 4906742 w 4992467"/>
              <a:gd name="connsiteY103" fmla="*/ 933450 h 2143125"/>
              <a:gd name="connsiteX104" fmla="*/ 4963892 w 4992467"/>
              <a:gd name="connsiteY104" fmla="*/ 971550 h 2143125"/>
              <a:gd name="connsiteX105" fmla="*/ 4992467 w 4992467"/>
              <a:gd name="connsiteY105" fmla="*/ 1008111 h 2143125"/>
              <a:gd name="connsiteX106" fmla="*/ 4220942 w 4992467"/>
              <a:gd name="connsiteY106" fmla="*/ 2038350 h 2143125"/>
              <a:gd name="connsiteX107" fmla="*/ 4154267 w 4992467"/>
              <a:gd name="connsiteY107" fmla="*/ 2114550 h 2143125"/>
              <a:gd name="connsiteX108" fmla="*/ 4106642 w 4992467"/>
              <a:gd name="connsiteY108" fmla="*/ 2124075 h 2143125"/>
              <a:gd name="connsiteX109" fmla="*/ 3906617 w 4992467"/>
              <a:gd name="connsiteY109" fmla="*/ 2143125 h 2143125"/>
              <a:gd name="connsiteX110" fmla="*/ 3458942 w 4992467"/>
              <a:gd name="connsiteY110" fmla="*/ 2124075 h 2143125"/>
              <a:gd name="connsiteX111" fmla="*/ 3344642 w 4992467"/>
              <a:gd name="connsiteY111" fmla="*/ 2095500 h 2143125"/>
              <a:gd name="connsiteX112" fmla="*/ 3297017 w 4992467"/>
              <a:gd name="connsiteY112" fmla="*/ 2085975 h 2143125"/>
              <a:gd name="connsiteX113" fmla="*/ 3068417 w 4992467"/>
              <a:gd name="connsiteY113" fmla="*/ 2095500 h 2143125"/>
              <a:gd name="connsiteX114" fmla="*/ 3030317 w 4992467"/>
              <a:gd name="connsiteY114" fmla="*/ 2105025 h 2143125"/>
              <a:gd name="connsiteX115" fmla="*/ 2925542 w 4992467"/>
              <a:gd name="connsiteY115" fmla="*/ 2114550 h 2143125"/>
              <a:gd name="connsiteX116" fmla="*/ 2858867 w 4992467"/>
              <a:gd name="connsiteY116" fmla="*/ 2124075 h 2143125"/>
              <a:gd name="connsiteX117" fmla="*/ 2011142 w 4992467"/>
              <a:gd name="connsiteY117" fmla="*/ 2114550 h 2143125"/>
              <a:gd name="connsiteX118" fmla="*/ 1887317 w 4992467"/>
              <a:gd name="connsiteY118" fmla="*/ 2095500 h 2143125"/>
              <a:gd name="connsiteX119" fmla="*/ 1639667 w 4992467"/>
              <a:gd name="connsiteY119" fmla="*/ 2085975 h 2143125"/>
              <a:gd name="connsiteX120" fmla="*/ 1553942 w 4992467"/>
              <a:gd name="connsiteY120" fmla="*/ 2076450 h 2143125"/>
              <a:gd name="connsiteX121" fmla="*/ 1525367 w 4992467"/>
              <a:gd name="connsiteY121" fmla="*/ 2066925 h 2143125"/>
              <a:gd name="connsiteX122" fmla="*/ 687167 w 4992467"/>
              <a:gd name="connsiteY122" fmla="*/ 2085975 h 2143125"/>
              <a:gd name="connsiteX123" fmla="*/ 620492 w 4992467"/>
              <a:gd name="connsiteY123" fmla="*/ 2076450 h 2143125"/>
              <a:gd name="connsiteX124" fmla="*/ 572867 w 4992467"/>
              <a:gd name="connsiteY124" fmla="*/ 2095500 h 2143125"/>
              <a:gd name="connsiteX0" fmla="*/ 573088 w 4992688"/>
              <a:gd name="connsiteY0" fmla="*/ 2095500 h 2143125"/>
              <a:gd name="connsiteX1" fmla="*/ 573088 w 4992688"/>
              <a:gd name="connsiteY1" fmla="*/ 2095500 h 2143125"/>
              <a:gd name="connsiteX2" fmla="*/ 544513 w 4992688"/>
              <a:gd name="connsiteY2" fmla="*/ 2019300 h 2143125"/>
              <a:gd name="connsiteX3" fmla="*/ 515938 w 4992688"/>
              <a:gd name="connsiteY3" fmla="*/ 1933575 h 2143125"/>
              <a:gd name="connsiteX4" fmla="*/ 506413 w 4992688"/>
              <a:gd name="connsiteY4" fmla="*/ 1905000 h 2143125"/>
              <a:gd name="connsiteX5" fmla="*/ 496888 w 4992688"/>
              <a:gd name="connsiteY5" fmla="*/ 1876425 h 2143125"/>
              <a:gd name="connsiteX6" fmla="*/ 430213 w 4992688"/>
              <a:gd name="connsiteY6" fmla="*/ 1790700 h 2143125"/>
              <a:gd name="connsiteX7" fmla="*/ 392113 w 4992688"/>
              <a:gd name="connsiteY7" fmla="*/ 1676400 h 2143125"/>
              <a:gd name="connsiteX8" fmla="*/ 382588 w 4992688"/>
              <a:gd name="connsiteY8" fmla="*/ 1647825 h 2143125"/>
              <a:gd name="connsiteX9" fmla="*/ 344488 w 4992688"/>
              <a:gd name="connsiteY9" fmla="*/ 1590675 h 2143125"/>
              <a:gd name="connsiteX10" fmla="*/ 325438 w 4992688"/>
              <a:gd name="connsiteY10" fmla="*/ 1533525 h 2143125"/>
              <a:gd name="connsiteX11" fmla="*/ 315913 w 4992688"/>
              <a:gd name="connsiteY11" fmla="*/ 1504950 h 2143125"/>
              <a:gd name="connsiteX12" fmla="*/ 239713 w 4992688"/>
              <a:gd name="connsiteY12" fmla="*/ 1390650 h 2143125"/>
              <a:gd name="connsiteX13" fmla="*/ 220663 w 4992688"/>
              <a:gd name="connsiteY13" fmla="*/ 1362075 h 2143125"/>
              <a:gd name="connsiteX14" fmla="*/ 211138 w 4992688"/>
              <a:gd name="connsiteY14" fmla="*/ 1333500 h 2143125"/>
              <a:gd name="connsiteX15" fmla="*/ 192088 w 4992688"/>
              <a:gd name="connsiteY15" fmla="*/ 1304925 h 2143125"/>
              <a:gd name="connsiteX16" fmla="*/ 173038 w 4992688"/>
              <a:gd name="connsiteY16" fmla="*/ 1247775 h 2143125"/>
              <a:gd name="connsiteX17" fmla="*/ 153988 w 4992688"/>
              <a:gd name="connsiteY17" fmla="*/ 1190625 h 2143125"/>
              <a:gd name="connsiteX18" fmla="*/ 144463 w 4992688"/>
              <a:gd name="connsiteY18" fmla="*/ 1162050 h 2143125"/>
              <a:gd name="connsiteX19" fmla="*/ 106363 w 4992688"/>
              <a:gd name="connsiteY19" fmla="*/ 1076325 h 2143125"/>
              <a:gd name="connsiteX20" fmla="*/ 96838 w 4992688"/>
              <a:gd name="connsiteY20" fmla="*/ 1047750 h 2143125"/>
              <a:gd name="connsiteX21" fmla="*/ 87313 w 4992688"/>
              <a:gd name="connsiteY21" fmla="*/ 1019175 h 2143125"/>
              <a:gd name="connsiteX22" fmla="*/ 58738 w 4992688"/>
              <a:gd name="connsiteY22" fmla="*/ 962025 h 2143125"/>
              <a:gd name="connsiteX23" fmla="*/ 1588 w 4992688"/>
              <a:gd name="connsiteY23" fmla="*/ 809625 h 2143125"/>
              <a:gd name="connsiteX24" fmla="*/ 68263 w 4992688"/>
              <a:gd name="connsiteY24" fmla="*/ 733425 h 2143125"/>
              <a:gd name="connsiteX25" fmla="*/ 96838 w 4992688"/>
              <a:gd name="connsiteY25" fmla="*/ 714375 h 2143125"/>
              <a:gd name="connsiteX26" fmla="*/ 125413 w 4992688"/>
              <a:gd name="connsiteY26" fmla="*/ 695325 h 2143125"/>
              <a:gd name="connsiteX27" fmla="*/ 173038 w 4992688"/>
              <a:gd name="connsiteY27" fmla="*/ 647700 h 2143125"/>
              <a:gd name="connsiteX28" fmla="*/ 201613 w 4992688"/>
              <a:gd name="connsiteY28" fmla="*/ 638175 h 2143125"/>
              <a:gd name="connsiteX29" fmla="*/ 258763 w 4992688"/>
              <a:gd name="connsiteY29" fmla="*/ 600075 h 2143125"/>
              <a:gd name="connsiteX30" fmla="*/ 315913 w 4992688"/>
              <a:gd name="connsiteY30" fmla="*/ 571500 h 2143125"/>
              <a:gd name="connsiteX31" fmla="*/ 344488 w 4992688"/>
              <a:gd name="connsiteY31" fmla="*/ 561975 h 2143125"/>
              <a:gd name="connsiteX32" fmla="*/ 401638 w 4992688"/>
              <a:gd name="connsiteY32" fmla="*/ 523875 h 2143125"/>
              <a:gd name="connsiteX33" fmla="*/ 430213 w 4992688"/>
              <a:gd name="connsiteY33" fmla="*/ 504825 h 2143125"/>
              <a:gd name="connsiteX34" fmla="*/ 458788 w 4992688"/>
              <a:gd name="connsiteY34" fmla="*/ 495300 h 2143125"/>
              <a:gd name="connsiteX35" fmla="*/ 487363 w 4992688"/>
              <a:gd name="connsiteY35" fmla="*/ 476250 h 2143125"/>
              <a:gd name="connsiteX36" fmla="*/ 544513 w 4992688"/>
              <a:gd name="connsiteY36" fmla="*/ 457200 h 2143125"/>
              <a:gd name="connsiteX37" fmla="*/ 649288 w 4992688"/>
              <a:gd name="connsiteY37" fmla="*/ 428625 h 2143125"/>
              <a:gd name="connsiteX38" fmla="*/ 830263 w 4992688"/>
              <a:gd name="connsiteY38" fmla="*/ 409575 h 2143125"/>
              <a:gd name="connsiteX39" fmla="*/ 925513 w 4992688"/>
              <a:gd name="connsiteY39" fmla="*/ 381000 h 2143125"/>
              <a:gd name="connsiteX40" fmla="*/ 954088 w 4992688"/>
              <a:gd name="connsiteY40" fmla="*/ 361950 h 2143125"/>
              <a:gd name="connsiteX41" fmla="*/ 1011238 w 4992688"/>
              <a:gd name="connsiteY41" fmla="*/ 342900 h 2143125"/>
              <a:gd name="connsiteX42" fmla="*/ 1096963 w 4992688"/>
              <a:gd name="connsiteY42" fmla="*/ 304800 h 2143125"/>
              <a:gd name="connsiteX43" fmla="*/ 1182688 w 4992688"/>
              <a:gd name="connsiteY43" fmla="*/ 285750 h 2143125"/>
              <a:gd name="connsiteX44" fmla="*/ 1220788 w 4992688"/>
              <a:gd name="connsiteY44" fmla="*/ 276225 h 2143125"/>
              <a:gd name="connsiteX45" fmla="*/ 1411288 w 4992688"/>
              <a:gd name="connsiteY45" fmla="*/ 266700 h 2143125"/>
              <a:gd name="connsiteX46" fmla="*/ 1458913 w 4992688"/>
              <a:gd name="connsiteY46" fmla="*/ 257175 h 2143125"/>
              <a:gd name="connsiteX47" fmla="*/ 1487488 w 4992688"/>
              <a:gd name="connsiteY47" fmla="*/ 247650 h 2143125"/>
              <a:gd name="connsiteX48" fmla="*/ 1544638 w 4992688"/>
              <a:gd name="connsiteY48" fmla="*/ 238125 h 2143125"/>
              <a:gd name="connsiteX49" fmla="*/ 1658938 w 4992688"/>
              <a:gd name="connsiteY49" fmla="*/ 247650 h 2143125"/>
              <a:gd name="connsiteX50" fmla="*/ 1868488 w 4992688"/>
              <a:gd name="connsiteY50" fmla="*/ 228600 h 2143125"/>
              <a:gd name="connsiteX51" fmla="*/ 1954213 w 4992688"/>
              <a:gd name="connsiteY51" fmla="*/ 200025 h 2143125"/>
              <a:gd name="connsiteX52" fmla="*/ 1982788 w 4992688"/>
              <a:gd name="connsiteY52" fmla="*/ 190500 h 2143125"/>
              <a:gd name="connsiteX53" fmla="*/ 2011363 w 4992688"/>
              <a:gd name="connsiteY53" fmla="*/ 171450 h 2143125"/>
              <a:gd name="connsiteX54" fmla="*/ 2068513 w 4992688"/>
              <a:gd name="connsiteY54" fmla="*/ 152400 h 2143125"/>
              <a:gd name="connsiteX55" fmla="*/ 2154238 w 4992688"/>
              <a:gd name="connsiteY55" fmla="*/ 114300 h 2143125"/>
              <a:gd name="connsiteX56" fmla="*/ 2497138 w 4992688"/>
              <a:gd name="connsiteY56" fmla="*/ 95250 h 2143125"/>
              <a:gd name="connsiteX57" fmla="*/ 2582863 w 4992688"/>
              <a:gd name="connsiteY57" fmla="*/ 66675 h 2143125"/>
              <a:gd name="connsiteX58" fmla="*/ 2611438 w 4992688"/>
              <a:gd name="connsiteY58" fmla="*/ 57150 h 2143125"/>
              <a:gd name="connsiteX59" fmla="*/ 2640013 w 4992688"/>
              <a:gd name="connsiteY59" fmla="*/ 38100 h 2143125"/>
              <a:gd name="connsiteX60" fmla="*/ 2697163 w 4992688"/>
              <a:gd name="connsiteY60" fmla="*/ 19050 h 2143125"/>
              <a:gd name="connsiteX61" fmla="*/ 2763838 w 4992688"/>
              <a:gd name="connsiteY61" fmla="*/ 0 h 2143125"/>
              <a:gd name="connsiteX62" fmla="*/ 2982913 w 4992688"/>
              <a:gd name="connsiteY62" fmla="*/ 9525 h 2143125"/>
              <a:gd name="connsiteX63" fmla="*/ 3040063 w 4992688"/>
              <a:gd name="connsiteY63" fmla="*/ 28575 h 2143125"/>
              <a:gd name="connsiteX64" fmla="*/ 3078163 w 4992688"/>
              <a:gd name="connsiteY64" fmla="*/ 38100 h 2143125"/>
              <a:gd name="connsiteX65" fmla="*/ 3135313 w 4992688"/>
              <a:gd name="connsiteY65" fmla="*/ 57150 h 2143125"/>
              <a:gd name="connsiteX66" fmla="*/ 3192463 w 4992688"/>
              <a:gd name="connsiteY66" fmla="*/ 76200 h 2143125"/>
              <a:gd name="connsiteX67" fmla="*/ 3221038 w 4992688"/>
              <a:gd name="connsiteY67" fmla="*/ 85725 h 2143125"/>
              <a:gd name="connsiteX68" fmla="*/ 3249613 w 4992688"/>
              <a:gd name="connsiteY68" fmla="*/ 95250 h 2143125"/>
              <a:gd name="connsiteX69" fmla="*/ 3363913 w 4992688"/>
              <a:gd name="connsiteY69" fmla="*/ 104775 h 2143125"/>
              <a:gd name="connsiteX70" fmla="*/ 3421063 w 4992688"/>
              <a:gd name="connsiteY70" fmla="*/ 133350 h 2143125"/>
              <a:gd name="connsiteX71" fmla="*/ 3449638 w 4992688"/>
              <a:gd name="connsiteY71" fmla="*/ 161925 h 2143125"/>
              <a:gd name="connsiteX72" fmla="*/ 3506788 w 4992688"/>
              <a:gd name="connsiteY72" fmla="*/ 200025 h 2143125"/>
              <a:gd name="connsiteX73" fmla="*/ 3535363 w 4992688"/>
              <a:gd name="connsiteY73" fmla="*/ 219075 h 2143125"/>
              <a:gd name="connsiteX74" fmla="*/ 3563938 w 4992688"/>
              <a:gd name="connsiteY74" fmla="*/ 247650 h 2143125"/>
              <a:gd name="connsiteX75" fmla="*/ 3621088 w 4992688"/>
              <a:gd name="connsiteY75" fmla="*/ 266700 h 2143125"/>
              <a:gd name="connsiteX76" fmla="*/ 3678238 w 4992688"/>
              <a:gd name="connsiteY76" fmla="*/ 295275 h 2143125"/>
              <a:gd name="connsiteX77" fmla="*/ 3706813 w 4992688"/>
              <a:gd name="connsiteY77" fmla="*/ 314325 h 2143125"/>
              <a:gd name="connsiteX78" fmla="*/ 3744913 w 4992688"/>
              <a:gd name="connsiteY78" fmla="*/ 323850 h 2143125"/>
              <a:gd name="connsiteX79" fmla="*/ 3887788 w 4992688"/>
              <a:gd name="connsiteY79" fmla="*/ 342900 h 2143125"/>
              <a:gd name="connsiteX80" fmla="*/ 3944938 w 4992688"/>
              <a:gd name="connsiteY80" fmla="*/ 361950 h 2143125"/>
              <a:gd name="connsiteX81" fmla="*/ 3973513 w 4992688"/>
              <a:gd name="connsiteY81" fmla="*/ 371475 h 2143125"/>
              <a:gd name="connsiteX82" fmla="*/ 4030663 w 4992688"/>
              <a:gd name="connsiteY82" fmla="*/ 419100 h 2143125"/>
              <a:gd name="connsiteX83" fmla="*/ 4087813 w 4992688"/>
              <a:gd name="connsiteY83" fmla="*/ 457200 h 2143125"/>
              <a:gd name="connsiteX84" fmla="*/ 4116388 w 4992688"/>
              <a:gd name="connsiteY84" fmla="*/ 476250 h 2143125"/>
              <a:gd name="connsiteX85" fmla="*/ 4173538 w 4992688"/>
              <a:gd name="connsiteY85" fmla="*/ 514350 h 2143125"/>
              <a:gd name="connsiteX86" fmla="*/ 4202113 w 4992688"/>
              <a:gd name="connsiteY86" fmla="*/ 533400 h 2143125"/>
              <a:gd name="connsiteX87" fmla="*/ 4230688 w 4992688"/>
              <a:gd name="connsiteY87" fmla="*/ 542925 h 2143125"/>
              <a:gd name="connsiteX88" fmla="*/ 4259263 w 4992688"/>
              <a:gd name="connsiteY88" fmla="*/ 571500 h 2143125"/>
              <a:gd name="connsiteX89" fmla="*/ 4316413 w 4992688"/>
              <a:gd name="connsiteY89" fmla="*/ 600075 h 2143125"/>
              <a:gd name="connsiteX90" fmla="*/ 4344988 w 4992688"/>
              <a:gd name="connsiteY90" fmla="*/ 628650 h 2143125"/>
              <a:gd name="connsiteX91" fmla="*/ 4373563 w 4992688"/>
              <a:gd name="connsiteY91" fmla="*/ 638175 h 2143125"/>
              <a:gd name="connsiteX92" fmla="*/ 4459288 w 4992688"/>
              <a:gd name="connsiteY92" fmla="*/ 695325 h 2143125"/>
              <a:gd name="connsiteX93" fmla="*/ 4487863 w 4992688"/>
              <a:gd name="connsiteY93" fmla="*/ 714375 h 2143125"/>
              <a:gd name="connsiteX94" fmla="*/ 4516438 w 4992688"/>
              <a:gd name="connsiteY94" fmla="*/ 733425 h 2143125"/>
              <a:gd name="connsiteX95" fmla="*/ 4602163 w 4992688"/>
              <a:gd name="connsiteY95" fmla="*/ 809625 h 2143125"/>
              <a:gd name="connsiteX96" fmla="*/ 4630738 w 4992688"/>
              <a:gd name="connsiteY96" fmla="*/ 819150 h 2143125"/>
              <a:gd name="connsiteX97" fmla="*/ 4687888 w 4992688"/>
              <a:gd name="connsiteY97" fmla="*/ 857250 h 2143125"/>
              <a:gd name="connsiteX98" fmla="*/ 4754563 w 4992688"/>
              <a:gd name="connsiteY98" fmla="*/ 876300 h 2143125"/>
              <a:gd name="connsiteX99" fmla="*/ 4783138 w 4992688"/>
              <a:gd name="connsiteY99" fmla="*/ 885825 h 2143125"/>
              <a:gd name="connsiteX100" fmla="*/ 4849813 w 4992688"/>
              <a:gd name="connsiteY100" fmla="*/ 904875 h 2143125"/>
              <a:gd name="connsiteX101" fmla="*/ 4878388 w 4992688"/>
              <a:gd name="connsiteY101" fmla="*/ 923925 h 2143125"/>
              <a:gd name="connsiteX102" fmla="*/ 4906963 w 4992688"/>
              <a:gd name="connsiteY102" fmla="*/ 933450 h 2143125"/>
              <a:gd name="connsiteX103" fmla="*/ 4964113 w 4992688"/>
              <a:gd name="connsiteY103" fmla="*/ 971550 h 2143125"/>
              <a:gd name="connsiteX104" fmla="*/ 4992688 w 4992688"/>
              <a:gd name="connsiteY104" fmla="*/ 1008111 h 2143125"/>
              <a:gd name="connsiteX105" fmla="*/ 4221163 w 4992688"/>
              <a:gd name="connsiteY105" fmla="*/ 2038350 h 2143125"/>
              <a:gd name="connsiteX106" fmla="*/ 4154488 w 4992688"/>
              <a:gd name="connsiteY106" fmla="*/ 2114550 h 2143125"/>
              <a:gd name="connsiteX107" fmla="*/ 4106863 w 4992688"/>
              <a:gd name="connsiteY107" fmla="*/ 2124075 h 2143125"/>
              <a:gd name="connsiteX108" fmla="*/ 3906838 w 4992688"/>
              <a:gd name="connsiteY108" fmla="*/ 2143125 h 2143125"/>
              <a:gd name="connsiteX109" fmla="*/ 3459163 w 4992688"/>
              <a:gd name="connsiteY109" fmla="*/ 2124075 h 2143125"/>
              <a:gd name="connsiteX110" fmla="*/ 3344863 w 4992688"/>
              <a:gd name="connsiteY110" fmla="*/ 2095500 h 2143125"/>
              <a:gd name="connsiteX111" fmla="*/ 3297238 w 4992688"/>
              <a:gd name="connsiteY111" fmla="*/ 2085975 h 2143125"/>
              <a:gd name="connsiteX112" fmla="*/ 3068638 w 4992688"/>
              <a:gd name="connsiteY112" fmla="*/ 2095500 h 2143125"/>
              <a:gd name="connsiteX113" fmla="*/ 3030538 w 4992688"/>
              <a:gd name="connsiteY113" fmla="*/ 2105025 h 2143125"/>
              <a:gd name="connsiteX114" fmla="*/ 2925763 w 4992688"/>
              <a:gd name="connsiteY114" fmla="*/ 2114550 h 2143125"/>
              <a:gd name="connsiteX115" fmla="*/ 2859088 w 4992688"/>
              <a:gd name="connsiteY115" fmla="*/ 2124075 h 2143125"/>
              <a:gd name="connsiteX116" fmla="*/ 2011363 w 4992688"/>
              <a:gd name="connsiteY116" fmla="*/ 2114550 h 2143125"/>
              <a:gd name="connsiteX117" fmla="*/ 1887538 w 4992688"/>
              <a:gd name="connsiteY117" fmla="*/ 2095500 h 2143125"/>
              <a:gd name="connsiteX118" fmla="*/ 1639888 w 4992688"/>
              <a:gd name="connsiteY118" fmla="*/ 2085975 h 2143125"/>
              <a:gd name="connsiteX119" fmla="*/ 1554163 w 4992688"/>
              <a:gd name="connsiteY119" fmla="*/ 2076450 h 2143125"/>
              <a:gd name="connsiteX120" fmla="*/ 1525588 w 4992688"/>
              <a:gd name="connsiteY120" fmla="*/ 2066925 h 2143125"/>
              <a:gd name="connsiteX121" fmla="*/ 687388 w 4992688"/>
              <a:gd name="connsiteY121" fmla="*/ 2085975 h 2143125"/>
              <a:gd name="connsiteX122" fmla="*/ 620713 w 4992688"/>
              <a:gd name="connsiteY122" fmla="*/ 2076450 h 2143125"/>
              <a:gd name="connsiteX123" fmla="*/ 573088 w 4992688"/>
              <a:gd name="connsiteY12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1367 w 4992467"/>
              <a:gd name="connsiteY22" fmla="*/ 809625 h 2143125"/>
              <a:gd name="connsiteX23" fmla="*/ 68042 w 4992467"/>
              <a:gd name="connsiteY23" fmla="*/ 733425 h 2143125"/>
              <a:gd name="connsiteX24" fmla="*/ 96617 w 4992467"/>
              <a:gd name="connsiteY24" fmla="*/ 714375 h 2143125"/>
              <a:gd name="connsiteX25" fmla="*/ 125192 w 4992467"/>
              <a:gd name="connsiteY25" fmla="*/ 695325 h 2143125"/>
              <a:gd name="connsiteX26" fmla="*/ 172817 w 4992467"/>
              <a:gd name="connsiteY26" fmla="*/ 647700 h 2143125"/>
              <a:gd name="connsiteX27" fmla="*/ 201392 w 4992467"/>
              <a:gd name="connsiteY27" fmla="*/ 638175 h 2143125"/>
              <a:gd name="connsiteX28" fmla="*/ 258542 w 4992467"/>
              <a:gd name="connsiteY28" fmla="*/ 600075 h 2143125"/>
              <a:gd name="connsiteX29" fmla="*/ 315692 w 4992467"/>
              <a:gd name="connsiteY29" fmla="*/ 571500 h 2143125"/>
              <a:gd name="connsiteX30" fmla="*/ 344267 w 4992467"/>
              <a:gd name="connsiteY30" fmla="*/ 561975 h 2143125"/>
              <a:gd name="connsiteX31" fmla="*/ 401417 w 4992467"/>
              <a:gd name="connsiteY31" fmla="*/ 523875 h 2143125"/>
              <a:gd name="connsiteX32" fmla="*/ 429992 w 4992467"/>
              <a:gd name="connsiteY32" fmla="*/ 504825 h 2143125"/>
              <a:gd name="connsiteX33" fmla="*/ 458567 w 4992467"/>
              <a:gd name="connsiteY33" fmla="*/ 495300 h 2143125"/>
              <a:gd name="connsiteX34" fmla="*/ 487142 w 4992467"/>
              <a:gd name="connsiteY34" fmla="*/ 476250 h 2143125"/>
              <a:gd name="connsiteX35" fmla="*/ 544292 w 4992467"/>
              <a:gd name="connsiteY35" fmla="*/ 457200 h 2143125"/>
              <a:gd name="connsiteX36" fmla="*/ 649067 w 4992467"/>
              <a:gd name="connsiteY36" fmla="*/ 428625 h 2143125"/>
              <a:gd name="connsiteX37" fmla="*/ 830042 w 4992467"/>
              <a:gd name="connsiteY37" fmla="*/ 409575 h 2143125"/>
              <a:gd name="connsiteX38" fmla="*/ 925292 w 4992467"/>
              <a:gd name="connsiteY38" fmla="*/ 381000 h 2143125"/>
              <a:gd name="connsiteX39" fmla="*/ 953867 w 4992467"/>
              <a:gd name="connsiteY39" fmla="*/ 361950 h 2143125"/>
              <a:gd name="connsiteX40" fmla="*/ 1011017 w 4992467"/>
              <a:gd name="connsiteY40" fmla="*/ 342900 h 2143125"/>
              <a:gd name="connsiteX41" fmla="*/ 1096742 w 4992467"/>
              <a:gd name="connsiteY41" fmla="*/ 304800 h 2143125"/>
              <a:gd name="connsiteX42" fmla="*/ 1182467 w 4992467"/>
              <a:gd name="connsiteY42" fmla="*/ 285750 h 2143125"/>
              <a:gd name="connsiteX43" fmla="*/ 1220567 w 4992467"/>
              <a:gd name="connsiteY43" fmla="*/ 276225 h 2143125"/>
              <a:gd name="connsiteX44" fmla="*/ 1411067 w 4992467"/>
              <a:gd name="connsiteY44" fmla="*/ 266700 h 2143125"/>
              <a:gd name="connsiteX45" fmla="*/ 1458692 w 4992467"/>
              <a:gd name="connsiteY45" fmla="*/ 257175 h 2143125"/>
              <a:gd name="connsiteX46" fmla="*/ 1487267 w 4992467"/>
              <a:gd name="connsiteY46" fmla="*/ 247650 h 2143125"/>
              <a:gd name="connsiteX47" fmla="*/ 1544417 w 4992467"/>
              <a:gd name="connsiteY47" fmla="*/ 238125 h 2143125"/>
              <a:gd name="connsiteX48" fmla="*/ 1658717 w 4992467"/>
              <a:gd name="connsiteY48" fmla="*/ 247650 h 2143125"/>
              <a:gd name="connsiteX49" fmla="*/ 1868267 w 4992467"/>
              <a:gd name="connsiteY49" fmla="*/ 228600 h 2143125"/>
              <a:gd name="connsiteX50" fmla="*/ 1953992 w 4992467"/>
              <a:gd name="connsiteY50" fmla="*/ 200025 h 2143125"/>
              <a:gd name="connsiteX51" fmla="*/ 1982567 w 4992467"/>
              <a:gd name="connsiteY51" fmla="*/ 190500 h 2143125"/>
              <a:gd name="connsiteX52" fmla="*/ 2011142 w 4992467"/>
              <a:gd name="connsiteY52" fmla="*/ 171450 h 2143125"/>
              <a:gd name="connsiteX53" fmla="*/ 2068292 w 4992467"/>
              <a:gd name="connsiteY53" fmla="*/ 152400 h 2143125"/>
              <a:gd name="connsiteX54" fmla="*/ 2154017 w 4992467"/>
              <a:gd name="connsiteY54" fmla="*/ 114300 h 2143125"/>
              <a:gd name="connsiteX55" fmla="*/ 2496917 w 4992467"/>
              <a:gd name="connsiteY55" fmla="*/ 95250 h 2143125"/>
              <a:gd name="connsiteX56" fmla="*/ 2582642 w 4992467"/>
              <a:gd name="connsiteY56" fmla="*/ 66675 h 2143125"/>
              <a:gd name="connsiteX57" fmla="*/ 2611217 w 4992467"/>
              <a:gd name="connsiteY57" fmla="*/ 57150 h 2143125"/>
              <a:gd name="connsiteX58" fmla="*/ 2639792 w 4992467"/>
              <a:gd name="connsiteY58" fmla="*/ 38100 h 2143125"/>
              <a:gd name="connsiteX59" fmla="*/ 2696942 w 4992467"/>
              <a:gd name="connsiteY59" fmla="*/ 19050 h 2143125"/>
              <a:gd name="connsiteX60" fmla="*/ 2763617 w 4992467"/>
              <a:gd name="connsiteY60" fmla="*/ 0 h 2143125"/>
              <a:gd name="connsiteX61" fmla="*/ 2982692 w 4992467"/>
              <a:gd name="connsiteY61" fmla="*/ 9525 h 2143125"/>
              <a:gd name="connsiteX62" fmla="*/ 3039842 w 4992467"/>
              <a:gd name="connsiteY62" fmla="*/ 28575 h 2143125"/>
              <a:gd name="connsiteX63" fmla="*/ 3077942 w 4992467"/>
              <a:gd name="connsiteY63" fmla="*/ 38100 h 2143125"/>
              <a:gd name="connsiteX64" fmla="*/ 3135092 w 4992467"/>
              <a:gd name="connsiteY64" fmla="*/ 57150 h 2143125"/>
              <a:gd name="connsiteX65" fmla="*/ 3192242 w 4992467"/>
              <a:gd name="connsiteY65" fmla="*/ 76200 h 2143125"/>
              <a:gd name="connsiteX66" fmla="*/ 3220817 w 4992467"/>
              <a:gd name="connsiteY66" fmla="*/ 85725 h 2143125"/>
              <a:gd name="connsiteX67" fmla="*/ 3249392 w 4992467"/>
              <a:gd name="connsiteY67" fmla="*/ 95250 h 2143125"/>
              <a:gd name="connsiteX68" fmla="*/ 3363692 w 4992467"/>
              <a:gd name="connsiteY68" fmla="*/ 104775 h 2143125"/>
              <a:gd name="connsiteX69" fmla="*/ 3420842 w 4992467"/>
              <a:gd name="connsiteY69" fmla="*/ 133350 h 2143125"/>
              <a:gd name="connsiteX70" fmla="*/ 3449417 w 4992467"/>
              <a:gd name="connsiteY70" fmla="*/ 161925 h 2143125"/>
              <a:gd name="connsiteX71" fmla="*/ 3506567 w 4992467"/>
              <a:gd name="connsiteY71" fmla="*/ 200025 h 2143125"/>
              <a:gd name="connsiteX72" fmla="*/ 3535142 w 4992467"/>
              <a:gd name="connsiteY72" fmla="*/ 219075 h 2143125"/>
              <a:gd name="connsiteX73" fmla="*/ 3563717 w 4992467"/>
              <a:gd name="connsiteY73" fmla="*/ 247650 h 2143125"/>
              <a:gd name="connsiteX74" fmla="*/ 3620867 w 4992467"/>
              <a:gd name="connsiteY74" fmla="*/ 266700 h 2143125"/>
              <a:gd name="connsiteX75" fmla="*/ 3678017 w 4992467"/>
              <a:gd name="connsiteY75" fmla="*/ 295275 h 2143125"/>
              <a:gd name="connsiteX76" fmla="*/ 3706592 w 4992467"/>
              <a:gd name="connsiteY76" fmla="*/ 314325 h 2143125"/>
              <a:gd name="connsiteX77" fmla="*/ 3744692 w 4992467"/>
              <a:gd name="connsiteY77" fmla="*/ 323850 h 2143125"/>
              <a:gd name="connsiteX78" fmla="*/ 3887567 w 4992467"/>
              <a:gd name="connsiteY78" fmla="*/ 342900 h 2143125"/>
              <a:gd name="connsiteX79" fmla="*/ 3944717 w 4992467"/>
              <a:gd name="connsiteY79" fmla="*/ 361950 h 2143125"/>
              <a:gd name="connsiteX80" fmla="*/ 3973292 w 4992467"/>
              <a:gd name="connsiteY80" fmla="*/ 371475 h 2143125"/>
              <a:gd name="connsiteX81" fmla="*/ 4030442 w 4992467"/>
              <a:gd name="connsiteY81" fmla="*/ 419100 h 2143125"/>
              <a:gd name="connsiteX82" fmla="*/ 4087592 w 4992467"/>
              <a:gd name="connsiteY82" fmla="*/ 457200 h 2143125"/>
              <a:gd name="connsiteX83" fmla="*/ 4116167 w 4992467"/>
              <a:gd name="connsiteY83" fmla="*/ 476250 h 2143125"/>
              <a:gd name="connsiteX84" fmla="*/ 4173317 w 4992467"/>
              <a:gd name="connsiteY84" fmla="*/ 514350 h 2143125"/>
              <a:gd name="connsiteX85" fmla="*/ 4201892 w 4992467"/>
              <a:gd name="connsiteY85" fmla="*/ 533400 h 2143125"/>
              <a:gd name="connsiteX86" fmla="*/ 4230467 w 4992467"/>
              <a:gd name="connsiteY86" fmla="*/ 542925 h 2143125"/>
              <a:gd name="connsiteX87" fmla="*/ 4259042 w 4992467"/>
              <a:gd name="connsiteY87" fmla="*/ 571500 h 2143125"/>
              <a:gd name="connsiteX88" fmla="*/ 4316192 w 4992467"/>
              <a:gd name="connsiteY88" fmla="*/ 600075 h 2143125"/>
              <a:gd name="connsiteX89" fmla="*/ 4344767 w 4992467"/>
              <a:gd name="connsiteY89" fmla="*/ 628650 h 2143125"/>
              <a:gd name="connsiteX90" fmla="*/ 4373342 w 4992467"/>
              <a:gd name="connsiteY90" fmla="*/ 638175 h 2143125"/>
              <a:gd name="connsiteX91" fmla="*/ 4459067 w 4992467"/>
              <a:gd name="connsiteY91" fmla="*/ 695325 h 2143125"/>
              <a:gd name="connsiteX92" fmla="*/ 4487642 w 4992467"/>
              <a:gd name="connsiteY92" fmla="*/ 714375 h 2143125"/>
              <a:gd name="connsiteX93" fmla="*/ 4516217 w 4992467"/>
              <a:gd name="connsiteY93" fmla="*/ 733425 h 2143125"/>
              <a:gd name="connsiteX94" fmla="*/ 4601942 w 4992467"/>
              <a:gd name="connsiteY94" fmla="*/ 809625 h 2143125"/>
              <a:gd name="connsiteX95" fmla="*/ 4630517 w 4992467"/>
              <a:gd name="connsiteY95" fmla="*/ 819150 h 2143125"/>
              <a:gd name="connsiteX96" fmla="*/ 4687667 w 4992467"/>
              <a:gd name="connsiteY96" fmla="*/ 857250 h 2143125"/>
              <a:gd name="connsiteX97" fmla="*/ 4754342 w 4992467"/>
              <a:gd name="connsiteY97" fmla="*/ 876300 h 2143125"/>
              <a:gd name="connsiteX98" fmla="*/ 4782917 w 4992467"/>
              <a:gd name="connsiteY98" fmla="*/ 885825 h 2143125"/>
              <a:gd name="connsiteX99" fmla="*/ 4849592 w 4992467"/>
              <a:gd name="connsiteY99" fmla="*/ 904875 h 2143125"/>
              <a:gd name="connsiteX100" fmla="*/ 4878167 w 4992467"/>
              <a:gd name="connsiteY100" fmla="*/ 923925 h 2143125"/>
              <a:gd name="connsiteX101" fmla="*/ 4906742 w 4992467"/>
              <a:gd name="connsiteY101" fmla="*/ 933450 h 2143125"/>
              <a:gd name="connsiteX102" fmla="*/ 4963892 w 4992467"/>
              <a:gd name="connsiteY102" fmla="*/ 971550 h 2143125"/>
              <a:gd name="connsiteX103" fmla="*/ 4992467 w 4992467"/>
              <a:gd name="connsiteY103" fmla="*/ 1008111 h 2143125"/>
              <a:gd name="connsiteX104" fmla="*/ 4220942 w 4992467"/>
              <a:gd name="connsiteY104" fmla="*/ 2038350 h 2143125"/>
              <a:gd name="connsiteX105" fmla="*/ 4154267 w 4992467"/>
              <a:gd name="connsiteY105" fmla="*/ 2114550 h 2143125"/>
              <a:gd name="connsiteX106" fmla="*/ 4106642 w 4992467"/>
              <a:gd name="connsiteY106" fmla="*/ 2124075 h 2143125"/>
              <a:gd name="connsiteX107" fmla="*/ 3906617 w 4992467"/>
              <a:gd name="connsiteY107" fmla="*/ 2143125 h 2143125"/>
              <a:gd name="connsiteX108" fmla="*/ 3458942 w 4992467"/>
              <a:gd name="connsiteY108" fmla="*/ 2124075 h 2143125"/>
              <a:gd name="connsiteX109" fmla="*/ 3344642 w 4992467"/>
              <a:gd name="connsiteY109" fmla="*/ 2095500 h 2143125"/>
              <a:gd name="connsiteX110" fmla="*/ 3297017 w 4992467"/>
              <a:gd name="connsiteY110" fmla="*/ 2085975 h 2143125"/>
              <a:gd name="connsiteX111" fmla="*/ 3068417 w 4992467"/>
              <a:gd name="connsiteY111" fmla="*/ 2095500 h 2143125"/>
              <a:gd name="connsiteX112" fmla="*/ 3030317 w 4992467"/>
              <a:gd name="connsiteY112" fmla="*/ 2105025 h 2143125"/>
              <a:gd name="connsiteX113" fmla="*/ 2925542 w 4992467"/>
              <a:gd name="connsiteY113" fmla="*/ 2114550 h 2143125"/>
              <a:gd name="connsiteX114" fmla="*/ 2858867 w 4992467"/>
              <a:gd name="connsiteY114" fmla="*/ 2124075 h 2143125"/>
              <a:gd name="connsiteX115" fmla="*/ 2011142 w 4992467"/>
              <a:gd name="connsiteY115" fmla="*/ 2114550 h 2143125"/>
              <a:gd name="connsiteX116" fmla="*/ 1887317 w 4992467"/>
              <a:gd name="connsiteY116" fmla="*/ 2095500 h 2143125"/>
              <a:gd name="connsiteX117" fmla="*/ 1639667 w 4992467"/>
              <a:gd name="connsiteY117" fmla="*/ 2085975 h 2143125"/>
              <a:gd name="connsiteX118" fmla="*/ 1553942 w 4992467"/>
              <a:gd name="connsiteY118" fmla="*/ 2076450 h 2143125"/>
              <a:gd name="connsiteX119" fmla="*/ 1525367 w 4992467"/>
              <a:gd name="connsiteY119" fmla="*/ 2066925 h 2143125"/>
              <a:gd name="connsiteX120" fmla="*/ 687167 w 4992467"/>
              <a:gd name="connsiteY120" fmla="*/ 2085975 h 2143125"/>
              <a:gd name="connsiteX121" fmla="*/ 620492 w 4992467"/>
              <a:gd name="connsiteY121" fmla="*/ 2076450 h 2143125"/>
              <a:gd name="connsiteX122" fmla="*/ 572867 w 4992467"/>
              <a:gd name="connsiteY12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96617 w 4992467"/>
              <a:gd name="connsiteY19" fmla="*/ 1047750 h 2143125"/>
              <a:gd name="connsiteX20" fmla="*/ 87092 w 4992467"/>
              <a:gd name="connsiteY20" fmla="*/ 1019175 h 2143125"/>
              <a:gd name="connsiteX21" fmla="*/ 1367 w 4992467"/>
              <a:gd name="connsiteY21" fmla="*/ 809625 h 2143125"/>
              <a:gd name="connsiteX22" fmla="*/ 68042 w 4992467"/>
              <a:gd name="connsiteY22" fmla="*/ 733425 h 2143125"/>
              <a:gd name="connsiteX23" fmla="*/ 96617 w 4992467"/>
              <a:gd name="connsiteY23" fmla="*/ 714375 h 2143125"/>
              <a:gd name="connsiteX24" fmla="*/ 125192 w 4992467"/>
              <a:gd name="connsiteY24" fmla="*/ 695325 h 2143125"/>
              <a:gd name="connsiteX25" fmla="*/ 172817 w 4992467"/>
              <a:gd name="connsiteY25" fmla="*/ 647700 h 2143125"/>
              <a:gd name="connsiteX26" fmla="*/ 201392 w 4992467"/>
              <a:gd name="connsiteY26" fmla="*/ 638175 h 2143125"/>
              <a:gd name="connsiteX27" fmla="*/ 258542 w 4992467"/>
              <a:gd name="connsiteY27" fmla="*/ 600075 h 2143125"/>
              <a:gd name="connsiteX28" fmla="*/ 315692 w 4992467"/>
              <a:gd name="connsiteY28" fmla="*/ 571500 h 2143125"/>
              <a:gd name="connsiteX29" fmla="*/ 344267 w 4992467"/>
              <a:gd name="connsiteY29" fmla="*/ 561975 h 2143125"/>
              <a:gd name="connsiteX30" fmla="*/ 401417 w 4992467"/>
              <a:gd name="connsiteY30" fmla="*/ 523875 h 2143125"/>
              <a:gd name="connsiteX31" fmla="*/ 429992 w 4992467"/>
              <a:gd name="connsiteY31" fmla="*/ 504825 h 2143125"/>
              <a:gd name="connsiteX32" fmla="*/ 458567 w 4992467"/>
              <a:gd name="connsiteY32" fmla="*/ 495300 h 2143125"/>
              <a:gd name="connsiteX33" fmla="*/ 487142 w 4992467"/>
              <a:gd name="connsiteY33" fmla="*/ 476250 h 2143125"/>
              <a:gd name="connsiteX34" fmla="*/ 544292 w 4992467"/>
              <a:gd name="connsiteY34" fmla="*/ 457200 h 2143125"/>
              <a:gd name="connsiteX35" fmla="*/ 649067 w 4992467"/>
              <a:gd name="connsiteY35" fmla="*/ 428625 h 2143125"/>
              <a:gd name="connsiteX36" fmla="*/ 830042 w 4992467"/>
              <a:gd name="connsiteY36" fmla="*/ 409575 h 2143125"/>
              <a:gd name="connsiteX37" fmla="*/ 925292 w 4992467"/>
              <a:gd name="connsiteY37" fmla="*/ 381000 h 2143125"/>
              <a:gd name="connsiteX38" fmla="*/ 953867 w 4992467"/>
              <a:gd name="connsiteY38" fmla="*/ 361950 h 2143125"/>
              <a:gd name="connsiteX39" fmla="*/ 1011017 w 4992467"/>
              <a:gd name="connsiteY39" fmla="*/ 342900 h 2143125"/>
              <a:gd name="connsiteX40" fmla="*/ 1096742 w 4992467"/>
              <a:gd name="connsiteY40" fmla="*/ 304800 h 2143125"/>
              <a:gd name="connsiteX41" fmla="*/ 1182467 w 4992467"/>
              <a:gd name="connsiteY41" fmla="*/ 285750 h 2143125"/>
              <a:gd name="connsiteX42" fmla="*/ 1220567 w 4992467"/>
              <a:gd name="connsiteY42" fmla="*/ 276225 h 2143125"/>
              <a:gd name="connsiteX43" fmla="*/ 1411067 w 4992467"/>
              <a:gd name="connsiteY43" fmla="*/ 266700 h 2143125"/>
              <a:gd name="connsiteX44" fmla="*/ 1458692 w 4992467"/>
              <a:gd name="connsiteY44" fmla="*/ 257175 h 2143125"/>
              <a:gd name="connsiteX45" fmla="*/ 1487267 w 4992467"/>
              <a:gd name="connsiteY45" fmla="*/ 247650 h 2143125"/>
              <a:gd name="connsiteX46" fmla="*/ 1544417 w 4992467"/>
              <a:gd name="connsiteY46" fmla="*/ 238125 h 2143125"/>
              <a:gd name="connsiteX47" fmla="*/ 1658717 w 4992467"/>
              <a:gd name="connsiteY47" fmla="*/ 247650 h 2143125"/>
              <a:gd name="connsiteX48" fmla="*/ 1868267 w 4992467"/>
              <a:gd name="connsiteY48" fmla="*/ 228600 h 2143125"/>
              <a:gd name="connsiteX49" fmla="*/ 1953992 w 4992467"/>
              <a:gd name="connsiteY49" fmla="*/ 200025 h 2143125"/>
              <a:gd name="connsiteX50" fmla="*/ 1982567 w 4992467"/>
              <a:gd name="connsiteY50" fmla="*/ 190500 h 2143125"/>
              <a:gd name="connsiteX51" fmla="*/ 2011142 w 4992467"/>
              <a:gd name="connsiteY51" fmla="*/ 171450 h 2143125"/>
              <a:gd name="connsiteX52" fmla="*/ 2068292 w 4992467"/>
              <a:gd name="connsiteY52" fmla="*/ 152400 h 2143125"/>
              <a:gd name="connsiteX53" fmla="*/ 2154017 w 4992467"/>
              <a:gd name="connsiteY53" fmla="*/ 114300 h 2143125"/>
              <a:gd name="connsiteX54" fmla="*/ 2496917 w 4992467"/>
              <a:gd name="connsiteY54" fmla="*/ 95250 h 2143125"/>
              <a:gd name="connsiteX55" fmla="*/ 2582642 w 4992467"/>
              <a:gd name="connsiteY55" fmla="*/ 66675 h 2143125"/>
              <a:gd name="connsiteX56" fmla="*/ 2611217 w 4992467"/>
              <a:gd name="connsiteY56" fmla="*/ 57150 h 2143125"/>
              <a:gd name="connsiteX57" fmla="*/ 2639792 w 4992467"/>
              <a:gd name="connsiteY57" fmla="*/ 38100 h 2143125"/>
              <a:gd name="connsiteX58" fmla="*/ 2696942 w 4992467"/>
              <a:gd name="connsiteY58" fmla="*/ 19050 h 2143125"/>
              <a:gd name="connsiteX59" fmla="*/ 2763617 w 4992467"/>
              <a:gd name="connsiteY59" fmla="*/ 0 h 2143125"/>
              <a:gd name="connsiteX60" fmla="*/ 2982692 w 4992467"/>
              <a:gd name="connsiteY60" fmla="*/ 9525 h 2143125"/>
              <a:gd name="connsiteX61" fmla="*/ 3039842 w 4992467"/>
              <a:gd name="connsiteY61" fmla="*/ 28575 h 2143125"/>
              <a:gd name="connsiteX62" fmla="*/ 3077942 w 4992467"/>
              <a:gd name="connsiteY62" fmla="*/ 38100 h 2143125"/>
              <a:gd name="connsiteX63" fmla="*/ 3135092 w 4992467"/>
              <a:gd name="connsiteY63" fmla="*/ 57150 h 2143125"/>
              <a:gd name="connsiteX64" fmla="*/ 3192242 w 4992467"/>
              <a:gd name="connsiteY64" fmla="*/ 76200 h 2143125"/>
              <a:gd name="connsiteX65" fmla="*/ 3220817 w 4992467"/>
              <a:gd name="connsiteY65" fmla="*/ 85725 h 2143125"/>
              <a:gd name="connsiteX66" fmla="*/ 3249392 w 4992467"/>
              <a:gd name="connsiteY66" fmla="*/ 95250 h 2143125"/>
              <a:gd name="connsiteX67" fmla="*/ 3363692 w 4992467"/>
              <a:gd name="connsiteY67" fmla="*/ 104775 h 2143125"/>
              <a:gd name="connsiteX68" fmla="*/ 3420842 w 4992467"/>
              <a:gd name="connsiteY68" fmla="*/ 133350 h 2143125"/>
              <a:gd name="connsiteX69" fmla="*/ 3449417 w 4992467"/>
              <a:gd name="connsiteY69" fmla="*/ 161925 h 2143125"/>
              <a:gd name="connsiteX70" fmla="*/ 3506567 w 4992467"/>
              <a:gd name="connsiteY70" fmla="*/ 200025 h 2143125"/>
              <a:gd name="connsiteX71" fmla="*/ 3535142 w 4992467"/>
              <a:gd name="connsiteY71" fmla="*/ 219075 h 2143125"/>
              <a:gd name="connsiteX72" fmla="*/ 3563717 w 4992467"/>
              <a:gd name="connsiteY72" fmla="*/ 247650 h 2143125"/>
              <a:gd name="connsiteX73" fmla="*/ 3620867 w 4992467"/>
              <a:gd name="connsiteY73" fmla="*/ 266700 h 2143125"/>
              <a:gd name="connsiteX74" fmla="*/ 3678017 w 4992467"/>
              <a:gd name="connsiteY74" fmla="*/ 295275 h 2143125"/>
              <a:gd name="connsiteX75" fmla="*/ 3706592 w 4992467"/>
              <a:gd name="connsiteY75" fmla="*/ 314325 h 2143125"/>
              <a:gd name="connsiteX76" fmla="*/ 3744692 w 4992467"/>
              <a:gd name="connsiteY76" fmla="*/ 323850 h 2143125"/>
              <a:gd name="connsiteX77" fmla="*/ 3887567 w 4992467"/>
              <a:gd name="connsiteY77" fmla="*/ 342900 h 2143125"/>
              <a:gd name="connsiteX78" fmla="*/ 3944717 w 4992467"/>
              <a:gd name="connsiteY78" fmla="*/ 361950 h 2143125"/>
              <a:gd name="connsiteX79" fmla="*/ 3973292 w 4992467"/>
              <a:gd name="connsiteY79" fmla="*/ 371475 h 2143125"/>
              <a:gd name="connsiteX80" fmla="*/ 4030442 w 4992467"/>
              <a:gd name="connsiteY80" fmla="*/ 419100 h 2143125"/>
              <a:gd name="connsiteX81" fmla="*/ 4087592 w 4992467"/>
              <a:gd name="connsiteY81" fmla="*/ 457200 h 2143125"/>
              <a:gd name="connsiteX82" fmla="*/ 4116167 w 4992467"/>
              <a:gd name="connsiteY82" fmla="*/ 476250 h 2143125"/>
              <a:gd name="connsiteX83" fmla="*/ 4173317 w 4992467"/>
              <a:gd name="connsiteY83" fmla="*/ 514350 h 2143125"/>
              <a:gd name="connsiteX84" fmla="*/ 4201892 w 4992467"/>
              <a:gd name="connsiteY84" fmla="*/ 533400 h 2143125"/>
              <a:gd name="connsiteX85" fmla="*/ 4230467 w 4992467"/>
              <a:gd name="connsiteY85" fmla="*/ 542925 h 2143125"/>
              <a:gd name="connsiteX86" fmla="*/ 4259042 w 4992467"/>
              <a:gd name="connsiteY86" fmla="*/ 571500 h 2143125"/>
              <a:gd name="connsiteX87" fmla="*/ 4316192 w 4992467"/>
              <a:gd name="connsiteY87" fmla="*/ 600075 h 2143125"/>
              <a:gd name="connsiteX88" fmla="*/ 4344767 w 4992467"/>
              <a:gd name="connsiteY88" fmla="*/ 628650 h 2143125"/>
              <a:gd name="connsiteX89" fmla="*/ 4373342 w 4992467"/>
              <a:gd name="connsiteY89" fmla="*/ 638175 h 2143125"/>
              <a:gd name="connsiteX90" fmla="*/ 4459067 w 4992467"/>
              <a:gd name="connsiteY90" fmla="*/ 695325 h 2143125"/>
              <a:gd name="connsiteX91" fmla="*/ 4487642 w 4992467"/>
              <a:gd name="connsiteY91" fmla="*/ 714375 h 2143125"/>
              <a:gd name="connsiteX92" fmla="*/ 4516217 w 4992467"/>
              <a:gd name="connsiteY92" fmla="*/ 733425 h 2143125"/>
              <a:gd name="connsiteX93" fmla="*/ 4601942 w 4992467"/>
              <a:gd name="connsiteY93" fmla="*/ 809625 h 2143125"/>
              <a:gd name="connsiteX94" fmla="*/ 4630517 w 4992467"/>
              <a:gd name="connsiteY94" fmla="*/ 819150 h 2143125"/>
              <a:gd name="connsiteX95" fmla="*/ 4687667 w 4992467"/>
              <a:gd name="connsiteY95" fmla="*/ 857250 h 2143125"/>
              <a:gd name="connsiteX96" fmla="*/ 4754342 w 4992467"/>
              <a:gd name="connsiteY96" fmla="*/ 876300 h 2143125"/>
              <a:gd name="connsiteX97" fmla="*/ 4782917 w 4992467"/>
              <a:gd name="connsiteY97" fmla="*/ 885825 h 2143125"/>
              <a:gd name="connsiteX98" fmla="*/ 4849592 w 4992467"/>
              <a:gd name="connsiteY98" fmla="*/ 904875 h 2143125"/>
              <a:gd name="connsiteX99" fmla="*/ 4878167 w 4992467"/>
              <a:gd name="connsiteY99" fmla="*/ 923925 h 2143125"/>
              <a:gd name="connsiteX100" fmla="*/ 4906742 w 4992467"/>
              <a:gd name="connsiteY100" fmla="*/ 933450 h 2143125"/>
              <a:gd name="connsiteX101" fmla="*/ 4963892 w 4992467"/>
              <a:gd name="connsiteY101" fmla="*/ 971550 h 2143125"/>
              <a:gd name="connsiteX102" fmla="*/ 4992467 w 4992467"/>
              <a:gd name="connsiteY102" fmla="*/ 1008111 h 2143125"/>
              <a:gd name="connsiteX103" fmla="*/ 4220942 w 4992467"/>
              <a:gd name="connsiteY103" fmla="*/ 2038350 h 2143125"/>
              <a:gd name="connsiteX104" fmla="*/ 4154267 w 4992467"/>
              <a:gd name="connsiteY104" fmla="*/ 2114550 h 2143125"/>
              <a:gd name="connsiteX105" fmla="*/ 4106642 w 4992467"/>
              <a:gd name="connsiteY105" fmla="*/ 2124075 h 2143125"/>
              <a:gd name="connsiteX106" fmla="*/ 3906617 w 4992467"/>
              <a:gd name="connsiteY106" fmla="*/ 2143125 h 2143125"/>
              <a:gd name="connsiteX107" fmla="*/ 3458942 w 4992467"/>
              <a:gd name="connsiteY107" fmla="*/ 2124075 h 2143125"/>
              <a:gd name="connsiteX108" fmla="*/ 3344642 w 4992467"/>
              <a:gd name="connsiteY108" fmla="*/ 2095500 h 2143125"/>
              <a:gd name="connsiteX109" fmla="*/ 3297017 w 4992467"/>
              <a:gd name="connsiteY109" fmla="*/ 2085975 h 2143125"/>
              <a:gd name="connsiteX110" fmla="*/ 3068417 w 4992467"/>
              <a:gd name="connsiteY110" fmla="*/ 2095500 h 2143125"/>
              <a:gd name="connsiteX111" fmla="*/ 3030317 w 4992467"/>
              <a:gd name="connsiteY111" fmla="*/ 2105025 h 2143125"/>
              <a:gd name="connsiteX112" fmla="*/ 2925542 w 4992467"/>
              <a:gd name="connsiteY112" fmla="*/ 2114550 h 2143125"/>
              <a:gd name="connsiteX113" fmla="*/ 2858867 w 4992467"/>
              <a:gd name="connsiteY113" fmla="*/ 2124075 h 2143125"/>
              <a:gd name="connsiteX114" fmla="*/ 2011142 w 4992467"/>
              <a:gd name="connsiteY114" fmla="*/ 2114550 h 2143125"/>
              <a:gd name="connsiteX115" fmla="*/ 1887317 w 4992467"/>
              <a:gd name="connsiteY115" fmla="*/ 2095500 h 2143125"/>
              <a:gd name="connsiteX116" fmla="*/ 1639667 w 4992467"/>
              <a:gd name="connsiteY116" fmla="*/ 2085975 h 2143125"/>
              <a:gd name="connsiteX117" fmla="*/ 1553942 w 4992467"/>
              <a:gd name="connsiteY117" fmla="*/ 2076450 h 2143125"/>
              <a:gd name="connsiteX118" fmla="*/ 1525367 w 4992467"/>
              <a:gd name="connsiteY118" fmla="*/ 2066925 h 2143125"/>
              <a:gd name="connsiteX119" fmla="*/ 687167 w 4992467"/>
              <a:gd name="connsiteY119" fmla="*/ 2085975 h 2143125"/>
              <a:gd name="connsiteX120" fmla="*/ 620492 w 4992467"/>
              <a:gd name="connsiteY120" fmla="*/ 2076450 h 2143125"/>
              <a:gd name="connsiteX121" fmla="*/ 572867 w 4992467"/>
              <a:gd name="connsiteY12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87092 w 4992467"/>
              <a:gd name="connsiteY19" fmla="*/ 1019175 h 2143125"/>
              <a:gd name="connsiteX20" fmla="*/ 1367 w 4992467"/>
              <a:gd name="connsiteY20" fmla="*/ 809625 h 2143125"/>
              <a:gd name="connsiteX21" fmla="*/ 68042 w 4992467"/>
              <a:gd name="connsiteY21" fmla="*/ 733425 h 2143125"/>
              <a:gd name="connsiteX22" fmla="*/ 96617 w 4992467"/>
              <a:gd name="connsiteY22" fmla="*/ 714375 h 2143125"/>
              <a:gd name="connsiteX23" fmla="*/ 125192 w 4992467"/>
              <a:gd name="connsiteY23" fmla="*/ 695325 h 2143125"/>
              <a:gd name="connsiteX24" fmla="*/ 172817 w 4992467"/>
              <a:gd name="connsiteY24" fmla="*/ 647700 h 2143125"/>
              <a:gd name="connsiteX25" fmla="*/ 201392 w 4992467"/>
              <a:gd name="connsiteY25" fmla="*/ 638175 h 2143125"/>
              <a:gd name="connsiteX26" fmla="*/ 258542 w 4992467"/>
              <a:gd name="connsiteY26" fmla="*/ 600075 h 2143125"/>
              <a:gd name="connsiteX27" fmla="*/ 315692 w 4992467"/>
              <a:gd name="connsiteY27" fmla="*/ 571500 h 2143125"/>
              <a:gd name="connsiteX28" fmla="*/ 344267 w 4992467"/>
              <a:gd name="connsiteY28" fmla="*/ 561975 h 2143125"/>
              <a:gd name="connsiteX29" fmla="*/ 401417 w 4992467"/>
              <a:gd name="connsiteY29" fmla="*/ 523875 h 2143125"/>
              <a:gd name="connsiteX30" fmla="*/ 429992 w 4992467"/>
              <a:gd name="connsiteY30" fmla="*/ 504825 h 2143125"/>
              <a:gd name="connsiteX31" fmla="*/ 458567 w 4992467"/>
              <a:gd name="connsiteY31" fmla="*/ 495300 h 2143125"/>
              <a:gd name="connsiteX32" fmla="*/ 487142 w 4992467"/>
              <a:gd name="connsiteY32" fmla="*/ 476250 h 2143125"/>
              <a:gd name="connsiteX33" fmla="*/ 544292 w 4992467"/>
              <a:gd name="connsiteY33" fmla="*/ 457200 h 2143125"/>
              <a:gd name="connsiteX34" fmla="*/ 649067 w 4992467"/>
              <a:gd name="connsiteY34" fmla="*/ 428625 h 2143125"/>
              <a:gd name="connsiteX35" fmla="*/ 830042 w 4992467"/>
              <a:gd name="connsiteY35" fmla="*/ 409575 h 2143125"/>
              <a:gd name="connsiteX36" fmla="*/ 925292 w 4992467"/>
              <a:gd name="connsiteY36" fmla="*/ 381000 h 2143125"/>
              <a:gd name="connsiteX37" fmla="*/ 953867 w 4992467"/>
              <a:gd name="connsiteY37" fmla="*/ 361950 h 2143125"/>
              <a:gd name="connsiteX38" fmla="*/ 1011017 w 4992467"/>
              <a:gd name="connsiteY38" fmla="*/ 342900 h 2143125"/>
              <a:gd name="connsiteX39" fmla="*/ 1096742 w 4992467"/>
              <a:gd name="connsiteY39" fmla="*/ 304800 h 2143125"/>
              <a:gd name="connsiteX40" fmla="*/ 1182467 w 4992467"/>
              <a:gd name="connsiteY40" fmla="*/ 285750 h 2143125"/>
              <a:gd name="connsiteX41" fmla="*/ 1220567 w 4992467"/>
              <a:gd name="connsiteY41" fmla="*/ 276225 h 2143125"/>
              <a:gd name="connsiteX42" fmla="*/ 1411067 w 4992467"/>
              <a:gd name="connsiteY42" fmla="*/ 266700 h 2143125"/>
              <a:gd name="connsiteX43" fmla="*/ 1458692 w 4992467"/>
              <a:gd name="connsiteY43" fmla="*/ 257175 h 2143125"/>
              <a:gd name="connsiteX44" fmla="*/ 1487267 w 4992467"/>
              <a:gd name="connsiteY44" fmla="*/ 247650 h 2143125"/>
              <a:gd name="connsiteX45" fmla="*/ 1544417 w 4992467"/>
              <a:gd name="connsiteY45" fmla="*/ 238125 h 2143125"/>
              <a:gd name="connsiteX46" fmla="*/ 1658717 w 4992467"/>
              <a:gd name="connsiteY46" fmla="*/ 247650 h 2143125"/>
              <a:gd name="connsiteX47" fmla="*/ 1868267 w 4992467"/>
              <a:gd name="connsiteY47" fmla="*/ 228600 h 2143125"/>
              <a:gd name="connsiteX48" fmla="*/ 1953992 w 4992467"/>
              <a:gd name="connsiteY48" fmla="*/ 200025 h 2143125"/>
              <a:gd name="connsiteX49" fmla="*/ 1982567 w 4992467"/>
              <a:gd name="connsiteY49" fmla="*/ 190500 h 2143125"/>
              <a:gd name="connsiteX50" fmla="*/ 2011142 w 4992467"/>
              <a:gd name="connsiteY50" fmla="*/ 171450 h 2143125"/>
              <a:gd name="connsiteX51" fmla="*/ 2068292 w 4992467"/>
              <a:gd name="connsiteY51" fmla="*/ 152400 h 2143125"/>
              <a:gd name="connsiteX52" fmla="*/ 2154017 w 4992467"/>
              <a:gd name="connsiteY52" fmla="*/ 114300 h 2143125"/>
              <a:gd name="connsiteX53" fmla="*/ 2496917 w 4992467"/>
              <a:gd name="connsiteY53" fmla="*/ 95250 h 2143125"/>
              <a:gd name="connsiteX54" fmla="*/ 2582642 w 4992467"/>
              <a:gd name="connsiteY54" fmla="*/ 66675 h 2143125"/>
              <a:gd name="connsiteX55" fmla="*/ 2611217 w 4992467"/>
              <a:gd name="connsiteY55" fmla="*/ 57150 h 2143125"/>
              <a:gd name="connsiteX56" fmla="*/ 2639792 w 4992467"/>
              <a:gd name="connsiteY56" fmla="*/ 38100 h 2143125"/>
              <a:gd name="connsiteX57" fmla="*/ 2696942 w 4992467"/>
              <a:gd name="connsiteY57" fmla="*/ 19050 h 2143125"/>
              <a:gd name="connsiteX58" fmla="*/ 2763617 w 4992467"/>
              <a:gd name="connsiteY58" fmla="*/ 0 h 2143125"/>
              <a:gd name="connsiteX59" fmla="*/ 2982692 w 4992467"/>
              <a:gd name="connsiteY59" fmla="*/ 9525 h 2143125"/>
              <a:gd name="connsiteX60" fmla="*/ 3039842 w 4992467"/>
              <a:gd name="connsiteY60" fmla="*/ 28575 h 2143125"/>
              <a:gd name="connsiteX61" fmla="*/ 3077942 w 4992467"/>
              <a:gd name="connsiteY61" fmla="*/ 38100 h 2143125"/>
              <a:gd name="connsiteX62" fmla="*/ 3135092 w 4992467"/>
              <a:gd name="connsiteY62" fmla="*/ 57150 h 2143125"/>
              <a:gd name="connsiteX63" fmla="*/ 3192242 w 4992467"/>
              <a:gd name="connsiteY63" fmla="*/ 76200 h 2143125"/>
              <a:gd name="connsiteX64" fmla="*/ 3220817 w 4992467"/>
              <a:gd name="connsiteY64" fmla="*/ 85725 h 2143125"/>
              <a:gd name="connsiteX65" fmla="*/ 3249392 w 4992467"/>
              <a:gd name="connsiteY65" fmla="*/ 95250 h 2143125"/>
              <a:gd name="connsiteX66" fmla="*/ 3363692 w 4992467"/>
              <a:gd name="connsiteY66" fmla="*/ 104775 h 2143125"/>
              <a:gd name="connsiteX67" fmla="*/ 3420842 w 4992467"/>
              <a:gd name="connsiteY67" fmla="*/ 133350 h 2143125"/>
              <a:gd name="connsiteX68" fmla="*/ 3449417 w 4992467"/>
              <a:gd name="connsiteY68" fmla="*/ 161925 h 2143125"/>
              <a:gd name="connsiteX69" fmla="*/ 3506567 w 4992467"/>
              <a:gd name="connsiteY69" fmla="*/ 200025 h 2143125"/>
              <a:gd name="connsiteX70" fmla="*/ 3535142 w 4992467"/>
              <a:gd name="connsiteY70" fmla="*/ 219075 h 2143125"/>
              <a:gd name="connsiteX71" fmla="*/ 3563717 w 4992467"/>
              <a:gd name="connsiteY71" fmla="*/ 247650 h 2143125"/>
              <a:gd name="connsiteX72" fmla="*/ 3620867 w 4992467"/>
              <a:gd name="connsiteY72" fmla="*/ 266700 h 2143125"/>
              <a:gd name="connsiteX73" fmla="*/ 3678017 w 4992467"/>
              <a:gd name="connsiteY73" fmla="*/ 295275 h 2143125"/>
              <a:gd name="connsiteX74" fmla="*/ 3706592 w 4992467"/>
              <a:gd name="connsiteY74" fmla="*/ 314325 h 2143125"/>
              <a:gd name="connsiteX75" fmla="*/ 3744692 w 4992467"/>
              <a:gd name="connsiteY75" fmla="*/ 323850 h 2143125"/>
              <a:gd name="connsiteX76" fmla="*/ 3887567 w 4992467"/>
              <a:gd name="connsiteY76" fmla="*/ 342900 h 2143125"/>
              <a:gd name="connsiteX77" fmla="*/ 3944717 w 4992467"/>
              <a:gd name="connsiteY77" fmla="*/ 361950 h 2143125"/>
              <a:gd name="connsiteX78" fmla="*/ 3973292 w 4992467"/>
              <a:gd name="connsiteY78" fmla="*/ 371475 h 2143125"/>
              <a:gd name="connsiteX79" fmla="*/ 4030442 w 4992467"/>
              <a:gd name="connsiteY79" fmla="*/ 419100 h 2143125"/>
              <a:gd name="connsiteX80" fmla="*/ 4087592 w 4992467"/>
              <a:gd name="connsiteY80" fmla="*/ 457200 h 2143125"/>
              <a:gd name="connsiteX81" fmla="*/ 4116167 w 4992467"/>
              <a:gd name="connsiteY81" fmla="*/ 476250 h 2143125"/>
              <a:gd name="connsiteX82" fmla="*/ 4173317 w 4992467"/>
              <a:gd name="connsiteY82" fmla="*/ 514350 h 2143125"/>
              <a:gd name="connsiteX83" fmla="*/ 4201892 w 4992467"/>
              <a:gd name="connsiteY83" fmla="*/ 533400 h 2143125"/>
              <a:gd name="connsiteX84" fmla="*/ 4230467 w 4992467"/>
              <a:gd name="connsiteY84" fmla="*/ 542925 h 2143125"/>
              <a:gd name="connsiteX85" fmla="*/ 4259042 w 4992467"/>
              <a:gd name="connsiteY85" fmla="*/ 571500 h 2143125"/>
              <a:gd name="connsiteX86" fmla="*/ 4316192 w 4992467"/>
              <a:gd name="connsiteY86" fmla="*/ 600075 h 2143125"/>
              <a:gd name="connsiteX87" fmla="*/ 4344767 w 4992467"/>
              <a:gd name="connsiteY87" fmla="*/ 628650 h 2143125"/>
              <a:gd name="connsiteX88" fmla="*/ 4373342 w 4992467"/>
              <a:gd name="connsiteY88" fmla="*/ 638175 h 2143125"/>
              <a:gd name="connsiteX89" fmla="*/ 4459067 w 4992467"/>
              <a:gd name="connsiteY89" fmla="*/ 695325 h 2143125"/>
              <a:gd name="connsiteX90" fmla="*/ 4487642 w 4992467"/>
              <a:gd name="connsiteY90" fmla="*/ 714375 h 2143125"/>
              <a:gd name="connsiteX91" fmla="*/ 4516217 w 4992467"/>
              <a:gd name="connsiteY91" fmla="*/ 733425 h 2143125"/>
              <a:gd name="connsiteX92" fmla="*/ 4601942 w 4992467"/>
              <a:gd name="connsiteY92" fmla="*/ 809625 h 2143125"/>
              <a:gd name="connsiteX93" fmla="*/ 4630517 w 4992467"/>
              <a:gd name="connsiteY93" fmla="*/ 819150 h 2143125"/>
              <a:gd name="connsiteX94" fmla="*/ 4687667 w 4992467"/>
              <a:gd name="connsiteY94" fmla="*/ 857250 h 2143125"/>
              <a:gd name="connsiteX95" fmla="*/ 4754342 w 4992467"/>
              <a:gd name="connsiteY95" fmla="*/ 876300 h 2143125"/>
              <a:gd name="connsiteX96" fmla="*/ 4782917 w 4992467"/>
              <a:gd name="connsiteY96" fmla="*/ 885825 h 2143125"/>
              <a:gd name="connsiteX97" fmla="*/ 4849592 w 4992467"/>
              <a:gd name="connsiteY97" fmla="*/ 904875 h 2143125"/>
              <a:gd name="connsiteX98" fmla="*/ 4878167 w 4992467"/>
              <a:gd name="connsiteY98" fmla="*/ 923925 h 2143125"/>
              <a:gd name="connsiteX99" fmla="*/ 4906742 w 4992467"/>
              <a:gd name="connsiteY99" fmla="*/ 933450 h 2143125"/>
              <a:gd name="connsiteX100" fmla="*/ 4963892 w 4992467"/>
              <a:gd name="connsiteY100" fmla="*/ 971550 h 2143125"/>
              <a:gd name="connsiteX101" fmla="*/ 4992467 w 4992467"/>
              <a:gd name="connsiteY101" fmla="*/ 1008111 h 2143125"/>
              <a:gd name="connsiteX102" fmla="*/ 4220942 w 4992467"/>
              <a:gd name="connsiteY102" fmla="*/ 2038350 h 2143125"/>
              <a:gd name="connsiteX103" fmla="*/ 4154267 w 4992467"/>
              <a:gd name="connsiteY103" fmla="*/ 2114550 h 2143125"/>
              <a:gd name="connsiteX104" fmla="*/ 4106642 w 4992467"/>
              <a:gd name="connsiteY104" fmla="*/ 2124075 h 2143125"/>
              <a:gd name="connsiteX105" fmla="*/ 3906617 w 4992467"/>
              <a:gd name="connsiteY105" fmla="*/ 2143125 h 2143125"/>
              <a:gd name="connsiteX106" fmla="*/ 3458942 w 4992467"/>
              <a:gd name="connsiteY106" fmla="*/ 2124075 h 2143125"/>
              <a:gd name="connsiteX107" fmla="*/ 3344642 w 4992467"/>
              <a:gd name="connsiteY107" fmla="*/ 2095500 h 2143125"/>
              <a:gd name="connsiteX108" fmla="*/ 3297017 w 4992467"/>
              <a:gd name="connsiteY108" fmla="*/ 2085975 h 2143125"/>
              <a:gd name="connsiteX109" fmla="*/ 3068417 w 4992467"/>
              <a:gd name="connsiteY109" fmla="*/ 2095500 h 2143125"/>
              <a:gd name="connsiteX110" fmla="*/ 3030317 w 4992467"/>
              <a:gd name="connsiteY110" fmla="*/ 2105025 h 2143125"/>
              <a:gd name="connsiteX111" fmla="*/ 2925542 w 4992467"/>
              <a:gd name="connsiteY111" fmla="*/ 2114550 h 2143125"/>
              <a:gd name="connsiteX112" fmla="*/ 2858867 w 4992467"/>
              <a:gd name="connsiteY112" fmla="*/ 2124075 h 2143125"/>
              <a:gd name="connsiteX113" fmla="*/ 2011142 w 4992467"/>
              <a:gd name="connsiteY113" fmla="*/ 2114550 h 2143125"/>
              <a:gd name="connsiteX114" fmla="*/ 1887317 w 4992467"/>
              <a:gd name="connsiteY114" fmla="*/ 2095500 h 2143125"/>
              <a:gd name="connsiteX115" fmla="*/ 1639667 w 4992467"/>
              <a:gd name="connsiteY115" fmla="*/ 2085975 h 2143125"/>
              <a:gd name="connsiteX116" fmla="*/ 1553942 w 4992467"/>
              <a:gd name="connsiteY116" fmla="*/ 2076450 h 2143125"/>
              <a:gd name="connsiteX117" fmla="*/ 1525367 w 4992467"/>
              <a:gd name="connsiteY117" fmla="*/ 2066925 h 2143125"/>
              <a:gd name="connsiteX118" fmla="*/ 687167 w 4992467"/>
              <a:gd name="connsiteY118" fmla="*/ 2085975 h 2143125"/>
              <a:gd name="connsiteX119" fmla="*/ 620492 w 4992467"/>
              <a:gd name="connsiteY119" fmla="*/ 2076450 h 2143125"/>
              <a:gd name="connsiteX120" fmla="*/ 572867 w 4992467"/>
              <a:gd name="connsiteY12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367 w 4992467"/>
              <a:gd name="connsiteY19" fmla="*/ 809625 h 2143125"/>
              <a:gd name="connsiteX20" fmla="*/ 68042 w 4992467"/>
              <a:gd name="connsiteY20" fmla="*/ 733425 h 2143125"/>
              <a:gd name="connsiteX21" fmla="*/ 96617 w 4992467"/>
              <a:gd name="connsiteY21" fmla="*/ 714375 h 2143125"/>
              <a:gd name="connsiteX22" fmla="*/ 125192 w 4992467"/>
              <a:gd name="connsiteY22" fmla="*/ 695325 h 2143125"/>
              <a:gd name="connsiteX23" fmla="*/ 172817 w 4992467"/>
              <a:gd name="connsiteY23" fmla="*/ 647700 h 2143125"/>
              <a:gd name="connsiteX24" fmla="*/ 201392 w 4992467"/>
              <a:gd name="connsiteY24" fmla="*/ 638175 h 2143125"/>
              <a:gd name="connsiteX25" fmla="*/ 258542 w 4992467"/>
              <a:gd name="connsiteY25" fmla="*/ 600075 h 2143125"/>
              <a:gd name="connsiteX26" fmla="*/ 315692 w 4992467"/>
              <a:gd name="connsiteY26" fmla="*/ 571500 h 2143125"/>
              <a:gd name="connsiteX27" fmla="*/ 344267 w 4992467"/>
              <a:gd name="connsiteY27" fmla="*/ 561975 h 2143125"/>
              <a:gd name="connsiteX28" fmla="*/ 401417 w 4992467"/>
              <a:gd name="connsiteY28" fmla="*/ 523875 h 2143125"/>
              <a:gd name="connsiteX29" fmla="*/ 429992 w 4992467"/>
              <a:gd name="connsiteY29" fmla="*/ 504825 h 2143125"/>
              <a:gd name="connsiteX30" fmla="*/ 458567 w 4992467"/>
              <a:gd name="connsiteY30" fmla="*/ 495300 h 2143125"/>
              <a:gd name="connsiteX31" fmla="*/ 487142 w 4992467"/>
              <a:gd name="connsiteY31" fmla="*/ 476250 h 2143125"/>
              <a:gd name="connsiteX32" fmla="*/ 544292 w 4992467"/>
              <a:gd name="connsiteY32" fmla="*/ 457200 h 2143125"/>
              <a:gd name="connsiteX33" fmla="*/ 649067 w 4992467"/>
              <a:gd name="connsiteY33" fmla="*/ 428625 h 2143125"/>
              <a:gd name="connsiteX34" fmla="*/ 830042 w 4992467"/>
              <a:gd name="connsiteY34" fmla="*/ 409575 h 2143125"/>
              <a:gd name="connsiteX35" fmla="*/ 925292 w 4992467"/>
              <a:gd name="connsiteY35" fmla="*/ 381000 h 2143125"/>
              <a:gd name="connsiteX36" fmla="*/ 953867 w 4992467"/>
              <a:gd name="connsiteY36" fmla="*/ 361950 h 2143125"/>
              <a:gd name="connsiteX37" fmla="*/ 1011017 w 4992467"/>
              <a:gd name="connsiteY37" fmla="*/ 342900 h 2143125"/>
              <a:gd name="connsiteX38" fmla="*/ 1096742 w 4992467"/>
              <a:gd name="connsiteY38" fmla="*/ 304800 h 2143125"/>
              <a:gd name="connsiteX39" fmla="*/ 1182467 w 4992467"/>
              <a:gd name="connsiteY39" fmla="*/ 285750 h 2143125"/>
              <a:gd name="connsiteX40" fmla="*/ 1220567 w 4992467"/>
              <a:gd name="connsiteY40" fmla="*/ 276225 h 2143125"/>
              <a:gd name="connsiteX41" fmla="*/ 1411067 w 4992467"/>
              <a:gd name="connsiteY41" fmla="*/ 266700 h 2143125"/>
              <a:gd name="connsiteX42" fmla="*/ 1458692 w 4992467"/>
              <a:gd name="connsiteY42" fmla="*/ 257175 h 2143125"/>
              <a:gd name="connsiteX43" fmla="*/ 1487267 w 4992467"/>
              <a:gd name="connsiteY43" fmla="*/ 247650 h 2143125"/>
              <a:gd name="connsiteX44" fmla="*/ 1544417 w 4992467"/>
              <a:gd name="connsiteY44" fmla="*/ 238125 h 2143125"/>
              <a:gd name="connsiteX45" fmla="*/ 1658717 w 4992467"/>
              <a:gd name="connsiteY45" fmla="*/ 247650 h 2143125"/>
              <a:gd name="connsiteX46" fmla="*/ 1868267 w 4992467"/>
              <a:gd name="connsiteY46" fmla="*/ 228600 h 2143125"/>
              <a:gd name="connsiteX47" fmla="*/ 1953992 w 4992467"/>
              <a:gd name="connsiteY47" fmla="*/ 200025 h 2143125"/>
              <a:gd name="connsiteX48" fmla="*/ 1982567 w 4992467"/>
              <a:gd name="connsiteY48" fmla="*/ 190500 h 2143125"/>
              <a:gd name="connsiteX49" fmla="*/ 2011142 w 4992467"/>
              <a:gd name="connsiteY49" fmla="*/ 171450 h 2143125"/>
              <a:gd name="connsiteX50" fmla="*/ 2068292 w 4992467"/>
              <a:gd name="connsiteY50" fmla="*/ 152400 h 2143125"/>
              <a:gd name="connsiteX51" fmla="*/ 2154017 w 4992467"/>
              <a:gd name="connsiteY51" fmla="*/ 114300 h 2143125"/>
              <a:gd name="connsiteX52" fmla="*/ 2496917 w 4992467"/>
              <a:gd name="connsiteY52" fmla="*/ 95250 h 2143125"/>
              <a:gd name="connsiteX53" fmla="*/ 2582642 w 4992467"/>
              <a:gd name="connsiteY53" fmla="*/ 66675 h 2143125"/>
              <a:gd name="connsiteX54" fmla="*/ 2611217 w 4992467"/>
              <a:gd name="connsiteY54" fmla="*/ 57150 h 2143125"/>
              <a:gd name="connsiteX55" fmla="*/ 2639792 w 4992467"/>
              <a:gd name="connsiteY55" fmla="*/ 38100 h 2143125"/>
              <a:gd name="connsiteX56" fmla="*/ 2696942 w 4992467"/>
              <a:gd name="connsiteY56" fmla="*/ 19050 h 2143125"/>
              <a:gd name="connsiteX57" fmla="*/ 2763617 w 4992467"/>
              <a:gd name="connsiteY57" fmla="*/ 0 h 2143125"/>
              <a:gd name="connsiteX58" fmla="*/ 2982692 w 4992467"/>
              <a:gd name="connsiteY58" fmla="*/ 9525 h 2143125"/>
              <a:gd name="connsiteX59" fmla="*/ 3039842 w 4992467"/>
              <a:gd name="connsiteY59" fmla="*/ 28575 h 2143125"/>
              <a:gd name="connsiteX60" fmla="*/ 3077942 w 4992467"/>
              <a:gd name="connsiteY60" fmla="*/ 38100 h 2143125"/>
              <a:gd name="connsiteX61" fmla="*/ 3135092 w 4992467"/>
              <a:gd name="connsiteY61" fmla="*/ 57150 h 2143125"/>
              <a:gd name="connsiteX62" fmla="*/ 3192242 w 4992467"/>
              <a:gd name="connsiteY62" fmla="*/ 76200 h 2143125"/>
              <a:gd name="connsiteX63" fmla="*/ 3220817 w 4992467"/>
              <a:gd name="connsiteY63" fmla="*/ 85725 h 2143125"/>
              <a:gd name="connsiteX64" fmla="*/ 3249392 w 4992467"/>
              <a:gd name="connsiteY64" fmla="*/ 95250 h 2143125"/>
              <a:gd name="connsiteX65" fmla="*/ 3363692 w 4992467"/>
              <a:gd name="connsiteY65" fmla="*/ 104775 h 2143125"/>
              <a:gd name="connsiteX66" fmla="*/ 3420842 w 4992467"/>
              <a:gd name="connsiteY66" fmla="*/ 133350 h 2143125"/>
              <a:gd name="connsiteX67" fmla="*/ 3449417 w 4992467"/>
              <a:gd name="connsiteY67" fmla="*/ 161925 h 2143125"/>
              <a:gd name="connsiteX68" fmla="*/ 3506567 w 4992467"/>
              <a:gd name="connsiteY68" fmla="*/ 200025 h 2143125"/>
              <a:gd name="connsiteX69" fmla="*/ 3535142 w 4992467"/>
              <a:gd name="connsiteY69" fmla="*/ 219075 h 2143125"/>
              <a:gd name="connsiteX70" fmla="*/ 3563717 w 4992467"/>
              <a:gd name="connsiteY70" fmla="*/ 247650 h 2143125"/>
              <a:gd name="connsiteX71" fmla="*/ 3620867 w 4992467"/>
              <a:gd name="connsiteY71" fmla="*/ 266700 h 2143125"/>
              <a:gd name="connsiteX72" fmla="*/ 3678017 w 4992467"/>
              <a:gd name="connsiteY72" fmla="*/ 295275 h 2143125"/>
              <a:gd name="connsiteX73" fmla="*/ 3706592 w 4992467"/>
              <a:gd name="connsiteY73" fmla="*/ 314325 h 2143125"/>
              <a:gd name="connsiteX74" fmla="*/ 3744692 w 4992467"/>
              <a:gd name="connsiteY74" fmla="*/ 323850 h 2143125"/>
              <a:gd name="connsiteX75" fmla="*/ 3887567 w 4992467"/>
              <a:gd name="connsiteY75" fmla="*/ 342900 h 2143125"/>
              <a:gd name="connsiteX76" fmla="*/ 3944717 w 4992467"/>
              <a:gd name="connsiteY76" fmla="*/ 361950 h 2143125"/>
              <a:gd name="connsiteX77" fmla="*/ 3973292 w 4992467"/>
              <a:gd name="connsiteY77" fmla="*/ 371475 h 2143125"/>
              <a:gd name="connsiteX78" fmla="*/ 4030442 w 4992467"/>
              <a:gd name="connsiteY78" fmla="*/ 419100 h 2143125"/>
              <a:gd name="connsiteX79" fmla="*/ 4087592 w 4992467"/>
              <a:gd name="connsiteY79" fmla="*/ 457200 h 2143125"/>
              <a:gd name="connsiteX80" fmla="*/ 4116167 w 4992467"/>
              <a:gd name="connsiteY80" fmla="*/ 476250 h 2143125"/>
              <a:gd name="connsiteX81" fmla="*/ 4173317 w 4992467"/>
              <a:gd name="connsiteY81" fmla="*/ 514350 h 2143125"/>
              <a:gd name="connsiteX82" fmla="*/ 4201892 w 4992467"/>
              <a:gd name="connsiteY82" fmla="*/ 533400 h 2143125"/>
              <a:gd name="connsiteX83" fmla="*/ 4230467 w 4992467"/>
              <a:gd name="connsiteY83" fmla="*/ 542925 h 2143125"/>
              <a:gd name="connsiteX84" fmla="*/ 4259042 w 4992467"/>
              <a:gd name="connsiteY84" fmla="*/ 571500 h 2143125"/>
              <a:gd name="connsiteX85" fmla="*/ 4316192 w 4992467"/>
              <a:gd name="connsiteY85" fmla="*/ 600075 h 2143125"/>
              <a:gd name="connsiteX86" fmla="*/ 4344767 w 4992467"/>
              <a:gd name="connsiteY86" fmla="*/ 628650 h 2143125"/>
              <a:gd name="connsiteX87" fmla="*/ 4373342 w 4992467"/>
              <a:gd name="connsiteY87" fmla="*/ 638175 h 2143125"/>
              <a:gd name="connsiteX88" fmla="*/ 4459067 w 4992467"/>
              <a:gd name="connsiteY88" fmla="*/ 695325 h 2143125"/>
              <a:gd name="connsiteX89" fmla="*/ 4487642 w 4992467"/>
              <a:gd name="connsiteY89" fmla="*/ 714375 h 2143125"/>
              <a:gd name="connsiteX90" fmla="*/ 4516217 w 4992467"/>
              <a:gd name="connsiteY90" fmla="*/ 733425 h 2143125"/>
              <a:gd name="connsiteX91" fmla="*/ 4601942 w 4992467"/>
              <a:gd name="connsiteY91" fmla="*/ 809625 h 2143125"/>
              <a:gd name="connsiteX92" fmla="*/ 4630517 w 4992467"/>
              <a:gd name="connsiteY92" fmla="*/ 819150 h 2143125"/>
              <a:gd name="connsiteX93" fmla="*/ 4687667 w 4992467"/>
              <a:gd name="connsiteY93" fmla="*/ 857250 h 2143125"/>
              <a:gd name="connsiteX94" fmla="*/ 4754342 w 4992467"/>
              <a:gd name="connsiteY94" fmla="*/ 876300 h 2143125"/>
              <a:gd name="connsiteX95" fmla="*/ 4782917 w 4992467"/>
              <a:gd name="connsiteY95" fmla="*/ 885825 h 2143125"/>
              <a:gd name="connsiteX96" fmla="*/ 4849592 w 4992467"/>
              <a:gd name="connsiteY96" fmla="*/ 904875 h 2143125"/>
              <a:gd name="connsiteX97" fmla="*/ 4878167 w 4992467"/>
              <a:gd name="connsiteY97" fmla="*/ 923925 h 2143125"/>
              <a:gd name="connsiteX98" fmla="*/ 4906742 w 4992467"/>
              <a:gd name="connsiteY98" fmla="*/ 933450 h 2143125"/>
              <a:gd name="connsiteX99" fmla="*/ 4963892 w 4992467"/>
              <a:gd name="connsiteY99" fmla="*/ 971550 h 2143125"/>
              <a:gd name="connsiteX100" fmla="*/ 4992467 w 4992467"/>
              <a:gd name="connsiteY100" fmla="*/ 1008111 h 2143125"/>
              <a:gd name="connsiteX101" fmla="*/ 4220942 w 4992467"/>
              <a:gd name="connsiteY101" fmla="*/ 2038350 h 2143125"/>
              <a:gd name="connsiteX102" fmla="*/ 4154267 w 4992467"/>
              <a:gd name="connsiteY102" fmla="*/ 2114550 h 2143125"/>
              <a:gd name="connsiteX103" fmla="*/ 4106642 w 4992467"/>
              <a:gd name="connsiteY103" fmla="*/ 2124075 h 2143125"/>
              <a:gd name="connsiteX104" fmla="*/ 3906617 w 4992467"/>
              <a:gd name="connsiteY104" fmla="*/ 2143125 h 2143125"/>
              <a:gd name="connsiteX105" fmla="*/ 3458942 w 4992467"/>
              <a:gd name="connsiteY105" fmla="*/ 2124075 h 2143125"/>
              <a:gd name="connsiteX106" fmla="*/ 3344642 w 4992467"/>
              <a:gd name="connsiteY106" fmla="*/ 2095500 h 2143125"/>
              <a:gd name="connsiteX107" fmla="*/ 3297017 w 4992467"/>
              <a:gd name="connsiteY107" fmla="*/ 2085975 h 2143125"/>
              <a:gd name="connsiteX108" fmla="*/ 3068417 w 4992467"/>
              <a:gd name="connsiteY108" fmla="*/ 2095500 h 2143125"/>
              <a:gd name="connsiteX109" fmla="*/ 3030317 w 4992467"/>
              <a:gd name="connsiteY109" fmla="*/ 2105025 h 2143125"/>
              <a:gd name="connsiteX110" fmla="*/ 2925542 w 4992467"/>
              <a:gd name="connsiteY110" fmla="*/ 2114550 h 2143125"/>
              <a:gd name="connsiteX111" fmla="*/ 2858867 w 4992467"/>
              <a:gd name="connsiteY111" fmla="*/ 2124075 h 2143125"/>
              <a:gd name="connsiteX112" fmla="*/ 2011142 w 4992467"/>
              <a:gd name="connsiteY112" fmla="*/ 2114550 h 2143125"/>
              <a:gd name="connsiteX113" fmla="*/ 1887317 w 4992467"/>
              <a:gd name="connsiteY113" fmla="*/ 2095500 h 2143125"/>
              <a:gd name="connsiteX114" fmla="*/ 1639667 w 4992467"/>
              <a:gd name="connsiteY114" fmla="*/ 2085975 h 2143125"/>
              <a:gd name="connsiteX115" fmla="*/ 1553942 w 4992467"/>
              <a:gd name="connsiteY115" fmla="*/ 2076450 h 2143125"/>
              <a:gd name="connsiteX116" fmla="*/ 1525367 w 4992467"/>
              <a:gd name="connsiteY116" fmla="*/ 2066925 h 2143125"/>
              <a:gd name="connsiteX117" fmla="*/ 687167 w 4992467"/>
              <a:gd name="connsiteY117" fmla="*/ 2085975 h 2143125"/>
              <a:gd name="connsiteX118" fmla="*/ 620492 w 4992467"/>
              <a:gd name="connsiteY118" fmla="*/ 2076450 h 2143125"/>
              <a:gd name="connsiteX119" fmla="*/ 572867 w 4992467"/>
              <a:gd name="connsiteY11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367 w 4992467"/>
              <a:gd name="connsiteY18" fmla="*/ 809625 h 2143125"/>
              <a:gd name="connsiteX19" fmla="*/ 68042 w 4992467"/>
              <a:gd name="connsiteY19" fmla="*/ 733425 h 2143125"/>
              <a:gd name="connsiteX20" fmla="*/ 96617 w 4992467"/>
              <a:gd name="connsiteY20" fmla="*/ 714375 h 2143125"/>
              <a:gd name="connsiteX21" fmla="*/ 125192 w 4992467"/>
              <a:gd name="connsiteY21" fmla="*/ 695325 h 2143125"/>
              <a:gd name="connsiteX22" fmla="*/ 172817 w 4992467"/>
              <a:gd name="connsiteY22" fmla="*/ 647700 h 2143125"/>
              <a:gd name="connsiteX23" fmla="*/ 201392 w 4992467"/>
              <a:gd name="connsiteY23" fmla="*/ 638175 h 2143125"/>
              <a:gd name="connsiteX24" fmla="*/ 258542 w 4992467"/>
              <a:gd name="connsiteY24" fmla="*/ 600075 h 2143125"/>
              <a:gd name="connsiteX25" fmla="*/ 315692 w 4992467"/>
              <a:gd name="connsiteY25" fmla="*/ 571500 h 2143125"/>
              <a:gd name="connsiteX26" fmla="*/ 344267 w 4992467"/>
              <a:gd name="connsiteY26" fmla="*/ 561975 h 2143125"/>
              <a:gd name="connsiteX27" fmla="*/ 401417 w 4992467"/>
              <a:gd name="connsiteY27" fmla="*/ 523875 h 2143125"/>
              <a:gd name="connsiteX28" fmla="*/ 429992 w 4992467"/>
              <a:gd name="connsiteY28" fmla="*/ 504825 h 2143125"/>
              <a:gd name="connsiteX29" fmla="*/ 458567 w 4992467"/>
              <a:gd name="connsiteY29" fmla="*/ 495300 h 2143125"/>
              <a:gd name="connsiteX30" fmla="*/ 487142 w 4992467"/>
              <a:gd name="connsiteY30" fmla="*/ 476250 h 2143125"/>
              <a:gd name="connsiteX31" fmla="*/ 544292 w 4992467"/>
              <a:gd name="connsiteY31" fmla="*/ 457200 h 2143125"/>
              <a:gd name="connsiteX32" fmla="*/ 649067 w 4992467"/>
              <a:gd name="connsiteY32" fmla="*/ 428625 h 2143125"/>
              <a:gd name="connsiteX33" fmla="*/ 830042 w 4992467"/>
              <a:gd name="connsiteY33" fmla="*/ 409575 h 2143125"/>
              <a:gd name="connsiteX34" fmla="*/ 925292 w 4992467"/>
              <a:gd name="connsiteY34" fmla="*/ 381000 h 2143125"/>
              <a:gd name="connsiteX35" fmla="*/ 953867 w 4992467"/>
              <a:gd name="connsiteY35" fmla="*/ 361950 h 2143125"/>
              <a:gd name="connsiteX36" fmla="*/ 1011017 w 4992467"/>
              <a:gd name="connsiteY36" fmla="*/ 342900 h 2143125"/>
              <a:gd name="connsiteX37" fmla="*/ 1096742 w 4992467"/>
              <a:gd name="connsiteY37" fmla="*/ 304800 h 2143125"/>
              <a:gd name="connsiteX38" fmla="*/ 1182467 w 4992467"/>
              <a:gd name="connsiteY38" fmla="*/ 285750 h 2143125"/>
              <a:gd name="connsiteX39" fmla="*/ 1220567 w 4992467"/>
              <a:gd name="connsiteY39" fmla="*/ 276225 h 2143125"/>
              <a:gd name="connsiteX40" fmla="*/ 1411067 w 4992467"/>
              <a:gd name="connsiteY40" fmla="*/ 266700 h 2143125"/>
              <a:gd name="connsiteX41" fmla="*/ 1458692 w 4992467"/>
              <a:gd name="connsiteY41" fmla="*/ 257175 h 2143125"/>
              <a:gd name="connsiteX42" fmla="*/ 1487267 w 4992467"/>
              <a:gd name="connsiteY42" fmla="*/ 247650 h 2143125"/>
              <a:gd name="connsiteX43" fmla="*/ 1544417 w 4992467"/>
              <a:gd name="connsiteY43" fmla="*/ 238125 h 2143125"/>
              <a:gd name="connsiteX44" fmla="*/ 1658717 w 4992467"/>
              <a:gd name="connsiteY44" fmla="*/ 247650 h 2143125"/>
              <a:gd name="connsiteX45" fmla="*/ 1868267 w 4992467"/>
              <a:gd name="connsiteY45" fmla="*/ 228600 h 2143125"/>
              <a:gd name="connsiteX46" fmla="*/ 1953992 w 4992467"/>
              <a:gd name="connsiteY46" fmla="*/ 200025 h 2143125"/>
              <a:gd name="connsiteX47" fmla="*/ 1982567 w 4992467"/>
              <a:gd name="connsiteY47" fmla="*/ 190500 h 2143125"/>
              <a:gd name="connsiteX48" fmla="*/ 2011142 w 4992467"/>
              <a:gd name="connsiteY48" fmla="*/ 171450 h 2143125"/>
              <a:gd name="connsiteX49" fmla="*/ 2068292 w 4992467"/>
              <a:gd name="connsiteY49" fmla="*/ 152400 h 2143125"/>
              <a:gd name="connsiteX50" fmla="*/ 2154017 w 4992467"/>
              <a:gd name="connsiteY50" fmla="*/ 114300 h 2143125"/>
              <a:gd name="connsiteX51" fmla="*/ 2496917 w 4992467"/>
              <a:gd name="connsiteY51" fmla="*/ 95250 h 2143125"/>
              <a:gd name="connsiteX52" fmla="*/ 2582642 w 4992467"/>
              <a:gd name="connsiteY52" fmla="*/ 66675 h 2143125"/>
              <a:gd name="connsiteX53" fmla="*/ 2611217 w 4992467"/>
              <a:gd name="connsiteY53" fmla="*/ 57150 h 2143125"/>
              <a:gd name="connsiteX54" fmla="*/ 2639792 w 4992467"/>
              <a:gd name="connsiteY54" fmla="*/ 38100 h 2143125"/>
              <a:gd name="connsiteX55" fmla="*/ 2696942 w 4992467"/>
              <a:gd name="connsiteY55" fmla="*/ 19050 h 2143125"/>
              <a:gd name="connsiteX56" fmla="*/ 2763617 w 4992467"/>
              <a:gd name="connsiteY56" fmla="*/ 0 h 2143125"/>
              <a:gd name="connsiteX57" fmla="*/ 2982692 w 4992467"/>
              <a:gd name="connsiteY57" fmla="*/ 9525 h 2143125"/>
              <a:gd name="connsiteX58" fmla="*/ 3039842 w 4992467"/>
              <a:gd name="connsiteY58" fmla="*/ 28575 h 2143125"/>
              <a:gd name="connsiteX59" fmla="*/ 3077942 w 4992467"/>
              <a:gd name="connsiteY59" fmla="*/ 38100 h 2143125"/>
              <a:gd name="connsiteX60" fmla="*/ 3135092 w 4992467"/>
              <a:gd name="connsiteY60" fmla="*/ 57150 h 2143125"/>
              <a:gd name="connsiteX61" fmla="*/ 3192242 w 4992467"/>
              <a:gd name="connsiteY61" fmla="*/ 76200 h 2143125"/>
              <a:gd name="connsiteX62" fmla="*/ 3220817 w 4992467"/>
              <a:gd name="connsiteY62" fmla="*/ 85725 h 2143125"/>
              <a:gd name="connsiteX63" fmla="*/ 3249392 w 4992467"/>
              <a:gd name="connsiteY63" fmla="*/ 95250 h 2143125"/>
              <a:gd name="connsiteX64" fmla="*/ 3363692 w 4992467"/>
              <a:gd name="connsiteY64" fmla="*/ 104775 h 2143125"/>
              <a:gd name="connsiteX65" fmla="*/ 3420842 w 4992467"/>
              <a:gd name="connsiteY65" fmla="*/ 133350 h 2143125"/>
              <a:gd name="connsiteX66" fmla="*/ 3449417 w 4992467"/>
              <a:gd name="connsiteY66" fmla="*/ 161925 h 2143125"/>
              <a:gd name="connsiteX67" fmla="*/ 3506567 w 4992467"/>
              <a:gd name="connsiteY67" fmla="*/ 200025 h 2143125"/>
              <a:gd name="connsiteX68" fmla="*/ 3535142 w 4992467"/>
              <a:gd name="connsiteY68" fmla="*/ 219075 h 2143125"/>
              <a:gd name="connsiteX69" fmla="*/ 3563717 w 4992467"/>
              <a:gd name="connsiteY69" fmla="*/ 247650 h 2143125"/>
              <a:gd name="connsiteX70" fmla="*/ 3620867 w 4992467"/>
              <a:gd name="connsiteY70" fmla="*/ 266700 h 2143125"/>
              <a:gd name="connsiteX71" fmla="*/ 3678017 w 4992467"/>
              <a:gd name="connsiteY71" fmla="*/ 295275 h 2143125"/>
              <a:gd name="connsiteX72" fmla="*/ 3706592 w 4992467"/>
              <a:gd name="connsiteY72" fmla="*/ 314325 h 2143125"/>
              <a:gd name="connsiteX73" fmla="*/ 3744692 w 4992467"/>
              <a:gd name="connsiteY73" fmla="*/ 323850 h 2143125"/>
              <a:gd name="connsiteX74" fmla="*/ 3887567 w 4992467"/>
              <a:gd name="connsiteY74" fmla="*/ 342900 h 2143125"/>
              <a:gd name="connsiteX75" fmla="*/ 3944717 w 4992467"/>
              <a:gd name="connsiteY75" fmla="*/ 361950 h 2143125"/>
              <a:gd name="connsiteX76" fmla="*/ 3973292 w 4992467"/>
              <a:gd name="connsiteY76" fmla="*/ 371475 h 2143125"/>
              <a:gd name="connsiteX77" fmla="*/ 4030442 w 4992467"/>
              <a:gd name="connsiteY77" fmla="*/ 419100 h 2143125"/>
              <a:gd name="connsiteX78" fmla="*/ 4087592 w 4992467"/>
              <a:gd name="connsiteY78" fmla="*/ 457200 h 2143125"/>
              <a:gd name="connsiteX79" fmla="*/ 4116167 w 4992467"/>
              <a:gd name="connsiteY79" fmla="*/ 476250 h 2143125"/>
              <a:gd name="connsiteX80" fmla="*/ 4173317 w 4992467"/>
              <a:gd name="connsiteY80" fmla="*/ 514350 h 2143125"/>
              <a:gd name="connsiteX81" fmla="*/ 4201892 w 4992467"/>
              <a:gd name="connsiteY81" fmla="*/ 533400 h 2143125"/>
              <a:gd name="connsiteX82" fmla="*/ 4230467 w 4992467"/>
              <a:gd name="connsiteY82" fmla="*/ 542925 h 2143125"/>
              <a:gd name="connsiteX83" fmla="*/ 4259042 w 4992467"/>
              <a:gd name="connsiteY83" fmla="*/ 571500 h 2143125"/>
              <a:gd name="connsiteX84" fmla="*/ 4316192 w 4992467"/>
              <a:gd name="connsiteY84" fmla="*/ 600075 h 2143125"/>
              <a:gd name="connsiteX85" fmla="*/ 4344767 w 4992467"/>
              <a:gd name="connsiteY85" fmla="*/ 628650 h 2143125"/>
              <a:gd name="connsiteX86" fmla="*/ 4373342 w 4992467"/>
              <a:gd name="connsiteY86" fmla="*/ 638175 h 2143125"/>
              <a:gd name="connsiteX87" fmla="*/ 4459067 w 4992467"/>
              <a:gd name="connsiteY87" fmla="*/ 695325 h 2143125"/>
              <a:gd name="connsiteX88" fmla="*/ 4487642 w 4992467"/>
              <a:gd name="connsiteY88" fmla="*/ 714375 h 2143125"/>
              <a:gd name="connsiteX89" fmla="*/ 4516217 w 4992467"/>
              <a:gd name="connsiteY89" fmla="*/ 733425 h 2143125"/>
              <a:gd name="connsiteX90" fmla="*/ 4601942 w 4992467"/>
              <a:gd name="connsiteY90" fmla="*/ 809625 h 2143125"/>
              <a:gd name="connsiteX91" fmla="*/ 4630517 w 4992467"/>
              <a:gd name="connsiteY91" fmla="*/ 819150 h 2143125"/>
              <a:gd name="connsiteX92" fmla="*/ 4687667 w 4992467"/>
              <a:gd name="connsiteY92" fmla="*/ 857250 h 2143125"/>
              <a:gd name="connsiteX93" fmla="*/ 4754342 w 4992467"/>
              <a:gd name="connsiteY93" fmla="*/ 876300 h 2143125"/>
              <a:gd name="connsiteX94" fmla="*/ 4782917 w 4992467"/>
              <a:gd name="connsiteY94" fmla="*/ 885825 h 2143125"/>
              <a:gd name="connsiteX95" fmla="*/ 4849592 w 4992467"/>
              <a:gd name="connsiteY95" fmla="*/ 904875 h 2143125"/>
              <a:gd name="connsiteX96" fmla="*/ 4878167 w 4992467"/>
              <a:gd name="connsiteY96" fmla="*/ 923925 h 2143125"/>
              <a:gd name="connsiteX97" fmla="*/ 4906742 w 4992467"/>
              <a:gd name="connsiteY97" fmla="*/ 933450 h 2143125"/>
              <a:gd name="connsiteX98" fmla="*/ 4963892 w 4992467"/>
              <a:gd name="connsiteY98" fmla="*/ 971550 h 2143125"/>
              <a:gd name="connsiteX99" fmla="*/ 4992467 w 4992467"/>
              <a:gd name="connsiteY99" fmla="*/ 1008111 h 2143125"/>
              <a:gd name="connsiteX100" fmla="*/ 4220942 w 4992467"/>
              <a:gd name="connsiteY100" fmla="*/ 2038350 h 2143125"/>
              <a:gd name="connsiteX101" fmla="*/ 4154267 w 4992467"/>
              <a:gd name="connsiteY101" fmla="*/ 2114550 h 2143125"/>
              <a:gd name="connsiteX102" fmla="*/ 4106642 w 4992467"/>
              <a:gd name="connsiteY102" fmla="*/ 2124075 h 2143125"/>
              <a:gd name="connsiteX103" fmla="*/ 3906617 w 4992467"/>
              <a:gd name="connsiteY103" fmla="*/ 2143125 h 2143125"/>
              <a:gd name="connsiteX104" fmla="*/ 3458942 w 4992467"/>
              <a:gd name="connsiteY104" fmla="*/ 2124075 h 2143125"/>
              <a:gd name="connsiteX105" fmla="*/ 3344642 w 4992467"/>
              <a:gd name="connsiteY105" fmla="*/ 2095500 h 2143125"/>
              <a:gd name="connsiteX106" fmla="*/ 3297017 w 4992467"/>
              <a:gd name="connsiteY106" fmla="*/ 2085975 h 2143125"/>
              <a:gd name="connsiteX107" fmla="*/ 3068417 w 4992467"/>
              <a:gd name="connsiteY107" fmla="*/ 2095500 h 2143125"/>
              <a:gd name="connsiteX108" fmla="*/ 3030317 w 4992467"/>
              <a:gd name="connsiteY108" fmla="*/ 2105025 h 2143125"/>
              <a:gd name="connsiteX109" fmla="*/ 2925542 w 4992467"/>
              <a:gd name="connsiteY109" fmla="*/ 2114550 h 2143125"/>
              <a:gd name="connsiteX110" fmla="*/ 2858867 w 4992467"/>
              <a:gd name="connsiteY110" fmla="*/ 2124075 h 2143125"/>
              <a:gd name="connsiteX111" fmla="*/ 2011142 w 4992467"/>
              <a:gd name="connsiteY111" fmla="*/ 2114550 h 2143125"/>
              <a:gd name="connsiteX112" fmla="*/ 1887317 w 4992467"/>
              <a:gd name="connsiteY112" fmla="*/ 2095500 h 2143125"/>
              <a:gd name="connsiteX113" fmla="*/ 1639667 w 4992467"/>
              <a:gd name="connsiteY113" fmla="*/ 2085975 h 2143125"/>
              <a:gd name="connsiteX114" fmla="*/ 1553942 w 4992467"/>
              <a:gd name="connsiteY114" fmla="*/ 2076450 h 2143125"/>
              <a:gd name="connsiteX115" fmla="*/ 1525367 w 4992467"/>
              <a:gd name="connsiteY115" fmla="*/ 2066925 h 2143125"/>
              <a:gd name="connsiteX116" fmla="*/ 687167 w 4992467"/>
              <a:gd name="connsiteY116" fmla="*/ 2085975 h 2143125"/>
              <a:gd name="connsiteX117" fmla="*/ 620492 w 4992467"/>
              <a:gd name="connsiteY117" fmla="*/ 2076450 h 2143125"/>
              <a:gd name="connsiteX118" fmla="*/ 572867 w 4992467"/>
              <a:gd name="connsiteY11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367 w 4992467"/>
              <a:gd name="connsiteY17" fmla="*/ 809625 h 2143125"/>
              <a:gd name="connsiteX18" fmla="*/ 68042 w 4992467"/>
              <a:gd name="connsiteY18" fmla="*/ 733425 h 2143125"/>
              <a:gd name="connsiteX19" fmla="*/ 96617 w 4992467"/>
              <a:gd name="connsiteY19" fmla="*/ 714375 h 2143125"/>
              <a:gd name="connsiteX20" fmla="*/ 125192 w 4992467"/>
              <a:gd name="connsiteY20" fmla="*/ 695325 h 2143125"/>
              <a:gd name="connsiteX21" fmla="*/ 172817 w 4992467"/>
              <a:gd name="connsiteY21" fmla="*/ 647700 h 2143125"/>
              <a:gd name="connsiteX22" fmla="*/ 201392 w 4992467"/>
              <a:gd name="connsiteY22" fmla="*/ 638175 h 2143125"/>
              <a:gd name="connsiteX23" fmla="*/ 258542 w 4992467"/>
              <a:gd name="connsiteY23" fmla="*/ 600075 h 2143125"/>
              <a:gd name="connsiteX24" fmla="*/ 315692 w 4992467"/>
              <a:gd name="connsiteY24" fmla="*/ 571500 h 2143125"/>
              <a:gd name="connsiteX25" fmla="*/ 344267 w 4992467"/>
              <a:gd name="connsiteY25" fmla="*/ 561975 h 2143125"/>
              <a:gd name="connsiteX26" fmla="*/ 401417 w 4992467"/>
              <a:gd name="connsiteY26" fmla="*/ 523875 h 2143125"/>
              <a:gd name="connsiteX27" fmla="*/ 429992 w 4992467"/>
              <a:gd name="connsiteY27" fmla="*/ 504825 h 2143125"/>
              <a:gd name="connsiteX28" fmla="*/ 458567 w 4992467"/>
              <a:gd name="connsiteY28" fmla="*/ 495300 h 2143125"/>
              <a:gd name="connsiteX29" fmla="*/ 487142 w 4992467"/>
              <a:gd name="connsiteY29" fmla="*/ 476250 h 2143125"/>
              <a:gd name="connsiteX30" fmla="*/ 544292 w 4992467"/>
              <a:gd name="connsiteY30" fmla="*/ 457200 h 2143125"/>
              <a:gd name="connsiteX31" fmla="*/ 649067 w 4992467"/>
              <a:gd name="connsiteY31" fmla="*/ 428625 h 2143125"/>
              <a:gd name="connsiteX32" fmla="*/ 830042 w 4992467"/>
              <a:gd name="connsiteY32" fmla="*/ 409575 h 2143125"/>
              <a:gd name="connsiteX33" fmla="*/ 925292 w 4992467"/>
              <a:gd name="connsiteY33" fmla="*/ 381000 h 2143125"/>
              <a:gd name="connsiteX34" fmla="*/ 953867 w 4992467"/>
              <a:gd name="connsiteY34" fmla="*/ 361950 h 2143125"/>
              <a:gd name="connsiteX35" fmla="*/ 1011017 w 4992467"/>
              <a:gd name="connsiteY35" fmla="*/ 342900 h 2143125"/>
              <a:gd name="connsiteX36" fmla="*/ 1096742 w 4992467"/>
              <a:gd name="connsiteY36" fmla="*/ 304800 h 2143125"/>
              <a:gd name="connsiteX37" fmla="*/ 1182467 w 4992467"/>
              <a:gd name="connsiteY37" fmla="*/ 285750 h 2143125"/>
              <a:gd name="connsiteX38" fmla="*/ 1220567 w 4992467"/>
              <a:gd name="connsiteY38" fmla="*/ 276225 h 2143125"/>
              <a:gd name="connsiteX39" fmla="*/ 1411067 w 4992467"/>
              <a:gd name="connsiteY39" fmla="*/ 266700 h 2143125"/>
              <a:gd name="connsiteX40" fmla="*/ 1458692 w 4992467"/>
              <a:gd name="connsiteY40" fmla="*/ 257175 h 2143125"/>
              <a:gd name="connsiteX41" fmla="*/ 1487267 w 4992467"/>
              <a:gd name="connsiteY41" fmla="*/ 247650 h 2143125"/>
              <a:gd name="connsiteX42" fmla="*/ 1544417 w 4992467"/>
              <a:gd name="connsiteY42" fmla="*/ 238125 h 2143125"/>
              <a:gd name="connsiteX43" fmla="*/ 1658717 w 4992467"/>
              <a:gd name="connsiteY43" fmla="*/ 247650 h 2143125"/>
              <a:gd name="connsiteX44" fmla="*/ 1868267 w 4992467"/>
              <a:gd name="connsiteY44" fmla="*/ 228600 h 2143125"/>
              <a:gd name="connsiteX45" fmla="*/ 1953992 w 4992467"/>
              <a:gd name="connsiteY45" fmla="*/ 200025 h 2143125"/>
              <a:gd name="connsiteX46" fmla="*/ 1982567 w 4992467"/>
              <a:gd name="connsiteY46" fmla="*/ 190500 h 2143125"/>
              <a:gd name="connsiteX47" fmla="*/ 2011142 w 4992467"/>
              <a:gd name="connsiteY47" fmla="*/ 171450 h 2143125"/>
              <a:gd name="connsiteX48" fmla="*/ 2068292 w 4992467"/>
              <a:gd name="connsiteY48" fmla="*/ 152400 h 2143125"/>
              <a:gd name="connsiteX49" fmla="*/ 2154017 w 4992467"/>
              <a:gd name="connsiteY49" fmla="*/ 114300 h 2143125"/>
              <a:gd name="connsiteX50" fmla="*/ 2496917 w 4992467"/>
              <a:gd name="connsiteY50" fmla="*/ 95250 h 2143125"/>
              <a:gd name="connsiteX51" fmla="*/ 2582642 w 4992467"/>
              <a:gd name="connsiteY51" fmla="*/ 66675 h 2143125"/>
              <a:gd name="connsiteX52" fmla="*/ 2611217 w 4992467"/>
              <a:gd name="connsiteY52" fmla="*/ 57150 h 2143125"/>
              <a:gd name="connsiteX53" fmla="*/ 2639792 w 4992467"/>
              <a:gd name="connsiteY53" fmla="*/ 38100 h 2143125"/>
              <a:gd name="connsiteX54" fmla="*/ 2696942 w 4992467"/>
              <a:gd name="connsiteY54" fmla="*/ 19050 h 2143125"/>
              <a:gd name="connsiteX55" fmla="*/ 2763617 w 4992467"/>
              <a:gd name="connsiteY55" fmla="*/ 0 h 2143125"/>
              <a:gd name="connsiteX56" fmla="*/ 2982692 w 4992467"/>
              <a:gd name="connsiteY56" fmla="*/ 9525 h 2143125"/>
              <a:gd name="connsiteX57" fmla="*/ 3039842 w 4992467"/>
              <a:gd name="connsiteY57" fmla="*/ 28575 h 2143125"/>
              <a:gd name="connsiteX58" fmla="*/ 3077942 w 4992467"/>
              <a:gd name="connsiteY58" fmla="*/ 38100 h 2143125"/>
              <a:gd name="connsiteX59" fmla="*/ 3135092 w 4992467"/>
              <a:gd name="connsiteY59" fmla="*/ 57150 h 2143125"/>
              <a:gd name="connsiteX60" fmla="*/ 3192242 w 4992467"/>
              <a:gd name="connsiteY60" fmla="*/ 76200 h 2143125"/>
              <a:gd name="connsiteX61" fmla="*/ 3220817 w 4992467"/>
              <a:gd name="connsiteY61" fmla="*/ 85725 h 2143125"/>
              <a:gd name="connsiteX62" fmla="*/ 3249392 w 4992467"/>
              <a:gd name="connsiteY62" fmla="*/ 95250 h 2143125"/>
              <a:gd name="connsiteX63" fmla="*/ 3363692 w 4992467"/>
              <a:gd name="connsiteY63" fmla="*/ 104775 h 2143125"/>
              <a:gd name="connsiteX64" fmla="*/ 3420842 w 4992467"/>
              <a:gd name="connsiteY64" fmla="*/ 133350 h 2143125"/>
              <a:gd name="connsiteX65" fmla="*/ 3449417 w 4992467"/>
              <a:gd name="connsiteY65" fmla="*/ 161925 h 2143125"/>
              <a:gd name="connsiteX66" fmla="*/ 3506567 w 4992467"/>
              <a:gd name="connsiteY66" fmla="*/ 200025 h 2143125"/>
              <a:gd name="connsiteX67" fmla="*/ 3535142 w 4992467"/>
              <a:gd name="connsiteY67" fmla="*/ 219075 h 2143125"/>
              <a:gd name="connsiteX68" fmla="*/ 3563717 w 4992467"/>
              <a:gd name="connsiteY68" fmla="*/ 247650 h 2143125"/>
              <a:gd name="connsiteX69" fmla="*/ 3620867 w 4992467"/>
              <a:gd name="connsiteY69" fmla="*/ 266700 h 2143125"/>
              <a:gd name="connsiteX70" fmla="*/ 3678017 w 4992467"/>
              <a:gd name="connsiteY70" fmla="*/ 295275 h 2143125"/>
              <a:gd name="connsiteX71" fmla="*/ 3706592 w 4992467"/>
              <a:gd name="connsiteY71" fmla="*/ 314325 h 2143125"/>
              <a:gd name="connsiteX72" fmla="*/ 3744692 w 4992467"/>
              <a:gd name="connsiteY72" fmla="*/ 323850 h 2143125"/>
              <a:gd name="connsiteX73" fmla="*/ 3887567 w 4992467"/>
              <a:gd name="connsiteY73" fmla="*/ 342900 h 2143125"/>
              <a:gd name="connsiteX74" fmla="*/ 3944717 w 4992467"/>
              <a:gd name="connsiteY74" fmla="*/ 361950 h 2143125"/>
              <a:gd name="connsiteX75" fmla="*/ 3973292 w 4992467"/>
              <a:gd name="connsiteY75" fmla="*/ 371475 h 2143125"/>
              <a:gd name="connsiteX76" fmla="*/ 4030442 w 4992467"/>
              <a:gd name="connsiteY76" fmla="*/ 419100 h 2143125"/>
              <a:gd name="connsiteX77" fmla="*/ 4087592 w 4992467"/>
              <a:gd name="connsiteY77" fmla="*/ 457200 h 2143125"/>
              <a:gd name="connsiteX78" fmla="*/ 4116167 w 4992467"/>
              <a:gd name="connsiteY78" fmla="*/ 476250 h 2143125"/>
              <a:gd name="connsiteX79" fmla="*/ 4173317 w 4992467"/>
              <a:gd name="connsiteY79" fmla="*/ 514350 h 2143125"/>
              <a:gd name="connsiteX80" fmla="*/ 4201892 w 4992467"/>
              <a:gd name="connsiteY80" fmla="*/ 533400 h 2143125"/>
              <a:gd name="connsiteX81" fmla="*/ 4230467 w 4992467"/>
              <a:gd name="connsiteY81" fmla="*/ 542925 h 2143125"/>
              <a:gd name="connsiteX82" fmla="*/ 4259042 w 4992467"/>
              <a:gd name="connsiteY82" fmla="*/ 571500 h 2143125"/>
              <a:gd name="connsiteX83" fmla="*/ 4316192 w 4992467"/>
              <a:gd name="connsiteY83" fmla="*/ 600075 h 2143125"/>
              <a:gd name="connsiteX84" fmla="*/ 4344767 w 4992467"/>
              <a:gd name="connsiteY84" fmla="*/ 628650 h 2143125"/>
              <a:gd name="connsiteX85" fmla="*/ 4373342 w 4992467"/>
              <a:gd name="connsiteY85" fmla="*/ 638175 h 2143125"/>
              <a:gd name="connsiteX86" fmla="*/ 4459067 w 4992467"/>
              <a:gd name="connsiteY86" fmla="*/ 695325 h 2143125"/>
              <a:gd name="connsiteX87" fmla="*/ 4487642 w 4992467"/>
              <a:gd name="connsiteY87" fmla="*/ 714375 h 2143125"/>
              <a:gd name="connsiteX88" fmla="*/ 4516217 w 4992467"/>
              <a:gd name="connsiteY88" fmla="*/ 733425 h 2143125"/>
              <a:gd name="connsiteX89" fmla="*/ 4601942 w 4992467"/>
              <a:gd name="connsiteY89" fmla="*/ 809625 h 2143125"/>
              <a:gd name="connsiteX90" fmla="*/ 4630517 w 4992467"/>
              <a:gd name="connsiteY90" fmla="*/ 819150 h 2143125"/>
              <a:gd name="connsiteX91" fmla="*/ 4687667 w 4992467"/>
              <a:gd name="connsiteY91" fmla="*/ 857250 h 2143125"/>
              <a:gd name="connsiteX92" fmla="*/ 4754342 w 4992467"/>
              <a:gd name="connsiteY92" fmla="*/ 876300 h 2143125"/>
              <a:gd name="connsiteX93" fmla="*/ 4782917 w 4992467"/>
              <a:gd name="connsiteY93" fmla="*/ 885825 h 2143125"/>
              <a:gd name="connsiteX94" fmla="*/ 4849592 w 4992467"/>
              <a:gd name="connsiteY94" fmla="*/ 904875 h 2143125"/>
              <a:gd name="connsiteX95" fmla="*/ 4878167 w 4992467"/>
              <a:gd name="connsiteY95" fmla="*/ 923925 h 2143125"/>
              <a:gd name="connsiteX96" fmla="*/ 4906742 w 4992467"/>
              <a:gd name="connsiteY96" fmla="*/ 933450 h 2143125"/>
              <a:gd name="connsiteX97" fmla="*/ 4963892 w 4992467"/>
              <a:gd name="connsiteY97" fmla="*/ 971550 h 2143125"/>
              <a:gd name="connsiteX98" fmla="*/ 4992467 w 4992467"/>
              <a:gd name="connsiteY98" fmla="*/ 1008111 h 2143125"/>
              <a:gd name="connsiteX99" fmla="*/ 4220942 w 4992467"/>
              <a:gd name="connsiteY99" fmla="*/ 2038350 h 2143125"/>
              <a:gd name="connsiteX100" fmla="*/ 4154267 w 4992467"/>
              <a:gd name="connsiteY100" fmla="*/ 2114550 h 2143125"/>
              <a:gd name="connsiteX101" fmla="*/ 4106642 w 4992467"/>
              <a:gd name="connsiteY101" fmla="*/ 2124075 h 2143125"/>
              <a:gd name="connsiteX102" fmla="*/ 3906617 w 4992467"/>
              <a:gd name="connsiteY102" fmla="*/ 2143125 h 2143125"/>
              <a:gd name="connsiteX103" fmla="*/ 3458942 w 4992467"/>
              <a:gd name="connsiteY103" fmla="*/ 2124075 h 2143125"/>
              <a:gd name="connsiteX104" fmla="*/ 3344642 w 4992467"/>
              <a:gd name="connsiteY104" fmla="*/ 2095500 h 2143125"/>
              <a:gd name="connsiteX105" fmla="*/ 3297017 w 4992467"/>
              <a:gd name="connsiteY105" fmla="*/ 2085975 h 2143125"/>
              <a:gd name="connsiteX106" fmla="*/ 3068417 w 4992467"/>
              <a:gd name="connsiteY106" fmla="*/ 2095500 h 2143125"/>
              <a:gd name="connsiteX107" fmla="*/ 3030317 w 4992467"/>
              <a:gd name="connsiteY107" fmla="*/ 2105025 h 2143125"/>
              <a:gd name="connsiteX108" fmla="*/ 2925542 w 4992467"/>
              <a:gd name="connsiteY108" fmla="*/ 2114550 h 2143125"/>
              <a:gd name="connsiteX109" fmla="*/ 2858867 w 4992467"/>
              <a:gd name="connsiteY109" fmla="*/ 2124075 h 2143125"/>
              <a:gd name="connsiteX110" fmla="*/ 2011142 w 4992467"/>
              <a:gd name="connsiteY110" fmla="*/ 2114550 h 2143125"/>
              <a:gd name="connsiteX111" fmla="*/ 1887317 w 4992467"/>
              <a:gd name="connsiteY111" fmla="*/ 2095500 h 2143125"/>
              <a:gd name="connsiteX112" fmla="*/ 1639667 w 4992467"/>
              <a:gd name="connsiteY112" fmla="*/ 2085975 h 2143125"/>
              <a:gd name="connsiteX113" fmla="*/ 1553942 w 4992467"/>
              <a:gd name="connsiteY113" fmla="*/ 2076450 h 2143125"/>
              <a:gd name="connsiteX114" fmla="*/ 1525367 w 4992467"/>
              <a:gd name="connsiteY114" fmla="*/ 2066925 h 2143125"/>
              <a:gd name="connsiteX115" fmla="*/ 687167 w 4992467"/>
              <a:gd name="connsiteY115" fmla="*/ 2085975 h 2143125"/>
              <a:gd name="connsiteX116" fmla="*/ 620492 w 4992467"/>
              <a:gd name="connsiteY116" fmla="*/ 2076450 h 2143125"/>
              <a:gd name="connsiteX117" fmla="*/ 572867 w 4992467"/>
              <a:gd name="connsiteY11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367 w 4992467"/>
              <a:gd name="connsiteY16" fmla="*/ 809625 h 2143125"/>
              <a:gd name="connsiteX17" fmla="*/ 68042 w 4992467"/>
              <a:gd name="connsiteY17" fmla="*/ 733425 h 2143125"/>
              <a:gd name="connsiteX18" fmla="*/ 96617 w 4992467"/>
              <a:gd name="connsiteY18" fmla="*/ 714375 h 2143125"/>
              <a:gd name="connsiteX19" fmla="*/ 125192 w 4992467"/>
              <a:gd name="connsiteY19" fmla="*/ 695325 h 2143125"/>
              <a:gd name="connsiteX20" fmla="*/ 172817 w 4992467"/>
              <a:gd name="connsiteY20" fmla="*/ 647700 h 2143125"/>
              <a:gd name="connsiteX21" fmla="*/ 201392 w 4992467"/>
              <a:gd name="connsiteY21" fmla="*/ 638175 h 2143125"/>
              <a:gd name="connsiteX22" fmla="*/ 258542 w 4992467"/>
              <a:gd name="connsiteY22" fmla="*/ 600075 h 2143125"/>
              <a:gd name="connsiteX23" fmla="*/ 315692 w 4992467"/>
              <a:gd name="connsiteY23" fmla="*/ 571500 h 2143125"/>
              <a:gd name="connsiteX24" fmla="*/ 344267 w 4992467"/>
              <a:gd name="connsiteY24" fmla="*/ 561975 h 2143125"/>
              <a:gd name="connsiteX25" fmla="*/ 401417 w 4992467"/>
              <a:gd name="connsiteY25" fmla="*/ 523875 h 2143125"/>
              <a:gd name="connsiteX26" fmla="*/ 429992 w 4992467"/>
              <a:gd name="connsiteY26" fmla="*/ 504825 h 2143125"/>
              <a:gd name="connsiteX27" fmla="*/ 458567 w 4992467"/>
              <a:gd name="connsiteY27" fmla="*/ 495300 h 2143125"/>
              <a:gd name="connsiteX28" fmla="*/ 487142 w 4992467"/>
              <a:gd name="connsiteY28" fmla="*/ 476250 h 2143125"/>
              <a:gd name="connsiteX29" fmla="*/ 544292 w 4992467"/>
              <a:gd name="connsiteY29" fmla="*/ 457200 h 2143125"/>
              <a:gd name="connsiteX30" fmla="*/ 649067 w 4992467"/>
              <a:gd name="connsiteY30" fmla="*/ 428625 h 2143125"/>
              <a:gd name="connsiteX31" fmla="*/ 830042 w 4992467"/>
              <a:gd name="connsiteY31" fmla="*/ 409575 h 2143125"/>
              <a:gd name="connsiteX32" fmla="*/ 925292 w 4992467"/>
              <a:gd name="connsiteY32" fmla="*/ 381000 h 2143125"/>
              <a:gd name="connsiteX33" fmla="*/ 953867 w 4992467"/>
              <a:gd name="connsiteY33" fmla="*/ 361950 h 2143125"/>
              <a:gd name="connsiteX34" fmla="*/ 1011017 w 4992467"/>
              <a:gd name="connsiteY34" fmla="*/ 342900 h 2143125"/>
              <a:gd name="connsiteX35" fmla="*/ 1096742 w 4992467"/>
              <a:gd name="connsiteY35" fmla="*/ 304800 h 2143125"/>
              <a:gd name="connsiteX36" fmla="*/ 1182467 w 4992467"/>
              <a:gd name="connsiteY36" fmla="*/ 285750 h 2143125"/>
              <a:gd name="connsiteX37" fmla="*/ 1220567 w 4992467"/>
              <a:gd name="connsiteY37" fmla="*/ 276225 h 2143125"/>
              <a:gd name="connsiteX38" fmla="*/ 1411067 w 4992467"/>
              <a:gd name="connsiteY38" fmla="*/ 266700 h 2143125"/>
              <a:gd name="connsiteX39" fmla="*/ 1458692 w 4992467"/>
              <a:gd name="connsiteY39" fmla="*/ 257175 h 2143125"/>
              <a:gd name="connsiteX40" fmla="*/ 1487267 w 4992467"/>
              <a:gd name="connsiteY40" fmla="*/ 247650 h 2143125"/>
              <a:gd name="connsiteX41" fmla="*/ 1544417 w 4992467"/>
              <a:gd name="connsiteY41" fmla="*/ 238125 h 2143125"/>
              <a:gd name="connsiteX42" fmla="*/ 1658717 w 4992467"/>
              <a:gd name="connsiteY42" fmla="*/ 247650 h 2143125"/>
              <a:gd name="connsiteX43" fmla="*/ 1868267 w 4992467"/>
              <a:gd name="connsiteY43" fmla="*/ 228600 h 2143125"/>
              <a:gd name="connsiteX44" fmla="*/ 1953992 w 4992467"/>
              <a:gd name="connsiteY44" fmla="*/ 200025 h 2143125"/>
              <a:gd name="connsiteX45" fmla="*/ 1982567 w 4992467"/>
              <a:gd name="connsiteY45" fmla="*/ 190500 h 2143125"/>
              <a:gd name="connsiteX46" fmla="*/ 2011142 w 4992467"/>
              <a:gd name="connsiteY46" fmla="*/ 171450 h 2143125"/>
              <a:gd name="connsiteX47" fmla="*/ 2068292 w 4992467"/>
              <a:gd name="connsiteY47" fmla="*/ 152400 h 2143125"/>
              <a:gd name="connsiteX48" fmla="*/ 2154017 w 4992467"/>
              <a:gd name="connsiteY48" fmla="*/ 114300 h 2143125"/>
              <a:gd name="connsiteX49" fmla="*/ 2496917 w 4992467"/>
              <a:gd name="connsiteY49" fmla="*/ 95250 h 2143125"/>
              <a:gd name="connsiteX50" fmla="*/ 2582642 w 4992467"/>
              <a:gd name="connsiteY50" fmla="*/ 66675 h 2143125"/>
              <a:gd name="connsiteX51" fmla="*/ 2611217 w 4992467"/>
              <a:gd name="connsiteY51" fmla="*/ 57150 h 2143125"/>
              <a:gd name="connsiteX52" fmla="*/ 2639792 w 4992467"/>
              <a:gd name="connsiteY52" fmla="*/ 38100 h 2143125"/>
              <a:gd name="connsiteX53" fmla="*/ 2696942 w 4992467"/>
              <a:gd name="connsiteY53" fmla="*/ 19050 h 2143125"/>
              <a:gd name="connsiteX54" fmla="*/ 2763617 w 4992467"/>
              <a:gd name="connsiteY54" fmla="*/ 0 h 2143125"/>
              <a:gd name="connsiteX55" fmla="*/ 2982692 w 4992467"/>
              <a:gd name="connsiteY55" fmla="*/ 9525 h 2143125"/>
              <a:gd name="connsiteX56" fmla="*/ 3039842 w 4992467"/>
              <a:gd name="connsiteY56" fmla="*/ 28575 h 2143125"/>
              <a:gd name="connsiteX57" fmla="*/ 3077942 w 4992467"/>
              <a:gd name="connsiteY57" fmla="*/ 38100 h 2143125"/>
              <a:gd name="connsiteX58" fmla="*/ 3135092 w 4992467"/>
              <a:gd name="connsiteY58" fmla="*/ 57150 h 2143125"/>
              <a:gd name="connsiteX59" fmla="*/ 3192242 w 4992467"/>
              <a:gd name="connsiteY59" fmla="*/ 76200 h 2143125"/>
              <a:gd name="connsiteX60" fmla="*/ 3220817 w 4992467"/>
              <a:gd name="connsiteY60" fmla="*/ 85725 h 2143125"/>
              <a:gd name="connsiteX61" fmla="*/ 3249392 w 4992467"/>
              <a:gd name="connsiteY61" fmla="*/ 95250 h 2143125"/>
              <a:gd name="connsiteX62" fmla="*/ 3363692 w 4992467"/>
              <a:gd name="connsiteY62" fmla="*/ 104775 h 2143125"/>
              <a:gd name="connsiteX63" fmla="*/ 3420842 w 4992467"/>
              <a:gd name="connsiteY63" fmla="*/ 133350 h 2143125"/>
              <a:gd name="connsiteX64" fmla="*/ 3449417 w 4992467"/>
              <a:gd name="connsiteY64" fmla="*/ 161925 h 2143125"/>
              <a:gd name="connsiteX65" fmla="*/ 3506567 w 4992467"/>
              <a:gd name="connsiteY65" fmla="*/ 200025 h 2143125"/>
              <a:gd name="connsiteX66" fmla="*/ 3535142 w 4992467"/>
              <a:gd name="connsiteY66" fmla="*/ 219075 h 2143125"/>
              <a:gd name="connsiteX67" fmla="*/ 3563717 w 4992467"/>
              <a:gd name="connsiteY67" fmla="*/ 247650 h 2143125"/>
              <a:gd name="connsiteX68" fmla="*/ 3620867 w 4992467"/>
              <a:gd name="connsiteY68" fmla="*/ 266700 h 2143125"/>
              <a:gd name="connsiteX69" fmla="*/ 3678017 w 4992467"/>
              <a:gd name="connsiteY69" fmla="*/ 295275 h 2143125"/>
              <a:gd name="connsiteX70" fmla="*/ 3706592 w 4992467"/>
              <a:gd name="connsiteY70" fmla="*/ 314325 h 2143125"/>
              <a:gd name="connsiteX71" fmla="*/ 3744692 w 4992467"/>
              <a:gd name="connsiteY71" fmla="*/ 323850 h 2143125"/>
              <a:gd name="connsiteX72" fmla="*/ 3887567 w 4992467"/>
              <a:gd name="connsiteY72" fmla="*/ 342900 h 2143125"/>
              <a:gd name="connsiteX73" fmla="*/ 3944717 w 4992467"/>
              <a:gd name="connsiteY73" fmla="*/ 361950 h 2143125"/>
              <a:gd name="connsiteX74" fmla="*/ 3973292 w 4992467"/>
              <a:gd name="connsiteY74" fmla="*/ 371475 h 2143125"/>
              <a:gd name="connsiteX75" fmla="*/ 4030442 w 4992467"/>
              <a:gd name="connsiteY75" fmla="*/ 419100 h 2143125"/>
              <a:gd name="connsiteX76" fmla="*/ 4087592 w 4992467"/>
              <a:gd name="connsiteY76" fmla="*/ 457200 h 2143125"/>
              <a:gd name="connsiteX77" fmla="*/ 4116167 w 4992467"/>
              <a:gd name="connsiteY77" fmla="*/ 476250 h 2143125"/>
              <a:gd name="connsiteX78" fmla="*/ 4173317 w 4992467"/>
              <a:gd name="connsiteY78" fmla="*/ 514350 h 2143125"/>
              <a:gd name="connsiteX79" fmla="*/ 4201892 w 4992467"/>
              <a:gd name="connsiteY79" fmla="*/ 533400 h 2143125"/>
              <a:gd name="connsiteX80" fmla="*/ 4230467 w 4992467"/>
              <a:gd name="connsiteY80" fmla="*/ 542925 h 2143125"/>
              <a:gd name="connsiteX81" fmla="*/ 4259042 w 4992467"/>
              <a:gd name="connsiteY81" fmla="*/ 571500 h 2143125"/>
              <a:gd name="connsiteX82" fmla="*/ 4316192 w 4992467"/>
              <a:gd name="connsiteY82" fmla="*/ 600075 h 2143125"/>
              <a:gd name="connsiteX83" fmla="*/ 4344767 w 4992467"/>
              <a:gd name="connsiteY83" fmla="*/ 628650 h 2143125"/>
              <a:gd name="connsiteX84" fmla="*/ 4373342 w 4992467"/>
              <a:gd name="connsiteY84" fmla="*/ 638175 h 2143125"/>
              <a:gd name="connsiteX85" fmla="*/ 4459067 w 4992467"/>
              <a:gd name="connsiteY85" fmla="*/ 695325 h 2143125"/>
              <a:gd name="connsiteX86" fmla="*/ 4487642 w 4992467"/>
              <a:gd name="connsiteY86" fmla="*/ 714375 h 2143125"/>
              <a:gd name="connsiteX87" fmla="*/ 4516217 w 4992467"/>
              <a:gd name="connsiteY87" fmla="*/ 733425 h 2143125"/>
              <a:gd name="connsiteX88" fmla="*/ 4601942 w 4992467"/>
              <a:gd name="connsiteY88" fmla="*/ 809625 h 2143125"/>
              <a:gd name="connsiteX89" fmla="*/ 4630517 w 4992467"/>
              <a:gd name="connsiteY89" fmla="*/ 819150 h 2143125"/>
              <a:gd name="connsiteX90" fmla="*/ 4687667 w 4992467"/>
              <a:gd name="connsiteY90" fmla="*/ 857250 h 2143125"/>
              <a:gd name="connsiteX91" fmla="*/ 4754342 w 4992467"/>
              <a:gd name="connsiteY91" fmla="*/ 876300 h 2143125"/>
              <a:gd name="connsiteX92" fmla="*/ 4782917 w 4992467"/>
              <a:gd name="connsiteY92" fmla="*/ 885825 h 2143125"/>
              <a:gd name="connsiteX93" fmla="*/ 4849592 w 4992467"/>
              <a:gd name="connsiteY93" fmla="*/ 904875 h 2143125"/>
              <a:gd name="connsiteX94" fmla="*/ 4878167 w 4992467"/>
              <a:gd name="connsiteY94" fmla="*/ 923925 h 2143125"/>
              <a:gd name="connsiteX95" fmla="*/ 4906742 w 4992467"/>
              <a:gd name="connsiteY95" fmla="*/ 933450 h 2143125"/>
              <a:gd name="connsiteX96" fmla="*/ 4963892 w 4992467"/>
              <a:gd name="connsiteY96" fmla="*/ 971550 h 2143125"/>
              <a:gd name="connsiteX97" fmla="*/ 4992467 w 4992467"/>
              <a:gd name="connsiteY97" fmla="*/ 1008111 h 2143125"/>
              <a:gd name="connsiteX98" fmla="*/ 4220942 w 4992467"/>
              <a:gd name="connsiteY98" fmla="*/ 2038350 h 2143125"/>
              <a:gd name="connsiteX99" fmla="*/ 4154267 w 4992467"/>
              <a:gd name="connsiteY99" fmla="*/ 2114550 h 2143125"/>
              <a:gd name="connsiteX100" fmla="*/ 4106642 w 4992467"/>
              <a:gd name="connsiteY100" fmla="*/ 2124075 h 2143125"/>
              <a:gd name="connsiteX101" fmla="*/ 3906617 w 4992467"/>
              <a:gd name="connsiteY101" fmla="*/ 2143125 h 2143125"/>
              <a:gd name="connsiteX102" fmla="*/ 3458942 w 4992467"/>
              <a:gd name="connsiteY102" fmla="*/ 2124075 h 2143125"/>
              <a:gd name="connsiteX103" fmla="*/ 3344642 w 4992467"/>
              <a:gd name="connsiteY103" fmla="*/ 2095500 h 2143125"/>
              <a:gd name="connsiteX104" fmla="*/ 3297017 w 4992467"/>
              <a:gd name="connsiteY104" fmla="*/ 2085975 h 2143125"/>
              <a:gd name="connsiteX105" fmla="*/ 3068417 w 4992467"/>
              <a:gd name="connsiteY105" fmla="*/ 2095500 h 2143125"/>
              <a:gd name="connsiteX106" fmla="*/ 3030317 w 4992467"/>
              <a:gd name="connsiteY106" fmla="*/ 2105025 h 2143125"/>
              <a:gd name="connsiteX107" fmla="*/ 2925542 w 4992467"/>
              <a:gd name="connsiteY107" fmla="*/ 2114550 h 2143125"/>
              <a:gd name="connsiteX108" fmla="*/ 2858867 w 4992467"/>
              <a:gd name="connsiteY108" fmla="*/ 2124075 h 2143125"/>
              <a:gd name="connsiteX109" fmla="*/ 2011142 w 4992467"/>
              <a:gd name="connsiteY109" fmla="*/ 2114550 h 2143125"/>
              <a:gd name="connsiteX110" fmla="*/ 1887317 w 4992467"/>
              <a:gd name="connsiteY110" fmla="*/ 2095500 h 2143125"/>
              <a:gd name="connsiteX111" fmla="*/ 1639667 w 4992467"/>
              <a:gd name="connsiteY111" fmla="*/ 2085975 h 2143125"/>
              <a:gd name="connsiteX112" fmla="*/ 1553942 w 4992467"/>
              <a:gd name="connsiteY112" fmla="*/ 2076450 h 2143125"/>
              <a:gd name="connsiteX113" fmla="*/ 1525367 w 4992467"/>
              <a:gd name="connsiteY113" fmla="*/ 2066925 h 2143125"/>
              <a:gd name="connsiteX114" fmla="*/ 687167 w 4992467"/>
              <a:gd name="connsiteY114" fmla="*/ 2085975 h 2143125"/>
              <a:gd name="connsiteX115" fmla="*/ 620492 w 4992467"/>
              <a:gd name="connsiteY115" fmla="*/ 2076450 h 2143125"/>
              <a:gd name="connsiteX116" fmla="*/ 572867 w 4992467"/>
              <a:gd name="connsiteY11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367 w 4992467"/>
              <a:gd name="connsiteY15" fmla="*/ 809625 h 2143125"/>
              <a:gd name="connsiteX16" fmla="*/ 68042 w 4992467"/>
              <a:gd name="connsiteY16" fmla="*/ 733425 h 2143125"/>
              <a:gd name="connsiteX17" fmla="*/ 96617 w 4992467"/>
              <a:gd name="connsiteY17" fmla="*/ 714375 h 2143125"/>
              <a:gd name="connsiteX18" fmla="*/ 125192 w 4992467"/>
              <a:gd name="connsiteY18" fmla="*/ 695325 h 2143125"/>
              <a:gd name="connsiteX19" fmla="*/ 172817 w 4992467"/>
              <a:gd name="connsiteY19" fmla="*/ 647700 h 2143125"/>
              <a:gd name="connsiteX20" fmla="*/ 201392 w 4992467"/>
              <a:gd name="connsiteY20" fmla="*/ 638175 h 2143125"/>
              <a:gd name="connsiteX21" fmla="*/ 258542 w 4992467"/>
              <a:gd name="connsiteY21" fmla="*/ 600075 h 2143125"/>
              <a:gd name="connsiteX22" fmla="*/ 315692 w 4992467"/>
              <a:gd name="connsiteY22" fmla="*/ 571500 h 2143125"/>
              <a:gd name="connsiteX23" fmla="*/ 344267 w 4992467"/>
              <a:gd name="connsiteY23" fmla="*/ 561975 h 2143125"/>
              <a:gd name="connsiteX24" fmla="*/ 401417 w 4992467"/>
              <a:gd name="connsiteY24" fmla="*/ 523875 h 2143125"/>
              <a:gd name="connsiteX25" fmla="*/ 429992 w 4992467"/>
              <a:gd name="connsiteY25" fmla="*/ 504825 h 2143125"/>
              <a:gd name="connsiteX26" fmla="*/ 458567 w 4992467"/>
              <a:gd name="connsiteY26" fmla="*/ 495300 h 2143125"/>
              <a:gd name="connsiteX27" fmla="*/ 487142 w 4992467"/>
              <a:gd name="connsiteY27" fmla="*/ 476250 h 2143125"/>
              <a:gd name="connsiteX28" fmla="*/ 544292 w 4992467"/>
              <a:gd name="connsiteY28" fmla="*/ 457200 h 2143125"/>
              <a:gd name="connsiteX29" fmla="*/ 649067 w 4992467"/>
              <a:gd name="connsiteY29" fmla="*/ 428625 h 2143125"/>
              <a:gd name="connsiteX30" fmla="*/ 830042 w 4992467"/>
              <a:gd name="connsiteY30" fmla="*/ 409575 h 2143125"/>
              <a:gd name="connsiteX31" fmla="*/ 925292 w 4992467"/>
              <a:gd name="connsiteY31" fmla="*/ 381000 h 2143125"/>
              <a:gd name="connsiteX32" fmla="*/ 953867 w 4992467"/>
              <a:gd name="connsiteY32" fmla="*/ 361950 h 2143125"/>
              <a:gd name="connsiteX33" fmla="*/ 1011017 w 4992467"/>
              <a:gd name="connsiteY33" fmla="*/ 342900 h 2143125"/>
              <a:gd name="connsiteX34" fmla="*/ 1096742 w 4992467"/>
              <a:gd name="connsiteY34" fmla="*/ 304800 h 2143125"/>
              <a:gd name="connsiteX35" fmla="*/ 1182467 w 4992467"/>
              <a:gd name="connsiteY35" fmla="*/ 285750 h 2143125"/>
              <a:gd name="connsiteX36" fmla="*/ 1220567 w 4992467"/>
              <a:gd name="connsiteY36" fmla="*/ 276225 h 2143125"/>
              <a:gd name="connsiteX37" fmla="*/ 1411067 w 4992467"/>
              <a:gd name="connsiteY37" fmla="*/ 266700 h 2143125"/>
              <a:gd name="connsiteX38" fmla="*/ 1458692 w 4992467"/>
              <a:gd name="connsiteY38" fmla="*/ 257175 h 2143125"/>
              <a:gd name="connsiteX39" fmla="*/ 1487267 w 4992467"/>
              <a:gd name="connsiteY39" fmla="*/ 247650 h 2143125"/>
              <a:gd name="connsiteX40" fmla="*/ 1544417 w 4992467"/>
              <a:gd name="connsiteY40" fmla="*/ 238125 h 2143125"/>
              <a:gd name="connsiteX41" fmla="*/ 1658717 w 4992467"/>
              <a:gd name="connsiteY41" fmla="*/ 247650 h 2143125"/>
              <a:gd name="connsiteX42" fmla="*/ 1868267 w 4992467"/>
              <a:gd name="connsiteY42" fmla="*/ 228600 h 2143125"/>
              <a:gd name="connsiteX43" fmla="*/ 1953992 w 4992467"/>
              <a:gd name="connsiteY43" fmla="*/ 200025 h 2143125"/>
              <a:gd name="connsiteX44" fmla="*/ 1982567 w 4992467"/>
              <a:gd name="connsiteY44" fmla="*/ 190500 h 2143125"/>
              <a:gd name="connsiteX45" fmla="*/ 2011142 w 4992467"/>
              <a:gd name="connsiteY45" fmla="*/ 171450 h 2143125"/>
              <a:gd name="connsiteX46" fmla="*/ 2068292 w 4992467"/>
              <a:gd name="connsiteY46" fmla="*/ 152400 h 2143125"/>
              <a:gd name="connsiteX47" fmla="*/ 2154017 w 4992467"/>
              <a:gd name="connsiteY47" fmla="*/ 114300 h 2143125"/>
              <a:gd name="connsiteX48" fmla="*/ 2496917 w 4992467"/>
              <a:gd name="connsiteY48" fmla="*/ 95250 h 2143125"/>
              <a:gd name="connsiteX49" fmla="*/ 2582642 w 4992467"/>
              <a:gd name="connsiteY49" fmla="*/ 66675 h 2143125"/>
              <a:gd name="connsiteX50" fmla="*/ 2611217 w 4992467"/>
              <a:gd name="connsiteY50" fmla="*/ 57150 h 2143125"/>
              <a:gd name="connsiteX51" fmla="*/ 2639792 w 4992467"/>
              <a:gd name="connsiteY51" fmla="*/ 38100 h 2143125"/>
              <a:gd name="connsiteX52" fmla="*/ 2696942 w 4992467"/>
              <a:gd name="connsiteY52" fmla="*/ 19050 h 2143125"/>
              <a:gd name="connsiteX53" fmla="*/ 2763617 w 4992467"/>
              <a:gd name="connsiteY53" fmla="*/ 0 h 2143125"/>
              <a:gd name="connsiteX54" fmla="*/ 2982692 w 4992467"/>
              <a:gd name="connsiteY54" fmla="*/ 9525 h 2143125"/>
              <a:gd name="connsiteX55" fmla="*/ 3039842 w 4992467"/>
              <a:gd name="connsiteY55" fmla="*/ 28575 h 2143125"/>
              <a:gd name="connsiteX56" fmla="*/ 3077942 w 4992467"/>
              <a:gd name="connsiteY56" fmla="*/ 38100 h 2143125"/>
              <a:gd name="connsiteX57" fmla="*/ 3135092 w 4992467"/>
              <a:gd name="connsiteY57" fmla="*/ 57150 h 2143125"/>
              <a:gd name="connsiteX58" fmla="*/ 3192242 w 4992467"/>
              <a:gd name="connsiteY58" fmla="*/ 76200 h 2143125"/>
              <a:gd name="connsiteX59" fmla="*/ 3220817 w 4992467"/>
              <a:gd name="connsiteY59" fmla="*/ 85725 h 2143125"/>
              <a:gd name="connsiteX60" fmla="*/ 3249392 w 4992467"/>
              <a:gd name="connsiteY60" fmla="*/ 95250 h 2143125"/>
              <a:gd name="connsiteX61" fmla="*/ 3363692 w 4992467"/>
              <a:gd name="connsiteY61" fmla="*/ 104775 h 2143125"/>
              <a:gd name="connsiteX62" fmla="*/ 3420842 w 4992467"/>
              <a:gd name="connsiteY62" fmla="*/ 133350 h 2143125"/>
              <a:gd name="connsiteX63" fmla="*/ 3449417 w 4992467"/>
              <a:gd name="connsiteY63" fmla="*/ 161925 h 2143125"/>
              <a:gd name="connsiteX64" fmla="*/ 3506567 w 4992467"/>
              <a:gd name="connsiteY64" fmla="*/ 200025 h 2143125"/>
              <a:gd name="connsiteX65" fmla="*/ 3535142 w 4992467"/>
              <a:gd name="connsiteY65" fmla="*/ 219075 h 2143125"/>
              <a:gd name="connsiteX66" fmla="*/ 3563717 w 4992467"/>
              <a:gd name="connsiteY66" fmla="*/ 247650 h 2143125"/>
              <a:gd name="connsiteX67" fmla="*/ 3620867 w 4992467"/>
              <a:gd name="connsiteY67" fmla="*/ 266700 h 2143125"/>
              <a:gd name="connsiteX68" fmla="*/ 3678017 w 4992467"/>
              <a:gd name="connsiteY68" fmla="*/ 295275 h 2143125"/>
              <a:gd name="connsiteX69" fmla="*/ 3706592 w 4992467"/>
              <a:gd name="connsiteY69" fmla="*/ 314325 h 2143125"/>
              <a:gd name="connsiteX70" fmla="*/ 3744692 w 4992467"/>
              <a:gd name="connsiteY70" fmla="*/ 323850 h 2143125"/>
              <a:gd name="connsiteX71" fmla="*/ 3887567 w 4992467"/>
              <a:gd name="connsiteY71" fmla="*/ 342900 h 2143125"/>
              <a:gd name="connsiteX72" fmla="*/ 3944717 w 4992467"/>
              <a:gd name="connsiteY72" fmla="*/ 361950 h 2143125"/>
              <a:gd name="connsiteX73" fmla="*/ 3973292 w 4992467"/>
              <a:gd name="connsiteY73" fmla="*/ 371475 h 2143125"/>
              <a:gd name="connsiteX74" fmla="*/ 4030442 w 4992467"/>
              <a:gd name="connsiteY74" fmla="*/ 419100 h 2143125"/>
              <a:gd name="connsiteX75" fmla="*/ 4087592 w 4992467"/>
              <a:gd name="connsiteY75" fmla="*/ 457200 h 2143125"/>
              <a:gd name="connsiteX76" fmla="*/ 4116167 w 4992467"/>
              <a:gd name="connsiteY76" fmla="*/ 476250 h 2143125"/>
              <a:gd name="connsiteX77" fmla="*/ 4173317 w 4992467"/>
              <a:gd name="connsiteY77" fmla="*/ 514350 h 2143125"/>
              <a:gd name="connsiteX78" fmla="*/ 4201892 w 4992467"/>
              <a:gd name="connsiteY78" fmla="*/ 533400 h 2143125"/>
              <a:gd name="connsiteX79" fmla="*/ 4230467 w 4992467"/>
              <a:gd name="connsiteY79" fmla="*/ 542925 h 2143125"/>
              <a:gd name="connsiteX80" fmla="*/ 4259042 w 4992467"/>
              <a:gd name="connsiteY80" fmla="*/ 571500 h 2143125"/>
              <a:gd name="connsiteX81" fmla="*/ 4316192 w 4992467"/>
              <a:gd name="connsiteY81" fmla="*/ 600075 h 2143125"/>
              <a:gd name="connsiteX82" fmla="*/ 4344767 w 4992467"/>
              <a:gd name="connsiteY82" fmla="*/ 628650 h 2143125"/>
              <a:gd name="connsiteX83" fmla="*/ 4373342 w 4992467"/>
              <a:gd name="connsiteY83" fmla="*/ 638175 h 2143125"/>
              <a:gd name="connsiteX84" fmla="*/ 4459067 w 4992467"/>
              <a:gd name="connsiteY84" fmla="*/ 695325 h 2143125"/>
              <a:gd name="connsiteX85" fmla="*/ 4487642 w 4992467"/>
              <a:gd name="connsiteY85" fmla="*/ 714375 h 2143125"/>
              <a:gd name="connsiteX86" fmla="*/ 4516217 w 4992467"/>
              <a:gd name="connsiteY86" fmla="*/ 733425 h 2143125"/>
              <a:gd name="connsiteX87" fmla="*/ 4601942 w 4992467"/>
              <a:gd name="connsiteY87" fmla="*/ 809625 h 2143125"/>
              <a:gd name="connsiteX88" fmla="*/ 4630517 w 4992467"/>
              <a:gd name="connsiteY88" fmla="*/ 819150 h 2143125"/>
              <a:gd name="connsiteX89" fmla="*/ 4687667 w 4992467"/>
              <a:gd name="connsiteY89" fmla="*/ 857250 h 2143125"/>
              <a:gd name="connsiteX90" fmla="*/ 4754342 w 4992467"/>
              <a:gd name="connsiteY90" fmla="*/ 876300 h 2143125"/>
              <a:gd name="connsiteX91" fmla="*/ 4782917 w 4992467"/>
              <a:gd name="connsiteY91" fmla="*/ 885825 h 2143125"/>
              <a:gd name="connsiteX92" fmla="*/ 4849592 w 4992467"/>
              <a:gd name="connsiteY92" fmla="*/ 904875 h 2143125"/>
              <a:gd name="connsiteX93" fmla="*/ 4878167 w 4992467"/>
              <a:gd name="connsiteY93" fmla="*/ 923925 h 2143125"/>
              <a:gd name="connsiteX94" fmla="*/ 4906742 w 4992467"/>
              <a:gd name="connsiteY94" fmla="*/ 933450 h 2143125"/>
              <a:gd name="connsiteX95" fmla="*/ 4963892 w 4992467"/>
              <a:gd name="connsiteY95" fmla="*/ 971550 h 2143125"/>
              <a:gd name="connsiteX96" fmla="*/ 4992467 w 4992467"/>
              <a:gd name="connsiteY96" fmla="*/ 1008111 h 2143125"/>
              <a:gd name="connsiteX97" fmla="*/ 4220942 w 4992467"/>
              <a:gd name="connsiteY97" fmla="*/ 2038350 h 2143125"/>
              <a:gd name="connsiteX98" fmla="*/ 4154267 w 4992467"/>
              <a:gd name="connsiteY98" fmla="*/ 2114550 h 2143125"/>
              <a:gd name="connsiteX99" fmla="*/ 4106642 w 4992467"/>
              <a:gd name="connsiteY99" fmla="*/ 2124075 h 2143125"/>
              <a:gd name="connsiteX100" fmla="*/ 3906617 w 4992467"/>
              <a:gd name="connsiteY100" fmla="*/ 2143125 h 2143125"/>
              <a:gd name="connsiteX101" fmla="*/ 3458942 w 4992467"/>
              <a:gd name="connsiteY101" fmla="*/ 2124075 h 2143125"/>
              <a:gd name="connsiteX102" fmla="*/ 3344642 w 4992467"/>
              <a:gd name="connsiteY102" fmla="*/ 2095500 h 2143125"/>
              <a:gd name="connsiteX103" fmla="*/ 3297017 w 4992467"/>
              <a:gd name="connsiteY103" fmla="*/ 2085975 h 2143125"/>
              <a:gd name="connsiteX104" fmla="*/ 3068417 w 4992467"/>
              <a:gd name="connsiteY104" fmla="*/ 2095500 h 2143125"/>
              <a:gd name="connsiteX105" fmla="*/ 3030317 w 4992467"/>
              <a:gd name="connsiteY105" fmla="*/ 2105025 h 2143125"/>
              <a:gd name="connsiteX106" fmla="*/ 2925542 w 4992467"/>
              <a:gd name="connsiteY106" fmla="*/ 2114550 h 2143125"/>
              <a:gd name="connsiteX107" fmla="*/ 2858867 w 4992467"/>
              <a:gd name="connsiteY107" fmla="*/ 2124075 h 2143125"/>
              <a:gd name="connsiteX108" fmla="*/ 2011142 w 4992467"/>
              <a:gd name="connsiteY108" fmla="*/ 2114550 h 2143125"/>
              <a:gd name="connsiteX109" fmla="*/ 1887317 w 4992467"/>
              <a:gd name="connsiteY109" fmla="*/ 2095500 h 2143125"/>
              <a:gd name="connsiteX110" fmla="*/ 1639667 w 4992467"/>
              <a:gd name="connsiteY110" fmla="*/ 2085975 h 2143125"/>
              <a:gd name="connsiteX111" fmla="*/ 1553942 w 4992467"/>
              <a:gd name="connsiteY111" fmla="*/ 2076450 h 2143125"/>
              <a:gd name="connsiteX112" fmla="*/ 1525367 w 4992467"/>
              <a:gd name="connsiteY112" fmla="*/ 2066925 h 2143125"/>
              <a:gd name="connsiteX113" fmla="*/ 687167 w 4992467"/>
              <a:gd name="connsiteY113" fmla="*/ 2085975 h 2143125"/>
              <a:gd name="connsiteX114" fmla="*/ 620492 w 4992467"/>
              <a:gd name="connsiteY114" fmla="*/ 2076450 h 2143125"/>
              <a:gd name="connsiteX115" fmla="*/ 572867 w 4992467"/>
              <a:gd name="connsiteY11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10917 w 4992467"/>
              <a:gd name="connsiteY13" fmla="*/ 1333500 h 2143125"/>
              <a:gd name="connsiteX14" fmla="*/ 1367 w 4992467"/>
              <a:gd name="connsiteY14" fmla="*/ 809625 h 2143125"/>
              <a:gd name="connsiteX15" fmla="*/ 68042 w 4992467"/>
              <a:gd name="connsiteY15" fmla="*/ 733425 h 2143125"/>
              <a:gd name="connsiteX16" fmla="*/ 96617 w 4992467"/>
              <a:gd name="connsiteY16" fmla="*/ 714375 h 2143125"/>
              <a:gd name="connsiteX17" fmla="*/ 125192 w 4992467"/>
              <a:gd name="connsiteY17" fmla="*/ 695325 h 2143125"/>
              <a:gd name="connsiteX18" fmla="*/ 172817 w 4992467"/>
              <a:gd name="connsiteY18" fmla="*/ 647700 h 2143125"/>
              <a:gd name="connsiteX19" fmla="*/ 201392 w 4992467"/>
              <a:gd name="connsiteY19" fmla="*/ 638175 h 2143125"/>
              <a:gd name="connsiteX20" fmla="*/ 258542 w 4992467"/>
              <a:gd name="connsiteY20" fmla="*/ 600075 h 2143125"/>
              <a:gd name="connsiteX21" fmla="*/ 315692 w 4992467"/>
              <a:gd name="connsiteY21" fmla="*/ 571500 h 2143125"/>
              <a:gd name="connsiteX22" fmla="*/ 344267 w 4992467"/>
              <a:gd name="connsiteY22" fmla="*/ 561975 h 2143125"/>
              <a:gd name="connsiteX23" fmla="*/ 401417 w 4992467"/>
              <a:gd name="connsiteY23" fmla="*/ 523875 h 2143125"/>
              <a:gd name="connsiteX24" fmla="*/ 429992 w 4992467"/>
              <a:gd name="connsiteY24" fmla="*/ 504825 h 2143125"/>
              <a:gd name="connsiteX25" fmla="*/ 458567 w 4992467"/>
              <a:gd name="connsiteY25" fmla="*/ 495300 h 2143125"/>
              <a:gd name="connsiteX26" fmla="*/ 487142 w 4992467"/>
              <a:gd name="connsiteY26" fmla="*/ 476250 h 2143125"/>
              <a:gd name="connsiteX27" fmla="*/ 544292 w 4992467"/>
              <a:gd name="connsiteY27" fmla="*/ 457200 h 2143125"/>
              <a:gd name="connsiteX28" fmla="*/ 649067 w 4992467"/>
              <a:gd name="connsiteY28" fmla="*/ 428625 h 2143125"/>
              <a:gd name="connsiteX29" fmla="*/ 830042 w 4992467"/>
              <a:gd name="connsiteY29" fmla="*/ 409575 h 2143125"/>
              <a:gd name="connsiteX30" fmla="*/ 925292 w 4992467"/>
              <a:gd name="connsiteY30" fmla="*/ 381000 h 2143125"/>
              <a:gd name="connsiteX31" fmla="*/ 953867 w 4992467"/>
              <a:gd name="connsiteY31" fmla="*/ 361950 h 2143125"/>
              <a:gd name="connsiteX32" fmla="*/ 1011017 w 4992467"/>
              <a:gd name="connsiteY32" fmla="*/ 342900 h 2143125"/>
              <a:gd name="connsiteX33" fmla="*/ 1096742 w 4992467"/>
              <a:gd name="connsiteY33" fmla="*/ 304800 h 2143125"/>
              <a:gd name="connsiteX34" fmla="*/ 1182467 w 4992467"/>
              <a:gd name="connsiteY34" fmla="*/ 285750 h 2143125"/>
              <a:gd name="connsiteX35" fmla="*/ 1220567 w 4992467"/>
              <a:gd name="connsiteY35" fmla="*/ 276225 h 2143125"/>
              <a:gd name="connsiteX36" fmla="*/ 1411067 w 4992467"/>
              <a:gd name="connsiteY36" fmla="*/ 266700 h 2143125"/>
              <a:gd name="connsiteX37" fmla="*/ 1458692 w 4992467"/>
              <a:gd name="connsiteY37" fmla="*/ 257175 h 2143125"/>
              <a:gd name="connsiteX38" fmla="*/ 1487267 w 4992467"/>
              <a:gd name="connsiteY38" fmla="*/ 247650 h 2143125"/>
              <a:gd name="connsiteX39" fmla="*/ 1544417 w 4992467"/>
              <a:gd name="connsiteY39" fmla="*/ 238125 h 2143125"/>
              <a:gd name="connsiteX40" fmla="*/ 1658717 w 4992467"/>
              <a:gd name="connsiteY40" fmla="*/ 247650 h 2143125"/>
              <a:gd name="connsiteX41" fmla="*/ 1868267 w 4992467"/>
              <a:gd name="connsiteY41" fmla="*/ 228600 h 2143125"/>
              <a:gd name="connsiteX42" fmla="*/ 1953992 w 4992467"/>
              <a:gd name="connsiteY42" fmla="*/ 200025 h 2143125"/>
              <a:gd name="connsiteX43" fmla="*/ 1982567 w 4992467"/>
              <a:gd name="connsiteY43" fmla="*/ 190500 h 2143125"/>
              <a:gd name="connsiteX44" fmla="*/ 2011142 w 4992467"/>
              <a:gd name="connsiteY44" fmla="*/ 171450 h 2143125"/>
              <a:gd name="connsiteX45" fmla="*/ 2068292 w 4992467"/>
              <a:gd name="connsiteY45" fmla="*/ 152400 h 2143125"/>
              <a:gd name="connsiteX46" fmla="*/ 2154017 w 4992467"/>
              <a:gd name="connsiteY46" fmla="*/ 114300 h 2143125"/>
              <a:gd name="connsiteX47" fmla="*/ 2496917 w 4992467"/>
              <a:gd name="connsiteY47" fmla="*/ 95250 h 2143125"/>
              <a:gd name="connsiteX48" fmla="*/ 2582642 w 4992467"/>
              <a:gd name="connsiteY48" fmla="*/ 66675 h 2143125"/>
              <a:gd name="connsiteX49" fmla="*/ 2611217 w 4992467"/>
              <a:gd name="connsiteY49" fmla="*/ 57150 h 2143125"/>
              <a:gd name="connsiteX50" fmla="*/ 2639792 w 4992467"/>
              <a:gd name="connsiteY50" fmla="*/ 38100 h 2143125"/>
              <a:gd name="connsiteX51" fmla="*/ 2696942 w 4992467"/>
              <a:gd name="connsiteY51" fmla="*/ 19050 h 2143125"/>
              <a:gd name="connsiteX52" fmla="*/ 2763617 w 4992467"/>
              <a:gd name="connsiteY52" fmla="*/ 0 h 2143125"/>
              <a:gd name="connsiteX53" fmla="*/ 2982692 w 4992467"/>
              <a:gd name="connsiteY53" fmla="*/ 9525 h 2143125"/>
              <a:gd name="connsiteX54" fmla="*/ 3039842 w 4992467"/>
              <a:gd name="connsiteY54" fmla="*/ 28575 h 2143125"/>
              <a:gd name="connsiteX55" fmla="*/ 3077942 w 4992467"/>
              <a:gd name="connsiteY55" fmla="*/ 38100 h 2143125"/>
              <a:gd name="connsiteX56" fmla="*/ 3135092 w 4992467"/>
              <a:gd name="connsiteY56" fmla="*/ 57150 h 2143125"/>
              <a:gd name="connsiteX57" fmla="*/ 3192242 w 4992467"/>
              <a:gd name="connsiteY57" fmla="*/ 76200 h 2143125"/>
              <a:gd name="connsiteX58" fmla="*/ 3220817 w 4992467"/>
              <a:gd name="connsiteY58" fmla="*/ 85725 h 2143125"/>
              <a:gd name="connsiteX59" fmla="*/ 3249392 w 4992467"/>
              <a:gd name="connsiteY59" fmla="*/ 95250 h 2143125"/>
              <a:gd name="connsiteX60" fmla="*/ 3363692 w 4992467"/>
              <a:gd name="connsiteY60" fmla="*/ 104775 h 2143125"/>
              <a:gd name="connsiteX61" fmla="*/ 3420842 w 4992467"/>
              <a:gd name="connsiteY61" fmla="*/ 133350 h 2143125"/>
              <a:gd name="connsiteX62" fmla="*/ 3449417 w 4992467"/>
              <a:gd name="connsiteY62" fmla="*/ 161925 h 2143125"/>
              <a:gd name="connsiteX63" fmla="*/ 3506567 w 4992467"/>
              <a:gd name="connsiteY63" fmla="*/ 200025 h 2143125"/>
              <a:gd name="connsiteX64" fmla="*/ 3535142 w 4992467"/>
              <a:gd name="connsiteY64" fmla="*/ 219075 h 2143125"/>
              <a:gd name="connsiteX65" fmla="*/ 3563717 w 4992467"/>
              <a:gd name="connsiteY65" fmla="*/ 247650 h 2143125"/>
              <a:gd name="connsiteX66" fmla="*/ 3620867 w 4992467"/>
              <a:gd name="connsiteY66" fmla="*/ 266700 h 2143125"/>
              <a:gd name="connsiteX67" fmla="*/ 3678017 w 4992467"/>
              <a:gd name="connsiteY67" fmla="*/ 295275 h 2143125"/>
              <a:gd name="connsiteX68" fmla="*/ 3706592 w 4992467"/>
              <a:gd name="connsiteY68" fmla="*/ 314325 h 2143125"/>
              <a:gd name="connsiteX69" fmla="*/ 3744692 w 4992467"/>
              <a:gd name="connsiteY69" fmla="*/ 323850 h 2143125"/>
              <a:gd name="connsiteX70" fmla="*/ 3887567 w 4992467"/>
              <a:gd name="connsiteY70" fmla="*/ 342900 h 2143125"/>
              <a:gd name="connsiteX71" fmla="*/ 3944717 w 4992467"/>
              <a:gd name="connsiteY71" fmla="*/ 361950 h 2143125"/>
              <a:gd name="connsiteX72" fmla="*/ 3973292 w 4992467"/>
              <a:gd name="connsiteY72" fmla="*/ 371475 h 2143125"/>
              <a:gd name="connsiteX73" fmla="*/ 4030442 w 4992467"/>
              <a:gd name="connsiteY73" fmla="*/ 419100 h 2143125"/>
              <a:gd name="connsiteX74" fmla="*/ 4087592 w 4992467"/>
              <a:gd name="connsiteY74" fmla="*/ 457200 h 2143125"/>
              <a:gd name="connsiteX75" fmla="*/ 4116167 w 4992467"/>
              <a:gd name="connsiteY75" fmla="*/ 476250 h 2143125"/>
              <a:gd name="connsiteX76" fmla="*/ 4173317 w 4992467"/>
              <a:gd name="connsiteY76" fmla="*/ 514350 h 2143125"/>
              <a:gd name="connsiteX77" fmla="*/ 4201892 w 4992467"/>
              <a:gd name="connsiteY77" fmla="*/ 533400 h 2143125"/>
              <a:gd name="connsiteX78" fmla="*/ 4230467 w 4992467"/>
              <a:gd name="connsiteY78" fmla="*/ 542925 h 2143125"/>
              <a:gd name="connsiteX79" fmla="*/ 4259042 w 4992467"/>
              <a:gd name="connsiteY79" fmla="*/ 571500 h 2143125"/>
              <a:gd name="connsiteX80" fmla="*/ 4316192 w 4992467"/>
              <a:gd name="connsiteY80" fmla="*/ 600075 h 2143125"/>
              <a:gd name="connsiteX81" fmla="*/ 4344767 w 4992467"/>
              <a:gd name="connsiteY81" fmla="*/ 628650 h 2143125"/>
              <a:gd name="connsiteX82" fmla="*/ 4373342 w 4992467"/>
              <a:gd name="connsiteY82" fmla="*/ 638175 h 2143125"/>
              <a:gd name="connsiteX83" fmla="*/ 4459067 w 4992467"/>
              <a:gd name="connsiteY83" fmla="*/ 695325 h 2143125"/>
              <a:gd name="connsiteX84" fmla="*/ 4487642 w 4992467"/>
              <a:gd name="connsiteY84" fmla="*/ 714375 h 2143125"/>
              <a:gd name="connsiteX85" fmla="*/ 4516217 w 4992467"/>
              <a:gd name="connsiteY85" fmla="*/ 733425 h 2143125"/>
              <a:gd name="connsiteX86" fmla="*/ 4601942 w 4992467"/>
              <a:gd name="connsiteY86" fmla="*/ 809625 h 2143125"/>
              <a:gd name="connsiteX87" fmla="*/ 4630517 w 4992467"/>
              <a:gd name="connsiteY87" fmla="*/ 819150 h 2143125"/>
              <a:gd name="connsiteX88" fmla="*/ 4687667 w 4992467"/>
              <a:gd name="connsiteY88" fmla="*/ 857250 h 2143125"/>
              <a:gd name="connsiteX89" fmla="*/ 4754342 w 4992467"/>
              <a:gd name="connsiteY89" fmla="*/ 876300 h 2143125"/>
              <a:gd name="connsiteX90" fmla="*/ 4782917 w 4992467"/>
              <a:gd name="connsiteY90" fmla="*/ 885825 h 2143125"/>
              <a:gd name="connsiteX91" fmla="*/ 4849592 w 4992467"/>
              <a:gd name="connsiteY91" fmla="*/ 904875 h 2143125"/>
              <a:gd name="connsiteX92" fmla="*/ 4878167 w 4992467"/>
              <a:gd name="connsiteY92" fmla="*/ 923925 h 2143125"/>
              <a:gd name="connsiteX93" fmla="*/ 4906742 w 4992467"/>
              <a:gd name="connsiteY93" fmla="*/ 933450 h 2143125"/>
              <a:gd name="connsiteX94" fmla="*/ 4963892 w 4992467"/>
              <a:gd name="connsiteY94" fmla="*/ 971550 h 2143125"/>
              <a:gd name="connsiteX95" fmla="*/ 4992467 w 4992467"/>
              <a:gd name="connsiteY95" fmla="*/ 1008111 h 2143125"/>
              <a:gd name="connsiteX96" fmla="*/ 4220942 w 4992467"/>
              <a:gd name="connsiteY96" fmla="*/ 2038350 h 2143125"/>
              <a:gd name="connsiteX97" fmla="*/ 4154267 w 4992467"/>
              <a:gd name="connsiteY97" fmla="*/ 2114550 h 2143125"/>
              <a:gd name="connsiteX98" fmla="*/ 4106642 w 4992467"/>
              <a:gd name="connsiteY98" fmla="*/ 2124075 h 2143125"/>
              <a:gd name="connsiteX99" fmla="*/ 3906617 w 4992467"/>
              <a:gd name="connsiteY99" fmla="*/ 2143125 h 2143125"/>
              <a:gd name="connsiteX100" fmla="*/ 3458942 w 4992467"/>
              <a:gd name="connsiteY100" fmla="*/ 2124075 h 2143125"/>
              <a:gd name="connsiteX101" fmla="*/ 3344642 w 4992467"/>
              <a:gd name="connsiteY101" fmla="*/ 2095500 h 2143125"/>
              <a:gd name="connsiteX102" fmla="*/ 3297017 w 4992467"/>
              <a:gd name="connsiteY102" fmla="*/ 2085975 h 2143125"/>
              <a:gd name="connsiteX103" fmla="*/ 3068417 w 4992467"/>
              <a:gd name="connsiteY103" fmla="*/ 2095500 h 2143125"/>
              <a:gd name="connsiteX104" fmla="*/ 3030317 w 4992467"/>
              <a:gd name="connsiteY104" fmla="*/ 2105025 h 2143125"/>
              <a:gd name="connsiteX105" fmla="*/ 2925542 w 4992467"/>
              <a:gd name="connsiteY105" fmla="*/ 2114550 h 2143125"/>
              <a:gd name="connsiteX106" fmla="*/ 2858867 w 4992467"/>
              <a:gd name="connsiteY106" fmla="*/ 2124075 h 2143125"/>
              <a:gd name="connsiteX107" fmla="*/ 2011142 w 4992467"/>
              <a:gd name="connsiteY107" fmla="*/ 2114550 h 2143125"/>
              <a:gd name="connsiteX108" fmla="*/ 1887317 w 4992467"/>
              <a:gd name="connsiteY108" fmla="*/ 2095500 h 2143125"/>
              <a:gd name="connsiteX109" fmla="*/ 1639667 w 4992467"/>
              <a:gd name="connsiteY109" fmla="*/ 2085975 h 2143125"/>
              <a:gd name="connsiteX110" fmla="*/ 1553942 w 4992467"/>
              <a:gd name="connsiteY110" fmla="*/ 2076450 h 2143125"/>
              <a:gd name="connsiteX111" fmla="*/ 1525367 w 4992467"/>
              <a:gd name="connsiteY111" fmla="*/ 2066925 h 2143125"/>
              <a:gd name="connsiteX112" fmla="*/ 687167 w 4992467"/>
              <a:gd name="connsiteY112" fmla="*/ 2085975 h 2143125"/>
              <a:gd name="connsiteX113" fmla="*/ 620492 w 4992467"/>
              <a:gd name="connsiteY113" fmla="*/ 2076450 h 2143125"/>
              <a:gd name="connsiteX114" fmla="*/ 572867 w 4992467"/>
              <a:gd name="connsiteY11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1367 w 4992467"/>
              <a:gd name="connsiteY13" fmla="*/ 809625 h 2143125"/>
              <a:gd name="connsiteX14" fmla="*/ 68042 w 4992467"/>
              <a:gd name="connsiteY14" fmla="*/ 733425 h 2143125"/>
              <a:gd name="connsiteX15" fmla="*/ 96617 w 4992467"/>
              <a:gd name="connsiteY15" fmla="*/ 714375 h 2143125"/>
              <a:gd name="connsiteX16" fmla="*/ 125192 w 4992467"/>
              <a:gd name="connsiteY16" fmla="*/ 695325 h 2143125"/>
              <a:gd name="connsiteX17" fmla="*/ 172817 w 4992467"/>
              <a:gd name="connsiteY17" fmla="*/ 647700 h 2143125"/>
              <a:gd name="connsiteX18" fmla="*/ 201392 w 4992467"/>
              <a:gd name="connsiteY18" fmla="*/ 638175 h 2143125"/>
              <a:gd name="connsiteX19" fmla="*/ 258542 w 4992467"/>
              <a:gd name="connsiteY19" fmla="*/ 600075 h 2143125"/>
              <a:gd name="connsiteX20" fmla="*/ 315692 w 4992467"/>
              <a:gd name="connsiteY20" fmla="*/ 571500 h 2143125"/>
              <a:gd name="connsiteX21" fmla="*/ 344267 w 4992467"/>
              <a:gd name="connsiteY21" fmla="*/ 561975 h 2143125"/>
              <a:gd name="connsiteX22" fmla="*/ 401417 w 4992467"/>
              <a:gd name="connsiteY22" fmla="*/ 523875 h 2143125"/>
              <a:gd name="connsiteX23" fmla="*/ 429992 w 4992467"/>
              <a:gd name="connsiteY23" fmla="*/ 504825 h 2143125"/>
              <a:gd name="connsiteX24" fmla="*/ 458567 w 4992467"/>
              <a:gd name="connsiteY24" fmla="*/ 495300 h 2143125"/>
              <a:gd name="connsiteX25" fmla="*/ 487142 w 4992467"/>
              <a:gd name="connsiteY25" fmla="*/ 476250 h 2143125"/>
              <a:gd name="connsiteX26" fmla="*/ 544292 w 4992467"/>
              <a:gd name="connsiteY26" fmla="*/ 457200 h 2143125"/>
              <a:gd name="connsiteX27" fmla="*/ 649067 w 4992467"/>
              <a:gd name="connsiteY27" fmla="*/ 428625 h 2143125"/>
              <a:gd name="connsiteX28" fmla="*/ 830042 w 4992467"/>
              <a:gd name="connsiteY28" fmla="*/ 409575 h 2143125"/>
              <a:gd name="connsiteX29" fmla="*/ 925292 w 4992467"/>
              <a:gd name="connsiteY29" fmla="*/ 381000 h 2143125"/>
              <a:gd name="connsiteX30" fmla="*/ 953867 w 4992467"/>
              <a:gd name="connsiteY30" fmla="*/ 361950 h 2143125"/>
              <a:gd name="connsiteX31" fmla="*/ 1011017 w 4992467"/>
              <a:gd name="connsiteY31" fmla="*/ 342900 h 2143125"/>
              <a:gd name="connsiteX32" fmla="*/ 1096742 w 4992467"/>
              <a:gd name="connsiteY32" fmla="*/ 304800 h 2143125"/>
              <a:gd name="connsiteX33" fmla="*/ 1182467 w 4992467"/>
              <a:gd name="connsiteY33" fmla="*/ 285750 h 2143125"/>
              <a:gd name="connsiteX34" fmla="*/ 1220567 w 4992467"/>
              <a:gd name="connsiteY34" fmla="*/ 276225 h 2143125"/>
              <a:gd name="connsiteX35" fmla="*/ 1411067 w 4992467"/>
              <a:gd name="connsiteY35" fmla="*/ 266700 h 2143125"/>
              <a:gd name="connsiteX36" fmla="*/ 1458692 w 4992467"/>
              <a:gd name="connsiteY36" fmla="*/ 257175 h 2143125"/>
              <a:gd name="connsiteX37" fmla="*/ 1487267 w 4992467"/>
              <a:gd name="connsiteY37" fmla="*/ 247650 h 2143125"/>
              <a:gd name="connsiteX38" fmla="*/ 1544417 w 4992467"/>
              <a:gd name="connsiteY38" fmla="*/ 238125 h 2143125"/>
              <a:gd name="connsiteX39" fmla="*/ 1658717 w 4992467"/>
              <a:gd name="connsiteY39" fmla="*/ 247650 h 2143125"/>
              <a:gd name="connsiteX40" fmla="*/ 1868267 w 4992467"/>
              <a:gd name="connsiteY40" fmla="*/ 228600 h 2143125"/>
              <a:gd name="connsiteX41" fmla="*/ 1953992 w 4992467"/>
              <a:gd name="connsiteY41" fmla="*/ 200025 h 2143125"/>
              <a:gd name="connsiteX42" fmla="*/ 1982567 w 4992467"/>
              <a:gd name="connsiteY42" fmla="*/ 190500 h 2143125"/>
              <a:gd name="connsiteX43" fmla="*/ 2011142 w 4992467"/>
              <a:gd name="connsiteY43" fmla="*/ 171450 h 2143125"/>
              <a:gd name="connsiteX44" fmla="*/ 2068292 w 4992467"/>
              <a:gd name="connsiteY44" fmla="*/ 152400 h 2143125"/>
              <a:gd name="connsiteX45" fmla="*/ 2154017 w 4992467"/>
              <a:gd name="connsiteY45" fmla="*/ 114300 h 2143125"/>
              <a:gd name="connsiteX46" fmla="*/ 2496917 w 4992467"/>
              <a:gd name="connsiteY46" fmla="*/ 95250 h 2143125"/>
              <a:gd name="connsiteX47" fmla="*/ 2582642 w 4992467"/>
              <a:gd name="connsiteY47" fmla="*/ 66675 h 2143125"/>
              <a:gd name="connsiteX48" fmla="*/ 2611217 w 4992467"/>
              <a:gd name="connsiteY48" fmla="*/ 57150 h 2143125"/>
              <a:gd name="connsiteX49" fmla="*/ 2639792 w 4992467"/>
              <a:gd name="connsiteY49" fmla="*/ 38100 h 2143125"/>
              <a:gd name="connsiteX50" fmla="*/ 2696942 w 4992467"/>
              <a:gd name="connsiteY50" fmla="*/ 19050 h 2143125"/>
              <a:gd name="connsiteX51" fmla="*/ 2763617 w 4992467"/>
              <a:gd name="connsiteY51" fmla="*/ 0 h 2143125"/>
              <a:gd name="connsiteX52" fmla="*/ 2982692 w 4992467"/>
              <a:gd name="connsiteY52" fmla="*/ 9525 h 2143125"/>
              <a:gd name="connsiteX53" fmla="*/ 3039842 w 4992467"/>
              <a:gd name="connsiteY53" fmla="*/ 28575 h 2143125"/>
              <a:gd name="connsiteX54" fmla="*/ 3077942 w 4992467"/>
              <a:gd name="connsiteY54" fmla="*/ 38100 h 2143125"/>
              <a:gd name="connsiteX55" fmla="*/ 3135092 w 4992467"/>
              <a:gd name="connsiteY55" fmla="*/ 57150 h 2143125"/>
              <a:gd name="connsiteX56" fmla="*/ 3192242 w 4992467"/>
              <a:gd name="connsiteY56" fmla="*/ 76200 h 2143125"/>
              <a:gd name="connsiteX57" fmla="*/ 3220817 w 4992467"/>
              <a:gd name="connsiteY57" fmla="*/ 85725 h 2143125"/>
              <a:gd name="connsiteX58" fmla="*/ 3249392 w 4992467"/>
              <a:gd name="connsiteY58" fmla="*/ 95250 h 2143125"/>
              <a:gd name="connsiteX59" fmla="*/ 3363692 w 4992467"/>
              <a:gd name="connsiteY59" fmla="*/ 104775 h 2143125"/>
              <a:gd name="connsiteX60" fmla="*/ 3420842 w 4992467"/>
              <a:gd name="connsiteY60" fmla="*/ 133350 h 2143125"/>
              <a:gd name="connsiteX61" fmla="*/ 3449417 w 4992467"/>
              <a:gd name="connsiteY61" fmla="*/ 161925 h 2143125"/>
              <a:gd name="connsiteX62" fmla="*/ 3506567 w 4992467"/>
              <a:gd name="connsiteY62" fmla="*/ 200025 h 2143125"/>
              <a:gd name="connsiteX63" fmla="*/ 3535142 w 4992467"/>
              <a:gd name="connsiteY63" fmla="*/ 219075 h 2143125"/>
              <a:gd name="connsiteX64" fmla="*/ 3563717 w 4992467"/>
              <a:gd name="connsiteY64" fmla="*/ 247650 h 2143125"/>
              <a:gd name="connsiteX65" fmla="*/ 3620867 w 4992467"/>
              <a:gd name="connsiteY65" fmla="*/ 266700 h 2143125"/>
              <a:gd name="connsiteX66" fmla="*/ 3678017 w 4992467"/>
              <a:gd name="connsiteY66" fmla="*/ 295275 h 2143125"/>
              <a:gd name="connsiteX67" fmla="*/ 3706592 w 4992467"/>
              <a:gd name="connsiteY67" fmla="*/ 314325 h 2143125"/>
              <a:gd name="connsiteX68" fmla="*/ 3744692 w 4992467"/>
              <a:gd name="connsiteY68" fmla="*/ 323850 h 2143125"/>
              <a:gd name="connsiteX69" fmla="*/ 3887567 w 4992467"/>
              <a:gd name="connsiteY69" fmla="*/ 342900 h 2143125"/>
              <a:gd name="connsiteX70" fmla="*/ 3944717 w 4992467"/>
              <a:gd name="connsiteY70" fmla="*/ 361950 h 2143125"/>
              <a:gd name="connsiteX71" fmla="*/ 3973292 w 4992467"/>
              <a:gd name="connsiteY71" fmla="*/ 371475 h 2143125"/>
              <a:gd name="connsiteX72" fmla="*/ 4030442 w 4992467"/>
              <a:gd name="connsiteY72" fmla="*/ 419100 h 2143125"/>
              <a:gd name="connsiteX73" fmla="*/ 4087592 w 4992467"/>
              <a:gd name="connsiteY73" fmla="*/ 457200 h 2143125"/>
              <a:gd name="connsiteX74" fmla="*/ 4116167 w 4992467"/>
              <a:gd name="connsiteY74" fmla="*/ 476250 h 2143125"/>
              <a:gd name="connsiteX75" fmla="*/ 4173317 w 4992467"/>
              <a:gd name="connsiteY75" fmla="*/ 514350 h 2143125"/>
              <a:gd name="connsiteX76" fmla="*/ 4201892 w 4992467"/>
              <a:gd name="connsiteY76" fmla="*/ 533400 h 2143125"/>
              <a:gd name="connsiteX77" fmla="*/ 4230467 w 4992467"/>
              <a:gd name="connsiteY77" fmla="*/ 542925 h 2143125"/>
              <a:gd name="connsiteX78" fmla="*/ 4259042 w 4992467"/>
              <a:gd name="connsiteY78" fmla="*/ 571500 h 2143125"/>
              <a:gd name="connsiteX79" fmla="*/ 4316192 w 4992467"/>
              <a:gd name="connsiteY79" fmla="*/ 600075 h 2143125"/>
              <a:gd name="connsiteX80" fmla="*/ 4344767 w 4992467"/>
              <a:gd name="connsiteY80" fmla="*/ 628650 h 2143125"/>
              <a:gd name="connsiteX81" fmla="*/ 4373342 w 4992467"/>
              <a:gd name="connsiteY81" fmla="*/ 638175 h 2143125"/>
              <a:gd name="connsiteX82" fmla="*/ 4459067 w 4992467"/>
              <a:gd name="connsiteY82" fmla="*/ 695325 h 2143125"/>
              <a:gd name="connsiteX83" fmla="*/ 4487642 w 4992467"/>
              <a:gd name="connsiteY83" fmla="*/ 714375 h 2143125"/>
              <a:gd name="connsiteX84" fmla="*/ 4516217 w 4992467"/>
              <a:gd name="connsiteY84" fmla="*/ 733425 h 2143125"/>
              <a:gd name="connsiteX85" fmla="*/ 4601942 w 4992467"/>
              <a:gd name="connsiteY85" fmla="*/ 809625 h 2143125"/>
              <a:gd name="connsiteX86" fmla="*/ 4630517 w 4992467"/>
              <a:gd name="connsiteY86" fmla="*/ 819150 h 2143125"/>
              <a:gd name="connsiteX87" fmla="*/ 4687667 w 4992467"/>
              <a:gd name="connsiteY87" fmla="*/ 857250 h 2143125"/>
              <a:gd name="connsiteX88" fmla="*/ 4754342 w 4992467"/>
              <a:gd name="connsiteY88" fmla="*/ 876300 h 2143125"/>
              <a:gd name="connsiteX89" fmla="*/ 4782917 w 4992467"/>
              <a:gd name="connsiteY89" fmla="*/ 885825 h 2143125"/>
              <a:gd name="connsiteX90" fmla="*/ 4849592 w 4992467"/>
              <a:gd name="connsiteY90" fmla="*/ 904875 h 2143125"/>
              <a:gd name="connsiteX91" fmla="*/ 4878167 w 4992467"/>
              <a:gd name="connsiteY91" fmla="*/ 923925 h 2143125"/>
              <a:gd name="connsiteX92" fmla="*/ 4906742 w 4992467"/>
              <a:gd name="connsiteY92" fmla="*/ 933450 h 2143125"/>
              <a:gd name="connsiteX93" fmla="*/ 4963892 w 4992467"/>
              <a:gd name="connsiteY93" fmla="*/ 971550 h 2143125"/>
              <a:gd name="connsiteX94" fmla="*/ 4992467 w 4992467"/>
              <a:gd name="connsiteY94" fmla="*/ 1008111 h 2143125"/>
              <a:gd name="connsiteX95" fmla="*/ 4220942 w 4992467"/>
              <a:gd name="connsiteY95" fmla="*/ 2038350 h 2143125"/>
              <a:gd name="connsiteX96" fmla="*/ 4154267 w 4992467"/>
              <a:gd name="connsiteY96" fmla="*/ 2114550 h 2143125"/>
              <a:gd name="connsiteX97" fmla="*/ 4106642 w 4992467"/>
              <a:gd name="connsiteY97" fmla="*/ 2124075 h 2143125"/>
              <a:gd name="connsiteX98" fmla="*/ 3906617 w 4992467"/>
              <a:gd name="connsiteY98" fmla="*/ 2143125 h 2143125"/>
              <a:gd name="connsiteX99" fmla="*/ 3458942 w 4992467"/>
              <a:gd name="connsiteY99" fmla="*/ 2124075 h 2143125"/>
              <a:gd name="connsiteX100" fmla="*/ 3344642 w 4992467"/>
              <a:gd name="connsiteY100" fmla="*/ 2095500 h 2143125"/>
              <a:gd name="connsiteX101" fmla="*/ 3297017 w 4992467"/>
              <a:gd name="connsiteY101" fmla="*/ 2085975 h 2143125"/>
              <a:gd name="connsiteX102" fmla="*/ 3068417 w 4992467"/>
              <a:gd name="connsiteY102" fmla="*/ 2095500 h 2143125"/>
              <a:gd name="connsiteX103" fmla="*/ 3030317 w 4992467"/>
              <a:gd name="connsiteY103" fmla="*/ 2105025 h 2143125"/>
              <a:gd name="connsiteX104" fmla="*/ 2925542 w 4992467"/>
              <a:gd name="connsiteY104" fmla="*/ 2114550 h 2143125"/>
              <a:gd name="connsiteX105" fmla="*/ 2858867 w 4992467"/>
              <a:gd name="connsiteY105" fmla="*/ 2124075 h 2143125"/>
              <a:gd name="connsiteX106" fmla="*/ 2011142 w 4992467"/>
              <a:gd name="connsiteY106" fmla="*/ 2114550 h 2143125"/>
              <a:gd name="connsiteX107" fmla="*/ 1887317 w 4992467"/>
              <a:gd name="connsiteY107" fmla="*/ 2095500 h 2143125"/>
              <a:gd name="connsiteX108" fmla="*/ 1639667 w 4992467"/>
              <a:gd name="connsiteY108" fmla="*/ 2085975 h 2143125"/>
              <a:gd name="connsiteX109" fmla="*/ 1553942 w 4992467"/>
              <a:gd name="connsiteY109" fmla="*/ 2076450 h 2143125"/>
              <a:gd name="connsiteX110" fmla="*/ 1525367 w 4992467"/>
              <a:gd name="connsiteY110" fmla="*/ 2066925 h 2143125"/>
              <a:gd name="connsiteX111" fmla="*/ 687167 w 4992467"/>
              <a:gd name="connsiteY111" fmla="*/ 2085975 h 2143125"/>
              <a:gd name="connsiteX112" fmla="*/ 620492 w 4992467"/>
              <a:gd name="connsiteY112" fmla="*/ 2076450 h 2143125"/>
              <a:gd name="connsiteX113" fmla="*/ 572867 w 4992467"/>
              <a:gd name="connsiteY11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1367 w 4992467"/>
              <a:gd name="connsiteY12" fmla="*/ 809625 h 2143125"/>
              <a:gd name="connsiteX13" fmla="*/ 68042 w 4992467"/>
              <a:gd name="connsiteY13" fmla="*/ 733425 h 2143125"/>
              <a:gd name="connsiteX14" fmla="*/ 96617 w 4992467"/>
              <a:gd name="connsiteY14" fmla="*/ 714375 h 2143125"/>
              <a:gd name="connsiteX15" fmla="*/ 125192 w 4992467"/>
              <a:gd name="connsiteY15" fmla="*/ 695325 h 2143125"/>
              <a:gd name="connsiteX16" fmla="*/ 172817 w 4992467"/>
              <a:gd name="connsiteY16" fmla="*/ 647700 h 2143125"/>
              <a:gd name="connsiteX17" fmla="*/ 201392 w 4992467"/>
              <a:gd name="connsiteY17" fmla="*/ 638175 h 2143125"/>
              <a:gd name="connsiteX18" fmla="*/ 258542 w 4992467"/>
              <a:gd name="connsiteY18" fmla="*/ 600075 h 2143125"/>
              <a:gd name="connsiteX19" fmla="*/ 315692 w 4992467"/>
              <a:gd name="connsiteY19" fmla="*/ 571500 h 2143125"/>
              <a:gd name="connsiteX20" fmla="*/ 344267 w 4992467"/>
              <a:gd name="connsiteY20" fmla="*/ 561975 h 2143125"/>
              <a:gd name="connsiteX21" fmla="*/ 401417 w 4992467"/>
              <a:gd name="connsiteY21" fmla="*/ 523875 h 2143125"/>
              <a:gd name="connsiteX22" fmla="*/ 429992 w 4992467"/>
              <a:gd name="connsiteY22" fmla="*/ 504825 h 2143125"/>
              <a:gd name="connsiteX23" fmla="*/ 458567 w 4992467"/>
              <a:gd name="connsiteY23" fmla="*/ 495300 h 2143125"/>
              <a:gd name="connsiteX24" fmla="*/ 487142 w 4992467"/>
              <a:gd name="connsiteY24" fmla="*/ 476250 h 2143125"/>
              <a:gd name="connsiteX25" fmla="*/ 544292 w 4992467"/>
              <a:gd name="connsiteY25" fmla="*/ 457200 h 2143125"/>
              <a:gd name="connsiteX26" fmla="*/ 649067 w 4992467"/>
              <a:gd name="connsiteY26" fmla="*/ 428625 h 2143125"/>
              <a:gd name="connsiteX27" fmla="*/ 830042 w 4992467"/>
              <a:gd name="connsiteY27" fmla="*/ 409575 h 2143125"/>
              <a:gd name="connsiteX28" fmla="*/ 925292 w 4992467"/>
              <a:gd name="connsiteY28" fmla="*/ 381000 h 2143125"/>
              <a:gd name="connsiteX29" fmla="*/ 953867 w 4992467"/>
              <a:gd name="connsiteY29" fmla="*/ 361950 h 2143125"/>
              <a:gd name="connsiteX30" fmla="*/ 1011017 w 4992467"/>
              <a:gd name="connsiteY30" fmla="*/ 342900 h 2143125"/>
              <a:gd name="connsiteX31" fmla="*/ 1096742 w 4992467"/>
              <a:gd name="connsiteY31" fmla="*/ 304800 h 2143125"/>
              <a:gd name="connsiteX32" fmla="*/ 1182467 w 4992467"/>
              <a:gd name="connsiteY32" fmla="*/ 285750 h 2143125"/>
              <a:gd name="connsiteX33" fmla="*/ 1220567 w 4992467"/>
              <a:gd name="connsiteY33" fmla="*/ 276225 h 2143125"/>
              <a:gd name="connsiteX34" fmla="*/ 1411067 w 4992467"/>
              <a:gd name="connsiteY34" fmla="*/ 266700 h 2143125"/>
              <a:gd name="connsiteX35" fmla="*/ 1458692 w 4992467"/>
              <a:gd name="connsiteY35" fmla="*/ 257175 h 2143125"/>
              <a:gd name="connsiteX36" fmla="*/ 1487267 w 4992467"/>
              <a:gd name="connsiteY36" fmla="*/ 247650 h 2143125"/>
              <a:gd name="connsiteX37" fmla="*/ 1544417 w 4992467"/>
              <a:gd name="connsiteY37" fmla="*/ 238125 h 2143125"/>
              <a:gd name="connsiteX38" fmla="*/ 1658717 w 4992467"/>
              <a:gd name="connsiteY38" fmla="*/ 247650 h 2143125"/>
              <a:gd name="connsiteX39" fmla="*/ 1868267 w 4992467"/>
              <a:gd name="connsiteY39" fmla="*/ 228600 h 2143125"/>
              <a:gd name="connsiteX40" fmla="*/ 1953992 w 4992467"/>
              <a:gd name="connsiteY40" fmla="*/ 200025 h 2143125"/>
              <a:gd name="connsiteX41" fmla="*/ 1982567 w 4992467"/>
              <a:gd name="connsiteY41" fmla="*/ 190500 h 2143125"/>
              <a:gd name="connsiteX42" fmla="*/ 2011142 w 4992467"/>
              <a:gd name="connsiteY42" fmla="*/ 171450 h 2143125"/>
              <a:gd name="connsiteX43" fmla="*/ 2068292 w 4992467"/>
              <a:gd name="connsiteY43" fmla="*/ 152400 h 2143125"/>
              <a:gd name="connsiteX44" fmla="*/ 2154017 w 4992467"/>
              <a:gd name="connsiteY44" fmla="*/ 114300 h 2143125"/>
              <a:gd name="connsiteX45" fmla="*/ 2496917 w 4992467"/>
              <a:gd name="connsiteY45" fmla="*/ 95250 h 2143125"/>
              <a:gd name="connsiteX46" fmla="*/ 2582642 w 4992467"/>
              <a:gd name="connsiteY46" fmla="*/ 66675 h 2143125"/>
              <a:gd name="connsiteX47" fmla="*/ 2611217 w 4992467"/>
              <a:gd name="connsiteY47" fmla="*/ 57150 h 2143125"/>
              <a:gd name="connsiteX48" fmla="*/ 2639792 w 4992467"/>
              <a:gd name="connsiteY48" fmla="*/ 38100 h 2143125"/>
              <a:gd name="connsiteX49" fmla="*/ 2696942 w 4992467"/>
              <a:gd name="connsiteY49" fmla="*/ 19050 h 2143125"/>
              <a:gd name="connsiteX50" fmla="*/ 2763617 w 4992467"/>
              <a:gd name="connsiteY50" fmla="*/ 0 h 2143125"/>
              <a:gd name="connsiteX51" fmla="*/ 2982692 w 4992467"/>
              <a:gd name="connsiteY51" fmla="*/ 9525 h 2143125"/>
              <a:gd name="connsiteX52" fmla="*/ 3039842 w 4992467"/>
              <a:gd name="connsiteY52" fmla="*/ 28575 h 2143125"/>
              <a:gd name="connsiteX53" fmla="*/ 3077942 w 4992467"/>
              <a:gd name="connsiteY53" fmla="*/ 38100 h 2143125"/>
              <a:gd name="connsiteX54" fmla="*/ 3135092 w 4992467"/>
              <a:gd name="connsiteY54" fmla="*/ 57150 h 2143125"/>
              <a:gd name="connsiteX55" fmla="*/ 3192242 w 4992467"/>
              <a:gd name="connsiteY55" fmla="*/ 76200 h 2143125"/>
              <a:gd name="connsiteX56" fmla="*/ 3220817 w 4992467"/>
              <a:gd name="connsiteY56" fmla="*/ 85725 h 2143125"/>
              <a:gd name="connsiteX57" fmla="*/ 3249392 w 4992467"/>
              <a:gd name="connsiteY57" fmla="*/ 95250 h 2143125"/>
              <a:gd name="connsiteX58" fmla="*/ 3363692 w 4992467"/>
              <a:gd name="connsiteY58" fmla="*/ 104775 h 2143125"/>
              <a:gd name="connsiteX59" fmla="*/ 3420842 w 4992467"/>
              <a:gd name="connsiteY59" fmla="*/ 133350 h 2143125"/>
              <a:gd name="connsiteX60" fmla="*/ 3449417 w 4992467"/>
              <a:gd name="connsiteY60" fmla="*/ 161925 h 2143125"/>
              <a:gd name="connsiteX61" fmla="*/ 3506567 w 4992467"/>
              <a:gd name="connsiteY61" fmla="*/ 200025 h 2143125"/>
              <a:gd name="connsiteX62" fmla="*/ 3535142 w 4992467"/>
              <a:gd name="connsiteY62" fmla="*/ 219075 h 2143125"/>
              <a:gd name="connsiteX63" fmla="*/ 3563717 w 4992467"/>
              <a:gd name="connsiteY63" fmla="*/ 247650 h 2143125"/>
              <a:gd name="connsiteX64" fmla="*/ 3620867 w 4992467"/>
              <a:gd name="connsiteY64" fmla="*/ 266700 h 2143125"/>
              <a:gd name="connsiteX65" fmla="*/ 3678017 w 4992467"/>
              <a:gd name="connsiteY65" fmla="*/ 295275 h 2143125"/>
              <a:gd name="connsiteX66" fmla="*/ 3706592 w 4992467"/>
              <a:gd name="connsiteY66" fmla="*/ 314325 h 2143125"/>
              <a:gd name="connsiteX67" fmla="*/ 3744692 w 4992467"/>
              <a:gd name="connsiteY67" fmla="*/ 323850 h 2143125"/>
              <a:gd name="connsiteX68" fmla="*/ 3887567 w 4992467"/>
              <a:gd name="connsiteY68" fmla="*/ 342900 h 2143125"/>
              <a:gd name="connsiteX69" fmla="*/ 3944717 w 4992467"/>
              <a:gd name="connsiteY69" fmla="*/ 361950 h 2143125"/>
              <a:gd name="connsiteX70" fmla="*/ 3973292 w 4992467"/>
              <a:gd name="connsiteY70" fmla="*/ 371475 h 2143125"/>
              <a:gd name="connsiteX71" fmla="*/ 4030442 w 4992467"/>
              <a:gd name="connsiteY71" fmla="*/ 419100 h 2143125"/>
              <a:gd name="connsiteX72" fmla="*/ 4087592 w 4992467"/>
              <a:gd name="connsiteY72" fmla="*/ 457200 h 2143125"/>
              <a:gd name="connsiteX73" fmla="*/ 4116167 w 4992467"/>
              <a:gd name="connsiteY73" fmla="*/ 476250 h 2143125"/>
              <a:gd name="connsiteX74" fmla="*/ 4173317 w 4992467"/>
              <a:gd name="connsiteY74" fmla="*/ 514350 h 2143125"/>
              <a:gd name="connsiteX75" fmla="*/ 4201892 w 4992467"/>
              <a:gd name="connsiteY75" fmla="*/ 533400 h 2143125"/>
              <a:gd name="connsiteX76" fmla="*/ 4230467 w 4992467"/>
              <a:gd name="connsiteY76" fmla="*/ 542925 h 2143125"/>
              <a:gd name="connsiteX77" fmla="*/ 4259042 w 4992467"/>
              <a:gd name="connsiteY77" fmla="*/ 571500 h 2143125"/>
              <a:gd name="connsiteX78" fmla="*/ 4316192 w 4992467"/>
              <a:gd name="connsiteY78" fmla="*/ 600075 h 2143125"/>
              <a:gd name="connsiteX79" fmla="*/ 4344767 w 4992467"/>
              <a:gd name="connsiteY79" fmla="*/ 628650 h 2143125"/>
              <a:gd name="connsiteX80" fmla="*/ 4373342 w 4992467"/>
              <a:gd name="connsiteY80" fmla="*/ 638175 h 2143125"/>
              <a:gd name="connsiteX81" fmla="*/ 4459067 w 4992467"/>
              <a:gd name="connsiteY81" fmla="*/ 695325 h 2143125"/>
              <a:gd name="connsiteX82" fmla="*/ 4487642 w 4992467"/>
              <a:gd name="connsiteY82" fmla="*/ 714375 h 2143125"/>
              <a:gd name="connsiteX83" fmla="*/ 4516217 w 4992467"/>
              <a:gd name="connsiteY83" fmla="*/ 733425 h 2143125"/>
              <a:gd name="connsiteX84" fmla="*/ 4601942 w 4992467"/>
              <a:gd name="connsiteY84" fmla="*/ 809625 h 2143125"/>
              <a:gd name="connsiteX85" fmla="*/ 4630517 w 4992467"/>
              <a:gd name="connsiteY85" fmla="*/ 819150 h 2143125"/>
              <a:gd name="connsiteX86" fmla="*/ 4687667 w 4992467"/>
              <a:gd name="connsiteY86" fmla="*/ 857250 h 2143125"/>
              <a:gd name="connsiteX87" fmla="*/ 4754342 w 4992467"/>
              <a:gd name="connsiteY87" fmla="*/ 876300 h 2143125"/>
              <a:gd name="connsiteX88" fmla="*/ 4782917 w 4992467"/>
              <a:gd name="connsiteY88" fmla="*/ 885825 h 2143125"/>
              <a:gd name="connsiteX89" fmla="*/ 4849592 w 4992467"/>
              <a:gd name="connsiteY89" fmla="*/ 904875 h 2143125"/>
              <a:gd name="connsiteX90" fmla="*/ 4878167 w 4992467"/>
              <a:gd name="connsiteY90" fmla="*/ 923925 h 2143125"/>
              <a:gd name="connsiteX91" fmla="*/ 4906742 w 4992467"/>
              <a:gd name="connsiteY91" fmla="*/ 933450 h 2143125"/>
              <a:gd name="connsiteX92" fmla="*/ 4963892 w 4992467"/>
              <a:gd name="connsiteY92" fmla="*/ 971550 h 2143125"/>
              <a:gd name="connsiteX93" fmla="*/ 4992467 w 4992467"/>
              <a:gd name="connsiteY93" fmla="*/ 1008111 h 2143125"/>
              <a:gd name="connsiteX94" fmla="*/ 4220942 w 4992467"/>
              <a:gd name="connsiteY94" fmla="*/ 2038350 h 2143125"/>
              <a:gd name="connsiteX95" fmla="*/ 4154267 w 4992467"/>
              <a:gd name="connsiteY95" fmla="*/ 2114550 h 2143125"/>
              <a:gd name="connsiteX96" fmla="*/ 4106642 w 4992467"/>
              <a:gd name="connsiteY96" fmla="*/ 2124075 h 2143125"/>
              <a:gd name="connsiteX97" fmla="*/ 3906617 w 4992467"/>
              <a:gd name="connsiteY97" fmla="*/ 2143125 h 2143125"/>
              <a:gd name="connsiteX98" fmla="*/ 3458942 w 4992467"/>
              <a:gd name="connsiteY98" fmla="*/ 2124075 h 2143125"/>
              <a:gd name="connsiteX99" fmla="*/ 3344642 w 4992467"/>
              <a:gd name="connsiteY99" fmla="*/ 2095500 h 2143125"/>
              <a:gd name="connsiteX100" fmla="*/ 3297017 w 4992467"/>
              <a:gd name="connsiteY100" fmla="*/ 2085975 h 2143125"/>
              <a:gd name="connsiteX101" fmla="*/ 3068417 w 4992467"/>
              <a:gd name="connsiteY101" fmla="*/ 2095500 h 2143125"/>
              <a:gd name="connsiteX102" fmla="*/ 3030317 w 4992467"/>
              <a:gd name="connsiteY102" fmla="*/ 2105025 h 2143125"/>
              <a:gd name="connsiteX103" fmla="*/ 2925542 w 4992467"/>
              <a:gd name="connsiteY103" fmla="*/ 2114550 h 2143125"/>
              <a:gd name="connsiteX104" fmla="*/ 2858867 w 4992467"/>
              <a:gd name="connsiteY104" fmla="*/ 2124075 h 2143125"/>
              <a:gd name="connsiteX105" fmla="*/ 2011142 w 4992467"/>
              <a:gd name="connsiteY105" fmla="*/ 2114550 h 2143125"/>
              <a:gd name="connsiteX106" fmla="*/ 1887317 w 4992467"/>
              <a:gd name="connsiteY106" fmla="*/ 2095500 h 2143125"/>
              <a:gd name="connsiteX107" fmla="*/ 1639667 w 4992467"/>
              <a:gd name="connsiteY107" fmla="*/ 2085975 h 2143125"/>
              <a:gd name="connsiteX108" fmla="*/ 1553942 w 4992467"/>
              <a:gd name="connsiteY108" fmla="*/ 2076450 h 2143125"/>
              <a:gd name="connsiteX109" fmla="*/ 1525367 w 4992467"/>
              <a:gd name="connsiteY109" fmla="*/ 2066925 h 2143125"/>
              <a:gd name="connsiteX110" fmla="*/ 687167 w 4992467"/>
              <a:gd name="connsiteY110" fmla="*/ 2085975 h 2143125"/>
              <a:gd name="connsiteX111" fmla="*/ 620492 w 4992467"/>
              <a:gd name="connsiteY111" fmla="*/ 2076450 h 2143125"/>
              <a:gd name="connsiteX112" fmla="*/ 572867 w 4992467"/>
              <a:gd name="connsiteY11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15692 w 4992467"/>
              <a:gd name="connsiteY10" fmla="*/ 1504950 h 2143125"/>
              <a:gd name="connsiteX11" fmla="*/ 1367 w 4992467"/>
              <a:gd name="connsiteY11" fmla="*/ 809625 h 2143125"/>
              <a:gd name="connsiteX12" fmla="*/ 68042 w 4992467"/>
              <a:gd name="connsiteY12" fmla="*/ 733425 h 2143125"/>
              <a:gd name="connsiteX13" fmla="*/ 96617 w 4992467"/>
              <a:gd name="connsiteY13" fmla="*/ 714375 h 2143125"/>
              <a:gd name="connsiteX14" fmla="*/ 125192 w 4992467"/>
              <a:gd name="connsiteY14" fmla="*/ 695325 h 2143125"/>
              <a:gd name="connsiteX15" fmla="*/ 172817 w 4992467"/>
              <a:gd name="connsiteY15" fmla="*/ 647700 h 2143125"/>
              <a:gd name="connsiteX16" fmla="*/ 201392 w 4992467"/>
              <a:gd name="connsiteY16" fmla="*/ 638175 h 2143125"/>
              <a:gd name="connsiteX17" fmla="*/ 258542 w 4992467"/>
              <a:gd name="connsiteY17" fmla="*/ 600075 h 2143125"/>
              <a:gd name="connsiteX18" fmla="*/ 315692 w 4992467"/>
              <a:gd name="connsiteY18" fmla="*/ 571500 h 2143125"/>
              <a:gd name="connsiteX19" fmla="*/ 344267 w 4992467"/>
              <a:gd name="connsiteY19" fmla="*/ 561975 h 2143125"/>
              <a:gd name="connsiteX20" fmla="*/ 401417 w 4992467"/>
              <a:gd name="connsiteY20" fmla="*/ 523875 h 2143125"/>
              <a:gd name="connsiteX21" fmla="*/ 429992 w 4992467"/>
              <a:gd name="connsiteY21" fmla="*/ 504825 h 2143125"/>
              <a:gd name="connsiteX22" fmla="*/ 458567 w 4992467"/>
              <a:gd name="connsiteY22" fmla="*/ 495300 h 2143125"/>
              <a:gd name="connsiteX23" fmla="*/ 487142 w 4992467"/>
              <a:gd name="connsiteY23" fmla="*/ 476250 h 2143125"/>
              <a:gd name="connsiteX24" fmla="*/ 544292 w 4992467"/>
              <a:gd name="connsiteY24" fmla="*/ 457200 h 2143125"/>
              <a:gd name="connsiteX25" fmla="*/ 649067 w 4992467"/>
              <a:gd name="connsiteY25" fmla="*/ 428625 h 2143125"/>
              <a:gd name="connsiteX26" fmla="*/ 830042 w 4992467"/>
              <a:gd name="connsiteY26" fmla="*/ 409575 h 2143125"/>
              <a:gd name="connsiteX27" fmla="*/ 925292 w 4992467"/>
              <a:gd name="connsiteY27" fmla="*/ 381000 h 2143125"/>
              <a:gd name="connsiteX28" fmla="*/ 953867 w 4992467"/>
              <a:gd name="connsiteY28" fmla="*/ 361950 h 2143125"/>
              <a:gd name="connsiteX29" fmla="*/ 1011017 w 4992467"/>
              <a:gd name="connsiteY29" fmla="*/ 342900 h 2143125"/>
              <a:gd name="connsiteX30" fmla="*/ 1096742 w 4992467"/>
              <a:gd name="connsiteY30" fmla="*/ 304800 h 2143125"/>
              <a:gd name="connsiteX31" fmla="*/ 1182467 w 4992467"/>
              <a:gd name="connsiteY31" fmla="*/ 285750 h 2143125"/>
              <a:gd name="connsiteX32" fmla="*/ 1220567 w 4992467"/>
              <a:gd name="connsiteY32" fmla="*/ 276225 h 2143125"/>
              <a:gd name="connsiteX33" fmla="*/ 1411067 w 4992467"/>
              <a:gd name="connsiteY33" fmla="*/ 266700 h 2143125"/>
              <a:gd name="connsiteX34" fmla="*/ 1458692 w 4992467"/>
              <a:gd name="connsiteY34" fmla="*/ 257175 h 2143125"/>
              <a:gd name="connsiteX35" fmla="*/ 1487267 w 4992467"/>
              <a:gd name="connsiteY35" fmla="*/ 247650 h 2143125"/>
              <a:gd name="connsiteX36" fmla="*/ 1544417 w 4992467"/>
              <a:gd name="connsiteY36" fmla="*/ 238125 h 2143125"/>
              <a:gd name="connsiteX37" fmla="*/ 1658717 w 4992467"/>
              <a:gd name="connsiteY37" fmla="*/ 247650 h 2143125"/>
              <a:gd name="connsiteX38" fmla="*/ 1868267 w 4992467"/>
              <a:gd name="connsiteY38" fmla="*/ 228600 h 2143125"/>
              <a:gd name="connsiteX39" fmla="*/ 1953992 w 4992467"/>
              <a:gd name="connsiteY39" fmla="*/ 200025 h 2143125"/>
              <a:gd name="connsiteX40" fmla="*/ 1982567 w 4992467"/>
              <a:gd name="connsiteY40" fmla="*/ 190500 h 2143125"/>
              <a:gd name="connsiteX41" fmla="*/ 2011142 w 4992467"/>
              <a:gd name="connsiteY41" fmla="*/ 171450 h 2143125"/>
              <a:gd name="connsiteX42" fmla="*/ 2068292 w 4992467"/>
              <a:gd name="connsiteY42" fmla="*/ 152400 h 2143125"/>
              <a:gd name="connsiteX43" fmla="*/ 2154017 w 4992467"/>
              <a:gd name="connsiteY43" fmla="*/ 114300 h 2143125"/>
              <a:gd name="connsiteX44" fmla="*/ 2496917 w 4992467"/>
              <a:gd name="connsiteY44" fmla="*/ 95250 h 2143125"/>
              <a:gd name="connsiteX45" fmla="*/ 2582642 w 4992467"/>
              <a:gd name="connsiteY45" fmla="*/ 66675 h 2143125"/>
              <a:gd name="connsiteX46" fmla="*/ 2611217 w 4992467"/>
              <a:gd name="connsiteY46" fmla="*/ 57150 h 2143125"/>
              <a:gd name="connsiteX47" fmla="*/ 2639792 w 4992467"/>
              <a:gd name="connsiteY47" fmla="*/ 38100 h 2143125"/>
              <a:gd name="connsiteX48" fmla="*/ 2696942 w 4992467"/>
              <a:gd name="connsiteY48" fmla="*/ 19050 h 2143125"/>
              <a:gd name="connsiteX49" fmla="*/ 2763617 w 4992467"/>
              <a:gd name="connsiteY49" fmla="*/ 0 h 2143125"/>
              <a:gd name="connsiteX50" fmla="*/ 2982692 w 4992467"/>
              <a:gd name="connsiteY50" fmla="*/ 9525 h 2143125"/>
              <a:gd name="connsiteX51" fmla="*/ 3039842 w 4992467"/>
              <a:gd name="connsiteY51" fmla="*/ 28575 h 2143125"/>
              <a:gd name="connsiteX52" fmla="*/ 3077942 w 4992467"/>
              <a:gd name="connsiteY52" fmla="*/ 38100 h 2143125"/>
              <a:gd name="connsiteX53" fmla="*/ 3135092 w 4992467"/>
              <a:gd name="connsiteY53" fmla="*/ 57150 h 2143125"/>
              <a:gd name="connsiteX54" fmla="*/ 3192242 w 4992467"/>
              <a:gd name="connsiteY54" fmla="*/ 76200 h 2143125"/>
              <a:gd name="connsiteX55" fmla="*/ 3220817 w 4992467"/>
              <a:gd name="connsiteY55" fmla="*/ 85725 h 2143125"/>
              <a:gd name="connsiteX56" fmla="*/ 3249392 w 4992467"/>
              <a:gd name="connsiteY56" fmla="*/ 95250 h 2143125"/>
              <a:gd name="connsiteX57" fmla="*/ 3363692 w 4992467"/>
              <a:gd name="connsiteY57" fmla="*/ 104775 h 2143125"/>
              <a:gd name="connsiteX58" fmla="*/ 3420842 w 4992467"/>
              <a:gd name="connsiteY58" fmla="*/ 133350 h 2143125"/>
              <a:gd name="connsiteX59" fmla="*/ 3449417 w 4992467"/>
              <a:gd name="connsiteY59" fmla="*/ 161925 h 2143125"/>
              <a:gd name="connsiteX60" fmla="*/ 3506567 w 4992467"/>
              <a:gd name="connsiteY60" fmla="*/ 200025 h 2143125"/>
              <a:gd name="connsiteX61" fmla="*/ 3535142 w 4992467"/>
              <a:gd name="connsiteY61" fmla="*/ 219075 h 2143125"/>
              <a:gd name="connsiteX62" fmla="*/ 3563717 w 4992467"/>
              <a:gd name="connsiteY62" fmla="*/ 247650 h 2143125"/>
              <a:gd name="connsiteX63" fmla="*/ 3620867 w 4992467"/>
              <a:gd name="connsiteY63" fmla="*/ 266700 h 2143125"/>
              <a:gd name="connsiteX64" fmla="*/ 3678017 w 4992467"/>
              <a:gd name="connsiteY64" fmla="*/ 295275 h 2143125"/>
              <a:gd name="connsiteX65" fmla="*/ 3706592 w 4992467"/>
              <a:gd name="connsiteY65" fmla="*/ 314325 h 2143125"/>
              <a:gd name="connsiteX66" fmla="*/ 3744692 w 4992467"/>
              <a:gd name="connsiteY66" fmla="*/ 323850 h 2143125"/>
              <a:gd name="connsiteX67" fmla="*/ 3887567 w 4992467"/>
              <a:gd name="connsiteY67" fmla="*/ 342900 h 2143125"/>
              <a:gd name="connsiteX68" fmla="*/ 3944717 w 4992467"/>
              <a:gd name="connsiteY68" fmla="*/ 361950 h 2143125"/>
              <a:gd name="connsiteX69" fmla="*/ 3973292 w 4992467"/>
              <a:gd name="connsiteY69" fmla="*/ 371475 h 2143125"/>
              <a:gd name="connsiteX70" fmla="*/ 4030442 w 4992467"/>
              <a:gd name="connsiteY70" fmla="*/ 419100 h 2143125"/>
              <a:gd name="connsiteX71" fmla="*/ 4087592 w 4992467"/>
              <a:gd name="connsiteY71" fmla="*/ 457200 h 2143125"/>
              <a:gd name="connsiteX72" fmla="*/ 4116167 w 4992467"/>
              <a:gd name="connsiteY72" fmla="*/ 476250 h 2143125"/>
              <a:gd name="connsiteX73" fmla="*/ 4173317 w 4992467"/>
              <a:gd name="connsiteY73" fmla="*/ 514350 h 2143125"/>
              <a:gd name="connsiteX74" fmla="*/ 4201892 w 4992467"/>
              <a:gd name="connsiteY74" fmla="*/ 533400 h 2143125"/>
              <a:gd name="connsiteX75" fmla="*/ 4230467 w 4992467"/>
              <a:gd name="connsiteY75" fmla="*/ 542925 h 2143125"/>
              <a:gd name="connsiteX76" fmla="*/ 4259042 w 4992467"/>
              <a:gd name="connsiteY76" fmla="*/ 571500 h 2143125"/>
              <a:gd name="connsiteX77" fmla="*/ 4316192 w 4992467"/>
              <a:gd name="connsiteY77" fmla="*/ 600075 h 2143125"/>
              <a:gd name="connsiteX78" fmla="*/ 4344767 w 4992467"/>
              <a:gd name="connsiteY78" fmla="*/ 628650 h 2143125"/>
              <a:gd name="connsiteX79" fmla="*/ 4373342 w 4992467"/>
              <a:gd name="connsiteY79" fmla="*/ 638175 h 2143125"/>
              <a:gd name="connsiteX80" fmla="*/ 4459067 w 4992467"/>
              <a:gd name="connsiteY80" fmla="*/ 695325 h 2143125"/>
              <a:gd name="connsiteX81" fmla="*/ 4487642 w 4992467"/>
              <a:gd name="connsiteY81" fmla="*/ 714375 h 2143125"/>
              <a:gd name="connsiteX82" fmla="*/ 4516217 w 4992467"/>
              <a:gd name="connsiteY82" fmla="*/ 733425 h 2143125"/>
              <a:gd name="connsiteX83" fmla="*/ 4601942 w 4992467"/>
              <a:gd name="connsiteY83" fmla="*/ 809625 h 2143125"/>
              <a:gd name="connsiteX84" fmla="*/ 4630517 w 4992467"/>
              <a:gd name="connsiteY84" fmla="*/ 819150 h 2143125"/>
              <a:gd name="connsiteX85" fmla="*/ 4687667 w 4992467"/>
              <a:gd name="connsiteY85" fmla="*/ 857250 h 2143125"/>
              <a:gd name="connsiteX86" fmla="*/ 4754342 w 4992467"/>
              <a:gd name="connsiteY86" fmla="*/ 876300 h 2143125"/>
              <a:gd name="connsiteX87" fmla="*/ 4782917 w 4992467"/>
              <a:gd name="connsiteY87" fmla="*/ 885825 h 2143125"/>
              <a:gd name="connsiteX88" fmla="*/ 4849592 w 4992467"/>
              <a:gd name="connsiteY88" fmla="*/ 904875 h 2143125"/>
              <a:gd name="connsiteX89" fmla="*/ 4878167 w 4992467"/>
              <a:gd name="connsiteY89" fmla="*/ 923925 h 2143125"/>
              <a:gd name="connsiteX90" fmla="*/ 4906742 w 4992467"/>
              <a:gd name="connsiteY90" fmla="*/ 933450 h 2143125"/>
              <a:gd name="connsiteX91" fmla="*/ 4963892 w 4992467"/>
              <a:gd name="connsiteY91" fmla="*/ 971550 h 2143125"/>
              <a:gd name="connsiteX92" fmla="*/ 4992467 w 4992467"/>
              <a:gd name="connsiteY92" fmla="*/ 1008111 h 2143125"/>
              <a:gd name="connsiteX93" fmla="*/ 4220942 w 4992467"/>
              <a:gd name="connsiteY93" fmla="*/ 2038350 h 2143125"/>
              <a:gd name="connsiteX94" fmla="*/ 4154267 w 4992467"/>
              <a:gd name="connsiteY94" fmla="*/ 2114550 h 2143125"/>
              <a:gd name="connsiteX95" fmla="*/ 4106642 w 4992467"/>
              <a:gd name="connsiteY95" fmla="*/ 2124075 h 2143125"/>
              <a:gd name="connsiteX96" fmla="*/ 3906617 w 4992467"/>
              <a:gd name="connsiteY96" fmla="*/ 2143125 h 2143125"/>
              <a:gd name="connsiteX97" fmla="*/ 3458942 w 4992467"/>
              <a:gd name="connsiteY97" fmla="*/ 2124075 h 2143125"/>
              <a:gd name="connsiteX98" fmla="*/ 3344642 w 4992467"/>
              <a:gd name="connsiteY98" fmla="*/ 2095500 h 2143125"/>
              <a:gd name="connsiteX99" fmla="*/ 3297017 w 4992467"/>
              <a:gd name="connsiteY99" fmla="*/ 2085975 h 2143125"/>
              <a:gd name="connsiteX100" fmla="*/ 3068417 w 4992467"/>
              <a:gd name="connsiteY100" fmla="*/ 2095500 h 2143125"/>
              <a:gd name="connsiteX101" fmla="*/ 3030317 w 4992467"/>
              <a:gd name="connsiteY101" fmla="*/ 2105025 h 2143125"/>
              <a:gd name="connsiteX102" fmla="*/ 2925542 w 4992467"/>
              <a:gd name="connsiteY102" fmla="*/ 2114550 h 2143125"/>
              <a:gd name="connsiteX103" fmla="*/ 2858867 w 4992467"/>
              <a:gd name="connsiteY103" fmla="*/ 2124075 h 2143125"/>
              <a:gd name="connsiteX104" fmla="*/ 2011142 w 4992467"/>
              <a:gd name="connsiteY104" fmla="*/ 2114550 h 2143125"/>
              <a:gd name="connsiteX105" fmla="*/ 1887317 w 4992467"/>
              <a:gd name="connsiteY105" fmla="*/ 2095500 h 2143125"/>
              <a:gd name="connsiteX106" fmla="*/ 1639667 w 4992467"/>
              <a:gd name="connsiteY106" fmla="*/ 2085975 h 2143125"/>
              <a:gd name="connsiteX107" fmla="*/ 1553942 w 4992467"/>
              <a:gd name="connsiteY107" fmla="*/ 2076450 h 2143125"/>
              <a:gd name="connsiteX108" fmla="*/ 1525367 w 4992467"/>
              <a:gd name="connsiteY108" fmla="*/ 2066925 h 2143125"/>
              <a:gd name="connsiteX109" fmla="*/ 687167 w 4992467"/>
              <a:gd name="connsiteY109" fmla="*/ 2085975 h 2143125"/>
              <a:gd name="connsiteX110" fmla="*/ 620492 w 4992467"/>
              <a:gd name="connsiteY110" fmla="*/ 2076450 h 2143125"/>
              <a:gd name="connsiteX111" fmla="*/ 572867 w 4992467"/>
              <a:gd name="connsiteY11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1367 w 4992467"/>
              <a:gd name="connsiteY10" fmla="*/ 809625 h 2143125"/>
              <a:gd name="connsiteX11" fmla="*/ 68042 w 4992467"/>
              <a:gd name="connsiteY11" fmla="*/ 733425 h 2143125"/>
              <a:gd name="connsiteX12" fmla="*/ 96617 w 4992467"/>
              <a:gd name="connsiteY12" fmla="*/ 714375 h 2143125"/>
              <a:gd name="connsiteX13" fmla="*/ 125192 w 4992467"/>
              <a:gd name="connsiteY13" fmla="*/ 695325 h 2143125"/>
              <a:gd name="connsiteX14" fmla="*/ 172817 w 4992467"/>
              <a:gd name="connsiteY14" fmla="*/ 647700 h 2143125"/>
              <a:gd name="connsiteX15" fmla="*/ 201392 w 4992467"/>
              <a:gd name="connsiteY15" fmla="*/ 638175 h 2143125"/>
              <a:gd name="connsiteX16" fmla="*/ 258542 w 4992467"/>
              <a:gd name="connsiteY16" fmla="*/ 600075 h 2143125"/>
              <a:gd name="connsiteX17" fmla="*/ 315692 w 4992467"/>
              <a:gd name="connsiteY17" fmla="*/ 571500 h 2143125"/>
              <a:gd name="connsiteX18" fmla="*/ 344267 w 4992467"/>
              <a:gd name="connsiteY18" fmla="*/ 561975 h 2143125"/>
              <a:gd name="connsiteX19" fmla="*/ 401417 w 4992467"/>
              <a:gd name="connsiteY19" fmla="*/ 523875 h 2143125"/>
              <a:gd name="connsiteX20" fmla="*/ 429992 w 4992467"/>
              <a:gd name="connsiteY20" fmla="*/ 504825 h 2143125"/>
              <a:gd name="connsiteX21" fmla="*/ 458567 w 4992467"/>
              <a:gd name="connsiteY21" fmla="*/ 495300 h 2143125"/>
              <a:gd name="connsiteX22" fmla="*/ 487142 w 4992467"/>
              <a:gd name="connsiteY22" fmla="*/ 476250 h 2143125"/>
              <a:gd name="connsiteX23" fmla="*/ 544292 w 4992467"/>
              <a:gd name="connsiteY23" fmla="*/ 457200 h 2143125"/>
              <a:gd name="connsiteX24" fmla="*/ 649067 w 4992467"/>
              <a:gd name="connsiteY24" fmla="*/ 428625 h 2143125"/>
              <a:gd name="connsiteX25" fmla="*/ 830042 w 4992467"/>
              <a:gd name="connsiteY25" fmla="*/ 409575 h 2143125"/>
              <a:gd name="connsiteX26" fmla="*/ 925292 w 4992467"/>
              <a:gd name="connsiteY26" fmla="*/ 381000 h 2143125"/>
              <a:gd name="connsiteX27" fmla="*/ 953867 w 4992467"/>
              <a:gd name="connsiteY27" fmla="*/ 361950 h 2143125"/>
              <a:gd name="connsiteX28" fmla="*/ 1011017 w 4992467"/>
              <a:gd name="connsiteY28" fmla="*/ 342900 h 2143125"/>
              <a:gd name="connsiteX29" fmla="*/ 1096742 w 4992467"/>
              <a:gd name="connsiteY29" fmla="*/ 304800 h 2143125"/>
              <a:gd name="connsiteX30" fmla="*/ 1182467 w 4992467"/>
              <a:gd name="connsiteY30" fmla="*/ 285750 h 2143125"/>
              <a:gd name="connsiteX31" fmla="*/ 1220567 w 4992467"/>
              <a:gd name="connsiteY31" fmla="*/ 276225 h 2143125"/>
              <a:gd name="connsiteX32" fmla="*/ 1411067 w 4992467"/>
              <a:gd name="connsiteY32" fmla="*/ 266700 h 2143125"/>
              <a:gd name="connsiteX33" fmla="*/ 1458692 w 4992467"/>
              <a:gd name="connsiteY33" fmla="*/ 257175 h 2143125"/>
              <a:gd name="connsiteX34" fmla="*/ 1487267 w 4992467"/>
              <a:gd name="connsiteY34" fmla="*/ 247650 h 2143125"/>
              <a:gd name="connsiteX35" fmla="*/ 1544417 w 4992467"/>
              <a:gd name="connsiteY35" fmla="*/ 238125 h 2143125"/>
              <a:gd name="connsiteX36" fmla="*/ 1658717 w 4992467"/>
              <a:gd name="connsiteY36" fmla="*/ 247650 h 2143125"/>
              <a:gd name="connsiteX37" fmla="*/ 1868267 w 4992467"/>
              <a:gd name="connsiteY37" fmla="*/ 228600 h 2143125"/>
              <a:gd name="connsiteX38" fmla="*/ 1953992 w 4992467"/>
              <a:gd name="connsiteY38" fmla="*/ 200025 h 2143125"/>
              <a:gd name="connsiteX39" fmla="*/ 1982567 w 4992467"/>
              <a:gd name="connsiteY39" fmla="*/ 190500 h 2143125"/>
              <a:gd name="connsiteX40" fmla="*/ 2011142 w 4992467"/>
              <a:gd name="connsiteY40" fmla="*/ 171450 h 2143125"/>
              <a:gd name="connsiteX41" fmla="*/ 2068292 w 4992467"/>
              <a:gd name="connsiteY41" fmla="*/ 152400 h 2143125"/>
              <a:gd name="connsiteX42" fmla="*/ 2154017 w 4992467"/>
              <a:gd name="connsiteY42" fmla="*/ 114300 h 2143125"/>
              <a:gd name="connsiteX43" fmla="*/ 2496917 w 4992467"/>
              <a:gd name="connsiteY43" fmla="*/ 95250 h 2143125"/>
              <a:gd name="connsiteX44" fmla="*/ 2582642 w 4992467"/>
              <a:gd name="connsiteY44" fmla="*/ 66675 h 2143125"/>
              <a:gd name="connsiteX45" fmla="*/ 2611217 w 4992467"/>
              <a:gd name="connsiteY45" fmla="*/ 57150 h 2143125"/>
              <a:gd name="connsiteX46" fmla="*/ 2639792 w 4992467"/>
              <a:gd name="connsiteY46" fmla="*/ 38100 h 2143125"/>
              <a:gd name="connsiteX47" fmla="*/ 2696942 w 4992467"/>
              <a:gd name="connsiteY47" fmla="*/ 19050 h 2143125"/>
              <a:gd name="connsiteX48" fmla="*/ 2763617 w 4992467"/>
              <a:gd name="connsiteY48" fmla="*/ 0 h 2143125"/>
              <a:gd name="connsiteX49" fmla="*/ 2982692 w 4992467"/>
              <a:gd name="connsiteY49" fmla="*/ 9525 h 2143125"/>
              <a:gd name="connsiteX50" fmla="*/ 3039842 w 4992467"/>
              <a:gd name="connsiteY50" fmla="*/ 28575 h 2143125"/>
              <a:gd name="connsiteX51" fmla="*/ 3077942 w 4992467"/>
              <a:gd name="connsiteY51" fmla="*/ 38100 h 2143125"/>
              <a:gd name="connsiteX52" fmla="*/ 3135092 w 4992467"/>
              <a:gd name="connsiteY52" fmla="*/ 57150 h 2143125"/>
              <a:gd name="connsiteX53" fmla="*/ 3192242 w 4992467"/>
              <a:gd name="connsiteY53" fmla="*/ 76200 h 2143125"/>
              <a:gd name="connsiteX54" fmla="*/ 3220817 w 4992467"/>
              <a:gd name="connsiteY54" fmla="*/ 85725 h 2143125"/>
              <a:gd name="connsiteX55" fmla="*/ 3249392 w 4992467"/>
              <a:gd name="connsiteY55" fmla="*/ 95250 h 2143125"/>
              <a:gd name="connsiteX56" fmla="*/ 3363692 w 4992467"/>
              <a:gd name="connsiteY56" fmla="*/ 104775 h 2143125"/>
              <a:gd name="connsiteX57" fmla="*/ 3420842 w 4992467"/>
              <a:gd name="connsiteY57" fmla="*/ 133350 h 2143125"/>
              <a:gd name="connsiteX58" fmla="*/ 3449417 w 4992467"/>
              <a:gd name="connsiteY58" fmla="*/ 161925 h 2143125"/>
              <a:gd name="connsiteX59" fmla="*/ 3506567 w 4992467"/>
              <a:gd name="connsiteY59" fmla="*/ 200025 h 2143125"/>
              <a:gd name="connsiteX60" fmla="*/ 3535142 w 4992467"/>
              <a:gd name="connsiteY60" fmla="*/ 219075 h 2143125"/>
              <a:gd name="connsiteX61" fmla="*/ 3563717 w 4992467"/>
              <a:gd name="connsiteY61" fmla="*/ 247650 h 2143125"/>
              <a:gd name="connsiteX62" fmla="*/ 3620867 w 4992467"/>
              <a:gd name="connsiteY62" fmla="*/ 266700 h 2143125"/>
              <a:gd name="connsiteX63" fmla="*/ 3678017 w 4992467"/>
              <a:gd name="connsiteY63" fmla="*/ 295275 h 2143125"/>
              <a:gd name="connsiteX64" fmla="*/ 3706592 w 4992467"/>
              <a:gd name="connsiteY64" fmla="*/ 314325 h 2143125"/>
              <a:gd name="connsiteX65" fmla="*/ 3744692 w 4992467"/>
              <a:gd name="connsiteY65" fmla="*/ 323850 h 2143125"/>
              <a:gd name="connsiteX66" fmla="*/ 3887567 w 4992467"/>
              <a:gd name="connsiteY66" fmla="*/ 342900 h 2143125"/>
              <a:gd name="connsiteX67" fmla="*/ 3944717 w 4992467"/>
              <a:gd name="connsiteY67" fmla="*/ 361950 h 2143125"/>
              <a:gd name="connsiteX68" fmla="*/ 3973292 w 4992467"/>
              <a:gd name="connsiteY68" fmla="*/ 371475 h 2143125"/>
              <a:gd name="connsiteX69" fmla="*/ 4030442 w 4992467"/>
              <a:gd name="connsiteY69" fmla="*/ 419100 h 2143125"/>
              <a:gd name="connsiteX70" fmla="*/ 4087592 w 4992467"/>
              <a:gd name="connsiteY70" fmla="*/ 457200 h 2143125"/>
              <a:gd name="connsiteX71" fmla="*/ 4116167 w 4992467"/>
              <a:gd name="connsiteY71" fmla="*/ 476250 h 2143125"/>
              <a:gd name="connsiteX72" fmla="*/ 4173317 w 4992467"/>
              <a:gd name="connsiteY72" fmla="*/ 514350 h 2143125"/>
              <a:gd name="connsiteX73" fmla="*/ 4201892 w 4992467"/>
              <a:gd name="connsiteY73" fmla="*/ 533400 h 2143125"/>
              <a:gd name="connsiteX74" fmla="*/ 4230467 w 4992467"/>
              <a:gd name="connsiteY74" fmla="*/ 542925 h 2143125"/>
              <a:gd name="connsiteX75" fmla="*/ 4259042 w 4992467"/>
              <a:gd name="connsiteY75" fmla="*/ 571500 h 2143125"/>
              <a:gd name="connsiteX76" fmla="*/ 4316192 w 4992467"/>
              <a:gd name="connsiteY76" fmla="*/ 600075 h 2143125"/>
              <a:gd name="connsiteX77" fmla="*/ 4344767 w 4992467"/>
              <a:gd name="connsiteY77" fmla="*/ 628650 h 2143125"/>
              <a:gd name="connsiteX78" fmla="*/ 4373342 w 4992467"/>
              <a:gd name="connsiteY78" fmla="*/ 638175 h 2143125"/>
              <a:gd name="connsiteX79" fmla="*/ 4459067 w 4992467"/>
              <a:gd name="connsiteY79" fmla="*/ 695325 h 2143125"/>
              <a:gd name="connsiteX80" fmla="*/ 4487642 w 4992467"/>
              <a:gd name="connsiteY80" fmla="*/ 714375 h 2143125"/>
              <a:gd name="connsiteX81" fmla="*/ 4516217 w 4992467"/>
              <a:gd name="connsiteY81" fmla="*/ 733425 h 2143125"/>
              <a:gd name="connsiteX82" fmla="*/ 4601942 w 4992467"/>
              <a:gd name="connsiteY82" fmla="*/ 809625 h 2143125"/>
              <a:gd name="connsiteX83" fmla="*/ 4630517 w 4992467"/>
              <a:gd name="connsiteY83" fmla="*/ 819150 h 2143125"/>
              <a:gd name="connsiteX84" fmla="*/ 4687667 w 4992467"/>
              <a:gd name="connsiteY84" fmla="*/ 857250 h 2143125"/>
              <a:gd name="connsiteX85" fmla="*/ 4754342 w 4992467"/>
              <a:gd name="connsiteY85" fmla="*/ 876300 h 2143125"/>
              <a:gd name="connsiteX86" fmla="*/ 4782917 w 4992467"/>
              <a:gd name="connsiteY86" fmla="*/ 885825 h 2143125"/>
              <a:gd name="connsiteX87" fmla="*/ 4849592 w 4992467"/>
              <a:gd name="connsiteY87" fmla="*/ 904875 h 2143125"/>
              <a:gd name="connsiteX88" fmla="*/ 4878167 w 4992467"/>
              <a:gd name="connsiteY88" fmla="*/ 923925 h 2143125"/>
              <a:gd name="connsiteX89" fmla="*/ 4906742 w 4992467"/>
              <a:gd name="connsiteY89" fmla="*/ 933450 h 2143125"/>
              <a:gd name="connsiteX90" fmla="*/ 4963892 w 4992467"/>
              <a:gd name="connsiteY90" fmla="*/ 971550 h 2143125"/>
              <a:gd name="connsiteX91" fmla="*/ 4992467 w 4992467"/>
              <a:gd name="connsiteY91" fmla="*/ 1008111 h 2143125"/>
              <a:gd name="connsiteX92" fmla="*/ 4220942 w 4992467"/>
              <a:gd name="connsiteY92" fmla="*/ 2038350 h 2143125"/>
              <a:gd name="connsiteX93" fmla="*/ 4154267 w 4992467"/>
              <a:gd name="connsiteY93" fmla="*/ 2114550 h 2143125"/>
              <a:gd name="connsiteX94" fmla="*/ 4106642 w 4992467"/>
              <a:gd name="connsiteY94" fmla="*/ 2124075 h 2143125"/>
              <a:gd name="connsiteX95" fmla="*/ 3906617 w 4992467"/>
              <a:gd name="connsiteY95" fmla="*/ 2143125 h 2143125"/>
              <a:gd name="connsiteX96" fmla="*/ 3458942 w 4992467"/>
              <a:gd name="connsiteY96" fmla="*/ 2124075 h 2143125"/>
              <a:gd name="connsiteX97" fmla="*/ 3344642 w 4992467"/>
              <a:gd name="connsiteY97" fmla="*/ 2095500 h 2143125"/>
              <a:gd name="connsiteX98" fmla="*/ 3297017 w 4992467"/>
              <a:gd name="connsiteY98" fmla="*/ 2085975 h 2143125"/>
              <a:gd name="connsiteX99" fmla="*/ 3068417 w 4992467"/>
              <a:gd name="connsiteY99" fmla="*/ 2095500 h 2143125"/>
              <a:gd name="connsiteX100" fmla="*/ 3030317 w 4992467"/>
              <a:gd name="connsiteY100" fmla="*/ 2105025 h 2143125"/>
              <a:gd name="connsiteX101" fmla="*/ 2925542 w 4992467"/>
              <a:gd name="connsiteY101" fmla="*/ 2114550 h 2143125"/>
              <a:gd name="connsiteX102" fmla="*/ 2858867 w 4992467"/>
              <a:gd name="connsiteY102" fmla="*/ 2124075 h 2143125"/>
              <a:gd name="connsiteX103" fmla="*/ 2011142 w 4992467"/>
              <a:gd name="connsiteY103" fmla="*/ 2114550 h 2143125"/>
              <a:gd name="connsiteX104" fmla="*/ 1887317 w 4992467"/>
              <a:gd name="connsiteY104" fmla="*/ 2095500 h 2143125"/>
              <a:gd name="connsiteX105" fmla="*/ 1639667 w 4992467"/>
              <a:gd name="connsiteY105" fmla="*/ 2085975 h 2143125"/>
              <a:gd name="connsiteX106" fmla="*/ 1553942 w 4992467"/>
              <a:gd name="connsiteY106" fmla="*/ 2076450 h 2143125"/>
              <a:gd name="connsiteX107" fmla="*/ 1525367 w 4992467"/>
              <a:gd name="connsiteY107" fmla="*/ 2066925 h 2143125"/>
              <a:gd name="connsiteX108" fmla="*/ 687167 w 4992467"/>
              <a:gd name="connsiteY108" fmla="*/ 2085975 h 2143125"/>
              <a:gd name="connsiteX109" fmla="*/ 620492 w 4992467"/>
              <a:gd name="connsiteY109" fmla="*/ 2076450 h 2143125"/>
              <a:gd name="connsiteX110" fmla="*/ 572867 w 4992467"/>
              <a:gd name="connsiteY11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1367 w 4992467"/>
              <a:gd name="connsiteY9" fmla="*/ 809625 h 2143125"/>
              <a:gd name="connsiteX10" fmla="*/ 68042 w 4992467"/>
              <a:gd name="connsiteY10" fmla="*/ 733425 h 2143125"/>
              <a:gd name="connsiteX11" fmla="*/ 96617 w 4992467"/>
              <a:gd name="connsiteY11" fmla="*/ 714375 h 2143125"/>
              <a:gd name="connsiteX12" fmla="*/ 125192 w 4992467"/>
              <a:gd name="connsiteY12" fmla="*/ 695325 h 2143125"/>
              <a:gd name="connsiteX13" fmla="*/ 172817 w 4992467"/>
              <a:gd name="connsiteY13" fmla="*/ 647700 h 2143125"/>
              <a:gd name="connsiteX14" fmla="*/ 201392 w 4992467"/>
              <a:gd name="connsiteY14" fmla="*/ 638175 h 2143125"/>
              <a:gd name="connsiteX15" fmla="*/ 258542 w 4992467"/>
              <a:gd name="connsiteY15" fmla="*/ 600075 h 2143125"/>
              <a:gd name="connsiteX16" fmla="*/ 315692 w 4992467"/>
              <a:gd name="connsiteY16" fmla="*/ 571500 h 2143125"/>
              <a:gd name="connsiteX17" fmla="*/ 344267 w 4992467"/>
              <a:gd name="connsiteY17" fmla="*/ 561975 h 2143125"/>
              <a:gd name="connsiteX18" fmla="*/ 401417 w 4992467"/>
              <a:gd name="connsiteY18" fmla="*/ 523875 h 2143125"/>
              <a:gd name="connsiteX19" fmla="*/ 429992 w 4992467"/>
              <a:gd name="connsiteY19" fmla="*/ 504825 h 2143125"/>
              <a:gd name="connsiteX20" fmla="*/ 458567 w 4992467"/>
              <a:gd name="connsiteY20" fmla="*/ 495300 h 2143125"/>
              <a:gd name="connsiteX21" fmla="*/ 487142 w 4992467"/>
              <a:gd name="connsiteY21" fmla="*/ 476250 h 2143125"/>
              <a:gd name="connsiteX22" fmla="*/ 544292 w 4992467"/>
              <a:gd name="connsiteY22" fmla="*/ 457200 h 2143125"/>
              <a:gd name="connsiteX23" fmla="*/ 649067 w 4992467"/>
              <a:gd name="connsiteY23" fmla="*/ 428625 h 2143125"/>
              <a:gd name="connsiteX24" fmla="*/ 830042 w 4992467"/>
              <a:gd name="connsiteY24" fmla="*/ 409575 h 2143125"/>
              <a:gd name="connsiteX25" fmla="*/ 925292 w 4992467"/>
              <a:gd name="connsiteY25" fmla="*/ 381000 h 2143125"/>
              <a:gd name="connsiteX26" fmla="*/ 953867 w 4992467"/>
              <a:gd name="connsiteY26" fmla="*/ 361950 h 2143125"/>
              <a:gd name="connsiteX27" fmla="*/ 1011017 w 4992467"/>
              <a:gd name="connsiteY27" fmla="*/ 342900 h 2143125"/>
              <a:gd name="connsiteX28" fmla="*/ 1096742 w 4992467"/>
              <a:gd name="connsiteY28" fmla="*/ 304800 h 2143125"/>
              <a:gd name="connsiteX29" fmla="*/ 1182467 w 4992467"/>
              <a:gd name="connsiteY29" fmla="*/ 285750 h 2143125"/>
              <a:gd name="connsiteX30" fmla="*/ 1220567 w 4992467"/>
              <a:gd name="connsiteY30" fmla="*/ 276225 h 2143125"/>
              <a:gd name="connsiteX31" fmla="*/ 1411067 w 4992467"/>
              <a:gd name="connsiteY31" fmla="*/ 266700 h 2143125"/>
              <a:gd name="connsiteX32" fmla="*/ 1458692 w 4992467"/>
              <a:gd name="connsiteY32" fmla="*/ 257175 h 2143125"/>
              <a:gd name="connsiteX33" fmla="*/ 1487267 w 4992467"/>
              <a:gd name="connsiteY33" fmla="*/ 247650 h 2143125"/>
              <a:gd name="connsiteX34" fmla="*/ 1544417 w 4992467"/>
              <a:gd name="connsiteY34" fmla="*/ 238125 h 2143125"/>
              <a:gd name="connsiteX35" fmla="*/ 1658717 w 4992467"/>
              <a:gd name="connsiteY35" fmla="*/ 247650 h 2143125"/>
              <a:gd name="connsiteX36" fmla="*/ 1868267 w 4992467"/>
              <a:gd name="connsiteY36" fmla="*/ 228600 h 2143125"/>
              <a:gd name="connsiteX37" fmla="*/ 1953992 w 4992467"/>
              <a:gd name="connsiteY37" fmla="*/ 200025 h 2143125"/>
              <a:gd name="connsiteX38" fmla="*/ 1982567 w 4992467"/>
              <a:gd name="connsiteY38" fmla="*/ 190500 h 2143125"/>
              <a:gd name="connsiteX39" fmla="*/ 2011142 w 4992467"/>
              <a:gd name="connsiteY39" fmla="*/ 171450 h 2143125"/>
              <a:gd name="connsiteX40" fmla="*/ 2068292 w 4992467"/>
              <a:gd name="connsiteY40" fmla="*/ 152400 h 2143125"/>
              <a:gd name="connsiteX41" fmla="*/ 2154017 w 4992467"/>
              <a:gd name="connsiteY41" fmla="*/ 114300 h 2143125"/>
              <a:gd name="connsiteX42" fmla="*/ 2496917 w 4992467"/>
              <a:gd name="connsiteY42" fmla="*/ 95250 h 2143125"/>
              <a:gd name="connsiteX43" fmla="*/ 2582642 w 4992467"/>
              <a:gd name="connsiteY43" fmla="*/ 66675 h 2143125"/>
              <a:gd name="connsiteX44" fmla="*/ 2611217 w 4992467"/>
              <a:gd name="connsiteY44" fmla="*/ 57150 h 2143125"/>
              <a:gd name="connsiteX45" fmla="*/ 2639792 w 4992467"/>
              <a:gd name="connsiteY45" fmla="*/ 38100 h 2143125"/>
              <a:gd name="connsiteX46" fmla="*/ 2696942 w 4992467"/>
              <a:gd name="connsiteY46" fmla="*/ 19050 h 2143125"/>
              <a:gd name="connsiteX47" fmla="*/ 2763617 w 4992467"/>
              <a:gd name="connsiteY47" fmla="*/ 0 h 2143125"/>
              <a:gd name="connsiteX48" fmla="*/ 2982692 w 4992467"/>
              <a:gd name="connsiteY48" fmla="*/ 9525 h 2143125"/>
              <a:gd name="connsiteX49" fmla="*/ 3039842 w 4992467"/>
              <a:gd name="connsiteY49" fmla="*/ 28575 h 2143125"/>
              <a:gd name="connsiteX50" fmla="*/ 3077942 w 4992467"/>
              <a:gd name="connsiteY50" fmla="*/ 38100 h 2143125"/>
              <a:gd name="connsiteX51" fmla="*/ 3135092 w 4992467"/>
              <a:gd name="connsiteY51" fmla="*/ 57150 h 2143125"/>
              <a:gd name="connsiteX52" fmla="*/ 3192242 w 4992467"/>
              <a:gd name="connsiteY52" fmla="*/ 76200 h 2143125"/>
              <a:gd name="connsiteX53" fmla="*/ 3220817 w 4992467"/>
              <a:gd name="connsiteY53" fmla="*/ 85725 h 2143125"/>
              <a:gd name="connsiteX54" fmla="*/ 3249392 w 4992467"/>
              <a:gd name="connsiteY54" fmla="*/ 95250 h 2143125"/>
              <a:gd name="connsiteX55" fmla="*/ 3363692 w 4992467"/>
              <a:gd name="connsiteY55" fmla="*/ 104775 h 2143125"/>
              <a:gd name="connsiteX56" fmla="*/ 3420842 w 4992467"/>
              <a:gd name="connsiteY56" fmla="*/ 133350 h 2143125"/>
              <a:gd name="connsiteX57" fmla="*/ 3449417 w 4992467"/>
              <a:gd name="connsiteY57" fmla="*/ 161925 h 2143125"/>
              <a:gd name="connsiteX58" fmla="*/ 3506567 w 4992467"/>
              <a:gd name="connsiteY58" fmla="*/ 200025 h 2143125"/>
              <a:gd name="connsiteX59" fmla="*/ 3535142 w 4992467"/>
              <a:gd name="connsiteY59" fmla="*/ 219075 h 2143125"/>
              <a:gd name="connsiteX60" fmla="*/ 3563717 w 4992467"/>
              <a:gd name="connsiteY60" fmla="*/ 247650 h 2143125"/>
              <a:gd name="connsiteX61" fmla="*/ 3620867 w 4992467"/>
              <a:gd name="connsiteY61" fmla="*/ 266700 h 2143125"/>
              <a:gd name="connsiteX62" fmla="*/ 3678017 w 4992467"/>
              <a:gd name="connsiteY62" fmla="*/ 295275 h 2143125"/>
              <a:gd name="connsiteX63" fmla="*/ 3706592 w 4992467"/>
              <a:gd name="connsiteY63" fmla="*/ 314325 h 2143125"/>
              <a:gd name="connsiteX64" fmla="*/ 3744692 w 4992467"/>
              <a:gd name="connsiteY64" fmla="*/ 323850 h 2143125"/>
              <a:gd name="connsiteX65" fmla="*/ 3887567 w 4992467"/>
              <a:gd name="connsiteY65" fmla="*/ 342900 h 2143125"/>
              <a:gd name="connsiteX66" fmla="*/ 3944717 w 4992467"/>
              <a:gd name="connsiteY66" fmla="*/ 361950 h 2143125"/>
              <a:gd name="connsiteX67" fmla="*/ 3973292 w 4992467"/>
              <a:gd name="connsiteY67" fmla="*/ 371475 h 2143125"/>
              <a:gd name="connsiteX68" fmla="*/ 4030442 w 4992467"/>
              <a:gd name="connsiteY68" fmla="*/ 419100 h 2143125"/>
              <a:gd name="connsiteX69" fmla="*/ 4087592 w 4992467"/>
              <a:gd name="connsiteY69" fmla="*/ 457200 h 2143125"/>
              <a:gd name="connsiteX70" fmla="*/ 4116167 w 4992467"/>
              <a:gd name="connsiteY70" fmla="*/ 476250 h 2143125"/>
              <a:gd name="connsiteX71" fmla="*/ 4173317 w 4992467"/>
              <a:gd name="connsiteY71" fmla="*/ 514350 h 2143125"/>
              <a:gd name="connsiteX72" fmla="*/ 4201892 w 4992467"/>
              <a:gd name="connsiteY72" fmla="*/ 533400 h 2143125"/>
              <a:gd name="connsiteX73" fmla="*/ 4230467 w 4992467"/>
              <a:gd name="connsiteY73" fmla="*/ 542925 h 2143125"/>
              <a:gd name="connsiteX74" fmla="*/ 4259042 w 4992467"/>
              <a:gd name="connsiteY74" fmla="*/ 571500 h 2143125"/>
              <a:gd name="connsiteX75" fmla="*/ 4316192 w 4992467"/>
              <a:gd name="connsiteY75" fmla="*/ 600075 h 2143125"/>
              <a:gd name="connsiteX76" fmla="*/ 4344767 w 4992467"/>
              <a:gd name="connsiteY76" fmla="*/ 628650 h 2143125"/>
              <a:gd name="connsiteX77" fmla="*/ 4373342 w 4992467"/>
              <a:gd name="connsiteY77" fmla="*/ 638175 h 2143125"/>
              <a:gd name="connsiteX78" fmla="*/ 4459067 w 4992467"/>
              <a:gd name="connsiteY78" fmla="*/ 695325 h 2143125"/>
              <a:gd name="connsiteX79" fmla="*/ 4487642 w 4992467"/>
              <a:gd name="connsiteY79" fmla="*/ 714375 h 2143125"/>
              <a:gd name="connsiteX80" fmla="*/ 4516217 w 4992467"/>
              <a:gd name="connsiteY80" fmla="*/ 733425 h 2143125"/>
              <a:gd name="connsiteX81" fmla="*/ 4601942 w 4992467"/>
              <a:gd name="connsiteY81" fmla="*/ 809625 h 2143125"/>
              <a:gd name="connsiteX82" fmla="*/ 4630517 w 4992467"/>
              <a:gd name="connsiteY82" fmla="*/ 819150 h 2143125"/>
              <a:gd name="connsiteX83" fmla="*/ 4687667 w 4992467"/>
              <a:gd name="connsiteY83" fmla="*/ 857250 h 2143125"/>
              <a:gd name="connsiteX84" fmla="*/ 4754342 w 4992467"/>
              <a:gd name="connsiteY84" fmla="*/ 876300 h 2143125"/>
              <a:gd name="connsiteX85" fmla="*/ 4782917 w 4992467"/>
              <a:gd name="connsiteY85" fmla="*/ 885825 h 2143125"/>
              <a:gd name="connsiteX86" fmla="*/ 4849592 w 4992467"/>
              <a:gd name="connsiteY86" fmla="*/ 904875 h 2143125"/>
              <a:gd name="connsiteX87" fmla="*/ 4878167 w 4992467"/>
              <a:gd name="connsiteY87" fmla="*/ 923925 h 2143125"/>
              <a:gd name="connsiteX88" fmla="*/ 4906742 w 4992467"/>
              <a:gd name="connsiteY88" fmla="*/ 933450 h 2143125"/>
              <a:gd name="connsiteX89" fmla="*/ 4963892 w 4992467"/>
              <a:gd name="connsiteY89" fmla="*/ 971550 h 2143125"/>
              <a:gd name="connsiteX90" fmla="*/ 4992467 w 4992467"/>
              <a:gd name="connsiteY90" fmla="*/ 1008111 h 2143125"/>
              <a:gd name="connsiteX91" fmla="*/ 4220942 w 4992467"/>
              <a:gd name="connsiteY91" fmla="*/ 2038350 h 2143125"/>
              <a:gd name="connsiteX92" fmla="*/ 4154267 w 4992467"/>
              <a:gd name="connsiteY92" fmla="*/ 2114550 h 2143125"/>
              <a:gd name="connsiteX93" fmla="*/ 4106642 w 4992467"/>
              <a:gd name="connsiteY93" fmla="*/ 2124075 h 2143125"/>
              <a:gd name="connsiteX94" fmla="*/ 3906617 w 4992467"/>
              <a:gd name="connsiteY94" fmla="*/ 2143125 h 2143125"/>
              <a:gd name="connsiteX95" fmla="*/ 3458942 w 4992467"/>
              <a:gd name="connsiteY95" fmla="*/ 2124075 h 2143125"/>
              <a:gd name="connsiteX96" fmla="*/ 3344642 w 4992467"/>
              <a:gd name="connsiteY96" fmla="*/ 2095500 h 2143125"/>
              <a:gd name="connsiteX97" fmla="*/ 3297017 w 4992467"/>
              <a:gd name="connsiteY97" fmla="*/ 2085975 h 2143125"/>
              <a:gd name="connsiteX98" fmla="*/ 3068417 w 4992467"/>
              <a:gd name="connsiteY98" fmla="*/ 2095500 h 2143125"/>
              <a:gd name="connsiteX99" fmla="*/ 3030317 w 4992467"/>
              <a:gd name="connsiteY99" fmla="*/ 2105025 h 2143125"/>
              <a:gd name="connsiteX100" fmla="*/ 2925542 w 4992467"/>
              <a:gd name="connsiteY100" fmla="*/ 2114550 h 2143125"/>
              <a:gd name="connsiteX101" fmla="*/ 2858867 w 4992467"/>
              <a:gd name="connsiteY101" fmla="*/ 2124075 h 2143125"/>
              <a:gd name="connsiteX102" fmla="*/ 2011142 w 4992467"/>
              <a:gd name="connsiteY102" fmla="*/ 2114550 h 2143125"/>
              <a:gd name="connsiteX103" fmla="*/ 1887317 w 4992467"/>
              <a:gd name="connsiteY103" fmla="*/ 2095500 h 2143125"/>
              <a:gd name="connsiteX104" fmla="*/ 1639667 w 4992467"/>
              <a:gd name="connsiteY104" fmla="*/ 2085975 h 2143125"/>
              <a:gd name="connsiteX105" fmla="*/ 1553942 w 4992467"/>
              <a:gd name="connsiteY105" fmla="*/ 2076450 h 2143125"/>
              <a:gd name="connsiteX106" fmla="*/ 1525367 w 4992467"/>
              <a:gd name="connsiteY106" fmla="*/ 2066925 h 2143125"/>
              <a:gd name="connsiteX107" fmla="*/ 687167 w 4992467"/>
              <a:gd name="connsiteY107" fmla="*/ 2085975 h 2143125"/>
              <a:gd name="connsiteX108" fmla="*/ 620492 w 4992467"/>
              <a:gd name="connsiteY108" fmla="*/ 2076450 h 2143125"/>
              <a:gd name="connsiteX109" fmla="*/ 572867 w 4992467"/>
              <a:gd name="connsiteY10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82367 w 4992467"/>
              <a:gd name="connsiteY7" fmla="*/ 1647825 h 2143125"/>
              <a:gd name="connsiteX8" fmla="*/ 1367 w 4992467"/>
              <a:gd name="connsiteY8" fmla="*/ 809625 h 2143125"/>
              <a:gd name="connsiteX9" fmla="*/ 68042 w 4992467"/>
              <a:gd name="connsiteY9" fmla="*/ 733425 h 2143125"/>
              <a:gd name="connsiteX10" fmla="*/ 96617 w 4992467"/>
              <a:gd name="connsiteY10" fmla="*/ 714375 h 2143125"/>
              <a:gd name="connsiteX11" fmla="*/ 125192 w 4992467"/>
              <a:gd name="connsiteY11" fmla="*/ 695325 h 2143125"/>
              <a:gd name="connsiteX12" fmla="*/ 172817 w 4992467"/>
              <a:gd name="connsiteY12" fmla="*/ 647700 h 2143125"/>
              <a:gd name="connsiteX13" fmla="*/ 201392 w 4992467"/>
              <a:gd name="connsiteY13" fmla="*/ 638175 h 2143125"/>
              <a:gd name="connsiteX14" fmla="*/ 258542 w 4992467"/>
              <a:gd name="connsiteY14" fmla="*/ 600075 h 2143125"/>
              <a:gd name="connsiteX15" fmla="*/ 315692 w 4992467"/>
              <a:gd name="connsiteY15" fmla="*/ 571500 h 2143125"/>
              <a:gd name="connsiteX16" fmla="*/ 344267 w 4992467"/>
              <a:gd name="connsiteY16" fmla="*/ 561975 h 2143125"/>
              <a:gd name="connsiteX17" fmla="*/ 401417 w 4992467"/>
              <a:gd name="connsiteY17" fmla="*/ 523875 h 2143125"/>
              <a:gd name="connsiteX18" fmla="*/ 429992 w 4992467"/>
              <a:gd name="connsiteY18" fmla="*/ 504825 h 2143125"/>
              <a:gd name="connsiteX19" fmla="*/ 458567 w 4992467"/>
              <a:gd name="connsiteY19" fmla="*/ 495300 h 2143125"/>
              <a:gd name="connsiteX20" fmla="*/ 487142 w 4992467"/>
              <a:gd name="connsiteY20" fmla="*/ 476250 h 2143125"/>
              <a:gd name="connsiteX21" fmla="*/ 544292 w 4992467"/>
              <a:gd name="connsiteY21" fmla="*/ 457200 h 2143125"/>
              <a:gd name="connsiteX22" fmla="*/ 649067 w 4992467"/>
              <a:gd name="connsiteY22" fmla="*/ 428625 h 2143125"/>
              <a:gd name="connsiteX23" fmla="*/ 830042 w 4992467"/>
              <a:gd name="connsiteY23" fmla="*/ 409575 h 2143125"/>
              <a:gd name="connsiteX24" fmla="*/ 925292 w 4992467"/>
              <a:gd name="connsiteY24" fmla="*/ 381000 h 2143125"/>
              <a:gd name="connsiteX25" fmla="*/ 953867 w 4992467"/>
              <a:gd name="connsiteY25" fmla="*/ 361950 h 2143125"/>
              <a:gd name="connsiteX26" fmla="*/ 1011017 w 4992467"/>
              <a:gd name="connsiteY26" fmla="*/ 342900 h 2143125"/>
              <a:gd name="connsiteX27" fmla="*/ 1096742 w 4992467"/>
              <a:gd name="connsiteY27" fmla="*/ 304800 h 2143125"/>
              <a:gd name="connsiteX28" fmla="*/ 1182467 w 4992467"/>
              <a:gd name="connsiteY28" fmla="*/ 285750 h 2143125"/>
              <a:gd name="connsiteX29" fmla="*/ 1220567 w 4992467"/>
              <a:gd name="connsiteY29" fmla="*/ 276225 h 2143125"/>
              <a:gd name="connsiteX30" fmla="*/ 1411067 w 4992467"/>
              <a:gd name="connsiteY30" fmla="*/ 266700 h 2143125"/>
              <a:gd name="connsiteX31" fmla="*/ 1458692 w 4992467"/>
              <a:gd name="connsiteY31" fmla="*/ 257175 h 2143125"/>
              <a:gd name="connsiteX32" fmla="*/ 1487267 w 4992467"/>
              <a:gd name="connsiteY32" fmla="*/ 247650 h 2143125"/>
              <a:gd name="connsiteX33" fmla="*/ 1544417 w 4992467"/>
              <a:gd name="connsiteY33" fmla="*/ 238125 h 2143125"/>
              <a:gd name="connsiteX34" fmla="*/ 1658717 w 4992467"/>
              <a:gd name="connsiteY34" fmla="*/ 247650 h 2143125"/>
              <a:gd name="connsiteX35" fmla="*/ 1868267 w 4992467"/>
              <a:gd name="connsiteY35" fmla="*/ 228600 h 2143125"/>
              <a:gd name="connsiteX36" fmla="*/ 1953992 w 4992467"/>
              <a:gd name="connsiteY36" fmla="*/ 200025 h 2143125"/>
              <a:gd name="connsiteX37" fmla="*/ 1982567 w 4992467"/>
              <a:gd name="connsiteY37" fmla="*/ 190500 h 2143125"/>
              <a:gd name="connsiteX38" fmla="*/ 2011142 w 4992467"/>
              <a:gd name="connsiteY38" fmla="*/ 171450 h 2143125"/>
              <a:gd name="connsiteX39" fmla="*/ 2068292 w 4992467"/>
              <a:gd name="connsiteY39" fmla="*/ 152400 h 2143125"/>
              <a:gd name="connsiteX40" fmla="*/ 2154017 w 4992467"/>
              <a:gd name="connsiteY40" fmla="*/ 114300 h 2143125"/>
              <a:gd name="connsiteX41" fmla="*/ 2496917 w 4992467"/>
              <a:gd name="connsiteY41" fmla="*/ 95250 h 2143125"/>
              <a:gd name="connsiteX42" fmla="*/ 2582642 w 4992467"/>
              <a:gd name="connsiteY42" fmla="*/ 66675 h 2143125"/>
              <a:gd name="connsiteX43" fmla="*/ 2611217 w 4992467"/>
              <a:gd name="connsiteY43" fmla="*/ 57150 h 2143125"/>
              <a:gd name="connsiteX44" fmla="*/ 2639792 w 4992467"/>
              <a:gd name="connsiteY44" fmla="*/ 38100 h 2143125"/>
              <a:gd name="connsiteX45" fmla="*/ 2696942 w 4992467"/>
              <a:gd name="connsiteY45" fmla="*/ 19050 h 2143125"/>
              <a:gd name="connsiteX46" fmla="*/ 2763617 w 4992467"/>
              <a:gd name="connsiteY46" fmla="*/ 0 h 2143125"/>
              <a:gd name="connsiteX47" fmla="*/ 2982692 w 4992467"/>
              <a:gd name="connsiteY47" fmla="*/ 9525 h 2143125"/>
              <a:gd name="connsiteX48" fmla="*/ 3039842 w 4992467"/>
              <a:gd name="connsiteY48" fmla="*/ 28575 h 2143125"/>
              <a:gd name="connsiteX49" fmla="*/ 3077942 w 4992467"/>
              <a:gd name="connsiteY49" fmla="*/ 38100 h 2143125"/>
              <a:gd name="connsiteX50" fmla="*/ 3135092 w 4992467"/>
              <a:gd name="connsiteY50" fmla="*/ 57150 h 2143125"/>
              <a:gd name="connsiteX51" fmla="*/ 3192242 w 4992467"/>
              <a:gd name="connsiteY51" fmla="*/ 76200 h 2143125"/>
              <a:gd name="connsiteX52" fmla="*/ 3220817 w 4992467"/>
              <a:gd name="connsiteY52" fmla="*/ 85725 h 2143125"/>
              <a:gd name="connsiteX53" fmla="*/ 3249392 w 4992467"/>
              <a:gd name="connsiteY53" fmla="*/ 95250 h 2143125"/>
              <a:gd name="connsiteX54" fmla="*/ 3363692 w 4992467"/>
              <a:gd name="connsiteY54" fmla="*/ 104775 h 2143125"/>
              <a:gd name="connsiteX55" fmla="*/ 3420842 w 4992467"/>
              <a:gd name="connsiteY55" fmla="*/ 133350 h 2143125"/>
              <a:gd name="connsiteX56" fmla="*/ 3449417 w 4992467"/>
              <a:gd name="connsiteY56" fmla="*/ 161925 h 2143125"/>
              <a:gd name="connsiteX57" fmla="*/ 3506567 w 4992467"/>
              <a:gd name="connsiteY57" fmla="*/ 200025 h 2143125"/>
              <a:gd name="connsiteX58" fmla="*/ 3535142 w 4992467"/>
              <a:gd name="connsiteY58" fmla="*/ 219075 h 2143125"/>
              <a:gd name="connsiteX59" fmla="*/ 3563717 w 4992467"/>
              <a:gd name="connsiteY59" fmla="*/ 247650 h 2143125"/>
              <a:gd name="connsiteX60" fmla="*/ 3620867 w 4992467"/>
              <a:gd name="connsiteY60" fmla="*/ 266700 h 2143125"/>
              <a:gd name="connsiteX61" fmla="*/ 3678017 w 4992467"/>
              <a:gd name="connsiteY61" fmla="*/ 295275 h 2143125"/>
              <a:gd name="connsiteX62" fmla="*/ 3706592 w 4992467"/>
              <a:gd name="connsiteY62" fmla="*/ 314325 h 2143125"/>
              <a:gd name="connsiteX63" fmla="*/ 3744692 w 4992467"/>
              <a:gd name="connsiteY63" fmla="*/ 323850 h 2143125"/>
              <a:gd name="connsiteX64" fmla="*/ 3887567 w 4992467"/>
              <a:gd name="connsiteY64" fmla="*/ 342900 h 2143125"/>
              <a:gd name="connsiteX65" fmla="*/ 3944717 w 4992467"/>
              <a:gd name="connsiteY65" fmla="*/ 361950 h 2143125"/>
              <a:gd name="connsiteX66" fmla="*/ 3973292 w 4992467"/>
              <a:gd name="connsiteY66" fmla="*/ 371475 h 2143125"/>
              <a:gd name="connsiteX67" fmla="*/ 4030442 w 4992467"/>
              <a:gd name="connsiteY67" fmla="*/ 419100 h 2143125"/>
              <a:gd name="connsiteX68" fmla="*/ 4087592 w 4992467"/>
              <a:gd name="connsiteY68" fmla="*/ 457200 h 2143125"/>
              <a:gd name="connsiteX69" fmla="*/ 4116167 w 4992467"/>
              <a:gd name="connsiteY69" fmla="*/ 476250 h 2143125"/>
              <a:gd name="connsiteX70" fmla="*/ 4173317 w 4992467"/>
              <a:gd name="connsiteY70" fmla="*/ 514350 h 2143125"/>
              <a:gd name="connsiteX71" fmla="*/ 4201892 w 4992467"/>
              <a:gd name="connsiteY71" fmla="*/ 533400 h 2143125"/>
              <a:gd name="connsiteX72" fmla="*/ 4230467 w 4992467"/>
              <a:gd name="connsiteY72" fmla="*/ 542925 h 2143125"/>
              <a:gd name="connsiteX73" fmla="*/ 4259042 w 4992467"/>
              <a:gd name="connsiteY73" fmla="*/ 571500 h 2143125"/>
              <a:gd name="connsiteX74" fmla="*/ 4316192 w 4992467"/>
              <a:gd name="connsiteY74" fmla="*/ 600075 h 2143125"/>
              <a:gd name="connsiteX75" fmla="*/ 4344767 w 4992467"/>
              <a:gd name="connsiteY75" fmla="*/ 628650 h 2143125"/>
              <a:gd name="connsiteX76" fmla="*/ 4373342 w 4992467"/>
              <a:gd name="connsiteY76" fmla="*/ 638175 h 2143125"/>
              <a:gd name="connsiteX77" fmla="*/ 4459067 w 4992467"/>
              <a:gd name="connsiteY77" fmla="*/ 695325 h 2143125"/>
              <a:gd name="connsiteX78" fmla="*/ 4487642 w 4992467"/>
              <a:gd name="connsiteY78" fmla="*/ 714375 h 2143125"/>
              <a:gd name="connsiteX79" fmla="*/ 4516217 w 4992467"/>
              <a:gd name="connsiteY79" fmla="*/ 733425 h 2143125"/>
              <a:gd name="connsiteX80" fmla="*/ 4601942 w 4992467"/>
              <a:gd name="connsiteY80" fmla="*/ 809625 h 2143125"/>
              <a:gd name="connsiteX81" fmla="*/ 4630517 w 4992467"/>
              <a:gd name="connsiteY81" fmla="*/ 819150 h 2143125"/>
              <a:gd name="connsiteX82" fmla="*/ 4687667 w 4992467"/>
              <a:gd name="connsiteY82" fmla="*/ 857250 h 2143125"/>
              <a:gd name="connsiteX83" fmla="*/ 4754342 w 4992467"/>
              <a:gd name="connsiteY83" fmla="*/ 876300 h 2143125"/>
              <a:gd name="connsiteX84" fmla="*/ 4782917 w 4992467"/>
              <a:gd name="connsiteY84" fmla="*/ 885825 h 2143125"/>
              <a:gd name="connsiteX85" fmla="*/ 4849592 w 4992467"/>
              <a:gd name="connsiteY85" fmla="*/ 904875 h 2143125"/>
              <a:gd name="connsiteX86" fmla="*/ 4878167 w 4992467"/>
              <a:gd name="connsiteY86" fmla="*/ 923925 h 2143125"/>
              <a:gd name="connsiteX87" fmla="*/ 4906742 w 4992467"/>
              <a:gd name="connsiteY87" fmla="*/ 933450 h 2143125"/>
              <a:gd name="connsiteX88" fmla="*/ 4963892 w 4992467"/>
              <a:gd name="connsiteY88" fmla="*/ 971550 h 2143125"/>
              <a:gd name="connsiteX89" fmla="*/ 4992467 w 4992467"/>
              <a:gd name="connsiteY89" fmla="*/ 1008111 h 2143125"/>
              <a:gd name="connsiteX90" fmla="*/ 4220942 w 4992467"/>
              <a:gd name="connsiteY90" fmla="*/ 2038350 h 2143125"/>
              <a:gd name="connsiteX91" fmla="*/ 4154267 w 4992467"/>
              <a:gd name="connsiteY91" fmla="*/ 2114550 h 2143125"/>
              <a:gd name="connsiteX92" fmla="*/ 4106642 w 4992467"/>
              <a:gd name="connsiteY92" fmla="*/ 2124075 h 2143125"/>
              <a:gd name="connsiteX93" fmla="*/ 3906617 w 4992467"/>
              <a:gd name="connsiteY93" fmla="*/ 2143125 h 2143125"/>
              <a:gd name="connsiteX94" fmla="*/ 3458942 w 4992467"/>
              <a:gd name="connsiteY94" fmla="*/ 2124075 h 2143125"/>
              <a:gd name="connsiteX95" fmla="*/ 3344642 w 4992467"/>
              <a:gd name="connsiteY95" fmla="*/ 2095500 h 2143125"/>
              <a:gd name="connsiteX96" fmla="*/ 3297017 w 4992467"/>
              <a:gd name="connsiteY96" fmla="*/ 2085975 h 2143125"/>
              <a:gd name="connsiteX97" fmla="*/ 3068417 w 4992467"/>
              <a:gd name="connsiteY97" fmla="*/ 2095500 h 2143125"/>
              <a:gd name="connsiteX98" fmla="*/ 3030317 w 4992467"/>
              <a:gd name="connsiteY98" fmla="*/ 2105025 h 2143125"/>
              <a:gd name="connsiteX99" fmla="*/ 2925542 w 4992467"/>
              <a:gd name="connsiteY99" fmla="*/ 2114550 h 2143125"/>
              <a:gd name="connsiteX100" fmla="*/ 2858867 w 4992467"/>
              <a:gd name="connsiteY100" fmla="*/ 2124075 h 2143125"/>
              <a:gd name="connsiteX101" fmla="*/ 2011142 w 4992467"/>
              <a:gd name="connsiteY101" fmla="*/ 2114550 h 2143125"/>
              <a:gd name="connsiteX102" fmla="*/ 1887317 w 4992467"/>
              <a:gd name="connsiteY102" fmla="*/ 2095500 h 2143125"/>
              <a:gd name="connsiteX103" fmla="*/ 1639667 w 4992467"/>
              <a:gd name="connsiteY103" fmla="*/ 2085975 h 2143125"/>
              <a:gd name="connsiteX104" fmla="*/ 1553942 w 4992467"/>
              <a:gd name="connsiteY104" fmla="*/ 2076450 h 2143125"/>
              <a:gd name="connsiteX105" fmla="*/ 1525367 w 4992467"/>
              <a:gd name="connsiteY105" fmla="*/ 2066925 h 2143125"/>
              <a:gd name="connsiteX106" fmla="*/ 687167 w 4992467"/>
              <a:gd name="connsiteY106" fmla="*/ 2085975 h 2143125"/>
              <a:gd name="connsiteX107" fmla="*/ 620492 w 4992467"/>
              <a:gd name="connsiteY107" fmla="*/ 2076450 h 2143125"/>
              <a:gd name="connsiteX108" fmla="*/ 572867 w 4992467"/>
              <a:gd name="connsiteY10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1367 w 4992467"/>
              <a:gd name="connsiteY7" fmla="*/ 809625 h 2143125"/>
              <a:gd name="connsiteX8" fmla="*/ 68042 w 4992467"/>
              <a:gd name="connsiteY8" fmla="*/ 733425 h 2143125"/>
              <a:gd name="connsiteX9" fmla="*/ 96617 w 4992467"/>
              <a:gd name="connsiteY9" fmla="*/ 714375 h 2143125"/>
              <a:gd name="connsiteX10" fmla="*/ 125192 w 4992467"/>
              <a:gd name="connsiteY10" fmla="*/ 695325 h 2143125"/>
              <a:gd name="connsiteX11" fmla="*/ 172817 w 4992467"/>
              <a:gd name="connsiteY11" fmla="*/ 647700 h 2143125"/>
              <a:gd name="connsiteX12" fmla="*/ 201392 w 4992467"/>
              <a:gd name="connsiteY12" fmla="*/ 638175 h 2143125"/>
              <a:gd name="connsiteX13" fmla="*/ 258542 w 4992467"/>
              <a:gd name="connsiteY13" fmla="*/ 600075 h 2143125"/>
              <a:gd name="connsiteX14" fmla="*/ 315692 w 4992467"/>
              <a:gd name="connsiteY14" fmla="*/ 571500 h 2143125"/>
              <a:gd name="connsiteX15" fmla="*/ 344267 w 4992467"/>
              <a:gd name="connsiteY15" fmla="*/ 561975 h 2143125"/>
              <a:gd name="connsiteX16" fmla="*/ 401417 w 4992467"/>
              <a:gd name="connsiteY16" fmla="*/ 523875 h 2143125"/>
              <a:gd name="connsiteX17" fmla="*/ 429992 w 4992467"/>
              <a:gd name="connsiteY17" fmla="*/ 504825 h 2143125"/>
              <a:gd name="connsiteX18" fmla="*/ 458567 w 4992467"/>
              <a:gd name="connsiteY18" fmla="*/ 495300 h 2143125"/>
              <a:gd name="connsiteX19" fmla="*/ 487142 w 4992467"/>
              <a:gd name="connsiteY19" fmla="*/ 476250 h 2143125"/>
              <a:gd name="connsiteX20" fmla="*/ 544292 w 4992467"/>
              <a:gd name="connsiteY20" fmla="*/ 457200 h 2143125"/>
              <a:gd name="connsiteX21" fmla="*/ 649067 w 4992467"/>
              <a:gd name="connsiteY21" fmla="*/ 428625 h 2143125"/>
              <a:gd name="connsiteX22" fmla="*/ 830042 w 4992467"/>
              <a:gd name="connsiteY22" fmla="*/ 409575 h 2143125"/>
              <a:gd name="connsiteX23" fmla="*/ 925292 w 4992467"/>
              <a:gd name="connsiteY23" fmla="*/ 381000 h 2143125"/>
              <a:gd name="connsiteX24" fmla="*/ 953867 w 4992467"/>
              <a:gd name="connsiteY24" fmla="*/ 361950 h 2143125"/>
              <a:gd name="connsiteX25" fmla="*/ 1011017 w 4992467"/>
              <a:gd name="connsiteY25" fmla="*/ 342900 h 2143125"/>
              <a:gd name="connsiteX26" fmla="*/ 1096742 w 4992467"/>
              <a:gd name="connsiteY26" fmla="*/ 304800 h 2143125"/>
              <a:gd name="connsiteX27" fmla="*/ 1182467 w 4992467"/>
              <a:gd name="connsiteY27" fmla="*/ 285750 h 2143125"/>
              <a:gd name="connsiteX28" fmla="*/ 1220567 w 4992467"/>
              <a:gd name="connsiteY28" fmla="*/ 276225 h 2143125"/>
              <a:gd name="connsiteX29" fmla="*/ 1411067 w 4992467"/>
              <a:gd name="connsiteY29" fmla="*/ 266700 h 2143125"/>
              <a:gd name="connsiteX30" fmla="*/ 1458692 w 4992467"/>
              <a:gd name="connsiteY30" fmla="*/ 257175 h 2143125"/>
              <a:gd name="connsiteX31" fmla="*/ 1487267 w 4992467"/>
              <a:gd name="connsiteY31" fmla="*/ 247650 h 2143125"/>
              <a:gd name="connsiteX32" fmla="*/ 1544417 w 4992467"/>
              <a:gd name="connsiteY32" fmla="*/ 238125 h 2143125"/>
              <a:gd name="connsiteX33" fmla="*/ 1658717 w 4992467"/>
              <a:gd name="connsiteY33" fmla="*/ 247650 h 2143125"/>
              <a:gd name="connsiteX34" fmla="*/ 1868267 w 4992467"/>
              <a:gd name="connsiteY34" fmla="*/ 228600 h 2143125"/>
              <a:gd name="connsiteX35" fmla="*/ 1953992 w 4992467"/>
              <a:gd name="connsiteY35" fmla="*/ 200025 h 2143125"/>
              <a:gd name="connsiteX36" fmla="*/ 1982567 w 4992467"/>
              <a:gd name="connsiteY36" fmla="*/ 190500 h 2143125"/>
              <a:gd name="connsiteX37" fmla="*/ 2011142 w 4992467"/>
              <a:gd name="connsiteY37" fmla="*/ 171450 h 2143125"/>
              <a:gd name="connsiteX38" fmla="*/ 2068292 w 4992467"/>
              <a:gd name="connsiteY38" fmla="*/ 152400 h 2143125"/>
              <a:gd name="connsiteX39" fmla="*/ 2154017 w 4992467"/>
              <a:gd name="connsiteY39" fmla="*/ 114300 h 2143125"/>
              <a:gd name="connsiteX40" fmla="*/ 2496917 w 4992467"/>
              <a:gd name="connsiteY40" fmla="*/ 95250 h 2143125"/>
              <a:gd name="connsiteX41" fmla="*/ 2582642 w 4992467"/>
              <a:gd name="connsiteY41" fmla="*/ 66675 h 2143125"/>
              <a:gd name="connsiteX42" fmla="*/ 2611217 w 4992467"/>
              <a:gd name="connsiteY42" fmla="*/ 57150 h 2143125"/>
              <a:gd name="connsiteX43" fmla="*/ 2639792 w 4992467"/>
              <a:gd name="connsiteY43" fmla="*/ 38100 h 2143125"/>
              <a:gd name="connsiteX44" fmla="*/ 2696942 w 4992467"/>
              <a:gd name="connsiteY44" fmla="*/ 19050 h 2143125"/>
              <a:gd name="connsiteX45" fmla="*/ 2763617 w 4992467"/>
              <a:gd name="connsiteY45" fmla="*/ 0 h 2143125"/>
              <a:gd name="connsiteX46" fmla="*/ 2982692 w 4992467"/>
              <a:gd name="connsiteY46" fmla="*/ 9525 h 2143125"/>
              <a:gd name="connsiteX47" fmla="*/ 3039842 w 4992467"/>
              <a:gd name="connsiteY47" fmla="*/ 28575 h 2143125"/>
              <a:gd name="connsiteX48" fmla="*/ 3077942 w 4992467"/>
              <a:gd name="connsiteY48" fmla="*/ 38100 h 2143125"/>
              <a:gd name="connsiteX49" fmla="*/ 3135092 w 4992467"/>
              <a:gd name="connsiteY49" fmla="*/ 57150 h 2143125"/>
              <a:gd name="connsiteX50" fmla="*/ 3192242 w 4992467"/>
              <a:gd name="connsiteY50" fmla="*/ 76200 h 2143125"/>
              <a:gd name="connsiteX51" fmla="*/ 3220817 w 4992467"/>
              <a:gd name="connsiteY51" fmla="*/ 85725 h 2143125"/>
              <a:gd name="connsiteX52" fmla="*/ 3249392 w 4992467"/>
              <a:gd name="connsiteY52" fmla="*/ 95250 h 2143125"/>
              <a:gd name="connsiteX53" fmla="*/ 3363692 w 4992467"/>
              <a:gd name="connsiteY53" fmla="*/ 104775 h 2143125"/>
              <a:gd name="connsiteX54" fmla="*/ 3420842 w 4992467"/>
              <a:gd name="connsiteY54" fmla="*/ 133350 h 2143125"/>
              <a:gd name="connsiteX55" fmla="*/ 3449417 w 4992467"/>
              <a:gd name="connsiteY55" fmla="*/ 161925 h 2143125"/>
              <a:gd name="connsiteX56" fmla="*/ 3506567 w 4992467"/>
              <a:gd name="connsiteY56" fmla="*/ 200025 h 2143125"/>
              <a:gd name="connsiteX57" fmla="*/ 3535142 w 4992467"/>
              <a:gd name="connsiteY57" fmla="*/ 219075 h 2143125"/>
              <a:gd name="connsiteX58" fmla="*/ 3563717 w 4992467"/>
              <a:gd name="connsiteY58" fmla="*/ 247650 h 2143125"/>
              <a:gd name="connsiteX59" fmla="*/ 3620867 w 4992467"/>
              <a:gd name="connsiteY59" fmla="*/ 266700 h 2143125"/>
              <a:gd name="connsiteX60" fmla="*/ 3678017 w 4992467"/>
              <a:gd name="connsiteY60" fmla="*/ 295275 h 2143125"/>
              <a:gd name="connsiteX61" fmla="*/ 3706592 w 4992467"/>
              <a:gd name="connsiteY61" fmla="*/ 314325 h 2143125"/>
              <a:gd name="connsiteX62" fmla="*/ 3744692 w 4992467"/>
              <a:gd name="connsiteY62" fmla="*/ 323850 h 2143125"/>
              <a:gd name="connsiteX63" fmla="*/ 3887567 w 4992467"/>
              <a:gd name="connsiteY63" fmla="*/ 342900 h 2143125"/>
              <a:gd name="connsiteX64" fmla="*/ 3944717 w 4992467"/>
              <a:gd name="connsiteY64" fmla="*/ 361950 h 2143125"/>
              <a:gd name="connsiteX65" fmla="*/ 3973292 w 4992467"/>
              <a:gd name="connsiteY65" fmla="*/ 371475 h 2143125"/>
              <a:gd name="connsiteX66" fmla="*/ 4030442 w 4992467"/>
              <a:gd name="connsiteY66" fmla="*/ 419100 h 2143125"/>
              <a:gd name="connsiteX67" fmla="*/ 4087592 w 4992467"/>
              <a:gd name="connsiteY67" fmla="*/ 457200 h 2143125"/>
              <a:gd name="connsiteX68" fmla="*/ 4116167 w 4992467"/>
              <a:gd name="connsiteY68" fmla="*/ 476250 h 2143125"/>
              <a:gd name="connsiteX69" fmla="*/ 4173317 w 4992467"/>
              <a:gd name="connsiteY69" fmla="*/ 514350 h 2143125"/>
              <a:gd name="connsiteX70" fmla="*/ 4201892 w 4992467"/>
              <a:gd name="connsiteY70" fmla="*/ 533400 h 2143125"/>
              <a:gd name="connsiteX71" fmla="*/ 4230467 w 4992467"/>
              <a:gd name="connsiteY71" fmla="*/ 542925 h 2143125"/>
              <a:gd name="connsiteX72" fmla="*/ 4259042 w 4992467"/>
              <a:gd name="connsiteY72" fmla="*/ 571500 h 2143125"/>
              <a:gd name="connsiteX73" fmla="*/ 4316192 w 4992467"/>
              <a:gd name="connsiteY73" fmla="*/ 600075 h 2143125"/>
              <a:gd name="connsiteX74" fmla="*/ 4344767 w 4992467"/>
              <a:gd name="connsiteY74" fmla="*/ 628650 h 2143125"/>
              <a:gd name="connsiteX75" fmla="*/ 4373342 w 4992467"/>
              <a:gd name="connsiteY75" fmla="*/ 638175 h 2143125"/>
              <a:gd name="connsiteX76" fmla="*/ 4459067 w 4992467"/>
              <a:gd name="connsiteY76" fmla="*/ 695325 h 2143125"/>
              <a:gd name="connsiteX77" fmla="*/ 4487642 w 4992467"/>
              <a:gd name="connsiteY77" fmla="*/ 714375 h 2143125"/>
              <a:gd name="connsiteX78" fmla="*/ 4516217 w 4992467"/>
              <a:gd name="connsiteY78" fmla="*/ 733425 h 2143125"/>
              <a:gd name="connsiteX79" fmla="*/ 4601942 w 4992467"/>
              <a:gd name="connsiteY79" fmla="*/ 809625 h 2143125"/>
              <a:gd name="connsiteX80" fmla="*/ 4630517 w 4992467"/>
              <a:gd name="connsiteY80" fmla="*/ 819150 h 2143125"/>
              <a:gd name="connsiteX81" fmla="*/ 4687667 w 4992467"/>
              <a:gd name="connsiteY81" fmla="*/ 857250 h 2143125"/>
              <a:gd name="connsiteX82" fmla="*/ 4754342 w 4992467"/>
              <a:gd name="connsiteY82" fmla="*/ 876300 h 2143125"/>
              <a:gd name="connsiteX83" fmla="*/ 4782917 w 4992467"/>
              <a:gd name="connsiteY83" fmla="*/ 885825 h 2143125"/>
              <a:gd name="connsiteX84" fmla="*/ 4849592 w 4992467"/>
              <a:gd name="connsiteY84" fmla="*/ 904875 h 2143125"/>
              <a:gd name="connsiteX85" fmla="*/ 4878167 w 4992467"/>
              <a:gd name="connsiteY85" fmla="*/ 923925 h 2143125"/>
              <a:gd name="connsiteX86" fmla="*/ 4906742 w 4992467"/>
              <a:gd name="connsiteY86" fmla="*/ 933450 h 2143125"/>
              <a:gd name="connsiteX87" fmla="*/ 4963892 w 4992467"/>
              <a:gd name="connsiteY87" fmla="*/ 971550 h 2143125"/>
              <a:gd name="connsiteX88" fmla="*/ 4992467 w 4992467"/>
              <a:gd name="connsiteY88" fmla="*/ 1008111 h 2143125"/>
              <a:gd name="connsiteX89" fmla="*/ 4220942 w 4992467"/>
              <a:gd name="connsiteY89" fmla="*/ 2038350 h 2143125"/>
              <a:gd name="connsiteX90" fmla="*/ 4154267 w 4992467"/>
              <a:gd name="connsiteY90" fmla="*/ 2114550 h 2143125"/>
              <a:gd name="connsiteX91" fmla="*/ 4106642 w 4992467"/>
              <a:gd name="connsiteY91" fmla="*/ 2124075 h 2143125"/>
              <a:gd name="connsiteX92" fmla="*/ 3906617 w 4992467"/>
              <a:gd name="connsiteY92" fmla="*/ 2143125 h 2143125"/>
              <a:gd name="connsiteX93" fmla="*/ 3458942 w 4992467"/>
              <a:gd name="connsiteY93" fmla="*/ 2124075 h 2143125"/>
              <a:gd name="connsiteX94" fmla="*/ 3344642 w 4992467"/>
              <a:gd name="connsiteY94" fmla="*/ 2095500 h 2143125"/>
              <a:gd name="connsiteX95" fmla="*/ 3297017 w 4992467"/>
              <a:gd name="connsiteY95" fmla="*/ 2085975 h 2143125"/>
              <a:gd name="connsiteX96" fmla="*/ 3068417 w 4992467"/>
              <a:gd name="connsiteY96" fmla="*/ 2095500 h 2143125"/>
              <a:gd name="connsiteX97" fmla="*/ 3030317 w 4992467"/>
              <a:gd name="connsiteY97" fmla="*/ 2105025 h 2143125"/>
              <a:gd name="connsiteX98" fmla="*/ 2925542 w 4992467"/>
              <a:gd name="connsiteY98" fmla="*/ 2114550 h 2143125"/>
              <a:gd name="connsiteX99" fmla="*/ 2858867 w 4992467"/>
              <a:gd name="connsiteY99" fmla="*/ 2124075 h 2143125"/>
              <a:gd name="connsiteX100" fmla="*/ 2011142 w 4992467"/>
              <a:gd name="connsiteY100" fmla="*/ 2114550 h 2143125"/>
              <a:gd name="connsiteX101" fmla="*/ 1887317 w 4992467"/>
              <a:gd name="connsiteY101" fmla="*/ 2095500 h 2143125"/>
              <a:gd name="connsiteX102" fmla="*/ 1639667 w 4992467"/>
              <a:gd name="connsiteY102" fmla="*/ 2085975 h 2143125"/>
              <a:gd name="connsiteX103" fmla="*/ 1553942 w 4992467"/>
              <a:gd name="connsiteY103" fmla="*/ 2076450 h 2143125"/>
              <a:gd name="connsiteX104" fmla="*/ 1525367 w 4992467"/>
              <a:gd name="connsiteY104" fmla="*/ 2066925 h 2143125"/>
              <a:gd name="connsiteX105" fmla="*/ 687167 w 4992467"/>
              <a:gd name="connsiteY105" fmla="*/ 2085975 h 2143125"/>
              <a:gd name="connsiteX106" fmla="*/ 620492 w 4992467"/>
              <a:gd name="connsiteY106" fmla="*/ 2076450 h 2143125"/>
              <a:gd name="connsiteX107" fmla="*/ 572867 w 4992467"/>
              <a:gd name="connsiteY10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1367 w 4992467"/>
              <a:gd name="connsiteY6" fmla="*/ 809625 h 2143125"/>
              <a:gd name="connsiteX7" fmla="*/ 68042 w 4992467"/>
              <a:gd name="connsiteY7" fmla="*/ 733425 h 2143125"/>
              <a:gd name="connsiteX8" fmla="*/ 96617 w 4992467"/>
              <a:gd name="connsiteY8" fmla="*/ 714375 h 2143125"/>
              <a:gd name="connsiteX9" fmla="*/ 125192 w 4992467"/>
              <a:gd name="connsiteY9" fmla="*/ 695325 h 2143125"/>
              <a:gd name="connsiteX10" fmla="*/ 172817 w 4992467"/>
              <a:gd name="connsiteY10" fmla="*/ 647700 h 2143125"/>
              <a:gd name="connsiteX11" fmla="*/ 201392 w 4992467"/>
              <a:gd name="connsiteY11" fmla="*/ 638175 h 2143125"/>
              <a:gd name="connsiteX12" fmla="*/ 258542 w 4992467"/>
              <a:gd name="connsiteY12" fmla="*/ 600075 h 2143125"/>
              <a:gd name="connsiteX13" fmla="*/ 315692 w 4992467"/>
              <a:gd name="connsiteY13" fmla="*/ 571500 h 2143125"/>
              <a:gd name="connsiteX14" fmla="*/ 344267 w 4992467"/>
              <a:gd name="connsiteY14" fmla="*/ 561975 h 2143125"/>
              <a:gd name="connsiteX15" fmla="*/ 401417 w 4992467"/>
              <a:gd name="connsiteY15" fmla="*/ 523875 h 2143125"/>
              <a:gd name="connsiteX16" fmla="*/ 429992 w 4992467"/>
              <a:gd name="connsiteY16" fmla="*/ 504825 h 2143125"/>
              <a:gd name="connsiteX17" fmla="*/ 458567 w 4992467"/>
              <a:gd name="connsiteY17" fmla="*/ 495300 h 2143125"/>
              <a:gd name="connsiteX18" fmla="*/ 487142 w 4992467"/>
              <a:gd name="connsiteY18" fmla="*/ 476250 h 2143125"/>
              <a:gd name="connsiteX19" fmla="*/ 544292 w 4992467"/>
              <a:gd name="connsiteY19" fmla="*/ 457200 h 2143125"/>
              <a:gd name="connsiteX20" fmla="*/ 649067 w 4992467"/>
              <a:gd name="connsiteY20" fmla="*/ 428625 h 2143125"/>
              <a:gd name="connsiteX21" fmla="*/ 830042 w 4992467"/>
              <a:gd name="connsiteY21" fmla="*/ 409575 h 2143125"/>
              <a:gd name="connsiteX22" fmla="*/ 925292 w 4992467"/>
              <a:gd name="connsiteY22" fmla="*/ 381000 h 2143125"/>
              <a:gd name="connsiteX23" fmla="*/ 953867 w 4992467"/>
              <a:gd name="connsiteY23" fmla="*/ 361950 h 2143125"/>
              <a:gd name="connsiteX24" fmla="*/ 1011017 w 4992467"/>
              <a:gd name="connsiteY24" fmla="*/ 342900 h 2143125"/>
              <a:gd name="connsiteX25" fmla="*/ 1096742 w 4992467"/>
              <a:gd name="connsiteY25" fmla="*/ 304800 h 2143125"/>
              <a:gd name="connsiteX26" fmla="*/ 1182467 w 4992467"/>
              <a:gd name="connsiteY26" fmla="*/ 285750 h 2143125"/>
              <a:gd name="connsiteX27" fmla="*/ 1220567 w 4992467"/>
              <a:gd name="connsiteY27" fmla="*/ 276225 h 2143125"/>
              <a:gd name="connsiteX28" fmla="*/ 1411067 w 4992467"/>
              <a:gd name="connsiteY28" fmla="*/ 266700 h 2143125"/>
              <a:gd name="connsiteX29" fmla="*/ 1458692 w 4992467"/>
              <a:gd name="connsiteY29" fmla="*/ 257175 h 2143125"/>
              <a:gd name="connsiteX30" fmla="*/ 1487267 w 4992467"/>
              <a:gd name="connsiteY30" fmla="*/ 247650 h 2143125"/>
              <a:gd name="connsiteX31" fmla="*/ 1544417 w 4992467"/>
              <a:gd name="connsiteY31" fmla="*/ 238125 h 2143125"/>
              <a:gd name="connsiteX32" fmla="*/ 1658717 w 4992467"/>
              <a:gd name="connsiteY32" fmla="*/ 247650 h 2143125"/>
              <a:gd name="connsiteX33" fmla="*/ 1868267 w 4992467"/>
              <a:gd name="connsiteY33" fmla="*/ 228600 h 2143125"/>
              <a:gd name="connsiteX34" fmla="*/ 1953992 w 4992467"/>
              <a:gd name="connsiteY34" fmla="*/ 200025 h 2143125"/>
              <a:gd name="connsiteX35" fmla="*/ 1982567 w 4992467"/>
              <a:gd name="connsiteY35" fmla="*/ 190500 h 2143125"/>
              <a:gd name="connsiteX36" fmla="*/ 2011142 w 4992467"/>
              <a:gd name="connsiteY36" fmla="*/ 171450 h 2143125"/>
              <a:gd name="connsiteX37" fmla="*/ 2068292 w 4992467"/>
              <a:gd name="connsiteY37" fmla="*/ 152400 h 2143125"/>
              <a:gd name="connsiteX38" fmla="*/ 2154017 w 4992467"/>
              <a:gd name="connsiteY38" fmla="*/ 114300 h 2143125"/>
              <a:gd name="connsiteX39" fmla="*/ 2496917 w 4992467"/>
              <a:gd name="connsiteY39" fmla="*/ 95250 h 2143125"/>
              <a:gd name="connsiteX40" fmla="*/ 2582642 w 4992467"/>
              <a:gd name="connsiteY40" fmla="*/ 66675 h 2143125"/>
              <a:gd name="connsiteX41" fmla="*/ 2611217 w 4992467"/>
              <a:gd name="connsiteY41" fmla="*/ 57150 h 2143125"/>
              <a:gd name="connsiteX42" fmla="*/ 2639792 w 4992467"/>
              <a:gd name="connsiteY42" fmla="*/ 38100 h 2143125"/>
              <a:gd name="connsiteX43" fmla="*/ 2696942 w 4992467"/>
              <a:gd name="connsiteY43" fmla="*/ 19050 h 2143125"/>
              <a:gd name="connsiteX44" fmla="*/ 2763617 w 4992467"/>
              <a:gd name="connsiteY44" fmla="*/ 0 h 2143125"/>
              <a:gd name="connsiteX45" fmla="*/ 2982692 w 4992467"/>
              <a:gd name="connsiteY45" fmla="*/ 9525 h 2143125"/>
              <a:gd name="connsiteX46" fmla="*/ 3039842 w 4992467"/>
              <a:gd name="connsiteY46" fmla="*/ 28575 h 2143125"/>
              <a:gd name="connsiteX47" fmla="*/ 3077942 w 4992467"/>
              <a:gd name="connsiteY47" fmla="*/ 38100 h 2143125"/>
              <a:gd name="connsiteX48" fmla="*/ 3135092 w 4992467"/>
              <a:gd name="connsiteY48" fmla="*/ 57150 h 2143125"/>
              <a:gd name="connsiteX49" fmla="*/ 3192242 w 4992467"/>
              <a:gd name="connsiteY49" fmla="*/ 76200 h 2143125"/>
              <a:gd name="connsiteX50" fmla="*/ 3220817 w 4992467"/>
              <a:gd name="connsiteY50" fmla="*/ 85725 h 2143125"/>
              <a:gd name="connsiteX51" fmla="*/ 3249392 w 4992467"/>
              <a:gd name="connsiteY51" fmla="*/ 95250 h 2143125"/>
              <a:gd name="connsiteX52" fmla="*/ 3363692 w 4992467"/>
              <a:gd name="connsiteY52" fmla="*/ 104775 h 2143125"/>
              <a:gd name="connsiteX53" fmla="*/ 3420842 w 4992467"/>
              <a:gd name="connsiteY53" fmla="*/ 133350 h 2143125"/>
              <a:gd name="connsiteX54" fmla="*/ 3449417 w 4992467"/>
              <a:gd name="connsiteY54" fmla="*/ 161925 h 2143125"/>
              <a:gd name="connsiteX55" fmla="*/ 3506567 w 4992467"/>
              <a:gd name="connsiteY55" fmla="*/ 200025 h 2143125"/>
              <a:gd name="connsiteX56" fmla="*/ 3535142 w 4992467"/>
              <a:gd name="connsiteY56" fmla="*/ 219075 h 2143125"/>
              <a:gd name="connsiteX57" fmla="*/ 3563717 w 4992467"/>
              <a:gd name="connsiteY57" fmla="*/ 247650 h 2143125"/>
              <a:gd name="connsiteX58" fmla="*/ 3620867 w 4992467"/>
              <a:gd name="connsiteY58" fmla="*/ 266700 h 2143125"/>
              <a:gd name="connsiteX59" fmla="*/ 3678017 w 4992467"/>
              <a:gd name="connsiteY59" fmla="*/ 295275 h 2143125"/>
              <a:gd name="connsiteX60" fmla="*/ 3706592 w 4992467"/>
              <a:gd name="connsiteY60" fmla="*/ 314325 h 2143125"/>
              <a:gd name="connsiteX61" fmla="*/ 3744692 w 4992467"/>
              <a:gd name="connsiteY61" fmla="*/ 323850 h 2143125"/>
              <a:gd name="connsiteX62" fmla="*/ 3887567 w 4992467"/>
              <a:gd name="connsiteY62" fmla="*/ 342900 h 2143125"/>
              <a:gd name="connsiteX63" fmla="*/ 3944717 w 4992467"/>
              <a:gd name="connsiteY63" fmla="*/ 361950 h 2143125"/>
              <a:gd name="connsiteX64" fmla="*/ 3973292 w 4992467"/>
              <a:gd name="connsiteY64" fmla="*/ 371475 h 2143125"/>
              <a:gd name="connsiteX65" fmla="*/ 4030442 w 4992467"/>
              <a:gd name="connsiteY65" fmla="*/ 419100 h 2143125"/>
              <a:gd name="connsiteX66" fmla="*/ 4087592 w 4992467"/>
              <a:gd name="connsiteY66" fmla="*/ 457200 h 2143125"/>
              <a:gd name="connsiteX67" fmla="*/ 4116167 w 4992467"/>
              <a:gd name="connsiteY67" fmla="*/ 476250 h 2143125"/>
              <a:gd name="connsiteX68" fmla="*/ 4173317 w 4992467"/>
              <a:gd name="connsiteY68" fmla="*/ 514350 h 2143125"/>
              <a:gd name="connsiteX69" fmla="*/ 4201892 w 4992467"/>
              <a:gd name="connsiteY69" fmla="*/ 533400 h 2143125"/>
              <a:gd name="connsiteX70" fmla="*/ 4230467 w 4992467"/>
              <a:gd name="connsiteY70" fmla="*/ 542925 h 2143125"/>
              <a:gd name="connsiteX71" fmla="*/ 4259042 w 4992467"/>
              <a:gd name="connsiteY71" fmla="*/ 571500 h 2143125"/>
              <a:gd name="connsiteX72" fmla="*/ 4316192 w 4992467"/>
              <a:gd name="connsiteY72" fmla="*/ 600075 h 2143125"/>
              <a:gd name="connsiteX73" fmla="*/ 4344767 w 4992467"/>
              <a:gd name="connsiteY73" fmla="*/ 628650 h 2143125"/>
              <a:gd name="connsiteX74" fmla="*/ 4373342 w 4992467"/>
              <a:gd name="connsiteY74" fmla="*/ 638175 h 2143125"/>
              <a:gd name="connsiteX75" fmla="*/ 4459067 w 4992467"/>
              <a:gd name="connsiteY75" fmla="*/ 695325 h 2143125"/>
              <a:gd name="connsiteX76" fmla="*/ 4487642 w 4992467"/>
              <a:gd name="connsiteY76" fmla="*/ 714375 h 2143125"/>
              <a:gd name="connsiteX77" fmla="*/ 4516217 w 4992467"/>
              <a:gd name="connsiteY77" fmla="*/ 733425 h 2143125"/>
              <a:gd name="connsiteX78" fmla="*/ 4601942 w 4992467"/>
              <a:gd name="connsiteY78" fmla="*/ 809625 h 2143125"/>
              <a:gd name="connsiteX79" fmla="*/ 4630517 w 4992467"/>
              <a:gd name="connsiteY79" fmla="*/ 819150 h 2143125"/>
              <a:gd name="connsiteX80" fmla="*/ 4687667 w 4992467"/>
              <a:gd name="connsiteY80" fmla="*/ 857250 h 2143125"/>
              <a:gd name="connsiteX81" fmla="*/ 4754342 w 4992467"/>
              <a:gd name="connsiteY81" fmla="*/ 876300 h 2143125"/>
              <a:gd name="connsiteX82" fmla="*/ 4782917 w 4992467"/>
              <a:gd name="connsiteY82" fmla="*/ 885825 h 2143125"/>
              <a:gd name="connsiteX83" fmla="*/ 4849592 w 4992467"/>
              <a:gd name="connsiteY83" fmla="*/ 904875 h 2143125"/>
              <a:gd name="connsiteX84" fmla="*/ 4878167 w 4992467"/>
              <a:gd name="connsiteY84" fmla="*/ 923925 h 2143125"/>
              <a:gd name="connsiteX85" fmla="*/ 4906742 w 4992467"/>
              <a:gd name="connsiteY85" fmla="*/ 933450 h 2143125"/>
              <a:gd name="connsiteX86" fmla="*/ 4963892 w 4992467"/>
              <a:gd name="connsiteY86" fmla="*/ 971550 h 2143125"/>
              <a:gd name="connsiteX87" fmla="*/ 4992467 w 4992467"/>
              <a:gd name="connsiteY87" fmla="*/ 1008111 h 2143125"/>
              <a:gd name="connsiteX88" fmla="*/ 4220942 w 4992467"/>
              <a:gd name="connsiteY88" fmla="*/ 2038350 h 2143125"/>
              <a:gd name="connsiteX89" fmla="*/ 4154267 w 4992467"/>
              <a:gd name="connsiteY89" fmla="*/ 2114550 h 2143125"/>
              <a:gd name="connsiteX90" fmla="*/ 4106642 w 4992467"/>
              <a:gd name="connsiteY90" fmla="*/ 2124075 h 2143125"/>
              <a:gd name="connsiteX91" fmla="*/ 3906617 w 4992467"/>
              <a:gd name="connsiteY91" fmla="*/ 2143125 h 2143125"/>
              <a:gd name="connsiteX92" fmla="*/ 3458942 w 4992467"/>
              <a:gd name="connsiteY92" fmla="*/ 2124075 h 2143125"/>
              <a:gd name="connsiteX93" fmla="*/ 3344642 w 4992467"/>
              <a:gd name="connsiteY93" fmla="*/ 2095500 h 2143125"/>
              <a:gd name="connsiteX94" fmla="*/ 3297017 w 4992467"/>
              <a:gd name="connsiteY94" fmla="*/ 2085975 h 2143125"/>
              <a:gd name="connsiteX95" fmla="*/ 3068417 w 4992467"/>
              <a:gd name="connsiteY95" fmla="*/ 2095500 h 2143125"/>
              <a:gd name="connsiteX96" fmla="*/ 3030317 w 4992467"/>
              <a:gd name="connsiteY96" fmla="*/ 2105025 h 2143125"/>
              <a:gd name="connsiteX97" fmla="*/ 2925542 w 4992467"/>
              <a:gd name="connsiteY97" fmla="*/ 2114550 h 2143125"/>
              <a:gd name="connsiteX98" fmla="*/ 2858867 w 4992467"/>
              <a:gd name="connsiteY98" fmla="*/ 2124075 h 2143125"/>
              <a:gd name="connsiteX99" fmla="*/ 2011142 w 4992467"/>
              <a:gd name="connsiteY99" fmla="*/ 2114550 h 2143125"/>
              <a:gd name="connsiteX100" fmla="*/ 1887317 w 4992467"/>
              <a:gd name="connsiteY100" fmla="*/ 2095500 h 2143125"/>
              <a:gd name="connsiteX101" fmla="*/ 1639667 w 4992467"/>
              <a:gd name="connsiteY101" fmla="*/ 2085975 h 2143125"/>
              <a:gd name="connsiteX102" fmla="*/ 1553942 w 4992467"/>
              <a:gd name="connsiteY102" fmla="*/ 2076450 h 2143125"/>
              <a:gd name="connsiteX103" fmla="*/ 1525367 w 4992467"/>
              <a:gd name="connsiteY103" fmla="*/ 2066925 h 2143125"/>
              <a:gd name="connsiteX104" fmla="*/ 687167 w 4992467"/>
              <a:gd name="connsiteY104" fmla="*/ 2085975 h 2143125"/>
              <a:gd name="connsiteX105" fmla="*/ 620492 w 4992467"/>
              <a:gd name="connsiteY105" fmla="*/ 2076450 h 2143125"/>
              <a:gd name="connsiteX106" fmla="*/ 572867 w 4992467"/>
              <a:gd name="connsiteY10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1367 w 4992467"/>
              <a:gd name="connsiteY5" fmla="*/ 809625 h 2143125"/>
              <a:gd name="connsiteX6" fmla="*/ 68042 w 4992467"/>
              <a:gd name="connsiteY6" fmla="*/ 733425 h 2143125"/>
              <a:gd name="connsiteX7" fmla="*/ 96617 w 4992467"/>
              <a:gd name="connsiteY7" fmla="*/ 714375 h 2143125"/>
              <a:gd name="connsiteX8" fmla="*/ 125192 w 4992467"/>
              <a:gd name="connsiteY8" fmla="*/ 695325 h 2143125"/>
              <a:gd name="connsiteX9" fmla="*/ 172817 w 4992467"/>
              <a:gd name="connsiteY9" fmla="*/ 647700 h 2143125"/>
              <a:gd name="connsiteX10" fmla="*/ 201392 w 4992467"/>
              <a:gd name="connsiteY10" fmla="*/ 638175 h 2143125"/>
              <a:gd name="connsiteX11" fmla="*/ 258542 w 4992467"/>
              <a:gd name="connsiteY11" fmla="*/ 600075 h 2143125"/>
              <a:gd name="connsiteX12" fmla="*/ 315692 w 4992467"/>
              <a:gd name="connsiteY12" fmla="*/ 571500 h 2143125"/>
              <a:gd name="connsiteX13" fmla="*/ 344267 w 4992467"/>
              <a:gd name="connsiteY13" fmla="*/ 561975 h 2143125"/>
              <a:gd name="connsiteX14" fmla="*/ 401417 w 4992467"/>
              <a:gd name="connsiteY14" fmla="*/ 523875 h 2143125"/>
              <a:gd name="connsiteX15" fmla="*/ 429992 w 4992467"/>
              <a:gd name="connsiteY15" fmla="*/ 504825 h 2143125"/>
              <a:gd name="connsiteX16" fmla="*/ 458567 w 4992467"/>
              <a:gd name="connsiteY16" fmla="*/ 495300 h 2143125"/>
              <a:gd name="connsiteX17" fmla="*/ 487142 w 4992467"/>
              <a:gd name="connsiteY17" fmla="*/ 476250 h 2143125"/>
              <a:gd name="connsiteX18" fmla="*/ 544292 w 4992467"/>
              <a:gd name="connsiteY18" fmla="*/ 457200 h 2143125"/>
              <a:gd name="connsiteX19" fmla="*/ 649067 w 4992467"/>
              <a:gd name="connsiteY19" fmla="*/ 428625 h 2143125"/>
              <a:gd name="connsiteX20" fmla="*/ 830042 w 4992467"/>
              <a:gd name="connsiteY20" fmla="*/ 409575 h 2143125"/>
              <a:gd name="connsiteX21" fmla="*/ 925292 w 4992467"/>
              <a:gd name="connsiteY21" fmla="*/ 381000 h 2143125"/>
              <a:gd name="connsiteX22" fmla="*/ 953867 w 4992467"/>
              <a:gd name="connsiteY22" fmla="*/ 361950 h 2143125"/>
              <a:gd name="connsiteX23" fmla="*/ 1011017 w 4992467"/>
              <a:gd name="connsiteY23" fmla="*/ 342900 h 2143125"/>
              <a:gd name="connsiteX24" fmla="*/ 1096742 w 4992467"/>
              <a:gd name="connsiteY24" fmla="*/ 304800 h 2143125"/>
              <a:gd name="connsiteX25" fmla="*/ 1182467 w 4992467"/>
              <a:gd name="connsiteY25" fmla="*/ 285750 h 2143125"/>
              <a:gd name="connsiteX26" fmla="*/ 1220567 w 4992467"/>
              <a:gd name="connsiteY26" fmla="*/ 276225 h 2143125"/>
              <a:gd name="connsiteX27" fmla="*/ 1411067 w 4992467"/>
              <a:gd name="connsiteY27" fmla="*/ 266700 h 2143125"/>
              <a:gd name="connsiteX28" fmla="*/ 1458692 w 4992467"/>
              <a:gd name="connsiteY28" fmla="*/ 257175 h 2143125"/>
              <a:gd name="connsiteX29" fmla="*/ 1487267 w 4992467"/>
              <a:gd name="connsiteY29" fmla="*/ 247650 h 2143125"/>
              <a:gd name="connsiteX30" fmla="*/ 1544417 w 4992467"/>
              <a:gd name="connsiteY30" fmla="*/ 238125 h 2143125"/>
              <a:gd name="connsiteX31" fmla="*/ 1658717 w 4992467"/>
              <a:gd name="connsiteY31" fmla="*/ 247650 h 2143125"/>
              <a:gd name="connsiteX32" fmla="*/ 1868267 w 4992467"/>
              <a:gd name="connsiteY32" fmla="*/ 228600 h 2143125"/>
              <a:gd name="connsiteX33" fmla="*/ 1953992 w 4992467"/>
              <a:gd name="connsiteY33" fmla="*/ 200025 h 2143125"/>
              <a:gd name="connsiteX34" fmla="*/ 1982567 w 4992467"/>
              <a:gd name="connsiteY34" fmla="*/ 190500 h 2143125"/>
              <a:gd name="connsiteX35" fmla="*/ 2011142 w 4992467"/>
              <a:gd name="connsiteY35" fmla="*/ 171450 h 2143125"/>
              <a:gd name="connsiteX36" fmla="*/ 2068292 w 4992467"/>
              <a:gd name="connsiteY36" fmla="*/ 152400 h 2143125"/>
              <a:gd name="connsiteX37" fmla="*/ 2154017 w 4992467"/>
              <a:gd name="connsiteY37" fmla="*/ 114300 h 2143125"/>
              <a:gd name="connsiteX38" fmla="*/ 2496917 w 4992467"/>
              <a:gd name="connsiteY38" fmla="*/ 95250 h 2143125"/>
              <a:gd name="connsiteX39" fmla="*/ 2582642 w 4992467"/>
              <a:gd name="connsiteY39" fmla="*/ 66675 h 2143125"/>
              <a:gd name="connsiteX40" fmla="*/ 2611217 w 4992467"/>
              <a:gd name="connsiteY40" fmla="*/ 57150 h 2143125"/>
              <a:gd name="connsiteX41" fmla="*/ 2639792 w 4992467"/>
              <a:gd name="connsiteY41" fmla="*/ 38100 h 2143125"/>
              <a:gd name="connsiteX42" fmla="*/ 2696942 w 4992467"/>
              <a:gd name="connsiteY42" fmla="*/ 19050 h 2143125"/>
              <a:gd name="connsiteX43" fmla="*/ 2763617 w 4992467"/>
              <a:gd name="connsiteY43" fmla="*/ 0 h 2143125"/>
              <a:gd name="connsiteX44" fmla="*/ 2982692 w 4992467"/>
              <a:gd name="connsiteY44" fmla="*/ 9525 h 2143125"/>
              <a:gd name="connsiteX45" fmla="*/ 3039842 w 4992467"/>
              <a:gd name="connsiteY45" fmla="*/ 28575 h 2143125"/>
              <a:gd name="connsiteX46" fmla="*/ 3077942 w 4992467"/>
              <a:gd name="connsiteY46" fmla="*/ 38100 h 2143125"/>
              <a:gd name="connsiteX47" fmla="*/ 3135092 w 4992467"/>
              <a:gd name="connsiteY47" fmla="*/ 57150 h 2143125"/>
              <a:gd name="connsiteX48" fmla="*/ 3192242 w 4992467"/>
              <a:gd name="connsiteY48" fmla="*/ 76200 h 2143125"/>
              <a:gd name="connsiteX49" fmla="*/ 3220817 w 4992467"/>
              <a:gd name="connsiteY49" fmla="*/ 85725 h 2143125"/>
              <a:gd name="connsiteX50" fmla="*/ 3249392 w 4992467"/>
              <a:gd name="connsiteY50" fmla="*/ 95250 h 2143125"/>
              <a:gd name="connsiteX51" fmla="*/ 3363692 w 4992467"/>
              <a:gd name="connsiteY51" fmla="*/ 104775 h 2143125"/>
              <a:gd name="connsiteX52" fmla="*/ 3420842 w 4992467"/>
              <a:gd name="connsiteY52" fmla="*/ 133350 h 2143125"/>
              <a:gd name="connsiteX53" fmla="*/ 3449417 w 4992467"/>
              <a:gd name="connsiteY53" fmla="*/ 161925 h 2143125"/>
              <a:gd name="connsiteX54" fmla="*/ 3506567 w 4992467"/>
              <a:gd name="connsiteY54" fmla="*/ 200025 h 2143125"/>
              <a:gd name="connsiteX55" fmla="*/ 3535142 w 4992467"/>
              <a:gd name="connsiteY55" fmla="*/ 219075 h 2143125"/>
              <a:gd name="connsiteX56" fmla="*/ 3563717 w 4992467"/>
              <a:gd name="connsiteY56" fmla="*/ 247650 h 2143125"/>
              <a:gd name="connsiteX57" fmla="*/ 3620867 w 4992467"/>
              <a:gd name="connsiteY57" fmla="*/ 266700 h 2143125"/>
              <a:gd name="connsiteX58" fmla="*/ 3678017 w 4992467"/>
              <a:gd name="connsiteY58" fmla="*/ 295275 h 2143125"/>
              <a:gd name="connsiteX59" fmla="*/ 3706592 w 4992467"/>
              <a:gd name="connsiteY59" fmla="*/ 314325 h 2143125"/>
              <a:gd name="connsiteX60" fmla="*/ 3744692 w 4992467"/>
              <a:gd name="connsiteY60" fmla="*/ 323850 h 2143125"/>
              <a:gd name="connsiteX61" fmla="*/ 3887567 w 4992467"/>
              <a:gd name="connsiteY61" fmla="*/ 342900 h 2143125"/>
              <a:gd name="connsiteX62" fmla="*/ 3944717 w 4992467"/>
              <a:gd name="connsiteY62" fmla="*/ 361950 h 2143125"/>
              <a:gd name="connsiteX63" fmla="*/ 3973292 w 4992467"/>
              <a:gd name="connsiteY63" fmla="*/ 371475 h 2143125"/>
              <a:gd name="connsiteX64" fmla="*/ 4030442 w 4992467"/>
              <a:gd name="connsiteY64" fmla="*/ 419100 h 2143125"/>
              <a:gd name="connsiteX65" fmla="*/ 4087592 w 4992467"/>
              <a:gd name="connsiteY65" fmla="*/ 457200 h 2143125"/>
              <a:gd name="connsiteX66" fmla="*/ 4116167 w 4992467"/>
              <a:gd name="connsiteY66" fmla="*/ 476250 h 2143125"/>
              <a:gd name="connsiteX67" fmla="*/ 4173317 w 4992467"/>
              <a:gd name="connsiteY67" fmla="*/ 514350 h 2143125"/>
              <a:gd name="connsiteX68" fmla="*/ 4201892 w 4992467"/>
              <a:gd name="connsiteY68" fmla="*/ 533400 h 2143125"/>
              <a:gd name="connsiteX69" fmla="*/ 4230467 w 4992467"/>
              <a:gd name="connsiteY69" fmla="*/ 542925 h 2143125"/>
              <a:gd name="connsiteX70" fmla="*/ 4259042 w 4992467"/>
              <a:gd name="connsiteY70" fmla="*/ 571500 h 2143125"/>
              <a:gd name="connsiteX71" fmla="*/ 4316192 w 4992467"/>
              <a:gd name="connsiteY71" fmla="*/ 600075 h 2143125"/>
              <a:gd name="connsiteX72" fmla="*/ 4344767 w 4992467"/>
              <a:gd name="connsiteY72" fmla="*/ 628650 h 2143125"/>
              <a:gd name="connsiteX73" fmla="*/ 4373342 w 4992467"/>
              <a:gd name="connsiteY73" fmla="*/ 638175 h 2143125"/>
              <a:gd name="connsiteX74" fmla="*/ 4459067 w 4992467"/>
              <a:gd name="connsiteY74" fmla="*/ 695325 h 2143125"/>
              <a:gd name="connsiteX75" fmla="*/ 4487642 w 4992467"/>
              <a:gd name="connsiteY75" fmla="*/ 714375 h 2143125"/>
              <a:gd name="connsiteX76" fmla="*/ 4516217 w 4992467"/>
              <a:gd name="connsiteY76" fmla="*/ 733425 h 2143125"/>
              <a:gd name="connsiteX77" fmla="*/ 4601942 w 4992467"/>
              <a:gd name="connsiteY77" fmla="*/ 809625 h 2143125"/>
              <a:gd name="connsiteX78" fmla="*/ 4630517 w 4992467"/>
              <a:gd name="connsiteY78" fmla="*/ 819150 h 2143125"/>
              <a:gd name="connsiteX79" fmla="*/ 4687667 w 4992467"/>
              <a:gd name="connsiteY79" fmla="*/ 857250 h 2143125"/>
              <a:gd name="connsiteX80" fmla="*/ 4754342 w 4992467"/>
              <a:gd name="connsiteY80" fmla="*/ 876300 h 2143125"/>
              <a:gd name="connsiteX81" fmla="*/ 4782917 w 4992467"/>
              <a:gd name="connsiteY81" fmla="*/ 885825 h 2143125"/>
              <a:gd name="connsiteX82" fmla="*/ 4849592 w 4992467"/>
              <a:gd name="connsiteY82" fmla="*/ 904875 h 2143125"/>
              <a:gd name="connsiteX83" fmla="*/ 4878167 w 4992467"/>
              <a:gd name="connsiteY83" fmla="*/ 923925 h 2143125"/>
              <a:gd name="connsiteX84" fmla="*/ 4906742 w 4992467"/>
              <a:gd name="connsiteY84" fmla="*/ 933450 h 2143125"/>
              <a:gd name="connsiteX85" fmla="*/ 4963892 w 4992467"/>
              <a:gd name="connsiteY85" fmla="*/ 971550 h 2143125"/>
              <a:gd name="connsiteX86" fmla="*/ 4992467 w 4992467"/>
              <a:gd name="connsiteY86" fmla="*/ 1008111 h 2143125"/>
              <a:gd name="connsiteX87" fmla="*/ 4220942 w 4992467"/>
              <a:gd name="connsiteY87" fmla="*/ 2038350 h 2143125"/>
              <a:gd name="connsiteX88" fmla="*/ 4154267 w 4992467"/>
              <a:gd name="connsiteY88" fmla="*/ 2114550 h 2143125"/>
              <a:gd name="connsiteX89" fmla="*/ 4106642 w 4992467"/>
              <a:gd name="connsiteY89" fmla="*/ 2124075 h 2143125"/>
              <a:gd name="connsiteX90" fmla="*/ 3906617 w 4992467"/>
              <a:gd name="connsiteY90" fmla="*/ 2143125 h 2143125"/>
              <a:gd name="connsiteX91" fmla="*/ 3458942 w 4992467"/>
              <a:gd name="connsiteY91" fmla="*/ 2124075 h 2143125"/>
              <a:gd name="connsiteX92" fmla="*/ 3344642 w 4992467"/>
              <a:gd name="connsiteY92" fmla="*/ 2095500 h 2143125"/>
              <a:gd name="connsiteX93" fmla="*/ 3297017 w 4992467"/>
              <a:gd name="connsiteY93" fmla="*/ 2085975 h 2143125"/>
              <a:gd name="connsiteX94" fmla="*/ 3068417 w 4992467"/>
              <a:gd name="connsiteY94" fmla="*/ 2095500 h 2143125"/>
              <a:gd name="connsiteX95" fmla="*/ 3030317 w 4992467"/>
              <a:gd name="connsiteY95" fmla="*/ 2105025 h 2143125"/>
              <a:gd name="connsiteX96" fmla="*/ 2925542 w 4992467"/>
              <a:gd name="connsiteY96" fmla="*/ 2114550 h 2143125"/>
              <a:gd name="connsiteX97" fmla="*/ 2858867 w 4992467"/>
              <a:gd name="connsiteY97" fmla="*/ 2124075 h 2143125"/>
              <a:gd name="connsiteX98" fmla="*/ 2011142 w 4992467"/>
              <a:gd name="connsiteY98" fmla="*/ 2114550 h 2143125"/>
              <a:gd name="connsiteX99" fmla="*/ 1887317 w 4992467"/>
              <a:gd name="connsiteY99" fmla="*/ 2095500 h 2143125"/>
              <a:gd name="connsiteX100" fmla="*/ 1639667 w 4992467"/>
              <a:gd name="connsiteY100" fmla="*/ 2085975 h 2143125"/>
              <a:gd name="connsiteX101" fmla="*/ 1553942 w 4992467"/>
              <a:gd name="connsiteY101" fmla="*/ 2076450 h 2143125"/>
              <a:gd name="connsiteX102" fmla="*/ 1525367 w 4992467"/>
              <a:gd name="connsiteY102" fmla="*/ 2066925 h 2143125"/>
              <a:gd name="connsiteX103" fmla="*/ 687167 w 4992467"/>
              <a:gd name="connsiteY103" fmla="*/ 2085975 h 2143125"/>
              <a:gd name="connsiteX104" fmla="*/ 620492 w 4992467"/>
              <a:gd name="connsiteY104" fmla="*/ 2076450 h 2143125"/>
              <a:gd name="connsiteX105" fmla="*/ 572867 w 4992467"/>
              <a:gd name="connsiteY10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1367 w 4992467"/>
              <a:gd name="connsiteY4" fmla="*/ 809625 h 2143125"/>
              <a:gd name="connsiteX5" fmla="*/ 68042 w 4992467"/>
              <a:gd name="connsiteY5" fmla="*/ 733425 h 2143125"/>
              <a:gd name="connsiteX6" fmla="*/ 96617 w 4992467"/>
              <a:gd name="connsiteY6" fmla="*/ 714375 h 2143125"/>
              <a:gd name="connsiteX7" fmla="*/ 125192 w 4992467"/>
              <a:gd name="connsiteY7" fmla="*/ 695325 h 2143125"/>
              <a:gd name="connsiteX8" fmla="*/ 172817 w 4992467"/>
              <a:gd name="connsiteY8" fmla="*/ 647700 h 2143125"/>
              <a:gd name="connsiteX9" fmla="*/ 201392 w 4992467"/>
              <a:gd name="connsiteY9" fmla="*/ 638175 h 2143125"/>
              <a:gd name="connsiteX10" fmla="*/ 258542 w 4992467"/>
              <a:gd name="connsiteY10" fmla="*/ 600075 h 2143125"/>
              <a:gd name="connsiteX11" fmla="*/ 315692 w 4992467"/>
              <a:gd name="connsiteY11" fmla="*/ 571500 h 2143125"/>
              <a:gd name="connsiteX12" fmla="*/ 344267 w 4992467"/>
              <a:gd name="connsiteY12" fmla="*/ 561975 h 2143125"/>
              <a:gd name="connsiteX13" fmla="*/ 401417 w 4992467"/>
              <a:gd name="connsiteY13" fmla="*/ 523875 h 2143125"/>
              <a:gd name="connsiteX14" fmla="*/ 429992 w 4992467"/>
              <a:gd name="connsiteY14" fmla="*/ 504825 h 2143125"/>
              <a:gd name="connsiteX15" fmla="*/ 458567 w 4992467"/>
              <a:gd name="connsiteY15" fmla="*/ 495300 h 2143125"/>
              <a:gd name="connsiteX16" fmla="*/ 487142 w 4992467"/>
              <a:gd name="connsiteY16" fmla="*/ 476250 h 2143125"/>
              <a:gd name="connsiteX17" fmla="*/ 544292 w 4992467"/>
              <a:gd name="connsiteY17" fmla="*/ 457200 h 2143125"/>
              <a:gd name="connsiteX18" fmla="*/ 649067 w 4992467"/>
              <a:gd name="connsiteY18" fmla="*/ 428625 h 2143125"/>
              <a:gd name="connsiteX19" fmla="*/ 830042 w 4992467"/>
              <a:gd name="connsiteY19" fmla="*/ 409575 h 2143125"/>
              <a:gd name="connsiteX20" fmla="*/ 925292 w 4992467"/>
              <a:gd name="connsiteY20" fmla="*/ 381000 h 2143125"/>
              <a:gd name="connsiteX21" fmla="*/ 953867 w 4992467"/>
              <a:gd name="connsiteY21" fmla="*/ 361950 h 2143125"/>
              <a:gd name="connsiteX22" fmla="*/ 1011017 w 4992467"/>
              <a:gd name="connsiteY22" fmla="*/ 342900 h 2143125"/>
              <a:gd name="connsiteX23" fmla="*/ 1096742 w 4992467"/>
              <a:gd name="connsiteY23" fmla="*/ 304800 h 2143125"/>
              <a:gd name="connsiteX24" fmla="*/ 1182467 w 4992467"/>
              <a:gd name="connsiteY24" fmla="*/ 285750 h 2143125"/>
              <a:gd name="connsiteX25" fmla="*/ 1220567 w 4992467"/>
              <a:gd name="connsiteY25" fmla="*/ 276225 h 2143125"/>
              <a:gd name="connsiteX26" fmla="*/ 1411067 w 4992467"/>
              <a:gd name="connsiteY26" fmla="*/ 266700 h 2143125"/>
              <a:gd name="connsiteX27" fmla="*/ 1458692 w 4992467"/>
              <a:gd name="connsiteY27" fmla="*/ 257175 h 2143125"/>
              <a:gd name="connsiteX28" fmla="*/ 1487267 w 4992467"/>
              <a:gd name="connsiteY28" fmla="*/ 247650 h 2143125"/>
              <a:gd name="connsiteX29" fmla="*/ 1544417 w 4992467"/>
              <a:gd name="connsiteY29" fmla="*/ 238125 h 2143125"/>
              <a:gd name="connsiteX30" fmla="*/ 1658717 w 4992467"/>
              <a:gd name="connsiteY30" fmla="*/ 247650 h 2143125"/>
              <a:gd name="connsiteX31" fmla="*/ 1868267 w 4992467"/>
              <a:gd name="connsiteY31" fmla="*/ 228600 h 2143125"/>
              <a:gd name="connsiteX32" fmla="*/ 1953992 w 4992467"/>
              <a:gd name="connsiteY32" fmla="*/ 200025 h 2143125"/>
              <a:gd name="connsiteX33" fmla="*/ 1982567 w 4992467"/>
              <a:gd name="connsiteY33" fmla="*/ 190500 h 2143125"/>
              <a:gd name="connsiteX34" fmla="*/ 2011142 w 4992467"/>
              <a:gd name="connsiteY34" fmla="*/ 171450 h 2143125"/>
              <a:gd name="connsiteX35" fmla="*/ 2068292 w 4992467"/>
              <a:gd name="connsiteY35" fmla="*/ 152400 h 2143125"/>
              <a:gd name="connsiteX36" fmla="*/ 2154017 w 4992467"/>
              <a:gd name="connsiteY36" fmla="*/ 114300 h 2143125"/>
              <a:gd name="connsiteX37" fmla="*/ 2496917 w 4992467"/>
              <a:gd name="connsiteY37" fmla="*/ 95250 h 2143125"/>
              <a:gd name="connsiteX38" fmla="*/ 2582642 w 4992467"/>
              <a:gd name="connsiteY38" fmla="*/ 66675 h 2143125"/>
              <a:gd name="connsiteX39" fmla="*/ 2611217 w 4992467"/>
              <a:gd name="connsiteY39" fmla="*/ 57150 h 2143125"/>
              <a:gd name="connsiteX40" fmla="*/ 2639792 w 4992467"/>
              <a:gd name="connsiteY40" fmla="*/ 38100 h 2143125"/>
              <a:gd name="connsiteX41" fmla="*/ 2696942 w 4992467"/>
              <a:gd name="connsiteY41" fmla="*/ 19050 h 2143125"/>
              <a:gd name="connsiteX42" fmla="*/ 2763617 w 4992467"/>
              <a:gd name="connsiteY42" fmla="*/ 0 h 2143125"/>
              <a:gd name="connsiteX43" fmla="*/ 2982692 w 4992467"/>
              <a:gd name="connsiteY43" fmla="*/ 9525 h 2143125"/>
              <a:gd name="connsiteX44" fmla="*/ 3039842 w 4992467"/>
              <a:gd name="connsiteY44" fmla="*/ 28575 h 2143125"/>
              <a:gd name="connsiteX45" fmla="*/ 3077942 w 4992467"/>
              <a:gd name="connsiteY45" fmla="*/ 38100 h 2143125"/>
              <a:gd name="connsiteX46" fmla="*/ 3135092 w 4992467"/>
              <a:gd name="connsiteY46" fmla="*/ 57150 h 2143125"/>
              <a:gd name="connsiteX47" fmla="*/ 3192242 w 4992467"/>
              <a:gd name="connsiteY47" fmla="*/ 76200 h 2143125"/>
              <a:gd name="connsiteX48" fmla="*/ 3220817 w 4992467"/>
              <a:gd name="connsiteY48" fmla="*/ 85725 h 2143125"/>
              <a:gd name="connsiteX49" fmla="*/ 3249392 w 4992467"/>
              <a:gd name="connsiteY49" fmla="*/ 95250 h 2143125"/>
              <a:gd name="connsiteX50" fmla="*/ 3363692 w 4992467"/>
              <a:gd name="connsiteY50" fmla="*/ 104775 h 2143125"/>
              <a:gd name="connsiteX51" fmla="*/ 3420842 w 4992467"/>
              <a:gd name="connsiteY51" fmla="*/ 133350 h 2143125"/>
              <a:gd name="connsiteX52" fmla="*/ 3449417 w 4992467"/>
              <a:gd name="connsiteY52" fmla="*/ 161925 h 2143125"/>
              <a:gd name="connsiteX53" fmla="*/ 3506567 w 4992467"/>
              <a:gd name="connsiteY53" fmla="*/ 200025 h 2143125"/>
              <a:gd name="connsiteX54" fmla="*/ 3535142 w 4992467"/>
              <a:gd name="connsiteY54" fmla="*/ 219075 h 2143125"/>
              <a:gd name="connsiteX55" fmla="*/ 3563717 w 4992467"/>
              <a:gd name="connsiteY55" fmla="*/ 247650 h 2143125"/>
              <a:gd name="connsiteX56" fmla="*/ 3620867 w 4992467"/>
              <a:gd name="connsiteY56" fmla="*/ 266700 h 2143125"/>
              <a:gd name="connsiteX57" fmla="*/ 3678017 w 4992467"/>
              <a:gd name="connsiteY57" fmla="*/ 295275 h 2143125"/>
              <a:gd name="connsiteX58" fmla="*/ 3706592 w 4992467"/>
              <a:gd name="connsiteY58" fmla="*/ 314325 h 2143125"/>
              <a:gd name="connsiteX59" fmla="*/ 3744692 w 4992467"/>
              <a:gd name="connsiteY59" fmla="*/ 323850 h 2143125"/>
              <a:gd name="connsiteX60" fmla="*/ 3887567 w 4992467"/>
              <a:gd name="connsiteY60" fmla="*/ 342900 h 2143125"/>
              <a:gd name="connsiteX61" fmla="*/ 3944717 w 4992467"/>
              <a:gd name="connsiteY61" fmla="*/ 361950 h 2143125"/>
              <a:gd name="connsiteX62" fmla="*/ 3973292 w 4992467"/>
              <a:gd name="connsiteY62" fmla="*/ 371475 h 2143125"/>
              <a:gd name="connsiteX63" fmla="*/ 4030442 w 4992467"/>
              <a:gd name="connsiteY63" fmla="*/ 419100 h 2143125"/>
              <a:gd name="connsiteX64" fmla="*/ 4087592 w 4992467"/>
              <a:gd name="connsiteY64" fmla="*/ 457200 h 2143125"/>
              <a:gd name="connsiteX65" fmla="*/ 4116167 w 4992467"/>
              <a:gd name="connsiteY65" fmla="*/ 476250 h 2143125"/>
              <a:gd name="connsiteX66" fmla="*/ 4173317 w 4992467"/>
              <a:gd name="connsiteY66" fmla="*/ 514350 h 2143125"/>
              <a:gd name="connsiteX67" fmla="*/ 4201892 w 4992467"/>
              <a:gd name="connsiteY67" fmla="*/ 533400 h 2143125"/>
              <a:gd name="connsiteX68" fmla="*/ 4230467 w 4992467"/>
              <a:gd name="connsiteY68" fmla="*/ 542925 h 2143125"/>
              <a:gd name="connsiteX69" fmla="*/ 4259042 w 4992467"/>
              <a:gd name="connsiteY69" fmla="*/ 571500 h 2143125"/>
              <a:gd name="connsiteX70" fmla="*/ 4316192 w 4992467"/>
              <a:gd name="connsiteY70" fmla="*/ 600075 h 2143125"/>
              <a:gd name="connsiteX71" fmla="*/ 4344767 w 4992467"/>
              <a:gd name="connsiteY71" fmla="*/ 628650 h 2143125"/>
              <a:gd name="connsiteX72" fmla="*/ 4373342 w 4992467"/>
              <a:gd name="connsiteY72" fmla="*/ 638175 h 2143125"/>
              <a:gd name="connsiteX73" fmla="*/ 4459067 w 4992467"/>
              <a:gd name="connsiteY73" fmla="*/ 695325 h 2143125"/>
              <a:gd name="connsiteX74" fmla="*/ 4487642 w 4992467"/>
              <a:gd name="connsiteY74" fmla="*/ 714375 h 2143125"/>
              <a:gd name="connsiteX75" fmla="*/ 4516217 w 4992467"/>
              <a:gd name="connsiteY75" fmla="*/ 733425 h 2143125"/>
              <a:gd name="connsiteX76" fmla="*/ 4601942 w 4992467"/>
              <a:gd name="connsiteY76" fmla="*/ 809625 h 2143125"/>
              <a:gd name="connsiteX77" fmla="*/ 4630517 w 4992467"/>
              <a:gd name="connsiteY77" fmla="*/ 819150 h 2143125"/>
              <a:gd name="connsiteX78" fmla="*/ 4687667 w 4992467"/>
              <a:gd name="connsiteY78" fmla="*/ 857250 h 2143125"/>
              <a:gd name="connsiteX79" fmla="*/ 4754342 w 4992467"/>
              <a:gd name="connsiteY79" fmla="*/ 876300 h 2143125"/>
              <a:gd name="connsiteX80" fmla="*/ 4782917 w 4992467"/>
              <a:gd name="connsiteY80" fmla="*/ 885825 h 2143125"/>
              <a:gd name="connsiteX81" fmla="*/ 4849592 w 4992467"/>
              <a:gd name="connsiteY81" fmla="*/ 904875 h 2143125"/>
              <a:gd name="connsiteX82" fmla="*/ 4878167 w 4992467"/>
              <a:gd name="connsiteY82" fmla="*/ 923925 h 2143125"/>
              <a:gd name="connsiteX83" fmla="*/ 4906742 w 4992467"/>
              <a:gd name="connsiteY83" fmla="*/ 933450 h 2143125"/>
              <a:gd name="connsiteX84" fmla="*/ 4963892 w 4992467"/>
              <a:gd name="connsiteY84" fmla="*/ 971550 h 2143125"/>
              <a:gd name="connsiteX85" fmla="*/ 4992467 w 4992467"/>
              <a:gd name="connsiteY85" fmla="*/ 1008111 h 2143125"/>
              <a:gd name="connsiteX86" fmla="*/ 4220942 w 4992467"/>
              <a:gd name="connsiteY86" fmla="*/ 2038350 h 2143125"/>
              <a:gd name="connsiteX87" fmla="*/ 4154267 w 4992467"/>
              <a:gd name="connsiteY87" fmla="*/ 2114550 h 2143125"/>
              <a:gd name="connsiteX88" fmla="*/ 4106642 w 4992467"/>
              <a:gd name="connsiteY88" fmla="*/ 2124075 h 2143125"/>
              <a:gd name="connsiteX89" fmla="*/ 3906617 w 4992467"/>
              <a:gd name="connsiteY89" fmla="*/ 2143125 h 2143125"/>
              <a:gd name="connsiteX90" fmla="*/ 3458942 w 4992467"/>
              <a:gd name="connsiteY90" fmla="*/ 2124075 h 2143125"/>
              <a:gd name="connsiteX91" fmla="*/ 3344642 w 4992467"/>
              <a:gd name="connsiteY91" fmla="*/ 2095500 h 2143125"/>
              <a:gd name="connsiteX92" fmla="*/ 3297017 w 4992467"/>
              <a:gd name="connsiteY92" fmla="*/ 2085975 h 2143125"/>
              <a:gd name="connsiteX93" fmla="*/ 3068417 w 4992467"/>
              <a:gd name="connsiteY93" fmla="*/ 2095500 h 2143125"/>
              <a:gd name="connsiteX94" fmla="*/ 3030317 w 4992467"/>
              <a:gd name="connsiteY94" fmla="*/ 2105025 h 2143125"/>
              <a:gd name="connsiteX95" fmla="*/ 2925542 w 4992467"/>
              <a:gd name="connsiteY95" fmla="*/ 2114550 h 2143125"/>
              <a:gd name="connsiteX96" fmla="*/ 2858867 w 4992467"/>
              <a:gd name="connsiteY96" fmla="*/ 2124075 h 2143125"/>
              <a:gd name="connsiteX97" fmla="*/ 2011142 w 4992467"/>
              <a:gd name="connsiteY97" fmla="*/ 2114550 h 2143125"/>
              <a:gd name="connsiteX98" fmla="*/ 1887317 w 4992467"/>
              <a:gd name="connsiteY98" fmla="*/ 2095500 h 2143125"/>
              <a:gd name="connsiteX99" fmla="*/ 1639667 w 4992467"/>
              <a:gd name="connsiteY99" fmla="*/ 2085975 h 2143125"/>
              <a:gd name="connsiteX100" fmla="*/ 1553942 w 4992467"/>
              <a:gd name="connsiteY100" fmla="*/ 2076450 h 2143125"/>
              <a:gd name="connsiteX101" fmla="*/ 1525367 w 4992467"/>
              <a:gd name="connsiteY101" fmla="*/ 2066925 h 2143125"/>
              <a:gd name="connsiteX102" fmla="*/ 687167 w 4992467"/>
              <a:gd name="connsiteY102" fmla="*/ 2085975 h 2143125"/>
              <a:gd name="connsiteX103" fmla="*/ 620492 w 4992467"/>
              <a:gd name="connsiteY103" fmla="*/ 2076450 h 2143125"/>
              <a:gd name="connsiteX104" fmla="*/ 572867 w 4992467"/>
              <a:gd name="connsiteY10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1367 w 4992467"/>
              <a:gd name="connsiteY3" fmla="*/ 809625 h 2143125"/>
              <a:gd name="connsiteX4" fmla="*/ 68042 w 4992467"/>
              <a:gd name="connsiteY4" fmla="*/ 733425 h 2143125"/>
              <a:gd name="connsiteX5" fmla="*/ 96617 w 4992467"/>
              <a:gd name="connsiteY5" fmla="*/ 714375 h 2143125"/>
              <a:gd name="connsiteX6" fmla="*/ 125192 w 4992467"/>
              <a:gd name="connsiteY6" fmla="*/ 695325 h 2143125"/>
              <a:gd name="connsiteX7" fmla="*/ 172817 w 4992467"/>
              <a:gd name="connsiteY7" fmla="*/ 647700 h 2143125"/>
              <a:gd name="connsiteX8" fmla="*/ 201392 w 4992467"/>
              <a:gd name="connsiteY8" fmla="*/ 638175 h 2143125"/>
              <a:gd name="connsiteX9" fmla="*/ 258542 w 4992467"/>
              <a:gd name="connsiteY9" fmla="*/ 600075 h 2143125"/>
              <a:gd name="connsiteX10" fmla="*/ 315692 w 4992467"/>
              <a:gd name="connsiteY10" fmla="*/ 571500 h 2143125"/>
              <a:gd name="connsiteX11" fmla="*/ 344267 w 4992467"/>
              <a:gd name="connsiteY11" fmla="*/ 561975 h 2143125"/>
              <a:gd name="connsiteX12" fmla="*/ 401417 w 4992467"/>
              <a:gd name="connsiteY12" fmla="*/ 523875 h 2143125"/>
              <a:gd name="connsiteX13" fmla="*/ 429992 w 4992467"/>
              <a:gd name="connsiteY13" fmla="*/ 504825 h 2143125"/>
              <a:gd name="connsiteX14" fmla="*/ 458567 w 4992467"/>
              <a:gd name="connsiteY14" fmla="*/ 495300 h 2143125"/>
              <a:gd name="connsiteX15" fmla="*/ 487142 w 4992467"/>
              <a:gd name="connsiteY15" fmla="*/ 476250 h 2143125"/>
              <a:gd name="connsiteX16" fmla="*/ 544292 w 4992467"/>
              <a:gd name="connsiteY16" fmla="*/ 457200 h 2143125"/>
              <a:gd name="connsiteX17" fmla="*/ 649067 w 4992467"/>
              <a:gd name="connsiteY17" fmla="*/ 428625 h 2143125"/>
              <a:gd name="connsiteX18" fmla="*/ 830042 w 4992467"/>
              <a:gd name="connsiteY18" fmla="*/ 409575 h 2143125"/>
              <a:gd name="connsiteX19" fmla="*/ 925292 w 4992467"/>
              <a:gd name="connsiteY19" fmla="*/ 381000 h 2143125"/>
              <a:gd name="connsiteX20" fmla="*/ 953867 w 4992467"/>
              <a:gd name="connsiteY20" fmla="*/ 361950 h 2143125"/>
              <a:gd name="connsiteX21" fmla="*/ 1011017 w 4992467"/>
              <a:gd name="connsiteY21" fmla="*/ 342900 h 2143125"/>
              <a:gd name="connsiteX22" fmla="*/ 1096742 w 4992467"/>
              <a:gd name="connsiteY22" fmla="*/ 304800 h 2143125"/>
              <a:gd name="connsiteX23" fmla="*/ 1182467 w 4992467"/>
              <a:gd name="connsiteY23" fmla="*/ 285750 h 2143125"/>
              <a:gd name="connsiteX24" fmla="*/ 1220567 w 4992467"/>
              <a:gd name="connsiteY24" fmla="*/ 276225 h 2143125"/>
              <a:gd name="connsiteX25" fmla="*/ 1411067 w 4992467"/>
              <a:gd name="connsiteY25" fmla="*/ 266700 h 2143125"/>
              <a:gd name="connsiteX26" fmla="*/ 1458692 w 4992467"/>
              <a:gd name="connsiteY26" fmla="*/ 257175 h 2143125"/>
              <a:gd name="connsiteX27" fmla="*/ 1487267 w 4992467"/>
              <a:gd name="connsiteY27" fmla="*/ 247650 h 2143125"/>
              <a:gd name="connsiteX28" fmla="*/ 1544417 w 4992467"/>
              <a:gd name="connsiteY28" fmla="*/ 238125 h 2143125"/>
              <a:gd name="connsiteX29" fmla="*/ 1658717 w 4992467"/>
              <a:gd name="connsiteY29" fmla="*/ 247650 h 2143125"/>
              <a:gd name="connsiteX30" fmla="*/ 1868267 w 4992467"/>
              <a:gd name="connsiteY30" fmla="*/ 228600 h 2143125"/>
              <a:gd name="connsiteX31" fmla="*/ 1953992 w 4992467"/>
              <a:gd name="connsiteY31" fmla="*/ 200025 h 2143125"/>
              <a:gd name="connsiteX32" fmla="*/ 1982567 w 4992467"/>
              <a:gd name="connsiteY32" fmla="*/ 190500 h 2143125"/>
              <a:gd name="connsiteX33" fmla="*/ 2011142 w 4992467"/>
              <a:gd name="connsiteY33" fmla="*/ 171450 h 2143125"/>
              <a:gd name="connsiteX34" fmla="*/ 2068292 w 4992467"/>
              <a:gd name="connsiteY34" fmla="*/ 152400 h 2143125"/>
              <a:gd name="connsiteX35" fmla="*/ 2154017 w 4992467"/>
              <a:gd name="connsiteY35" fmla="*/ 114300 h 2143125"/>
              <a:gd name="connsiteX36" fmla="*/ 2496917 w 4992467"/>
              <a:gd name="connsiteY36" fmla="*/ 95250 h 2143125"/>
              <a:gd name="connsiteX37" fmla="*/ 2582642 w 4992467"/>
              <a:gd name="connsiteY37" fmla="*/ 66675 h 2143125"/>
              <a:gd name="connsiteX38" fmla="*/ 2611217 w 4992467"/>
              <a:gd name="connsiteY38" fmla="*/ 57150 h 2143125"/>
              <a:gd name="connsiteX39" fmla="*/ 2639792 w 4992467"/>
              <a:gd name="connsiteY39" fmla="*/ 38100 h 2143125"/>
              <a:gd name="connsiteX40" fmla="*/ 2696942 w 4992467"/>
              <a:gd name="connsiteY40" fmla="*/ 19050 h 2143125"/>
              <a:gd name="connsiteX41" fmla="*/ 2763617 w 4992467"/>
              <a:gd name="connsiteY41" fmla="*/ 0 h 2143125"/>
              <a:gd name="connsiteX42" fmla="*/ 2982692 w 4992467"/>
              <a:gd name="connsiteY42" fmla="*/ 9525 h 2143125"/>
              <a:gd name="connsiteX43" fmla="*/ 3039842 w 4992467"/>
              <a:gd name="connsiteY43" fmla="*/ 28575 h 2143125"/>
              <a:gd name="connsiteX44" fmla="*/ 3077942 w 4992467"/>
              <a:gd name="connsiteY44" fmla="*/ 38100 h 2143125"/>
              <a:gd name="connsiteX45" fmla="*/ 3135092 w 4992467"/>
              <a:gd name="connsiteY45" fmla="*/ 57150 h 2143125"/>
              <a:gd name="connsiteX46" fmla="*/ 3192242 w 4992467"/>
              <a:gd name="connsiteY46" fmla="*/ 76200 h 2143125"/>
              <a:gd name="connsiteX47" fmla="*/ 3220817 w 4992467"/>
              <a:gd name="connsiteY47" fmla="*/ 85725 h 2143125"/>
              <a:gd name="connsiteX48" fmla="*/ 3249392 w 4992467"/>
              <a:gd name="connsiteY48" fmla="*/ 95250 h 2143125"/>
              <a:gd name="connsiteX49" fmla="*/ 3363692 w 4992467"/>
              <a:gd name="connsiteY49" fmla="*/ 104775 h 2143125"/>
              <a:gd name="connsiteX50" fmla="*/ 3420842 w 4992467"/>
              <a:gd name="connsiteY50" fmla="*/ 133350 h 2143125"/>
              <a:gd name="connsiteX51" fmla="*/ 3449417 w 4992467"/>
              <a:gd name="connsiteY51" fmla="*/ 161925 h 2143125"/>
              <a:gd name="connsiteX52" fmla="*/ 3506567 w 4992467"/>
              <a:gd name="connsiteY52" fmla="*/ 200025 h 2143125"/>
              <a:gd name="connsiteX53" fmla="*/ 3535142 w 4992467"/>
              <a:gd name="connsiteY53" fmla="*/ 219075 h 2143125"/>
              <a:gd name="connsiteX54" fmla="*/ 3563717 w 4992467"/>
              <a:gd name="connsiteY54" fmla="*/ 247650 h 2143125"/>
              <a:gd name="connsiteX55" fmla="*/ 3620867 w 4992467"/>
              <a:gd name="connsiteY55" fmla="*/ 266700 h 2143125"/>
              <a:gd name="connsiteX56" fmla="*/ 3678017 w 4992467"/>
              <a:gd name="connsiteY56" fmla="*/ 295275 h 2143125"/>
              <a:gd name="connsiteX57" fmla="*/ 3706592 w 4992467"/>
              <a:gd name="connsiteY57" fmla="*/ 314325 h 2143125"/>
              <a:gd name="connsiteX58" fmla="*/ 3744692 w 4992467"/>
              <a:gd name="connsiteY58" fmla="*/ 323850 h 2143125"/>
              <a:gd name="connsiteX59" fmla="*/ 3887567 w 4992467"/>
              <a:gd name="connsiteY59" fmla="*/ 342900 h 2143125"/>
              <a:gd name="connsiteX60" fmla="*/ 3944717 w 4992467"/>
              <a:gd name="connsiteY60" fmla="*/ 361950 h 2143125"/>
              <a:gd name="connsiteX61" fmla="*/ 3973292 w 4992467"/>
              <a:gd name="connsiteY61" fmla="*/ 371475 h 2143125"/>
              <a:gd name="connsiteX62" fmla="*/ 4030442 w 4992467"/>
              <a:gd name="connsiteY62" fmla="*/ 419100 h 2143125"/>
              <a:gd name="connsiteX63" fmla="*/ 4087592 w 4992467"/>
              <a:gd name="connsiteY63" fmla="*/ 457200 h 2143125"/>
              <a:gd name="connsiteX64" fmla="*/ 4116167 w 4992467"/>
              <a:gd name="connsiteY64" fmla="*/ 476250 h 2143125"/>
              <a:gd name="connsiteX65" fmla="*/ 4173317 w 4992467"/>
              <a:gd name="connsiteY65" fmla="*/ 514350 h 2143125"/>
              <a:gd name="connsiteX66" fmla="*/ 4201892 w 4992467"/>
              <a:gd name="connsiteY66" fmla="*/ 533400 h 2143125"/>
              <a:gd name="connsiteX67" fmla="*/ 4230467 w 4992467"/>
              <a:gd name="connsiteY67" fmla="*/ 542925 h 2143125"/>
              <a:gd name="connsiteX68" fmla="*/ 4259042 w 4992467"/>
              <a:gd name="connsiteY68" fmla="*/ 571500 h 2143125"/>
              <a:gd name="connsiteX69" fmla="*/ 4316192 w 4992467"/>
              <a:gd name="connsiteY69" fmla="*/ 600075 h 2143125"/>
              <a:gd name="connsiteX70" fmla="*/ 4344767 w 4992467"/>
              <a:gd name="connsiteY70" fmla="*/ 628650 h 2143125"/>
              <a:gd name="connsiteX71" fmla="*/ 4373342 w 4992467"/>
              <a:gd name="connsiteY71" fmla="*/ 638175 h 2143125"/>
              <a:gd name="connsiteX72" fmla="*/ 4459067 w 4992467"/>
              <a:gd name="connsiteY72" fmla="*/ 695325 h 2143125"/>
              <a:gd name="connsiteX73" fmla="*/ 4487642 w 4992467"/>
              <a:gd name="connsiteY73" fmla="*/ 714375 h 2143125"/>
              <a:gd name="connsiteX74" fmla="*/ 4516217 w 4992467"/>
              <a:gd name="connsiteY74" fmla="*/ 733425 h 2143125"/>
              <a:gd name="connsiteX75" fmla="*/ 4601942 w 4992467"/>
              <a:gd name="connsiteY75" fmla="*/ 809625 h 2143125"/>
              <a:gd name="connsiteX76" fmla="*/ 4630517 w 4992467"/>
              <a:gd name="connsiteY76" fmla="*/ 819150 h 2143125"/>
              <a:gd name="connsiteX77" fmla="*/ 4687667 w 4992467"/>
              <a:gd name="connsiteY77" fmla="*/ 857250 h 2143125"/>
              <a:gd name="connsiteX78" fmla="*/ 4754342 w 4992467"/>
              <a:gd name="connsiteY78" fmla="*/ 876300 h 2143125"/>
              <a:gd name="connsiteX79" fmla="*/ 4782917 w 4992467"/>
              <a:gd name="connsiteY79" fmla="*/ 885825 h 2143125"/>
              <a:gd name="connsiteX80" fmla="*/ 4849592 w 4992467"/>
              <a:gd name="connsiteY80" fmla="*/ 904875 h 2143125"/>
              <a:gd name="connsiteX81" fmla="*/ 4878167 w 4992467"/>
              <a:gd name="connsiteY81" fmla="*/ 923925 h 2143125"/>
              <a:gd name="connsiteX82" fmla="*/ 4906742 w 4992467"/>
              <a:gd name="connsiteY82" fmla="*/ 933450 h 2143125"/>
              <a:gd name="connsiteX83" fmla="*/ 4963892 w 4992467"/>
              <a:gd name="connsiteY83" fmla="*/ 971550 h 2143125"/>
              <a:gd name="connsiteX84" fmla="*/ 4992467 w 4992467"/>
              <a:gd name="connsiteY84" fmla="*/ 1008111 h 2143125"/>
              <a:gd name="connsiteX85" fmla="*/ 4220942 w 4992467"/>
              <a:gd name="connsiteY85" fmla="*/ 2038350 h 2143125"/>
              <a:gd name="connsiteX86" fmla="*/ 4154267 w 4992467"/>
              <a:gd name="connsiteY86" fmla="*/ 2114550 h 2143125"/>
              <a:gd name="connsiteX87" fmla="*/ 4106642 w 4992467"/>
              <a:gd name="connsiteY87" fmla="*/ 2124075 h 2143125"/>
              <a:gd name="connsiteX88" fmla="*/ 3906617 w 4992467"/>
              <a:gd name="connsiteY88" fmla="*/ 2143125 h 2143125"/>
              <a:gd name="connsiteX89" fmla="*/ 3458942 w 4992467"/>
              <a:gd name="connsiteY89" fmla="*/ 2124075 h 2143125"/>
              <a:gd name="connsiteX90" fmla="*/ 3344642 w 4992467"/>
              <a:gd name="connsiteY90" fmla="*/ 2095500 h 2143125"/>
              <a:gd name="connsiteX91" fmla="*/ 3297017 w 4992467"/>
              <a:gd name="connsiteY91" fmla="*/ 2085975 h 2143125"/>
              <a:gd name="connsiteX92" fmla="*/ 3068417 w 4992467"/>
              <a:gd name="connsiteY92" fmla="*/ 2095500 h 2143125"/>
              <a:gd name="connsiteX93" fmla="*/ 3030317 w 4992467"/>
              <a:gd name="connsiteY93" fmla="*/ 2105025 h 2143125"/>
              <a:gd name="connsiteX94" fmla="*/ 2925542 w 4992467"/>
              <a:gd name="connsiteY94" fmla="*/ 2114550 h 2143125"/>
              <a:gd name="connsiteX95" fmla="*/ 2858867 w 4992467"/>
              <a:gd name="connsiteY95" fmla="*/ 2124075 h 2143125"/>
              <a:gd name="connsiteX96" fmla="*/ 2011142 w 4992467"/>
              <a:gd name="connsiteY96" fmla="*/ 2114550 h 2143125"/>
              <a:gd name="connsiteX97" fmla="*/ 1887317 w 4992467"/>
              <a:gd name="connsiteY97" fmla="*/ 2095500 h 2143125"/>
              <a:gd name="connsiteX98" fmla="*/ 1639667 w 4992467"/>
              <a:gd name="connsiteY98" fmla="*/ 2085975 h 2143125"/>
              <a:gd name="connsiteX99" fmla="*/ 1553942 w 4992467"/>
              <a:gd name="connsiteY99" fmla="*/ 2076450 h 2143125"/>
              <a:gd name="connsiteX100" fmla="*/ 1525367 w 4992467"/>
              <a:gd name="connsiteY100" fmla="*/ 2066925 h 2143125"/>
              <a:gd name="connsiteX101" fmla="*/ 687167 w 4992467"/>
              <a:gd name="connsiteY101" fmla="*/ 2085975 h 2143125"/>
              <a:gd name="connsiteX102" fmla="*/ 620492 w 4992467"/>
              <a:gd name="connsiteY102" fmla="*/ 2076450 h 2143125"/>
              <a:gd name="connsiteX103" fmla="*/ 572867 w 4992467"/>
              <a:gd name="connsiteY10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620492 w 4992467"/>
              <a:gd name="connsiteY101" fmla="*/ 2076450 h 2143125"/>
              <a:gd name="connsiteX102" fmla="*/ 572867 w 4992467"/>
              <a:gd name="connsiteY10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572867 w 4992467"/>
              <a:gd name="connsiteY10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572867 w 4992467"/>
              <a:gd name="connsiteY10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572867 w 4992467"/>
              <a:gd name="connsiteY9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572867 w 4992467"/>
              <a:gd name="connsiteY9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572867 w 4992467"/>
              <a:gd name="connsiteY9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572867 w 4992467"/>
              <a:gd name="connsiteY9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572867 w 4992467"/>
              <a:gd name="connsiteY9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572867 w 4992467"/>
              <a:gd name="connsiteY9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2629 w 4992467"/>
              <a:gd name="connsiteY92" fmla="*/ 21431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572867 w 4992467"/>
              <a:gd name="connsiteY9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572867 w 4992467"/>
              <a:gd name="connsiteY9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572867 w 4992467"/>
              <a:gd name="connsiteY9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572867 w 4992467"/>
              <a:gd name="connsiteY8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572867 w 4992467"/>
              <a:gd name="connsiteY88" fmla="*/ 2095500 h 214312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4106642 w 4992467"/>
              <a:gd name="connsiteY86" fmla="*/ 2124075 h 2124075"/>
              <a:gd name="connsiteX87" fmla="*/ 572867 w 4992467"/>
              <a:gd name="connsiteY87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572867 w 4992467"/>
              <a:gd name="connsiteY86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154267 w 4992467"/>
              <a:gd name="connsiteY84" fmla="*/ 2114550 h 2124075"/>
              <a:gd name="connsiteX85" fmla="*/ 572867 w 4992467"/>
              <a:gd name="connsiteY85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572867 w 4992467"/>
              <a:gd name="connsiteY84" fmla="*/ 2095500 h 2124075"/>
              <a:gd name="connsiteX0" fmla="*/ 756071 w 4992467"/>
              <a:gd name="connsiteY0" fmla="*/ 1764196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756071 w 4992467"/>
              <a:gd name="connsiteY84" fmla="*/ 1764196 h 2124075"/>
              <a:gd name="connsiteX0" fmla="*/ 756071 w 4992467"/>
              <a:gd name="connsiteY0" fmla="*/ 1764196 h 2095500"/>
              <a:gd name="connsiteX1" fmla="*/ 572867 w 4992467"/>
              <a:gd name="connsiteY1" fmla="*/ 2095500 h 2095500"/>
              <a:gd name="connsiteX2" fmla="*/ 1367 w 4992467"/>
              <a:gd name="connsiteY2" fmla="*/ 809625 h 2095500"/>
              <a:gd name="connsiteX3" fmla="*/ 68042 w 4992467"/>
              <a:gd name="connsiteY3" fmla="*/ 733425 h 2095500"/>
              <a:gd name="connsiteX4" fmla="*/ 96617 w 4992467"/>
              <a:gd name="connsiteY4" fmla="*/ 714375 h 2095500"/>
              <a:gd name="connsiteX5" fmla="*/ 125192 w 4992467"/>
              <a:gd name="connsiteY5" fmla="*/ 695325 h 2095500"/>
              <a:gd name="connsiteX6" fmla="*/ 172817 w 4992467"/>
              <a:gd name="connsiteY6" fmla="*/ 647700 h 2095500"/>
              <a:gd name="connsiteX7" fmla="*/ 201392 w 4992467"/>
              <a:gd name="connsiteY7" fmla="*/ 638175 h 2095500"/>
              <a:gd name="connsiteX8" fmla="*/ 258542 w 4992467"/>
              <a:gd name="connsiteY8" fmla="*/ 600075 h 2095500"/>
              <a:gd name="connsiteX9" fmla="*/ 315692 w 4992467"/>
              <a:gd name="connsiteY9" fmla="*/ 571500 h 2095500"/>
              <a:gd name="connsiteX10" fmla="*/ 344267 w 4992467"/>
              <a:gd name="connsiteY10" fmla="*/ 561975 h 2095500"/>
              <a:gd name="connsiteX11" fmla="*/ 401417 w 4992467"/>
              <a:gd name="connsiteY11" fmla="*/ 523875 h 2095500"/>
              <a:gd name="connsiteX12" fmla="*/ 429992 w 4992467"/>
              <a:gd name="connsiteY12" fmla="*/ 504825 h 2095500"/>
              <a:gd name="connsiteX13" fmla="*/ 458567 w 4992467"/>
              <a:gd name="connsiteY13" fmla="*/ 495300 h 2095500"/>
              <a:gd name="connsiteX14" fmla="*/ 487142 w 4992467"/>
              <a:gd name="connsiteY14" fmla="*/ 476250 h 2095500"/>
              <a:gd name="connsiteX15" fmla="*/ 544292 w 4992467"/>
              <a:gd name="connsiteY15" fmla="*/ 457200 h 2095500"/>
              <a:gd name="connsiteX16" fmla="*/ 649067 w 4992467"/>
              <a:gd name="connsiteY16" fmla="*/ 428625 h 2095500"/>
              <a:gd name="connsiteX17" fmla="*/ 830042 w 4992467"/>
              <a:gd name="connsiteY17" fmla="*/ 409575 h 2095500"/>
              <a:gd name="connsiteX18" fmla="*/ 925292 w 4992467"/>
              <a:gd name="connsiteY18" fmla="*/ 381000 h 2095500"/>
              <a:gd name="connsiteX19" fmla="*/ 953867 w 4992467"/>
              <a:gd name="connsiteY19" fmla="*/ 361950 h 2095500"/>
              <a:gd name="connsiteX20" fmla="*/ 1011017 w 4992467"/>
              <a:gd name="connsiteY20" fmla="*/ 342900 h 2095500"/>
              <a:gd name="connsiteX21" fmla="*/ 1096742 w 4992467"/>
              <a:gd name="connsiteY21" fmla="*/ 304800 h 2095500"/>
              <a:gd name="connsiteX22" fmla="*/ 1182467 w 4992467"/>
              <a:gd name="connsiteY22" fmla="*/ 285750 h 2095500"/>
              <a:gd name="connsiteX23" fmla="*/ 1220567 w 4992467"/>
              <a:gd name="connsiteY23" fmla="*/ 276225 h 2095500"/>
              <a:gd name="connsiteX24" fmla="*/ 1411067 w 4992467"/>
              <a:gd name="connsiteY24" fmla="*/ 266700 h 2095500"/>
              <a:gd name="connsiteX25" fmla="*/ 1458692 w 4992467"/>
              <a:gd name="connsiteY25" fmla="*/ 257175 h 2095500"/>
              <a:gd name="connsiteX26" fmla="*/ 1487267 w 4992467"/>
              <a:gd name="connsiteY26" fmla="*/ 247650 h 2095500"/>
              <a:gd name="connsiteX27" fmla="*/ 1544417 w 4992467"/>
              <a:gd name="connsiteY27" fmla="*/ 238125 h 2095500"/>
              <a:gd name="connsiteX28" fmla="*/ 1658717 w 4992467"/>
              <a:gd name="connsiteY28" fmla="*/ 247650 h 2095500"/>
              <a:gd name="connsiteX29" fmla="*/ 1868267 w 4992467"/>
              <a:gd name="connsiteY29" fmla="*/ 228600 h 2095500"/>
              <a:gd name="connsiteX30" fmla="*/ 1953992 w 4992467"/>
              <a:gd name="connsiteY30" fmla="*/ 200025 h 2095500"/>
              <a:gd name="connsiteX31" fmla="*/ 1982567 w 4992467"/>
              <a:gd name="connsiteY31" fmla="*/ 190500 h 2095500"/>
              <a:gd name="connsiteX32" fmla="*/ 2011142 w 4992467"/>
              <a:gd name="connsiteY32" fmla="*/ 171450 h 2095500"/>
              <a:gd name="connsiteX33" fmla="*/ 2068292 w 4992467"/>
              <a:gd name="connsiteY33" fmla="*/ 152400 h 2095500"/>
              <a:gd name="connsiteX34" fmla="*/ 2154017 w 4992467"/>
              <a:gd name="connsiteY34" fmla="*/ 114300 h 2095500"/>
              <a:gd name="connsiteX35" fmla="*/ 2496917 w 4992467"/>
              <a:gd name="connsiteY35" fmla="*/ 95250 h 2095500"/>
              <a:gd name="connsiteX36" fmla="*/ 2582642 w 4992467"/>
              <a:gd name="connsiteY36" fmla="*/ 66675 h 2095500"/>
              <a:gd name="connsiteX37" fmla="*/ 2611217 w 4992467"/>
              <a:gd name="connsiteY37" fmla="*/ 57150 h 2095500"/>
              <a:gd name="connsiteX38" fmla="*/ 2639792 w 4992467"/>
              <a:gd name="connsiteY38" fmla="*/ 38100 h 2095500"/>
              <a:gd name="connsiteX39" fmla="*/ 2696942 w 4992467"/>
              <a:gd name="connsiteY39" fmla="*/ 19050 h 2095500"/>
              <a:gd name="connsiteX40" fmla="*/ 2763617 w 4992467"/>
              <a:gd name="connsiteY40" fmla="*/ 0 h 2095500"/>
              <a:gd name="connsiteX41" fmla="*/ 2982692 w 4992467"/>
              <a:gd name="connsiteY41" fmla="*/ 9525 h 2095500"/>
              <a:gd name="connsiteX42" fmla="*/ 3039842 w 4992467"/>
              <a:gd name="connsiteY42" fmla="*/ 28575 h 2095500"/>
              <a:gd name="connsiteX43" fmla="*/ 3077942 w 4992467"/>
              <a:gd name="connsiteY43" fmla="*/ 38100 h 2095500"/>
              <a:gd name="connsiteX44" fmla="*/ 3135092 w 4992467"/>
              <a:gd name="connsiteY44" fmla="*/ 57150 h 2095500"/>
              <a:gd name="connsiteX45" fmla="*/ 3192242 w 4992467"/>
              <a:gd name="connsiteY45" fmla="*/ 76200 h 2095500"/>
              <a:gd name="connsiteX46" fmla="*/ 3220817 w 4992467"/>
              <a:gd name="connsiteY46" fmla="*/ 85725 h 2095500"/>
              <a:gd name="connsiteX47" fmla="*/ 3249392 w 4992467"/>
              <a:gd name="connsiteY47" fmla="*/ 95250 h 2095500"/>
              <a:gd name="connsiteX48" fmla="*/ 3363692 w 4992467"/>
              <a:gd name="connsiteY48" fmla="*/ 104775 h 2095500"/>
              <a:gd name="connsiteX49" fmla="*/ 3420842 w 4992467"/>
              <a:gd name="connsiteY49" fmla="*/ 133350 h 2095500"/>
              <a:gd name="connsiteX50" fmla="*/ 3449417 w 4992467"/>
              <a:gd name="connsiteY50" fmla="*/ 161925 h 2095500"/>
              <a:gd name="connsiteX51" fmla="*/ 3506567 w 4992467"/>
              <a:gd name="connsiteY51" fmla="*/ 200025 h 2095500"/>
              <a:gd name="connsiteX52" fmla="*/ 3535142 w 4992467"/>
              <a:gd name="connsiteY52" fmla="*/ 219075 h 2095500"/>
              <a:gd name="connsiteX53" fmla="*/ 3563717 w 4992467"/>
              <a:gd name="connsiteY53" fmla="*/ 247650 h 2095500"/>
              <a:gd name="connsiteX54" fmla="*/ 3620867 w 4992467"/>
              <a:gd name="connsiteY54" fmla="*/ 266700 h 2095500"/>
              <a:gd name="connsiteX55" fmla="*/ 3678017 w 4992467"/>
              <a:gd name="connsiteY55" fmla="*/ 295275 h 2095500"/>
              <a:gd name="connsiteX56" fmla="*/ 3706592 w 4992467"/>
              <a:gd name="connsiteY56" fmla="*/ 314325 h 2095500"/>
              <a:gd name="connsiteX57" fmla="*/ 3744692 w 4992467"/>
              <a:gd name="connsiteY57" fmla="*/ 323850 h 2095500"/>
              <a:gd name="connsiteX58" fmla="*/ 3887567 w 4992467"/>
              <a:gd name="connsiteY58" fmla="*/ 342900 h 2095500"/>
              <a:gd name="connsiteX59" fmla="*/ 3944717 w 4992467"/>
              <a:gd name="connsiteY59" fmla="*/ 361950 h 2095500"/>
              <a:gd name="connsiteX60" fmla="*/ 3973292 w 4992467"/>
              <a:gd name="connsiteY60" fmla="*/ 371475 h 2095500"/>
              <a:gd name="connsiteX61" fmla="*/ 4030442 w 4992467"/>
              <a:gd name="connsiteY61" fmla="*/ 419100 h 2095500"/>
              <a:gd name="connsiteX62" fmla="*/ 4087592 w 4992467"/>
              <a:gd name="connsiteY62" fmla="*/ 457200 h 2095500"/>
              <a:gd name="connsiteX63" fmla="*/ 4116167 w 4992467"/>
              <a:gd name="connsiteY63" fmla="*/ 476250 h 2095500"/>
              <a:gd name="connsiteX64" fmla="*/ 4173317 w 4992467"/>
              <a:gd name="connsiteY64" fmla="*/ 514350 h 2095500"/>
              <a:gd name="connsiteX65" fmla="*/ 4201892 w 4992467"/>
              <a:gd name="connsiteY65" fmla="*/ 533400 h 2095500"/>
              <a:gd name="connsiteX66" fmla="*/ 4230467 w 4992467"/>
              <a:gd name="connsiteY66" fmla="*/ 542925 h 2095500"/>
              <a:gd name="connsiteX67" fmla="*/ 4316192 w 4992467"/>
              <a:gd name="connsiteY67" fmla="*/ 600075 h 2095500"/>
              <a:gd name="connsiteX68" fmla="*/ 4344767 w 4992467"/>
              <a:gd name="connsiteY68" fmla="*/ 628650 h 2095500"/>
              <a:gd name="connsiteX69" fmla="*/ 4373342 w 4992467"/>
              <a:gd name="connsiteY69" fmla="*/ 638175 h 2095500"/>
              <a:gd name="connsiteX70" fmla="*/ 4459067 w 4992467"/>
              <a:gd name="connsiteY70" fmla="*/ 695325 h 2095500"/>
              <a:gd name="connsiteX71" fmla="*/ 4487642 w 4992467"/>
              <a:gd name="connsiteY71" fmla="*/ 714375 h 2095500"/>
              <a:gd name="connsiteX72" fmla="*/ 4516217 w 4992467"/>
              <a:gd name="connsiteY72" fmla="*/ 733425 h 2095500"/>
              <a:gd name="connsiteX73" fmla="*/ 4601942 w 4992467"/>
              <a:gd name="connsiteY73" fmla="*/ 809625 h 2095500"/>
              <a:gd name="connsiteX74" fmla="*/ 4630517 w 4992467"/>
              <a:gd name="connsiteY74" fmla="*/ 819150 h 2095500"/>
              <a:gd name="connsiteX75" fmla="*/ 4687667 w 4992467"/>
              <a:gd name="connsiteY75" fmla="*/ 857250 h 2095500"/>
              <a:gd name="connsiteX76" fmla="*/ 4754342 w 4992467"/>
              <a:gd name="connsiteY76" fmla="*/ 876300 h 2095500"/>
              <a:gd name="connsiteX77" fmla="*/ 4782917 w 4992467"/>
              <a:gd name="connsiteY77" fmla="*/ 885825 h 2095500"/>
              <a:gd name="connsiteX78" fmla="*/ 4849592 w 4992467"/>
              <a:gd name="connsiteY78" fmla="*/ 904875 h 2095500"/>
              <a:gd name="connsiteX79" fmla="*/ 4878167 w 4992467"/>
              <a:gd name="connsiteY79" fmla="*/ 923925 h 2095500"/>
              <a:gd name="connsiteX80" fmla="*/ 4906742 w 4992467"/>
              <a:gd name="connsiteY80" fmla="*/ 933450 h 2095500"/>
              <a:gd name="connsiteX81" fmla="*/ 4963892 w 4992467"/>
              <a:gd name="connsiteY81" fmla="*/ 971550 h 2095500"/>
              <a:gd name="connsiteX82" fmla="*/ 4992467 w 4992467"/>
              <a:gd name="connsiteY82" fmla="*/ 1008111 h 2095500"/>
              <a:gd name="connsiteX83" fmla="*/ 4344929 w 4992467"/>
              <a:gd name="connsiteY83" fmla="*/ 1980218 h 2095500"/>
              <a:gd name="connsiteX84" fmla="*/ 756071 w 4992467"/>
              <a:gd name="connsiteY84" fmla="*/ 1764196 h 2095500"/>
              <a:gd name="connsiteX0" fmla="*/ 756071 w 4992467"/>
              <a:gd name="connsiteY0" fmla="*/ 1764196 h 1989743"/>
              <a:gd name="connsiteX1" fmla="*/ 1367 w 4992467"/>
              <a:gd name="connsiteY1" fmla="*/ 809625 h 1989743"/>
              <a:gd name="connsiteX2" fmla="*/ 68042 w 4992467"/>
              <a:gd name="connsiteY2" fmla="*/ 733425 h 1989743"/>
              <a:gd name="connsiteX3" fmla="*/ 96617 w 4992467"/>
              <a:gd name="connsiteY3" fmla="*/ 714375 h 1989743"/>
              <a:gd name="connsiteX4" fmla="*/ 125192 w 4992467"/>
              <a:gd name="connsiteY4" fmla="*/ 695325 h 1989743"/>
              <a:gd name="connsiteX5" fmla="*/ 172817 w 4992467"/>
              <a:gd name="connsiteY5" fmla="*/ 647700 h 1989743"/>
              <a:gd name="connsiteX6" fmla="*/ 201392 w 4992467"/>
              <a:gd name="connsiteY6" fmla="*/ 638175 h 1989743"/>
              <a:gd name="connsiteX7" fmla="*/ 258542 w 4992467"/>
              <a:gd name="connsiteY7" fmla="*/ 600075 h 1989743"/>
              <a:gd name="connsiteX8" fmla="*/ 315692 w 4992467"/>
              <a:gd name="connsiteY8" fmla="*/ 571500 h 1989743"/>
              <a:gd name="connsiteX9" fmla="*/ 344267 w 4992467"/>
              <a:gd name="connsiteY9" fmla="*/ 561975 h 1989743"/>
              <a:gd name="connsiteX10" fmla="*/ 401417 w 4992467"/>
              <a:gd name="connsiteY10" fmla="*/ 523875 h 1989743"/>
              <a:gd name="connsiteX11" fmla="*/ 429992 w 4992467"/>
              <a:gd name="connsiteY11" fmla="*/ 504825 h 1989743"/>
              <a:gd name="connsiteX12" fmla="*/ 458567 w 4992467"/>
              <a:gd name="connsiteY12" fmla="*/ 495300 h 1989743"/>
              <a:gd name="connsiteX13" fmla="*/ 487142 w 4992467"/>
              <a:gd name="connsiteY13" fmla="*/ 476250 h 1989743"/>
              <a:gd name="connsiteX14" fmla="*/ 544292 w 4992467"/>
              <a:gd name="connsiteY14" fmla="*/ 457200 h 1989743"/>
              <a:gd name="connsiteX15" fmla="*/ 649067 w 4992467"/>
              <a:gd name="connsiteY15" fmla="*/ 428625 h 1989743"/>
              <a:gd name="connsiteX16" fmla="*/ 830042 w 4992467"/>
              <a:gd name="connsiteY16" fmla="*/ 409575 h 1989743"/>
              <a:gd name="connsiteX17" fmla="*/ 925292 w 4992467"/>
              <a:gd name="connsiteY17" fmla="*/ 381000 h 1989743"/>
              <a:gd name="connsiteX18" fmla="*/ 953867 w 4992467"/>
              <a:gd name="connsiteY18" fmla="*/ 361950 h 1989743"/>
              <a:gd name="connsiteX19" fmla="*/ 1011017 w 4992467"/>
              <a:gd name="connsiteY19" fmla="*/ 342900 h 1989743"/>
              <a:gd name="connsiteX20" fmla="*/ 1096742 w 4992467"/>
              <a:gd name="connsiteY20" fmla="*/ 304800 h 1989743"/>
              <a:gd name="connsiteX21" fmla="*/ 1182467 w 4992467"/>
              <a:gd name="connsiteY21" fmla="*/ 285750 h 1989743"/>
              <a:gd name="connsiteX22" fmla="*/ 1220567 w 4992467"/>
              <a:gd name="connsiteY22" fmla="*/ 276225 h 1989743"/>
              <a:gd name="connsiteX23" fmla="*/ 1411067 w 4992467"/>
              <a:gd name="connsiteY23" fmla="*/ 266700 h 1989743"/>
              <a:gd name="connsiteX24" fmla="*/ 1458692 w 4992467"/>
              <a:gd name="connsiteY24" fmla="*/ 257175 h 1989743"/>
              <a:gd name="connsiteX25" fmla="*/ 1487267 w 4992467"/>
              <a:gd name="connsiteY25" fmla="*/ 247650 h 1989743"/>
              <a:gd name="connsiteX26" fmla="*/ 1544417 w 4992467"/>
              <a:gd name="connsiteY26" fmla="*/ 238125 h 1989743"/>
              <a:gd name="connsiteX27" fmla="*/ 1658717 w 4992467"/>
              <a:gd name="connsiteY27" fmla="*/ 247650 h 1989743"/>
              <a:gd name="connsiteX28" fmla="*/ 1868267 w 4992467"/>
              <a:gd name="connsiteY28" fmla="*/ 228600 h 1989743"/>
              <a:gd name="connsiteX29" fmla="*/ 1953992 w 4992467"/>
              <a:gd name="connsiteY29" fmla="*/ 200025 h 1989743"/>
              <a:gd name="connsiteX30" fmla="*/ 1982567 w 4992467"/>
              <a:gd name="connsiteY30" fmla="*/ 190500 h 1989743"/>
              <a:gd name="connsiteX31" fmla="*/ 2011142 w 4992467"/>
              <a:gd name="connsiteY31" fmla="*/ 171450 h 1989743"/>
              <a:gd name="connsiteX32" fmla="*/ 2068292 w 4992467"/>
              <a:gd name="connsiteY32" fmla="*/ 152400 h 1989743"/>
              <a:gd name="connsiteX33" fmla="*/ 2154017 w 4992467"/>
              <a:gd name="connsiteY33" fmla="*/ 114300 h 1989743"/>
              <a:gd name="connsiteX34" fmla="*/ 2496917 w 4992467"/>
              <a:gd name="connsiteY34" fmla="*/ 95250 h 1989743"/>
              <a:gd name="connsiteX35" fmla="*/ 2582642 w 4992467"/>
              <a:gd name="connsiteY35" fmla="*/ 66675 h 1989743"/>
              <a:gd name="connsiteX36" fmla="*/ 2611217 w 4992467"/>
              <a:gd name="connsiteY36" fmla="*/ 57150 h 1989743"/>
              <a:gd name="connsiteX37" fmla="*/ 2639792 w 4992467"/>
              <a:gd name="connsiteY37" fmla="*/ 38100 h 1989743"/>
              <a:gd name="connsiteX38" fmla="*/ 2696942 w 4992467"/>
              <a:gd name="connsiteY38" fmla="*/ 19050 h 1989743"/>
              <a:gd name="connsiteX39" fmla="*/ 2763617 w 4992467"/>
              <a:gd name="connsiteY39" fmla="*/ 0 h 1989743"/>
              <a:gd name="connsiteX40" fmla="*/ 2982692 w 4992467"/>
              <a:gd name="connsiteY40" fmla="*/ 9525 h 1989743"/>
              <a:gd name="connsiteX41" fmla="*/ 3039842 w 4992467"/>
              <a:gd name="connsiteY41" fmla="*/ 28575 h 1989743"/>
              <a:gd name="connsiteX42" fmla="*/ 3077942 w 4992467"/>
              <a:gd name="connsiteY42" fmla="*/ 38100 h 1989743"/>
              <a:gd name="connsiteX43" fmla="*/ 3135092 w 4992467"/>
              <a:gd name="connsiteY43" fmla="*/ 57150 h 1989743"/>
              <a:gd name="connsiteX44" fmla="*/ 3192242 w 4992467"/>
              <a:gd name="connsiteY44" fmla="*/ 76200 h 1989743"/>
              <a:gd name="connsiteX45" fmla="*/ 3220817 w 4992467"/>
              <a:gd name="connsiteY45" fmla="*/ 85725 h 1989743"/>
              <a:gd name="connsiteX46" fmla="*/ 3249392 w 4992467"/>
              <a:gd name="connsiteY46" fmla="*/ 95250 h 1989743"/>
              <a:gd name="connsiteX47" fmla="*/ 3363692 w 4992467"/>
              <a:gd name="connsiteY47" fmla="*/ 104775 h 1989743"/>
              <a:gd name="connsiteX48" fmla="*/ 3420842 w 4992467"/>
              <a:gd name="connsiteY48" fmla="*/ 133350 h 1989743"/>
              <a:gd name="connsiteX49" fmla="*/ 3449417 w 4992467"/>
              <a:gd name="connsiteY49" fmla="*/ 161925 h 1989743"/>
              <a:gd name="connsiteX50" fmla="*/ 3506567 w 4992467"/>
              <a:gd name="connsiteY50" fmla="*/ 200025 h 1989743"/>
              <a:gd name="connsiteX51" fmla="*/ 3535142 w 4992467"/>
              <a:gd name="connsiteY51" fmla="*/ 219075 h 1989743"/>
              <a:gd name="connsiteX52" fmla="*/ 3563717 w 4992467"/>
              <a:gd name="connsiteY52" fmla="*/ 247650 h 1989743"/>
              <a:gd name="connsiteX53" fmla="*/ 3620867 w 4992467"/>
              <a:gd name="connsiteY53" fmla="*/ 266700 h 1989743"/>
              <a:gd name="connsiteX54" fmla="*/ 3678017 w 4992467"/>
              <a:gd name="connsiteY54" fmla="*/ 295275 h 1989743"/>
              <a:gd name="connsiteX55" fmla="*/ 3706592 w 4992467"/>
              <a:gd name="connsiteY55" fmla="*/ 314325 h 1989743"/>
              <a:gd name="connsiteX56" fmla="*/ 3744692 w 4992467"/>
              <a:gd name="connsiteY56" fmla="*/ 323850 h 1989743"/>
              <a:gd name="connsiteX57" fmla="*/ 3887567 w 4992467"/>
              <a:gd name="connsiteY57" fmla="*/ 342900 h 1989743"/>
              <a:gd name="connsiteX58" fmla="*/ 3944717 w 4992467"/>
              <a:gd name="connsiteY58" fmla="*/ 361950 h 1989743"/>
              <a:gd name="connsiteX59" fmla="*/ 3973292 w 4992467"/>
              <a:gd name="connsiteY59" fmla="*/ 371475 h 1989743"/>
              <a:gd name="connsiteX60" fmla="*/ 4030442 w 4992467"/>
              <a:gd name="connsiteY60" fmla="*/ 419100 h 1989743"/>
              <a:gd name="connsiteX61" fmla="*/ 4087592 w 4992467"/>
              <a:gd name="connsiteY61" fmla="*/ 457200 h 1989743"/>
              <a:gd name="connsiteX62" fmla="*/ 4116167 w 4992467"/>
              <a:gd name="connsiteY62" fmla="*/ 476250 h 1989743"/>
              <a:gd name="connsiteX63" fmla="*/ 4173317 w 4992467"/>
              <a:gd name="connsiteY63" fmla="*/ 514350 h 1989743"/>
              <a:gd name="connsiteX64" fmla="*/ 4201892 w 4992467"/>
              <a:gd name="connsiteY64" fmla="*/ 533400 h 1989743"/>
              <a:gd name="connsiteX65" fmla="*/ 4230467 w 4992467"/>
              <a:gd name="connsiteY65" fmla="*/ 542925 h 1989743"/>
              <a:gd name="connsiteX66" fmla="*/ 4316192 w 4992467"/>
              <a:gd name="connsiteY66" fmla="*/ 600075 h 1989743"/>
              <a:gd name="connsiteX67" fmla="*/ 4344767 w 4992467"/>
              <a:gd name="connsiteY67" fmla="*/ 628650 h 1989743"/>
              <a:gd name="connsiteX68" fmla="*/ 4373342 w 4992467"/>
              <a:gd name="connsiteY68" fmla="*/ 638175 h 1989743"/>
              <a:gd name="connsiteX69" fmla="*/ 4459067 w 4992467"/>
              <a:gd name="connsiteY69" fmla="*/ 695325 h 1989743"/>
              <a:gd name="connsiteX70" fmla="*/ 4487642 w 4992467"/>
              <a:gd name="connsiteY70" fmla="*/ 714375 h 1989743"/>
              <a:gd name="connsiteX71" fmla="*/ 4516217 w 4992467"/>
              <a:gd name="connsiteY71" fmla="*/ 733425 h 1989743"/>
              <a:gd name="connsiteX72" fmla="*/ 4601942 w 4992467"/>
              <a:gd name="connsiteY72" fmla="*/ 809625 h 1989743"/>
              <a:gd name="connsiteX73" fmla="*/ 4630517 w 4992467"/>
              <a:gd name="connsiteY73" fmla="*/ 819150 h 1989743"/>
              <a:gd name="connsiteX74" fmla="*/ 4687667 w 4992467"/>
              <a:gd name="connsiteY74" fmla="*/ 857250 h 1989743"/>
              <a:gd name="connsiteX75" fmla="*/ 4754342 w 4992467"/>
              <a:gd name="connsiteY75" fmla="*/ 876300 h 1989743"/>
              <a:gd name="connsiteX76" fmla="*/ 4782917 w 4992467"/>
              <a:gd name="connsiteY76" fmla="*/ 885825 h 1989743"/>
              <a:gd name="connsiteX77" fmla="*/ 4849592 w 4992467"/>
              <a:gd name="connsiteY77" fmla="*/ 904875 h 1989743"/>
              <a:gd name="connsiteX78" fmla="*/ 4878167 w 4992467"/>
              <a:gd name="connsiteY78" fmla="*/ 923925 h 1989743"/>
              <a:gd name="connsiteX79" fmla="*/ 4906742 w 4992467"/>
              <a:gd name="connsiteY79" fmla="*/ 933450 h 1989743"/>
              <a:gd name="connsiteX80" fmla="*/ 4963892 w 4992467"/>
              <a:gd name="connsiteY80" fmla="*/ 971550 h 1989743"/>
              <a:gd name="connsiteX81" fmla="*/ 4992467 w 4992467"/>
              <a:gd name="connsiteY81" fmla="*/ 1008111 h 1989743"/>
              <a:gd name="connsiteX82" fmla="*/ 4344929 w 4992467"/>
              <a:gd name="connsiteY82" fmla="*/ 1980218 h 1989743"/>
              <a:gd name="connsiteX83" fmla="*/ 756071 w 4992467"/>
              <a:gd name="connsiteY83" fmla="*/ 1764196 h 1989743"/>
              <a:gd name="connsiteX0" fmla="*/ 756071 w 4992467"/>
              <a:gd name="connsiteY0" fmla="*/ 1764196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756071 w 4992467"/>
              <a:gd name="connsiteY83" fmla="*/ 1764196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600513 w 4992467"/>
              <a:gd name="connsiteY83" fmla="*/ 1836205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452941 w 4992467"/>
              <a:gd name="connsiteY82" fmla="*/ 1728193 h 1836205"/>
              <a:gd name="connsiteX83" fmla="*/ 600513 w 4992467"/>
              <a:gd name="connsiteY83" fmla="*/ 1836205 h 1836205"/>
              <a:gd name="connsiteX0" fmla="*/ 564509 w 4992467"/>
              <a:gd name="connsiteY0" fmla="*/ 1728193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564509 w 4992467"/>
              <a:gd name="connsiteY83" fmla="*/ 1728193 h 1728193"/>
              <a:gd name="connsiteX0" fmla="*/ 492501 w 4992467"/>
              <a:gd name="connsiteY0" fmla="*/ 1584177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492501 w 4992467"/>
              <a:gd name="connsiteY83" fmla="*/ 1584177 h 1728193"/>
              <a:gd name="connsiteX0" fmla="*/ 492501 w 4992467"/>
              <a:gd name="connsiteY0" fmla="*/ 1584177 h 1584177"/>
              <a:gd name="connsiteX1" fmla="*/ 1367 w 4992467"/>
              <a:gd name="connsiteY1" fmla="*/ 809625 h 1584177"/>
              <a:gd name="connsiteX2" fmla="*/ 68042 w 4992467"/>
              <a:gd name="connsiteY2" fmla="*/ 733425 h 1584177"/>
              <a:gd name="connsiteX3" fmla="*/ 96617 w 4992467"/>
              <a:gd name="connsiteY3" fmla="*/ 714375 h 1584177"/>
              <a:gd name="connsiteX4" fmla="*/ 125192 w 4992467"/>
              <a:gd name="connsiteY4" fmla="*/ 695325 h 1584177"/>
              <a:gd name="connsiteX5" fmla="*/ 172817 w 4992467"/>
              <a:gd name="connsiteY5" fmla="*/ 647700 h 1584177"/>
              <a:gd name="connsiteX6" fmla="*/ 201392 w 4992467"/>
              <a:gd name="connsiteY6" fmla="*/ 638175 h 1584177"/>
              <a:gd name="connsiteX7" fmla="*/ 258542 w 4992467"/>
              <a:gd name="connsiteY7" fmla="*/ 600075 h 1584177"/>
              <a:gd name="connsiteX8" fmla="*/ 315692 w 4992467"/>
              <a:gd name="connsiteY8" fmla="*/ 571500 h 1584177"/>
              <a:gd name="connsiteX9" fmla="*/ 344267 w 4992467"/>
              <a:gd name="connsiteY9" fmla="*/ 561975 h 1584177"/>
              <a:gd name="connsiteX10" fmla="*/ 401417 w 4992467"/>
              <a:gd name="connsiteY10" fmla="*/ 523875 h 1584177"/>
              <a:gd name="connsiteX11" fmla="*/ 429992 w 4992467"/>
              <a:gd name="connsiteY11" fmla="*/ 504825 h 1584177"/>
              <a:gd name="connsiteX12" fmla="*/ 458567 w 4992467"/>
              <a:gd name="connsiteY12" fmla="*/ 495300 h 1584177"/>
              <a:gd name="connsiteX13" fmla="*/ 487142 w 4992467"/>
              <a:gd name="connsiteY13" fmla="*/ 476250 h 1584177"/>
              <a:gd name="connsiteX14" fmla="*/ 544292 w 4992467"/>
              <a:gd name="connsiteY14" fmla="*/ 457200 h 1584177"/>
              <a:gd name="connsiteX15" fmla="*/ 649067 w 4992467"/>
              <a:gd name="connsiteY15" fmla="*/ 428625 h 1584177"/>
              <a:gd name="connsiteX16" fmla="*/ 830042 w 4992467"/>
              <a:gd name="connsiteY16" fmla="*/ 409575 h 1584177"/>
              <a:gd name="connsiteX17" fmla="*/ 925292 w 4992467"/>
              <a:gd name="connsiteY17" fmla="*/ 381000 h 1584177"/>
              <a:gd name="connsiteX18" fmla="*/ 953867 w 4992467"/>
              <a:gd name="connsiteY18" fmla="*/ 361950 h 1584177"/>
              <a:gd name="connsiteX19" fmla="*/ 1011017 w 4992467"/>
              <a:gd name="connsiteY19" fmla="*/ 342900 h 1584177"/>
              <a:gd name="connsiteX20" fmla="*/ 1096742 w 4992467"/>
              <a:gd name="connsiteY20" fmla="*/ 304800 h 1584177"/>
              <a:gd name="connsiteX21" fmla="*/ 1182467 w 4992467"/>
              <a:gd name="connsiteY21" fmla="*/ 285750 h 1584177"/>
              <a:gd name="connsiteX22" fmla="*/ 1220567 w 4992467"/>
              <a:gd name="connsiteY22" fmla="*/ 276225 h 1584177"/>
              <a:gd name="connsiteX23" fmla="*/ 1411067 w 4992467"/>
              <a:gd name="connsiteY23" fmla="*/ 266700 h 1584177"/>
              <a:gd name="connsiteX24" fmla="*/ 1458692 w 4992467"/>
              <a:gd name="connsiteY24" fmla="*/ 257175 h 1584177"/>
              <a:gd name="connsiteX25" fmla="*/ 1487267 w 4992467"/>
              <a:gd name="connsiteY25" fmla="*/ 247650 h 1584177"/>
              <a:gd name="connsiteX26" fmla="*/ 1544417 w 4992467"/>
              <a:gd name="connsiteY26" fmla="*/ 238125 h 1584177"/>
              <a:gd name="connsiteX27" fmla="*/ 1658717 w 4992467"/>
              <a:gd name="connsiteY27" fmla="*/ 247650 h 1584177"/>
              <a:gd name="connsiteX28" fmla="*/ 1868267 w 4992467"/>
              <a:gd name="connsiteY28" fmla="*/ 228600 h 1584177"/>
              <a:gd name="connsiteX29" fmla="*/ 1953992 w 4992467"/>
              <a:gd name="connsiteY29" fmla="*/ 200025 h 1584177"/>
              <a:gd name="connsiteX30" fmla="*/ 1982567 w 4992467"/>
              <a:gd name="connsiteY30" fmla="*/ 190500 h 1584177"/>
              <a:gd name="connsiteX31" fmla="*/ 2011142 w 4992467"/>
              <a:gd name="connsiteY31" fmla="*/ 171450 h 1584177"/>
              <a:gd name="connsiteX32" fmla="*/ 2068292 w 4992467"/>
              <a:gd name="connsiteY32" fmla="*/ 152400 h 1584177"/>
              <a:gd name="connsiteX33" fmla="*/ 2154017 w 4992467"/>
              <a:gd name="connsiteY33" fmla="*/ 114300 h 1584177"/>
              <a:gd name="connsiteX34" fmla="*/ 2496917 w 4992467"/>
              <a:gd name="connsiteY34" fmla="*/ 95250 h 1584177"/>
              <a:gd name="connsiteX35" fmla="*/ 2582642 w 4992467"/>
              <a:gd name="connsiteY35" fmla="*/ 66675 h 1584177"/>
              <a:gd name="connsiteX36" fmla="*/ 2611217 w 4992467"/>
              <a:gd name="connsiteY36" fmla="*/ 57150 h 1584177"/>
              <a:gd name="connsiteX37" fmla="*/ 2639792 w 4992467"/>
              <a:gd name="connsiteY37" fmla="*/ 38100 h 1584177"/>
              <a:gd name="connsiteX38" fmla="*/ 2696942 w 4992467"/>
              <a:gd name="connsiteY38" fmla="*/ 19050 h 1584177"/>
              <a:gd name="connsiteX39" fmla="*/ 2763617 w 4992467"/>
              <a:gd name="connsiteY39" fmla="*/ 0 h 1584177"/>
              <a:gd name="connsiteX40" fmla="*/ 2982692 w 4992467"/>
              <a:gd name="connsiteY40" fmla="*/ 9525 h 1584177"/>
              <a:gd name="connsiteX41" fmla="*/ 3039842 w 4992467"/>
              <a:gd name="connsiteY41" fmla="*/ 28575 h 1584177"/>
              <a:gd name="connsiteX42" fmla="*/ 3077942 w 4992467"/>
              <a:gd name="connsiteY42" fmla="*/ 38100 h 1584177"/>
              <a:gd name="connsiteX43" fmla="*/ 3135092 w 4992467"/>
              <a:gd name="connsiteY43" fmla="*/ 57150 h 1584177"/>
              <a:gd name="connsiteX44" fmla="*/ 3192242 w 4992467"/>
              <a:gd name="connsiteY44" fmla="*/ 76200 h 1584177"/>
              <a:gd name="connsiteX45" fmla="*/ 3220817 w 4992467"/>
              <a:gd name="connsiteY45" fmla="*/ 85725 h 1584177"/>
              <a:gd name="connsiteX46" fmla="*/ 3249392 w 4992467"/>
              <a:gd name="connsiteY46" fmla="*/ 95250 h 1584177"/>
              <a:gd name="connsiteX47" fmla="*/ 3363692 w 4992467"/>
              <a:gd name="connsiteY47" fmla="*/ 104775 h 1584177"/>
              <a:gd name="connsiteX48" fmla="*/ 3420842 w 4992467"/>
              <a:gd name="connsiteY48" fmla="*/ 133350 h 1584177"/>
              <a:gd name="connsiteX49" fmla="*/ 3449417 w 4992467"/>
              <a:gd name="connsiteY49" fmla="*/ 161925 h 1584177"/>
              <a:gd name="connsiteX50" fmla="*/ 3506567 w 4992467"/>
              <a:gd name="connsiteY50" fmla="*/ 200025 h 1584177"/>
              <a:gd name="connsiteX51" fmla="*/ 3535142 w 4992467"/>
              <a:gd name="connsiteY51" fmla="*/ 219075 h 1584177"/>
              <a:gd name="connsiteX52" fmla="*/ 3563717 w 4992467"/>
              <a:gd name="connsiteY52" fmla="*/ 247650 h 1584177"/>
              <a:gd name="connsiteX53" fmla="*/ 3620867 w 4992467"/>
              <a:gd name="connsiteY53" fmla="*/ 266700 h 1584177"/>
              <a:gd name="connsiteX54" fmla="*/ 3678017 w 4992467"/>
              <a:gd name="connsiteY54" fmla="*/ 295275 h 1584177"/>
              <a:gd name="connsiteX55" fmla="*/ 3706592 w 4992467"/>
              <a:gd name="connsiteY55" fmla="*/ 314325 h 1584177"/>
              <a:gd name="connsiteX56" fmla="*/ 3744692 w 4992467"/>
              <a:gd name="connsiteY56" fmla="*/ 323850 h 1584177"/>
              <a:gd name="connsiteX57" fmla="*/ 3887567 w 4992467"/>
              <a:gd name="connsiteY57" fmla="*/ 342900 h 1584177"/>
              <a:gd name="connsiteX58" fmla="*/ 3944717 w 4992467"/>
              <a:gd name="connsiteY58" fmla="*/ 361950 h 1584177"/>
              <a:gd name="connsiteX59" fmla="*/ 3973292 w 4992467"/>
              <a:gd name="connsiteY59" fmla="*/ 371475 h 1584177"/>
              <a:gd name="connsiteX60" fmla="*/ 4030442 w 4992467"/>
              <a:gd name="connsiteY60" fmla="*/ 419100 h 1584177"/>
              <a:gd name="connsiteX61" fmla="*/ 4087592 w 4992467"/>
              <a:gd name="connsiteY61" fmla="*/ 457200 h 1584177"/>
              <a:gd name="connsiteX62" fmla="*/ 4116167 w 4992467"/>
              <a:gd name="connsiteY62" fmla="*/ 476250 h 1584177"/>
              <a:gd name="connsiteX63" fmla="*/ 4173317 w 4992467"/>
              <a:gd name="connsiteY63" fmla="*/ 514350 h 1584177"/>
              <a:gd name="connsiteX64" fmla="*/ 4201892 w 4992467"/>
              <a:gd name="connsiteY64" fmla="*/ 533400 h 1584177"/>
              <a:gd name="connsiteX65" fmla="*/ 4230467 w 4992467"/>
              <a:gd name="connsiteY65" fmla="*/ 542925 h 1584177"/>
              <a:gd name="connsiteX66" fmla="*/ 4316192 w 4992467"/>
              <a:gd name="connsiteY66" fmla="*/ 600075 h 1584177"/>
              <a:gd name="connsiteX67" fmla="*/ 4344767 w 4992467"/>
              <a:gd name="connsiteY67" fmla="*/ 628650 h 1584177"/>
              <a:gd name="connsiteX68" fmla="*/ 4373342 w 4992467"/>
              <a:gd name="connsiteY68" fmla="*/ 638175 h 1584177"/>
              <a:gd name="connsiteX69" fmla="*/ 4459067 w 4992467"/>
              <a:gd name="connsiteY69" fmla="*/ 695325 h 1584177"/>
              <a:gd name="connsiteX70" fmla="*/ 4487642 w 4992467"/>
              <a:gd name="connsiteY70" fmla="*/ 714375 h 1584177"/>
              <a:gd name="connsiteX71" fmla="*/ 4516217 w 4992467"/>
              <a:gd name="connsiteY71" fmla="*/ 733425 h 1584177"/>
              <a:gd name="connsiteX72" fmla="*/ 4601942 w 4992467"/>
              <a:gd name="connsiteY72" fmla="*/ 809625 h 1584177"/>
              <a:gd name="connsiteX73" fmla="*/ 4630517 w 4992467"/>
              <a:gd name="connsiteY73" fmla="*/ 819150 h 1584177"/>
              <a:gd name="connsiteX74" fmla="*/ 4687667 w 4992467"/>
              <a:gd name="connsiteY74" fmla="*/ 857250 h 1584177"/>
              <a:gd name="connsiteX75" fmla="*/ 4754342 w 4992467"/>
              <a:gd name="connsiteY75" fmla="*/ 876300 h 1584177"/>
              <a:gd name="connsiteX76" fmla="*/ 4782917 w 4992467"/>
              <a:gd name="connsiteY76" fmla="*/ 885825 h 1584177"/>
              <a:gd name="connsiteX77" fmla="*/ 4849592 w 4992467"/>
              <a:gd name="connsiteY77" fmla="*/ 904875 h 1584177"/>
              <a:gd name="connsiteX78" fmla="*/ 4878167 w 4992467"/>
              <a:gd name="connsiteY78" fmla="*/ 923925 h 1584177"/>
              <a:gd name="connsiteX79" fmla="*/ 4906742 w 4992467"/>
              <a:gd name="connsiteY79" fmla="*/ 933450 h 1584177"/>
              <a:gd name="connsiteX80" fmla="*/ 4963892 w 4992467"/>
              <a:gd name="connsiteY80" fmla="*/ 971550 h 1584177"/>
              <a:gd name="connsiteX81" fmla="*/ 4992467 w 4992467"/>
              <a:gd name="connsiteY81" fmla="*/ 1008111 h 1584177"/>
              <a:gd name="connsiteX82" fmla="*/ 4632961 w 4992467"/>
              <a:gd name="connsiteY82" fmla="*/ 1478781 h 1584177"/>
              <a:gd name="connsiteX83" fmla="*/ 492501 w 4992467"/>
              <a:gd name="connsiteY83" fmla="*/ 1584177 h 1584177"/>
              <a:gd name="connsiteX0" fmla="*/ 384489 w 4992467"/>
              <a:gd name="connsiteY0" fmla="*/ 1478781 h 1478781"/>
              <a:gd name="connsiteX1" fmla="*/ 1367 w 4992467"/>
              <a:gd name="connsiteY1" fmla="*/ 809625 h 1478781"/>
              <a:gd name="connsiteX2" fmla="*/ 68042 w 4992467"/>
              <a:gd name="connsiteY2" fmla="*/ 733425 h 1478781"/>
              <a:gd name="connsiteX3" fmla="*/ 96617 w 4992467"/>
              <a:gd name="connsiteY3" fmla="*/ 714375 h 1478781"/>
              <a:gd name="connsiteX4" fmla="*/ 125192 w 4992467"/>
              <a:gd name="connsiteY4" fmla="*/ 695325 h 1478781"/>
              <a:gd name="connsiteX5" fmla="*/ 172817 w 4992467"/>
              <a:gd name="connsiteY5" fmla="*/ 647700 h 1478781"/>
              <a:gd name="connsiteX6" fmla="*/ 201392 w 4992467"/>
              <a:gd name="connsiteY6" fmla="*/ 638175 h 1478781"/>
              <a:gd name="connsiteX7" fmla="*/ 258542 w 4992467"/>
              <a:gd name="connsiteY7" fmla="*/ 600075 h 1478781"/>
              <a:gd name="connsiteX8" fmla="*/ 315692 w 4992467"/>
              <a:gd name="connsiteY8" fmla="*/ 571500 h 1478781"/>
              <a:gd name="connsiteX9" fmla="*/ 344267 w 4992467"/>
              <a:gd name="connsiteY9" fmla="*/ 561975 h 1478781"/>
              <a:gd name="connsiteX10" fmla="*/ 401417 w 4992467"/>
              <a:gd name="connsiteY10" fmla="*/ 523875 h 1478781"/>
              <a:gd name="connsiteX11" fmla="*/ 429992 w 4992467"/>
              <a:gd name="connsiteY11" fmla="*/ 504825 h 1478781"/>
              <a:gd name="connsiteX12" fmla="*/ 458567 w 4992467"/>
              <a:gd name="connsiteY12" fmla="*/ 495300 h 1478781"/>
              <a:gd name="connsiteX13" fmla="*/ 487142 w 4992467"/>
              <a:gd name="connsiteY13" fmla="*/ 476250 h 1478781"/>
              <a:gd name="connsiteX14" fmla="*/ 544292 w 4992467"/>
              <a:gd name="connsiteY14" fmla="*/ 457200 h 1478781"/>
              <a:gd name="connsiteX15" fmla="*/ 649067 w 4992467"/>
              <a:gd name="connsiteY15" fmla="*/ 428625 h 1478781"/>
              <a:gd name="connsiteX16" fmla="*/ 830042 w 4992467"/>
              <a:gd name="connsiteY16" fmla="*/ 409575 h 1478781"/>
              <a:gd name="connsiteX17" fmla="*/ 925292 w 4992467"/>
              <a:gd name="connsiteY17" fmla="*/ 381000 h 1478781"/>
              <a:gd name="connsiteX18" fmla="*/ 953867 w 4992467"/>
              <a:gd name="connsiteY18" fmla="*/ 361950 h 1478781"/>
              <a:gd name="connsiteX19" fmla="*/ 1011017 w 4992467"/>
              <a:gd name="connsiteY19" fmla="*/ 342900 h 1478781"/>
              <a:gd name="connsiteX20" fmla="*/ 1096742 w 4992467"/>
              <a:gd name="connsiteY20" fmla="*/ 304800 h 1478781"/>
              <a:gd name="connsiteX21" fmla="*/ 1182467 w 4992467"/>
              <a:gd name="connsiteY21" fmla="*/ 285750 h 1478781"/>
              <a:gd name="connsiteX22" fmla="*/ 1220567 w 4992467"/>
              <a:gd name="connsiteY22" fmla="*/ 276225 h 1478781"/>
              <a:gd name="connsiteX23" fmla="*/ 1411067 w 4992467"/>
              <a:gd name="connsiteY23" fmla="*/ 266700 h 1478781"/>
              <a:gd name="connsiteX24" fmla="*/ 1458692 w 4992467"/>
              <a:gd name="connsiteY24" fmla="*/ 257175 h 1478781"/>
              <a:gd name="connsiteX25" fmla="*/ 1487267 w 4992467"/>
              <a:gd name="connsiteY25" fmla="*/ 247650 h 1478781"/>
              <a:gd name="connsiteX26" fmla="*/ 1544417 w 4992467"/>
              <a:gd name="connsiteY26" fmla="*/ 238125 h 1478781"/>
              <a:gd name="connsiteX27" fmla="*/ 1658717 w 4992467"/>
              <a:gd name="connsiteY27" fmla="*/ 247650 h 1478781"/>
              <a:gd name="connsiteX28" fmla="*/ 1868267 w 4992467"/>
              <a:gd name="connsiteY28" fmla="*/ 228600 h 1478781"/>
              <a:gd name="connsiteX29" fmla="*/ 1953992 w 4992467"/>
              <a:gd name="connsiteY29" fmla="*/ 200025 h 1478781"/>
              <a:gd name="connsiteX30" fmla="*/ 1982567 w 4992467"/>
              <a:gd name="connsiteY30" fmla="*/ 190500 h 1478781"/>
              <a:gd name="connsiteX31" fmla="*/ 2011142 w 4992467"/>
              <a:gd name="connsiteY31" fmla="*/ 171450 h 1478781"/>
              <a:gd name="connsiteX32" fmla="*/ 2068292 w 4992467"/>
              <a:gd name="connsiteY32" fmla="*/ 152400 h 1478781"/>
              <a:gd name="connsiteX33" fmla="*/ 2154017 w 4992467"/>
              <a:gd name="connsiteY33" fmla="*/ 114300 h 1478781"/>
              <a:gd name="connsiteX34" fmla="*/ 2496917 w 4992467"/>
              <a:gd name="connsiteY34" fmla="*/ 95250 h 1478781"/>
              <a:gd name="connsiteX35" fmla="*/ 2582642 w 4992467"/>
              <a:gd name="connsiteY35" fmla="*/ 66675 h 1478781"/>
              <a:gd name="connsiteX36" fmla="*/ 2611217 w 4992467"/>
              <a:gd name="connsiteY36" fmla="*/ 57150 h 1478781"/>
              <a:gd name="connsiteX37" fmla="*/ 2639792 w 4992467"/>
              <a:gd name="connsiteY37" fmla="*/ 38100 h 1478781"/>
              <a:gd name="connsiteX38" fmla="*/ 2696942 w 4992467"/>
              <a:gd name="connsiteY38" fmla="*/ 19050 h 1478781"/>
              <a:gd name="connsiteX39" fmla="*/ 2763617 w 4992467"/>
              <a:gd name="connsiteY39" fmla="*/ 0 h 1478781"/>
              <a:gd name="connsiteX40" fmla="*/ 2982692 w 4992467"/>
              <a:gd name="connsiteY40" fmla="*/ 9525 h 1478781"/>
              <a:gd name="connsiteX41" fmla="*/ 3039842 w 4992467"/>
              <a:gd name="connsiteY41" fmla="*/ 28575 h 1478781"/>
              <a:gd name="connsiteX42" fmla="*/ 3077942 w 4992467"/>
              <a:gd name="connsiteY42" fmla="*/ 38100 h 1478781"/>
              <a:gd name="connsiteX43" fmla="*/ 3135092 w 4992467"/>
              <a:gd name="connsiteY43" fmla="*/ 57150 h 1478781"/>
              <a:gd name="connsiteX44" fmla="*/ 3192242 w 4992467"/>
              <a:gd name="connsiteY44" fmla="*/ 76200 h 1478781"/>
              <a:gd name="connsiteX45" fmla="*/ 3220817 w 4992467"/>
              <a:gd name="connsiteY45" fmla="*/ 85725 h 1478781"/>
              <a:gd name="connsiteX46" fmla="*/ 3249392 w 4992467"/>
              <a:gd name="connsiteY46" fmla="*/ 95250 h 1478781"/>
              <a:gd name="connsiteX47" fmla="*/ 3363692 w 4992467"/>
              <a:gd name="connsiteY47" fmla="*/ 104775 h 1478781"/>
              <a:gd name="connsiteX48" fmla="*/ 3420842 w 4992467"/>
              <a:gd name="connsiteY48" fmla="*/ 133350 h 1478781"/>
              <a:gd name="connsiteX49" fmla="*/ 3449417 w 4992467"/>
              <a:gd name="connsiteY49" fmla="*/ 161925 h 1478781"/>
              <a:gd name="connsiteX50" fmla="*/ 3506567 w 4992467"/>
              <a:gd name="connsiteY50" fmla="*/ 200025 h 1478781"/>
              <a:gd name="connsiteX51" fmla="*/ 3535142 w 4992467"/>
              <a:gd name="connsiteY51" fmla="*/ 219075 h 1478781"/>
              <a:gd name="connsiteX52" fmla="*/ 3563717 w 4992467"/>
              <a:gd name="connsiteY52" fmla="*/ 247650 h 1478781"/>
              <a:gd name="connsiteX53" fmla="*/ 3620867 w 4992467"/>
              <a:gd name="connsiteY53" fmla="*/ 266700 h 1478781"/>
              <a:gd name="connsiteX54" fmla="*/ 3678017 w 4992467"/>
              <a:gd name="connsiteY54" fmla="*/ 295275 h 1478781"/>
              <a:gd name="connsiteX55" fmla="*/ 3706592 w 4992467"/>
              <a:gd name="connsiteY55" fmla="*/ 314325 h 1478781"/>
              <a:gd name="connsiteX56" fmla="*/ 3744692 w 4992467"/>
              <a:gd name="connsiteY56" fmla="*/ 323850 h 1478781"/>
              <a:gd name="connsiteX57" fmla="*/ 3887567 w 4992467"/>
              <a:gd name="connsiteY57" fmla="*/ 342900 h 1478781"/>
              <a:gd name="connsiteX58" fmla="*/ 3944717 w 4992467"/>
              <a:gd name="connsiteY58" fmla="*/ 361950 h 1478781"/>
              <a:gd name="connsiteX59" fmla="*/ 3973292 w 4992467"/>
              <a:gd name="connsiteY59" fmla="*/ 371475 h 1478781"/>
              <a:gd name="connsiteX60" fmla="*/ 4030442 w 4992467"/>
              <a:gd name="connsiteY60" fmla="*/ 419100 h 1478781"/>
              <a:gd name="connsiteX61" fmla="*/ 4087592 w 4992467"/>
              <a:gd name="connsiteY61" fmla="*/ 457200 h 1478781"/>
              <a:gd name="connsiteX62" fmla="*/ 4116167 w 4992467"/>
              <a:gd name="connsiteY62" fmla="*/ 476250 h 1478781"/>
              <a:gd name="connsiteX63" fmla="*/ 4173317 w 4992467"/>
              <a:gd name="connsiteY63" fmla="*/ 514350 h 1478781"/>
              <a:gd name="connsiteX64" fmla="*/ 4201892 w 4992467"/>
              <a:gd name="connsiteY64" fmla="*/ 533400 h 1478781"/>
              <a:gd name="connsiteX65" fmla="*/ 4230467 w 4992467"/>
              <a:gd name="connsiteY65" fmla="*/ 542925 h 1478781"/>
              <a:gd name="connsiteX66" fmla="*/ 4316192 w 4992467"/>
              <a:gd name="connsiteY66" fmla="*/ 600075 h 1478781"/>
              <a:gd name="connsiteX67" fmla="*/ 4344767 w 4992467"/>
              <a:gd name="connsiteY67" fmla="*/ 628650 h 1478781"/>
              <a:gd name="connsiteX68" fmla="*/ 4373342 w 4992467"/>
              <a:gd name="connsiteY68" fmla="*/ 638175 h 1478781"/>
              <a:gd name="connsiteX69" fmla="*/ 4459067 w 4992467"/>
              <a:gd name="connsiteY69" fmla="*/ 695325 h 1478781"/>
              <a:gd name="connsiteX70" fmla="*/ 4487642 w 4992467"/>
              <a:gd name="connsiteY70" fmla="*/ 714375 h 1478781"/>
              <a:gd name="connsiteX71" fmla="*/ 4516217 w 4992467"/>
              <a:gd name="connsiteY71" fmla="*/ 733425 h 1478781"/>
              <a:gd name="connsiteX72" fmla="*/ 4601942 w 4992467"/>
              <a:gd name="connsiteY72" fmla="*/ 809625 h 1478781"/>
              <a:gd name="connsiteX73" fmla="*/ 4630517 w 4992467"/>
              <a:gd name="connsiteY73" fmla="*/ 819150 h 1478781"/>
              <a:gd name="connsiteX74" fmla="*/ 4687667 w 4992467"/>
              <a:gd name="connsiteY74" fmla="*/ 857250 h 1478781"/>
              <a:gd name="connsiteX75" fmla="*/ 4754342 w 4992467"/>
              <a:gd name="connsiteY75" fmla="*/ 876300 h 1478781"/>
              <a:gd name="connsiteX76" fmla="*/ 4782917 w 4992467"/>
              <a:gd name="connsiteY76" fmla="*/ 885825 h 1478781"/>
              <a:gd name="connsiteX77" fmla="*/ 4849592 w 4992467"/>
              <a:gd name="connsiteY77" fmla="*/ 904875 h 1478781"/>
              <a:gd name="connsiteX78" fmla="*/ 4878167 w 4992467"/>
              <a:gd name="connsiteY78" fmla="*/ 923925 h 1478781"/>
              <a:gd name="connsiteX79" fmla="*/ 4906742 w 4992467"/>
              <a:gd name="connsiteY79" fmla="*/ 933450 h 1478781"/>
              <a:gd name="connsiteX80" fmla="*/ 4963892 w 4992467"/>
              <a:gd name="connsiteY80" fmla="*/ 971550 h 1478781"/>
              <a:gd name="connsiteX81" fmla="*/ 4992467 w 4992467"/>
              <a:gd name="connsiteY81" fmla="*/ 1008111 h 1478781"/>
              <a:gd name="connsiteX82" fmla="*/ 4632961 w 4992467"/>
              <a:gd name="connsiteY82" fmla="*/ 1478781 h 1478781"/>
              <a:gd name="connsiteX83" fmla="*/ 384489 w 4992467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129503 w 5053928"/>
              <a:gd name="connsiteY2" fmla="*/ 733425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7918 w 5053928"/>
              <a:gd name="connsiteY3" fmla="*/ 722697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974725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62412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225959 w 5194511"/>
              <a:gd name="connsiteY3" fmla="*/ 722697 h 1478781"/>
              <a:gd name="connsiteX4" fmla="*/ 254694 w 5194511"/>
              <a:gd name="connsiteY4" fmla="*/ 695325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57918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1062412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513990 w 5194510"/>
              <a:gd name="connsiteY0" fmla="*/ 1478781 h 1478781"/>
              <a:gd name="connsiteX1" fmla="*/ 68040 w 5194510"/>
              <a:gd name="connsiteY1" fmla="*/ 1082734 h 1478781"/>
              <a:gd name="connsiteX2" fmla="*/ 68042 w 5194510"/>
              <a:gd name="connsiteY2" fmla="*/ 974725 h 1478781"/>
              <a:gd name="connsiteX3" fmla="*/ 189954 w 5194510"/>
              <a:gd name="connsiteY3" fmla="*/ 827135 h 1478781"/>
              <a:gd name="connsiteX4" fmla="*/ 261962 w 5194510"/>
              <a:gd name="connsiteY4" fmla="*/ 722697 h 1478781"/>
              <a:gd name="connsiteX5" fmla="*/ 302318 w 5194510"/>
              <a:gd name="connsiteY5" fmla="*/ 647700 h 1478781"/>
              <a:gd name="connsiteX6" fmla="*/ 330893 w 5194510"/>
              <a:gd name="connsiteY6" fmla="*/ 638175 h 1478781"/>
              <a:gd name="connsiteX7" fmla="*/ 388043 w 5194510"/>
              <a:gd name="connsiteY7" fmla="*/ 600075 h 1478781"/>
              <a:gd name="connsiteX8" fmla="*/ 445193 w 5194510"/>
              <a:gd name="connsiteY8" fmla="*/ 571500 h 1478781"/>
              <a:gd name="connsiteX9" fmla="*/ 473768 w 5194510"/>
              <a:gd name="connsiteY9" fmla="*/ 561975 h 1478781"/>
              <a:gd name="connsiteX10" fmla="*/ 530918 w 5194510"/>
              <a:gd name="connsiteY10" fmla="*/ 523875 h 1478781"/>
              <a:gd name="connsiteX11" fmla="*/ 559493 w 5194510"/>
              <a:gd name="connsiteY11" fmla="*/ 504825 h 1478781"/>
              <a:gd name="connsiteX12" fmla="*/ 588068 w 5194510"/>
              <a:gd name="connsiteY12" fmla="*/ 495300 h 1478781"/>
              <a:gd name="connsiteX13" fmla="*/ 616643 w 5194510"/>
              <a:gd name="connsiteY13" fmla="*/ 476250 h 1478781"/>
              <a:gd name="connsiteX14" fmla="*/ 673793 w 5194510"/>
              <a:gd name="connsiteY14" fmla="*/ 457200 h 1478781"/>
              <a:gd name="connsiteX15" fmla="*/ 778568 w 5194510"/>
              <a:gd name="connsiteY15" fmla="*/ 428625 h 1478781"/>
              <a:gd name="connsiteX16" fmla="*/ 959543 w 5194510"/>
              <a:gd name="connsiteY16" fmla="*/ 409575 h 1478781"/>
              <a:gd name="connsiteX17" fmla="*/ 1054793 w 5194510"/>
              <a:gd name="connsiteY17" fmla="*/ 381000 h 1478781"/>
              <a:gd name="connsiteX18" fmla="*/ 1083368 w 5194510"/>
              <a:gd name="connsiteY18" fmla="*/ 361950 h 1478781"/>
              <a:gd name="connsiteX19" fmla="*/ 1140518 w 5194510"/>
              <a:gd name="connsiteY19" fmla="*/ 342900 h 1478781"/>
              <a:gd name="connsiteX20" fmla="*/ 1226243 w 5194510"/>
              <a:gd name="connsiteY20" fmla="*/ 304800 h 1478781"/>
              <a:gd name="connsiteX21" fmla="*/ 1311968 w 5194510"/>
              <a:gd name="connsiteY21" fmla="*/ 285750 h 1478781"/>
              <a:gd name="connsiteX22" fmla="*/ 1350068 w 5194510"/>
              <a:gd name="connsiteY22" fmla="*/ 276225 h 1478781"/>
              <a:gd name="connsiteX23" fmla="*/ 1540568 w 5194510"/>
              <a:gd name="connsiteY23" fmla="*/ 266700 h 1478781"/>
              <a:gd name="connsiteX24" fmla="*/ 1588193 w 5194510"/>
              <a:gd name="connsiteY24" fmla="*/ 257175 h 1478781"/>
              <a:gd name="connsiteX25" fmla="*/ 1616768 w 5194510"/>
              <a:gd name="connsiteY25" fmla="*/ 247650 h 1478781"/>
              <a:gd name="connsiteX26" fmla="*/ 1673918 w 5194510"/>
              <a:gd name="connsiteY26" fmla="*/ 238125 h 1478781"/>
              <a:gd name="connsiteX27" fmla="*/ 1788218 w 5194510"/>
              <a:gd name="connsiteY27" fmla="*/ 247650 h 1478781"/>
              <a:gd name="connsiteX28" fmla="*/ 1997768 w 5194510"/>
              <a:gd name="connsiteY28" fmla="*/ 228600 h 1478781"/>
              <a:gd name="connsiteX29" fmla="*/ 2083493 w 5194510"/>
              <a:gd name="connsiteY29" fmla="*/ 200025 h 1478781"/>
              <a:gd name="connsiteX30" fmla="*/ 2112068 w 5194510"/>
              <a:gd name="connsiteY30" fmla="*/ 190500 h 1478781"/>
              <a:gd name="connsiteX31" fmla="*/ 2140643 w 5194510"/>
              <a:gd name="connsiteY31" fmla="*/ 171450 h 1478781"/>
              <a:gd name="connsiteX32" fmla="*/ 2197793 w 5194510"/>
              <a:gd name="connsiteY32" fmla="*/ 152400 h 1478781"/>
              <a:gd name="connsiteX33" fmla="*/ 2283518 w 5194510"/>
              <a:gd name="connsiteY33" fmla="*/ 114300 h 1478781"/>
              <a:gd name="connsiteX34" fmla="*/ 2626418 w 5194510"/>
              <a:gd name="connsiteY34" fmla="*/ 95250 h 1478781"/>
              <a:gd name="connsiteX35" fmla="*/ 2712143 w 5194510"/>
              <a:gd name="connsiteY35" fmla="*/ 66675 h 1478781"/>
              <a:gd name="connsiteX36" fmla="*/ 2740718 w 5194510"/>
              <a:gd name="connsiteY36" fmla="*/ 57150 h 1478781"/>
              <a:gd name="connsiteX37" fmla="*/ 2769293 w 5194510"/>
              <a:gd name="connsiteY37" fmla="*/ 38100 h 1478781"/>
              <a:gd name="connsiteX38" fmla="*/ 2826443 w 5194510"/>
              <a:gd name="connsiteY38" fmla="*/ 19050 h 1478781"/>
              <a:gd name="connsiteX39" fmla="*/ 2893118 w 5194510"/>
              <a:gd name="connsiteY39" fmla="*/ 0 h 1478781"/>
              <a:gd name="connsiteX40" fmla="*/ 3112193 w 5194510"/>
              <a:gd name="connsiteY40" fmla="*/ 9525 h 1478781"/>
              <a:gd name="connsiteX41" fmla="*/ 3169343 w 5194510"/>
              <a:gd name="connsiteY41" fmla="*/ 28575 h 1478781"/>
              <a:gd name="connsiteX42" fmla="*/ 3207443 w 5194510"/>
              <a:gd name="connsiteY42" fmla="*/ 38100 h 1478781"/>
              <a:gd name="connsiteX43" fmla="*/ 3264593 w 5194510"/>
              <a:gd name="connsiteY43" fmla="*/ 57150 h 1478781"/>
              <a:gd name="connsiteX44" fmla="*/ 3321743 w 5194510"/>
              <a:gd name="connsiteY44" fmla="*/ 76200 h 1478781"/>
              <a:gd name="connsiteX45" fmla="*/ 3350318 w 5194510"/>
              <a:gd name="connsiteY45" fmla="*/ 85725 h 1478781"/>
              <a:gd name="connsiteX46" fmla="*/ 3378893 w 5194510"/>
              <a:gd name="connsiteY46" fmla="*/ 95250 h 1478781"/>
              <a:gd name="connsiteX47" fmla="*/ 3493193 w 5194510"/>
              <a:gd name="connsiteY47" fmla="*/ 104775 h 1478781"/>
              <a:gd name="connsiteX48" fmla="*/ 3550343 w 5194510"/>
              <a:gd name="connsiteY48" fmla="*/ 133350 h 1478781"/>
              <a:gd name="connsiteX49" fmla="*/ 3578918 w 5194510"/>
              <a:gd name="connsiteY49" fmla="*/ 161925 h 1478781"/>
              <a:gd name="connsiteX50" fmla="*/ 3636068 w 5194510"/>
              <a:gd name="connsiteY50" fmla="*/ 200025 h 1478781"/>
              <a:gd name="connsiteX51" fmla="*/ 3664643 w 5194510"/>
              <a:gd name="connsiteY51" fmla="*/ 219075 h 1478781"/>
              <a:gd name="connsiteX52" fmla="*/ 3693218 w 5194510"/>
              <a:gd name="connsiteY52" fmla="*/ 247650 h 1478781"/>
              <a:gd name="connsiteX53" fmla="*/ 3750368 w 5194510"/>
              <a:gd name="connsiteY53" fmla="*/ 266700 h 1478781"/>
              <a:gd name="connsiteX54" fmla="*/ 3807518 w 5194510"/>
              <a:gd name="connsiteY54" fmla="*/ 295275 h 1478781"/>
              <a:gd name="connsiteX55" fmla="*/ 3836093 w 5194510"/>
              <a:gd name="connsiteY55" fmla="*/ 314325 h 1478781"/>
              <a:gd name="connsiteX56" fmla="*/ 3874193 w 5194510"/>
              <a:gd name="connsiteY56" fmla="*/ 323850 h 1478781"/>
              <a:gd name="connsiteX57" fmla="*/ 4017068 w 5194510"/>
              <a:gd name="connsiteY57" fmla="*/ 342900 h 1478781"/>
              <a:gd name="connsiteX58" fmla="*/ 4074218 w 5194510"/>
              <a:gd name="connsiteY58" fmla="*/ 361950 h 1478781"/>
              <a:gd name="connsiteX59" fmla="*/ 4102793 w 5194510"/>
              <a:gd name="connsiteY59" fmla="*/ 371475 h 1478781"/>
              <a:gd name="connsiteX60" fmla="*/ 4159943 w 5194510"/>
              <a:gd name="connsiteY60" fmla="*/ 419100 h 1478781"/>
              <a:gd name="connsiteX61" fmla="*/ 4217093 w 5194510"/>
              <a:gd name="connsiteY61" fmla="*/ 457200 h 1478781"/>
              <a:gd name="connsiteX62" fmla="*/ 4245668 w 5194510"/>
              <a:gd name="connsiteY62" fmla="*/ 476250 h 1478781"/>
              <a:gd name="connsiteX63" fmla="*/ 4302818 w 5194510"/>
              <a:gd name="connsiteY63" fmla="*/ 514350 h 1478781"/>
              <a:gd name="connsiteX64" fmla="*/ 4331393 w 5194510"/>
              <a:gd name="connsiteY64" fmla="*/ 533400 h 1478781"/>
              <a:gd name="connsiteX65" fmla="*/ 4359968 w 5194510"/>
              <a:gd name="connsiteY65" fmla="*/ 542925 h 1478781"/>
              <a:gd name="connsiteX66" fmla="*/ 4445693 w 5194510"/>
              <a:gd name="connsiteY66" fmla="*/ 600075 h 1478781"/>
              <a:gd name="connsiteX67" fmla="*/ 4474268 w 5194510"/>
              <a:gd name="connsiteY67" fmla="*/ 628650 h 1478781"/>
              <a:gd name="connsiteX68" fmla="*/ 4502843 w 5194510"/>
              <a:gd name="connsiteY68" fmla="*/ 638175 h 1478781"/>
              <a:gd name="connsiteX69" fmla="*/ 4588568 w 5194510"/>
              <a:gd name="connsiteY69" fmla="*/ 695325 h 1478781"/>
              <a:gd name="connsiteX70" fmla="*/ 4617143 w 5194510"/>
              <a:gd name="connsiteY70" fmla="*/ 714375 h 1478781"/>
              <a:gd name="connsiteX71" fmla="*/ 4645718 w 5194510"/>
              <a:gd name="connsiteY71" fmla="*/ 733425 h 1478781"/>
              <a:gd name="connsiteX72" fmla="*/ 4731443 w 5194510"/>
              <a:gd name="connsiteY72" fmla="*/ 809625 h 1478781"/>
              <a:gd name="connsiteX73" fmla="*/ 4760018 w 5194510"/>
              <a:gd name="connsiteY73" fmla="*/ 819150 h 1478781"/>
              <a:gd name="connsiteX74" fmla="*/ 4817168 w 5194510"/>
              <a:gd name="connsiteY74" fmla="*/ 857250 h 1478781"/>
              <a:gd name="connsiteX75" fmla="*/ 4883843 w 5194510"/>
              <a:gd name="connsiteY75" fmla="*/ 876300 h 1478781"/>
              <a:gd name="connsiteX76" fmla="*/ 4912418 w 5194510"/>
              <a:gd name="connsiteY76" fmla="*/ 885825 h 1478781"/>
              <a:gd name="connsiteX77" fmla="*/ 4979093 w 5194510"/>
              <a:gd name="connsiteY77" fmla="*/ 904875 h 1478781"/>
              <a:gd name="connsiteX78" fmla="*/ 5007668 w 5194510"/>
              <a:gd name="connsiteY78" fmla="*/ 923925 h 1478781"/>
              <a:gd name="connsiteX79" fmla="*/ 5036243 w 5194510"/>
              <a:gd name="connsiteY79" fmla="*/ 933450 h 1478781"/>
              <a:gd name="connsiteX80" fmla="*/ 5093393 w 5194510"/>
              <a:gd name="connsiteY80" fmla="*/ 971550 h 1478781"/>
              <a:gd name="connsiteX81" fmla="*/ 5194510 w 5194510"/>
              <a:gd name="connsiteY81" fmla="*/ 1082734 h 1478781"/>
              <a:gd name="connsiteX82" fmla="*/ 4762462 w 5194510"/>
              <a:gd name="connsiteY82" fmla="*/ 1478781 h 1478781"/>
              <a:gd name="connsiteX83" fmla="*/ 513990 w 519451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025353 w 5234482"/>
              <a:gd name="connsiteY80" fmla="*/ 97155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03372 w 5234482"/>
              <a:gd name="connsiteY79" fmla="*/ 992065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3710 w 5234482"/>
              <a:gd name="connsiteY79" fmla="*/ 1079988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96809 w 5234482"/>
              <a:gd name="connsiteY80" fmla="*/ 1153072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32803 w 5281374"/>
              <a:gd name="connsiteY2" fmla="*/ 938721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03495 w 5281374"/>
              <a:gd name="connsiteY2" fmla="*/ 926998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5281374" h="1478781">
                <a:moveTo>
                  <a:pt x="492842" y="1478781"/>
                </a:moveTo>
                <a:lnTo>
                  <a:pt x="0" y="1088595"/>
                </a:lnTo>
                <a:cubicBezTo>
                  <a:pt x="15078" y="1028283"/>
                  <a:pt x="35453" y="972360"/>
                  <a:pt x="103495" y="926998"/>
                </a:cubicBezTo>
                <a:cubicBezTo>
                  <a:pt x="127551" y="889412"/>
                  <a:pt x="145920" y="861185"/>
                  <a:pt x="168806" y="827135"/>
                </a:cubicBezTo>
                <a:cubicBezTo>
                  <a:pt x="191692" y="793085"/>
                  <a:pt x="231289" y="729047"/>
                  <a:pt x="240814" y="722697"/>
                </a:cubicBezTo>
                <a:cubicBezTo>
                  <a:pt x="259864" y="694122"/>
                  <a:pt x="249420" y="663575"/>
                  <a:pt x="281170" y="647700"/>
                </a:cubicBezTo>
                <a:cubicBezTo>
                  <a:pt x="290150" y="643210"/>
                  <a:pt x="300968" y="643051"/>
                  <a:pt x="309745" y="638175"/>
                </a:cubicBezTo>
                <a:cubicBezTo>
                  <a:pt x="329759" y="627056"/>
                  <a:pt x="345175" y="607315"/>
                  <a:pt x="366895" y="600075"/>
                </a:cubicBezTo>
                <a:cubicBezTo>
                  <a:pt x="438719" y="576134"/>
                  <a:pt x="350187" y="608429"/>
                  <a:pt x="424045" y="571500"/>
                </a:cubicBezTo>
                <a:cubicBezTo>
                  <a:pt x="433025" y="567010"/>
                  <a:pt x="443843" y="566851"/>
                  <a:pt x="452620" y="561975"/>
                </a:cubicBezTo>
                <a:cubicBezTo>
                  <a:pt x="472634" y="550856"/>
                  <a:pt x="490720" y="536575"/>
                  <a:pt x="509770" y="523875"/>
                </a:cubicBezTo>
                <a:cubicBezTo>
                  <a:pt x="519295" y="517525"/>
                  <a:pt x="527485" y="508445"/>
                  <a:pt x="538345" y="504825"/>
                </a:cubicBezTo>
                <a:cubicBezTo>
                  <a:pt x="547870" y="501650"/>
                  <a:pt x="557940" y="499790"/>
                  <a:pt x="566920" y="495300"/>
                </a:cubicBezTo>
                <a:cubicBezTo>
                  <a:pt x="577159" y="490180"/>
                  <a:pt x="585034" y="480899"/>
                  <a:pt x="595495" y="476250"/>
                </a:cubicBezTo>
                <a:cubicBezTo>
                  <a:pt x="613845" y="468095"/>
                  <a:pt x="633595" y="463550"/>
                  <a:pt x="652645" y="457200"/>
                </a:cubicBezTo>
                <a:cubicBezTo>
                  <a:pt x="684087" y="446719"/>
                  <a:pt x="728773" y="431012"/>
                  <a:pt x="757420" y="428625"/>
                </a:cubicBezTo>
                <a:cubicBezTo>
                  <a:pt x="823677" y="423104"/>
                  <a:pt x="875222" y="421061"/>
                  <a:pt x="938395" y="409575"/>
                </a:cubicBezTo>
                <a:cubicBezTo>
                  <a:pt x="956698" y="406247"/>
                  <a:pt x="1024325" y="387213"/>
                  <a:pt x="1033645" y="381000"/>
                </a:cubicBezTo>
                <a:cubicBezTo>
                  <a:pt x="1043170" y="374650"/>
                  <a:pt x="1051759" y="366599"/>
                  <a:pt x="1062220" y="361950"/>
                </a:cubicBezTo>
                <a:cubicBezTo>
                  <a:pt x="1080570" y="353795"/>
                  <a:pt x="1102662" y="354039"/>
                  <a:pt x="1119370" y="342900"/>
                </a:cubicBezTo>
                <a:cubicBezTo>
                  <a:pt x="1156899" y="317881"/>
                  <a:pt x="1150687" y="318402"/>
                  <a:pt x="1205095" y="304800"/>
                </a:cubicBezTo>
                <a:cubicBezTo>
                  <a:pt x="1298013" y="281571"/>
                  <a:pt x="1181989" y="309935"/>
                  <a:pt x="1290820" y="285750"/>
                </a:cubicBezTo>
                <a:cubicBezTo>
                  <a:pt x="1303599" y="282910"/>
                  <a:pt x="1315874" y="277312"/>
                  <a:pt x="1328920" y="276225"/>
                </a:cubicBezTo>
                <a:cubicBezTo>
                  <a:pt x="1392280" y="270945"/>
                  <a:pt x="1455920" y="269875"/>
                  <a:pt x="1519420" y="266700"/>
                </a:cubicBezTo>
                <a:cubicBezTo>
                  <a:pt x="1535295" y="263525"/>
                  <a:pt x="1551339" y="261102"/>
                  <a:pt x="1567045" y="257175"/>
                </a:cubicBezTo>
                <a:cubicBezTo>
                  <a:pt x="1576785" y="254740"/>
                  <a:pt x="1585819" y="249828"/>
                  <a:pt x="1595620" y="247650"/>
                </a:cubicBezTo>
                <a:cubicBezTo>
                  <a:pt x="1614473" y="243460"/>
                  <a:pt x="1633720" y="241300"/>
                  <a:pt x="1652770" y="238125"/>
                </a:cubicBezTo>
                <a:cubicBezTo>
                  <a:pt x="1690870" y="241300"/>
                  <a:pt x="1728838" y="247650"/>
                  <a:pt x="1767070" y="247650"/>
                </a:cubicBezTo>
                <a:cubicBezTo>
                  <a:pt x="1849190" y="247650"/>
                  <a:pt x="1906411" y="249663"/>
                  <a:pt x="1976620" y="228600"/>
                </a:cubicBezTo>
                <a:lnTo>
                  <a:pt x="2062345" y="200025"/>
                </a:lnTo>
                <a:cubicBezTo>
                  <a:pt x="2071870" y="196850"/>
                  <a:pt x="2082566" y="196069"/>
                  <a:pt x="2090920" y="190500"/>
                </a:cubicBezTo>
                <a:cubicBezTo>
                  <a:pt x="2100445" y="184150"/>
                  <a:pt x="2109034" y="176099"/>
                  <a:pt x="2119495" y="171450"/>
                </a:cubicBezTo>
                <a:cubicBezTo>
                  <a:pt x="2137845" y="163295"/>
                  <a:pt x="2159937" y="163539"/>
                  <a:pt x="2176645" y="152400"/>
                </a:cubicBezTo>
                <a:cubicBezTo>
                  <a:pt x="2206419" y="132550"/>
                  <a:pt x="2221564" y="118834"/>
                  <a:pt x="2262370" y="114300"/>
                </a:cubicBezTo>
                <a:cubicBezTo>
                  <a:pt x="2433354" y="95302"/>
                  <a:pt x="2319364" y="105839"/>
                  <a:pt x="2605270" y="95250"/>
                </a:cubicBezTo>
                <a:lnTo>
                  <a:pt x="2690995" y="66675"/>
                </a:lnTo>
                <a:cubicBezTo>
                  <a:pt x="2700520" y="63500"/>
                  <a:pt x="2711216" y="62719"/>
                  <a:pt x="2719570" y="57150"/>
                </a:cubicBezTo>
                <a:cubicBezTo>
                  <a:pt x="2729095" y="50800"/>
                  <a:pt x="2737684" y="42749"/>
                  <a:pt x="2748145" y="38100"/>
                </a:cubicBezTo>
                <a:cubicBezTo>
                  <a:pt x="2766495" y="29945"/>
                  <a:pt x="2786245" y="25400"/>
                  <a:pt x="2805295" y="19050"/>
                </a:cubicBezTo>
                <a:cubicBezTo>
                  <a:pt x="2846289" y="5385"/>
                  <a:pt x="2824130" y="11960"/>
                  <a:pt x="2871970" y="0"/>
                </a:cubicBezTo>
                <a:cubicBezTo>
                  <a:pt x="2944995" y="3175"/>
                  <a:pt x="3018339" y="2004"/>
                  <a:pt x="3091045" y="9525"/>
                </a:cubicBezTo>
                <a:cubicBezTo>
                  <a:pt x="3111019" y="11591"/>
                  <a:pt x="3128714" y="23705"/>
                  <a:pt x="3148195" y="28575"/>
                </a:cubicBezTo>
                <a:cubicBezTo>
                  <a:pt x="3160895" y="31750"/>
                  <a:pt x="3173756" y="34338"/>
                  <a:pt x="3186295" y="38100"/>
                </a:cubicBezTo>
                <a:cubicBezTo>
                  <a:pt x="3205529" y="43870"/>
                  <a:pt x="3224395" y="50800"/>
                  <a:pt x="3243445" y="57150"/>
                </a:cubicBezTo>
                <a:lnTo>
                  <a:pt x="3300595" y="76200"/>
                </a:lnTo>
                <a:lnTo>
                  <a:pt x="3329170" y="85725"/>
                </a:lnTo>
                <a:cubicBezTo>
                  <a:pt x="3338695" y="88900"/>
                  <a:pt x="3347739" y="94416"/>
                  <a:pt x="3357745" y="95250"/>
                </a:cubicBezTo>
                <a:lnTo>
                  <a:pt x="3472045" y="104775"/>
                </a:lnTo>
                <a:cubicBezTo>
                  <a:pt x="3500684" y="114321"/>
                  <a:pt x="3504576" y="112834"/>
                  <a:pt x="3529195" y="133350"/>
                </a:cubicBezTo>
                <a:cubicBezTo>
                  <a:pt x="3539543" y="141974"/>
                  <a:pt x="3547137" y="153655"/>
                  <a:pt x="3557770" y="161925"/>
                </a:cubicBezTo>
                <a:cubicBezTo>
                  <a:pt x="3575842" y="175981"/>
                  <a:pt x="3595870" y="187325"/>
                  <a:pt x="3614920" y="200025"/>
                </a:cubicBezTo>
                <a:cubicBezTo>
                  <a:pt x="3624445" y="206375"/>
                  <a:pt x="3635400" y="210980"/>
                  <a:pt x="3643495" y="219075"/>
                </a:cubicBezTo>
                <a:cubicBezTo>
                  <a:pt x="3653020" y="228600"/>
                  <a:pt x="3660295" y="241108"/>
                  <a:pt x="3672070" y="247650"/>
                </a:cubicBezTo>
                <a:cubicBezTo>
                  <a:pt x="3689623" y="257402"/>
                  <a:pt x="3712512" y="255561"/>
                  <a:pt x="3729220" y="266700"/>
                </a:cubicBezTo>
                <a:cubicBezTo>
                  <a:pt x="3811112" y="321295"/>
                  <a:pt x="3707500" y="255840"/>
                  <a:pt x="3786370" y="295275"/>
                </a:cubicBezTo>
                <a:cubicBezTo>
                  <a:pt x="3796609" y="300395"/>
                  <a:pt x="3804423" y="309816"/>
                  <a:pt x="3814945" y="314325"/>
                </a:cubicBezTo>
                <a:cubicBezTo>
                  <a:pt x="3826977" y="319482"/>
                  <a:pt x="3840165" y="321508"/>
                  <a:pt x="3853045" y="323850"/>
                </a:cubicBezTo>
                <a:cubicBezTo>
                  <a:pt x="3881964" y="329108"/>
                  <a:pt x="3969384" y="339583"/>
                  <a:pt x="3995920" y="342900"/>
                </a:cubicBezTo>
                <a:lnTo>
                  <a:pt x="4053070" y="361950"/>
                </a:lnTo>
                <a:cubicBezTo>
                  <a:pt x="4062595" y="365125"/>
                  <a:pt x="4073291" y="365906"/>
                  <a:pt x="4081645" y="371475"/>
                </a:cubicBezTo>
                <a:cubicBezTo>
                  <a:pt x="4183755" y="439548"/>
                  <a:pt x="4028786" y="333537"/>
                  <a:pt x="4138795" y="419100"/>
                </a:cubicBezTo>
                <a:cubicBezTo>
                  <a:pt x="4156867" y="433156"/>
                  <a:pt x="4176895" y="444500"/>
                  <a:pt x="4195945" y="457200"/>
                </a:cubicBezTo>
                <a:lnTo>
                  <a:pt x="4224520" y="476250"/>
                </a:lnTo>
                <a:lnTo>
                  <a:pt x="4281670" y="514350"/>
                </a:lnTo>
                <a:cubicBezTo>
                  <a:pt x="4291195" y="520700"/>
                  <a:pt x="4299385" y="529780"/>
                  <a:pt x="4310245" y="533400"/>
                </a:cubicBezTo>
                <a:lnTo>
                  <a:pt x="4338820" y="542925"/>
                </a:lnTo>
                <a:cubicBezTo>
                  <a:pt x="4357870" y="554037"/>
                  <a:pt x="4405495" y="585788"/>
                  <a:pt x="4424545" y="600075"/>
                </a:cubicBezTo>
                <a:cubicBezTo>
                  <a:pt x="4434893" y="608699"/>
                  <a:pt x="4441912" y="621178"/>
                  <a:pt x="4453120" y="628650"/>
                </a:cubicBezTo>
                <a:cubicBezTo>
                  <a:pt x="4461474" y="634219"/>
                  <a:pt x="4472918" y="633299"/>
                  <a:pt x="4481695" y="638175"/>
                </a:cubicBezTo>
                <a:lnTo>
                  <a:pt x="4567420" y="695325"/>
                </a:lnTo>
                <a:lnTo>
                  <a:pt x="4595995" y="714375"/>
                </a:lnTo>
                <a:cubicBezTo>
                  <a:pt x="4605520" y="720725"/>
                  <a:pt x="4616475" y="725330"/>
                  <a:pt x="4624570" y="733425"/>
                </a:cubicBezTo>
                <a:cubicBezTo>
                  <a:pt x="4649814" y="758669"/>
                  <a:pt x="4676301" y="792628"/>
                  <a:pt x="4710295" y="809625"/>
                </a:cubicBezTo>
                <a:cubicBezTo>
                  <a:pt x="4719275" y="814115"/>
                  <a:pt x="4730093" y="814274"/>
                  <a:pt x="4738870" y="819150"/>
                </a:cubicBezTo>
                <a:cubicBezTo>
                  <a:pt x="4758884" y="830269"/>
                  <a:pt x="4774300" y="850010"/>
                  <a:pt x="4796020" y="857250"/>
                </a:cubicBezTo>
                <a:cubicBezTo>
                  <a:pt x="4864533" y="880088"/>
                  <a:pt x="4778974" y="852380"/>
                  <a:pt x="4862695" y="876300"/>
                </a:cubicBezTo>
                <a:cubicBezTo>
                  <a:pt x="4872349" y="879058"/>
                  <a:pt x="4881616" y="883067"/>
                  <a:pt x="4891270" y="885825"/>
                </a:cubicBezTo>
                <a:cubicBezTo>
                  <a:pt x="4905512" y="889894"/>
                  <a:pt x="4942720" y="897262"/>
                  <a:pt x="4957945" y="904875"/>
                </a:cubicBezTo>
                <a:cubicBezTo>
                  <a:pt x="4968184" y="909995"/>
                  <a:pt x="5005589" y="971559"/>
                  <a:pt x="5015828" y="976679"/>
                </a:cubicBezTo>
                <a:cubicBezTo>
                  <a:pt x="5024808" y="981169"/>
                  <a:pt x="5117686" y="1039943"/>
                  <a:pt x="5126463" y="1044819"/>
                </a:cubicBezTo>
                <a:cubicBezTo>
                  <a:pt x="5146477" y="1055938"/>
                  <a:pt x="5224651" y="1140372"/>
                  <a:pt x="5243701" y="1153072"/>
                </a:cubicBezTo>
                <a:cubicBezTo>
                  <a:pt x="5253226" y="1159422"/>
                  <a:pt x="5270514" y="1259137"/>
                  <a:pt x="5281374" y="1262757"/>
                </a:cubicBezTo>
                <a:lnTo>
                  <a:pt x="4741314" y="1478781"/>
                </a:lnTo>
                <a:lnTo>
                  <a:pt x="492842" y="1478781"/>
                </a:lnTo>
                <a:close/>
              </a:path>
            </a:pathLst>
          </a:custGeom>
          <a:gradFill flip="none" rotWithShape="1">
            <a:gsLst>
              <a:gs pos="0">
                <a:srgbClr val="D6B19C">
                  <a:alpha val="0"/>
                </a:srgbClr>
              </a:gs>
              <a:gs pos="40000">
                <a:srgbClr val="D49E6C">
                  <a:alpha val="10000"/>
                </a:srgbClr>
              </a:gs>
              <a:gs pos="70000">
                <a:srgbClr val="A65528">
                  <a:alpha val="40000"/>
                </a:srgbClr>
              </a:gs>
              <a:gs pos="100000">
                <a:srgbClr val="663012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Arc 5"/>
          <p:cNvSpPr>
            <a:spLocks/>
          </p:cNvSpPr>
          <p:nvPr/>
        </p:nvSpPr>
        <p:spPr bwMode="auto">
          <a:xfrm rot="16200000" flipV="1">
            <a:off x="3352800" y="7910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1" name="Arc 5"/>
          <p:cNvSpPr>
            <a:spLocks/>
          </p:cNvSpPr>
          <p:nvPr/>
        </p:nvSpPr>
        <p:spPr bwMode="auto">
          <a:xfrm rot="16200000" flipV="1">
            <a:off x="3351214" y="12546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8" name="Straight Connector 77"/>
          <p:cNvCxnSpPr>
            <a:cxnSpLocks/>
            <a:endCxn id="413701" idx="2"/>
          </p:cNvCxnSpPr>
          <p:nvPr/>
        </p:nvCxnSpPr>
        <p:spPr>
          <a:xfrm flipH="1">
            <a:off x="6094415" y="2102650"/>
            <a:ext cx="2158451" cy="6114137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cxnSpLocks/>
            <a:endCxn id="413701" idx="2"/>
          </p:cNvCxnSpPr>
          <p:nvPr/>
        </p:nvCxnSpPr>
        <p:spPr>
          <a:xfrm flipH="1">
            <a:off x="6094414" y="1994714"/>
            <a:ext cx="1081708" cy="6222073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25" name="Text Box 29"/>
          <p:cNvSpPr txBox="1">
            <a:spLocks noChangeArrowheads="1"/>
          </p:cNvSpPr>
          <p:nvPr/>
        </p:nvSpPr>
        <p:spPr bwMode="auto">
          <a:xfrm>
            <a:off x="5297413" y="812790"/>
            <a:ext cx="16002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axis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(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k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0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&gt; 1)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36" name="Straight Connector 35"/>
          <p:cNvCxnSpPr>
            <a:stCxn id="413701" idx="1"/>
          </p:cNvCxnSpPr>
          <p:nvPr/>
        </p:nvCxnSpPr>
        <p:spPr>
          <a:xfrm>
            <a:off x="609602" y="8240559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02" name="Line 6"/>
          <p:cNvSpPr>
            <a:spLocks noChangeShapeType="1"/>
          </p:cNvSpPr>
          <p:nvPr/>
        </p:nvSpPr>
        <p:spPr bwMode="auto">
          <a:xfrm flipV="1">
            <a:off x="1463040" y="2102648"/>
            <a:ext cx="92354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13" name="Arc 112"/>
          <p:cNvSpPr/>
          <p:nvPr/>
        </p:nvSpPr>
        <p:spPr>
          <a:xfrm rot="540000">
            <a:off x="689414" y="2769398"/>
            <a:ext cx="10972800" cy="10972800"/>
          </a:xfrm>
          <a:prstGeom prst="arc">
            <a:avLst>
              <a:gd name="adj1" fmla="val 16200000"/>
              <a:gd name="adj2" fmla="val 16776845"/>
            </a:avLst>
          </a:prstGeom>
          <a:ln w="88900">
            <a:solidFill>
              <a:srgbClr val="FF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Text Box 12"/>
          <p:cNvSpPr txBox="1">
            <a:spLocks noChangeArrowheads="1"/>
          </p:cNvSpPr>
          <p:nvPr/>
        </p:nvSpPr>
        <p:spPr bwMode="auto">
          <a:xfrm>
            <a:off x="1374683" y="1695676"/>
            <a:ext cx="2182616" cy="73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 surface (non-intersecting)</a:t>
            </a:r>
          </a:p>
        </p:txBody>
      </p:sp>
      <p:sp>
        <p:nvSpPr>
          <p:cNvPr id="143" name="Text Box 12"/>
          <p:cNvSpPr txBox="1">
            <a:spLocks noChangeArrowheads="1"/>
          </p:cNvSpPr>
          <p:nvPr/>
        </p:nvSpPr>
        <p:spPr bwMode="auto">
          <a:xfrm>
            <a:off x="7018629" y="2327946"/>
            <a:ext cx="13401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413706" name="Line 10"/>
          <p:cNvSpPr>
            <a:spLocks noChangeShapeType="1"/>
          </p:cNvSpPr>
          <p:nvPr/>
        </p:nvSpPr>
        <p:spPr bwMode="auto">
          <a:xfrm>
            <a:off x="6096000" y="1586398"/>
            <a:ext cx="0" cy="2103120"/>
          </a:xfrm>
          <a:prstGeom prst="line">
            <a:avLst/>
          </a:prstGeom>
          <a:noFill/>
          <a:ln w="31750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7" name="Arc 56"/>
          <p:cNvSpPr/>
          <p:nvPr/>
        </p:nvSpPr>
        <p:spPr>
          <a:xfrm rot="540000">
            <a:off x="833593" y="1915460"/>
            <a:ext cx="10972800" cy="10972800"/>
          </a:xfrm>
          <a:prstGeom prst="arc">
            <a:avLst>
              <a:gd name="adj1" fmla="val 16200000"/>
              <a:gd name="adj2" fmla="val 16867861"/>
            </a:avLst>
          </a:prstGeom>
          <a:ln w="88900">
            <a:solidFill>
              <a:schemeClr val="accent4">
                <a:lumMod val="1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Text Box 12"/>
          <p:cNvSpPr txBox="1">
            <a:spLocks noChangeArrowheads="1"/>
          </p:cNvSpPr>
          <p:nvPr/>
        </p:nvSpPr>
        <p:spPr bwMode="auto">
          <a:xfrm>
            <a:off x="3753579" y="1143730"/>
            <a:ext cx="151753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Topographic surface</a:t>
            </a:r>
          </a:p>
        </p:txBody>
      </p:sp>
      <p:sp>
        <p:nvSpPr>
          <p:cNvPr id="75" name="Line 17"/>
          <p:cNvSpPr>
            <a:spLocks noChangeShapeType="1"/>
          </p:cNvSpPr>
          <p:nvPr/>
        </p:nvSpPr>
        <p:spPr bwMode="auto">
          <a:xfrm>
            <a:off x="5271114" y="1479694"/>
            <a:ext cx="513595" cy="492163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76" name="Text Box 12"/>
          <p:cNvSpPr txBox="1">
            <a:spLocks noChangeArrowheads="1"/>
          </p:cNvSpPr>
          <p:nvPr/>
        </p:nvSpPr>
        <p:spPr bwMode="auto">
          <a:xfrm>
            <a:off x="6780077" y="925039"/>
            <a:ext cx="140373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Horizontal ground distance</a:t>
            </a:r>
          </a:p>
        </p:txBody>
      </p:sp>
      <p:sp>
        <p:nvSpPr>
          <p:cNvPr id="77" name="Line 17"/>
          <p:cNvSpPr>
            <a:spLocks noChangeShapeType="1"/>
          </p:cNvSpPr>
          <p:nvPr/>
        </p:nvSpPr>
        <p:spPr bwMode="auto">
          <a:xfrm flipH="1">
            <a:off x="7630309" y="1690236"/>
            <a:ext cx="75268" cy="33791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81" name="Text Box 12"/>
          <p:cNvSpPr txBox="1">
            <a:spLocks noChangeArrowheads="1"/>
          </p:cNvSpPr>
          <p:nvPr/>
        </p:nvSpPr>
        <p:spPr bwMode="auto">
          <a:xfrm>
            <a:off x="8358738" y="872716"/>
            <a:ext cx="230926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&gt; ellipsoid distance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   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and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&gt; grid distance</a:t>
            </a:r>
          </a:p>
        </p:txBody>
      </p:sp>
      <p:sp>
        <p:nvSpPr>
          <p:cNvPr id="83" name="Left Brace 82"/>
          <p:cNvSpPr/>
          <p:nvPr/>
        </p:nvSpPr>
        <p:spPr>
          <a:xfrm>
            <a:off x="8184657" y="872716"/>
            <a:ext cx="182880" cy="822960"/>
          </a:xfrm>
          <a:prstGeom prst="leftBrace">
            <a:avLst/>
          </a:prstGeom>
          <a:ln w="19050"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630187" y="152636"/>
            <a:ext cx="8941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Linear distortion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with respect to topographic surface</a:t>
            </a:r>
          </a:p>
        </p:txBody>
      </p:sp>
      <p:sp>
        <p:nvSpPr>
          <p:cNvPr id="45" name="Left Brace 44">
            <a:extLst>
              <a:ext uri="{FF2B5EF4-FFF2-40B4-BE49-F238E27FC236}">
                <a16:creationId xmlns:a16="http://schemas.microsoft.com/office/drawing/2014/main" id="{2E60A4C4-80B2-47C0-AF02-01A65B4DAC0F}"/>
              </a:ext>
            </a:extLst>
          </p:cNvPr>
          <p:cNvSpPr/>
          <p:nvPr/>
        </p:nvSpPr>
        <p:spPr>
          <a:xfrm rot="600000">
            <a:off x="6866956" y="1968015"/>
            <a:ext cx="182880" cy="822960"/>
          </a:xfrm>
          <a:prstGeom prst="leftBrace">
            <a:avLst/>
          </a:prstGeom>
          <a:ln w="19050"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6" name="Text Box 12">
            <a:extLst>
              <a:ext uri="{FF2B5EF4-FFF2-40B4-BE49-F238E27FC236}">
                <a16:creationId xmlns:a16="http://schemas.microsoft.com/office/drawing/2014/main" id="{181F79B5-BBC3-4CA7-BEAF-CB0E95E37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5257" y="2088135"/>
            <a:ext cx="4849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41" name="Text Box 14">
            <a:extLst>
              <a:ext uri="{FF2B5EF4-FFF2-40B4-BE49-F238E27FC236}">
                <a16:creationId xmlns:a16="http://schemas.microsoft.com/office/drawing/2014/main" id="{41D83F6E-4DEB-4FC0-9A0D-C5EA53721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8740" y="2274247"/>
            <a:ext cx="2309261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&gt; ellipsoid distance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≈ ground distance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(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k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 &gt; 1 and </a:t>
            </a:r>
            <a:r>
              <a:rPr kumimoji="0" lang="el-GR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δ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 ≈ 0)</a:t>
            </a:r>
          </a:p>
        </p:txBody>
      </p:sp>
      <p:sp>
        <p:nvSpPr>
          <p:cNvPr id="42" name="Line 17">
            <a:extLst>
              <a:ext uri="{FF2B5EF4-FFF2-40B4-BE49-F238E27FC236}">
                <a16:creationId xmlns:a16="http://schemas.microsoft.com/office/drawing/2014/main" id="{8D62FF49-5629-4B8B-9EA0-7D83D31853C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224288" y="2147634"/>
            <a:ext cx="400212" cy="33951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 flipV="1">
            <a:off x="7155585" y="2102649"/>
            <a:ext cx="1097280" cy="1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26F8BFA4-1927-4D47-BA27-F35BC40DAE28}"/>
              </a:ext>
            </a:extLst>
          </p:cNvPr>
          <p:cNvSpPr/>
          <p:nvPr/>
        </p:nvSpPr>
        <p:spPr>
          <a:xfrm>
            <a:off x="5597238" y="1315547"/>
            <a:ext cx="1005840" cy="2743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64174BEB-7138-C8F0-5A09-70C35C7E0B8A}"/>
              </a:ext>
            </a:extLst>
          </p:cNvPr>
          <p:cNvSpPr txBox="1">
            <a:spLocks/>
          </p:cNvSpPr>
          <p:nvPr/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Box 12">
            <a:extLst>
              <a:ext uri="{FF2B5EF4-FFF2-40B4-BE49-F238E27FC236}">
                <a16:creationId xmlns:a16="http://schemas.microsoft.com/office/drawing/2014/main" id="{7A0C2C44-3FBC-2278-950F-9D9820192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64" y="4178801"/>
            <a:ext cx="11382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4" name="Line 17">
            <a:extLst>
              <a:ext uri="{FF2B5EF4-FFF2-40B4-BE49-F238E27FC236}">
                <a16:creationId xmlns:a16="http://schemas.microsoft.com/office/drawing/2014/main" id="{4E5802DC-A01A-1173-4759-189D477CD79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34489" y="4479593"/>
            <a:ext cx="566723" cy="323344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22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eeform 53">
            <a:extLst>
              <a:ext uri="{FF2B5EF4-FFF2-40B4-BE49-F238E27FC236}">
                <a16:creationId xmlns:a16="http://schemas.microsoft.com/office/drawing/2014/main" id="{13F5BD6C-D5C2-4E7C-8D6A-7BC2621A35E4}"/>
              </a:ext>
            </a:extLst>
          </p:cNvPr>
          <p:cNvSpPr/>
          <p:nvPr/>
        </p:nvSpPr>
        <p:spPr>
          <a:xfrm>
            <a:off x="2804523" y="2183784"/>
            <a:ext cx="6651365" cy="1778596"/>
          </a:xfrm>
          <a:custGeom>
            <a:avLst/>
            <a:gdLst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49517 w 5021042"/>
              <a:gd name="connsiteY128" fmla="*/ 1981200 h 2143125"/>
              <a:gd name="connsiteX129" fmla="*/ 4230467 w 5021042"/>
              <a:gd name="connsiteY129" fmla="*/ 2009775 h 2143125"/>
              <a:gd name="connsiteX130" fmla="*/ 4220942 w 5021042"/>
              <a:gd name="connsiteY130" fmla="*/ 2038350 h 2143125"/>
              <a:gd name="connsiteX131" fmla="*/ 4154267 w 5021042"/>
              <a:gd name="connsiteY131" fmla="*/ 2114550 h 2143125"/>
              <a:gd name="connsiteX132" fmla="*/ 4106642 w 5021042"/>
              <a:gd name="connsiteY132" fmla="*/ 2124075 h 2143125"/>
              <a:gd name="connsiteX133" fmla="*/ 3906617 w 5021042"/>
              <a:gd name="connsiteY133" fmla="*/ 2143125 h 2143125"/>
              <a:gd name="connsiteX134" fmla="*/ 3458942 w 5021042"/>
              <a:gd name="connsiteY134" fmla="*/ 2124075 h 2143125"/>
              <a:gd name="connsiteX135" fmla="*/ 3344642 w 5021042"/>
              <a:gd name="connsiteY135" fmla="*/ 2095500 h 2143125"/>
              <a:gd name="connsiteX136" fmla="*/ 3297017 w 5021042"/>
              <a:gd name="connsiteY136" fmla="*/ 2085975 h 2143125"/>
              <a:gd name="connsiteX137" fmla="*/ 3068417 w 5021042"/>
              <a:gd name="connsiteY137" fmla="*/ 2095500 h 2143125"/>
              <a:gd name="connsiteX138" fmla="*/ 3030317 w 5021042"/>
              <a:gd name="connsiteY138" fmla="*/ 2105025 h 2143125"/>
              <a:gd name="connsiteX139" fmla="*/ 2925542 w 5021042"/>
              <a:gd name="connsiteY139" fmla="*/ 2114550 h 2143125"/>
              <a:gd name="connsiteX140" fmla="*/ 2858867 w 5021042"/>
              <a:gd name="connsiteY140" fmla="*/ 2124075 h 2143125"/>
              <a:gd name="connsiteX141" fmla="*/ 2011142 w 5021042"/>
              <a:gd name="connsiteY141" fmla="*/ 2114550 h 2143125"/>
              <a:gd name="connsiteX142" fmla="*/ 1887317 w 5021042"/>
              <a:gd name="connsiteY142" fmla="*/ 2095500 h 2143125"/>
              <a:gd name="connsiteX143" fmla="*/ 1639667 w 5021042"/>
              <a:gd name="connsiteY143" fmla="*/ 2085975 h 2143125"/>
              <a:gd name="connsiteX144" fmla="*/ 1553942 w 5021042"/>
              <a:gd name="connsiteY144" fmla="*/ 2076450 h 2143125"/>
              <a:gd name="connsiteX145" fmla="*/ 1525367 w 5021042"/>
              <a:gd name="connsiteY145" fmla="*/ 2066925 h 2143125"/>
              <a:gd name="connsiteX146" fmla="*/ 687167 w 5021042"/>
              <a:gd name="connsiteY146" fmla="*/ 2085975 h 2143125"/>
              <a:gd name="connsiteX147" fmla="*/ 620492 w 5021042"/>
              <a:gd name="connsiteY147" fmla="*/ 2076450 h 2143125"/>
              <a:gd name="connsiteX148" fmla="*/ 572867 w 5021042"/>
              <a:gd name="connsiteY148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30467 w 5021042"/>
              <a:gd name="connsiteY128" fmla="*/ 2009775 h 2143125"/>
              <a:gd name="connsiteX129" fmla="*/ 4220942 w 5021042"/>
              <a:gd name="connsiteY129" fmla="*/ 2038350 h 2143125"/>
              <a:gd name="connsiteX130" fmla="*/ 4154267 w 5021042"/>
              <a:gd name="connsiteY130" fmla="*/ 2114550 h 2143125"/>
              <a:gd name="connsiteX131" fmla="*/ 4106642 w 5021042"/>
              <a:gd name="connsiteY131" fmla="*/ 2124075 h 2143125"/>
              <a:gd name="connsiteX132" fmla="*/ 3906617 w 5021042"/>
              <a:gd name="connsiteY132" fmla="*/ 2143125 h 2143125"/>
              <a:gd name="connsiteX133" fmla="*/ 3458942 w 5021042"/>
              <a:gd name="connsiteY133" fmla="*/ 2124075 h 2143125"/>
              <a:gd name="connsiteX134" fmla="*/ 3344642 w 5021042"/>
              <a:gd name="connsiteY134" fmla="*/ 2095500 h 2143125"/>
              <a:gd name="connsiteX135" fmla="*/ 3297017 w 5021042"/>
              <a:gd name="connsiteY135" fmla="*/ 2085975 h 2143125"/>
              <a:gd name="connsiteX136" fmla="*/ 3068417 w 5021042"/>
              <a:gd name="connsiteY136" fmla="*/ 2095500 h 2143125"/>
              <a:gd name="connsiteX137" fmla="*/ 3030317 w 5021042"/>
              <a:gd name="connsiteY137" fmla="*/ 2105025 h 2143125"/>
              <a:gd name="connsiteX138" fmla="*/ 2925542 w 5021042"/>
              <a:gd name="connsiteY138" fmla="*/ 2114550 h 2143125"/>
              <a:gd name="connsiteX139" fmla="*/ 2858867 w 5021042"/>
              <a:gd name="connsiteY139" fmla="*/ 2124075 h 2143125"/>
              <a:gd name="connsiteX140" fmla="*/ 2011142 w 5021042"/>
              <a:gd name="connsiteY140" fmla="*/ 2114550 h 2143125"/>
              <a:gd name="connsiteX141" fmla="*/ 1887317 w 5021042"/>
              <a:gd name="connsiteY141" fmla="*/ 2095500 h 2143125"/>
              <a:gd name="connsiteX142" fmla="*/ 1639667 w 5021042"/>
              <a:gd name="connsiteY142" fmla="*/ 2085975 h 2143125"/>
              <a:gd name="connsiteX143" fmla="*/ 1553942 w 5021042"/>
              <a:gd name="connsiteY143" fmla="*/ 2076450 h 2143125"/>
              <a:gd name="connsiteX144" fmla="*/ 1525367 w 5021042"/>
              <a:gd name="connsiteY144" fmla="*/ 2066925 h 2143125"/>
              <a:gd name="connsiteX145" fmla="*/ 687167 w 5021042"/>
              <a:gd name="connsiteY145" fmla="*/ 2085975 h 2143125"/>
              <a:gd name="connsiteX146" fmla="*/ 620492 w 5021042"/>
              <a:gd name="connsiteY146" fmla="*/ 2076450 h 2143125"/>
              <a:gd name="connsiteX147" fmla="*/ 572867 w 5021042"/>
              <a:gd name="connsiteY147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8111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990600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21017 w 4992467"/>
              <a:gd name="connsiteY109" fmla="*/ 1209675 h 2143125"/>
              <a:gd name="connsiteX110" fmla="*/ 4801967 w 4992467"/>
              <a:gd name="connsiteY110" fmla="*/ 1238250 h 2143125"/>
              <a:gd name="connsiteX111" fmla="*/ 4773392 w 4992467"/>
              <a:gd name="connsiteY111" fmla="*/ 1266825 h 2143125"/>
              <a:gd name="connsiteX112" fmla="*/ 4725767 w 4992467"/>
              <a:gd name="connsiteY112" fmla="*/ 1352550 h 2143125"/>
              <a:gd name="connsiteX113" fmla="*/ 4678142 w 4992467"/>
              <a:gd name="connsiteY113" fmla="*/ 1409700 h 2143125"/>
              <a:gd name="connsiteX114" fmla="*/ 4630517 w 4992467"/>
              <a:gd name="connsiteY114" fmla="*/ 1495425 h 2143125"/>
              <a:gd name="connsiteX115" fmla="*/ 4601942 w 4992467"/>
              <a:gd name="connsiteY115" fmla="*/ 1514475 h 2143125"/>
              <a:gd name="connsiteX116" fmla="*/ 4535267 w 4992467"/>
              <a:gd name="connsiteY116" fmla="*/ 1590675 h 2143125"/>
              <a:gd name="connsiteX117" fmla="*/ 4497167 w 4992467"/>
              <a:gd name="connsiteY117" fmla="*/ 1647825 h 2143125"/>
              <a:gd name="connsiteX118" fmla="*/ 4478117 w 4992467"/>
              <a:gd name="connsiteY118" fmla="*/ 1676400 h 2143125"/>
              <a:gd name="connsiteX119" fmla="*/ 4449542 w 4992467"/>
              <a:gd name="connsiteY119" fmla="*/ 1704975 h 2143125"/>
              <a:gd name="connsiteX120" fmla="*/ 4401917 w 4992467"/>
              <a:gd name="connsiteY120" fmla="*/ 1762125 h 2143125"/>
              <a:gd name="connsiteX121" fmla="*/ 4363817 w 4992467"/>
              <a:gd name="connsiteY121" fmla="*/ 1809750 h 2143125"/>
              <a:gd name="connsiteX122" fmla="*/ 4335242 w 4992467"/>
              <a:gd name="connsiteY122" fmla="*/ 1866900 h 2143125"/>
              <a:gd name="connsiteX123" fmla="*/ 4306667 w 4992467"/>
              <a:gd name="connsiteY123" fmla="*/ 1895475 h 2143125"/>
              <a:gd name="connsiteX124" fmla="*/ 4268567 w 4992467"/>
              <a:gd name="connsiteY124" fmla="*/ 1952625 h 2143125"/>
              <a:gd name="connsiteX125" fmla="*/ 4230467 w 4992467"/>
              <a:gd name="connsiteY125" fmla="*/ 2009775 h 2143125"/>
              <a:gd name="connsiteX126" fmla="*/ 4220942 w 4992467"/>
              <a:gd name="connsiteY126" fmla="*/ 2038350 h 2143125"/>
              <a:gd name="connsiteX127" fmla="*/ 4154267 w 4992467"/>
              <a:gd name="connsiteY127" fmla="*/ 2114550 h 2143125"/>
              <a:gd name="connsiteX128" fmla="*/ 4106642 w 4992467"/>
              <a:gd name="connsiteY128" fmla="*/ 2124075 h 2143125"/>
              <a:gd name="connsiteX129" fmla="*/ 3906617 w 4992467"/>
              <a:gd name="connsiteY129" fmla="*/ 2143125 h 2143125"/>
              <a:gd name="connsiteX130" fmla="*/ 3458942 w 4992467"/>
              <a:gd name="connsiteY130" fmla="*/ 2124075 h 2143125"/>
              <a:gd name="connsiteX131" fmla="*/ 3344642 w 4992467"/>
              <a:gd name="connsiteY131" fmla="*/ 2095500 h 2143125"/>
              <a:gd name="connsiteX132" fmla="*/ 3297017 w 4992467"/>
              <a:gd name="connsiteY132" fmla="*/ 2085975 h 2143125"/>
              <a:gd name="connsiteX133" fmla="*/ 3068417 w 4992467"/>
              <a:gd name="connsiteY133" fmla="*/ 2095500 h 2143125"/>
              <a:gd name="connsiteX134" fmla="*/ 3030317 w 4992467"/>
              <a:gd name="connsiteY134" fmla="*/ 2105025 h 2143125"/>
              <a:gd name="connsiteX135" fmla="*/ 2925542 w 4992467"/>
              <a:gd name="connsiteY135" fmla="*/ 2114550 h 2143125"/>
              <a:gd name="connsiteX136" fmla="*/ 2858867 w 4992467"/>
              <a:gd name="connsiteY136" fmla="*/ 2124075 h 2143125"/>
              <a:gd name="connsiteX137" fmla="*/ 2011142 w 4992467"/>
              <a:gd name="connsiteY137" fmla="*/ 2114550 h 2143125"/>
              <a:gd name="connsiteX138" fmla="*/ 1887317 w 4992467"/>
              <a:gd name="connsiteY138" fmla="*/ 2095500 h 2143125"/>
              <a:gd name="connsiteX139" fmla="*/ 1639667 w 4992467"/>
              <a:gd name="connsiteY139" fmla="*/ 2085975 h 2143125"/>
              <a:gd name="connsiteX140" fmla="*/ 1553942 w 4992467"/>
              <a:gd name="connsiteY140" fmla="*/ 2076450 h 2143125"/>
              <a:gd name="connsiteX141" fmla="*/ 1525367 w 4992467"/>
              <a:gd name="connsiteY141" fmla="*/ 2066925 h 2143125"/>
              <a:gd name="connsiteX142" fmla="*/ 687167 w 4992467"/>
              <a:gd name="connsiteY142" fmla="*/ 2085975 h 2143125"/>
              <a:gd name="connsiteX143" fmla="*/ 620492 w 4992467"/>
              <a:gd name="connsiteY143" fmla="*/ 2076450 h 2143125"/>
              <a:gd name="connsiteX144" fmla="*/ 572867 w 4992467"/>
              <a:gd name="connsiteY14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30517 w 4992467"/>
              <a:gd name="connsiteY113" fmla="*/ 1495425 h 2143125"/>
              <a:gd name="connsiteX114" fmla="*/ 4601942 w 4992467"/>
              <a:gd name="connsiteY114" fmla="*/ 1514475 h 2143125"/>
              <a:gd name="connsiteX115" fmla="*/ 4535267 w 4992467"/>
              <a:gd name="connsiteY115" fmla="*/ 1590675 h 2143125"/>
              <a:gd name="connsiteX116" fmla="*/ 4497167 w 4992467"/>
              <a:gd name="connsiteY116" fmla="*/ 1647825 h 2143125"/>
              <a:gd name="connsiteX117" fmla="*/ 4478117 w 4992467"/>
              <a:gd name="connsiteY117" fmla="*/ 1676400 h 2143125"/>
              <a:gd name="connsiteX118" fmla="*/ 4449542 w 4992467"/>
              <a:gd name="connsiteY118" fmla="*/ 1704975 h 2143125"/>
              <a:gd name="connsiteX119" fmla="*/ 4401917 w 4992467"/>
              <a:gd name="connsiteY119" fmla="*/ 1762125 h 2143125"/>
              <a:gd name="connsiteX120" fmla="*/ 4363817 w 4992467"/>
              <a:gd name="connsiteY120" fmla="*/ 1809750 h 2143125"/>
              <a:gd name="connsiteX121" fmla="*/ 4335242 w 4992467"/>
              <a:gd name="connsiteY121" fmla="*/ 1866900 h 2143125"/>
              <a:gd name="connsiteX122" fmla="*/ 4306667 w 4992467"/>
              <a:gd name="connsiteY122" fmla="*/ 1895475 h 2143125"/>
              <a:gd name="connsiteX123" fmla="*/ 4268567 w 4992467"/>
              <a:gd name="connsiteY123" fmla="*/ 1952625 h 2143125"/>
              <a:gd name="connsiteX124" fmla="*/ 4230467 w 4992467"/>
              <a:gd name="connsiteY124" fmla="*/ 2009775 h 2143125"/>
              <a:gd name="connsiteX125" fmla="*/ 4220942 w 4992467"/>
              <a:gd name="connsiteY125" fmla="*/ 2038350 h 2143125"/>
              <a:gd name="connsiteX126" fmla="*/ 4154267 w 4992467"/>
              <a:gd name="connsiteY126" fmla="*/ 2114550 h 2143125"/>
              <a:gd name="connsiteX127" fmla="*/ 4106642 w 4992467"/>
              <a:gd name="connsiteY127" fmla="*/ 2124075 h 2143125"/>
              <a:gd name="connsiteX128" fmla="*/ 3906617 w 4992467"/>
              <a:gd name="connsiteY128" fmla="*/ 2143125 h 2143125"/>
              <a:gd name="connsiteX129" fmla="*/ 3458942 w 4992467"/>
              <a:gd name="connsiteY129" fmla="*/ 2124075 h 2143125"/>
              <a:gd name="connsiteX130" fmla="*/ 3344642 w 4992467"/>
              <a:gd name="connsiteY130" fmla="*/ 2095500 h 2143125"/>
              <a:gd name="connsiteX131" fmla="*/ 3297017 w 4992467"/>
              <a:gd name="connsiteY131" fmla="*/ 2085975 h 2143125"/>
              <a:gd name="connsiteX132" fmla="*/ 3068417 w 4992467"/>
              <a:gd name="connsiteY132" fmla="*/ 2095500 h 2143125"/>
              <a:gd name="connsiteX133" fmla="*/ 3030317 w 4992467"/>
              <a:gd name="connsiteY133" fmla="*/ 2105025 h 2143125"/>
              <a:gd name="connsiteX134" fmla="*/ 2925542 w 4992467"/>
              <a:gd name="connsiteY134" fmla="*/ 2114550 h 2143125"/>
              <a:gd name="connsiteX135" fmla="*/ 2858867 w 4992467"/>
              <a:gd name="connsiteY135" fmla="*/ 2124075 h 2143125"/>
              <a:gd name="connsiteX136" fmla="*/ 2011142 w 4992467"/>
              <a:gd name="connsiteY136" fmla="*/ 2114550 h 2143125"/>
              <a:gd name="connsiteX137" fmla="*/ 1887317 w 4992467"/>
              <a:gd name="connsiteY137" fmla="*/ 2095500 h 2143125"/>
              <a:gd name="connsiteX138" fmla="*/ 1639667 w 4992467"/>
              <a:gd name="connsiteY138" fmla="*/ 2085975 h 2143125"/>
              <a:gd name="connsiteX139" fmla="*/ 1553942 w 4992467"/>
              <a:gd name="connsiteY139" fmla="*/ 2076450 h 2143125"/>
              <a:gd name="connsiteX140" fmla="*/ 1525367 w 4992467"/>
              <a:gd name="connsiteY140" fmla="*/ 2066925 h 2143125"/>
              <a:gd name="connsiteX141" fmla="*/ 687167 w 4992467"/>
              <a:gd name="connsiteY141" fmla="*/ 2085975 h 2143125"/>
              <a:gd name="connsiteX142" fmla="*/ 620492 w 4992467"/>
              <a:gd name="connsiteY142" fmla="*/ 2076450 h 2143125"/>
              <a:gd name="connsiteX143" fmla="*/ 572867 w 4992467"/>
              <a:gd name="connsiteY14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01942 w 4992467"/>
              <a:gd name="connsiteY113" fmla="*/ 1514475 h 2143125"/>
              <a:gd name="connsiteX114" fmla="*/ 4535267 w 4992467"/>
              <a:gd name="connsiteY114" fmla="*/ 1590675 h 2143125"/>
              <a:gd name="connsiteX115" fmla="*/ 4497167 w 4992467"/>
              <a:gd name="connsiteY115" fmla="*/ 1647825 h 2143125"/>
              <a:gd name="connsiteX116" fmla="*/ 4478117 w 4992467"/>
              <a:gd name="connsiteY116" fmla="*/ 1676400 h 2143125"/>
              <a:gd name="connsiteX117" fmla="*/ 4449542 w 4992467"/>
              <a:gd name="connsiteY117" fmla="*/ 1704975 h 2143125"/>
              <a:gd name="connsiteX118" fmla="*/ 4401917 w 4992467"/>
              <a:gd name="connsiteY118" fmla="*/ 1762125 h 2143125"/>
              <a:gd name="connsiteX119" fmla="*/ 4363817 w 4992467"/>
              <a:gd name="connsiteY119" fmla="*/ 1809750 h 2143125"/>
              <a:gd name="connsiteX120" fmla="*/ 4335242 w 4992467"/>
              <a:gd name="connsiteY120" fmla="*/ 1866900 h 2143125"/>
              <a:gd name="connsiteX121" fmla="*/ 4306667 w 4992467"/>
              <a:gd name="connsiteY121" fmla="*/ 1895475 h 2143125"/>
              <a:gd name="connsiteX122" fmla="*/ 4268567 w 4992467"/>
              <a:gd name="connsiteY122" fmla="*/ 1952625 h 2143125"/>
              <a:gd name="connsiteX123" fmla="*/ 4230467 w 4992467"/>
              <a:gd name="connsiteY123" fmla="*/ 2009775 h 2143125"/>
              <a:gd name="connsiteX124" fmla="*/ 4220942 w 4992467"/>
              <a:gd name="connsiteY124" fmla="*/ 2038350 h 2143125"/>
              <a:gd name="connsiteX125" fmla="*/ 4154267 w 4992467"/>
              <a:gd name="connsiteY125" fmla="*/ 2114550 h 2143125"/>
              <a:gd name="connsiteX126" fmla="*/ 4106642 w 4992467"/>
              <a:gd name="connsiteY126" fmla="*/ 2124075 h 2143125"/>
              <a:gd name="connsiteX127" fmla="*/ 3906617 w 4992467"/>
              <a:gd name="connsiteY127" fmla="*/ 2143125 h 2143125"/>
              <a:gd name="connsiteX128" fmla="*/ 3458942 w 4992467"/>
              <a:gd name="connsiteY128" fmla="*/ 2124075 h 2143125"/>
              <a:gd name="connsiteX129" fmla="*/ 3344642 w 4992467"/>
              <a:gd name="connsiteY129" fmla="*/ 2095500 h 2143125"/>
              <a:gd name="connsiteX130" fmla="*/ 3297017 w 4992467"/>
              <a:gd name="connsiteY130" fmla="*/ 2085975 h 2143125"/>
              <a:gd name="connsiteX131" fmla="*/ 3068417 w 4992467"/>
              <a:gd name="connsiteY131" fmla="*/ 2095500 h 2143125"/>
              <a:gd name="connsiteX132" fmla="*/ 3030317 w 4992467"/>
              <a:gd name="connsiteY132" fmla="*/ 2105025 h 2143125"/>
              <a:gd name="connsiteX133" fmla="*/ 2925542 w 4992467"/>
              <a:gd name="connsiteY133" fmla="*/ 2114550 h 2143125"/>
              <a:gd name="connsiteX134" fmla="*/ 2858867 w 4992467"/>
              <a:gd name="connsiteY134" fmla="*/ 2124075 h 2143125"/>
              <a:gd name="connsiteX135" fmla="*/ 2011142 w 4992467"/>
              <a:gd name="connsiteY135" fmla="*/ 2114550 h 2143125"/>
              <a:gd name="connsiteX136" fmla="*/ 1887317 w 4992467"/>
              <a:gd name="connsiteY136" fmla="*/ 2095500 h 2143125"/>
              <a:gd name="connsiteX137" fmla="*/ 1639667 w 4992467"/>
              <a:gd name="connsiteY137" fmla="*/ 2085975 h 2143125"/>
              <a:gd name="connsiteX138" fmla="*/ 1553942 w 4992467"/>
              <a:gd name="connsiteY138" fmla="*/ 2076450 h 2143125"/>
              <a:gd name="connsiteX139" fmla="*/ 1525367 w 4992467"/>
              <a:gd name="connsiteY139" fmla="*/ 2066925 h 2143125"/>
              <a:gd name="connsiteX140" fmla="*/ 687167 w 4992467"/>
              <a:gd name="connsiteY140" fmla="*/ 2085975 h 2143125"/>
              <a:gd name="connsiteX141" fmla="*/ 620492 w 4992467"/>
              <a:gd name="connsiteY141" fmla="*/ 2076450 h 2143125"/>
              <a:gd name="connsiteX142" fmla="*/ 572867 w 4992467"/>
              <a:gd name="connsiteY14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773392 w 4992467"/>
              <a:gd name="connsiteY109" fmla="*/ 1266825 h 2143125"/>
              <a:gd name="connsiteX110" fmla="*/ 4725767 w 4992467"/>
              <a:gd name="connsiteY110" fmla="*/ 1352550 h 2143125"/>
              <a:gd name="connsiteX111" fmla="*/ 4678142 w 4992467"/>
              <a:gd name="connsiteY111" fmla="*/ 1409700 h 2143125"/>
              <a:gd name="connsiteX112" fmla="*/ 4601942 w 4992467"/>
              <a:gd name="connsiteY112" fmla="*/ 1514475 h 2143125"/>
              <a:gd name="connsiteX113" fmla="*/ 4535267 w 4992467"/>
              <a:gd name="connsiteY113" fmla="*/ 1590675 h 2143125"/>
              <a:gd name="connsiteX114" fmla="*/ 4497167 w 4992467"/>
              <a:gd name="connsiteY114" fmla="*/ 1647825 h 2143125"/>
              <a:gd name="connsiteX115" fmla="*/ 4478117 w 4992467"/>
              <a:gd name="connsiteY115" fmla="*/ 1676400 h 2143125"/>
              <a:gd name="connsiteX116" fmla="*/ 4449542 w 4992467"/>
              <a:gd name="connsiteY116" fmla="*/ 1704975 h 2143125"/>
              <a:gd name="connsiteX117" fmla="*/ 4401917 w 4992467"/>
              <a:gd name="connsiteY117" fmla="*/ 1762125 h 2143125"/>
              <a:gd name="connsiteX118" fmla="*/ 4363817 w 4992467"/>
              <a:gd name="connsiteY118" fmla="*/ 1809750 h 2143125"/>
              <a:gd name="connsiteX119" fmla="*/ 4335242 w 4992467"/>
              <a:gd name="connsiteY119" fmla="*/ 1866900 h 2143125"/>
              <a:gd name="connsiteX120" fmla="*/ 4306667 w 4992467"/>
              <a:gd name="connsiteY120" fmla="*/ 1895475 h 2143125"/>
              <a:gd name="connsiteX121" fmla="*/ 4268567 w 4992467"/>
              <a:gd name="connsiteY121" fmla="*/ 1952625 h 2143125"/>
              <a:gd name="connsiteX122" fmla="*/ 4230467 w 4992467"/>
              <a:gd name="connsiteY122" fmla="*/ 2009775 h 2143125"/>
              <a:gd name="connsiteX123" fmla="*/ 4220942 w 4992467"/>
              <a:gd name="connsiteY123" fmla="*/ 2038350 h 2143125"/>
              <a:gd name="connsiteX124" fmla="*/ 4154267 w 4992467"/>
              <a:gd name="connsiteY124" fmla="*/ 2114550 h 2143125"/>
              <a:gd name="connsiteX125" fmla="*/ 4106642 w 4992467"/>
              <a:gd name="connsiteY125" fmla="*/ 2124075 h 2143125"/>
              <a:gd name="connsiteX126" fmla="*/ 3906617 w 4992467"/>
              <a:gd name="connsiteY126" fmla="*/ 2143125 h 2143125"/>
              <a:gd name="connsiteX127" fmla="*/ 3458942 w 4992467"/>
              <a:gd name="connsiteY127" fmla="*/ 2124075 h 2143125"/>
              <a:gd name="connsiteX128" fmla="*/ 3344642 w 4992467"/>
              <a:gd name="connsiteY128" fmla="*/ 2095500 h 2143125"/>
              <a:gd name="connsiteX129" fmla="*/ 3297017 w 4992467"/>
              <a:gd name="connsiteY129" fmla="*/ 2085975 h 2143125"/>
              <a:gd name="connsiteX130" fmla="*/ 3068417 w 4992467"/>
              <a:gd name="connsiteY130" fmla="*/ 2095500 h 2143125"/>
              <a:gd name="connsiteX131" fmla="*/ 3030317 w 4992467"/>
              <a:gd name="connsiteY131" fmla="*/ 2105025 h 2143125"/>
              <a:gd name="connsiteX132" fmla="*/ 2925542 w 4992467"/>
              <a:gd name="connsiteY132" fmla="*/ 2114550 h 2143125"/>
              <a:gd name="connsiteX133" fmla="*/ 2858867 w 4992467"/>
              <a:gd name="connsiteY133" fmla="*/ 2124075 h 2143125"/>
              <a:gd name="connsiteX134" fmla="*/ 2011142 w 4992467"/>
              <a:gd name="connsiteY134" fmla="*/ 2114550 h 2143125"/>
              <a:gd name="connsiteX135" fmla="*/ 1887317 w 4992467"/>
              <a:gd name="connsiteY135" fmla="*/ 2095500 h 2143125"/>
              <a:gd name="connsiteX136" fmla="*/ 1639667 w 4992467"/>
              <a:gd name="connsiteY136" fmla="*/ 2085975 h 2143125"/>
              <a:gd name="connsiteX137" fmla="*/ 1553942 w 4992467"/>
              <a:gd name="connsiteY137" fmla="*/ 2076450 h 2143125"/>
              <a:gd name="connsiteX138" fmla="*/ 1525367 w 4992467"/>
              <a:gd name="connsiteY138" fmla="*/ 2066925 h 2143125"/>
              <a:gd name="connsiteX139" fmla="*/ 687167 w 4992467"/>
              <a:gd name="connsiteY139" fmla="*/ 2085975 h 2143125"/>
              <a:gd name="connsiteX140" fmla="*/ 620492 w 4992467"/>
              <a:gd name="connsiteY140" fmla="*/ 2076450 h 2143125"/>
              <a:gd name="connsiteX141" fmla="*/ 572867 w 4992467"/>
              <a:gd name="connsiteY14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821017 w 4992467"/>
              <a:gd name="connsiteY107" fmla="*/ 1209675 h 2143125"/>
              <a:gd name="connsiteX108" fmla="*/ 4773392 w 4992467"/>
              <a:gd name="connsiteY108" fmla="*/ 1266825 h 2143125"/>
              <a:gd name="connsiteX109" fmla="*/ 4725767 w 4992467"/>
              <a:gd name="connsiteY109" fmla="*/ 1352550 h 2143125"/>
              <a:gd name="connsiteX110" fmla="*/ 4678142 w 4992467"/>
              <a:gd name="connsiteY110" fmla="*/ 1409700 h 2143125"/>
              <a:gd name="connsiteX111" fmla="*/ 4601942 w 4992467"/>
              <a:gd name="connsiteY111" fmla="*/ 1514475 h 2143125"/>
              <a:gd name="connsiteX112" fmla="*/ 4535267 w 4992467"/>
              <a:gd name="connsiteY112" fmla="*/ 1590675 h 2143125"/>
              <a:gd name="connsiteX113" fmla="*/ 4497167 w 4992467"/>
              <a:gd name="connsiteY113" fmla="*/ 1647825 h 2143125"/>
              <a:gd name="connsiteX114" fmla="*/ 4478117 w 4992467"/>
              <a:gd name="connsiteY114" fmla="*/ 1676400 h 2143125"/>
              <a:gd name="connsiteX115" fmla="*/ 4449542 w 4992467"/>
              <a:gd name="connsiteY115" fmla="*/ 1704975 h 2143125"/>
              <a:gd name="connsiteX116" fmla="*/ 4401917 w 4992467"/>
              <a:gd name="connsiteY116" fmla="*/ 1762125 h 2143125"/>
              <a:gd name="connsiteX117" fmla="*/ 4363817 w 4992467"/>
              <a:gd name="connsiteY117" fmla="*/ 1809750 h 2143125"/>
              <a:gd name="connsiteX118" fmla="*/ 4335242 w 4992467"/>
              <a:gd name="connsiteY118" fmla="*/ 1866900 h 2143125"/>
              <a:gd name="connsiteX119" fmla="*/ 4306667 w 4992467"/>
              <a:gd name="connsiteY119" fmla="*/ 1895475 h 2143125"/>
              <a:gd name="connsiteX120" fmla="*/ 4268567 w 4992467"/>
              <a:gd name="connsiteY120" fmla="*/ 1952625 h 2143125"/>
              <a:gd name="connsiteX121" fmla="*/ 4230467 w 4992467"/>
              <a:gd name="connsiteY121" fmla="*/ 2009775 h 2143125"/>
              <a:gd name="connsiteX122" fmla="*/ 4220942 w 4992467"/>
              <a:gd name="connsiteY122" fmla="*/ 2038350 h 2143125"/>
              <a:gd name="connsiteX123" fmla="*/ 4154267 w 4992467"/>
              <a:gd name="connsiteY123" fmla="*/ 2114550 h 2143125"/>
              <a:gd name="connsiteX124" fmla="*/ 4106642 w 4992467"/>
              <a:gd name="connsiteY124" fmla="*/ 2124075 h 2143125"/>
              <a:gd name="connsiteX125" fmla="*/ 3906617 w 4992467"/>
              <a:gd name="connsiteY125" fmla="*/ 2143125 h 2143125"/>
              <a:gd name="connsiteX126" fmla="*/ 3458942 w 4992467"/>
              <a:gd name="connsiteY126" fmla="*/ 2124075 h 2143125"/>
              <a:gd name="connsiteX127" fmla="*/ 3344642 w 4992467"/>
              <a:gd name="connsiteY127" fmla="*/ 2095500 h 2143125"/>
              <a:gd name="connsiteX128" fmla="*/ 3297017 w 4992467"/>
              <a:gd name="connsiteY128" fmla="*/ 2085975 h 2143125"/>
              <a:gd name="connsiteX129" fmla="*/ 3068417 w 4992467"/>
              <a:gd name="connsiteY129" fmla="*/ 2095500 h 2143125"/>
              <a:gd name="connsiteX130" fmla="*/ 3030317 w 4992467"/>
              <a:gd name="connsiteY130" fmla="*/ 2105025 h 2143125"/>
              <a:gd name="connsiteX131" fmla="*/ 2925542 w 4992467"/>
              <a:gd name="connsiteY131" fmla="*/ 2114550 h 2143125"/>
              <a:gd name="connsiteX132" fmla="*/ 2858867 w 4992467"/>
              <a:gd name="connsiteY132" fmla="*/ 2124075 h 2143125"/>
              <a:gd name="connsiteX133" fmla="*/ 2011142 w 4992467"/>
              <a:gd name="connsiteY133" fmla="*/ 2114550 h 2143125"/>
              <a:gd name="connsiteX134" fmla="*/ 1887317 w 4992467"/>
              <a:gd name="connsiteY134" fmla="*/ 2095500 h 2143125"/>
              <a:gd name="connsiteX135" fmla="*/ 1639667 w 4992467"/>
              <a:gd name="connsiteY135" fmla="*/ 2085975 h 2143125"/>
              <a:gd name="connsiteX136" fmla="*/ 1553942 w 4992467"/>
              <a:gd name="connsiteY136" fmla="*/ 2076450 h 2143125"/>
              <a:gd name="connsiteX137" fmla="*/ 1525367 w 4992467"/>
              <a:gd name="connsiteY137" fmla="*/ 2066925 h 2143125"/>
              <a:gd name="connsiteX138" fmla="*/ 687167 w 4992467"/>
              <a:gd name="connsiteY138" fmla="*/ 2085975 h 2143125"/>
              <a:gd name="connsiteX139" fmla="*/ 620492 w 4992467"/>
              <a:gd name="connsiteY139" fmla="*/ 2076450 h 2143125"/>
              <a:gd name="connsiteX140" fmla="*/ 572867 w 4992467"/>
              <a:gd name="connsiteY14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73392 w 4992467"/>
              <a:gd name="connsiteY107" fmla="*/ 1266825 h 2143125"/>
              <a:gd name="connsiteX108" fmla="*/ 4725767 w 4992467"/>
              <a:gd name="connsiteY108" fmla="*/ 1352550 h 2143125"/>
              <a:gd name="connsiteX109" fmla="*/ 4678142 w 4992467"/>
              <a:gd name="connsiteY109" fmla="*/ 1409700 h 2143125"/>
              <a:gd name="connsiteX110" fmla="*/ 4601942 w 4992467"/>
              <a:gd name="connsiteY110" fmla="*/ 1514475 h 2143125"/>
              <a:gd name="connsiteX111" fmla="*/ 4535267 w 4992467"/>
              <a:gd name="connsiteY111" fmla="*/ 1590675 h 2143125"/>
              <a:gd name="connsiteX112" fmla="*/ 4497167 w 4992467"/>
              <a:gd name="connsiteY112" fmla="*/ 1647825 h 2143125"/>
              <a:gd name="connsiteX113" fmla="*/ 4478117 w 4992467"/>
              <a:gd name="connsiteY113" fmla="*/ 1676400 h 2143125"/>
              <a:gd name="connsiteX114" fmla="*/ 4449542 w 4992467"/>
              <a:gd name="connsiteY114" fmla="*/ 1704975 h 2143125"/>
              <a:gd name="connsiteX115" fmla="*/ 4401917 w 4992467"/>
              <a:gd name="connsiteY115" fmla="*/ 1762125 h 2143125"/>
              <a:gd name="connsiteX116" fmla="*/ 4363817 w 4992467"/>
              <a:gd name="connsiteY116" fmla="*/ 1809750 h 2143125"/>
              <a:gd name="connsiteX117" fmla="*/ 4335242 w 4992467"/>
              <a:gd name="connsiteY117" fmla="*/ 1866900 h 2143125"/>
              <a:gd name="connsiteX118" fmla="*/ 4306667 w 4992467"/>
              <a:gd name="connsiteY118" fmla="*/ 1895475 h 2143125"/>
              <a:gd name="connsiteX119" fmla="*/ 4268567 w 4992467"/>
              <a:gd name="connsiteY119" fmla="*/ 1952625 h 2143125"/>
              <a:gd name="connsiteX120" fmla="*/ 4230467 w 4992467"/>
              <a:gd name="connsiteY120" fmla="*/ 2009775 h 2143125"/>
              <a:gd name="connsiteX121" fmla="*/ 4220942 w 4992467"/>
              <a:gd name="connsiteY121" fmla="*/ 2038350 h 2143125"/>
              <a:gd name="connsiteX122" fmla="*/ 4154267 w 4992467"/>
              <a:gd name="connsiteY122" fmla="*/ 2114550 h 2143125"/>
              <a:gd name="connsiteX123" fmla="*/ 4106642 w 4992467"/>
              <a:gd name="connsiteY123" fmla="*/ 2124075 h 2143125"/>
              <a:gd name="connsiteX124" fmla="*/ 3906617 w 4992467"/>
              <a:gd name="connsiteY124" fmla="*/ 2143125 h 2143125"/>
              <a:gd name="connsiteX125" fmla="*/ 3458942 w 4992467"/>
              <a:gd name="connsiteY125" fmla="*/ 2124075 h 2143125"/>
              <a:gd name="connsiteX126" fmla="*/ 3344642 w 4992467"/>
              <a:gd name="connsiteY126" fmla="*/ 2095500 h 2143125"/>
              <a:gd name="connsiteX127" fmla="*/ 3297017 w 4992467"/>
              <a:gd name="connsiteY127" fmla="*/ 2085975 h 2143125"/>
              <a:gd name="connsiteX128" fmla="*/ 3068417 w 4992467"/>
              <a:gd name="connsiteY128" fmla="*/ 2095500 h 2143125"/>
              <a:gd name="connsiteX129" fmla="*/ 3030317 w 4992467"/>
              <a:gd name="connsiteY129" fmla="*/ 2105025 h 2143125"/>
              <a:gd name="connsiteX130" fmla="*/ 2925542 w 4992467"/>
              <a:gd name="connsiteY130" fmla="*/ 2114550 h 2143125"/>
              <a:gd name="connsiteX131" fmla="*/ 2858867 w 4992467"/>
              <a:gd name="connsiteY131" fmla="*/ 2124075 h 2143125"/>
              <a:gd name="connsiteX132" fmla="*/ 2011142 w 4992467"/>
              <a:gd name="connsiteY132" fmla="*/ 2114550 h 2143125"/>
              <a:gd name="connsiteX133" fmla="*/ 1887317 w 4992467"/>
              <a:gd name="connsiteY133" fmla="*/ 2095500 h 2143125"/>
              <a:gd name="connsiteX134" fmla="*/ 1639667 w 4992467"/>
              <a:gd name="connsiteY134" fmla="*/ 2085975 h 2143125"/>
              <a:gd name="connsiteX135" fmla="*/ 1553942 w 4992467"/>
              <a:gd name="connsiteY135" fmla="*/ 2076450 h 2143125"/>
              <a:gd name="connsiteX136" fmla="*/ 1525367 w 4992467"/>
              <a:gd name="connsiteY136" fmla="*/ 2066925 h 2143125"/>
              <a:gd name="connsiteX137" fmla="*/ 687167 w 4992467"/>
              <a:gd name="connsiteY137" fmla="*/ 2085975 h 2143125"/>
              <a:gd name="connsiteX138" fmla="*/ 620492 w 4992467"/>
              <a:gd name="connsiteY138" fmla="*/ 2076450 h 2143125"/>
              <a:gd name="connsiteX139" fmla="*/ 572867 w 4992467"/>
              <a:gd name="connsiteY13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49542 w 4992467"/>
              <a:gd name="connsiteY113" fmla="*/ 1704975 h 2143125"/>
              <a:gd name="connsiteX114" fmla="*/ 4401917 w 4992467"/>
              <a:gd name="connsiteY114" fmla="*/ 1762125 h 2143125"/>
              <a:gd name="connsiteX115" fmla="*/ 4363817 w 4992467"/>
              <a:gd name="connsiteY115" fmla="*/ 1809750 h 2143125"/>
              <a:gd name="connsiteX116" fmla="*/ 4335242 w 4992467"/>
              <a:gd name="connsiteY116" fmla="*/ 1866900 h 2143125"/>
              <a:gd name="connsiteX117" fmla="*/ 4306667 w 4992467"/>
              <a:gd name="connsiteY117" fmla="*/ 1895475 h 2143125"/>
              <a:gd name="connsiteX118" fmla="*/ 4268567 w 4992467"/>
              <a:gd name="connsiteY118" fmla="*/ 1952625 h 2143125"/>
              <a:gd name="connsiteX119" fmla="*/ 4230467 w 4992467"/>
              <a:gd name="connsiteY119" fmla="*/ 2009775 h 2143125"/>
              <a:gd name="connsiteX120" fmla="*/ 4220942 w 4992467"/>
              <a:gd name="connsiteY120" fmla="*/ 2038350 h 2143125"/>
              <a:gd name="connsiteX121" fmla="*/ 4154267 w 4992467"/>
              <a:gd name="connsiteY121" fmla="*/ 2114550 h 2143125"/>
              <a:gd name="connsiteX122" fmla="*/ 4106642 w 4992467"/>
              <a:gd name="connsiteY122" fmla="*/ 2124075 h 2143125"/>
              <a:gd name="connsiteX123" fmla="*/ 3906617 w 4992467"/>
              <a:gd name="connsiteY123" fmla="*/ 2143125 h 2143125"/>
              <a:gd name="connsiteX124" fmla="*/ 3458942 w 4992467"/>
              <a:gd name="connsiteY124" fmla="*/ 2124075 h 2143125"/>
              <a:gd name="connsiteX125" fmla="*/ 3344642 w 4992467"/>
              <a:gd name="connsiteY125" fmla="*/ 2095500 h 2143125"/>
              <a:gd name="connsiteX126" fmla="*/ 3297017 w 4992467"/>
              <a:gd name="connsiteY126" fmla="*/ 2085975 h 2143125"/>
              <a:gd name="connsiteX127" fmla="*/ 3068417 w 4992467"/>
              <a:gd name="connsiteY127" fmla="*/ 2095500 h 2143125"/>
              <a:gd name="connsiteX128" fmla="*/ 3030317 w 4992467"/>
              <a:gd name="connsiteY128" fmla="*/ 2105025 h 2143125"/>
              <a:gd name="connsiteX129" fmla="*/ 2925542 w 4992467"/>
              <a:gd name="connsiteY129" fmla="*/ 2114550 h 2143125"/>
              <a:gd name="connsiteX130" fmla="*/ 2858867 w 4992467"/>
              <a:gd name="connsiteY130" fmla="*/ 2124075 h 2143125"/>
              <a:gd name="connsiteX131" fmla="*/ 2011142 w 4992467"/>
              <a:gd name="connsiteY131" fmla="*/ 2114550 h 2143125"/>
              <a:gd name="connsiteX132" fmla="*/ 1887317 w 4992467"/>
              <a:gd name="connsiteY132" fmla="*/ 2095500 h 2143125"/>
              <a:gd name="connsiteX133" fmla="*/ 1639667 w 4992467"/>
              <a:gd name="connsiteY133" fmla="*/ 2085975 h 2143125"/>
              <a:gd name="connsiteX134" fmla="*/ 1553942 w 4992467"/>
              <a:gd name="connsiteY134" fmla="*/ 2076450 h 2143125"/>
              <a:gd name="connsiteX135" fmla="*/ 1525367 w 4992467"/>
              <a:gd name="connsiteY135" fmla="*/ 2066925 h 2143125"/>
              <a:gd name="connsiteX136" fmla="*/ 687167 w 4992467"/>
              <a:gd name="connsiteY136" fmla="*/ 2085975 h 2143125"/>
              <a:gd name="connsiteX137" fmla="*/ 620492 w 4992467"/>
              <a:gd name="connsiteY137" fmla="*/ 2076450 h 2143125"/>
              <a:gd name="connsiteX138" fmla="*/ 572867 w 4992467"/>
              <a:gd name="connsiteY13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01917 w 4992467"/>
              <a:gd name="connsiteY113" fmla="*/ 1762125 h 2143125"/>
              <a:gd name="connsiteX114" fmla="*/ 4363817 w 4992467"/>
              <a:gd name="connsiteY114" fmla="*/ 1809750 h 2143125"/>
              <a:gd name="connsiteX115" fmla="*/ 4335242 w 4992467"/>
              <a:gd name="connsiteY115" fmla="*/ 1866900 h 2143125"/>
              <a:gd name="connsiteX116" fmla="*/ 4306667 w 4992467"/>
              <a:gd name="connsiteY116" fmla="*/ 1895475 h 2143125"/>
              <a:gd name="connsiteX117" fmla="*/ 4268567 w 4992467"/>
              <a:gd name="connsiteY117" fmla="*/ 1952625 h 2143125"/>
              <a:gd name="connsiteX118" fmla="*/ 4230467 w 4992467"/>
              <a:gd name="connsiteY118" fmla="*/ 2009775 h 2143125"/>
              <a:gd name="connsiteX119" fmla="*/ 4220942 w 4992467"/>
              <a:gd name="connsiteY119" fmla="*/ 2038350 h 2143125"/>
              <a:gd name="connsiteX120" fmla="*/ 4154267 w 4992467"/>
              <a:gd name="connsiteY120" fmla="*/ 2114550 h 2143125"/>
              <a:gd name="connsiteX121" fmla="*/ 4106642 w 4992467"/>
              <a:gd name="connsiteY121" fmla="*/ 2124075 h 2143125"/>
              <a:gd name="connsiteX122" fmla="*/ 3906617 w 4992467"/>
              <a:gd name="connsiteY122" fmla="*/ 2143125 h 2143125"/>
              <a:gd name="connsiteX123" fmla="*/ 3458942 w 4992467"/>
              <a:gd name="connsiteY123" fmla="*/ 2124075 h 2143125"/>
              <a:gd name="connsiteX124" fmla="*/ 3344642 w 4992467"/>
              <a:gd name="connsiteY124" fmla="*/ 2095500 h 2143125"/>
              <a:gd name="connsiteX125" fmla="*/ 3297017 w 4992467"/>
              <a:gd name="connsiteY125" fmla="*/ 2085975 h 2143125"/>
              <a:gd name="connsiteX126" fmla="*/ 3068417 w 4992467"/>
              <a:gd name="connsiteY126" fmla="*/ 2095500 h 2143125"/>
              <a:gd name="connsiteX127" fmla="*/ 3030317 w 4992467"/>
              <a:gd name="connsiteY127" fmla="*/ 2105025 h 2143125"/>
              <a:gd name="connsiteX128" fmla="*/ 2925542 w 4992467"/>
              <a:gd name="connsiteY128" fmla="*/ 2114550 h 2143125"/>
              <a:gd name="connsiteX129" fmla="*/ 2858867 w 4992467"/>
              <a:gd name="connsiteY129" fmla="*/ 2124075 h 2143125"/>
              <a:gd name="connsiteX130" fmla="*/ 2011142 w 4992467"/>
              <a:gd name="connsiteY130" fmla="*/ 2114550 h 2143125"/>
              <a:gd name="connsiteX131" fmla="*/ 1887317 w 4992467"/>
              <a:gd name="connsiteY131" fmla="*/ 2095500 h 2143125"/>
              <a:gd name="connsiteX132" fmla="*/ 1639667 w 4992467"/>
              <a:gd name="connsiteY132" fmla="*/ 2085975 h 2143125"/>
              <a:gd name="connsiteX133" fmla="*/ 1553942 w 4992467"/>
              <a:gd name="connsiteY133" fmla="*/ 2076450 h 2143125"/>
              <a:gd name="connsiteX134" fmla="*/ 1525367 w 4992467"/>
              <a:gd name="connsiteY134" fmla="*/ 2066925 h 2143125"/>
              <a:gd name="connsiteX135" fmla="*/ 687167 w 4992467"/>
              <a:gd name="connsiteY135" fmla="*/ 2085975 h 2143125"/>
              <a:gd name="connsiteX136" fmla="*/ 620492 w 4992467"/>
              <a:gd name="connsiteY136" fmla="*/ 2076450 h 2143125"/>
              <a:gd name="connsiteX137" fmla="*/ 572867 w 4992467"/>
              <a:gd name="connsiteY13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497167 w 4992467"/>
              <a:gd name="connsiteY110" fmla="*/ 1647825 h 2143125"/>
              <a:gd name="connsiteX111" fmla="*/ 4478117 w 4992467"/>
              <a:gd name="connsiteY111" fmla="*/ 1676400 h 2143125"/>
              <a:gd name="connsiteX112" fmla="*/ 4401917 w 4992467"/>
              <a:gd name="connsiteY112" fmla="*/ 1762125 h 2143125"/>
              <a:gd name="connsiteX113" fmla="*/ 4363817 w 4992467"/>
              <a:gd name="connsiteY113" fmla="*/ 1809750 h 2143125"/>
              <a:gd name="connsiteX114" fmla="*/ 4335242 w 4992467"/>
              <a:gd name="connsiteY114" fmla="*/ 1866900 h 2143125"/>
              <a:gd name="connsiteX115" fmla="*/ 4306667 w 4992467"/>
              <a:gd name="connsiteY115" fmla="*/ 1895475 h 2143125"/>
              <a:gd name="connsiteX116" fmla="*/ 4268567 w 4992467"/>
              <a:gd name="connsiteY116" fmla="*/ 1952625 h 2143125"/>
              <a:gd name="connsiteX117" fmla="*/ 4230467 w 4992467"/>
              <a:gd name="connsiteY117" fmla="*/ 2009775 h 2143125"/>
              <a:gd name="connsiteX118" fmla="*/ 4220942 w 4992467"/>
              <a:gd name="connsiteY118" fmla="*/ 2038350 h 2143125"/>
              <a:gd name="connsiteX119" fmla="*/ 4154267 w 4992467"/>
              <a:gd name="connsiteY119" fmla="*/ 2114550 h 2143125"/>
              <a:gd name="connsiteX120" fmla="*/ 4106642 w 4992467"/>
              <a:gd name="connsiteY120" fmla="*/ 2124075 h 2143125"/>
              <a:gd name="connsiteX121" fmla="*/ 3906617 w 4992467"/>
              <a:gd name="connsiteY121" fmla="*/ 2143125 h 2143125"/>
              <a:gd name="connsiteX122" fmla="*/ 3458942 w 4992467"/>
              <a:gd name="connsiteY122" fmla="*/ 2124075 h 2143125"/>
              <a:gd name="connsiteX123" fmla="*/ 3344642 w 4992467"/>
              <a:gd name="connsiteY123" fmla="*/ 2095500 h 2143125"/>
              <a:gd name="connsiteX124" fmla="*/ 3297017 w 4992467"/>
              <a:gd name="connsiteY124" fmla="*/ 2085975 h 2143125"/>
              <a:gd name="connsiteX125" fmla="*/ 3068417 w 4992467"/>
              <a:gd name="connsiteY125" fmla="*/ 2095500 h 2143125"/>
              <a:gd name="connsiteX126" fmla="*/ 3030317 w 4992467"/>
              <a:gd name="connsiteY126" fmla="*/ 2105025 h 2143125"/>
              <a:gd name="connsiteX127" fmla="*/ 2925542 w 4992467"/>
              <a:gd name="connsiteY127" fmla="*/ 2114550 h 2143125"/>
              <a:gd name="connsiteX128" fmla="*/ 2858867 w 4992467"/>
              <a:gd name="connsiteY128" fmla="*/ 2124075 h 2143125"/>
              <a:gd name="connsiteX129" fmla="*/ 2011142 w 4992467"/>
              <a:gd name="connsiteY129" fmla="*/ 2114550 h 2143125"/>
              <a:gd name="connsiteX130" fmla="*/ 1887317 w 4992467"/>
              <a:gd name="connsiteY130" fmla="*/ 2095500 h 2143125"/>
              <a:gd name="connsiteX131" fmla="*/ 1639667 w 4992467"/>
              <a:gd name="connsiteY131" fmla="*/ 2085975 h 2143125"/>
              <a:gd name="connsiteX132" fmla="*/ 1553942 w 4992467"/>
              <a:gd name="connsiteY132" fmla="*/ 2076450 h 2143125"/>
              <a:gd name="connsiteX133" fmla="*/ 1525367 w 4992467"/>
              <a:gd name="connsiteY133" fmla="*/ 2066925 h 2143125"/>
              <a:gd name="connsiteX134" fmla="*/ 687167 w 4992467"/>
              <a:gd name="connsiteY134" fmla="*/ 2085975 h 2143125"/>
              <a:gd name="connsiteX135" fmla="*/ 620492 w 4992467"/>
              <a:gd name="connsiteY135" fmla="*/ 2076450 h 2143125"/>
              <a:gd name="connsiteX136" fmla="*/ 572867 w 4992467"/>
              <a:gd name="connsiteY13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497167 w 4992467"/>
              <a:gd name="connsiteY109" fmla="*/ 1647825 h 2143125"/>
              <a:gd name="connsiteX110" fmla="*/ 4478117 w 4992467"/>
              <a:gd name="connsiteY110" fmla="*/ 1676400 h 2143125"/>
              <a:gd name="connsiteX111" fmla="*/ 4401917 w 4992467"/>
              <a:gd name="connsiteY111" fmla="*/ 1762125 h 2143125"/>
              <a:gd name="connsiteX112" fmla="*/ 4363817 w 4992467"/>
              <a:gd name="connsiteY112" fmla="*/ 1809750 h 2143125"/>
              <a:gd name="connsiteX113" fmla="*/ 4335242 w 4992467"/>
              <a:gd name="connsiteY113" fmla="*/ 1866900 h 2143125"/>
              <a:gd name="connsiteX114" fmla="*/ 4306667 w 4992467"/>
              <a:gd name="connsiteY114" fmla="*/ 1895475 h 2143125"/>
              <a:gd name="connsiteX115" fmla="*/ 4268567 w 4992467"/>
              <a:gd name="connsiteY115" fmla="*/ 1952625 h 2143125"/>
              <a:gd name="connsiteX116" fmla="*/ 4230467 w 4992467"/>
              <a:gd name="connsiteY116" fmla="*/ 2009775 h 2143125"/>
              <a:gd name="connsiteX117" fmla="*/ 4220942 w 4992467"/>
              <a:gd name="connsiteY117" fmla="*/ 2038350 h 2143125"/>
              <a:gd name="connsiteX118" fmla="*/ 4154267 w 4992467"/>
              <a:gd name="connsiteY118" fmla="*/ 2114550 h 2143125"/>
              <a:gd name="connsiteX119" fmla="*/ 4106642 w 4992467"/>
              <a:gd name="connsiteY119" fmla="*/ 2124075 h 2143125"/>
              <a:gd name="connsiteX120" fmla="*/ 3906617 w 4992467"/>
              <a:gd name="connsiteY120" fmla="*/ 2143125 h 2143125"/>
              <a:gd name="connsiteX121" fmla="*/ 3458942 w 4992467"/>
              <a:gd name="connsiteY121" fmla="*/ 2124075 h 2143125"/>
              <a:gd name="connsiteX122" fmla="*/ 3344642 w 4992467"/>
              <a:gd name="connsiteY122" fmla="*/ 2095500 h 2143125"/>
              <a:gd name="connsiteX123" fmla="*/ 3297017 w 4992467"/>
              <a:gd name="connsiteY123" fmla="*/ 2085975 h 2143125"/>
              <a:gd name="connsiteX124" fmla="*/ 3068417 w 4992467"/>
              <a:gd name="connsiteY124" fmla="*/ 2095500 h 2143125"/>
              <a:gd name="connsiteX125" fmla="*/ 3030317 w 4992467"/>
              <a:gd name="connsiteY125" fmla="*/ 2105025 h 2143125"/>
              <a:gd name="connsiteX126" fmla="*/ 2925542 w 4992467"/>
              <a:gd name="connsiteY126" fmla="*/ 2114550 h 2143125"/>
              <a:gd name="connsiteX127" fmla="*/ 2858867 w 4992467"/>
              <a:gd name="connsiteY127" fmla="*/ 2124075 h 2143125"/>
              <a:gd name="connsiteX128" fmla="*/ 2011142 w 4992467"/>
              <a:gd name="connsiteY128" fmla="*/ 2114550 h 2143125"/>
              <a:gd name="connsiteX129" fmla="*/ 1887317 w 4992467"/>
              <a:gd name="connsiteY129" fmla="*/ 2095500 h 2143125"/>
              <a:gd name="connsiteX130" fmla="*/ 1639667 w 4992467"/>
              <a:gd name="connsiteY130" fmla="*/ 2085975 h 2143125"/>
              <a:gd name="connsiteX131" fmla="*/ 1553942 w 4992467"/>
              <a:gd name="connsiteY131" fmla="*/ 2076450 h 2143125"/>
              <a:gd name="connsiteX132" fmla="*/ 1525367 w 4992467"/>
              <a:gd name="connsiteY132" fmla="*/ 2066925 h 2143125"/>
              <a:gd name="connsiteX133" fmla="*/ 687167 w 4992467"/>
              <a:gd name="connsiteY133" fmla="*/ 2085975 h 2143125"/>
              <a:gd name="connsiteX134" fmla="*/ 620492 w 4992467"/>
              <a:gd name="connsiteY134" fmla="*/ 2076450 h 2143125"/>
              <a:gd name="connsiteX135" fmla="*/ 572867 w 4992467"/>
              <a:gd name="connsiteY13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497167 w 4992467"/>
              <a:gd name="connsiteY108" fmla="*/ 1647825 h 2143125"/>
              <a:gd name="connsiteX109" fmla="*/ 4478117 w 4992467"/>
              <a:gd name="connsiteY109" fmla="*/ 1676400 h 2143125"/>
              <a:gd name="connsiteX110" fmla="*/ 4401917 w 4992467"/>
              <a:gd name="connsiteY110" fmla="*/ 1762125 h 2143125"/>
              <a:gd name="connsiteX111" fmla="*/ 4363817 w 4992467"/>
              <a:gd name="connsiteY111" fmla="*/ 1809750 h 2143125"/>
              <a:gd name="connsiteX112" fmla="*/ 4335242 w 4992467"/>
              <a:gd name="connsiteY112" fmla="*/ 1866900 h 2143125"/>
              <a:gd name="connsiteX113" fmla="*/ 4306667 w 4992467"/>
              <a:gd name="connsiteY113" fmla="*/ 1895475 h 2143125"/>
              <a:gd name="connsiteX114" fmla="*/ 4268567 w 4992467"/>
              <a:gd name="connsiteY114" fmla="*/ 1952625 h 2143125"/>
              <a:gd name="connsiteX115" fmla="*/ 4230467 w 4992467"/>
              <a:gd name="connsiteY115" fmla="*/ 2009775 h 2143125"/>
              <a:gd name="connsiteX116" fmla="*/ 4220942 w 4992467"/>
              <a:gd name="connsiteY116" fmla="*/ 2038350 h 2143125"/>
              <a:gd name="connsiteX117" fmla="*/ 4154267 w 4992467"/>
              <a:gd name="connsiteY117" fmla="*/ 2114550 h 2143125"/>
              <a:gd name="connsiteX118" fmla="*/ 4106642 w 4992467"/>
              <a:gd name="connsiteY118" fmla="*/ 2124075 h 2143125"/>
              <a:gd name="connsiteX119" fmla="*/ 3906617 w 4992467"/>
              <a:gd name="connsiteY119" fmla="*/ 2143125 h 2143125"/>
              <a:gd name="connsiteX120" fmla="*/ 3458942 w 4992467"/>
              <a:gd name="connsiteY120" fmla="*/ 2124075 h 2143125"/>
              <a:gd name="connsiteX121" fmla="*/ 3344642 w 4992467"/>
              <a:gd name="connsiteY121" fmla="*/ 2095500 h 2143125"/>
              <a:gd name="connsiteX122" fmla="*/ 3297017 w 4992467"/>
              <a:gd name="connsiteY122" fmla="*/ 2085975 h 2143125"/>
              <a:gd name="connsiteX123" fmla="*/ 3068417 w 4992467"/>
              <a:gd name="connsiteY123" fmla="*/ 2095500 h 2143125"/>
              <a:gd name="connsiteX124" fmla="*/ 3030317 w 4992467"/>
              <a:gd name="connsiteY124" fmla="*/ 2105025 h 2143125"/>
              <a:gd name="connsiteX125" fmla="*/ 2925542 w 4992467"/>
              <a:gd name="connsiteY125" fmla="*/ 2114550 h 2143125"/>
              <a:gd name="connsiteX126" fmla="*/ 2858867 w 4992467"/>
              <a:gd name="connsiteY126" fmla="*/ 2124075 h 2143125"/>
              <a:gd name="connsiteX127" fmla="*/ 2011142 w 4992467"/>
              <a:gd name="connsiteY127" fmla="*/ 2114550 h 2143125"/>
              <a:gd name="connsiteX128" fmla="*/ 1887317 w 4992467"/>
              <a:gd name="connsiteY128" fmla="*/ 2095500 h 2143125"/>
              <a:gd name="connsiteX129" fmla="*/ 1639667 w 4992467"/>
              <a:gd name="connsiteY129" fmla="*/ 2085975 h 2143125"/>
              <a:gd name="connsiteX130" fmla="*/ 1553942 w 4992467"/>
              <a:gd name="connsiteY130" fmla="*/ 2076450 h 2143125"/>
              <a:gd name="connsiteX131" fmla="*/ 1525367 w 4992467"/>
              <a:gd name="connsiteY131" fmla="*/ 2066925 h 2143125"/>
              <a:gd name="connsiteX132" fmla="*/ 687167 w 4992467"/>
              <a:gd name="connsiteY132" fmla="*/ 2085975 h 2143125"/>
              <a:gd name="connsiteX133" fmla="*/ 620492 w 4992467"/>
              <a:gd name="connsiteY133" fmla="*/ 2076450 h 2143125"/>
              <a:gd name="connsiteX134" fmla="*/ 572867 w 4992467"/>
              <a:gd name="connsiteY13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78117 w 4992467"/>
              <a:gd name="connsiteY108" fmla="*/ 1676400 h 2143125"/>
              <a:gd name="connsiteX109" fmla="*/ 4401917 w 4992467"/>
              <a:gd name="connsiteY109" fmla="*/ 1762125 h 2143125"/>
              <a:gd name="connsiteX110" fmla="*/ 4363817 w 4992467"/>
              <a:gd name="connsiteY110" fmla="*/ 1809750 h 2143125"/>
              <a:gd name="connsiteX111" fmla="*/ 4335242 w 4992467"/>
              <a:gd name="connsiteY111" fmla="*/ 1866900 h 2143125"/>
              <a:gd name="connsiteX112" fmla="*/ 4306667 w 4992467"/>
              <a:gd name="connsiteY112" fmla="*/ 1895475 h 2143125"/>
              <a:gd name="connsiteX113" fmla="*/ 4268567 w 4992467"/>
              <a:gd name="connsiteY113" fmla="*/ 1952625 h 2143125"/>
              <a:gd name="connsiteX114" fmla="*/ 4230467 w 4992467"/>
              <a:gd name="connsiteY114" fmla="*/ 2009775 h 2143125"/>
              <a:gd name="connsiteX115" fmla="*/ 4220942 w 4992467"/>
              <a:gd name="connsiteY115" fmla="*/ 2038350 h 2143125"/>
              <a:gd name="connsiteX116" fmla="*/ 4154267 w 4992467"/>
              <a:gd name="connsiteY116" fmla="*/ 2114550 h 2143125"/>
              <a:gd name="connsiteX117" fmla="*/ 4106642 w 4992467"/>
              <a:gd name="connsiteY117" fmla="*/ 2124075 h 2143125"/>
              <a:gd name="connsiteX118" fmla="*/ 3906617 w 4992467"/>
              <a:gd name="connsiteY118" fmla="*/ 2143125 h 2143125"/>
              <a:gd name="connsiteX119" fmla="*/ 3458942 w 4992467"/>
              <a:gd name="connsiteY119" fmla="*/ 2124075 h 2143125"/>
              <a:gd name="connsiteX120" fmla="*/ 3344642 w 4992467"/>
              <a:gd name="connsiteY120" fmla="*/ 2095500 h 2143125"/>
              <a:gd name="connsiteX121" fmla="*/ 3297017 w 4992467"/>
              <a:gd name="connsiteY121" fmla="*/ 2085975 h 2143125"/>
              <a:gd name="connsiteX122" fmla="*/ 3068417 w 4992467"/>
              <a:gd name="connsiteY122" fmla="*/ 2095500 h 2143125"/>
              <a:gd name="connsiteX123" fmla="*/ 3030317 w 4992467"/>
              <a:gd name="connsiteY123" fmla="*/ 2105025 h 2143125"/>
              <a:gd name="connsiteX124" fmla="*/ 2925542 w 4992467"/>
              <a:gd name="connsiteY124" fmla="*/ 2114550 h 2143125"/>
              <a:gd name="connsiteX125" fmla="*/ 2858867 w 4992467"/>
              <a:gd name="connsiteY125" fmla="*/ 2124075 h 2143125"/>
              <a:gd name="connsiteX126" fmla="*/ 2011142 w 4992467"/>
              <a:gd name="connsiteY126" fmla="*/ 2114550 h 2143125"/>
              <a:gd name="connsiteX127" fmla="*/ 1887317 w 4992467"/>
              <a:gd name="connsiteY127" fmla="*/ 2095500 h 2143125"/>
              <a:gd name="connsiteX128" fmla="*/ 1639667 w 4992467"/>
              <a:gd name="connsiteY128" fmla="*/ 2085975 h 2143125"/>
              <a:gd name="connsiteX129" fmla="*/ 1553942 w 4992467"/>
              <a:gd name="connsiteY129" fmla="*/ 2076450 h 2143125"/>
              <a:gd name="connsiteX130" fmla="*/ 1525367 w 4992467"/>
              <a:gd name="connsiteY130" fmla="*/ 2066925 h 2143125"/>
              <a:gd name="connsiteX131" fmla="*/ 687167 w 4992467"/>
              <a:gd name="connsiteY131" fmla="*/ 2085975 h 2143125"/>
              <a:gd name="connsiteX132" fmla="*/ 620492 w 4992467"/>
              <a:gd name="connsiteY132" fmla="*/ 2076450 h 2143125"/>
              <a:gd name="connsiteX133" fmla="*/ 572867 w 4992467"/>
              <a:gd name="connsiteY13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01917 w 4992467"/>
              <a:gd name="connsiteY108" fmla="*/ 1762125 h 2143125"/>
              <a:gd name="connsiteX109" fmla="*/ 4363817 w 4992467"/>
              <a:gd name="connsiteY109" fmla="*/ 1809750 h 2143125"/>
              <a:gd name="connsiteX110" fmla="*/ 4335242 w 4992467"/>
              <a:gd name="connsiteY110" fmla="*/ 1866900 h 2143125"/>
              <a:gd name="connsiteX111" fmla="*/ 4306667 w 4992467"/>
              <a:gd name="connsiteY111" fmla="*/ 1895475 h 2143125"/>
              <a:gd name="connsiteX112" fmla="*/ 4268567 w 4992467"/>
              <a:gd name="connsiteY112" fmla="*/ 1952625 h 2143125"/>
              <a:gd name="connsiteX113" fmla="*/ 4230467 w 4992467"/>
              <a:gd name="connsiteY113" fmla="*/ 2009775 h 2143125"/>
              <a:gd name="connsiteX114" fmla="*/ 4220942 w 4992467"/>
              <a:gd name="connsiteY114" fmla="*/ 2038350 h 2143125"/>
              <a:gd name="connsiteX115" fmla="*/ 4154267 w 4992467"/>
              <a:gd name="connsiteY115" fmla="*/ 2114550 h 2143125"/>
              <a:gd name="connsiteX116" fmla="*/ 4106642 w 4992467"/>
              <a:gd name="connsiteY116" fmla="*/ 2124075 h 2143125"/>
              <a:gd name="connsiteX117" fmla="*/ 3906617 w 4992467"/>
              <a:gd name="connsiteY117" fmla="*/ 2143125 h 2143125"/>
              <a:gd name="connsiteX118" fmla="*/ 3458942 w 4992467"/>
              <a:gd name="connsiteY118" fmla="*/ 2124075 h 2143125"/>
              <a:gd name="connsiteX119" fmla="*/ 3344642 w 4992467"/>
              <a:gd name="connsiteY119" fmla="*/ 2095500 h 2143125"/>
              <a:gd name="connsiteX120" fmla="*/ 3297017 w 4992467"/>
              <a:gd name="connsiteY120" fmla="*/ 2085975 h 2143125"/>
              <a:gd name="connsiteX121" fmla="*/ 3068417 w 4992467"/>
              <a:gd name="connsiteY121" fmla="*/ 2095500 h 2143125"/>
              <a:gd name="connsiteX122" fmla="*/ 3030317 w 4992467"/>
              <a:gd name="connsiteY122" fmla="*/ 2105025 h 2143125"/>
              <a:gd name="connsiteX123" fmla="*/ 2925542 w 4992467"/>
              <a:gd name="connsiteY123" fmla="*/ 2114550 h 2143125"/>
              <a:gd name="connsiteX124" fmla="*/ 2858867 w 4992467"/>
              <a:gd name="connsiteY124" fmla="*/ 2124075 h 2143125"/>
              <a:gd name="connsiteX125" fmla="*/ 2011142 w 4992467"/>
              <a:gd name="connsiteY125" fmla="*/ 2114550 h 2143125"/>
              <a:gd name="connsiteX126" fmla="*/ 1887317 w 4992467"/>
              <a:gd name="connsiteY126" fmla="*/ 2095500 h 2143125"/>
              <a:gd name="connsiteX127" fmla="*/ 1639667 w 4992467"/>
              <a:gd name="connsiteY127" fmla="*/ 2085975 h 2143125"/>
              <a:gd name="connsiteX128" fmla="*/ 1553942 w 4992467"/>
              <a:gd name="connsiteY128" fmla="*/ 2076450 h 2143125"/>
              <a:gd name="connsiteX129" fmla="*/ 1525367 w 4992467"/>
              <a:gd name="connsiteY129" fmla="*/ 2066925 h 2143125"/>
              <a:gd name="connsiteX130" fmla="*/ 687167 w 4992467"/>
              <a:gd name="connsiteY130" fmla="*/ 2085975 h 2143125"/>
              <a:gd name="connsiteX131" fmla="*/ 620492 w 4992467"/>
              <a:gd name="connsiteY131" fmla="*/ 2076450 h 2143125"/>
              <a:gd name="connsiteX132" fmla="*/ 572867 w 4992467"/>
              <a:gd name="connsiteY13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63817 w 4992467"/>
              <a:gd name="connsiteY108" fmla="*/ 1809750 h 2143125"/>
              <a:gd name="connsiteX109" fmla="*/ 4335242 w 4992467"/>
              <a:gd name="connsiteY109" fmla="*/ 1866900 h 2143125"/>
              <a:gd name="connsiteX110" fmla="*/ 4306667 w 4992467"/>
              <a:gd name="connsiteY110" fmla="*/ 1895475 h 2143125"/>
              <a:gd name="connsiteX111" fmla="*/ 4268567 w 4992467"/>
              <a:gd name="connsiteY111" fmla="*/ 1952625 h 2143125"/>
              <a:gd name="connsiteX112" fmla="*/ 4230467 w 4992467"/>
              <a:gd name="connsiteY112" fmla="*/ 2009775 h 2143125"/>
              <a:gd name="connsiteX113" fmla="*/ 4220942 w 4992467"/>
              <a:gd name="connsiteY113" fmla="*/ 2038350 h 2143125"/>
              <a:gd name="connsiteX114" fmla="*/ 4154267 w 4992467"/>
              <a:gd name="connsiteY114" fmla="*/ 2114550 h 2143125"/>
              <a:gd name="connsiteX115" fmla="*/ 4106642 w 4992467"/>
              <a:gd name="connsiteY115" fmla="*/ 2124075 h 2143125"/>
              <a:gd name="connsiteX116" fmla="*/ 3906617 w 4992467"/>
              <a:gd name="connsiteY116" fmla="*/ 2143125 h 2143125"/>
              <a:gd name="connsiteX117" fmla="*/ 3458942 w 4992467"/>
              <a:gd name="connsiteY117" fmla="*/ 2124075 h 2143125"/>
              <a:gd name="connsiteX118" fmla="*/ 3344642 w 4992467"/>
              <a:gd name="connsiteY118" fmla="*/ 2095500 h 2143125"/>
              <a:gd name="connsiteX119" fmla="*/ 3297017 w 4992467"/>
              <a:gd name="connsiteY119" fmla="*/ 2085975 h 2143125"/>
              <a:gd name="connsiteX120" fmla="*/ 3068417 w 4992467"/>
              <a:gd name="connsiteY120" fmla="*/ 2095500 h 2143125"/>
              <a:gd name="connsiteX121" fmla="*/ 3030317 w 4992467"/>
              <a:gd name="connsiteY121" fmla="*/ 2105025 h 2143125"/>
              <a:gd name="connsiteX122" fmla="*/ 2925542 w 4992467"/>
              <a:gd name="connsiteY122" fmla="*/ 2114550 h 2143125"/>
              <a:gd name="connsiteX123" fmla="*/ 2858867 w 4992467"/>
              <a:gd name="connsiteY123" fmla="*/ 2124075 h 2143125"/>
              <a:gd name="connsiteX124" fmla="*/ 2011142 w 4992467"/>
              <a:gd name="connsiteY124" fmla="*/ 2114550 h 2143125"/>
              <a:gd name="connsiteX125" fmla="*/ 1887317 w 4992467"/>
              <a:gd name="connsiteY125" fmla="*/ 2095500 h 2143125"/>
              <a:gd name="connsiteX126" fmla="*/ 1639667 w 4992467"/>
              <a:gd name="connsiteY126" fmla="*/ 2085975 h 2143125"/>
              <a:gd name="connsiteX127" fmla="*/ 1553942 w 4992467"/>
              <a:gd name="connsiteY127" fmla="*/ 2076450 h 2143125"/>
              <a:gd name="connsiteX128" fmla="*/ 1525367 w 4992467"/>
              <a:gd name="connsiteY128" fmla="*/ 2066925 h 2143125"/>
              <a:gd name="connsiteX129" fmla="*/ 687167 w 4992467"/>
              <a:gd name="connsiteY129" fmla="*/ 2085975 h 2143125"/>
              <a:gd name="connsiteX130" fmla="*/ 620492 w 4992467"/>
              <a:gd name="connsiteY130" fmla="*/ 2076450 h 2143125"/>
              <a:gd name="connsiteX131" fmla="*/ 572867 w 4992467"/>
              <a:gd name="connsiteY13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35242 w 4992467"/>
              <a:gd name="connsiteY108" fmla="*/ 1866900 h 2143125"/>
              <a:gd name="connsiteX109" fmla="*/ 4306667 w 4992467"/>
              <a:gd name="connsiteY109" fmla="*/ 1895475 h 2143125"/>
              <a:gd name="connsiteX110" fmla="*/ 4268567 w 4992467"/>
              <a:gd name="connsiteY110" fmla="*/ 1952625 h 2143125"/>
              <a:gd name="connsiteX111" fmla="*/ 4230467 w 4992467"/>
              <a:gd name="connsiteY111" fmla="*/ 2009775 h 2143125"/>
              <a:gd name="connsiteX112" fmla="*/ 4220942 w 4992467"/>
              <a:gd name="connsiteY112" fmla="*/ 2038350 h 2143125"/>
              <a:gd name="connsiteX113" fmla="*/ 4154267 w 4992467"/>
              <a:gd name="connsiteY113" fmla="*/ 2114550 h 2143125"/>
              <a:gd name="connsiteX114" fmla="*/ 4106642 w 4992467"/>
              <a:gd name="connsiteY114" fmla="*/ 2124075 h 2143125"/>
              <a:gd name="connsiteX115" fmla="*/ 3906617 w 4992467"/>
              <a:gd name="connsiteY115" fmla="*/ 2143125 h 2143125"/>
              <a:gd name="connsiteX116" fmla="*/ 3458942 w 4992467"/>
              <a:gd name="connsiteY116" fmla="*/ 2124075 h 2143125"/>
              <a:gd name="connsiteX117" fmla="*/ 3344642 w 4992467"/>
              <a:gd name="connsiteY117" fmla="*/ 2095500 h 2143125"/>
              <a:gd name="connsiteX118" fmla="*/ 3297017 w 4992467"/>
              <a:gd name="connsiteY118" fmla="*/ 2085975 h 2143125"/>
              <a:gd name="connsiteX119" fmla="*/ 3068417 w 4992467"/>
              <a:gd name="connsiteY119" fmla="*/ 2095500 h 2143125"/>
              <a:gd name="connsiteX120" fmla="*/ 3030317 w 4992467"/>
              <a:gd name="connsiteY120" fmla="*/ 2105025 h 2143125"/>
              <a:gd name="connsiteX121" fmla="*/ 2925542 w 4992467"/>
              <a:gd name="connsiteY121" fmla="*/ 2114550 h 2143125"/>
              <a:gd name="connsiteX122" fmla="*/ 2858867 w 4992467"/>
              <a:gd name="connsiteY122" fmla="*/ 2124075 h 2143125"/>
              <a:gd name="connsiteX123" fmla="*/ 2011142 w 4992467"/>
              <a:gd name="connsiteY123" fmla="*/ 2114550 h 2143125"/>
              <a:gd name="connsiteX124" fmla="*/ 1887317 w 4992467"/>
              <a:gd name="connsiteY124" fmla="*/ 2095500 h 2143125"/>
              <a:gd name="connsiteX125" fmla="*/ 1639667 w 4992467"/>
              <a:gd name="connsiteY125" fmla="*/ 2085975 h 2143125"/>
              <a:gd name="connsiteX126" fmla="*/ 1553942 w 4992467"/>
              <a:gd name="connsiteY126" fmla="*/ 2076450 h 2143125"/>
              <a:gd name="connsiteX127" fmla="*/ 1525367 w 4992467"/>
              <a:gd name="connsiteY127" fmla="*/ 2066925 h 2143125"/>
              <a:gd name="connsiteX128" fmla="*/ 687167 w 4992467"/>
              <a:gd name="connsiteY128" fmla="*/ 2085975 h 2143125"/>
              <a:gd name="connsiteX129" fmla="*/ 620492 w 4992467"/>
              <a:gd name="connsiteY129" fmla="*/ 2076450 h 2143125"/>
              <a:gd name="connsiteX130" fmla="*/ 572867 w 4992467"/>
              <a:gd name="connsiteY13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306667 w 4992467"/>
              <a:gd name="connsiteY108" fmla="*/ 1895475 h 2143125"/>
              <a:gd name="connsiteX109" fmla="*/ 4268567 w 4992467"/>
              <a:gd name="connsiteY109" fmla="*/ 1952625 h 2143125"/>
              <a:gd name="connsiteX110" fmla="*/ 4230467 w 4992467"/>
              <a:gd name="connsiteY110" fmla="*/ 2009775 h 2143125"/>
              <a:gd name="connsiteX111" fmla="*/ 4220942 w 4992467"/>
              <a:gd name="connsiteY111" fmla="*/ 2038350 h 2143125"/>
              <a:gd name="connsiteX112" fmla="*/ 4154267 w 4992467"/>
              <a:gd name="connsiteY112" fmla="*/ 2114550 h 2143125"/>
              <a:gd name="connsiteX113" fmla="*/ 4106642 w 4992467"/>
              <a:gd name="connsiteY113" fmla="*/ 2124075 h 2143125"/>
              <a:gd name="connsiteX114" fmla="*/ 3906617 w 4992467"/>
              <a:gd name="connsiteY114" fmla="*/ 2143125 h 2143125"/>
              <a:gd name="connsiteX115" fmla="*/ 3458942 w 4992467"/>
              <a:gd name="connsiteY115" fmla="*/ 2124075 h 2143125"/>
              <a:gd name="connsiteX116" fmla="*/ 3344642 w 4992467"/>
              <a:gd name="connsiteY116" fmla="*/ 2095500 h 2143125"/>
              <a:gd name="connsiteX117" fmla="*/ 3297017 w 4992467"/>
              <a:gd name="connsiteY117" fmla="*/ 2085975 h 2143125"/>
              <a:gd name="connsiteX118" fmla="*/ 3068417 w 4992467"/>
              <a:gd name="connsiteY118" fmla="*/ 2095500 h 2143125"/>
              <a:gd name="connsiteX119" fmla="*/ 3030317 w 4992467"/>
              <a:gd name="connsiteY119" fmla="*/ 2105025 h 2143125"/>
              <a:gd name="connsiteX120" fmla="*/ 2925542 w 4992467"/>
              <a:gd name="connsiteY120" fmla="*/ 2114550 h 2143125"/>
              <a:gd name="connsiteX121" fmla="*/ 2858867 w 4992467"/>
              <a:gd name="connsiteY121" fmla="*/ 2124075 h 2143125"/>
              <a:gd name="connsiteX122" fmla="*/ 2011142 w 4992467"/>
              <a:gd name="connsiteY122" fmla="*/ 2114550 h 2143125"/>
              <a:gd name="connsiteX123" fmla="*/ 1887317 w 4992467"/>
              <a:gd name="connsiteY123" fmla="*/ 2095500 h 2143125"/>
              <a:gd name="connsiteX124" fmla="*/ 1639667 w 4992467"/>
              <a:gd name="connsiteY124" fmla="*/ 2085975 h 2143125"/>
              <a:gd name="connsiteX125" fmla="*/ 1553942 w 4992467"/>
              <a:gd name="connsiteY125" fmla="*/ 2076450 h 2143125"/>
              <a:gd name="connsiteX126" fmla="*/ 1525367 w 4992467"/>
              <a:gd name="connsiteY126" fmla="*/ 2066925 h 2143125"/>
              <a:gd name="connsiteX127" fmla="*/ 687167 w 4992467"/>
              <a:gd name="connsiteY127" fmla="*/ 2085975 h 2143125"/>
              <a:gd name="connsiteX128" fmla="*/ 620492 w 4992467"/>
              <a:gd name="connsiteY128" fmla="*/ 2076450 h 2143125"/>
              <a:gd name="connsiteX129" fmla="*/ 572867 w 4992467"/>
              <a:gd name="connsiteY12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268567 w 4992467"/>
              <a:gd name="connsiteY108" fmla="*/ 1952625 h 2143125"/>
              <a:gd name="connsiteX109" fmla="*/ 4230467 w 4992467"/>
              <a:gd name="connsiteY109" fmla="*/ 2009775 h 2143125"/>
              <a:gd name="connsiteX110" fmla="*/ 4220942 w 4992467"/>
              <a:gd name="connsiteY110" fmla="*/ 2038350 h 2143125"/>
              <a:gd name="connsiteX111" fmla="*/ 4154267 w 4992467"/>
              <a:gd name="connsiteY111" fmla="*/ 2114550 h 2143125"/>
              <a:gd name="connsiteX112" fmla="*/ 4106642 w 4992467"/>
              <a:gd name="connsiteY112" fmla="*/ 2124075 h 2143125"/>
              <a:gd name="connsiteX113" fmla="*/ 3906617 w 4992467"/>
              <a:gd name="connsiteY113" fmla="*/ 2143125 h 2143125"/>
              <a:gd name="connsiteX114" fmla="*/ 3458942 w 4992467"/>
              <a:gd name="connsiteY114" fmla="*/ 2124075 h 2143125"/>
              <a:gd name="connsiteX115" fmla="*/ 3344642 w 4992467"/>
              <a:gd name="connsiteY115" fmla="*/ 2095500 h 2143125"/>
              <a:gd name="connsiteX116" fmla="*/ 3297017 w 4992467"/>
              <a:gd name="connsiteY116" fmla="*/ 2085975 h 2143125"/>
              <a:gd name="connsiteX117" fmla="*/ 3068417 w 4992467"/>
              <a:gd name="connsiteY117" fmla="*/ 2095500 h 2143125"/>
              <a:gd name="connsiteX118" fmla="*/ 3030317 w 4992467"/>
              <a:gd name="connsiteY118" fmla="*/ 2105025 h 2143125"/>
              <a:gd name="connsiteX119" fmla="*/ 2925542 w 4992467"/>
              <a:gd name="connsiteY119" fmla="*/ 2114550 h 2143125"/>
              <a:gd name="connsiteX120" fmla="*/ 2858867 w 4992467"/>
              <a:gd name="connsiteY120" fmla="*/ 2124075 h 2143125"/>
              <a:gd name="connsiteX121" fmla="*/ 2011142 w 4992467"/>
              <a:gd name="connsiteY121" fmla="*/ 2114550 h 2143125"/>
              <a:gd name="connsiteX122" fmla="*/ 1887317 w 4992467"/>
              <a:gd name="connsiteY122" fmla="*/ 2095500 h 2143125"/>
              <a:gd name="connsiteX123" fmla="*/ 1639667 w 4992467"/>
              <a:gd name="connsiteY123" fmla="*/ 2085975 h 2143125"/>
              <a:gd name="connsiteX124" fmla="*/ 1553942 w 4992467"/>
              <a:gd name="connsiteY124" fmla="*/ 2076450 h 2143125"/>
              <a:gd name="connsiteX125" fmla="*/ 1525367 w 4992467"/>
              <a:gd name="connsiteY125" fmla="*/ 2066925 h 2143125"/>
              <a:gd name="connsiteX126" fmla="*/ 687167 w 4992467"/>
              <a:gd name="connsiteY126" fmla="*/ 2085975 h 2143125"/>
              <a:gd name="connsiteX127" fmla="*/ 620492 w 4992467"/>
              <a:gd name="connsiteY127" fmla="*/ 2076450 h 2143125"/>
              <a:gd name="connsiteX128" fmla="*/ 572867 w 4992467"/>
              <a:gd name="connsiteY12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68567 w 4992467"/>
              <a:gd name="connsiteY107" fmla="*/ 1952625 h 2143125"/>
              <a:gd name="connsiteX108" fmla="*/ 4230467 w 4992467"/>
              <a:gd name="connsiteY108" fmla="*/ 2009775 h 2143125"/>
              <a:gd name="connsiteX109" fmla="*/ 4220942 w 4992467"/>
              <a:gd name="connsiteY109" fmla="*/ 2038350 h 2143125"/>
              <a:gd name="connsiteX110" fmla="*/ 4154267 w 4992467"/>
              <a:gd name="connsiteY110" fmla="*/ 2114550 h 2143125"/>
              <a:gd name="connsiteX111" fmla="*/ 4106642 w 4992467"/>
              <a:gd name="connsiteY111" fmla="*/ 2124075 h 2143125"/>
              <a:gd name="connsiteX112" fmla="*/ 3906617 w 4992467"/>
              <a:gd name="connsiteY112" fmla="*/ 2143125 h 2143125"/>
              <a:gd name="connsiteX113" fmla="*/ 3458942 w 4992467"/>
              <a:gd name="connsiteY113" fmla="*/ 2124075 h 2143125"/>
              <a:gd name="connsiteX114" fmla="*/ 3344642 w 4992467"/>
              <a:gd name="connsiteY114" fmla="*/ 2095500 h 2143125"/>
              <a:gd name="connsiteX115" fmla="*/ 3297017 w 4992467"/>
              <a:gd name="connsiteY115" fmla="*/ 2085975 h 2143125"/>
              <a:gd name="connsiteX116" fmla="*/ 3068417 w 4992467"/>
              <a:gd name="connsiteY116" fmla="*/ 2095500 h 2143125"/>
              <a:gd name="connsiteX117" fmla="*/ 3030317 w 4992467"/>
              <a:gd name="connsiteY117" fmla="*/ 2105025 h 2143125"/>
              <a:gd name="connsiteX118" fmla="*/ 2925542 w 4992467"/>
              <a:gd name="connsiteY118" fmla="*/ 2114550 h 2143125"/>
              <a:gd name="connsiteX119" fmla="*/ 2858867 w 4992467"/>
              <a:gd name="connsiteY119" fmla="*/ 2124075 h 2143125"/>
              <a:gd name="connsiteX120" fmla="*/ 2011142 w 4992467"/>
              <a:gd name="connsiteY120" fmla="*/ 2114550 h 2143125"/>
              <a:gd name="connsiteX121" fmla="*/ 1887317 w 4992467"/>
              <a:gd name="connsiteY121" fmla="*/ 2095500 h 2143125"/>
              <a:gd name="connsiteX122" fmla="*/ 1639667 w 4992467"/>
              <a:gd name="connsiteY122" fmla="*/ 2085975 h 2143125"/>
              <a:gd name="connsiteX123" fmla="*/ 1553942 w 4992467"/>
              <a:gd name="connsiteY123" fmla="*/ 2076450 h 2143125"/>
              <a:gd name="connsiteX124" fmla="*/ 1525367 w 4992467"/>
              <a:gd name="connsiteY124" fmla="*/ 2066925 h 2143125"/>
              <a:gd name="connsiteX125" fmla="*/ 687167 w 4992467"/>
              <a:gd name="connsiteY125" fmla="*/ 2085975 h 2143125"/>
              <a:gd name="connsiteX126" fmla="*/ 620492 w 4992467"/>
              <a:gd name="connsiteY126" fmla="*/ 2076450 h 2143125"/>
              <a:gd name="connsiteX127" fmla="*/ 572867 w 4992467"/>
              <a:gd name="connsiteY12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30467 w 4992467"/>
              <a:gd name="connsiteY107" fmla="*/ 2009775 h 2143125"/>
              <a:gd name="connsiteX108" fmla="*/ 4220942 w 4992467"/>
              <a:gd name="connsiteY108" fmla="*/ 2038350 h 2143125"/>
              <a:gd name="connsiteX109" fmla="*/ 4154267 w 4992467"/>
              <a:gd name="connsiteY109" fmla="*/ 2114550 h 2143125"/>
              <a:gd name="connsiteX110" fmla="*/ 4106642 w 4992467"/>
              <a:gd name="connsiteY110" fmla="*/ 2124075 h 2143125"/>
              <a:gd name="connsiteX111" fmla="*/ 3906617 w 4992467"/>
              <a:gd name="connsiteY111" fmla="*/ 2143125 h 2143125"/>
              <a:gd name="connsiteX112" fmla="*/ 3458942 w 4992467"/>
              <a:gd name="connsiteY112" fmla="*/ 2124075 h 2143125"/>
              <a:gd name="connsiteX113" fmla="*/ 3344642 w 4992467"/>
              <a:gd name="connsiteY113" fmla="*/ 2095500 h 2143125"/>
              <a:gd name="connsiteX114" fmla="*/ 3297017 w 4992467"/>
              <a:gd name="connsiteY114" fmla="*/ 2085975 h 2143125"/>
              <a:gd name="connsiteX115" fmla="*/ 3068417 w 4992467"/>
              <a:gd name="connsiteY115" fmla="*/ 2095500 h 2143125"/>
              <a:gd name="connsiteX116" fmla="*/ 3030317 w 4992467"/>
              <a:gd name="connsiteY116" fmla="*/ 2105025 h 2143125"/>
              <a:gd name="connsiteX117" fmla="*/ 2925542 w 4992467"/>
              <a:gd name="connsiteY117" fmla="*/ 2114550 h 2143125"/>
              <a:gd name="connsiteX118" fmla="*/ 2858867 w 4992467"/>
              <a:gd name="connsiteY118" fmla="*/ 2124075 h 2143125"/>
              <a:gd name="connsiteX119" fmla="*/ 2011142 w 4992467"/>
              <a:gd name="connsiteY119" fmla="*/ 2114550 h 2143125"/>
              <a:gd name="connsiteX120" fmla="*/ 1887317 w 4992467"/>
              <a:gd name="connsiteY120" fmla="*/ 2095500 h 2143125"/>
              <a:gd name="connsiteX121" fmla="*/ 1639667 w 4992467"/>
              <a:gd name="connsiteY121" fmla="*/ 2085975 h 2143125"/>
              <a:gd name="connsiteX122" fmla="*/ 1553942 w 4992467"/>
              <a:gd name="connsiteY122" fmla="*/ 2076450 h 2143125"/>
              <a:gd name="connsiteX123" fmla="*/ 1525367 w 4992467"/>
              <a:gd name="connsiteY123" fmla="*/ 2066925 h 2143125"/>
              <a:gd name="connsiteX124" fmla="*/ 687167 w 4992467"/>
              <a:gd name="connsiteY124" fmla="*/ 2085975 h 2143125"/>
              <a:gd name="connsiteX125" fmla="*/ 620492 w 4992467"/>
              <a:gd name="connsiteY125" fmla="*/ 2076450 h 2143125"/>
              <a:gd name="connsiteX126" fmla="*/ 572867 w 4992467"/>
              <a:gd name="connsiteY12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20942 w 4992467"/>
              <a:gd name="connsiteY107" fmla="*/ 2038350 h 2143125"/>
              <a:gd name="connsiteX108" fmla="*/ 4154267 w 4992467"/>
              <a:gd name="connsiteY108" fmla="*/ 2114550 h 2143125"/>
              <a:gd name="connsiteX109" fmla="*/ 4106642 w 4992467"/>
              <a:gd name="connsiteY109" fmla="*/ 2124075 h 2143125"/>
              <a:gd name="connsiteX110" fmla="*/ 3906617 w 4992467"/>
              <a:gd name="connsiteY110" fmla="*/ 2143125 h 2143125"/>
              <a:gd name="connsiteX111" fmla="*/ 3458942 w 4992467"/>
              <a:gd name="connsiteY111" fmla="*/ 2124075 h 2143125"/>
              <a:gd name="connsiteX112" fmla="*/ 3344642 w 4992467"/>
              <a:gd name="connsiteY112" fmla="*/ 2095500 h 2143125"/>
              <a:gd name="connsiteX113" fmla="*/ 3297017 w 4992467"/>
              <a:gd name="connsiteY113" fmla="*/ 2085975 h 2143125"/>
              <a:gd name="connsiteX114" fmla="*/ 3068417 w 4992467"/>
              <a:gd name="connsiteY114" fmla="*/ 2095500 h 2143125"/>
              <a:gd name="connsiteX115" fmla="*/ 3030317 w 4992467"/>
              <a:gd name="connsiteY115" fmla="*/ 2105025 h 2143125"/>
              <a:gd name="connsiteX116" fmla="*/ 2925542 w 4992467"/>
              <a:gd name="connsiteY116" fmla="*/ 2114550 h 2143125"/>
              <a:gd name="connsiteX117" fmla="*/ 2858867 w 4992467"/>
              <a:gd name="connsiteY117" fmla="*/ 2124075 h 2143125"/>
              <a:gd name="connsiteX118" fmla="*/ 2011142 w 4992467"/>
              <a:gd name="connsiteY118" fmla="*/ 2114550 h 2143125"/>
              <a:gd name="connsiteX119" fmla="*/ 1887317 w 4992467"/>
              <a:gd name="connsiteY119" fmla="*/ 2095500 h 2143125"/>
              <a:gd name="connsiteX120" fmla="*/ 1639667 w 4992467"/>
              <a:gd name="connsiteY120" fmla="*/ 2085975 h 2143125"/>
              <a:gd name="connsiteX121" fmla="*/ 1553942 w 4992467"/>
              <a:gd name="connsiteY121" fmla="*/ 2076450 h 2143125"/>
              <a:gd name="connsiteX122" fmla="*/ 1525367 w 4992467"/>
              <a:gd name="connsiteY122" fmla="*/ 2066925 h 2143125"/>
              <a:gd name="connsiteX123" fmla="*/ 687167 w 4992467"/>
              <a:gd name="connsiteY123" fmla="*/ 2085975 h 2143125"/>
              <a:gd name="connsiteX124" fmla="*/ 620492 w 4992467"/>
              <a:gd name="connsiteY124" fmla="*/ 2076450 h 2143125"/>
              <a:gd name="connsiteX125" fmla="*/ 572867 w 4992467"/>
              <a:gd name="connsiteY12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10892 w 4992467"/>
              <a:gd name="connsiteY23" fmla="*/ 838200 h 2143125"/>
              <a:gd name="connsiteX24" fmla="*/ 1367 w 4992467"/>
              <a:gd name="connsiteY24" fmla="*/ 809625 h 2143125"/>
              <a:gd name="connsiteX25" fmla="*/ 68042 w 4992467"/>
              <a:gd name="connsiteY25" fmla="*/ 733425 h 2143125"/>
              <a:gd name="connsiteX26" fmla="*/ 96617 w 4992467"/>
              <a:gd name="connsiteY26" fmla="*/ 714375 h 2143125"/>
              <a:gd name="connsiteX27" fmla="*/ 125192 w 4992467"/>
              <a:gd name="connsiteY27" fmla="*/ 695325 h 2143125"/>
              <a:gd name="connsiteX28" fmla="*/ 172817 w 4992467"/>
              <a:gd name="connsiteY28" fmla="*/ 647700 h 2143125"/>
              <a:gd name="connsiteX29" fmla="*/ 201392 w 4992467"/>
              <a:gd name="connsiteY29" fmla="*/ 638175 h 2143125"/>
              <a:gd name="connsiteX30" fmla="*/ 258542 w 4992467"/>
              <a:gd name="connsiteY30" fmla="*/ 600075 h 2143125"/>
              <a:gd name="connsiteX31" fmla="*/ 315692 w 4992467"/>
              <a:gd name="connsiteY31" fmla="*/ 571500 h 2143125"/>
              <a:gd name="connsiteX32" fmla="*/ 344267 w 4992467"/>
              <a:gd name="connsiteY32" fmla="*/ 561975 h 2143125"/>
              <a:gd name="connsiteX33" fmla="*/ 401417 w 4992467"/>
              <a:gd name="connsiteY33" fmla="*/ 523875 h 2143125"/>
              <a:gd name="connsiteX34" fmla="*/ 429992 w 4992467"/>
              <a:gd name="connsiteY34" fmla="*/ 504825 h 2143125"/>
              <a:gd name="connsiteX35" fmla="*/ 458567 w 4992467"/>
              <a:gd name="connsiteY35" fmla="*/ 495300 h 2143125"/>
              <a:gd name="connsiteX36" fmla="*/ 487142 w 4992467"/>
              <a:gd name="connsiteY36" fmla="*/ 476250 h 2143125"/>
              <a:gd name="connsiteX37" fmla="*/ 544292 w 4992467"/>
              <a:gd name="connsiteY37" fmla="*/ 457200 h 2143125"/>
              <a:gd name="connsiteX38" fmla="*/ 649067 w 4992467"/>
              <a:gd name="connsiteY38" fmla="*/ 428625 h 2143125"/>
              <a:gd name="connsiteX39" fmla="*/ 830042 w 4992467"/>
              <a:gd name="connsiteY39" fmla="*/ 409575 h 2143125"/>
              <a:gd name="connsiteX40" fmla="*/ 925292 w 4992467"/>
              <a:gd name="connsiteY40" fmla="*/ 381000 h 2143125"/>
              <a:gd name="connsiteX41" fmla="*/ 953867 w 4992467"/>
              <a:gd name="connsiteY41" fmla="*/ 361950 h 2143125"/>
              <a:gd name="connsiteX42" fmla="*/ 1011017 w 4992467"/>
              <a:gd name="connsiteY42" fmla="*/ 342900 h 2143125"/>
              <a:gd name="connsiteX43" fmla="*/ 1096742 w 4992467"/>
              <a:gd name="connsiteY43" fmla="*/ 304800 h 2143125"/>
              <a:gd name="connsiteX44" fmla="*/ 1182467 w 4992467"/>
              <a:gd name="connsiteY44" fmla="*/ 285750 h 2143125"/>
              <a:gd name="connsiteX45" fmla="*/ 1220567 w 4992467"/>
              <a:gd name="connsiteY45" fmla="*/ 276225 h 2143125"/>
              <a:gd name="connsiteX46" fmla="*/ 1411067 w 4992467"/>
              <a:gd name="connsiteY46" fmla="*/ 266700 h 2143125"/>
              <a:gd name="connsiteX47" fmla="*/ 1458692 w 4992467"/>
              <a:gd name="connsiteY47" fmla="*/ 257175 h 2143125"/>
              <a:gd name="connsiteX48" fmla="*/ 1487267 w 4992467"/>
              <a:gd name="connsiteY48" fmla="*/ 247650 h 2143125"/>
              <a:gd name="connsiteX49" fmla="*/ 1544417 w 4992467"/>
              <a:gd name="connsiteY49" fmla="*/ 238125 h 2143125"/>
              <a:gd name="connsiteX50" fmla="*/ 1658717 w 4992467"/>
              <a:gd name="connsiteY50" fmla="*/ 247650 h 2143125"/>
              <a:gd name="connsiteX51" fmla="*/ 1868267 w 4992467"/>
              <a:gd name="connsiteY51" fmla="*/ 228600 h 2143125"/>
              <a:gd name="connsiteX52" fmla="*/ 1953992 w 4992467"/>
              <a:gd name="connsiteY52" fmla="*/ 200025 h 2143125"/>
              <a:gd name="connsiteX53" fmla="*/ 1982567 w 4992467"/>
              <a:gd name="connsiteY53" fmla="*/ 190500 h 2143125"/>
              <a:gd name="connsiteX54" fmla="*/ 2011142 w 4992467"/>
              <a:gd name="connsiteY54" fmla="*/ 171450 h 2143125"/>
              <a:gd name="connsiteX55" fmla="*/ 2068292 w 4992467"/>
              <a:gd name="connsiteY55" fmla="*/ 152400 h 2143125"/>
              <a:gd name="connsiteX56" fmla="*/ 2154017 w 4992467"/>
              <a:gd name="connsiteY56" fmla="*/ 114300 h 2143125"/>
              <a:gd name="connsiteX57" fmla="*/ 2496917 w 4992467"/>
              <a:gd name="connsiteY57" fmla="*/ 95250 h 2143125"/>
              <a:gd name="connsiteX58" fmla="*/ 2582642 w 4992467"/>
              <a:gd name="connsiteY58" fmla="*/ 66675 h 2143125"/>
              <a:gd name="connsiteX59" fmla="*/ 2611217 w 4992467"/>
              <a:gd name="connsiteY59" fmla="*/ 57150 h 2143125"/>
              <a:gd name="connsiteX60" fmla="*/ 2639792 w 4992467"/>
              <a:gd name="connsiteY60" fmla="*/ 38100 h 2143125"/>
              <a:gd name="connsiteX61" fmla="*/ 2696942 w 4992467"/>
              <a:gd name="connsiteY61" fmla="*/ 19050 h 2143125"/>
              <a:gd name="connsiteX62" fmla="*/ 2763617 w 4992467"/>
              <a:gd name="connsiteY62" fmla="*/ 0 h 2143125"/>
              <a:gd name="connsiteX63" fmla="*/ 2982692 w 4992467"/>
              <a:gd name="connsiteY63" fmla="*/ 9525 h 2143125"/>
              <a:gd name="connsiteX64" fmla="*/ 3039842 w 4992467"/>
              <a:gd name="connsiteY64" fmla="*/ 28575 h 2143125"/>
              <a:gd name="connsiteX65" fmla="*/ 3077942 w 4992467"/>
              <a:gd name="connsiteY65" fmla="*/ 38100 h 2143125"/>
              <a:gd name="connsiteX66" fmla="*/ 3135092 w 4992467"/>
              <a:gd name="connsiteY66" fmla="*/ 57150 h 2143125"/>
              <a:gd name="connsiteX67" fmla="*/ 3192242 w 4992467"/>
              <a:gd name="connsiteY67" fmla="*/ 76200 h 2143125"/>
              <a:gd name="connsiteX68" fmla="*/ 3220817 w 4992467"/>
              <a:gd name="connsiteY68" fmla="*/ 85725 h 2143125"/>
              <a:gd name="connsiteX69" fmla="*/ 3249392 w 4992467"/>
              <a:gd name="connsiteY69" fmla="*/ 95250 h 2143125"/>
              <a:gd name="connsiteX70" fmla="*/ 3363692 w 4992467"/>
              <a:gd name="connsiteY70" fmla="*/ 104775 h 2143125"/>
              <a:gd name="connsiteX71" fmla="*/ 3420842 w 4992467"/>
              <a:gd name="connsiteY71" fmla="*/ 133350 h 2143125"/>
              <a:gd name="connsiteX72" fmla="*/ 3449417 w 4992467"/>
              <a:gd name="connsiteY72" fmla="*/ 161925 h 2143125"/>
              <a:gd name="connsiteX73" fmla="*/ 3506567 w 4992467"/>
              <a:gd name="connsiteY73" fmla="*/ 200025 h 2143125"/>
              <a:gd name="connsiteX74" fmla="*/ 3535142 w 4992467"/>
              <a:gd name="connsiteY74" fmla="*/ 219075 h 2143125"/>
              <a:gd name="connsiteX75" fmla="*/ 3563717 w 4992467"/>
              <a:gd name="connsiteY75" fmla="*/ 247650 h 2143125"/>
              <a:gd name="connsiteX76" fmla="*/ 3620867 w 4992467"/>
              <a:gd name="connsiteY76" fmla="*/ 266700 h 2143125"/>
              <a:gd name="connsiteX77" fmla="*/ 3678017 w 4992467"/>
              <a:gd name="connsiteY77" fmla="*/ 295275 h 2143125"/>
              <a:gd name="connsiteX78" fmla="*/ 3706592 w 4992467"/>
              <a:gd name="connsiteY78" fmla="*/ 314325 h 2143125"/>
              <a:gd name="connsiteX79" fmla="*/ 3744692 w 4992467"/>
              <a:gd name="connsiteY79" fmla="*/ 323850 h 2143125"/>
              <a:gd name="connsiteX80" fmla="*/ 3887567 w 4992467"/>
              <a:gd name="connsiteY80" fmla="*/ 342900 h 2143125"/>
              <a:gd name="connsiteX81" fmla="*/ 3944717 w 4992467"/>
              <a:gd name="connsiteY81" fmla="*/ 361950 h 2143125"/>
              <a:gd name="connsiteX82" fmla="*/ 3973292 w 4992467"/>
              <a:gd name="connsiteY82" fmla="*/ 371475 h 2143125"/>
              <a:gd name="connsiteX83" fmla="*/ 4030442 w 4992467"/>
              <a:gd name="connsiteY83" fmla="*/ 419100 h 2143125"/>
              <a:gd name="connsiteX84" fmla="*/ 4087592 w 4992467"/>
              <a:gd name="connsiteY84" fmla="*/ 457200 h 2143125"/>
              <a:gd name="connsiteX85" fmla="*/ 4116167 w 4992467"/>
              <a:gd name="connsiteY85" fmla="*/ 476250 h 2143125"/>
              <a:gd name="connsiteX86" fmla="*/ 4173317 w 4992467"/>
              <a:gd name="connsiteY86" fmla="*/ 514350 h 2143125"/>
              <a:gd name="connsiteX87" fmla="*/ 4201892 w 4992467"/>
              <a:gd name="connsiteY87" fmla="*/ 533400 h 2143125"/>
              <a:gd name="connsiteX88" fmla="*/ 4230467 w 4992467"/>
              <a:gd name="connsiteY88" fmla="*/ 542925 h 2143125"/>
              <a:gd name="connsiteX89" fmla="*/ 4259042 w 4992467"/>
              <a:gd name="connsiteY89" fmla="*/ 571500 h 2143125"/>
              <a:gd name="connsiteX90" fmla="*/ 4316192 w 4992467"/>
              <a:gd name="connsiteY90" fmla="*/ 600075 h 2143125"/>
              <a:gd name="connsiteX91" fmla="*/ 4344767 w 4992467"/>
              <a:gd name="connsiteY91" fmla="*/ 628650 h 2143125"/>
              <a:gd name="connsiteX92" fmla="*/ 4373342 w 4992467"/>
              <a:gd name="connsiteY92" fmla="*/ 638175 h 2143125"/>
              <a:gd name="connsiteX93" fmla="*/ 4459067 w 4992467"/>
              <a:gd name="connsiteY93" fmla="*/ 695325 h 2143125"/>
              <a:gd name="connsiteX94" fmla="*/ 4487642 w 4992467"/>
              <a:gd name="connsiteY94" fmla="*/ 714375 h 2143125"/>
              <a:gd name="connsiteX95" fmla="*/ 4516217 w 4992467"/>
              <a:gd name="connsiteY95" fmla="*/ 733425 h 2143125"/>
              <a:gd name="connsiteX96" fmla="*/ 4601942 w 4992467"/>
              <a:gd name="connsiteY96" fmla="*/ 809625 h 2143125"/>
              <a:gd name="connsiteX97" fmla="*/ 4630517 w 4992467"/>
              <a:gd name="connsiteY97" fmla="*/ 819150 h 2143125"/>
              <a:gd name="connsiteX98" fmla="*/ 4687667 w 4992467"/>
              <a:gd name="connsiteY98" fmla="*/ 857250 h 2143125"/>
              <a:gd name="connsiteX99" fmla="*/ 4754342 w 4992467"/>
              <a:gd name="connsiteY99" fmla="*/ 876300 h 2143125"/>
              <a:gd name="connsiteX100" fmla="*/ 4782917 w 4992467"/>
              <a:gd name="connsiteY100" fmla="*/ 885825 h 2143125"/>
              <a:gd name="connsiteX101" fmla="*/ 4849592 w 4992467"/>
              <a:gd name="connsiteY101" fmla="*/ 904875 h 2143125"/>
              <a:gd name="connsiteX102" fmla="*/ 4878167 w 4992467"/>
              <a:gd name="connsiteY102" fmla="*/ 923925 h 2143125"/>
              <a:gd name="connsiteX103" fmla="*/ 4906742 w 4992467"/>
              <a:gd name="connsiteY103" fmla="*/ 933450 h 2143125"/>
              <a:gd name="connsiteX104" fmla="*/ 4963892 w 4992467"/>
              <a:gd name="connsiteY104" fmla="*/ 971550 h 2143125"/>
              <a:gd name="connsiteX105" fmla="*/ 4992467 w 4992467"/>
              <a:gd name="connsiteY105" fmla="*/ 1008111 h 2143125"/>
              <a:gd name="connsiteX106" fmla="*/ 4220942 w 4992467"/>
              <a:gd name="connsiteY106" fmla="*/ 2038350 h 2143125"/>
              <a:gd name="connsiteX107" fmla="*/ 4154267 w 4992467"/>
              <a:gd name="connsiteY107" fmla="*/ 2114550 h 2143125"/>
              <a:gd name="connsiteX108" fmla="*/ 4106642 w 4992467"/>
              <a:gd name="connsiteY108" fmla="*/ 2124075 h 2143125"/>
              <a:gd name="connsiteX109" fmla="*/ 3906617 w 4992467"/>
              <a:gd name="connsiteY109" fmla="*/ 2143125 h 2143125"/>
              <a:gd name="connsiteX110" fmla="*/ 3458942 w 4992467"/>
              <a:gd name="connsiteY110" fmla="*/ 2124075 h 2143125"/>
              <a:gd name="connsiteX111" fmla="*/ 3344642 w 4992467"/>
              <a:gd name="connsiteY111" fmla="*/ 2095500 h 2143125"/>
              <a:gd name="connsiteX112" fmla="*/ 3297017 w 4992467"/>
              <a:gd name="connsiteY112" fmla="*/ 2085975 h 2143125"/>
              <a:gd name="connsiteX113" fmla="*/ 3068417 w 4992467"/>
              <a:gd name="connsiteY113" fmla="*/ 2095500 h 2143125"/>
              <a:gd name="connsiteX114" fmla="*/ 3030317 w 4992467"/>
              <a:gd name="connsiteY114" fmla="*/ 2105025 h 2143125"/>
              <a:gd name="connsiteX115" fmla="*/ 2925542 w 4992467"/>
              <a:gd name="connsiteY115" fmla="*/ 2114550 h 2143125"/>
              <a:gd name="connsiteX116" fmla="*/ 2858867 w 4992467"/>
              <a:gd name="connsiteY116" fmla="*/ 2124075 h 2143125"/>
              <a:gd name="connsiteX117" fmla="*/ 2011142 w 4992467"/>
              <a:gd name="connsiteY117" fmla="*/ 2114550 h 2143125"/>
              <a:gd name="connsiteX118" fmla="*/ 1887317 w 4992467"/>
              <a:gd name="connsiteY118" fmla="*/ 2095500 h 2143125"/>
              <a:gd name="connsiteX119" fmla="*/ 1639667 w 4992467"/>
              <a:gd name="connsiteY119" fmla="*/ 2085975 h 2143125"/>
              <a:gd name="connsiteX120" fmla="*/ 1553942 w 4992467"/>
              <a:gd name="connsiteY120" fmla="*/ 2076450 h 2143125"/>
              <a:gd name="connsiteX121" fmla="*/ 1525367 w 4992467"/>
              <a:gd name="connsiteY121" fmla="*/ 2066925 h 2143125"/>
              <a:gd name="connsiteX122" fmla="*/ 687167 w 4992467"/>
              <a:gd name="connsiteY122" fmla="*/ 2085975 h 2143125"/>
              <a:gd name="connsiteX123" fmla="*/ 620492 w 4992467"/>
              <a:gd name="connsiteY123" fmla="*/ 2076450 h 2143125"/>
              <a:gd name="connsiteX124" fmla="*/ 572867 w 4992467"/>
              <a:gd name="connsiteY124" fmla="*/ 2095500 h 2143125"/>
              <a:gd name="connsiteX0" fmla="*/ 573088 w 4992688"/>
              <a:gd name="connsiteY0" fmla="*/ 2095500 h 2143125"/>
              <a:gd name="connsiteX1" fmla="*/ 573088 w 4992688"/>
              <a:gd name="connsiteY1" fmla="*/ 2095500 h 2143125"/>
              <a:gd name="connsiteX2" fmla="*/ 544513 w 4992688"/>
              <a:gd name="connsiteY2" fmla="*/ 2019300 h 2143125"/>
              <a:gd name="connsiteX3" fmla="*/ 515938 w 4992688"/>
              <a:gd name="connsiteY3" fmla="*/ 1933575 h 2143125"/>
              <a:gd name="connsiteX4" fmla="*/ 506413 w 4992688"/>
              <a:gd name="connsiteY4" fmla="*/ 1905000 h 2143125"/>
              <a:gd name="connsiteX5" fmla="*/ 496888 w 4992688"/>
              <a:gd name="connsiteY5" fmla="*/ 1876425 h 2143125"/>
              <a:gd name="connsiteX6" fmla="*/ 430213 w 4992688"/>
              <a:gd name="connsiteY6" fmla="*/ 1790700 h 2143125"/>
              <a:gd name="connsiteX7" fmla="*/ 392113 w 4992688"/>
              <a:gd name="connsiteY7" fmla="*/ 1676400 h 2143125"/>
              <a:gd name="connsiteX8" fmla="*/ 382588 w 4992688"/>
              <a:gd name="connsiteY8" fmla="*/ 1647825 h 2143125"/>
              <a:gd name="connsiteX9" fmla="*/ 344488 w 4992688"/>
              <a:gd name="connsiteY9" fmla="*/ 1590675 h 2143125"/>
              <a:gd name="connsiteX10" fmla="*/ 325438 w 4992688"/>
              <a:gd name="connsiteY10" fmla="*/ 1533525 h 2143125"/>
              <a:gd name="connsiteX11" fmla="*/ 315913 w 4992688"/>
              <a:gd name="connsiteY11" fmla="*/ 1504950 h 2143125"/>
              <a:gd name="connsiteX12" fmla="*/ 239713 w 4992688"/>
              <a:gd name="connsiteY12" fmla="*/ 1390650 h 2143125"/>
              <a:gd name="connsiteX13" fmla="*/ 220663 w 4992688"/>
              <a:gd name="connsiteY13" fmla="*/ 1362075 h 2143125"/>
              <a:gd name="connsiteX14" fmla="*/ 211138 w 4992688"/>
              <a:gd name="connsiteY14" fmla="*/ 1333500 h 2143125"/>
              <a:gd name="connsiteX15" fmla="*/ 192088 w 4992688"/>
              <a:gd name="connsiteY15" fmla="*/ 1304925 h 2143125"/>
              <a:gd name="connsiteX16" fmla="*/ 173038 w 4992688"/>
              <a:gd name="connsiteY16" fmla="*/ 1247775 h 2143125"/>
              <a:gd name="connsiteX17" fmla="*/ 153988 w 4992688"/>
              <a:gd name="connsiteY17" fmla="*/ 1190625 h 2143125"/>
              <a:gd name="connsiteX18" fmla="*/ 144463 w 4992688"/>
              <a:gd name="connsiteY18" fmla="*/ 1162050 h 2143125"/>
              <a:gd name="connsiteX19" fmla="*/ 106363 w 4992688"/>
              <a:gd name="connsiteY19" fmla="*/ 1076325 h 2143125"/>
              <a:gd name="connsiteX20" fmla="*/ 96838 w 4992688"/>
              <a:gd name="connsiteY20" fmla="*/ 1047750 h 2143125"/>
              <a:gd name="connsiteX21" fmla="*/ 87313 w 4992688"/>
              <a:gd name="connsiteY21" fmla="*/ 1019175 h 2143125"/>
              <a:gd name="connsiteX22" fmla="*/ 58738 w 4992688"/>
              <a:gd name="connsiteY22" fmla="*/ 962025 h 2143125"/>
              <a:gd name="connsiteX23" fmla="*/ 1588 w 4992688"/>
              <a:gd name="connsiteY23" fmla="*/ 809625 h 2143125"/>
              <a:gd name="connsiteX24" fmla="*/ 68263 w 4992688"/>
              <a:gd name="connsiteY24" fmla="*/ 733425 h 2143125"/>
              <a:gd name="connsiteX25" fmla="*/ 96838 w 4992688"/>
              <a:gd name="connsiteY25" fmla="*/ 714375 h 2143125"/>
              <a:gd name="connsiteX26" fmla="*/ 125413 w 4992688"/>
              <a:gd name="connsiteY26" fmla="*/ 695325 h 2143125"/>
              <a:gd name="connsiteX27" fmla="*/ 173038 w 4992688"/>
              <a:gd name="connsiteY27" fmla="*/ 647700 h 2143125"/>
              <a:gd name="connsiteX28" fmla="*/ 201613 w 4992688"/>
              <a:gd name="connsiteY28" fmla="*/ 638175 h 2143125"/>
              <a:gd name="connsiteX29" fmla="*/ 258763 w 4992688"/>
              <a:gd name="connsiteY29" fmla="*/ 600075 h 2143125"/>
              <a:gd name="connsiteX30" fmla="*/ 315913 w 4992688"/>
              <a:gd name="connsiteY30" fmla="*/ 571500 h 2143125"/>
              <a:gd name="connsiteX31" fmla="*/ 344488 w 4992688"/>
              <a:gd name="connsiteY31" fmla="*/ 561975 h 2143125"/>
              <a:gd name="connsiteX32" fmla="*/ 401638 w 4992688"/>
              <a:gd name="connsiteY32" fmla="*/ 523875 h 2143125"/>
              <a:gd name="connsiteX33" fmla="*/ 430213 w 4992688"/>
              <a:gd name="connsiteY33" fmla="*/ 504825 h 2143125"/>
              <a:gd name="connsiteX34" fmla="*/ 458788 w 4992688"/>
              <a:gd name="connsiteY34" fmla="*/ 495300 h 2143125"/>
              <a:gd name="connsiteX35" fmla="*/ 487363 w 4992688"/>
              <a:gd name="connsiteY35" fmla="*/ 476250 h 2143125"/>
              <a:gd name="connsiteX36" fmla="*/ 544513 w 4992688"/>
              <a:gd name="connsiteY36" fmla="*/ 457200 h 2143125"/>
              <a:gd name="connsiteX37" fmla="*/ 649288 w 4992688"/>
              <a:gd name="connsiteY37" fmla="*/ 428625 h 2143125"/>
              <a:gd name="connsiteX38" fmla="*/ 830263 w 4992688"/>
              <a:gd name="connsiteY38" fmla="*/ 409575 h 2143125"/>
              <a:gd name="connsiteX39" fmla="*/ 925513 w 4992688"/>
              <a:gd name="connsiteY39" fmla="*/ 381000 h 2143125"/>
              <a:gd name="connsiteX40" fmla="*/ 954088 w 4992688"/>
              <a:gd name="connsiteY40" fmla="*/ 361950 h 2143125"/>
              <a:gd name="connsiteX41" fmla="*/ 1011238 w 4992688"/>
              <a:gd name="connsiteY41" fmla="*/ 342900 h 2143125"/>
              <a:gd name="connsiteX42" fmla="*/ 1096963 w 4992688"/>
              <a:gd name="connsiteY42" fmla="*/ 304800 h 2143125"/>
              <a:gd name="connsiteX43" fmla="*/ 1182688 w 4992688"/>
              <a:gd name="connsiteY43" fmla="*/ 285750 h 2143125"/>
              <a:gd name="connsiteX44" fmla="*/ 1220788 w 4992688"/>
              <a:gd name="connsiteY44" fmla="*/ 276225 h 2143125"/>
              <a:gd name="connsiteX45" fmla="*/ 1411288 w 4992688"/>
              <a:gd name="connsiteY45" fmla="*/ 266700 h 2143125"/>
              <a:gd name="connsiteX46" fmla="*/ 1458913 w 4992688"/>
              <a:gd name="connsiteY46" fmla="*/ 257175 h 2143125"/>
              <a:gd name="connsiteX47" fmla="*/ 1487488 w 4992688"/>
              <a:gd name="connsiteY47" fmla="*/ 247650 h 2143125"/>
              <a:gd name="connsiteX48" fmla="*/ 1544638 w 4992688"/>
              <a:gd name="connsiteY48" fmla="*/ 238125 h 2143125"/>
              <a:gd name="connsiteX49" fmla="*/ 1658938 w 4992688"/>
              <a:gd name="connsiteY49" fmla="*/ 247650 h 2143125"/>
              <a:gd name="connsiteX50" fmla="*/ 1868488 w 4992688"/>
              <a:gd name="connsiteY50" fmla="*/ 228600 h 2143125"/>
              <a:gd name="connsiteX51" fmla="*/ 1954213 w 4992688"/>
              <a:gd name="connsiteY51" fmla="*/ 200025 h 2143125"/>
              <a:gd name="connsiteX52" fmla="*/ 1982788 w 4992688"/>
              <a:gd name="connsiteY52" fmla="*/ 190500 h 2143125"/>
              <a:gd name="connsiteX53" fmla="*/ 2011363 w 4992688"/>
              <a:gd name="connsiteY53" fmla="*/ 171450 h 2143125"/>
              <a:gd name="connsiteX54" fmla="*/ 2068513 w 4992688"/>
              <a:gd name="connsiteY54" fmla="*/ 152400 h 2143125"/>
              <a:gd name="connsiteX55" fmla="*/ 2154238 w 4992688"/>
              <a:gd name="connsiteY55" fmla="*/ 114300 h 2143125"/>
              <a:gd name="connsiteX56" fmla="*/ 2497138 w 4992688"/>
              <a:gd name="connsiteY56" fmla="*/ 95250 h 2143125"/>
              <a:gd name="connsiteX57" fmla="*/ 2582863 w 4992688"/>
              <a:gd name="connsiteY57" fmla="*/ 66675 h 2143125"/>
              <a:gd name="connsiteX58" fmla="*/ 2611438 w 4992688"/>
              <a:gd name="connsiteY58" fmla="*/ 57150 h 2143125"/>
              <a:gd name="connsiteX59" fmla="*/ 2640013 w 4992688"/>
              <a:gd name="connsiteY59" fmla="*/ 38100 h 2143125"/>
              <a:gd name="connsiteX60" fmla="*/ 2697163 w 4992688"/>
              <a:gd name="connsiteY60" fmla="*/ 19050 h 2143125"/>
              <a:gd name="connsiteX61" fmla="*/ 2763838 w 4992688"/>
              <a:gd name="connsiteY61" fmla="*/ 0 h 2143125"/>
              <a:gd name="connsiteX62" fmla="*/ 2982913 w 4992688"/>
              <a:gd name="connsiteY62" fmla="*/ 9525 h 2143125"/>
              <a:gd name="connsiteX63" fmla="*/ 3040063 w 4992688"/>
              <a:gd name="connsiteY63" fmla="*/ 28575 h 2143125"/>
              <a:gd name="connsiteX64" fmla="*/ 3078163 w 4992688"/>
              <a:gd name="connsiteY64" fmla="*/ 38100 h 2143125"/>
              <a:gd name="connsiteX65" fmla="*/ 3135313 w 4992688"/>
              <a:gd name="connsiteY65" fmla="*/ 57150 h 2143125"/>
              <a:gd name="connsiteX66" fmla="*/ 3192463 w 4992688"/>
              <a:gd name="connsiteY66" fmla="*/ 76200 h 2143125"/>
              <a:gd name="connsiteX67" fmla="*/ 3221038 w 4992688"/>
              <a:gd name="connsiteY67" fmla="*/ 85725 h 2143125"/>
              <a:gd name="connsiteX68" fmla="*/ 3249613 w 4992688"/>
              <a:gd name="connsiteY68" fmla="*/ 95250 h 2143125"/>
              <a:gd name="connsiteX69" fmla="*/ 3363913 w 4992688"/>
              <a:gd name="connsiteY69" fmla="*/ 104775 h 2143125"/>
              <a:gd name="connsiteX70" fmla="*/ 3421063 w 4992688"/>
              <a:gd name="connsiteY70" fmla="*/ 133350 h 2143125"/>
              <a:gd name="connsiteX71" fmla="*/ 3449638 w 4992688"/>
              <a:gd name="connsiteY71" fmla="*/ 161925 h 2143125"/>
              <a:gd name="connsiteX72" fmla="*/ 3506788 w 4992688"/>
              <a:gd name="connsiteY72" fmla="*/ 200025 h 2143125"/>
              <a:gd name="connsiteX73" fmla="*/ 3535363 w 4992688"/>
              <a:gd name="connsiteY73" fmla="*/ 219075 h 2143125"/>
              <a:gd name="connsiteX74" fmla="*/ 3563938 w 4992688"/>
              <a:gd name="connsiteY74" fmla="*/ 247650 h 2143125"/>
              <a:gd name="connsiteX75" fmla="*/ 3621088 w 4992688"/>
              <a:gd name="connsiteY75" fmla="*/ 266700 h 2143125"/>
              <a:gd name="connsiteX76" fmla="*/ 3678238 w 4992688"/>
              <a:gd name="connsiteY76" fmla="*/ 295275 h 2143125"/>
              <a:gd name="connsiteX77" fmla="*/ 3706813 w 4992688"/>
              <a:gd name="connsiteY77" fmla="*/ 314325 h 2143125"/>
              <a:gd name="connsiteX78" fmla="*/ 3744913 w 4992688"/>
              <a:gd name="connsiteY78" fmla="*/ 323850 h 2143125"/>
              <a:gd name="connsiteX79" fmla="*/ 3887788 w 4992688"/>
              <a:gd name="connsiteY79" fmla="*/ 342900 h 2143125"/>
              <a:gd name="connsiteX80" fmla="*/ 3944938 w 4992688"/>
              <a:gd name="connsiteY80" fmla="*/ 361950 h 2143125"/>
              <a:gd name="connsiteX81" fmla="*/ 3973513 w 4992688"/>
              <a:gd name="connsiteY81" fmla="*/ 371475 h 2143125"/>
              <a:gd name="connsiteX82" fmla="*/ 4030663 w 4992688"/>
              <a:gd name="connsiteY82" fmla="*/ 419100 h 2143125"/>
              <a:gd name="connsiteX83" fmla="*/ 4087813 w 4992688"/>
              <a:gd name="connsiteY83" fmla="*/ 457200 h 2143125"/>
              <a:gd name="connsiteX84" fmla="*/ 4116388 w 4992688"/>
              <a:gd name="connsiteY84" fmla="*/ 476250 h 2143125"/>
              <a:gd name="connsiteX85" fmla="*/ 4173538 w 4992688"/>
              <a:gd name="connsiteY85" fmla="*/ 514350 h 2143125"/>
              <a:gd name="connsiteX86" fmla="*/ 4202113 w 4992688"/>
              <a:gd name="connsiteY86" fmla="*/ 533400 h 2143125"/>
              <a:gd name="connsiteX87" fmla="*/ 4230688 w 4992688"/>
              <a:gd name="connsiteY87" fmla="*/ 542925 h 2143125"/>
              <a:gd name="connsiteX88" fmla="*/ 4259263 w 4992688"/>
              <a:gd name="connsiteY88" fmla="*/ 571500 h 2143125"/>
              <a:gd name="connsiteX89" fmla="*/ 4316413 w 4992688"/>
              <a:gd name="connsiteY89" fmla="*/ 600075 h 2143125"/>
              <a:gd name="connsiteX90" fmla="*/ 4344988 w 4992688"/>
              <a:gd name="connsiteY90" fmla="*/ 628650 h 2143125"/>
              <a:gd name="connsiteX91" fmla="*/ 4373563 w 4992688"/>
              <a:gd name="connsiteY91" fmla="*/ 638175 h 2143125"/>
              <a:gd name="connsiteX92" fmla="*/ 4459288 w 4992688"/>
              <a:gd name="connsiteY92" fmla="*/ 695325 h 2143125"/>
              <a:gd name="connsiteX93" fmla="*/ 4487863 w 4992688"/>
              <a:gd name="connsiteY93" fmla="*/ 714375 h 2143125"/>
              <a:gd name="connsiteX94" fmla="*/ 4516438 w 4992688"/>
              <a:gd name="connsiteY94" fmla="*/ 733425 h 2143125"/>
              <a:gd name="connsiteX95" fmla="*/ 4602163 w 4992688"/>
              <a:gd name="connsiteY95" fmla="*/ 809625 h 2143125"/>
              <a:gd name="connsiteX96" fmla="*/ 4630738 w 4992688"/>
              <a:gd name="connsiteY96" fmla="*/ 819150 h 2143125"/>
              <a:gd name="connsiteX97" fmla="*/ 4687888 w 4992688"/>
              <a:gd name="connsiteY97" fmla="*/ 857250 h 2143125"/>
              <a:gd name="connsiteX98" fmla="*/ 4754563 w 4992688"/>
              <a:gd name="connsiteY98" fmla="*/ 876300 h 2143125"/>
              <a:gd name="connsiteX99" fmla="*/ 4783138 w 4992688"/>
              <a:gd name="connsiteY99" fmla="*/ 885825 h 2143125"/>
              <a:gd name="connsiteX100" fmla="*/ 4849813 w 4992688"/>
              <a:gd name="connsiteY100" fmla="*/ 904875 h 2143125"/>
              <a:gd name="connsiteX101" fmla="*/ 4878388 w 4992688"/>
              <a:gd name="connsiteY101" fmla="*/ 923925 h 2143125"/>
              <a:gd name="connsiteX102" fmla="*/ 4906963 w 4992688"/>
              <a:gd name="connsiteY102" fmla="*/ 933450 h 2143125"/>
              <a:gd name="connsiteX103" fmla="*/ 4964113 w 4992688"/>
              <a:gd name="connsiteY103" fmla="*/ 971550 h 2143125"/>
              <a:gd name="connsiteX104" fmla="*/ 4992688 w 4992688"/>
              <a:gd name="connsiteY104" fmla="*/ 1008111 h 2143125"/>
              <a:gd name="connsiteX105" fmla="*/ 4221163 w 4992688"/>
              <a:gd name="connsiteY105" fmla="*/ 2038350 h 2143125"/>
              <a:gd name="connsiteX106" fmla="*/ 4154488 w 4992688"/>
              <a:gd name="connsiteY106" fmla="*/ 2114550 h 2143125"/>
              <a:gd name="connsiteX107" fmla="*/ 4106863 w 4992688"/>
              <a:gd name="connsiteY107" fmla="*/ 2124075 h 2143125"/>
              <a:gd name="connsiteX108" fmla="*/ 3906838 w 4992688"/>
              <a:gd name="connsiteY108" fmla="*/ 2143125 h 2143125"/>
              <a:gd name="connsiteX109" fmla="*/ 3459163 w 4992688"/>
              <a:gd name="connsiteY109" fmla="*/ 2124075 h 2143125"/>
              <a:gd name="connsiteX110" fmla="*/ 3344863 w 4992688"/>
              <a:gd name="connsiteY110" fmla="*/ 2095500 h 2143125"/>
              <a:gd name="connsiteX111" fmla="*/ 3297238 w 4992688"/>
              <a:gd name="connsiteY111" fmla="*/ 2085975 h 2143125"/>
              <a:gd name="connsiteX112" fmla="*/ 3068638 w 4992688"/>
              <a:gd name="connsiteY112" fmla="*/ 2095500 h 2143125"/>
              <a:gd name="connsiteX113" fmla="*/ 3030538 w 4992688"/>
              <a:gd name="connsiteY113" fmla="*/ 2105025 h 2143125"/>
              <a:gd name="connsiteX114" fmla="*/ 2925763 w 4992688"/>
              <a:gd name="connsiteY114" fmla="*/ 2114550 h 2143125"/>
              <a:gd name="connsiteX115" fmla="*/ 2859088 w 4992688"/>
              <a:gd name="connsiteY115" fmla="*/ 2124075 h 2143125"/>
              <a:gd name="connsiteX116" fmla="*/ 2011363 w 4992688"/>
              <a:gd name="connsiteY116" fmla="*/ 2114550 h 2143125"/>
              <a:gd name="connsiteX117" fmla="*/ 1887538 w 4992688"/>
              <a:gd name="connsiteY117" fmla="*/ 2095500 h 2143125"/>
              <a:gd name="connsiteX118" fmla="*/ 1639888 w 4992688"/>
              <a:gd name="connsiteY118" fmla="*/ 2085975 h 2143125"/>
              <a:gd name="connsiteX119" fmla="*/ 1554163 w 4992688"/>
              <a:gd name="connsiteY119" fmla="*/ 2076450 h 2143125"/>
              <a:gd name="connsiteX120" fmla="*/ 1525588 w 4992688"/>
              <a:gd name="connsiteY120" fmla="*/ 2066925 h 2143125"/>
              <a:gd name="connsiteX121" fmla="*/ 687388 w 4992688"/>
              <a:gd name="connsiteY121" fmla="*/ 2085975 h 2143125"/>
              <a:gd name="connsiteX122" fmla="*/ 620713 w 4992688"/>
              <a:gd name="connsiteY122" fmla="*/ 2076450 h 2143125"/>
              <a:gd name="connsiteX123" fmla="*/ 573088 w 4992688"/>
              <a:gd name="connsiteY12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1367 w 4992467"/>
              <a:gd name="connsiteY22" fmla="*/ 809625 h 2143125"/>
              <a:gd name="connsiteX23" fmla="*/ 68042 w 4992467"/>
              <a:gd name="connsiteY23" fmla="*/ 733425 h 2143125"/>
              <a:gd name="connsiteX24" fmla="*/ 96617 w 4992467"/>
              <a:gd name="connsiteY24" fmla="*/ 714375 h 2143125"/>
              <a:gd name="connsiteX25" fmla="*/ 125192 w 4992467"/>
              <a:gd name="connsiteY25" fmla="*/ 695325 h 2143125"/>
              <a:gd name="connsiteX26" fmla="*/ 172817 w 4992467"/>
              <a:gd name="connsiteY26" fmla="*/ 647700 h 2143125"/>
              <a:gd name="connsiteX27" fmla="*/ 201392 w 4992467"/>
              <a:gd name="connsiteY27" fmla="*/ 638175 h 2143125"/>
              <a:gd name="connsiteX28" fmla="*/ 258542 w 4992467"/>
              <a:gd name="connsiteY28" fmla="*/ 600075 h 2143125"/>
              <a:gd name="connsiteX29" fmla="*/ 315692 w 4992467"/>
              <a:gd name="connsiteY29" fmla="*/ 571500 h 2143125"/>
              <a:gd name="connsiteX30" fmla="*/ 344267 w 4992467"/>
              <a:gd name="connsiteY30" fmla="*/ 561975 h 2143125"/>
              <a:gd name="connsiteX31" fmla="*/ 401417 w 4992467"/>
              <a:gd name="connsiteY31" fmla="*/ 523875 h 2143125"/>
              <a:gd name="connsiteX32" fmla="*/ 429992 w 4992467"/>
              <a:gd name="connsiteY32" fmla="*/ 504825 h 2143125"/>
              <a:gd name="connsiteX33" fmla="*/ 458567 w 4992467"/>
              <a:gd name="connsiteY33" fmla="*/ 495300 h 2143125"/>
              <a:gd name="connsiteX34" fmla="*/ 487142 w 4992467"/>
              <a:gd name="connsiteY34" fmla="*/ 476250 h 2143125"/>
              <a:gd name="connsiteX35" fmla="*/ 544292 w 4992467"/>
              <a:gd name="connsiteY35" fmla="*/ 457200 h 2143125"/>
              <a:gd name="connsiteX36" fmla="*/ 649067 w 4992467"/>
              <a:gd name="connsiteY36" fmla="*/ 428625 h 2143125"/>
              <a:gd name="connsiteX37" fmla="*/ 830042 w 4992467"/>
              <a:gd name="connsiteY37" fmla="*/ 409575 h 2143125"/>
              <a:gd name="connsiteX38" fmla="*/ 925292 w 4992467"/>
              <a:gd name="connsiteY38" fmla="*/ 381000 h 2143125"/>
              <a:gd name="connsiteX39" fmla="*/ 953867 w 4992467"/>
              <a:gd name="connsiteY39" fmla="*/ 361950 h 2143125"/>
              <a:gd name="connsiteX40" fmla="*/ 1011017 w 4992467"/>
              <a:gd name="connsiteY40" fmla="*/ 342900 h 2143125"/>
              <a:gd name="connsiteX41" fmla="*/ 1096742 w 4992467"/>
              <a:gd name="connsiteY41" fmla="*/ 304800 h 2143125"/>
              <a:gd name="connsiteX42" fmla="*/ 1182467 w 4992467"/>
              <a:gd name="connsiteY42" fmla="*/ 285750 h 2143125"/>
              <a:gd name="connsiteX43" fmla="*/ 1220567 w 4992467"/>
              <a:gd name="connsiteY43" fmla="*/ 276225 h 2143125"/>
              <a:gd name="connsiteX44" fmla="*/ 1411067 w 4992467"/>
              <a:gd name="connsiteY44" fmla="*/ 266700 h 2143125"/>
              <a:gd name="connsiteX45" fmla="*/ 1458692 w 4992467"/>
              <a:gd name="connsiteY45" fmla="*/ 257175 h 2143125"/>
              <a:gd name="connsiteX46" fmla="*/ 1487267 w 4992467"/>
              <a:gd name="connsiteY46" fmla="*/ 247650 h 2143125"/>
              <a:gd name="connsiteX47" fmla="*/ 1544417 w 4992467"/>
              <a:gd name="connsiteY47" fmla="*/ 238125 h 2143125"/>
              <a:gd name="connsiteX48" fmla="*/ 1658717 w 4992467"/>
              <a:gd name="connsiteY48" fmla="*/ 247650 h 2143125"/>
              <a:gd name="connsiteX49" fmla="*/ 1868267 w 4992467"/>
              <a:gd name="connsiteY49" fmla="*/ 228600 h 2143125"/>
              <a:gd name="connsiteX50" fmla="*/ 1953992 w 4992467"/>
              <a:gd name="connsiteY50" fmla="*/ 200025 h 2143125"/>
              <a:gd name="connsiteX51" fmla="*/ 1982567 w 4992467"/>
              <a:gd name="connsiteY51" fmla="*/ 190500 h 2143125"/>
              <a:gd name="connsiteX52" fmla="*/ 2011142 w 4992467"/>
              <a:gd name="connsiteY52" fmla="*/ 171450 h 2143125"/>
              <a:gd name="connsiteX53" fmla="*/ 2068292 w 4992467"/>
              <a:gd name="connsiteY53" fmla="*/ 152400 h 2143125"/>
              <a:gd name="connsiteX54" fmla="*/ 2154017 w 4992467"/>
              <a:gd name="connsiteY54" fmla="*/ 114300 h 2143125"/>
              <a:gd name="connsiteX55" fmla="*/ 2496917 w 4992467"/>
              <a:gd name="connsiteY55" fmla="*/ 95250 h 2143125"/>
              <a:gd name="connsiteX56" fmla="*/ 2582642 w 4992467"/>
              <a:gd name="connsiteY56" fmla="*/ 66675 h 2143125"/>
              <a:gd name="connsiteX57" fmla="*/ 2611217 w 4992467"/>
              <a:gd name="connsiteY57" fmla="*/ 57150 h 2143125"/>
              <a:gd name="connsiteX58" fmla="*/ 2639792 w 4992467"/>
              <a:gd name="connsiteY58" fmla="*/ 38100 h 2143125"/>
              <a:gd name="connsiteX59" fmla="*/ 2696942 w 4992467"/>
              <a:gd name="connsiteY59" fmla="*/ 19050 h 2143125"/>
              <a:gd name="connsiteX60" fmla="*/ 2763617 w 4992467"/>
              <a:gd name="connsiteY60" fmla="*/ 0 h 2143125"/>
              <a:gd name="connsiteX61" fmla="*/ 2982692 w 4992467"/>
              <a:gd name="connsiteY61" fmla="*/ 9525 h 2143125"/>
              <a:gd name="connsiteX62" fmla="*/ 3039842 w 4992467"/>
              <a:gd name="connsiteY62" fmla="*/ 28575 h 2143125"/>
              <a:gd name="connsiteX63" fmla="*/ 3077942 w 4992467"/>
              <a:gd name="connsiteY63" fmla="*/ 38100 h 2143125"/>
              <a:gd name="connsiteX64" fmla="*/ 3135092 w 4992467"/>
              <a:gd name="connsiteY64" fmla="*/ 57150 h 2143125"/>
              <a:gd name="connsiteX65" fmla="*/ 3192242 w 4992467"/>
              <a:gd name="connsiteY65" fmla="*/ 76200 h 2143125"/>
              <a:gd name="connsiteX66" fmla="*/ 3220817 w 4992467"/>
              <a:gd name="connsiteY66" fmla="*/ 85725 h 2143125"/>
              <a:gd name="connsiteX67" fmla="*/ 3249392 w 4992467"/>
              <a:gd name="connsiteY67" fmla="*/ 95250 h 2143125"/>
              <a:gd name="connsiteX68" fmla="*/ 3363692 w 4992467"/>
              <a:gd name="connsiteY68" fmla="*/ 104775 h 2143125"/>
              <a:gd name="connsiteX69" fmla="*/ 3420842 w 4992467"/>
              <a:gd name="connsiteY69" fmla="*/ 133350 h 2143125"/>
              <a:gd name="connsiteX70" fmla="*/ 3449417 w 4992467"/>
              <a:gd name="connsiteY70" fmla="*/ 161925 h 2143125"/>
              <a:gd name="connsiteX71" fmla="*/ 3506567 w 4992467"/>
              <a:gd name="connsiteY71" fmla="*/ 200025 h 2143125"/>
              <a:gd name="connsiteX72" fmla="*/ 3535142 w 4992467"/>
              <a:gd name="connsiteY72" fmla="*/ 219075 h 2143125"/>
              <a:gd name="connsiteX73" fmla="*/ 3563717 w 4992467"/>
              <a:gd name="connsiteY73" fmla="*/ 247650 h 2143125"/>
              <a:gd name="connsiteX74" fmla="*/ 3620867 w 4992467"/>
              <a:gd name="connsiteY74" fmla="*/ 266700 h 2143125"/>
              <a:gd name="connsiteX75" fmla="*/ 3678017 w 4992467"/>
              <a:gd name="connsiteY75" fmla="*/ 295275 h 2143125"/>
              <a:gd name="connsiteX76" fmla="*/ 3706592 w 4992467"/>
              <a:gd name="connsiteY76" fmla="*/ 314325 h 2143125"/>
              <a:gd name="connsiteX77" fmla="*/ 3744692 w 4992467"/>
              <a:gd name="connsiteY77" fmla="*/ 323850 h 2143125"/>
              <a:gd name="connsiteX78" fmla="*/ 3887567 w 4992467"/>
              <a:gd name="connsiteY78" fmla="*/ 342900 h 2143125"/>
              <a:gd name="connsiteX79" fmla="*/ 3944717 w 4992467"/>
              <a:gd name="connsiteY79" fmla="*/ 361950 h 2143125"/>
              <a:gd name="connsiteX80" fmla="*/ 3973292 w 4992467"/>
              <a:gd name="connsiteY80" fmla="*/ 371475 h 2143125"/>
              <a:gd name="connsiteX81" fmla="*/ 4030442 w 4992467"/>
              <a:gd name="connsiteY81" fmla="*/ 419100 h 2143125"/>
              <a:gd name="connsiteX82" fmla="*/ 4087592 w 4992467"/>
              <a:gd name="connsiteY82" fmla="*/ 457200 h 2143125"/>
              <a:gd name="connsiteX83" fmla="*/ 4116167 w 4992467"/>
              <a:gd name="connsiteY83" fmla="*/ 476250 h 2143125"/>
              <a:gd name="connsiteX84" fmla="*/ 4173317 w 4992467"/>
              <a:gd name="connsiteY84" fmla="*/ 514350 h 2143125"/>
              <a:gd name="connsiteX85" fmla="*/ 4201892 w 4992467"/>
              <a:gd name="connsiteY85" fmla="*/ 533400 h 2143125"/>
              <a:gd name="connsiteX86" fmla="*/ 4230467 w 4992467"/>
              <a:gd name="connsiteY86" fmla="*/ 542925 h 2143125"/>
              <a:gd name="connsiteX87" fmla="*/ 4259042 w 4992467"/>
              <a:gd name="connsiteY87" fmla="*/ 571500 h 2143125"/>
              <a:gd name="connsiteX88" fmla="*/ 4316192 w 4992467"/>
              <a:gd name="connsiteY88" fmla="*/ 600075 h 2143125"/>
              <a:gd name="connsiteX89" fmla="*/ 4344767 w 4992467"/>
              <a:gd name="connsiteY89" fmla="*/ 628650 h 2143125"/>
              <a:gd name="connsiteX90" fmla="*/ 4373342 w 4992467"/>
              <a:gd name="connsiteY90" fmla="*/ 638175 h 2143125"/>
              <a:gd name="connsiteX91" fmla="*/ 4459067 w 4992467"/>
              <a:gd name="connsiteY91" fmla="*/ 695325 h 2143125"/>
              <a:gd name="connsiteX92" fmla="*/ 4487642 w 4992467"/>
              <a:gd name="connsiteY92" fmla="*/ 714375 h 2143125"/>
              <a:gd name="connsiteX93" fmla="*/ 4516217 w 4992467"/>
              <a:gd name="connsiteY93" fmla="*/ 733425 h 2143125"/>
              <a:gd name="connsiteX94" fmla="*/ 4601942 w 4992467"/>
              <a:gd name="connsiteY94" fmla="*/ 809625 h 2143125"/>
              <a:gd name="connsiteX95" fmla="*/ 4630517 w 4992467"/>
              <a:gd name="connsiteY95" fmla="*/ 819150 h 2143125"/>
              <a:gd name="connsiteX96" fmla="*/ 4687667 w 4992467"/>
              <a:gd name="connsiteY96" fmla="*/ 857250 h 2143125"/>
              <a:gd name="connsiteX97" fmla="*/ 4754342 w 4992467"/>
              <a:gd name="connsiteY97" fmla="*/ 876300 h 2143125"/>
              <a:gd name="connsiteX98" fmla="*/ 4782917 w 4992467"/>
              <a:gd name="connsiteY98" fmla="*/ 885825 h 2143125"/>
              <a:gd name="connsiteX99" fmla="*/ 4849592 w 4992467"/>
              <a:gd name="connsiteY99" fmla="*/ 904875 h 2143125"/>
              <a:gd name="connsiteX100" fmla="*/ 4878167 w 4992467"/>
              <a:gd name="connsiteY100" fmla="*/ 923925 h 2143125"/>
              <a:gd name="connsiteX101" fmla="*/ 4906742 w 4992467"/>
              <a:gd name="connsiteY101" fmla="*/ 933450 h 2143125"/>
              <a:gd name="connsiteX102" fmla="*/ 4963892 w 4992467"/>
              <a:gd name="connsiteY102" fmla="*/ 971550 h 2143125"/>
              <a:gd name="connsiteX103" fmla="*/ 4992467 w 4992467"/>
              <a:gd name="connsiteY103" fmla="*/ 1008111 h 2143125"/>
              <a:gd name="connsiteX104" fmla="*/ 4220942 w 4992467"/>
              <a:gd name="connsiteY104" fmla="*/ 2038350 h 2143125"/>
              <a:gd name="connsiteX105" fmla="*/ 4154267 w 4992467"/>
              <a:gd name="connsiteY105" fmla="*/ 2114550 h 2143125"/>
              <a:gd name="connsiteX106" fmla="*/ 4106642 w 4992467"/>
              <a:gd name="connsiteY106" fmla="*/ 2124075 h 2143125"/>
              <a:gd name="connsiteX107" fmla="*/ 3906617 w 4992467"/>
              <a:gd name="connsiteY107" fmla="*/ 2143125 h 2143125"/>
              <a:gd name="connsiteX108" fmla="*/ 3458942 w 4992467"/>
              <a:gd name="connsiteY108" fmla="*/ 2124075 h 2143125"/>
              <a:gd name="connsiteX109" fmla="*/ 3344642 w 4992467"/>
              <a:gd name="connsiteY109" fmla="*/ 2095500 h 2143125"/>
              <a:gd name="connsiteX110" fmla="*/ 3297017 w 4992467"/>
              <a:gd name="connsiteY110" fmla="*/ 2085975 h 2143125"/>
              <a:gd name="connsiteX111" fmla="*/ 3068417 w 4992467"/>
              <a:gd name="connsiteY111" fmla="*/ 2095500 h 2143125"/>
              <a:gd name="connsiteX112" fmla="*/ 3030317 w 4992467"/>
              <a:gd name="connsiteY112" fmla="*/ 2105025 h 2143125"/>
              <a:gd name="connsiteX113" fmla="*/ 2925542 w 4992467"/>
              <a:gd name="connsiteY113" fmla="*/ 2114550 h 2143125"/>
              <a:gd name="connsiteX114" fmla="*/ 2858867 w 4992467"/>
              <a:gd name="connsiteY114" fmla="*/ 2124075 h 2143125"/>
              <a:gd name="connsiteX115" fmla="*/ 2011142 w 4992467"/>
              <a:gd name="connsiteY115" fmla="*/ 2114550 h 2143125"/>
              <a:gd name="connsiteX116" fmla="*/ 1887317 w 4992467"/>
              <a:gd name="connsiteY116" fmla="*/ 2095500 h 2143125"/>
              <a:gd name="connsiteX117" fmla="*/ 1639667 w 4992467"/>
              <a:gd name="connsiteY117" fmla="*/ 2085975 h 2143125"/>
              <a:gd name="connsiteX118" fmla="*/ 1553942 w 4992467"/>
              <a:gd name="connsiteY118" fmla="*/ 2076450 h 2143125"/>
              <a:gd name="connsiteX119" fmla="*/ 1525367 w 4992467"/>
              <a:gd name="connsiteY119" fmla="*/ 2066925 h 2143125"/>
              <a:gd name="connsiteX120" fmla="*/ 687167 w 4992467"/>
              <a:gd name="connsiteY120" fmla="*/ 2085975 h 2143125"/>
              <a:gd name="connsiteX121" fmla="*/ 620492 w 4992467"/>
              <a:gd name="connsiteY121" fmla="*/ 2076450 h 2143125"/>
              <a:gd name="connsiteX122" fmla="*/ 572867 w 4992467"/>
              <a:gd name="connsiteY12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96617 w 4992467"/>
              <a:gd name="connsiteY19" fmla="*/ 1047750 h 2143125"/>
              <a:gd name="connsiteX20" fmla="*/ 87092 w 4992467"/>
              <a:gd name="connsiteY20" fmla="*/ 1019175 h 2143125"/>
              <a:gd name="connsiteX21" fmla="*/ 1367 w 4992467"/>
              <a:gd name="connsiteY21" fmla="*/ 809625 h 2143125"/>
              <a:gd name="connsiteX22" fmla="*/ 68042 w 4992467"/>
              <a:gd name="connsiteY22" fmla="*/ 733425 h 2143125"/>
              <a:gd name="connsiteX23" fmla="*/ 96617 w 4992467"/>
              <a:gd name="connsiteY23" fmla="*/ 714375 h 2143125"/>
              <a:gd name="connsiteX24" fmla="*/ 125192 w 4992467"/>
              <a:gd name="connsiteY24" fmla="*/ 695325 h 2143125"/>
              <a:gd name="connsiteX25" fmla="*/ 172817 w 4992467"/>
              <a:gd name="connsiteY25" fmla="*/ 647700 h 2143125"/>
              <a:gd name="connsiteX26" fmla="*/ 201392 w 4992467"/>
              <a:gd name="connsiteY26" fmla="*/ 638175 h 2143125"/>
              <a:gd name="connsiteX27" fmla="*/ 258542 w 4992467"/>
              <a:gd name="connsiteY27" fmla="*/ 600075 h 2143125"/>
              <a:gd name="connsiteX28" fmla="*/ 315692 w 4992467"/>
              <a:gd name="connsiteY28" fmla="*/ 571500 h 2143125"/>
              <a:gd name="connsiteX29" fmla="*/ 344267 w 4992467"/>
              <a:gd name="connsiteY29" fmla="*/ 561975 h 2143125"/>
              <a:gd name="connsiteX30" fmla="*/ 401417 w 4992467"/>
              <a:gd name="connsiteY30" fmla="*/ 523875 h 2143125"/>
              <a:gd name="connsiteX31" fmla="*/ 429992 w 4992467"/>
              <a:gd name="connsiteY31" fmla="*/ 504825 h 2143125"/>
              <a:gd name="connsiteX32" fmla="*/ 458567 w 4992467"/>
              <a:gd name="connsiteY32" fmla="*/ 495300 h 2143125"/>
              <a:gd name="connsiteX33" fmla="*/ 487142 w 4992467"/>
              <a:gd name="connsiteY33" fmla="*/ 476250 h 2143125"/>
              <a:gd name="connsiteX34" fmla="*/ 544292 w 4992467"/>
              <a:gd name="connsiteY34" fmla="*/ 457200 h 2143125"/>
              <a:gd name="connsiteX35" fmla="*/ 649067 w 4992467"/>
              <a:gd name="connsiteY35" fmla="*/ 428625 h 2143125"/>
              <a:gd name="connsiteX36" fmla="*/ 830042 w 4992467"/>
              <a:gd name="connsiteY36" fmla="*/ 409575 h 2143125"/>
              <a:gd name="connsiteX37" fmla="*/ 925292 w 4992467"/>
              <a:gd name="connsiteY37" fmla="*/ 381000 h 2143125"/>
              <a:gd name="connsiteX38" fmla="*/ 953867 w 4992467"/>
              <a:gd name="connsiteY38" fmla="*/ 361950 h 2143125"/>
              <a:gd name="connsiteX39" fmla="*/ 1011017 w 4992467"/>
              <a:gd name="connsiteY39" fmla="*/ 342900 h 2143125"/>
              <a:gd name="connsiteX40" fmla="*/ 1096742 w 4992467"/>
              <a:gd name="connsiteY40" fmla="*/ 304800 h 2143125"/>
              <a:gd name="connsiteX41" fmla="*/ 1182467 w 4992467"/>
              <a:gd name="connsiteY41" fmla="*/ 285750 h 2143125"/>
              <a:gd name="connsiteX42" fmla="*/ 1220567 w 4992467"/>
              <a:gd name="connsiteY42" fmla="*/ 276225 h 2143125"/>
              <a:gd name="connsiteX43" fmla="*/ 1411067 w 4992467"/>
              <a:gd name="connsiteY43" fmla="*/ 266700 h 2143125"/>
              <a:gd name="connsiteX44" fmla="*/ 1458692 w 4992467"/>
              <a:gd name="connsiteY44" fmla="*/ 257175 h 2143125"/>
              <a:gd name="connsiteX45" fmla="*/ 1487267 w 4992467"/>
              <a:gd name="connsiteY45" fmla="*/ 247650 h 2143125"/>
              <a:gd name="connsiteX46" fmla="*/ 1544417 w 4992467"/>
              <a:gd name="connsiteY46" fmla="*/ 238125 h 2143125"/>
              <a:gd name="connsiteX47" fmla="*/ 1658717 w 4992467"/>
              <a:gd name="connsiteY47" fmla="*/ 247650 h 2143125"/>
              <a:gd name="connsiteX48" fmla="*/ 1868267 w 4992467"/>
              <a:gd name="connsiteY48" fmla="*/ 228600 h 2143125"/>
              <a:gd name="connsiteX49" fmla="*/ 1953992 w 4992467"/>
              <a:gd name="connsiteY49" fmla="*/ 200025 h 2143125"/>
              <a:gd name="connsiteX50" fmla="*/ 1982567 w 4992467"/>
              <a:gd name="connsiteY50" fmla="*/ 190500 h 2143125"/>
              <a:gd name="connsiteX51" fmla="*/ 2011142 w 4992467"/>
              <a:gd name="connsiteY51" fmla="*/ 171450 h 2143125"/>
              <a:gd name="connsiteX52" fmla="*/ 2068292 w 4992467"/>
              <a:gd name="connsiteY52" fmla="*/ 152400 h 2143125"/>
              <a:gd name="connsiteX53" fmla="*/ 2154017 w 4992467"/>
              <a:gd name="connsiteY53" fmla="*/ 114300 h 2143125"/>
              <a:gd name="connsiteX54" fmla="*/ 2496917 w 4992467"/>
              <a:gd name="connsiteY54" fmla="*/ 95250 h 2143125"/>
              <a:gd name="connsiteX55" fmla="*/ 2582642 w 4992467"/>
              <a:gd name="connsiteY55" fmla="*/ 66675 h 2143125"/>
              <a:gd name="connsiteX56" fmla="*/ 2611217 w 4992467"/>
              <a:gd name="connsiteY56" fmla="*/ 57150 h 2143125"/>
              <a:gd name="connsiteX57" fmla="*/ 2639792 w 4992467"/>
              <a:gd name="connsiteY57" fmla="*/ 38100 h 2143125"/>
              <a:gd name="connsiteX58" fmla="*/ 2696942 w 4992467"/>
              <a:gd name="connsiteY58" fmla="*/ 19050 h 2143125"/>
              <a:gd name="connsiteX59" fmla="*/ 2763617 w 4992467"/>
              <a:gd name="connsiteY59" fmla="*/ 0 h 2143125"/>
              <a:gd name="connsiteX60" fmla="*/ 2982692 w 4992467"/>
              <a:gd name="connsiteY60" fmla="*/ 9525 h 2143125"/>
              <a:gd name="connsiteX61" fmla="*/ 3039842 w 4992467"/>
              <a:gd name="connsiteY61" fmla="*/ 28575 h 2143125"/>
              <a:gd name="connsiteX62" fmla="*/ 3077942 w 4992467"/>
              <a:gd name="connsiteY62" fmla="*/ 38100 h 2143125"/>
              <a:gd name="connsiteX63" fmla="*/ 3135092 w 4992467"/>
              <a:gd name="connsiteY63" fmla="*/ 57150 h 2143125"/>
              <a:gd name="connsiteX64" fmla="*/ 3192242 w 4992467"/>
              <a:gd name="connsiteY64" fmla="*/ 76200 h 2143125"/>
              <a:gd name="connsiteX65" fmla="*/ 3220817 w 4992467"/>
              <a:gd name="connsiteY65" fmla="*/ 85725 h 2143125"/>
              <a:gd name="connsiteX66" fmla="*/ 3249392 w 4992467"/>
              <a:gd name="connsiteY66" fmla="*/ 95250 h 2143125"/>
              <a:gd name="connsiteX67" fmla="*/ 3363692 w 4992467"/>
              <a:gd name="connsiteY67" fmla="*/ 104775 h 2143125"/>
              <a:gd name="connsiteX68" fmla="*/ 3420842 w 4992467"/>
              <a:gd name="connsiteY68" fmla="*/ 133350 h 2143125"/>
              <a:gd name="connsiteX69" fmla="*/ 3449417 w 4992467"/>
              <a:gd name="connsiteY69" fmla="*/ 161925 h 2143125"/>
              <a:gd name="connsiteX70" fmla="*/ 3506567 w 4992467"/>
              <a:gd name="connsiteY70" fmla="*/ 200025 h 2143125"/>
              <a:gd name="connsiteX71" fmla="*/ 3535142 w 4992467"/>
              <a:gd name="connsiteY71" fmla="*/ 219075 h 2143125"/>
              <a:gd name="connsiteX72" fmla="*/ 3563717 w 4992467"/>
              <a:gd name="connsiteY72" fmla="*/ 247650 h 2143125"/>
              <a:gd name="connsiteX73" fmla="*/ 3620867 w 4992467"/>
              <a:gd name="connsiteY73" fmla="*/ 266700 h 2143125"/>
              <a:gd name="connsiteX74" fmla="*/ 3678017 w 4992467"/>
              <a:gd name="connsiteY74" fmla="*/ 295275 h 2143125"/>
              <a:gd name="connsiteX75" fmla="*/ 3706592 w 4992467"/>
              <a:gd name="connsiteY75" fmla="*/ 314325 h 2143125"/>
              <a:gd name="connsiteX76" fmla="*/ 3744692 w 4992467"/>
              <a:gd name="connsiteY76" fmla="*/ 323850 h 2143125"/>
              <a:gd name="connsiteX77" fmla="*/ 3887567 w 4992467"/>
              <a:gd name="connsiteY77" fmla="*/ 342900 h 2143125"/>
              <a:gd name="connsiteX78" fmla="*/ 3944717 w 4992467"/>
              <a:gd name="connsiteY78" fmla="*/ 361950 h 2143125"/>
              <a:gd name="connsiteX79" fmla="*/ 3973292 w 4992467"/>
              <a:gd name="connsiteY79" fmla="*/ 371475 h 2143125"/>
              <a:gd name="connsiteX80" fmla="*/ 4030442 w 4992467"/>
              <a:gd name="connsiteY80" fmla="*/ 419100 h 2143125"/>
              <a:gd name="connsiteX81" fmla="*/ 4087592 w 4992467"/>
              <a:gd name="connsiteY81" fmla="*/ 457200 h 2143125"/>
              <a:gd name="connsiteX82" fmla="*/ 4116167 w 4992467"/>
              <a:gd name="connsiteY82" fmla="*/ 476250 h 2143125"/>
              <a:gd name="connsiteX83" fmla="*/ 4173317 w 4992467"/>
              <a:gd name="connsiteY83" fmla="*/ 514350 h 2143125"/>
              <a:gd name="connsiteX84" fmla="*/ 4201892 w 4992467"/>
              <a:gd name="connsiteY84" fmla="*/ 533400 h 2143125"/>
              <a:gd name="connsiteX85" fmla="*/ 4230467 w 4992467"/>
              <a:gd name="connsiteY85" fmla="*/ 542925 h 2143125"/>
              <a:gd name="connsiteX86" fmla="*/ 4259042 w 4992467"/>
              <a:gd name="connsiteY86" fmla="*/ 571500 h 2143125"/>
              <a:gd name="connsiteX87" fmla="*/ 4316192 w 4992467"/>
              <a:gd name="connsiteY87" fmla="*/ 600075 h 2143125"/>
              <a:gd name="connsiteX88" fmla="*/ 4344767 w 4992467"/>
              <a:gd name="connsiteY88" fmla="*/ 628650 h 2143125"/>
              <a:gd name="connsiteX89" fmla="*/ 4373342 w 4992467"/>
              <a:gd name="connsiteY89" fmla="*/ 638175 h 2143125"/>
              <a:gd name="connsiteX90" fmla="*/ 4459067 w 4992467"/>
              <a:gd name="connsiteY90" fmla="*/ 695325 h 2143125"/>
              <a:gd name="connsiteX91" fmla="*/ 4487642 w 4992467"/>
              <a:gd name="connsiteY91" fmla="*/ 714375 h 2143125"/>
              <a:gd name="connsiteX92" fmla="*/ 4516217 w 4992467"/>
              <a:gd name="connsiteY92" fmla="*/ 733425 h 2143125"/>
              <a:gd name="connsiteX93" fmla="*/ 4601942 w 4992467"/>
              <a:gd name="connsiteY93" fmla="*/ 809625 h 2143125"/>
              <a:gd name="connsiteX94" fmla="*/ 4630517 w 4992467"/>
              <a:gd name="connsiteY94" fmla="*/ 819150 h 2143125"/>
              <a:gd name="connsiteX95" fmla="*/ 4687667 w 4992467"/>
              <a:gd name="connsiteY95" fmla="*/ 857250 h 2143125"/>
              <a:gd name="connsiteX96" fmla="*/ 4754342 w 4992467"/>
              <a:gd name="connsiteY96" fmla="*/ 876300 h 2143125"/>
              <a:gd name="connsiteX97" fmla="*/ 4782917 w 4992467"/>
              <a:gd name="connsiteY97" fmla="*/ 885825 h 2143125"/>
              <a:gd name="connsiteX98" fmla="*/ 4849592 w 4992467"/>
              <a:gd name="connsiteY98" fmla="*/ 904875 h 2143125"/>
              <a:gd name="connsiteX99" fmla="*/ 4878167 w 4992467"/>
              <a:gd name="connsiteY99" fmla="*/ 923925 h 2143125"/>
              <a:gd name="connsiteX100" fmla="*/ 4906742 w 4992467"/>
              <a:gd name="connsiteY100" fmla="*/ 933450 h 2143125"/>
              <a:gd name="connsiteX101" fmla="*/ 4963892 w 4992467"/>
              <a:gd name="connsiteY101" fmla="*/ 971550 h 2143125"/>
              <a:gd name="connsiteX102" fmla="*/ 4992467 w 4992467"/>
              <a:gd name="connsiteY102" fmla="*/ 1008111 h 2143125"/>
              <a:gd name="connsiteX103" fmla="*/ 4220942 w 4992467"/>
              <a:gd name="connsiteY103" fmla="*/ 2038350 h 2143125"/>
              <a:gd name="connsiteX104" fmla="*/ 4154267 w 4992467"/>
              <a:gd name="connsiteY104" fmla="*/ 2114550 h 2143125"/>
              <a:gd name="connsiteX105" fmla="*/ 4106642 w 4992467"/>
              <a:gd name="connsiteY105" fmla="*/ 2124075 h 2143125"/>
              <a:gd name="connsiteX106" fmla="*/ 3906617 w 4992467"/>
              <a:gd name="connsiteY106" fmla="*/ 2143125 h 2143125"/>
              <a:gd name="connsiteX107" fmla="*/ 3458942 w 4992467"/>
              <a:gd name="connsiteY107" fmla="*/ 2124075 h 2143125"/>
              <a:gd name="connsiteX108" fmla="*/ 3344642 w 4992467"/>
              <a:gd name="connsiteY108" fmla="*/ 2095500 h 2143125"/>
              <a:gd name="connsiteX109" fmla="*/ 3297017 w 4992467"/>
              <a:gd name="connsiteY109" fmla="*/ 2085975 h 2143125"/>
              <a:gd name="connsiteX110" fmla="*/ 3068417 w 4992467"/>
              <a:gd name="connsiteY110" fmla="*/ 2095500 h 2143125"/>
              <a:gd name="connsiteX111" fmla="*/ 3030317 w 4992467"/>
              <a:gd name="connsiteY111" fmla="*/ 2105025 h 2143125"/>
              <a:gd name="connsiteX112" fmla="*/ 2925542 w 4992467"/>
              <a:gd name="connsiteY112" fmla="*/ 2114550 h 2143125"/>
              <a:gd name="connsiteX113" fmla="*/ 2858867 w 4992467"/>
              <a:gd name="connsiteY113" fmla="*/ 2124075 h 2143125"/>
              <a:gd name="connsiteX114" fmla="*/ 2011142 w 4992467"/>
              <a:gd name="connsiteY114" fmla="*/ 2114550 h 2143125"/>
              <a:gd name="connsiteX115" fmla="*/ 1887317 w 4992467"/>
              <a:gd name="connsiteY115" fmla="*/ 2095500 h 2143125"/>
              <a:gd name="connsiteX116" fmla="*/ 1639667 w 4992467"/>
              <a:gd name="connsiteY116" fmla="*/ 2085975 h 2143125"/>
              <a:gd name="connsiteX117" fmla="*/ 1553942 w 4992467"/>
              <a:gd name="connsiteY117" fmla="*/ 2076450 h 2143125"/>
              <a:gd name="connsiteX118" fmla="*/ 1525367 w 4992467"/>
              <a:gd name="connsiteY118" fmla="*/ 2066925 h 2143125"/>
              <a:gd name="connsiteX119" fmla="*/ 687167 w 4992467"/>
              <a:gd name="connsiteY119" fmla="*/ 2085975 h 2143125"/>
              <a:gd name="connsiteX120" fmla="*/ 620492 w 4992467"/>
              <a:gd name="connsiteY120" fmla="*/ 2076450 h 2143125"/>
              <a:gd name="connsiteX121" fmla="*/ 572867 w 4992467"/>
              <a:gd name="connsiteY12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87092 w 4992467"/>
              <a:gd name="connsiteY19" fmla="*/ 1019175 h 2143125"/>
              <a:gd name="connsiteX20" fmla="*/ 1367 w 4992467"/>
              <a:gd name="connsiteY20" fmla="*/ 809625 h 2143125"/>
              <a:gd name="connsiteX21" fmla="*/ 68042 w 4992467"/>
              <a:gd name="connsiteY21" fmla="*/ 733425 h 2143125"/>
              <a:gd name="connsiteX22" fmla="*/ 96617 w 4992467"/>
              <a:gd name="connsiteY22" fmla="*/ 714375 h 2143125"/>
              <a:gd name="connsiteX23" fmla="*/ 125192 w 4992467"/>
              <a:gd name="connsiteY23" fmla="*/ 695325 h 2143125"/>
              <a:gd name="connsiteX24" fmla="*/ 172817 w 4992467"/>
              <a:gd name="connsiteY24" fmla="*/ 647700 h 2143125"/>
              <a:gd name="connsiteX25" fmla="*/ 201392 w 4992467"/>
              <a:gd name="connsiteY25" fmla="*/ 638175 h 2143125"/>
              <a:gd name="connsiteX26" fmla="*/ 258542 w 4992467"/>
              <a:gd name="connsiteY26" fmla="*/ 600075 h 2143125"/>
              <a:gd name="connsiteX27" fmla="*/ 315692 w 4992467"/>
              <a:gd name="connsiteY27" fmla="*/ 571500 h 2143125"/>
              <a:gd name="connsiteX28" fmla="*/ 344267 w 4992467"/>
              <a:gd name="connsiteY28" fmla="*/ 561975 h 2143125"/>
              <a:gd name="connsiteX29" fmla="*/ 401417 w 4992467"/>
              <a:gd name="connsiteY29" fmla="*/ 523875 h 2143125"/>
              <a:gd name="connsiteX30" fmla="*/ 429992 w 4992467"/>
              <a:gd name="connsiteY30" fmla="*/ 504825 h 2143125"/>
              <a:gd name="connsiteX31" fmla="*/ 458567 w 4992467"/>
              <a:gd name="connsiteY31" fmla="*/ 495300 h 2143125"/>
              <a:gd name="connsiteX32" fmla="*/ 487142 w 4992467"/>
              <a:gd name="connsiteY32" fmla="*/ 476250 h 2143125"/>
              <a:gd name="connsiteX33" fmla="*/ 544292 w 4992467"/>
              <a:gd name="connsiteY33" fmla="*/ 457200 h 2143125"/>
              <a:gd name="connsiteX34" fmla="*/ 649067 w 4992467"/>
              <a:gd name="connsiteY34" fmla="*/ 428625 h 2143125"/>
              <a:gd name="connsiteX35" fmla="*/ 830042 w 4992467"/>
              <a:gd name="connsiteY35" fmla="*/ 409575 h 2143125"/>
              <a:gd name="connsiteX36" fmla="*/ 925292 w 4992467"/>
              <a:gd name="connsiteY36" fmla="*/ 381000 h 2143125"/>
              <a:gd name="connsiteX37" fmla="*/ 953867 w 4992467"/>
              <a:gd name="connsiteY37" fmla="*/ 361950 h 2143125"/>
              <a:gd name="connsiteX38" fmla="*/ 1011017 w 4992467"/>
              <a:gd name="connsiteY38" fmla="*/ 342900 h 2143125"/>
              <a:gd name="connsiteX39" fmla="*/ 1096742 w 4992467"/>
              <a:gd name="connsiteY39" fmla="*/ 304800 h 2143125"/>
              <a:gd name="connsiteX40" fmla="*/ 1182467 w 4992467"/>
              <a:gd name="connsiteY40" fmla="*/ 285750 h 2143125"/>
              <a:gd name="connsiteX41" fmla="*/ 1220567 w 4992467"/>
              <a:gd name="connsiteY41" fmla="*/ 276225 h 2143125"/>
              <a:gd name="connsiteX42" fmla="*/ 1411067 w 4992467"/>
              <a:gd name="connsiteY42" fmla="*/ 266700 h 2143125"/>
              <a:gd name="connsiteX43" fmla="*/ 1458692 w 4992467"/>
              <a:gd name="connsiteY43" fmla="*/ 257175 h 2143125"/>
              <a:gd name="connsiteX44" fmla="*/ 1487267 w 4992467"/>
              <a:gd name="connsiteY44" fmla="*/ 247650 h 2143125"/>
              <a:gd name="connsiteX45" fmla="*/ 1544417 w 4992467"/>
              <a:gd name="connsiteY45" fmla="*/ 238125 h 2143125"/>
              <a:gd name="connsiteX46" fmla="*/ 1658717 w 4992467"/>
              <a:gd name="connsiteY46" fmla="*/ 247650 h 2143125"/>
              <a:gd name="connsiteX47" fmla="*/ 1868267 w 4992467"/>
              <a:gd name="connsiteY47" fmla="*/ 228600 h 2143125"/>
              <a:gd name="connsiteX48" fmla="*/ 1953992 w 4992467"/>
              <a:gd name="connsiteY48" fmla="*/ 200025 h 2143125"/>
              <a:gd name="connsiteX49" fmla="*/ 1982567 w 4992467"/>
              <a:gd name="connsiteY49" fmla="*/ 190500 h 2143125"/>
              <a:gd name="connsiteX50" fmla="*/ 2011142 w 4992467"/>
              <a:gd name="connsiteY50" fmla="*/ 171450 h 2143125"/>
              <a:gd name="connsiteX51" fmla="*/ 2068292 w 4992467"/>
              <a:gd name="connsiteY51" fmla="*/ 152400 h 2143125"/>
              <a:gd name="connsiteX52" fmla="*/ 2154017 w 4992467"/>
              <a:gd name="connsiteY52" fmla="*/ 114300 h 2143125"/>
              <a:gd name="connsiteX53" fmla="*/ 2496917 w 4992467"/>
              <a:gd name="connsiteY53" fmla="*/ 95250 h 2143125"/>
              <a:gd name="connsiteX54" fmla="*/ 2582642 w 4992467"/>
              <a:gd name="connsiteY54" fmla="*/ 66675 h 2143125"/>
              <a:gd name="connsiteX55" fmla="*/ 2611217 w 4992467"/>
              <a:gd name="connsiteY55" fmla="*/ 57150 h 2143125"/>
              <a:gd name="connsiteX56" fmla="*/ 2639792 w 4992467"/>
              <a:gd name="connsiteY56" fmla="*/ 38100 h 2143125"/>
              <a:gd name="connsiteX57" fmla="*/ 2696942 w 4992467"/>
              <a:gd name="connsiteY57" fmla="*/ 19050 h 2143125"/>
              <a:gd name="connsiteX58" fmla="*/ 2763617 w 4992467"/>
              <a:gd name="connsiteY58" fmla="*/ 0 h 2143125"/>
              <a:gd name="connsiteX59" fmla="*/ 2982692 w 4992467"/>
              <a:gd name="connsiteY59" fmla="*/ 9525 h 2143125"/>
              <a:gd name="connsiteX60" fmla="*/ 3039842 w 4992467"/>
              <a:gd name="connsiteY60" fmla="*/ 28575 h 2143125"/>
              <a:gd name="connsiteX61" fmla="*/ 3077942 w 4992467"/>
              <a:gd name="connsiteY61" fmla="*/ 38100 h 2143125"/>
              <a:gd name="connsiteX62" fmla="*/ 3135092 w 4992467"/>
              <a:gd name="connsiteY62" fmla="*/ 57150 h 2143125"/>
              <a:gd name="connsiteX63" fmla="*/ 3192242 w 4992467"/>
              <a:gd name="connsiteY63" fmla="*/ 76200 h 2143125"/>
              <a:gd name="connsiteX64" fmla="*/ 3220817 w 4992467"/>
              <a:gd name="connsiteY64" fmla="*/ 85725 h 2143125"/>
              <a:gd name="connsiteX65" fmla="*/ 3249392 w 4992467"/>
              <a:gd name="connsiteY65" fmla="*/ 95250 h 2143125"/>
              <a:gd name="connsiteX66" fmla="*/ 3363692 w 4992467"/>
              <a:gd name="connsiteY66" fmla="*/ 104775 h 2143125"/>
              <a:gd name="connsiteX67" fmla="*/ 3420842 w 4992467"/>
              <a:gd name="connsiteY67" fmla="*/ 133350 h 2143125"/>
              <a:gd name="connsiteX68" fmla="*/ 3449417 w 4992467"/>
              <a:gd name="connsiteY68" fmla="*/ 161925 h 2143125"/>
              <a:gd name="connsiteX69" fmla="*/ 3506567 w 4992467"/>
              <a:gd name="connsiteY69" fmla="*/ 200025 h 2143125"/>
              <a:gd name="connsiteX70" fmla="*/ 3535142 w 4992467"/>
              <a:gd name="connsiteY70" fmla="*/ 219075 h 2143125"/>
              <a:gd name="connsiteX71" fmla="*/ 3563717 w 4992467"/>
              <a:gd name="connsiteY71" fmla="*/ 247650 h 2143125"/>
              <a:gd name="connsiteX72" fmla="*/ 3620867 w 4992467"/>
              <a:gd name="connsiteY72" fmla="*/ 266700 h 2143125"/>
              <a:gd name="connsiteX73" fmla="*/ 3678017 w 4992467"/>
              <a:gd name="connsiteY73" fmla="*/ 295275 h 2143125"/>
              <a:gd name="connsiteX74" fmla="*/ 3706592 w 4992467"/>
              <a:gd name="connsiteY74" fmla="*/ 314325 h 2143125"/>
              <a:gd name="connsiteX75" fmla="*/ 3744692 w 4992467"/>
              <a:gd name="connsiteY75" fmla="*/ 323850 h 2143125"/>
              <a:gd name="connsiteX76" fmla="*/ 3887567 w 4992467"/>
              <a:gd name="connsiteY76" fmla="*/ 342900 h 2143125"/>
              <a:gd name="connsiteX77" fmla="*/ 3944717 w 4992467"/>
              <a:gd name="connsiteY77" fmla="*/ 361950 h 2143125"/>
              <a:gd name="connsiteX78" fmla="*/ 3973292 w 4992467"/>
              <a:gd name="connsiteY78" fmla="*/ 371475 h 2143125"/>
              <a:gd name="connsiteX79" fmla="*/ 4030442 w 4992467"/>
              <a:gd name="connsiteY79" fmla="*/ 419100 h 2143125"/>
              <a:gd name="connsiteX80" fmla="*/ 4087592 w 4992467"/>
              <a:gd name="connsiteY80" fmla="*/ 457200 h 2143125"/>
              <a:gd name="connsiteX81" fmla="*/ 4116167 w 4992467"/>
              <a:gd name="connsiteY81" fmla="*/ 476250 h 2143125"/>
              <a:gd name="connsiteX82" fmla="*/ 4173317 w 4992467"/>
              <a:gd name="connsiteY82" fmla="*/ 514350 h 2143125"/>
              <a:gd name="connsiteX83" fmla="*/ 4201892 w 4992467"/>
              <a:gd name="connsiteY83" fmla="*/ 533400 h 2143125"/>
              <a:gd name="connsiteX84" fmla="*/ 4230467 w 4992467"/>
              <a:gd name="connsiteY84" fmla="*/ 542925 h 2143125"/>
              <a:gd name="connsiteX85" fmla="*/ 4259042 w 4992467"/>
              <a:gd name="connsiteY85" fmla="*/ 571500 h 2143125"/>
              <a:gd name="connsiteX86" fmla="*/ 4316192 w 4992467"/>
              <a:gd name="connsiteY86" fmla="*/ 600075 h 2143125"/>
              <a:gd name="connsiteX87" fmla="*/ 4344767 w 4992467"/>
              <a:gd name="connsiteY87" fmla="*/ 628650 h 2143125"/>
              <a:gd name="connsiteX88" fmla="*/ 4373342 w 4992467"/>
              <a:gd name="connsiteY88" fmla="*/ 638175 h 2143125"/>
              <a:gd name="connsiteX89" fmla="*/ 4459067 w 4992467"/>
              <a:gd name="connsiteY89" fmla="*/ 695325 h 2143125"/>
              <a:gd name="connsiteX90" fmla="*/ 4487642 w 4992467"/>
              <a:gd name="connsiteY90" fmla="*/ 714375 h 2143125"/>
              <a:gd name="connsiteX91" fmla="*/ 4516217 w 4992467"/>
              <a:gd name="connsiteY91" fmla="*/ 733425 h 2143125"/>
              <a:gd name="connsiteX92" fmla="*/ 4601942 w 4992467"/>
              <a:gd name="connsiteY92" fmla="*/ 809625 h 2143125"/>
              <a:gd name="connsiteX93" fmla="*/ 4630517 w 4992467"/>
              <a:gd name="connsiteY93" fmla="*/ 819150 h 2143125"/>
              <a:gd name="connsiteX94" fmla="*/ 4687667 w 4992467"/>
              <a:gd name="connsiteY94" fmla="*/ 857250 h 2143125"/>
              <a:gd name="connsiteX95" fmla="*/ 4754342 w 4992467"/>
              <a:gd name="connsiteY95" fmla="*/ 876300 h 2143125"/>
              <a:gd name="connsiteX96" fmla="*/ 4782917 w 4992467"/>
              <a:gd name="connsiteY96" fmla="*/ 885825 h 2143125"/>
              <a:gd name="connsiteX97" fmla="*/ 4849592 w 4992467"/>
              <a:gd name="connsiteY97" fmla="*/ 904875 h 2143125"/>
              <a:gd name="connsiteX98" fmla="*/ 4878167 w 4992467"/>
              <a:gd name="connsiteY98" fmla="*/ 923925 h 2143125"/>
              <a:gd name="connsiteX99" fmla="*/ 4906742 w 4992467"/>
              <a:gd name="connsiteY99" fmla="*/ 933450 h 2143125"/>
              <a:gd name="connsiteX100" fmla="*/ 4963892 w 4992467"/>
              <a:gd name="connsiteY100" fmla="*/ 971550 h 2143125"/>
              <a:gd name="connsiteX101" fmla="*/ 4992467 w 4992467"/>
              <a:gd name="connsiteY101" fmla="*/ 1008111 h 2143125"/>
              <a:gd name="connsiteX102" fmla="*/ 4220942 w 4992467"/>
              <a:gd name="connsiteY102" fmla="*/ 2038350 h 2143125"/>
              <a:gd name="connsiteX103" fmla="*/ 4154267 w 4992467"/>
              <a:gd name="connsiteY103" fmla="*/ 2114550 h 2143125"/>
              <a:gd name="connsiteX104" fmla="*/ 4106642 w 4992467"/>
              <a:gd name="connsiteY104" fmla="*/ 2124075 h 2143125"/>
              <a:gd name="connsiteX105" fmla="*/ 3906617 w 4992467"/>
              <a:gd name="connsiteY105" fmla="*/ 2143125 h 2143125"/>
              <a:gd name="connsiteX106" fmla="*/ 3458942 w 4992467"/>
              <a:gd name="connsiteY106" fmla="*/ 2124075 h 2143125"/>
              <a:gd name="connsiteX107" fmla="*/ 3344642 w 4992467"/>
              <a:gd name="connsiteY107" fmla="*/ 2095500 h 2143125"/>
              <a:gd name="connsiteX108" fmla="*/ 3297017 w 4992467"/>
              <a:gd name="connsiteY108" fmla="*/ 2085975 h 2143125"/>
              <a:gd name="connsiteX109" fmla="*/ 3068417 w 4992467"/>
              <a:gd name="connsiteY109" fmla="*/ 2095500 h 2143125"/>
              <a:gd name="connsiteX110" fmla="*/ 3030317 w 4992467"/>
              <a:gd name="connsiteY110" fmla="*/ 2105025 h 2143125"/>
              <a:gd name="connsiteX111" fmla="*/ 2925542 w 4992467"/>
              <a:gd name="connsiteY111" fmla="*/ 2114550 h 2143125"/>
              <a:gd name="connsiteX112" fmla="*/ 2858867 w 4992467"/>
              <a:gd name="connsiteY112" fmla="*/ 2124075 h 2143125"/>
              <a:gd name="connsiteX113" fmla="*/ 2011142 w 4992467"/>
              <a:gd name="connsiteY113" fmla="*/ 2114550 h 2143125"/>
              <a:gd name="connsiteX114" fmla="*/ 1887317 w 4992467"/>
              <a:gd name="connsiteY114" fmla="*/ 2095500 h 2143125"/>
              <a:gd name="connsiteX115" fmla="*/ 1639667 w 4992467"/>
              <a:gd name="connsiteY115" fmla="*/ 2085975 h 2143125"/>
              <a:gd name="connsiteX116" fmla="*/ 1553942 w 4992467"/>
              <a:gd name="connsiteY116" fmla="*/ 2076450 h 2143125"/>
              <a:gd name="connsiteX117" fmla="*/ 1525367 w 4992467"/>
              <a:gd name="connsiteY117" fmla="*/ 2066925 h 2143125"/>
              <a:gd name="connsiteX118" fmla="*/ 687167 w 4992467"/>
              <a:gd name="connsiteY118" fmla="*/ 2085975 h 2143125"/>
              <a:gd name="connsiteX119" fmla="*/ 620492 w 4992467"/>
              <a:gd name="connsiteY119" fmla="*/ 2076450 h 2143125"/>
              <a:gd name="connsiteX120" fmla="*/ 572867 w 4992467"/>
              <a:gd name="connsiteY12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367 w 4992467"/>
              <a:gd name="connsiteY19" fmla="*/ 809625 h 2143125"/>
              <a:gd name="connsiteX20" fmla="*/ 68042 w 4992467"/>
              <a:gd name="connsiteY20" fmla="*/ 733425 h 2143125"/>
              <a:gd name="connsiteX21" fmla="*/ 96617 w 4992467"/>
              <a:gd name="connsiteY21" fmla="*/ 714375 h 2143125"/>
              <a:gd name="connsiteX22" fmla="*/ 125192 w 4992467"/>
              <a:gd name="connsiteY22" fmla="*/ 695325 h 2143125"/>
              <a:gd name="connsiteX23" fmla="*/ 172817 w 4992467"/>
              <a:gd name="connsiteY23" fmla="*/ 647700 h 2143125"/>
              <a:gd name="connsiteX24" fmla="*/ 201392 w 4992467"/>
              <a:gd name="connsiteY24" fmla="*/ 638175 h 2143125"/>
              <a:gd name="connsiteX25" fmla="*/ 258542 w 4992467"/>
              <a:gd name="connsiteY25" fmla="*/ 600075 h 2143125"/>
              <a:gd name="connsiteX26" fmla="*/ 315692 w 4992467"/>
              <a:gd name="connsiteY26" fmla="*/ 571500 h 2143125"/>
              <a:gd name="connsiteX27" fmla="*/ 344267 w 4992467"/>
              <a:gd name="connsiteY27" fmla="*/ 561975 h 2143125"/>
              <a:gd name="connsiteX28" fmla="*/ 401417 w 4992467"/>
              <a:gd name="connsiteY28" fmla="*/ 523875 h 2143125"/>
              <a:gd name="connsiteX29" fmla="*/ 429992 w 4992467"/>
              <a:gd name="connsiteY29" fmla="*/ 504825 h 2143125"/>
              <a:gd name="connsiteX30" fmla="*/ 458567 w 4992467"/>
              <a:gd name="connsiteY30" fmla="*/ 495300 h 2143125"/>
              <a:gd name="connsiteX31" fmla="*/ 487142 w 4992467"/>
              <a:gd name="connsiteY31" fmla="*/ 476250 h 2143125"/>
              <a:gd name="connsiteX32" fmla="*/ 544292 w 4992467"/>
              <a:gd name="connsiteY32" fmla="*/ 457200 h 2143125"/>
              <a:gd name="connsiteX33" fmla="*/ 649067 w 4992467"/>
              <a:gd name="connsiteY33" fmla="*/ 428625 h 2143125"/>
              <a:gd name="connsiteX34" fmla="*/ 830042 w 4992467"/>
              <a:gd name="connsiteY34" fmla="*/ 409575 h 2143125"/>
              <a:gd name="connsiteX35" fmla="*/ 925292 w 4992467"/>
              <a:gd name="connsiteY35" fmla="*/ 381000 h 2143125"/>
              <a:gd name="connsiteX36" fmla="*/ 953867 w 4992467"/>
              <a:gd name="connsiteY36" fmla="*/ 361950 h 2143125"/>
              <a:gd name="connsiteX37" fmla="*/ 1011017 w 4992467"/>
              <a:gd name="connsiteY37" fmla="*/ 342900 h 2143125"/>
              <a:gd name="connsiteX38" fmla="*/ 1096742 w 4992467"/>
              <a:gd name="connsiteY38" fmla="*/ 304800 h 2143125"/>
              <a:gd name="connsiteX39" fmla="*/ 1182467 w 4992467"/>
              <a:gd name="connsiteY39" fmla="*/ 285750 h 2143125"/>
              <a:gd name="connsiteX40" fmla="*/ 1220567 w 4992467"/>
              <a:gd name="connsiteY40" fmla="*/ 276225 h 2143125"/>
              <a:gd name="connsiteX41" fmla="*/ 1411067 w 4992467"/>
              <a:gd name="connsiteY41" fmla="*/ 266700 h 2143125"/>
              <a:gd name="connsiteX42" fmla="*/ 1458692 w 4992467"/>
              <a:gd name="connsiteY42" fmla="*/ 257175 h 2143125"/>
              <a:gd name="connsiteX43" fmla="*/ 1487267 w 4992467"/>
              <a:gd name="connsiteY43" fmla="*/ 247650 h 2143125"/>
              <a:gd name="connsiteX44" fmla="*/ 1544417 w 4992467"/>
              <a:gd name="connsiteY44" fmla="*/ 238125 h 2143125"/>
              <a:gd name="connsiteX45" fmla="*/ 1658717 w 4992467"/>
              <a:gd name="connsiteY45" fmla="*/ 247650 h 2143125"/>
              <a:gd name="connsiteX46" fmla="*/ 1868267 w 4992467"/>
              <a:gd name="connsiteY46" fmla="*/ 228600 h 2143125"/>
              <a:gd name="connsiteX47" fmla="*/ 1953992 w 4992467"/>
              <a:gd name="connsiteY47" fmla="*/ 200025 h 2143125"/>
              <a:gd name="connsiteX48" fmla="*/ 1982567 w 4992467"/>
              <a:gd name="connsiteY48" fmla="*/ 190500 h 2143125"/>
              <a:gd name="connsiteX49" fmla="*/ 2011142 w 4992467"/>
              <a:gd name="connsiteY49" fmla="*/ 171450 h 2143125"/>
              <a:gd name="connsiteX50" fmla="*/ 2068292 w 4992467"/>
              <a:gd name="connsiteY50" fmla="*/ 152400 h 2143125"/>
              <a:gd name="connsiteX51" fmla="*/ 2154017 w 4992467"/>
              <a:gd name="connsiteY51" fmla="*/ 114300 h 2143125"/>
              <a:gd name="connsiteX52" fmla="*/ 2496917 w 4992467"/>
              <a:gd name="connsiteY52" fmla="*/ 95250 h 2143125"/>
              <a:gd name="connsiteX53" fmla="*/ 2582642 w 4992467"/>
              <a:gd name="connsiteY53" fmla="*/ 66675 h 2143125"/>
              <a:gd name="connsiteX54" fmla="*/ 2611217 w 4992467"/>
              <a:gd name="connsiteY54" fmla="*/ 57150 h 2143125"/>
              <a:gd name="connsiteX55" fmla="*/ 2639792 w 4992467"/>
              <a:gd name="connsiteY55" fmla="*/ 38100 h 2143125"/>
              <a:gd name="connsiteX56" fmla="*/ 2696942 w 4992467"/>
              <a:gd name="connsiteY56" fmla="*/ 19050 h 2143125"/>
              <a:gd name="connsiteX57" fmla="*/ 2763617 w 4992467"/>
              <a:gd name="connsiteY57" fmla="*/ 0 h 2143125"/>
              <a:gd name="connsiteX58" fmla="*/ 2982692 w 4992467"/>
              <a:gd name="connsiteY58" fmla="*/ 9525 h 2143125"/>
              <a:gd name="connsiteX59" fmla="*/ 3039842 w 4992467"/>
              <a:gd name="connsiteY59" fmla="*/ 28575 h 2143125"/>
              <a:gd name="connsiteX60" fmla="*/ 3077942 w 4992467"/>
              <a:gd name="connsiteY60" fmla="*/ 38100 h 2143125"/>
              <a:gd name="connsiteX61" fmla="*/ 3135092 w 4992467"/>
              <a:gd name="connsiteY61" fmla="*/ 57150 h 2143125"/>
              <a:gd name="connsiteX62" fmla="*/ 3192242 w 4992467"/>
              <a:gd name="connsiteY62" fmla="*/ 76200 h 2143125"/>
              <a:gd name="connsiteX63" fmla="*/ 3220817 w 4992467"/>
              <a:gd name="connsiteY63" fmla="*/ 85725 h 2143125"/>
              <a:gd name="connsiteX64" fmla="*/ 3249392 w 4992467"/>
              <a:gd name="connsiteY64" fmla="*/ 95250 h 2143125"/>
              <a:gd name="connsiteX65" fmla="*/ 3363692 w 4992467"/>
              <a:gd name="connsiteY65" fmla="*/ 104775 h 2143125"/>
              <a:gd name="connsiteX66" fmla="*/ 3420842 w 4992467"/>
              <a:gd name="connsiteY66" fmla="*/ 133350 h 2143125"/>
              <a:gd name="connsiteX67" fmla="*/ 3449417 w 4992467"/>
              <a:gd name="connsiteY67" fmla="*/ 161925 h 2143125"/>
              <a:gd name="connsiteX68" fmla="*/ 3506567 w 4992467"/>
              <a:gd name="connsiteY68" fmla="*/ 200025 h 2143125"/>
              <a:gd name="connsiteX69" fmla="*/ 3535142 w 4992467"/>
              <a:gd name="connsiteY69" fmla="*/ 219075 h 2143125"/>
              <a:gd name="connsiteX70" fmla="*/ 3563717 w 4992467"/>
              <a:gd name="connsiteY70" fmla="*/ 247650 h 2143125"/>
              <a:gd name="connsiteX71" fmla="*/ 3620867 w 4992467"/>
              <a:gd name="connsiteY71" fmla="*/ 266700 h 2143125"/>
              <a:gd name="connsiteX72" fmla="*/ 3678017 w 4992467"/>
              <a:gd name="connsiteY72" fmla="*/ 295275 h 2143125"/>
              <a:gd name="connsiteX73" fmla="*/ 3706592 w 4992467"/>
              <a:gd name="connsiteY73" fmla="*/ 314325 h 2143125"/>
              <a:gd name="connsiteX74" fmla="*/ 3744692 w 4992467"/>
              <a:gd name="connsiteY74" fmla="*/ 323850 h 2143125"/>
              <a:gd name="connsiteX75" fmla="*/ 3887567 w 4992467"/>
              <a:gd name="connsiteY75" fmla="*/ 342900 h 2143125"/>
              <a:gd name="connsiteX76" fmla="*/ 3944717 w 4992467"/>
              <a:gd name="connsiteY76" fmla="*/ 361950 h 2143125"/>
              <a:gd name="connsiteX77" fmla="*/ 3973292 w 4992467"/>
              <a:gd name="connsiteY77" fmla="*/ 371475 h 2143125"/>
              <a:gd name="connsiteX78" fmla="*/ 4030442 w 4992467"/>
              <a:gd name="connsiteY78" fmla="*/ 419100 h 2143125"/>
              <a:gd name="connsiteX79" fmla="*/ 4087592 w 4992467"/>
              <a:gd name="connsiteY79" fmla="*/ 457200 h 2143125"/>
              <a:gd name="connsiteX80" fmla="*/ 4116167 w 4992467"/>
              <a:gd name="connsiteY80" fmla="*/ 476250 h 2143125"/>
              <a:gd name="connsiteX81" fmla="*/ 4173317 w 4992467"/>
              <a:gd name="connsiteY81" fmla="*/ 514350 h 2143125"/>
              <a:gd name="connsiteX82" fmla="*/ 4201892 w 4992467"/>
              <a:gd name="connsiteY82" fmla="*/ 533400 h 2143125"/>
              <a:gd name="connsiteX83" fmla="*/ 4230467 w 4992467"/>
              <a:gd name="connsiteY83" fmla="*/ 542925 h 2143125"/>
              <a:gd name="connsiteX84" fmla="*/ 4259042 w 4992467"/>
              <a:gd name="connsiteY84" fmla="*/ 571500 h 2143125"/>
              <a:gd name="connsiteX85" fmla="*/ 4316192 w 4992467"/>
              <a:gd name="connsiteY85" fmla="*/ 600075 h 2143125"/>
              <a:gd name="connsiteX86" fmla="*/ 4344767 w 4992467"/>
              <a:gd name="connsiteY86" fmla="*/ 628650 h 2143125"/>
              <a:gd name="connsiteX87" fmla="*/ 4373342 w 4992467"/>
              <a:gd name="connsiteY87" fmla="*/ 638175 h 2143125"/>
              <a:gd name="connsiteX88" fmla="*/ 4459067 w 4992467"/>
              <a:gd name="connsiteY88" fmla="*/ 695325 h 2143125"/>
              <a:gd name="connsiteX89" fmla="*/ 4487642 w 4992467"/>
              <a:gd name="connsiteY89" fmla="*/ 714375 h 2143125"/>
              <a:gd name="connsiteX90" fmla="*/ 4516217 w 4992467"/>
              <a:gd name="connsiteY90" fmla="*/ 733425 h 2143125"/>
              <a:gd name="connsiteX91" fmla="*/ 4601942 w 4992467"/>
              <a:gd name="connsiteY91" fmla="*/ 809625 h 2143125"/>
              <a:gd name="connsiteX92" fmla="*/ 4630517 w 4992467"/>
              <a:gd name="connsiteY92" fmla="*/ 819150 h 2143125"/>
              <a:gd name="connsiteX93" fmla="*/ 4687667 w 4992467"/>
              <a:gd name="connsiteY93" fmla="*/ 857250 h 2143125"/>
              <a:gd name="connsiteX94" fmla="*/ 4754342 w 4992467"/>
              <a:gd name="connsiteY94" fmla="*/ 876300 h 2143125"/>
              <a:gd name="connsiteX95" fmla="*/ 4782917 w 4992467"/>
              <a:gd name="connsiteY95" fmla="*/ 885825 h 2143125"/>
              <a:gd name="connsiteX96" fmla="*/ 4849592 w 4992467"/>
              <a:gd name="connsiteY96" fmla="*/ 904875 h 2143125"/>
              <a:gd name="connsiteX97" fmla="*/ 4878167 w 4992467"/>
              <a:gd name="connsiteY97" fmla="*/ 923925 h 2143125"/>
              <a:gd name="connsiteX98" fmla="*/ 4906742 w 4992467"/>
              <a:gd name="connsiteY98" fmla="*/ 933450 h 2143125"/>
              <a:gd name="connsiteX99" fmla="*/ 4963892 w 4992467"/>
              <a:gd name="connsiteY99" fmla="*/ 971550 h 2143125"/>
              <a:gd name="connsiteX100" fmla="*/ 4992467 w 4992467"/>
              <a:gd name="connsiteY100" fmla="*/ 1008111 h 2143125"/>
              <a:gd name="connsiteX101" fmla="*/ 4220942 w 4992467"/>
              <a:gd name="connsiteY101" fmla="*/ 2038350 h 2143125"/>
              <a:gd name="connsiteX102" fmla="*/ 4154267 w 4992467"/>
              <a:gd name="connsiteY102" fmla="*/ 2114550 h 2143125"/>
              <a:gd name="connsiteX103" fmla="*/ 4106642 w 4992467"/>
              <a:gd name="connsiteY103" fmla="*/ 2124075 h 2143125"/>
              <a:gd name="connsiteX104" fmla="*/ 3906617 w 4992467"/>
              <a:gd name="connsiteY104" fmla="*/ 2143125 h 2143125"/>
              <a:gd name="connsiteX105" fmla="*/ 3458942 w 4992467"/>
              <a:gd name="connsiteY105" fmla="*/ 2124075 h 2143125"/>
              <a:gd name="connsiteX106" fmla="*/ 3344642 w 4992467"/>
              <a:gd name="connsiteY106" fmla="*/ 2095500 h 2143125"/>
              <a:gd name="connsiteX107" fmla="*/ 3297017 w 4992467"/>
              <a:gd name="connsiteY107" fmla="*/ 2085975 h 2143125"/>
              <a:gd name="connsiteX108" fmla="*/ 3068417 w 4992467"/>
              <a:gd name="connsiteY108" fmla="*/ 2095500 h 2143125"/>
              <a:gd name="connsiteX109" fmla="*/ 3030317 w 4992467"/>
              <a:gd name="connsiteY109" fmla="*/ 2105025 h 2143125"/>
              <a:gd name="connsiteX110" fmla="*/ 2925542 w 4992467"/>
              <a:gd name="connsiteY110" fmla="*/ 2114550 h 2143125"/>
              <a:gd name="connsiteX111" fmla="*/ 2858867 w 4992467"/>
              <a:gd name="connsiteY111" fmla="*/ 2124075 h 2143125"/>
              <a:gd name="connsiteX112" fmla="*/ 2011142 w 4992467"/>
              <a:gd name="connsiteY112" fmla="*/ 2114550 h 2143125"/>
              <a:gd name="connsiteX113" fmla="*/ 1887317 w 4992467"/>
              <a:gd name="connsiteY113" fmla="*/ 2095500 h 2143125"/>
              <a:gd name="connsiteX114" fmla="*/ 1639667 w 4992467"/>
              <a:gd name="connsiteY114" fmla="*/ 2085975 h 2143125"/>
              <a:gd name="connsiteX115" fmla="*/ 1553942 w 4992467"/>
              <a:gd name="connsiteY115" fmla="*/ 2076450 h 2143125"/>
              <a:gd name="connsiteX116" fmla="*/ 1525367 w 4992467"/>
              <a:gd name="connsiteY116" fmla="*/ 2066925 h 2143125"/>
              <a:gd name="connsiteX117" fmla="*/ 687167 w 4992467"/>
              <a:gd name="connsiteY117" fmla="*/ 2085975 h 2143125"/>
              <a:gd name="connsiteX118" fmla="*/ 620492 w 4992467"/>
              <a:gd name="connsiteY118" fmla="*/ 2076450 h 2143125"/>
              <a:gd name="connsiteX119" fmla="*/ 572867 w 4992467"/>
              <a:gd name="connsiteY11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367 w 4992467"/>
              <a:gd name="connsiteY18" fmla="*/ 809625 h 2143125"/>
              <a:gd name="connsiteX19" fmla="*/ 68042 w 4992467"/>
              <a:gd name="connsiteY19" fmla="*/ 733425 h 2143125"/>
              <a:gd name="connsiteX20" fmla="*/ 96617 w 4992467"/>
              <a:gd name="connsiteY20" fmla="*/ 714375 h 2143125"/>
              <a:gd name="connsiteX21" fmla="*/ 125192 w 4992467"/>
              <a:gd name="connsiteY21" fmla="*/ 695325 h 2143125"/>
              <a:gd name="connsiteX22" fmla="*/ 172817 w 4992467"/>
              <a:gd name="connsiteY22" fmla="*/ 647700 h 2143125"/>
              <a:gd name="connsiteX23" fmla="*/ 201392 w 4992467"/>
              <a:gd name="connsiteY23" fmla="*/ 638175 h 2143125"/>
              <a:gd name="connsiteX24" fmla="*/ 258542 w 4992467"/>
              <a:gd name="connsiteY24" fmla="*/ 600075 h 2143125"/>
              <a:gd name="connsiteX25" fmla="*/ 315692 w 4992467"/>
              <a:gd name="connsiteY25" fmla="*/ 571500 h 2143125"/>
              <a:gd name="connsiteX26" fmla="*/ 344267 w 4992467"/>
              <a:gd name="connsiteY26" fmla="*/ 561975 h 2143125"/>
              <a:gd name="connsiteX27" fmla="*/ 401417 w 4992467"/>
              <a:gd name="connsiteY27" fmla="*/ 523875 h 2143125"/>
              <a:gd name="connsiteX28" fmla="*/ 429992 w 4992467"/>
              <a:gd name="connsiteY28" fmla="*/ 504825 h 2143125"/>
              <a:gd name="connsiteX29" fmla="*/ 458567 w 4992467"/>
              <a:gd name="connsiteY29" fmla="*/ 495300 h 2143125"/>
              <a:gd name="connsiteX30" fmla="*/ 487142 w 4992467"/>
              <a:gd name="connsiteY30" fmla="*/ 476250 h 2143125"/>
              <a:gd name="connsiteX31" fmla="*/ 544292 w 4992467"/>
              <a:gd name="connsiteY31" fmla="*/ 457200 h 2143125"/>
              <a:gd name="connsiteX32" fmla="*/ 649067 w 4992467"/>
              <a:gd name="connsiteY32" fmla="*/ 428625 h 2143125"/>
              <a:gd name="connsiteX33" fmla="*/ 830042 w 4992467"/>
              <a:gd name="connsiteY33" fmla="*/ 409575 h 2143125"/>
              <a:gd name="connsiteX34" fmla="*/ 925292 w 4992467"/>
              <a:gd name="connsiteY34" fmla="*/ 381000 h 2143125"/>
              <a:gd name="connsiteX35" fmla="*/ 953867 w 4992467"/>
              <a:gd name="connsiteY35" fmla="*/ 361950 h 2143125"/>
              <a:gd name="connsiteX36" fmla="*/ 1011017 w 4992467"/>
              <a:gd name="connsiteY36" fmla="*/ 342900 h 2143125"/>
              <a:gd name="connsiteX37" fmla="*/ 1096742 w 4992467"/>
              <a:gd name="connsiteY37" fmla="*/ 304800 h 2143125"/>
              <a:gd name="connsiteX38" fmla="*/ 1182467 w 4992467"/>
              <a:gd name="connsiteY38" fmla="*/ 285750 h 2143125"/>
              <a:gd name="connsiteX39" fmla="*/ 1220567 w 4992467"/>
              <a:gd name="connsiteY39" fmla="*/ 276225 h 2143125"/>
              <a:gd name="connsiteX40" fmla="*/ 1411067 w 4992467"/>
              <a:gd name="connsiteY40" fmla="*/ 266700 h 2143125"/>
              <a:gd name="connsiteX41" fmla="*/ 1458692 w 4992467"/>
              <a:gd name="connsiteY41" fmla="*/ 257175 h 2143125"/>
              <a:gd name="connsiteX42" fmla="*/ 1487267 w 4992467"/>
              <a:gd name="connsiteY42" fmla="*/ 247650 h 2143125"/>
              <a:gd name="connsiteX43" fmla="*/ 1544417 w 4992467"/>
              <a:gd name="connsiteY43" fmla="*/ 238125 h 2143125"/>
              <a:gd name="connsiteX44" fmla="*/ 1658717 w 4992467"/>
              <a:gd name="connsiteY44" fmla="*/ 247650 h 2143125"/>
              <a:gd name="connsiteX45" fmla="*/ 1868267 w 4992467"/>
              <a:gd name="connsiteY45" fmla="*/ 228600 h 2143125"/>
              <a:gd name="connsiteX46" fmla="*/ 1953992 w 4992467"/>
              <a:gd name="connsiteY46" fmla="*/ 200025 h 2143125"/>
              <a:gd name="connsiteX47" fmla="*/ 1982567 w 4992467"/>
              <a:gd name="connsiteY47" fmla="*/ 190500 h 2143125"/>
              <a:gd name="connsiteX48" fmla="*/ 2011142 w 4992467"/>
              <a:gd name="connsiteY48" fmla="*/ 171450 h 2143125"/>
              <a:gd name="connsiteX49" fmla="*/ 2068292 w 4992467"/>
              <a:gd name="connsiteY49" fmla="*/ 152400 h 2143125"/>
              <a:gd name="connsiteX50" fmla="*/ 2154017 w 4992467"/>
              <a:gd name="connsiteY50" fmla="*/ 114300 h 2143125"/>
              <a:gd name="connsiteX51" fmla="*/ 2496917 w 4992467"/>
              <a:gd name="connsiteY51" fmla="*/ 95250 h 2143125"/>
              <a:gd name="connsiteX52" fmla="*/ 2582642 w 4992467"/>
              <a:gd name="connsiteY52" fmla="*/ 66675 h 2143125"/>
              <a:gd name="connsiteX53" fmla="*/ 2611217 w 4992467"/>
              <a:gd name="connsiteY53" fmla="*/ 57150 h 2143125"/>
              <a:gd name="connsiteX54" fmla="*/ 2639792 w 4992467"/>
              <a:gd name="connsiteY54" fmla="*/ 38100 h 2143125"/>
              <a:gd name="connsiteX55" fmla="*/ 2696942 w 4992467"/>
              <a:gd name="connsiteY55" fmla="*/ 19050 h 2143125"/>
              <a:gd name="connsiteX56" fmla="*/ 2763617 w 4992467"/>
              <a:gd name="connsiteY56" fmla="*/ 0 h 2143125"/>
              <a:gd name="connsiteX57" fmla="*/ 2982692 w 4992467"/>
              <a:gd name="connsiteY57" fmla="*/ 9525 h 2143125"/>
              <a:gd name="connsiteX58" fmla="*/ 3039842 w 4992467"/>
              <a:gd name="connsiteY58" fmla="*/ 28575 h 2143125"/>
              <a:gd name="connsiteX59" fmla="*/ 3077942 w 4992467"/>
              <a:gd name="connsiteY59" fmla="*/ 38100 h 2143125"/>
              <a:gd name="connsiteX60" fmla="*/ 3135092 w 4992467"/>
              <a:gd name="connsiteY60" fmla="*/ 57150 h 2143125"/>
              <a:gd name="connsiteX61" fmla="*/ 3192242 w 4992467"/>
              <a:gd name="connsiteY61" fmla="*/ 76200 h 2143125"/>
              <a:gd name="connsiteX62" fmla="*/ 3220817 w 4992467"/>
              <a:gd name="connsiteY62" fmla="*/ 85725 h 2143125"/>
              <a:gd name="connsiteX63" fmla="*/ 3249392 w 4992467"/>
              <a:gd name="connsiteY63" fmla="*/ 95250 h 2143125"/>
              <a:gd name="connsiteX64" fmla="*/ 3363692 w 4992467"/>
              <a:gd name="connsiteY64" fmla="*/ 104775 h 2143125"/>
              <a:gd name="connsiteX65" fmla="*/ 3420842 w 4992467"/>
              <a:gd name="connsiteY65" fmla="*/ 133350 h 2143125"/>
              <a:gd name="connsiteX66" fmla="*/ 3449417 w 4992467"/>
              <a:gd name="connsiteY66" fmla="*/ 161925 h 2143125"/>
              <a:gd name="connsiteX67" fmla="*/ 3506567 w 4992467"/>
              <a:gd name="connsiteY67" fmla="*/ 200025 h 2143125"/>
              <a:gd name="connsiteX68" fmla="*/ 3535142 w 4992467"/>
              <a:gd name="connsiteY68" fmla="*/ 219075 h 2143125"/>
              <a:gd name="connsiteX69" fmla="*/ 3563717 w 4992467"/>
              <a:gd name="connsiteY69" fmla="*/ 247650 h 2143125"/>
              <a:gd name="connsiteX70" fmla="*/ 3620867 w 4992467"/>
              <a:gd name="connsiteY70" fmla="*/ 266700 h 2143125"/>
              <a:gd name="connsiteX71" fmla="*/ 3678017 w 4992467"/>
              <a:gd name="connsiteY71" fmla="*/ 295275 h 2143125"/>
              <a:gd name="connsiteX72" fmla="*/ 3706592 w 4992467"/>
              <a:gd name="connsiteY72" fmla="*/ 314325 h 2143125"/>
              <a:gd name="connsiteX73" fmla="*/ 3744692 w 4992467"/>
              <a:gd name="connsiteY73" fmla="*/ 323850 h 2143125"/>
              <a:gd name="connsiteX74" fmla="*/ 3887567 w 4992467"/>
              <a:gd name="connsiteY74" fmla="*/ 342900 h 2143125"/>
              <a:gd name="connsiteX75" fmla="*/ 3944717 w 4992467"/>
              <a:gd name="connsiteY75" fmla="*/ 361950 h 2143125"/>
              <a:gd name="connsiteX76" fmla="*/ 3973292 w 4992467"/>
              <a:gd name="connsiteY76" fmla="*/ 371475 h 2143125"/>
              <a:gd name="connsiteX77" fmla="*/ 4030442 w 4992467"/>
              <a:gd name="connsiteY77" fmla="*/ 419100 h 2143125"/>
              <a:gd name="connsiteX78" fmla="*/ 4087592 w 4992467"/>
              <a:gd name="connsiteY78" fmla="*/ 457200 h 2143125"/>
              <a:gd name="connsiteX79" fmla="*/ 4116167 w 4992467"/>
              <a:gd name="connsiteY79" fmla="*/ 476250 h 2143125"/>
              <a:gd name="connsiteX80" fmla="*/ 4173317 w 4992467"/>
              <a:gd name="connsiteY80" fmla="*/ 514350 h 2143125"/>
              <a:gd name="connsiteX81" fmla="*/ 4201892 w 4992467"/>
              <a:gd name="connsiteY81" fmla="*/ 533400 h 2143125"/>
              <a:gd name="connsiteX82" fmla="*/ 4230467 w 4992467"/>
              <a:gd name="connsiteY82" fmla="*/ 542925 h 2143125"/>
              <a:gd name="connsiteX83" fmla="*/ 4259042 w 4992467"/>
              <a:gd name="connsiteY83" fmla="*/ 571500 h 2143125"/>
              <a:gd name="connsiteX84" fmla="*/ 4316192 w 4992467"/>
              <a:gd name="connsiteY84" fmla="*/ 600075 h 2143125"/>
              <a:gd name="connsiteX85" fmla="*/ 4344767 w 4992467"/>
              <a:gd name="connsiteY85" fmla="*/ 628650 h 2143125"/>
              <a:gd name="connsiteX86" fmla="*/ 4373342 w 4992467"/>
              <a:gd name="connsiteY86" fmla="*/ 638175 h 2143125"/>
              <a:gd name="connsiteX87" fmla="*/ 4459067 w 4992467"/>
              <a:gd name="connsiteY87" fmla="*/ 695325 h 2143125"/>
              <a:gd name="connsiteX88" fmla="*/ 4487642 w 4992467"/>
              <a:gd name="connsiteY88" fmla="*/ 714375 h 2143125"/>
              <a:gd name="connsiteX89" fmla="*/ 4516217 w 4992467"/>
              <a:gd name="connsiteY89" fmla="*/ 733425 h 2143125"/>
              <a:gd name="connsiteX90" fmla="*/ 4601942 w 4992467"/>
              <a:gd name="connsiteY90" fmla="*/ 809625 h 2143125"/>
              <a:gd name="connsiteX91" fmla="*/ 4630517 w 4992467"/>
              <a:gd name="connsiteY91" fmla="*/ 819150 h 2143125"/>
              <a:gd name="connsiteX92" fmla="*/ 4687667 w 4992467"/>
              <a:gd name="connsiteY92" fmla="*/ 857250 h 2143125"/>
              <a:gd name="connsiteX93" fmla="*/ 4754342 w 4992467"/>
              <a:gd name="connsiteY93" fmla="*/ 876300 h 2143125"/>
              <a:gd name="connsiteX94" fmla="*/ 4782917 w 4992467"/>
              <a:gd name="connsiteY94" fmla="*/ 885825 h 2143125"/>
              <a:gd name="connsiteX95" fmla="*/ 4849592 w 4992467"/>
              <a:gd name="connsiteY95" fmla="*/ 904875 h 2143125"/>
              <a:gd name="connsiteX96" fmla="*/ 4878167 w 4992467"/>
              <a:gd name="connsiteY96" fmla="*/ 923925 h 2143125"/>
              <a:gd name="connsiteX97" fmla="*/ 4906742 w 4992467"/>
              <a:gd name="connsiteY97" fmla="*/ 933450 h 2143125"/>
              <a:gd name="connsiteX98" fmla="*/ 4963892 w 4992467"/>
              <a:gd name="connsiteY98" fmla="*/ 971550 h 2143125"/>
              <a:gd name="connsiteX99" fmla="*/ 4992467 w 4992467"/>
              <a:gd name="connsiteY99" fmla="*/ 1008111 h 2143125"/>
              <a:gd name="connsiteX100" fmla="*/ 4220942 w 4992467"/>
              <a:gd name="connsiteY100" fmla="*/ 2038350 h 2143125"/>
              <a:gd name="connsiteX101" fmla="*/ 4154267 w 4992467"/>
              <a:gd name="connsiteY101" fmla="*/ 2114550 h 2143125"/>
              <a:gd name="connsiteX102" fmla="*/ 4106642 w 4992467"/>
              <a:gd name="connsiteY102" fmla="*/ 2124075 h 2143125"/>
              <a:gd name="connsiteX103" fmla="*/ 3906617 w 4992467"/>
              <a:gd name="connsiteY103" fmla="*/ 2143125 h 2143125"/>
              <a:gd name="connsiteX104" fmla="*/ 3458942 w 4992467"/>
              <a:gd name="connsiteY104" fmla="*/ 2124075 h 2143125"/>
              <a:gd name="connsiteX105" fmla="*/ 3344642 w 4992467"/>
              <a:gd name="connsiteY105" fmla="*/ 2095500 h 2143125"/>
              <a:gd name="connsiteX106" fmla="*/ 3297017 w 4992467"/>
              <a:gd name="connsiteY106" fmla="*/ 2085975 h 2143125"/>
              <a:gd name="connsiteX107" fmla="*/ 3068417 w 4992467"/>
              <a:gd name="connsiteY107" fmla="*/ 2095500 h 2143125"/>
              <a:gd name="connsiteX108" fmla="*/ 3030317 w 4992467"/>
              <a:gd name="connsiteY108" fmla="*/ 2105025 h 2143125"/>
              <a:gd name="connsiteX109" fmla="*/ 2925542 w 4992467"/>
              <a:gd name="connsiteY109" fmla="*/ 2114550 h 2143125"/>
              <a:gd name="connsiteX110" fmla="*/ 2858867 w 4992467"/>
              <a:gd name="connsiteY110" fmla="*/ 2124075 h 2143125"/>
              <a:gd name="connsiteX111" fmla="*/ 2011142 w 4992467"/>
              <a:gd name="connsiteY111" fmla="*/ 2114550 h 2143125"/>
              <a:gd name="connsiteX112" fmla="*/ 1887317 w 4992467"/>
              <a:gd name="connsiteY112" fmla="*/ 2095500 h 2143125"/>
              <a:gd name="connsiteX113" fmla="*/ 1639667 w 4992467"/>
              <a:gd name="connsiteY113" fmla="*/ 2085975 h 2143125"/>
              <a:gd name="connsiteX114" fmla="*/ 1553942 w 4992467"/>
              <a:gd name="connsiteY114" fmla="*/ 2076450 h 2143125"/>
              <a:gd name="connsiteX115" fmla="*/ 1525367 w 4992467"/>
              <a:gd name="connsiteY115" fmla="*/ 2066925 h 2143125"/>
              <a:gd name="connsiteX116" fmla="*/ 687167 w 4992467"/>
              <a:gd name="connsiteY116" fmla="*/ 2085975 h 2143125"/>
              <a:gd name="connsiteX117" fmla="*/ 620492 w 4992467"/>
              <a:gd name="connsiteY117" fmla="*/ 2076450 h 2143125"/>
              <a:gd name="connsiteX118" fmla="*/ 572867 w 4992467"/>
              <a:gd name="connsiteY11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367 w 4992467"/>
              <a:gd name="connsiteY17" fmla="*/ 809625 h 2143125"/>
              <a:gd name="connsiteX18" fmla="*/ 68042 w 4992467"/>
              <a:gd name="connsiteY18" fmla="*/ 733425 h 2143125"/>
              <a:gd name="connsiteX19" fmla="*/ 96617 w 4992467"/>
              <a:gd name="connsiteY19" fmla="*/ 714375 h 2143125"/>
              <a:gd name="connsiteX20" fmla="*/ 125192 w 4992467"/>
              <a:gd name="connsiteY20" fmla="*/ 695325 h 2143125"/>
              <a:gd name="connsiteX21" fmla="*/ 172817 w 4992467"/>
              <a:gd name="connsiteY21" fmla="*/ 647700 h 2143125"/>
              <a:gd name="connsiteX22" fmla="*/ 201392 w 4992467"/>
              <a:gd name="connsiteY22" fmla="*/ 638175 h 2143125"/>
              <a:gd name="connsiteX23" fmla="*/ 258542 w 4992467"/>
              <a:gd name="connsiteY23" fmla="*/ 600075 h 2143125"/>
              <a:gd name="connsiteX24" fmla="*/ 315692 w 4992467"/>
              <a:gd name="connsiteY24" fmla="*/ 571500 h 2143125"/>
              <a:gd name="connsiteX25" fmla="*/ 344267 w 4992467"/>
              <a:gd name="connsiteY25" fmla="*/ 561975 h 2143125"/>
              <a:gd name="connsiteX26" fmla="*/ 401417 w 4992467"/>
              <a:gd name="connsiteY26" fmla="*/ 523875 h 2143125"/>
              <a:gd name="connsiteX27" fmla="*/ 429992 w 4992467"/>
              <a:gd name="connsiteY27" fmla="*/ 504825 h 2143125"/>
              <a:gd name="connsiteX28" fmla="*/ 458567 w 4992467"/>
              <a:gd name="connsiteY28" fmla="*/ 495300 h 2143125"/>
              <a:gd name="connsiteX29" fmla="*/ 487142 w 4992467"/>
              <a:gd name="connsiteY29" fmla="*/ 476250 h 2143125"/>
              <a:gd name="connsiteX30" fmla="*/ 544292 w 4992467"/>
              <a:gd name="connsiteY30" fmla="*/ 457200 h 2143125"/>
              <a:gd name="connsiteX31" fmla="*/ 649067 w 4992467"/>
              <a:gd name="connsiteY31" fmla="*/ 428625 h 2143125"/>
              <a:gd name="connsiteX32" fmla="*/ 830042 w 4992467"/>
              <a:gd name="connsiteY32" fmla="*/ 409575 h 2143125"/>
              <a:gd name="connsiteX33" fmla="*/ 925292 w 4992467"/>
              <a:gd name="connsiteY33" fmla="*/ 381000 h 2143125"/>
              <a:gd name="connsiteX34" fmla="*/ 953867 w 4992467"/>
              <a:gd name="connsiteY34" fmla="*/ 361950 h 2143125"/>
              <a:gd name="connsiteX35" fmla="*/ 1011017 w 4992467"/>
              <a:gd name="connsiteY35" fmla="*/ 342900 h 2143125"/>
              <a:gd name="connsiteX36" fmla="*/ 1096742 w 4992467"/>
              <a:gd name="connsiteY36" fmla="*/ 304800 h 2143125"/>
              <a:gd name="connsiteX37" fmla="*/ 1182467 w 4992467"/>
              <a:gd name="connsiteY37" fmla="*/ 285750 h 2143125"/>
              <a:gd name="connsiteX38" fmla="*/ 1220567 w 4992467"/>
              <a:gd name="connsiteY38" fmla="*/ 276225 h 2143125"/>
              <a:gd name="connsiteX39" fmla="*/ 1411067 w 4992467"/>
              <a:gd name="connsiteY39" fmla="*/ 266700 h 2143125"/>
              <a:gd name="connsiteX40" fmla="*/ 1458692 w 4992467"/>
              <a:gd name="connsiteY40" fmla="*/ 257175 h 2143125"/>
              <a:gd name="connsiteX41" fmla="*/ 1487267 w 4992467"/>
              <a:gd name="connsiteY41" fmla="*/ 247650 h 2143125"/>
              <a:gd name="connsiteX42" fmla="*/ 1544417 w 4992467"/>
              <a:gd name="connsiteY42" fmla="*/ 238125 h 2143125"/>
              <a:gd name="connsiteX43" fmla="*/ 1658717 w 4992467"/>
              <a:gd name="connsiteY43" fmla="*/ 247650 h 2143125"/>
              <a:gd name="connsiteX44" fmla="*/ 1868267 w 4992467"/>
              <a:gd name="connsiteY44" fmla="*/ 228600 h 2143125"/>
              <a:gd name="connsiteX45" fmla="*/ 1953992 w 4992467"/>
              <a:gd name="connsiteY45" fmla="*/ 200025 h 2143125"/>
              <a:gd name="connsiteX46" fmla="*/ 1982567 w 4992467"/>
              <a:gd name="connsiteY46" fmla="*/ 190500 h 2143125"/>
              <a:gd name="connsiteX47" fmla="*/ 2011142 w 4992467"/>
              <a:gd name="connsiteY47" fmla="*/ 171450 h 2143125"/>
              <a:gd name="connsiteX48" fmla="*/ 2068292 w 4992467"/>
              <a:gd name="connsiteY48" fmla="*/ 152400 h 2143125"/>
              <a:gd name="connsiteX49" fmla="*/ 2154017 w 4992467"/>
              <a:gd name="connsiteY49" fmla="*/ 114300 h 2143125"/>
              <a:gd name="connsiteX50" fmla="*/ 2496917 w 4992467"/>
              <a:gd name="connsiteY50" fmla="*/ 95250 h 2143125"/>
              <a:gd name="connsiteX51" fmla="*/ 2582642 w 4992467"/>
              <a:gd name="connsiteY51" fmla="*/ 66675 h 2143125"/>
              <a:gd name="connsiteX52" fmla="*/ 2611217 w 4992467"/>
              <a:gd name="connsiteY52" fmla="*/ 57150 h 2143125"/>
              <a:gd name="connsiteX53" fmla="*/ 2639792 w 4992467"/>
              <a:gd name="connsiteY53" fmla="*/ 38100 h 2143125"/>
              <a:gd name="connsiteX54" fmla="*/ 2696942 w 4992467"/>
              <a:gd name="connsiteY54" fmla="*/ 19050 h 2143125"/>
              <a:gd name="connsiteX55" fmla="*/ 2763617 w 4992467"/>
              <a:gd name="connsiteY55" fmla="*/ 0 h 2143125"/>
              <a:gd name="connsiteX56" fmla="*/ 2982692 w 4992467"/>
              <a:gd name="connsiteY56" fmla="*/ 9525 h 2143125"/>
              <a:gd name="connsiteX57" fmla="*/ 3039842 w 4992467"/>
              <a:gd name="connsiteY57" fmla="*/ 28575 h 2143125"/>
              <a:gd name="connsiteX58" fmla="*/ 3077942 w 4992467"/>
              <a:gd name="connsiteY58" fmla="*/ 38100 h 2143125"/>
              <a:gd name="connsiteX59" fmla="*/ 3135092 w 4992467"/>
              <a:gd name="connsiteY59" fmla="*/ 57150 h 2143125"/>
              <a:gd name="connsiteX60" fmla="*/ 3192242 w 4992467"/>
              <a:gd name="connsiteY60" fmla="*/ 76200 h 2143125"/>
              <a:gd name="connsiteX61" fmla="*/ 3220817 w 4992467"/>
              <a:gd name="connsiteY61" fmla="*/ 85725 h 2143125"/>
              <a:gd name="connsiteX62" fmla="*/ 3249392 w 4992467"/>
              <a:gd name="connsiteY62" fmla="*/ 95250 h 2143125"/>
              <a:gd name="connsiteX63" fmla="*/ 3363692 w 4992467"/>
              <a:gd name="connsiteY63" fmla="*/ 104775 h 2143125"/>
              <a:gd name="connsiteX64" fmla="*/ 3420842 w 4992467"/>
              <a:gd name="connsiteY64" fmla="*/ 133350 h 2143125"/>
              <a:gd name="connsiteX65" fmla="*/ 3449417 w 4992467"/>
              <a:gd name="connsiteY65" fmla="*/ 161925 h 2143125"/>
              <a:gd name="connsiteX66" fmla="*/ 3506567 w 4992467"/>
              <a:gd name="connsiteY66" fmla="*/ 200025 h 2143125"/>
              <a:gd name="connsiteX67" fmla="*/ 3535142 w 4992467"/>
              <a:gd name="connsiteY67" fmla="*/ 219075 h 2143125"/>
              <a:gd name="connsiteX68" fmla="*/ 3563717 w 4992467"/>
              <a:gd name="connsiteY68" fmla="*/ 247650 h 2143125"/>
              <a:gd name="connsiteX69" fmla="*/ 3620867 w 4992467"/>
              <a:gd name="connsiteY69" fmla="*/ 266700 h 2143125"/>
              <a:gd name="connsiteX70" fmla="*/ 3678017 w 4992467"/>
              <a:gd name="connsiteY70" fmla="*/ 295275 h 2143125"/>
              <a:gd name="connsiteX71" fmla="*/ 3706592 w 4992467"/>
              <a:gd name="connsiteY71" fmla="*/ 314325 h 2143125"/>
              <a:gd name="connsiteX72" fmla="*/ 3744692 w 4992467"/>
              <a:gd name="connsiteY72" fmla="*/ 323850 h 2143125"/>
              <a:gd name="connsiteX73" fmla="*/ 3887567 w 4992467"/>
              <a:gd name="connsiteY73" fmla="*/ 342900 h 2143125"/>
              <a:gd name="connsiteX74" fmla="*/ 3944717 w 4992467"/>
              <a:gd name="connsiteY74" fmla="*/ 361950 h 2143125"/>
              <a:gd name="connsiteX75" fmla="*/ 3973292 w 4992467"/>
              <a:gd name="connsiteY75" fmla="*/ 371475 h 2143125"/>
              <a:gd name="connsiteX76" fmla="*/ 4030442 w 4992467"/>
              <a:gd name="connsiteY76" fmla="*/ 419100 h 2143125"/>
              <a:gd name="connsiteX77" fmla="*/ 4087592 w 4992467"/>
              <a:gd name="connsiteY77" fmla="*/ 457200 h 2143125"/>
              <a:gd name="connsiteX78" fmla="*/ 4116167 w 4992467"/>
              <a:gd name="connsiteY78" fmla="*/ 476250 h 2143125"/>
              <a:gd name="connsiteX79" fmla="*/ 4173317 w 4992467"/>
              <a:gd name="connsiteY79" fmla="*/ 514350 h 2143125"/>
              <a:gd name="connsiteX80" fmla="*/ 4201892 w 4992467"/>
              <a:gd name="connsiteY80" fmla="*/ 533400 h 2143125"/>
              <a:gd name="connsiteX81" fmla="*/ 4230467 w 4992467"/>
              <a:gd name="connsiteY81" fmla="*/ 542925 h 2143125"/>
              <a:gd name="connsiteX82" fmla="*/ 4259042 w 4992467"/>
              <a:gd name="connsiteY82" fmla="*/ 571500 h 2143125"/>
              <a:gd name="connsiteX83" fmla="*/ 4316192 w 4992467"/>
              <a:gd name="connsiteY83" fmla="*/ 600075 h 2143125"/>
              <a:gd name="connsiteX84" fmla="*/ 4344767 w 4992467"/>
              <a:gd name="connsiteY84" fmla="*/ 628650 h 2143125"/>
              <a:gd name="connsiteX85" fmla="*/ 4373342 w 4992467"/>
              <a:gd name="connsiteY85" fmla="*/ 638175 h 2143125"/>
              <a:gd name="connsiteX86" fmla="*/ 4459067 w 4992467"/>
              <a:gd name="connsiteY86" fmla="*/ 695325 h 2143125"/>
              <a:gd name="connsiteX87" fmla="*/ 4487642 w 4992467"/>
              <a:gd name="connsiteY87" fmla="*/ 714375 h 2143125"/>
              <a:gd name="connsiteX88" fmla="*/ 4516217 w 4992467"/>
              <a:gd name="connsiteY88" fmla="*/ 733425 h 2143125"/>
              <a:gd name="connsiteX89" fmla="*/ 4601942 w 4992467"/>
              <a:gd name="connsiteY89" fmla="*/ 809625 h 2143125"/>
              <a:gd name="connsiteX90" fmla="*/ 4630517 w 4992467"/>
              <a:gd name="connsiteY90" fmla="*/ 819150 h 2143125"/>
              <a:gd name="connsiteX91" fmla="*/ 4687667 w 4992467"/>
              <a:gd name="connsiteY91" fmla="*/ 857250 h 2143125"/>
              <a:gd name="connsiteX92" fmla="*/ 4754342 w 4992467"/>
              <a:gd name="connsiteY92" fmla="*/ 876300 h 2143125"/>
              <a:gd name="connsiteX93" fmla="*/ 4782917 w 4992467"/>
              <a:gd name="connsiteY93" fmla="*/ 885825 h 2143125"/>
              <a:gd name="connsiteX94" fmla="*/ 4849592 w 4992467"/>
              <a:gd name="connsiteY94" fmla="*/ 904875 h 2143125"/>
              <a:gd name="connsiteX95" fmla="*/ 4878167 w 4992467"/>
              <a:gd name="connsiteY95" fmla="*/ 923925 h 2143125"/>
              <a:gd name="connsiteX96" fmla="*/ 4906742 w 4992467"/>
              <a:gd name="connsiteY96" fmla="*/ 933450 h 2143125"/>
              <a:gd name="connsiteX97" fmla="*/ 4963892 w 4992467"/>
              <a:gd name="connsiteY97" fmla="*/ 971550 h 2143125"/>
              <a:gd name="connsiteX98" fmla="*/ 4992467 w 4992467"/>
              <a:gd name="connsiteY98" fmla="*/ 1008111 h 2143125"/>
              <a:gd name="connsiteX99" fmla="*/ 4220942 w 4992467"/>
              <a:gd name="connsiteY99" fmla="*/ 2038350 h 2143125"/>
              <a:gd name="connsiteX100" fmla="*/ 4154267 w 4992467"/>
              <a:gd name="connsiteY100" fmla="*/ 2114550 h 2143125"/>
              <a:gd name="connsiteX101" fmla="*/ 4106642 w 4992467"/>
              <a:gd name="connsiteY101" fmla="*/ 2124075 h 2143125"/>
              <a:gd name="connsiteX102" fmla="*/ 3906617 w 4992467"/>
              <a:gd name="connsiteY102" fmla="*/ 2143125 h 2143125"/>
              <a:gd name="connsiteX103" fmla="*/ 3458942 w 4992467"/>
              <a:gd name="connsiteY103" fmla="*/ 2124075 h 2143125"/>
              <a:gd name="connsiteX104" fmla="*/ 3344642 w 4992467"/>
              <a:gd name="connsiteY104" fmla="*/ 2095500 h 2143125"/>
              <a:gd name="connsiteX105" fmla="*/ 3297017 w 4992467"/>
              <a:gd name="connsiteY105" fmla="*/ 2085975 h 2143125"/>
              <a:gd name="connsiteX106" fmla="*/ 3068417 w 4992467"/>
              <a:gd name="connsiteY106" fmla="*/ 2095500 h 2143125"/>
              <a:gd name="connsiteX107" fmla="*/ 3030317 w 4992467"/>
              <a:gd name="connsiteY107" fmla="*/ 2105025 h 2143125"/>
              <a:gd name="connsiteX108" fmla="*/ 2925542 w 4992467"/>
              <a:gd name="connsiteY108" fmla="*/ 2114550 h 2143125"/>
              <a:gd name="connsiteX109" fmla="*/ 2858867 w 4992467"/>
              <a:gd name="connsiteY109" fmla="*/ 2124075 h 2143125"/>
              <a:gd name="connsiteX110" fmla="*/ 2011142 w 4992467"/>
              <a:gd name="connsiteY110" fmla="*/ 2114550 h 2143125"/>
              <a:gd name="connsiteX111" fmla="*/ 1887317 w 4992467"/>
              <a:gd name="connsiteY111" fmla="*/ 2095500 h 2143125"/>
              <a:gd name="connsiteX112" fmla="*/ 1639667 w 4992467"/>
              <a:gd name="connsiteY112" fmla="*/ 2085975 h 2143125"/>
              <a:gd name="connsiteX113" fmla="*/ 1553942 w 4992467"/>
              <a:gd name="connsiteY113" fmla="*/ 2076450 h 2143125"/>
              <a:gd name="connsiteX114" fmla="*/ 1525367 w 4992467"/>
              <a:gd name="connsiteY114" fmla="*/ 2066925 h 2143125"/>
              <a:gd name="connsiteX115" fmla="*/ 687167 w 4992467"/>
              <a:gd name="connsiteY115" fmla="*/ 2085975 h 2143125"/>
              <a:gd name="connsiteX116" fmla="*/ 620492 w 4992467"/>
              <a:gd name="connsiteY116" fmla="*/ 2076450 h 2143125"/>
              <a:gd name="connsiteX117" fmla="*/ 572867 w 4992467"/>
              <a:gd name="connsiteY11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367 w 4992467"/>
              <a:gd name="connsiteY16" fmla="*/ 809625 h 2143125"/>
              <a:gd name="connsiteX17" fmla="*/ 68042 w 4992467"/>
              <a:gd name="connsiteY17" fmla="*/ 733425 h 2143125"/>
              <a:gd name="connsiteX18" fmla="*/ 96617 w 4992467"/>
              <a:gd name="connsiteY18" fmla="*/ 714375 h 2143125"/>
              <a:gd name="connsiteX19" fmla="*/ 125192 w 4992467"/>
              <a:gd name="connsiteY19" fmla="*/ 695325 h 2143125"/>
              <a:gd name="connsiteX20" fmla="*/ 172817 w 4992467"/>
              <a:gd name="connsiteY20" fmla="*/ 647700 h 2143125"/>
              <a:gd name="connsiteX21" fmla="*/ 201392 w 4992467"/>
              <a:gd name="connsiteY21" fmla="*/ 638175 h 2143125"/>
              <a:gd name="connsiteX22" fmla="*/ 258542 w 4992467"/>
              <a:gd name="connsiteY22" fmla="*/ 600075 h 2143125"/>
              <a:gd name="connsiteX23" fmla="*/ 315692 w 4992467"/>
              <a:gd name="connsiteY23" fmla="*/ 571500 h 2143125"/>
              <a:gd name="connsiteX24" fmla="*/ 344267 w 4992467"/>
              <a:gd name="connsiteY24" fmla="*/ 561975 h 2143125"/>
              <a:gd name="connsiteX25" fmla="*/ 401417 w 4992467"/>
              <a:gd name="connsiteY25" fmla="*/ 523875 h 2143125"/>
              <a:gd name="connsiteX26" fmla="*/ 429992 w 4992467"/>
              <a:gd name="connsiteY26" fmla="*/ 504825 h 2143125"/>
              <a:gd name="connsiteX27" fmla="*/ 458567 w 4992467"/>
              <a:gd name="connsiteY27" fmla="*/ 495300 h 2143125"/>
              <a:gd name="connsiteX28" fmla="*/ 487142 w 4992467"/>
              <a:gd name="connsiteY28" fmla="*/ 476250 h 2143125"/>
              <a:gd name="connsiteX29" fmla="*/ 544292 w 4992467"/>
              <a:gd name="connsiteY29" fmla="*/ 457200 h 2143125"/>
              <a:gd name="connsiteX30" fmla="*/ 649067 w 4992467"/>
              <a:gd name="connsiteY30" fmla="*/ 428625 h 2143125"/>
              <a:gd name="connsiteX31" fmla="*/ 830042 w 4992467"/>
              <a:gd name="connsiteY31" fmla="*/ 409575 h 2143125"/>
              <a:gd name="connsiteX32" fmla="*/ 925292 w 4992467"/>
              <a:gd name="connsiteY32" fmla="*/ 381000 h 2143125"/>
              <a:gd name="connsiteX33" fmla="*/ 953867 w 4992467"/>
              <a:gd name="connsiteY33" fmla="*/ 361950 h 2143125"/>
              <a:gd name="connsiteX34" fmla="*/ 1011017 w 4992467"/>
              <a:gd name="connsiteY34" fmla="*/ 342900 h 2143125"/>
              <a:gd name="connsiteX35" fmla="*/ 1096742 w 4992467"/>
              <a:gd name="connsiteY35" fmla="*/ 304800 h 2143125"/>
              <a:gd name="connsiteX36" fmla="*/ 1182467 w 4992467"/>
              <a:gd name="connsiteY36" fmla="*/ 285750 h 2143125"/>
              <a:gd name="connsiteX37" fmla="*/ 1220567 w 4992467"/>
              <a:gd name="connsiteY37" fmla="*/ 276225 h 2143125"/>
              <a:gd name="connsiteX38" fmla="*/ 1411067 w 4992467"/>
              <a:gd name="connsiteY38" fmla="*/ 266700 h 2143125"/>
              <a:gd name="connsiteX39" fmla="*/ 1458692 w 4992467"/>
              <a:gd name="connsiteY39" fmla="*/ 257175 h 2143125"/>
              <a:gd name="connsiteX40" fmla="*/ 1487267 w 4992467"/>
              <a:gd name="connsiteY40" fmla="*/ 247650 h 2143125"/>
              <a:gd name="connsiteX41" fmla="*/ 1544417 w 4992467"/>
              <a:gd name="connsiteY41" fmla="*/ 238125 h 2143125"/>
              <a:gd name="connsiteX42" fmla="*/ 1658717 w 4992467"/>
              <a:gd name="connsiteY42" fmla="*/ 247650 h 2143125"/>
              <a:gd name="connsiteX43" fmla="*/ 1868267 w 4992467"/>
              <a:gd name="connsiteY43" fmla="*/ 228600 h 2143125"/>
              <a:gd name="connsiteX44" fmla="*/ 1953992 w 4992467"/>
              <a:gd name="connsiteY44" fmla="*/ 200025 h 2143125"/>
              <a:gd name="connsiteX45" fmla="*/ 1982567 w 4992467"/>
              <a:gd name="connsiteY45" fmla="*/ 190500 h 2143125"/>
              <a:gd name="connsiteX46" fmla="*/ 2011142 w 4992467"/>
              <a:gd name="connsiteY46" fmla="*/ 171450 h 2143125"/>
              <a:gd name="connsiteX47" fmla="*/ 2068292 w 4992467"/>
              <a:gd name="connsiteY47" fmla="*/ 152400 h 2143125"/>
              <a:gd name="connsiteX48" fmla="*/ 2154017 w 4992467"/>
              <a:gd name="connsiteY48" fmla="*/ 114300 h 2143125"/>
              <a:gd name="connsiteX49" fmla="*/ 2496917 w 4992467"/>
              <a:gd name="connsiteY49" fmla="*/ 95250 h 2143125"/>
              <a:gd name="connsiteX50" fmla="*/ 2582642 w 4992467"/>
              <a:gd name="connsiteY50" fmla="*/ 66675 h 2143125"/>
              <a:gd name="connsiteX51" fmla="*/ 2611217 w 4992467"/>
              <a:gd name="connsiteY51" fmla="*/ 57150 h 2143125"/>
              <a:gd name="connsiteX52" fmla="*/ 2639792 w 4992467"/>
              <a:gd name="connsiteY52" fmla="*/ 38100 h 2143125"/>
              <a:gd name="connsiteX53" fmla="*/ 2696942 w 4992467"/>
              <a:gd name="connsiteY53" fmla="*/ 19050 h 2143125"/>
              <a:gd name="connsiteX54" fmla="*/ 2763617 w 4992467"/>
              <a:gd name="connsiteY54" fmla="*/ 0 h 2143125"/>
              <a:gd name="connsiteX55" fmla="*/ 2982692 w 4992467"/>
              <a:gd name="connsiteY55" fmla="*/ 9525 h 2143125"/>
              <a:gd name="connsiteX56" fmla="*/ 3039842 w 4992467"/>
              <a:gd name="connsiteY56" fmla="*/ 28575 h 2143125"/>
              <a:gd name="connsiteX57" fmla="*/ 3077942 w 4992467"/>
              <a:gd name="connsiteY57" fmla="*/ 38100 h 2143125"/>
              <a:gd name="connsiteX58" fmla="*/ 3135092 w 4992467"/>
              <a:gd name="connsiteY58" fmla="*/ 57150 h 2143125"/>
              <a:gd name="connsiteX59" fmla="*/ 3192242 w 4992467"/>
              <a:gd name="connsiteY59" fmla="*/ 76200 h 2143125"/>
              <a:gd name="connsiteX60" fmla="*/ 3220817 w 4992467"/>
              <a:gd name="connsiteY60" fmla="*/ 85725 h 2143125"/>
              <a:gd name="connsiteX61" fmla="*/ 3249392 w 4992467"/>
              <a:gd name="connsiteY61" fmla="*/ 95250 h 2143125"/>
              <a:gd name="connsiteX62" fmla="*/ 3363692 w 4992467"/>
              <a:gd name="connsiteY62" fmla="*/ 104775 h 2143125"/>
              <a:gd name="connsiteX63" fmla="*/ 3420842 w 4992467"/>
              <a:gd name="connsiteY63" fmla="*/ 133350 h 2143125"/>
              <a:gd name="connsiteX64" fmla="*/ 3449417 w 4992467"/>
              <a:gd name="connsiteY64" fmla="*/ 161925 h 2143125"/>
              <a:gd name="connsiteX65" fmla="*/ 3506567 w 4992467"/>
              <a:gd name="connsiteY65" fmla="*/ 200025 h 2143125"/>
              <a:gd name="connsiteX66" fmla="*/ 3535142 w 4992467"/>
              <a:gd name="connsiteY66" fmla="*/ 219075 h 2143125"/>
              <a:gd name="connsiteX67" fmla="*/ 3563717 w 4992467"/>
              <a:gd name="connsiteY67" fmla="*/ 247650 h 2143125"/>
              <a:gd name="connsiteX68" fmla="*/ 3620867 w 4992467"/>
              <a:gd name="connsiteY68" fmla="*/ 266700 h 2143125"/>
              <a:gd name="connsiteX69" fmla="*/ 3678017 w 4992467"/>
              <a:gd name="connsiteY69" fmla="*/ 295275 h 2143125"/>
              <a:gd name="connsiteX70" fmla="*/ 3706592 w 4992467"/>
              <a:gd name="connsiteY70" fmla="*/ 314325 h 2143125"/>
              <a:gd name="connsiteX71" fmla="*/ 3744692 w 4992467"/>
              <a:gd name="connsiteY71" fmla="*/ 323850 h 2143125"/>
              <a:gd name="connsiteX72" fmla="*/ 3887567 w 4992467"/>
              <a:gd name="connsiteY72" fmla="*/ 342900 h 2143125"/>
              <a:gd name="connsiteX73" fmla="*/ 3944717 w 4992467"/>
              <a:gd name="connsiteY73" fmla="*/ 361950 h 2143125"/>
              <a:gd name="connsiteX74" fmla="*/ 3973292 w 4992467"/>
              <a:gd name="connsiteY74" fmla="*/ 371475 h 2143125"/>
              <a:gd name="connsiteX75" fmla="*/ 4030442 w 4992467"/>
              <a:gd name="connsiteY75" fmla="*/ 419100 h 2143125"/>
              <a:gd name="connsiteX76" fmla="*/ 4087592 w 4992467"/>
              <a:gd name="connsiteY76" fmla="*/ 457200 h 2143125"/>
              <a:gd name="connsiteX77" fmla="*/ 4116167 w 4992467"/>
              <a:gd name="connsiteY77" fmla="*/ 476250 h 2143125"/>
              <a:gd name="connsiteX78" fmla="*/ 4173317 w 4992467"/>
              <a:gd name="connsiteY78" fmla="*/ 514350 h 2143125"/>
              <a:gd name="connsiteX79" fmla="*/ 4201892 w 4992467"/>
              <a:gd name="connsiteY79" fmla="*/ 533400 h 2143125"/>
              <a:gd name="connsiteX80" fmla="*/ 4230467 w 4992467"/>
              <a:gd name="connsiteY80" fmla="*/ 542925 h 2143125"/>
              <a:gd name="connsiteX81" fmla="*/ 4259042 w 4992467"/>
              <a:gd name="connsiteY81" fmla="*/ 571500 h 2143125"/>
              <a:gd name="connsiteX82" fmla="*/ 4316192 w 4992467"/>
              <a:gd name="connsiteY82" fmla="*/ 600075 h 2143125"/>
              <a:gd name="connsiteX83" fmla="*/ 4344767 w 4992467"/>
              <a:gd name="connsiteY83" fmla="*/ 628650 h 2143125"/>
              <a:gd name="connsiteX84" fmla="*/ 4373342 w 4992467"/>
              <a:gd name="connsiteY84" fmla="*/ 638175 h 2143125"/>
              <a:gd name="connsiteX85" fmla="*/ 4459067 w 4992467"/>
              <a:gd name="connsiteY85" fmla="*/ 695325 h 2143125"/>
              <a:gd name="connsiteX86" fmla="*/ 4487642 w 4992467"/>
              <a:gd name="connsiteY86" fmla="*/ 714375 h 2143125"/>
              <a:gd name="connsiteX87" fmla="*/ 4516217 w 4992467"/>
              <a:gd name="connsiteY87" fmla="*/ 733425 h 2143125"/>
              <a:gd name="connsiteX88" fmla="*/ 4601942 w 4992467"/>
              <a:gd name="connsiteY88" fmla="*/ 809625 h 2143125"/>
              <a:gd name="connsiteX89" fmla="*/ 4630517 w 4992467"/>
              <a:gd name="connsiteY89" fmla="*/ 819150 h 2143125"/>
              <a:gd name="connsiteX90" fmla="*/ 4687667 w 4992467"/>
              <a:gd name="connsiteY90" fmla="*/ 857250 h 2143125"/>
              <a:gd name="connsiteX91" fmla="*/ 4754342 w 4992467"/>
              <a:gd name="connsiteY91" fmla="*/ 876300 h 2143125"/>
              <a:gd name="connsiteX92" fmla="*/ 4782917 w 4992467"/>
              <a:gd name="connsiteY92" fmla="*/ 885825 h 2143125"/>
              <a:gd name="connsiteX93" fmla="*/ 4849592 w 4992467"/>
              <a:gd name="connsiteY93" fmla="*/ 904875 h 2143125"/>
              <a:gd name="connsiteX94" fmla="*/ 4878167 w 4992467"/>
              <a:gd name="connsiteY94" fmla="*/ 923925 h 2143125"/>
              <a:gd name="connsiteX95" fmla="*/ 4906742 w 4992467"/>
              <a:gd name="connsiteY95" fmla="*/ 933450 h 2143125"/>
              <a:gd name="connsiteX96" fmla="*/ 4963892 w 4992467"/>
              <a:gd name="connsiteY96" fmla="*/ 971550 h 2143125"/>
              <a:gd name="connsiteX97" fmla="*/ 4992467 w 4992467"/>
              <a:gd name="connsiteY97" fmla="*/ 1008111 h 2143125"/>
              <a:gd name="connsiteX98" fmla="*/ 4220942 w 4992467"/>
              <a:gd name="connsiteY98" fmla="*/ 2038350 h 2143125"/>
              <a:gd name="connsiteX99" fmla="*/ 4154267 w 4992467"/>
              <a:gd name="connsiteY99" fmla="*/ 2114550 h 2143125"/>
              <a:gd name="connsiteX100" fmla="*/ 4106642 w 4992467"/>
              <a:gd name="connsiteY100" fmla="*/ 2124075 h 2143125"/>
              <a:gd name="connsiteX101" fmla="*/ 3906617 w 4992467"/>
              <a:gd name="connsiteY101" fmla="*/ 2143125 h 2143125"/>
              <a:gd name="connsiteX102" fmla="*/ 3458942 w 4992467"/>
              <a:gd name="connsiteY102" fmla="*/ 2124075 h 2143125"/>
              <a:gd name="connsiteX103" fmla="*/ 3344642 w 4992467"/>
              <a:gd name="connsiteY103" fmla="*/ 2095500 h 2143125"/>
              <a:gd name="connsiteX104" fmla="*/ 3297017 w 4992467"/>
              <a:gd name="connsiteY104" fmla="*/ 2085975 h 2143125"/>
              <a:gd name="connsiteX105" fmla="*/ 3068417 w 4992467"/>
              <a:gd name="connsiteY105" fmla="*/ 2095500 h 2143125"/>
              <a:gd name="connsiteX106" fmla="*/ 3030317 w 4992467"/>
              <a:gd name="connsiteY106" fmla="*/ 2105025 h 2143125"/>
              <a:gd name="connsiteX107" fmla="*/ 2925542 w 4992467"/>
              <a:gd name="connsiteY107" fmla="*/ 2114550 h 2143125"/>
              <a:gd name="connsiteX108" fmla="*/ 2858867 w 4992467"/>
              <a:gd name="connsiteY108" fmla="*/ 2124075 h 2143125"/>
              <a:gd name="connsiteX109" fmla="*/ 2011142 w 4992467"/>
              <a:gd name="connsiteY109" fmla="*/ 2114550 h 2143125"/>
              <a:gd name="connsiteX110" fmla="*/ 1887317 w 4992467"/>
              <a:gd name="connsiteY110" fmla="*/ 2095500 h 2143125"/>
              <a:gd name="connsiteX111" fmla="*/ 1639667 w 4992467"/>
              <a:gd name="connsiteY111" fmla="*/ 2085975 h 2143125"/>
              <a:gd name="connsiteX112" fmla="*/ 1553942 w 4992467"/>
              <a:gd name="connsiteY112" fmla="*/ 2076450 h 2143125"/>
              <a:gd name="connsiteX113" fmla="*/ 1525367 w 4992467"/>
              <a:gd name="connsiteY113" fmla="*/ 2066925 h 2143125"/>
              <a:gd name="connsiteX114" fmla="*/ 687167 w 4992467"/>
              <a:gd name="connsiteY114" fmla="*/ 2085975 h 2143125"/>
              <a:gd name="connsiteX115" fmla="*/ 620492 w 4992467"/>
              <a:gd name="connsiteY115" fmla="*/ 2076450 h 2143125"/>
              <a:gd name="connsiteX116" fmla="*/ 572867 w 4992467"/>
              <a:gd name="connsiteY11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367 w 4992467"/>
              <a:gd name="connsiteY15" fmla="*/ 809625 h 2143125"/>
              <a:gd name="connsiteX16" fmla="*/ 68042 w 4992467"/>
              <a:gd name="connsiteY16" fmla="*/ 733425 h 2143125"/>
              <a:gd name="connsiteX17" fmla="*/ 96617 w 4992467"/>
              <a:gd name="connsiteY17" fmla="*/ 714375 h 2143125"/>
              <a:gd name="connsiteX18" fmla="*/ 125192 w 4992467"/>
              <a:gd name="connsiteY18" fmla="*/ 695325 h 2143125"/>
              <a:gd name="connsiteX19" fmla="*/ 172817 w 4992467"/>
              <a:gd name="connsiteY19" fmla="*/ 647700 h 2143125"/>
              <a:gd name="connsiteX20" fmla="*/ 201392 w 4992467"/>
              <a:gd name="connsiteY20" fmla="*/ 638175 h 2143125"/>
              <a:gd name="connsiteX21" fmla="*/ 258542 w 4992467"/>
              <a:gd name="connsiteY21" fmla="*/ 600075 h 2143125"/>
              <a:gd name="connsiteX22" fmla="*/ 315692 w 4992467"/>
              <a:gd name="connsiteY22" fmla="*/ 571500 h 2143125"/>
              <a:gd name="connsiteX23" fmla="*/ 344267 w 4992467"/>
              <a:gd name="connsiteY23" fmla="*/ 561975 h 2143125"/>
              <a:gd name="connsiteX24" fmla="*/ 401417 w 4992467"/>
              <a:gd name="connsiteY24" fmla="*/ 523875 h 2143125"/>
              <a:gd name="connsiteX25" fmla="*/ 429992 w 4992467"/>
              <a:gd name="connsiteY25" fmla="*/ 504825 h 2143125"/>
              <a:gd name="connsiteX26" fmla="*/ 458567 w 4992467"/>
              <a:gd name="connsiteY26" fmla="*/ 495300 h 2143125"/>
              <a:gd name="connsiteX27" fmla="*/ 487142 w 4992467"/>
              <a:gd name="connsiteY27" fmla="*/ 476250 h 2143125"/>
              <a:gd name="connsiteX28" fmla="*/ 544292 w 4992467"/>
              <a:gd name="connsiteY28" fmla="*/ 457200 h 2143125"/>
              <a:gd name="connsiteX29" fmla="*/ 649067 w 4992467"/>
              <a:gd name="connsiteY29" fmla="*/ 428625 h 2143125"/>
              <a:gd name="connsiteX30" fmla="*/ 830042 w 4992467"/>
              <a:gd name="connsiteY30" fmla="*/ 409575 h 2143125"/>
              <a:gd name="connsiteX31" fmla="*/ 925292 w 4992467"/>
              <a:gd name="connsiteY31" fmla="*/ 381000 h 2143125"/>
              <a:gd name="connsiteX32" fmla="*/ 953867 w 4992467"/>
              <a:gd name="connsiteY32" fmla="*/ 361950 h 2143125"/>
              <a:gd name="connsiteX33" fmla="*/ 1011017 w 4992467"/>
              <a:gd name="connsiteY33" fmla="*/ 342900 h 2143125"/>
              <a:gd name="connsiteX34" fmla="*/ 1096742 w 4992467"/>
              <a:gd name="connsiteY34" fmla="*/ 304800 h 2143125"/>
              <a:gd name="connsiteX35" fmla="*/ 1182467 w 4992467"/>
              <a:gd name="connsiteY35" fmla="*/ 285750 h 2143125"/>
              <a:gd name="connsiteX36" fmla="*/ 1220567 w 4992467"/>
              <a:gd name="connsiteY36" fmla="*/ 276225 h 2143125"/>
              <a:gd name="connsiteX37" fmla="*/ 1411067 w 4992467"/>
              <a:gd name="connsiteY37" fmla="*/ 266700 h 2143125"/>
              <a:gd name="connsiteX38" fmla="*/ 1458692 w 4992467"/>
              <a:gd name="connsiteY38" fmla="*/ 257175 h 2143125"/>
              <a:gd name="connsiteX39" fmla="*/ 1487267 w 4992467"/>
              <a:gd name="connsiteY39" fmla="*/ 247650 h 2143125"/>
              <a:gd name="connsiteX40" fmla="*/ 1544417 w 4992467"/>
              <a:gd name="connsiteY40" fmla="*/ 238125 h 2143125"/>
              <a:gd name="connsiteX41" fmla="*/ 1658717 w 4992467"/>
              <a:gd name="connsiteY41" fmla="*/ 247650 h 2143125"/>
              <a:gd name="connsiteX42" fmla="*/ 1868267 w 4992467"/>
              <a:gd name="connsiteY42" fmla="*/ 228600 h 2143125"/>
              <a:gd name="connsiteX43" fmla="*/ 1953992 w 4992467"/>
              <a:gd name="connsiteY43" fmla="*/ 200025 h 2143125"/>
              <a:gd name="connsiteX44" fmla="*/ 1982567 w 4992467"/>
              <a:gd name="connsiteY44" fmla="*/ 190500 h 2143125"/>
              <a:gd name="connsiteX45" fmla="*/ 2011142 w 4992467"/>
              <a:gd name="connsiteY45" fmla="*/ 171450 h 2143125"/>
              <a:gd name="connsiteX46" fmla="*/ 2068292 w 4992467"/>
              <a:gd name="connsiteY46" fmla="*/ 152400 h 2143125"/>
              <a:gd name="connsiteX47" fmla="*/ 2154017 w 4992467"/>
              <a:gd name="connsiteY47" fmla="*/ 114300 h 2143125"/>
              <a:gd name="connsiteX48" fmla="*/ 2496917 w 4992467"/>
              <a:gd name="connsiteY48" fmla="*/ 95250 h 2143125"/>
              <a:gd name="connsiteX49" fmla="*/ 2582642 w 4992467"/>
              <a:gd name="connsiteY49" fmla="*/ 66675 h 2143125"/>
              <a:gd name="connsiteX50" fmla="*/ 2611217 w 4992467"/>
              <a:gd name="connsiteY50" fmla="*/ 57150 h 2143125"/>
              <a:gd name="connsiteX51" fmla="*/ 2639792 w 4992467"/>
              <a:gd name="connsiteY51" fmla="*/ 38100 h 2143125"/>
              <a:gd name="connsiteX52" fmla="*/ 2696942 w 4992467"/>
              <a:gd name="connsiteY52" fmla="*/ 19050 h 2143125"/>
              <a:gd name="connsiteX53" fmla="*/ 2763617 w 4992467"/>
              <a:gd name="connsiteY53" fmla="*/ 0 h 2143125"/>
              <a:gd name="connsiteX54" fmla="*/ 2982692 w 4992467"/>
              <a:gd name="connsiteY54" fmla="*/ 9525 h 2143125"/>
              <a:gd name="connsiteX55" fmla="*/ 3039842 w 4992467"/>
              <a:gd name="connsiteY55" fmla="*/ 28575 h 2143125"/>
              <a:gd name="connsiteX56" fmla="*/ 3077942 w 4992467"/>
              <a:gd name="connsiteY56" fmla="*/ 38100 h 2143125"/>
              <a:gd name="connsiteX57" fmla="*/ 3135092 w 4992467"/>
              <a:gd name="connsiteY57" fmla="*/ 57150 h 2143125"/>
              <a:gd name="connsiteX58" fmla="*/ 3192242 w 4992467"/>
              <a:gd name="connsiteY58" fmla="*/ 76200 h 2143125"/>
              <a:gd name="connsiteX59" fmla="*/ 3220817 w 4992467"/>
              <a:gd name="connsiteY59" fmla="*/ 85725 h 2143125"/>
              <a:gd name="connsiteX60" fmla="*/ 3249392 w 4992467"/>
              <a:gd name="connsiteY60" fmla="*/ 95250 h 2143125"/>
              <a:gd name="connsiteX61" fmla="*/ 3363692 w 4992467"/>
              <a:gd name="connsiteY61" fmla="*/ 104775 h 2143125"/>
              <a:gd name="connsiteX62" fmla="*/ 3420842 w 4992467"/>
              <a:gd name="connsiteY62" fmla="*/ 133350 h 2143125"/>
              <a:gd name="connsiteX63" fmla="*/ 3449417 w 4992467"/>
              <a:gd name="connsiteY63" fmla="*/ 161925 h 2143125"/>
              <a:gd name="connsiteX64" fmla="*/ 3506567 w 4992467"/>
              <a:gd name="connsiteY64" fmla="*/ 200025 h 2143125"/>
              <a:gd name="connsiteX65" fmla="*/ 3535142 w 4992467"/>
              <a:gd name="connsiteY65" fmla="*/ 219075 h 2143125"/>
              <a:gd name="connsiteX66" fmla="*/ 3563717 w 4992467"/>
              <a:gd name="connsiteY66" fmla="*/ 247650 h 2143125"/>
              <a:gd name="connsiteX67" fmla="*/ 3620867 w 4992467"/>
              <a:gd name="connsiteY67" fmla="*/ 266700 h 2143125"/>
              <a:gd name="connsiteX68" fmla="*/ 3678017 w 4992467"/>
              <a:gd name="connsiteY68" fmla="*/ 295275 h 2143125"/>
              <a:gd name="connsiteX69" fmla="*/ 3706592 w 4992467"/>
              <a:gd name="connsiteY69" fmla="*/ 314325 h 2143125"/>
              <a:gd name="connsiteX70" fmla="*/ 3744692 w 4992467"/>
              <a:gd name="connsiteY70" fmla="*/ 323850 h 2143125"/>
              <a:gd name="connsiteX71" fmla="*/ 3887567 w 4992467"/>
              <a:gd name="connsiteY71" fmla="*/ 342900 h 2143125"/>
              <a:gd name="connsiteX72" fmla="*/ 3944717 w 4992467"/>
              <a:gd name="connsiteY72" fmla="*/ 361950 h 2143125"/>
              <a:gd name="connsiteX73" fmla="*/ 3973292 w 4992467"/>
              <a:gd name="connsiteY73" fmla="*/ 371475 h 2143125"/>
              <a:gd name="connsiteX74" fmla="*/ 4030442 w 4992467"/>
              <a:gd name="connsiteY74" fmla="*/ 419100 h 2143125"/>
              <a:gd name="connsiteX75" fmla="*/ 4087592 w 4992467"/>
              <a:gd name="connsiteY75" fmla="*/ 457200 h 2143125"/>
              <a:gd name="connsiteX76" fmla="*/ 4116167 w 4992467"/>
              <a:gd name="connsiteY76" fmla="*/ 476250 h 2143125"/>
              <a:gd name="connsiteX77" fmla="*/ 4173317 w 4992467"/>
              <a:gd name="connsiteY77" fmla="*/ 514350 h 2143125"/>
              <a:gd name="connsiteX78" fmla="*/ 4201892 w 4992467"/>
              <a:gd name="connsiteY78" fmla="*/ 533400 h 2143125"/>
              <a:gd name="connsiteX79" fmla="*/ 4230467 w 4992467"/>
              <a:gd name="connsiteY79" fmla="*/ 542925 h 2143125"/>
              <a:gd name="connsiteX80" fmla="*/ 4259042 w 4992467"/>
              <a:gd name="connsiteY80" fmla="*/ 571500 h 2143125"/>
              <a:gd name="connsiteX81" fmla="*/ 4316192 w 4992467"/>
              <a:gd name="connsiteY81" fmla="*/ 600075 h 2143125"/>
              <a:gd name="connsiteX82" fmla="*/ 4344767 w 4992467"/>
              <a:gd name="connsiteY82" fmla="*/ 628650 h 2143125"/>
              <a:gd name="connsiteX83" fmla="*/ 4373342 w 4992467"/>
              <a:gd name="connsiteY83" fmla="*/ 638175 h 2143125"/>
              <a:gd name="connsiteX84" fmla="*/ 4459067 w 4992467"/>
              <a:gd name="connsiteY84" fmla="*/ 695325 h 2143125"/>
              <a:gd name="connsiteX85" fmla="*/ 4487642 w 4992467"/>
              <a:gd name="connsiteY85" fmla="*/ 714375 h 2143125"/>
              <a:gd name="connsiteX86" fmla="*/ 4516217 w 4992467"/>
              <a:gd name="connsiteY86" fmla="*/ 733425 h 2143125"/>
              <a:gd name="connsiteX87" fmla="*/ 4601942 w 4992467"/>
              <a:gd name="connsiteY87" fmla="*/ 809625 h 2143125"/>
              <a:gd name="connsiteX88" fmla="*/ 4630517 w 4992467"/>
              <a:gd name="connsiteY88" fmla="*/ 819150 h 2143125"/>
              <a:gd name="connsiteX89" fmla="*/ 4687667 w 4992467"/>
              <a:gd name="connsiteY89" fmla="*/ 857250 h 2143125"/>
              <a:gd name="connsiteX90" fmla="*/ 4754342 w 4992467"/>
              <a:gd name="connsiteY90" fmla="*/ 876300 h 2143125"/>
              <a:gd name="connsiteX91" fmla="*/ 4782917 w 4992467"/>
              <a:gd name="connsiteY91" fmla="*/ 885825 h 2143125"/>
              <a:gd name="connsiteX92" fmla="*/ 4849592 w 4992467"/>
              <a:gd name="connsiteY92" fmla="*/ 904875 h 2143125"/>
              <a:gd name="connsiteX93" fmla="*/ 4878167 w 4992467"/>
              <a:gd name="connsiteY93" fmla="*/ 923925 h 2143125"/>
              <a:gd name="connsiteX94" fmla="*/ 4906742 w 4992467"/>
              <a:gd name="connsiteY94" fmla="*/ 933450 h 2143125"/>
              <a:gd name="connsiteX95" fmla="*/ 4963892 w 4992467"/>
              <a:gd name="connsiteY95" fmla="*/ 971550 h 2143125"/>
              <a:gd name="connsiteX96" fmla="*/ 4992467 w 4992467"/>
              <a:gd name="connsiteY96" fmla="*/ 1008111 h 2143125"/>
              <a:gd name="connsiteX97" fmla="*/ 4220942 w 4992467"/>
              <a:gd name="connsiteY97" fmla="*/ 2038350 h 2143125"/>
              <a:gd name="connsiteX98" fmla="*/ 4154267 w 4992467"/>
              <a:gd name="connsiteY98" fmla="*/ 2114550 h 2143125"/>
              <a:gd name="connsiteX99" fmla="*/ 4106642 w 4992467"/>
              <a:gd name="connsiteY99" fmla="*/ 2124075 h 2143125"/>
              <a:gd name="connsiteX100" fmla="*/ 3906617 w 4992467"/>
              <a:gd name="connsiteY100" fmla="*/ 2143125 h 2143125"/>
              <a:gd name="connsiteX101" fmla="*/ 3458942 w 4992467"/>
              <a:gd name="connsiteY101" fmla="*/ 2124075 h 2143125"/>
              <a:gd name="connsiteX102" fmla="*/ 3344642 w 4992467"/>
              <a:gd name="connsiteY102" fmla="*/ 2095500 h 2143125"/>
              <a:gd name="connsiteX103" fmla="*/ 3297017 w 4992467"/>
              <a:gd name="connsiteY103" fmla="*/ 2085975 h 2143125"/>
              <a:gd name="connsiteX104" fmla="*/ 3068417 w 4992467"/>
              <a:gd name="connsiteY104" fmla="*/ 2095500 h 2143125"/>
              <a:gd name="connsiteX105" fmla="*/ 3030317 w 4992467"/>
              <a:gd name="connsiteY105" fmla="*/ 2105025 h 2143125"/>
              <a:gd name="connsiteX106" fmla="*/ 2925542 w 4992467"/>
              <a:gd name="connsiteY106" fmla="*/ 2114550 h 2143125"/>
              <a:gd name="connsiteX107" fmla="*/ 2858867 w 4992467"/>
              <a:gd name="connsiteY107" fmla="*/ 2124075 h 2143125"/>
              <a:gd name="connsiteX108" fmla="*/ 2011142 w 4992467"/>
              <a:gd name="connsiteY108" fmla="*/ 2114550 h 2143125"/>
              <a:gd name="connsiteX109" fmla="*/ 1887317 w 4992467"/>
              <a:gd name="connsiteY109" fmla="*/ 2095500 h 2143125"/>
              <a:gd name="connsiteX110" fmla="*/ 1639667 w 4992467"/>
              <a:gd name="connsiteY110" fmla="*/ 2085975 h 2143125"/>
              <a:gd name="connsiteX111" fmla="*/ 1553942 w 4992467"/>
              <a:gd name="connsiteY111" fmla="*/ 2076450 h 2143125"/>
              <a:gd name="connsiteX112" fmla="*/ 1525367 w 4992467"/>
              <a:gd name="connsiteY112" fmla="*/ 2066925 h 2143125"/>
              <a:gd name="connsiteX113" fmla="*/ 687167 w 4992467"/>
              <a:gd name="connsiteY113" fmla="*/ 2085975 h 2143125"/>
              <a:gd name="connsiteX114" fmla="*/ 620492 w 4992467"/>
              <a:gd name="connsiteY114" fmla="*/ 2076450 h 2143125"/>
              <a:gd name="connsiteX115" fmla="*/ 572867 w 4992467"/>
              <a:gd name="connsiteY11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10917 w 4992467"/>
              <a:gd name="connsiteY13" fmla="*/ 1333500 h 2143125"/>
              <a:gd name="connsiteX14" fmla="*/ 1367 w 4992467"/>
              <a:gd name="connsiteY14" fmla="*/ 809625 h 2143125"/>
              <a:gd name="connsiteX15" fmla="*/ 68042 w 4992467"/>
              <a:gd name="connsiteY15" fmla="*/ 733425 h 2143125"/>
              <a:gd name="connsiteX16" fmla="*/ 96617 w 4992467"/>
              <a:gd name="connsiteY16" fmla="*/ 714375 h 2143125"/>
              <a:gd name="connsiteX17" fmla="*/ 125192 w 4992467"/>
              <a:gd name="connsiteY17" fmla="*/ 695325 h 2143125"/>
              <a:gd name="connsiteX18" fmla="*/ 172817 w 4992467"/>
              <a:gd name="connsiteY18" fmla="*/ 647700 h 2143125"/>
              <a:gd name="connsiteX19" fmla="*/ 201392 w 4992467"/>
              <a:gd name="connsiteY19" fmla="*/ 638175 h 2143125"/>
              <a:gd name="connsiteX20" fmla="*/ 258542 w 4992467"/>
              <a:gd name="connsiteY20" fmla="*/ 600075 h 2143125"/>
              <a:gd name="connsiteX21" fmla="*/ 315692 w 4992467"/>
              <a:gd name="connsiteY21" fmla="*/ 571500 h 2143125"/>
              <a:gd name="connsiteX22" fmla="*/ 344267 w 4992467"/>
              <a:gd name="connsiteY22" fmla="*/ 561975 h 2143125"/>
              <a:gd name="connsiteX23" fmla="*/ 401417 w 4992467"/>
              <a:gd name="connsiteY23" fmla="*/ 523875 h 2143125"/>
              <a:gd name="connsiteX24" fmla="*/ 429992 w 4992467"/>
              <a:gd name="connsiteY24" fmla="*/ 504825 h 2143125"/>
              <a:gd name="connsiteX25" fmla="*/ 458567 w 4992467"/>
              <a:gd name="connsiteY25" fmla="*/ 495300 h 2143125"/>
              <a:gd name="connsiteX26" fmla="*/ 487142 w 4992467"/>
              <a:gd name="connsiteY26" fmla="*/ 476250 h 2143125"/>
              <a:gd name="connsiteX27" fmla="*/ 544292 w 4992467"/>
              <a:gd name="connsiteY27" fmla="*/ 457200 h 2143125"/>
              <a:gd name="connsiteX28" fmla="*/ 649067 w 4992467"/>
              <a:gd name="connsiteY28" fmla="*/ 428625 h 2143125"/>
              <a:gd name="connsiteX29" fmla="*/ 830042 w 4992467"/>
              <a:gd name="connsiteY29" fmla="*/ 409575 h 2143125"/>
              <a:gd name="connsiteX30" fmla="*/ 925292 w 4992467"/>
              <a:gd name="connsiteY30" fmla="*/ 381000 h 2143125"/>
              <a:gd name="connsiteX31" fmla="*/ 953867 w 4992467"/>
              <a:gd name="connsiteY31" fmla="*/ 361950 h 2143125"/>
              <a:gd name="connsiteX32" fmla="*/ 1011017 w 4992467"/>
              <a:gd name="connsiteY32" fmla="*/ 342900 h 2143125"/>
              <a:gd name="connsiteX33" fmla="*/ 1096742 w 4992467"/>
              <a:gd name="connsiteY33" fmla="*/ 304800 h 2143125"/>
              <a:gd name="connsiteX34" fmla="*/ 1182467 w 4992467"/>
              <a:gd name="connsiteY34" fmla="*/ 285750 h 2143125"/>
              <a:gd name="connsiteX35" fmla="*/ 1220567 w 4992467"/>
              <a:gd name="connsiteY35" fmla="*/ 276225 h 2143125"/>
              <a:gd name="connsiteX36" fmla="*/ 1411067 w 4992467"/>
              <a:gd name="connsiteY36" fmla="*/ 266700 h 2143125"/>
              <a:gd name="connsiteX37" fmla="*/ 1458692 w 4992467"/>
              <a:gd name="connsiteY37" fmla="*/ 257175 h 2143125"/>
              <a:gd name="connsiteX38" fmla="*/ 1487267 w 4992467"/>
              <a:gd name="connsiteY38" fmla="*/ 247650 h 2143125"/>
              <a:gd name="connsiteX39" fmla="*/ 1544417 w 4992467"/>
              <a:gd name="connsiteY39" fmla="*/ 238125 h 2143125"/>
              <a:gd name="connsiteX40" fmla="*/ 1658717 w 4992467"/>
              <a:gd name="connsiteY40" fmla="*/ 247650 h 2143125"/>
              <a:gd name="connsiteX41" fmla="*/ 1868267 w 4992467"/>
              <a:gd name="connsiteY41" fmla="*/ 228600 h 2143125"/>
              <a:gd name="connsiteX42" fmla="*/ 1953992 w 4992467"/>
              <a:gd name="connsiteY42" fmla="*/ 200025 h 2143125"/>
              <a:gd name="connsiteX43" fmla="*/ 1982567 w 4992467"/>
              <a:gd name="connsiteY43" fmla="*/ 190500 h 2143125"/>
              <a:gd name="connsiteX44" fmla="*/ 2011142 w 4992467"/>
              <a:gd name="connsiteY44" fmla="*/ 171450 h 2143125"/>
              <a:gd name="connsiteX45" fmla="*/ 2068292 w 4992467"/>
              <a:gd name="connsiteY45" fmla="*/ 152400 h 2143125"/>
              <a:gd name="connsiteX46" fmla="*/ 2154017 w 4992467"/>
              <a:gd name="connsiteY46" fmla="*/ 114300 h 2143125"/>
              <a:gd name="connsiteX47" fmla="*/ 2496917 w 4992467"/>
              <a:gd name="connsiteY47" fmla="*/ 95250 h 2143125"/>
              <a:gd name="connsiteX48" fmla="*/ 2582642 w 4992467"/>
              <a:gd name="connsiteY48" fmla="*/ 66675 h 2143125"/>
              <a:gd name="connsiteX49" fmla="*/ 2611217 w 4992467"/>
              <a:gd name="connsiteY49" fmla="*/ 57150 h 2143125"/>
              <a:gd name="connsiteX50" fmla="*/ 2639792 w 4992467"/>
              <a:gd name="connsiteY50" fmla="*/ 38100 h 2143125"/>
              <a:gd name="connsiteX51" fmla="*/ 2696942 w 4992467"/>
              <a:gd name="connsiteY51" fmla="*/ 19050 h 2143125"/>
              <a:gd name="connsiteX52" fmla="*/ 2763617 w 4992467"/>
              <a:gd name="connsiteY52" fmla="*/ 0 h 2143125"/>
              <a:gd name="connsiteX53" fmla="*/ 2982692 w 4992467"/>
              <a:gd name="connsiteY53" fmla="*/ 9525 h 2143125"/>
              <a:gd name="connsiteX54" fmla="*/ 3039842 w 4992467"/>
              <a:gd name="connsiteY54" fmla="*/ 28575 h 2143125"/>
              <a:gd name="connsiteX55" fmla="*/ 3077942 w 4992467"/>
              <a:gd name="connsiteY55" fmla="*/ 38100 h 2143125"/>
              <a:gd name="connsiteX56" fmla="*/ 3135092 w 4992467"/>
              <a:gd name="connsiteY56" fmla="*/ 57150 h 2143125"/>
              <a:gd name="connsiteX57" fmla="*/ 3192242 w 4992467"/>
              <a:gd name="connsiteY57" fmla="*/ 76200 h 2143125"/>
              <a:gd name="connsiteX58" fmla="*/ 3220817 w 4992467"/>
              <a:gd name="connsiteY58" fmla="*/ 85725 h 2143125"/>
              <a:gd name="connsiteX59" fmla="*/ 3249392 w 4992467"/>
              <a:gd name="connsiteY59" fmla="*/ 95250 h 2143125"/>
              <a:gd name="connsiteX60" fmla="*/ 3363692 w 4992467"/>
              <a:gd name="connsiteY60" fmla="*/ 104775 h 2143125"/>
              <a:gd name="connsiteX61" fmla="*/ 3420842 w 4992467"/>
              <a:gd name="connsiteY61" fmla="*/ 133350 h 2143125"/>
              <a:gd name="connsiteX62" fmla="*/ 3449417 w 4992467"/>
              <a:gd name="connsiteY62" fmla="*/ 161925 h 2143125"/>
              <a:gd name="connsiteX63" fmla="*/ 3506567 w 4992467"/>
              <a:gd name="connsiteY63" fmla="*/ 200025 h 2143125"/>
              <a:gd name="connsiteX64" fmla="*/ 3535142 w 4992467"/>
              <a:gd name="connsiteY64" fmla="*/ 219075 h 2143125"/>
              <a:gd name="connsiteX65" fmla="*/ 3563717 w 4992467"/>
              <a:gd name="connsiteY65" fmla="*/ 247650 h 2143125"/>
              <a:gd name="connsiteX66" fmla="*/ 3620867 w 4992467"/>
              <a:gd name="connsiteY66" fmla="*/ 266700 h 2143125"/>
              <a:gd name="connsiteX67" fmla="*/ 3678017 w 4992467"/>
              <a:gd name="connsiteY67" fmla="*/ 295275 h 2143125"/>
              <a:gd name="connsiteX68" fmla="*/ 3706592 w 4992467"/>
              <a:gd name="connsiteY68" fmla="*/ 314325 h 2143125"/>
              <a:gd name="connsiteX69" fmla="*/ 3744692 w 4992467"/>
              <a:gd name="connsiteY69" fmla="*/ 323850 h 2143125"/>
              <a:gd name="connsiteX70" fmla="*/ 3887567 w 4992467"/>
              <a:gd name="connsiteY70" fmla="*/ 342900 h 2143125"/>
              <a:gd name="connsiteX71" fmla="*/ 3944717 w 4992467"/>
              <a:gd name="connsiteY71" fmla="*/ 361950 h 2143125"/>
              <a:gd name="connsiteX72" fmla="*/ 3973292 w 4992467"/>
              <a:gd name="connsiteY72" fmla="*/ 371475 h 2143125"/>
              <a:gd name="connsiteX73" fmla="*/ 4030442 w 4992467"/>
              <a:gd name="connsiteY73" fmla="*/ 419100 h 2143125"/>
              <a:gd name="connsiteX74" fmla="*/ 4087592 w 4992467"/>
              <a:gd name="connsiteY74" fmla="*/ 457200 h 2143125"/>
              <a:gd name="connsiteX75" fmla="*/ 4116167 w 4992467"/>
              <a:gd name="connsiteY75" fmla="*/ 476250 h 2143125"/>
              <a:gd name="connsiteX76" fmla="*/ 4173317 w 4992467"/>
              <a:gd name="connsiteY76" fmla="*/ 514350 h 2143125"/>
              <a:gd name="connsiteX77" fmla="*/ 4201892 w 4992467"/>
              <a:gd name="connsiteY77" fmla="*/ 533400 h 2143125"/>
              <a:gd name="connsiteX78" fmla="*/ 4230467 w 4992467"/>
              <a:gd name="connsiteY78" fmla="*/ 542925 h 2143125"/>
              <a:gd name="connsiteX79" fmla="*/ 4259042 w 4992467"/>
              <a:gd name="connsiteY79" fmla="*/ 571500 h 2143125"/>
              <a:gd name="connsiteX80" fmla="*/ 4316192 w 4992467"/>
              <a:gd name="connsiteY80" fmla="*/ 600075 h 2143125"/>
              <a:gd name="connsiteX81" fmla="*/ 4344767 w 4992467"/>
              <a:gd name="connsiteY81" fmla="*/ 628650 h 2143125"/>
              <a:gd name="connsiteX82" fmla="*/ 4373342 w 4992467"/>
              <a:gd name="connsiteY82" fmla="*/ 638175 h 2143125"/>
              <a:gd name="connsiteX83" fmla="*/ 4459067 w 4992467"/>
              <a:gd name="connsiteY83" fmla="*/ 695325 h 2143125"/>
              <a:gd name="connsiteX84" fmla="*/ 4487642 w 4992467"/>
              <a:gd name="connsiteY84" fmla="*/ 714375 h 2143125"/>
              <a:gd name="connsiteX85" fmla="*/ 4516217 w 4992467"/>
              <a:gd name="connsiteY85" fmla="*/ 733425 h 2143125"/>
              <a:gd name="connsiteX86" fmla="*/ 4601942 w 4992467"/>
              <a:gd name="connsiteY86" fmla="*/ 809625 h 2143125"/>
              <a:gd name="connsiteX87" fmla="*/ 4630517 w 4992467"/>
              <a:gd name="connsiteY87" fmla="*/ 819150 h 2143125"/>
              <a:gd name="connsiteX88" fmla="*/ 4687667 w 4992467"/>
              <a:gd name="connsiteY88" fmla="*/ 857250 h 2143125"/>
              <a:gd name="connsiteX89" fmla="*/ 4754342 w 4992467"/>
              <a:gd name="connsiteY89" fmla="*/ 876300 h 2143125"/>
              <a:gd name="connsiteX90" fmla="*/ 4782917 w 4992467"/>
              <a:gd name="connsiteY90" fmla="*/ 885825 h 2143125"/>
              <a:gd name="connsiteX91" fmla="*/ 4849592 w 4992467"/>
              <a:gd name="connsiteY91" fmla="*/ 904875 h 2143125"/>
              <a:gd name="connsiteX92" fmla="*/ 4878167 w 4992467"/>
              <a:gd name="connsiteY92" fmla="*/ 923925 h 2143125"/>
              <a:gd name="connsiteX93" fmla="*/ 4906742 w 4992467"/>
              <a:gd name="connsiteY93" fmla="*/ 933450 h 2143125"/>
              <a:gd name="connsiteX94" fmla="*/ 4963892 w 4992467"/>
              <a:gd name="connsiteY94" fmla="*/ 971550 h 2143125"/>
              <a:gd name="connsiteX95" fmla="*/ 4992467 w 4992467"/>
              <a:gd name="connsiteY95" fmla="*/ 1008111 h 2143125"/>
              <a:gd name="connsiteX96" fmla="*/ 4220942 w 4992467"/>
              <a:gd name="connsiteY96" fmla="*/ 2038350 h 2143125"/>
              <a:gd name="connsiteX97" fmla="*/ 4154267 w 4992467"/>
              <a:gd name="connsiteY97" fmla="*/ 2114550 h 2143125"/>
              <a:gd name="connsiteX98" fmla="*/ 4106642 w 4992467"/>
              <a:gd name="connsiteY98" fmla="*/ 2124075 h 2143125"/>
              <a:gd name="connsiteX99" fmla="*/ 3906617 w 4992467"/>
              <a:gd name="connsiteY99" fmla="*/ 2143125 h 2143125"/>
              <a:gd name="connsiteX100" fmla="*/ 3458942 w 4992467"/>
              <a:gd name="connsiteY100" fmla="*/ 2124075 h 2143125"/>
              <a:gd name="connsiteX101" fmla="*/ 3344642 w 4992467"/>
              <a:gd name="connsiteY101" fmla="*/ 2095500 h 2143125"/>
              <a:gd name="connsiteX102" fmla="*/ 3297017 w 4992467"/>
              <a:gd name="connsiteY102" fmla="*/ 2085975 h 2143125"/>
              <a:gd name="connsiteX103" fmla="*/ 3068417 w 4992467"/>
              <a:gd name="connsiteY103" fmla="*/ 2095500 h 2143125"/>
              <a:gd name="connsiteX104" fmla="*/ 3030317 w 4992467"/>
              <a:gd name="connsiteY104" fmla="*/ 2105025 h 2143125"/>
              <a:gd name="connsiteX105" fmla="*/ 2925542 w 4992467"/>
              <a:gd name="connsiteY105" fmla="*/ 2114550 h 2143125"/>
              <a:gd name="connsiteX106" fmla="*/ 2858867 w 4992467"/>
              <a:gd name="connsiteY106" fmla="*/ 2124075 h 2143125"/>
              <a:gd name="connsiteX107" fmla="*/ 2011142 w 4992467"/>
              <a:gd name="connsiteY107" fmla="*/ 2114550 h 2143125"/>
              <a:gd name="connsiteX108" fmla="*/ 1887317 w 4992467"/>
              <a:gd name="connsiteY108" fmla="*/ 2095500 h 2143125"/>
              <a:gd name="connsiteX109" fmla="*/ 1639667 w 4992467"/>
              <a:gd name="connsiteY109" fmla="*/ 2085975 h 2143125"/>
              <a:gd name="connsiteX110" fmla="*/ 1553942 w 4992467"/>
              <a:gd name="connsiteY110" fmla="*/ 2076450 h 2143125"/>
              <a:gd name="connsiteX111" fmla="*/ 1525367 w 4992467"/>
              <a:gd name="connsiteY111" fmla="*/ 2066925 h 2143125"/>
              <a:gd name="connsiteX112" fmla="*/ 687167 w 4992467"/>
              <a:gd name="connsiteY112" fmla="*/ 2085975 h 2143125"/>
              <a:gd name="connsiteX113" fmla="*/ 620492 w 4992467"/>
              <a:gd name="connsiteY113" fmla="*/ 2076450 h 2143125"/>
              <a:gd name="connsiteX114" fmla="*/ 572867 w 4992467"/>
              <a:gd name="connsiteY11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1367 w 4992467"/>
              <a:gd name="connsiteY13" fmla="*/ 809625 h 2143125"/>
              <a:gd name="connsiteX14" fmla="*/ 68042 w 4992467"/>
              <a:gd name="connsiteY14" fmla="*/ 733425 h 2143125"/>
              <a:gd name="connsiteX15" fmla="*/ 96617 w 4992467"/>
              <a:gd name="connsiteY15" fmla="*/ 714375 h 2143125"/>
              <a:gd name="connsiteX16" fmla="*/ 125192 w 4992467"/>
              <a:gd name="connsiteY16" fmla="*/ 695325 h 2143125"/>
              <a:gd name="connsiteX17" fmla="*/ 172817 w 4992467"/>
              <a:gd name="connsiteY17" fmla="*/ 647700 h 2143125"/>
              <a:gd name="connsiteX18" fmla="*/ 201392 w 4992467"/>
              <a:gd name="connsiteY18" fmla="*/ 638175 h 2143125"/>
              <a:gd name="connsiteX19" fmla="*/ 258542 w 4992467"/>
              <a:gd name="connsiteY19" fmla="*/ 600075 h 2143125"/>
              <a:gd name="connsiteX20" fmla="*/ 315692 w 4992467"/>
              <a:gd name="connsiteY20" fmla="*/ 571500 h 2143125"/>
              <a:gd name="connsiteX21" fmla="*/ 344267 w 4992467"/>
              <a:gd name="connsiteY21" fmla="*/ 561975 h 2143125"/>
              <a:gd name="connsiteX22" fmla="*/ 401417 w 4992467"/>
              <a:gd name="connsiteY22" fmla="*/ 523875 h 2143125"/>
              <a:gd name="connsiteX23" fmla="*/ 429992 w 4992467"/>
              <a:gd name="connsiteY23" fmla="*/ 504825 h 2143125"/>
              <a:gd name="connsiteX24" fmla="*/ 458567 w 4992467"/>
              <a:gd name="connsiteY24" fmla="*/ 495300 h 2143125"/>
              <a:gd name="connsiteX25" fmla="*/ 487142 w 4992467"/>
              <a:gd name="connsiteY25" fmla="*/ 476250 h 2143125"/>
              <a:gd name="connsiteX26" fmla="*/ 544292 w 4992467"/>
              <a:gd name="connsiteY26" fmla="*/ 457200 h 2143125"/>
              <a:gd name="connsiteX27" fmla="*/ 649067 w 4992467"/>
              <a:gd name="connsiteY27" fmla="*/ 428625 h 2143125"/>
              <a:gd name="connsiteX28" fmla="*/ 830042 w 4992467"/>
              <a:gd name="connsiteY28" fmla="*/ 409575 h 2143125"/>
              <a:gd name="connsiteX29" fmla="*/ 925292 w 4992467"/>
              <a:gd name="connsiteY29" fmla="*/ 381000 h 2143125"/>
              <a:gd name="connsiteX30" fmla="*/ 953867 w 4992467"/>
              <a:gd name="connsiteY30" fmla="*/ 361950 h 2143125"/>
              <a:gd name="connsiteX31" fmla="*/ 1011017 w 4992467"/>
              <a:gd name="connsiteY31" fmla="*/ 342900 h 2143125"/>
              <a:gd name="connsiteX32" fmla="*/ 1096742 w 4992467"/>
              <a:gd name="connsiteY32" fmla="*/ 304800 h 2143125"/>
              <a:gd name="connsiteX33" fmla="*/ 1182467 w 4992467"/>
              <a:gd name="connsiteY33" fmla="*/ 285750 h 2143125"/>
              <a:gd name="connsiteX34" fmla="*/ 1220567 w 4992467"/>
              <a:gd name="connsiteY34" fmla="*/ 276225 h 2143125"/>
              <a:gd name="connsiteX35" fmla="*/ 1411067 w 4992467"/>
              <a:gd name="connsiteY35" fmla="*/ 266700 h 2143125"/>
              <a:gd name="connsiteX36" fmla="*/ 1458692 w 4992467"/>
              <a:gd name="connsiteY36" fmla="*/ 257175 h 2143125"/>
              <a:gd name="connsiteX37" fmla="*/ 1487267 w 4992467"/>
              <a:gd name="connsiteY37" fmla="*/ 247650 h 2143125"/>
              <a:gd name="connsiteX38" fmla="*/ 1544417 w 4992467"/>
              <a:gd name="connsiteY38" fmla="*/ 238125 h 2143125"/>
              <a:gd name="connsiteX39" fmla="*/ 1658717 w 4992467"/>
              <a:gd name="connsiteY39" fmla="*/ 247650 h 2143125"/>
              <a:gd name="connsiteX40" fmla="*/ 1868267 w 4992467"/>
              <a:gd name="connsiteY40" fmla="*/ 228600 h 2143125"/>
              <a:gd name="connsiteX41" fmla="*/ 1953992 w 4992467"/>
              <a:gd name="connsiteY41" fmla="*/ 200025 h 2143125"/>
              <a:gd name="connsiteX42" fmla="*/ 1982567 w 4992467"/>
              <a:gd name="connsiteY42" fmla="*/ 190500 h 2143125"/>
              <a:gd name="connsiteX43" fmla="*/ 2011142 w 4992467"/>
              <a:gd name="connsiteY43" fmla="*/ 171450 h 2143125"/>
              <a:gd name="connsiteX44" fmla="*/ 2068292 w 4992467"/>
              <a:gd name="connsiteY44" fmla="*/ 152400 h 2143125"/>
              <a:gd name="connsiteX45" fmla="*/ 2154017 w 4992467"/>
              <a:gd name="connsiteY45" fmla="*/ 114300 h 2143125"/>
              <a:gd name="connsiteX46" fmla="*/ 2496917 w 4992467"/>
              <a:gd name="connsiteY46" fmla="*/ 95250 h 2143125"/>
              <a:gd name="connsiteX47" fmla="*/ 2582642 w 4992467"/>
              <a:gd name="connsiteY47" fmla="*/ 66675 h 2143125"/>
              <a:gd name="connsiteX48" fmla="*/ 2611217 w 4992467"/>
              <a:gd name="connsiteY48" fmla="*/ 57150 h 2143125"/>
              <a:gd name="connsiteX49" fmla="*/ 2639792 w 4992467"/>
              <a:gd name="connsiteY49" fmla="*/ 38100 h 2143125"/>
              <a:gd name="connsiteX50" fmla="*/ 2696942 w 4992467"/>
              <a:gd name="connsiteY50" fmla="*/ 19050 h 2143125"/>
              <a:gd name="connsiteX51" fmla="*/ 2763617 w 4992467"/>
              <a:gd name="connsiteY51" fmla="*/ 0 h 2143125"/>
              <a:gd name="connsiteX52" fmla="*/ 2982692 w 4992467"/>
              <a:gd name="connsiteY52" fmla="*/ 9525 h 2143125"/>
              <a:gd name="connsiteX53" fmla="*/ 3039842 w 4992467"/>
              <a:gd name="connsiteY53" fmla="*/ 28575 h 2143125"/>
              <a:gd name="connsiteX54" fmla="*/ 3077942 w 4992467"/>
              <a:gd name="connsiteY54" fmla="*/ 38100 h 2143125"/>
              <a:gd name="connsiteX55" fmla="*/ 3135092 w 4992467"/>
              <a:gd name="connsiteY55" fmla="*/ 57150 h 2143125"/>
              <a:gd name="connsiteX56" fmla="*/ 3192242 w 4992467"/>
              <a:gd name="connsiteY56" fmla="*/ 76200 h 2143125"/>
              <a:gd name="connsiteX57" fmla="*/ 3220817 w 4992467"/>
              <a:gd name="connsiteY57" fmla="*/ 85725 h 2143125"/>
              <a:gd name="connsiteX58" fmla="*/ 3249392 w 4992467"/>
              <a:gd name="connsiteY58" fmla="*/ 95250 h 2143125"/>
              <a:gd name="connsiteX59" fmla="*/ 3363692 w 4992467"/>
              <a:gd name="connsiteY59" fmla="*/ 104775 h 2143125"/>
              <a:gd name="connsiteX60" fmla="*/ 3420842 w 4992467"/>
              <a:gd name="connsiteY60" fmla="*/ 133350 h 2143125"/>
              <a:gd name="connsiteX61" fmla="*/ 3449417 w 4992467"/>
              <a:gd name="connsiteY61" fmla="*/ 161925 h 2143125"/>
              <a:gd name="connsiteX62" fmla="*/ 3506567 w 4992467"/>
              <a:gd name="connsiteY62" fmla="*/ 200025 h 2143125"/>
              <a:gd name="connsiteX63" fmla="*/ 3535142 w 4992467"/>
              <a:gd name="connsiteY63" fmla="*/ 219075 h 2143125"/>
              <a:gd name="connsiteX64" fmla="*/ 3563717 w 4992467"/>
              <a:gd name="connsiteY64" fmla="*/ 247650 h 2143125"/>
              <a:gd name="connsiteX65" fmla="*/ 3620867 w 4992467"/>
              <a:gd name="connsiteY65" fmla="*/ 266700 h 2143125"/>
              <a:gd name="connsiteX66" fmla="*/ 3678017 w 4992467"/>
              <a:gd name="connsiteY66" fmla="*/ 295275 h 2143125"/>
              <a:gd name="connsiteX67" fmla="*/ 3706592 w 4992467"/>
              <a:gd name="connsiteY67" fmla="*/ 314325 h 2143125"/>
              <a:gd name="connsiteX68" fmla="*/ 3744692 w 4992467"/>
              <a:gd name="connsiteY68" fmla="*/ 323850 h 2143125"/>
              <a:gd name="connsiteX69" fmla="*/ 3887567 w 4992467"/>
              <a:gd name="connsiteY69" fmla="*/ 342900 h 2143125"/>
              <a:gd name="connsiteX70" fmla="*/ 3944717 w 4992467"/>
              <a:gd name="connsiteY70" fmla="*/ 361950 h 2143125"/>
              <a:gd name="connsiteX71" fmla="*/ 3973292 w 4992467"/>
              <a:gd name="connsiteY71" fmla="*/ 371475 h 2143125"/>
              <a:gd name="connsiteX72" fmla="*/ 4030442 w 4992467"/>
              <a:gd name="connsiteY72" fmla="*/ 419100 h 2143125"/>
              <a:gd name="connsiteX73" fmla="*/ 4087592 w 4992467"/>
              <a:gd name="connsiteY73" fmla="*/ 457200 h 2143125"/>
              <a:gd name="connsiteX74" fmla="*/ 4116167 w 4992467"/>
              <a:gd name="connsiteY74" fmla="*/ 476250 h 2143125"/>
              <a:gd name="connsiteX75" fmla="*/ 4173317 w 4992467"/>
              <a:gd name="connsiteY75" fmla="*/ 514350 h 2143125"/>
              <a:gd name="connsiteX76" fmla="*/ 4201892 w 4992467"/>
              <a:gd name="connsiteY76" fmla="*/ 533400 h 2143125"/>
              <a:gd name="connsiteX77" fmla="*/ 4230467 w 4992467"/>
              <a:gd name="connsiteY77" fmla="*/ 542925 h 2143125"/>
              <a:gd name="connsiteX78" fmla="*/ 4259042 w 4992467"/>
              <a:gd name="connsiteY78" fmla="*/ 571500 h 2143125"/>
              <a:gd name="connsiteX79" fmla="*/ 4316192 w 4992467"/>
              <a:gd name="connsiteY79" fmla="*/ 600075 h 2143125"/>
              <a:gd name="connsiteX80" fmla="*/ 4344767 w 4992467"/>
              <a:gd name="connsiteY80" fmla="*/ 628650 h 2143125"/>
              <a:gd name="connsiteX81" fmla="*/ 4373342 w 4992467"/>
              <a:gd name="connsiteY81" fmla="*/ 638175 h 2143125"/>
              <a:gd name="connsiteX82" fmla="*/ 4459067 w 4992467"/>
              <a:gd name="connsiteY82" fmla="*/ 695325 h 2143125"/>
              <a:gd name="connsiteX83" fmla="*/ 4487642 w 4992467"/>
              <a:gd name="connsiteY83" fmla="*/ 714375 h 2143125"/>
              <a:gd name="connsiteX84" fmla="*/ 4516217 w 4992467"/>
              <a:gd name="connsiteY84" fmla="*/ 733425 h 2143125"/>
              <a:gd name="connsiteX85" fmla="*/ 4601942 w 4992467"/>
              <a:gd name="connsiteY85" fmla="*/ 809625 h 2143125"/>
              <a:gd name="connsiteX86" fmla="*/ 4630517 w 4992467"/>
              <a:gd name="connsiteY86" fmla="*/ 819150 h 2143125"/>
              <a:gd name="connsiteX87" fmla="*/ 4687667 w 4992467"/>
              <a:gd name="connsiteY87" fmla="*/ 857250 h 2143125"/>
              <a:gd name="connsiteX88" fmla="*/ 4754342 w 4992467"/>
              <a:gd name="connsiteY88" fmla="*/ 876300 h 2143125"/>
              <a:gd name="connsiteX89" fmla="*/ 4782917 w 4992467"/>
              <a:gd name="connsiteY89" fmla="*/ 885825 h 2143125"/>
              <a:gd name="connsiteX90" fmla="*/ 4849592 w 4992467"/>
              <a:gd name="connsiteY90" fmla="*/ 904875 h 2143125"/>
              <a:gd name="connsiteX91" fmla="*/ 4878167 w 4992467"/>
              <a:gd name="connsiteY91" fmla="*/ 923925 h 2143125"/>
              <a:gd name="connsiteX92" fmla="*/ 4906742 w 4992467"/>
              <a:gd name="connsiteY92" fmla="*/ 933450 h 2143125"/>
              <a:gd name="connsiteX93" fmla="*/ 4963892 w 4992467"/>
              <a:gd name="connsiteY93" fmla="*/ 971550 h 2143125"/>
              <a:gd name="connsiteX94" fmla="*/ 4992467 w 4992467"/>
              <a:gd name="connsiteY94" fmla="*/ 1008111 h 2143125"/>
              <a:gd name="connsiteX95" fmla="*/ 4220942 w 4992467"/>
              <a:gd name="connsiteY95" fmla="*/ 2038350 h 2143125"/>
              <a:gd name="connsiteX96" fmla="*/ 4154267 w 4992467"/>
              <a:gd name="connsiteY96" fmla="*/ 2114550 h 2143125"/>
              <a:gd name="connsiteX97" fmla="*/ 4106642 w 4992467"/>
              <a:gd name="connsiteY97" fmla="*/ 2124075 h 2143125"/>
              <a:gd name="connsiteX98" fmla="*/ 3906617 w 4992467"/>
              <a:gd name="connsiteY98" fmla="*/ 2143125 h 2143125"/>
              <a:gd name="connsiteX99" fmla="*/ 3458942 w 4992467"/>
              <a:gd name="connsiteY99" fmla="*/ 2124075 h 2143125"/>
              <a:gd name="connsiteX100" fmla="*/ 3344642 w 4992467"/>
              <a:gd name="connsiteY100" fmla="*/ 2095500 h 2143125"/>
              <a:gd name="connsiteX101" fmla="*/ 3297017 w 4992467"/>
              <a:gd name="connsiteY101" fmla="*/ 2085975 h 2143125"/>
              <a:gd name="connsiteX102" fmla="*/ 3068417 w 4992467"/>
              <a:gd name="connsiteY102" fmla="*/ 2095500 h 2143125"/>
              <a:gd name="connsiteX103" fmla="*/ 3030317 w 4992467"/>
              <a:gd name="connsiteY103" fmla="*/ 2105025 h 2143125"/>
              <a:gd name="connsiteX104" fmla="*/ 2925542 w 4992467"/>
              <a:gd name="connsiteY104" fmla="*/ 2114550 h 2143125"/>
              <a:gd name="connsiteX105" fmla="*/ 2858867 w 4992467"/>
              <a:gd name="connsiteY105" fmla="*/ 2124075 h 2143125"/>
              <a:gd name="connsiteX106" fmla="*/ 2011142 w 4992467"/>
              <a:gd name="connsiteY106" fmla="*/ 2114550 h 2143125"/>
              <a:gd name="connsiteX107" fmla="*/ 1887317 w 4992467"/>
              <a:gd name="connsiteY107" fmla="*/ 2095500 h 2143125"/>
              <a:gd name="connsiteX108" fmla="*/ 1639667 w 4992467"/>
              <a:gd name="connsiteY108" fmla="*/ 2085975 h 2143125"/>
              <a:gd name="connsiteX109" fmla="*/ 1553942 w 4992467"/>
              <a:gd name="connsiteY109" fmla="*/ 2076450 h 2143125"/>
              <a:gd name="connsiteX110" fmla="*/ 1525367 w 4992467"/>
              <a:gd name="connsiteY110" fmla="*/ 2066925 h 2143125"/>
              <a:gd name="connsiteX111" fmla="*/ 687167 w 4992467"/>
              <a:gd name="connsiteY111" fmla="*/ 2085975 h 2143125"/>
              <a:gd name="connsiteX112" fmla="*/ 620492 w 4992467"/>
              <a:gd name="connsiteY112" fmla="*/ 2076450 h 2143125"/>
              <a:gd name="connsiteX113" fmla="*/ 572867 w 4992467"/>
              <a:gd name="connsiteY11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1367 w 4992467"/>
              <a:gd name="connsiteY12" fmla="*/ 809625 h 2143125"/>
              <a:gd name="connsiteX13" fmla="*/ 68042 w 4992467"/>
              <a:gd name="connsiteY13" fmla="*/ 733425 h 2143125"/>
              <a:gd name="connsiteX14" fmla="*/ 96617 w 4992467"/>
              <a:gd name="connsiteY14" fmla="*/ 714375 h 2143125"/>
              <a:gd name="connsiteX15" fmla="*/ 125192 w 4992467"/>
              <a:gd name="connsiteY15" fmla="*/ 695325 h 2143125"/>
              <a:gd name="connsiteX16" fmla="*/ 172817 w 4992467"/>
              <a:gd name="connsiteY16" fmla="*/ 647700 h 2143125"/>
              <a:gd name="connsiteX17" fmla="*/ 201392 w 4992467"/>
              <a:gd name="connsiteY17" fmla="*/ 638175 h 2143125"/>
              <a:gd name="connsiteX18" fmla="*/ 258542 w 4992467"/>
              <a:gd name="connsiteY18" fmla="*/ 600075 h 2143125"/>
              <a:gd name="connsiteX19" fmla="*/ 315692 w 4992467"/>
              <a:gd name="connsiteY19" fmla="*/ 571500 h 2143125"/>
              <a:gd name="connsiteX20" fmla="*/ 344267 w 4992467"/>
              <a:gd name="connsiteY20" fmla="*/ 561975 h 2143125"/>
              <a:gd name="connsiteX21" fmla="*/ 401417 w 4992467"/>
              <a:gd name="connsiteY21" fmla="*/ 523875 h 2143125"/>
              <a:gd name="connsiteX22" fmla="*/ 429992 w 4992467"/>
              <a:gd name="connsiteY22" fmla="*/ 504825 h 2143125"/>
              <a:gd name="connsiteX23" fmla="*/ 458567 w 4992467"/>
              <a:gd name="connsiteY23" fmla="*/ 495300 h 2143125"/>
              <a:gd name="connsiteX24" fmla="*/ 487142 w 4992467"/>
              <a:gd name="connsiteY24" fmla="*/ 476250 h 2143125"/>
              <a:gd name="connsiteX25" fmla="*/ 544292 w 4992467"/>
              <a:gd name="connsiteY25" fmla="*/ 457200 h 2143125"/>
              <a:gd name="connsiteX26" fmla="*/ 649067 w 4992467"/>
              <a:gd name="connsiteY26" fmla="*/ 428625 h 2143125"/>
              <a:gd name="connsiteX27" fmla="*/ 830042 w 4992467"/>
              <a:gd name="connsiteY27" fmla="*/ 409575 h 2143125"/>
              <a:gd name="connsiteX28" fmla="*/ 925292 w 4992467"/>
              <a:gd name="connsiteY28" fmla="*/ 381000 h 2143125"/>
              <a:gd name="connsiteX29" fmla="*/ 953867 w 4992467"/>
              <a:gd name="connsiteY29" fmla="*/ 361950 h 2143125"/>
              <a:gd name="connsiteX30" fmla="*/ 1011017 w 4992467"/>
              <a:gd name="connsiteY30" fmla="*/ 342900 h 2143125"/>
              <a:gd name="connsiteX31" fmla="*/ 1096742 w 4992467"/>
              <a:gd name="connsiteY31" fmla="*/ 304800 h 2143125"/>
              <a:gd name="connsiteX32" fmla="*/ 1182467 w 4992467"/>
              <a:gd name="connsiteY32" fmla="*/ 285750 h 2143125"/>
              <a:gd name="connsiteX33" fmla="*/ 1220567 w 4992467"/>
              <a:gd name="connsiteY33" fmla="*/ 276225 h 2143125"/>
              <a:gd name="connsiteX34" fmla="*/ 1411067 w 4992467"/>
              <a:gd name="connsiteY34" fmla="*/ 266700 h 2143125"/>
              <a:gd name="connsiteX35" fmla="*/ 1458692 w 4992467"/>
              <a:gd name="connsiteY35" fmla="*/ 257175 h 2143125"/>
              <a:gd name="connsiteX36" fmla="*/ 1487267 w 4992467"/>
              <a:gd name="connsiteY36" fmla="*/ 247650 h 2143125"/>
              <a:gd name="connsiteX37" fmla="*/ 1544417 w 4992467"/>
              <a:gd name="connsiteY37" fmla="*/ 238125 h 2143125"/>
              <a:gd name="connsiteX38" fmla="*/ 1658717 w 4992467"/>
              <a:gd name="connsiteY38" fmla="*/ 247650 h 2143125"/>
              <a:gd name="connsiteX39" fmla="*/ 1868267 w 4992467"/>
              <a:gd name="connsiteY39" fmla="*/ 228600 h 2143125"/>
              <a:gd name="connsiteX40" fmla="*/ 1953992 w 4992467"/>
              <a:gd name="connsiteY40" fmla="*/ 200025 h 2143125"/>
              <a:gd name="connsiteX41" fmla="*/ 1982567 w 4992467"/>
              <a:gd name="connsiteY41" fmla="*/ 190500 h 2143125"/>
              <a:gd name="connsiteX42" fmla="*/ 2011142 w 4992467"/>
              <a:gd name="connsiteY42" fmla="*/ 171450 h 2143125"/>
              <a:gd name="connsiteX43" fmla="*/ 2068292 w 4992467"/>
              <a:gd name="connsiteY43" fmla="*/ 152400 h 2143125"/>
              <a:gd name="connsiteX44" fmla="*/ 2154017 w 4992467"/>
              <a:gd name="connsiteY44" fmla="*/ 114300 h 2143125"/>
              <a:gd name="connsiteX45" fmla="*/ 2496917 w 4992467"/>
              <a:gd name="connsiteY45" fmla="*/ 95250 h 2143125"/>
              <a:gd name="connsiteX46" fmla="*/ 2582642 w 4992467"/>
              <a:gd name="connsiteY46" fmla="*/ 66675 h 2143125"/>
              <a:gd name="connsiteX47" fmla="*/ 2611217 w 4992467"/>
              <a:gd name="connsiteY47" fmla="*/ 57150 h 2143125"/>
              <a:gd name="connsiteX48" fmla="*/ 2639792 w 4992467"/>
              <a:gd name="connsiteY48" fmla="*/ 38100 h 2143125"/>
              <a:gd name="connsiteX49" fmla="*/ 2696942 w 4992467"/>
              <a:gd name="connsiteY49" fmla="*/ 19050 h 2143125"/>
              <a:gd name="connsiteX50" fmla="*/ 2763617 w 4992467"/>
              <a:gd name="connsiteY50" fmla="*/ 0 h 2143125"/>
              <a:gd name="connsiteX51" fmla="*/ 2982692 w 4992467"/>
              <a:gd name="connsiteY51" fmla="*/ 9525 h 2143125"/>
              <a:gd name="connsiteX52" fmla="*/ 3039842 w 4992467"/>
              <a:gd name="connsiteY52" fmla="*/ 28575 h 2143125"/>
              <a:gd name="connsiteX53" fmla="*/ 3077942 w 4992467"/>
              <a:gd name="connsiteY53" fmla="*/ 38100 h 2143125"/>
              <a:gd name="connsiteX54" fmla="*/ 3135092 w 4992467"/>
              <a:gd name="connsiteY54" fmla="*/ 57150 h 2143125"/>
              <a:gd name="connsiteX55" fmla="*/ 3192242 w 4992467"/>
              <a:gd name="connsiteY55" fmla="*/ 76200 h 2143125"/>
              <a:gd name="connsiteX56" fmla="*/ 3220817 w 4992467"/>
              <a:gd name="connsiteY56" fmla="*/ 85725 h 2143125"/>
              <a:gd name="connsiteX57" fmla="*/ 3249392 w 4992467"/>
              <a:gd name="connsiteY57" fmla="*/ 95250 h 2143125"/>
              <a:gd name="connsiteX58" fmla="*/ 3363692 w 4992467"/>
              <a:gd name="connsiteY58" fmla="*/ 104775 h 2143125"/>
              <a:gd name="connsiteX59" fmla="*/ 3420842 w 4992467"/>
              <a:gd name="connsiteY59" fmla="*/ 133350 h 2143125"/>
              <a:gd name="connsiteX60" fmla="*/ 3449417 w 4992467"/>
              <a:gd name="connsiteY60" fmla="*/ 161925 h 2143125"/>
              <a:gd name="connsiteX61" fmla="*/ 3506567 w 4992467"/>
              <a:gd name="connsiteY61" fmla="*/ 200025 h 2143125"/>
              <a:gd name="connsiteX62" fmla="*/ 3535142 w 4992467"/>
              <a:gd name="connsiteY62" fmla="*/ 219075 h 2143125"/>
              <a:gd name="connsiteX63" fmla="*/ 3563717 w 4992467"/>
              <a:gd name="connsiteY63" fmla="*/ 247650 h 2143125"/>
              <a:gd name="connsiteX64" fmla="*/ 3620867 w 4992467"/>
              <a:gd name="connsiteY64" fmla="*/ 266700 h 2143125"/>
              <a:gd name="connsiteX65" fmla="*/ 3678017 w 4992467"/>
              <a:gd name="connsiteY65" fmla="*/ 295275 h 2143125"/>
              <a:gd name="connsiteX66" fmla="*/ 3706592 w 4992467"/>
              <a:gd name="connsiteY66" fmla="*/ 314325 h 2143125"/>
              <a:gd name="connsiteX67" fmla="*/ 3744692 w 4992467"/>
              <a:gd name="connsiteY67" fmla="*/ 323850 h 2143125"/>
              <a:gd name="connsiteX68" fmla="*/ 3887567 w 4992467"/>
              <a:gd name="connsiteY68" fmla="*/ 342900 h 2143125"/>
              <a:gd name="connsiteX69" fmla="*/ 3944717 w 4992467"/>
              <a:gd name="connsiteY69" fmla="*/ 361950 h 2143125"/>
              <a:gd name="connsiteX70" fmla="*/ 3973292 w 4992467"/>
              <a:gd name="connsiteY70" fmla="*/ 371475 h 2143125"/>
              <a:gd name="connsiteX71" fmla="*/ 4030442 w 4992467"/>
              <a:gd name="connsiteY71" fmla="*/ 419100 h 2143125"/>
              <a:gd name="connsiteX72" fmla="*/ 4087592 w 4992467"/>
              <a:gd name="connsiteY72" fmla="*/ 457200 h 2143125"/>
              <a:gd name="connsiteX73" fmla="*/ 4116167 w 4992467"/>
              <a:gd name="connsiteY73" fmla="*/ 476250 h 2143125"/>
              <a:gd name="connsiteX74" fmla="*/ 4173317 w 4992467"/>
              <a:gd name="connsiteY74" fmla="*/ 514350 h 2143125"/>
              <a:gd name="connsiteX75" fmla="*/ 4201892 w 4992467"/>
              <a:gd name="connsiteY75" fmla="*/ 533400 h 2143125"/>
              <a:gd name="connsiteX76" fmla="*/ 4230467 w 4992467"/>
              <a:gd name="connsiteY76" fmla="*/ 542925 h 2143125"/>
              <a:gd name="connsiteX77" fmla="*/ 4259042 w 4992467"/>
              <a:gd name="connsiteY77" fmla="*/ 571500 h 2143125"/>
              <a:gd name="connsiteX78" fmla="*/ 4316192 w 4992467"/>
              <a:gd name="connsiteY78" fmla="*/ 600075 h 2143125"/>
              <a:gd name="connsiteX79" fmla="*/ 4344767 w 4992467"/>
              <a:gd name="connsiteY79" fmla="*/ 628650 h 2143125"/>
              <a:gd name="connsiteX80" fmla="*/ 4373342 w 4992467"/>
              <a:gd name="connsiteY80" fmla="*/ 638175 h 2143125"/>
              <a:gd name="connsiteX81" fmla="*/ 4459067 w 4992467"/>
              <a:gd name="connsiteY81" fmla="*/ 695325 h 2143125"/>
              <a:gd name="connsiteX82" fmla="*/ 4487642 w 4992467"/>
              <a:gd name="connsiteY82" fmla="*/ 714375 h 2143125"/>
              <a:gd name="connsiteX83" fmla="*/ 4516217 w 4992467"/>
              <a:gd name="connsiteY83" fmla="*/ 733425 h 2143125"/>
              <a:gd name="connsiteX84" fmla="*/ 4601942 w 4992467"/>
              <a:gd name="connsiteY84" fmla="*/ 809625 h 2143125"/>
              <a:gd name="connsiteX85" fmla="*/ 4630517 w 4992467"/>
              <a:gd name="connsiteY85" fmla="*/ 819150 h 2143125"/>
              <a:gd name="connsiteX86" fmla="*/ 4687667 w 4992467"/>
              <a:gd name="connsiteY86" fmla="*/ 857250 h 2143125"/>
              <a:gd name="connsiteX87" fmla="*/ 4754342 w 4992467"/>
              <a:gd name="connsiteY87" fmla="*/ 876300 h 2143125"/>
              <a:gd name="connsiteX88" fmla="*/ 4782917 w 4992467"/>
              <a:gd name="connsiteY88" fmla="*/ 885825 h 2143125"/>
              <a:gd name="connsiteX89" fmla="*/ 4849592 w 4992467"/>
              <a:gd name="connsiteY89" fmla="*/ 904875 h 2143125"/>
              <a:gd name="connsiteX90" fmla="*/ 4878167 w 4992467"/>
              <a:gd name="connsiteY90" fmla="*/ 923925 h 2143125"/>
              <a:gd name="connsiteX91" fmla="*/ 4906742 w 4992467"/>
              <a:gd name="connsiteY91" fmla="*/ 933450 h 2143125"/>
              <a:gd name="connsiteX92" fmla="*/ 4963892 w 4992467"/>
              <a:gd name="connsiteY92" fmla="*/ 971550 h 2143125"/>
              <a:gd name="connsiteX93" fmla="*/ 4992467 w 4992467"/>
              <a:gd name="connsiteY93" fmla="*/ 1008111 h 2143125"/>
              <a:gd name="connsiteX94" fmla="*/ 4220942 w 4992467"/>
              <a:gd name="connsiteY94" fmla="*/ 2038350 h 2143125"/>
              <a:gd name="connsiteX95" fmla="*/ 4154267 w 4992467"/>
              <a:gd name="connsiteY95" fmla="*/ 2114550 h 2143125"/>
              <a:gd name="connsiteX96" fmla="*/ 4106642 w 4992467"/>
              <a:gd name="connsiteY96" fmla="*/ 2124075 h 2143125"/>
              <a:gd name="connsiteX97" fmla="*/ 3906617 w 4992467"/>
              <a:gd name="connsiteY97" fmla="*/ 2143125 h 2143125"/>
              <a:gd name="connsiteX98" fmla="*/ 3458942 w 4992467"/>
              <a:gd name="connsiteY98" fmla="*/ 2124075 h 2143125"/>
              <a:gd name="connsiteX99" fmla="*/ 3344642 w 4992467"/>
              <a:gd name="connsiteY99" fmla="*/ 2095500 h 2143125"/>
              <a:gd name="connsiteX100" fmla="*/ 3297017 w 4992467"/>
              <a:gd name="connsiteY100" fmla="*/ 2085975 h 2143125"/>
              <a:gd name="connsiteX101" fmla="*/ 3068417 w 4992467"/>
              <a:gd name="connsiteY101" fmla="*/ 2095500 h 2143125"/>
              <a:gd name="connsiteX102" fmla="*/ 3030317 w 4992467"/>
              <a:gd name="connsiteY102" fmla="*/ 2105025 h 2143125"/>
              <a:gd name="connsiteX103" fmla="*/ 2925542 w 4992467"/>
              <a:gd name="connsiteY103" fmla="*/ 2114550 h 2143125"/>
              <a:gd name="connsiteX104" fmla="*/ 2858867 w 4992467"/>
              <a:gd name="connsiteY104" fmla="*/ 2124075 h 2143125"/>
              <a:gd name="connsiteX105" fmla="*/ 2011142 w 4992467"/>
              <a:gd name="connsiteY105" fmla="*/ 2114550 h 2143125"/>
              <a:gd name="connsiteX106" fmla="*/ 1887317 w 4992467"/>
              <a:gd name="connsiteY106" fmla="*/ 2095500 h 2143125"/>
              <a:gd name="connsiteX107" fmla="*/ 1639667 w 4992467"/>
              <a:gd name="connsiteY107" fmla="*/ 2085975 h 2143125"/>
              <a:gd name="connsiteX108" fmla="*/ 1553942 w 4992467"/>
              <a:gd name="connsiteY108" fmla="*/ 2076450 h 2143125"/>
              <a:gd name="connsiteX109" fmla="*/ 1525367 w 4992467"/>
              <a:gd name="connsiteY109" fmla="*/ 2066925 h 2143125"/>
              <a:gd name="connsiteX110" fmla="*/ 687167 w 4992467"/>
              <a:gd name="connsiteY110" fmla="*/ 2085975 h 2143125"/>
              <a:gd name="connsiteX111" fmla="*/ 620492 w 4992467"/>
              <a:gd name="connsiteY111" fmla="*/ 2076450 h 2143125"/>
              <a:gd name="connsiteX112" fmla="*/ 572867 w 4992467"/>
              <a:gd name="connsiteY11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15692 w 4992467"/>
              <a:gd name="connsiteY10" fmla="*/ 1504950 h 2143125"/>
              <a:gd name="connsiteX11" fmla="*/ 1367 w 4992467"/>
              <a:gd name="connsiteY11" fmla="*/ 809625 h 2143125"/>
              <a:gd name="connsiteX12" fmla="*/ 68042 w 4992467"/>
              <a:gd name="connsiteY12" fmla="*/ 733425 h 2143125"/>
              <a:gd name="connsiteX13" fmla="*/ 96617 w 4992467"/>
              <a:gd name="connsiteY13" fmla="*/ 714375 h 2143125"/>
              <a:gd name="connsiteX14" fmla="*/ 125192 w 4992467"/>
              <a:gd name="connsiteY14" fmla="*/ 695325 h 2143125"/>
              <a:gd name="connsiteX15" fmla="*/ 172817 w 4992467"/>
              <a:gd name="connsiteY15" fmla="*/ 647700 h 2143125"/>
              <a:gd name="connsiteX16" fmla="*/ 201392 w 4992467"/>
              <a:gd name="connsiteY16" fmla="*/ 638175 h 2143125"/>
              <a:gd name="connsiteX17" fmla="*/ 258542 w 4992467"/>
              <a:gd name="connsiteY17" fmla="*/ 600075 h 2143125"/>
              <a:gd name="connsiteX18" fmla="*/ 315692 w 4992467"/>
              <a:gd name="connsiteY18" fmla="*/ 571500 h 2143125"/>
              <a:gd name="connsiteX19" fmla="*/ 344267 w 4992467"/>
              <a:gd name="connsiteY19" fmla="*/ 561975 h 2143125"/>
              <a:gd name="connsiteX20" fmla="*/ 401417 w 4992467"/>
              <a:gd name="connsiteY20" fmla="*/ 523875 h 2143125"/>
              <a:gd name="connsiteX21" fmla="*/ 429992 w 4992467"/>
              <a:gd name="connsiteY21" fmla="*/ 504825 h 2143125"/>
              <a:gd name="connsiteX22" fmla="*/ 458567 w 4992467"/>
              <a:gd name="connsiteY22" fmla="*/ 495300 h 2143125"/>
              <a:gd name="connsiteX23" fmla="*/ 487142 w 4992467"/>
              <a:gd name="connsiteY23" fmla="*/ 476250 h 2143125"/>
              <a:gd name="connsiteX24" fmla="*/ 544292 w 4992467"/>
              <a:gd name="connsiteY24" fmla="*/ 457200 h 2143125"/>
              <a:gd name="connsiteX25" fmla="*/ 649067 w 4992467"/>
              <a:gd name="connsiteY25" fmla="*/ 428625 h 2143125"/>
              <a:gd name="connsiteX26" fmla="*/ 830042 w 4992467"/>
              <a:gd name="connsiteY26" fmla="*/ 409575 h 2143125"/>
              <a:gd name="connsiteX27" fmla="*/ 925292 w 4992467"/>
              <a:gd name="connsiteY27" fmla="*/ 381000 h 2143125"/>
              <a:gd name="connsiteX28" fmla="*/ 953867 w 4992467"/>
              <a:gd name="connsiteY28" fmla="*/ 361950 h 2143125"/>
              <a:gd name="connsiteX29" fmla="*/ 1011017 w 4992467"/>
              <a:gd name="connsiteY29" fmla="*/ 342900 h 2143125"/>
              <a:gd name="connsiteX30" fmla="*/ 1096742 w 4992467"/>
              <a:gd name="connsiteY30" fmla="*/ 304800 h 2143125"/>
              <a:gd name="connsiteX31" fmla="*/ 1182467 w 4992467"/>
              <a:gd name="connsiteY31" fmla="*/ 285750 h 2143125"/>
              <a:gd name="connsiteX32" fmla="*/ 1220567 w 4992467"/>
              <a:gd name="connsiteY32" fmla="*/ 276225 h 2143125"/>
              <a:gd name="connsiteX33" fmla="*/ 1411067 w 4992467"/>
              <a:gd name="connsiteY33" fmla="*/ 266700 h 2143125"/>
              <a:gd name="connsiteX34" fmla="*/ 1458692 w 4992467"/>
              <a:gd name="connsiteY34" fmla="*/ 257175 h 2143125"/>
              <a:gd name="connsiteX35" fmla="*/ 1487267 w 4992467"/>
              <a:gd name="connsiteY35" fmla="*/ 247650 h 2143125"/>
              <a:gd name="connsiteX36" fmla="*/ 1544417 w 4992467"/>
              <a:gd name="connsiteY36" fmla="*/ 238125 h 2143125"/>
              <a:gd name="connsiteX37" fmla="*/ 1658717 w 4992467"/>
              <a:gd name="connsiteY37" fmla="*/ 247650 h 2143125"/>
              <a:gd name="connsiteX38" fmla="*/ 1868267 w 4992467"/>
              <a:gd name="connsiteY38" fmla="*/ 228600 h 2143125"/>
              <a:gd name="connsiteX39" fmla="*/ 1953992 w 4992467"/>
              <a:gd name="connsiteY39" fmla="*/ 200025 h 2143125"/>
              <a:gd name="connsiteX40" fmla="*/ 1982567 w 4992467"/>
              <a:gd name="connsiteY40" fmla="*/ 190500 h 2143125"/>
              <a:gd name="connsiteX41" fmla="*/ 2011142 w 4992467"/>
              <a:gd name="connsiteY41" fmla="*/ 171450 h 2143125"/>
              <a:gd name="connsiteX42" fmla="*/ 2068292 w 4992467"/>
              <a:gd name="connsiteY42" fmla="*/ 152400 h 2143125"/>
              <a:gd name="connsiteX43" fmla="*/ 2154017 w 4992467"/>
              <a:gd name="connsiteY43" fmla="*/ 114300 h 2143125"/>
              <a:gd name="connsiteX44" fmla="*/ 2496917 w 4992467"/>
              <a:gd name="connsiteY44" fmla="*/ 95250 h 2143125"/>
              <a:gd name="connsiteX45" fmla="*/ 2582642 w 4992467"/>
              <a:gd name="connsiteY45" fmla="*/ 66675 h 2143125"/>
              <a:gd name="connsiteX46" fmla="*/ 2611217 w 4992467"/>
              <a:gd name="connsiteY46" fmla="*/ 57150 h 2143125"/>
              <a:gd name="connsiteX47" fmla="*/ 2639792 w 4992467"/>
              <a:gd name="connsiteY47" fmla="*/ 38100 h 2143125"/>
              <a:gd name="connsiteX48" fmla="*/ 2696942 w 4992467"/>
              <a:gd name="connsiteY48" fmla="*/ 19050 h 2143125"/>
              <a:gd name="connsiteX49" fmla="*/ 2763617 w 4992467"/>
              <a:gd name="connsiteY49" fmla="*/ 0 h 2143125"/>
              <a:gd name="connsiteX50" fmla="*/ 2982692 w 4992467"/>
              <a:gd name="connsiteY50" fmla="*/ 9525 h 2143125"/>
              <a:gd name="connsiteX51" fmla="*/ 3039842 w 4992467"/>
              <a:gd name="connsiteY51" fmla="*/ 28575 h 2143125"/>
              <a:gd name="connsiteX52" fmla="*/ 3077942 w 4992467"/>
              <a:gd name="connsiteY52" fmla="*/ 38100 h 2143125"/>
              <a:gd name="connsiteX53" fmla="*/ 3135092 w 4992467"/>
              <a:gd name="connsiteY53" fmla="*/ 57150 h 2143125"/>
              <a:gd name="connsiteX54" fmla="*/ 3192242 w 4992467"/>
              <a:gd name="connsiteY54" fmla="*/ 76200 h 2143125"/>
              <a:gd name="connsiteX55" fmla="*/ 3220817 w 4992467"/>
              <a:gd name="connsiteY55" fmla="*/ 85725 h 2143125"/>
              <a:gd name="connsiteX56" fmla="*/ 3249392 w 4992467"/>
              <a:gd name="connsiteY56" fmla="*/ 95250 h 2143125"/>
              <a:gd name="connsiteX57" fmla="*/ 3363692 w 4992467"/>
              <a:gd name="connsiteY57" fmla="*/ 104775 h 2143125"/>
              <a:gd name="connsiteX58" fmla="*/ 3420842 w 4992467"/>
              <a:gd name="connsiteY58" fmla="*/ 133350 h 2143125"/>
              <a:gd name="connsiteX59" fmla="*/ 3449417 w 4992467"/>
              <a:gd name="connsiteY59" fmla="*/ 161925 h 2143125"/>
              <a:gd name="connsiteX60" fmla="*/ 3506567 w 4992467"/>
              <a:gd name="connsiteY60" fmla="*/ 200025 h 2143125"/>
              <a:gd name="connsiteX61" fmla="*/ 3535142 w 4992467"/>
              <a:gd name="connsiteY61" fmla="*/ 219075 h 2143125"/>
              <a:gd name="connsiteX62" fmla="*/ 3563717 w 4992467"/>
              <a:gd name="connsiteY62" fmla="*/ 247650 h 2143125"/>
              <a:gd name="connsiteX63" fmla="*/ 3620867 w 4992467"/>
              <a:gd name="connsiteY63" fmla="*/ 266700 h 2143125"/>
              <a:gd name="connsiteX64" fmla="*/ 3678017 w 4992467"/>
              <a:gd name="connsiteY64" fmla="*/ 295275 h 2143125"/>
              <a:gd name="connsiteX65" fmla="*/ 3706592 w 4992467"/>
              <a:gd name="connsiteY65" fmla="*/ 314325 h 2143125"/>
              <a:gd name="connsiteX66" fmla="*/ 3744692 w 4992467"/>
              <a:gd name="connsiteY66" fmla="*/ 323850 h 2143125"/>
              <a:gd name="connsiteX67" fmla="*/ 3887567 w 4992467"/>
              <a:gd name="connsiteY67" fmla="*/ 342900 h 2143125"/>
              <a:gd name="connsiteX68" fmla="*/ 3944717 w 4992467"/>
              <a:gd name="connsiteY68" fmla="*/ 361950 h 2143125"/>
              <a:gd name="connsiteX69" fmla="*/ 3973292 w 4992467"/>
              <a:gd name="connsiteY69" fmla="*/ 371475 h 2143125"/>
              <a:gd name="connsiteX70" fmla="*/ 4030442 w 4992467"/>
              <a:gd name="connsiteY70" fmla="*/ 419100 h 2143125"/>
              <a:gd name="connsiteX71" fmla="*/ 4087592 w 4992467"/>
              <a:gd name="connsiteY71" fmla="*/ 457200 h 2143125"/>
              <a:gd name="connsiteX72" fmla="*/ 4116167 w 4992467"/>
              <a:gd name="connsiteY72" fmla="*/ 476250 h 2143125"/>
              <a:gd name="connsiteX73" fmla="*/ 4173317 w 4992467"/>
              <a:gd name="connsiteY73" fmla="*/ 514350 h 2143125"/>
              <a:gd name="connsiteX74" fmla="*/ 4201892 w 4992467"/>
              <a:gd name="connsiteY74" fmla="*/ 533400 h 2143125"/>
              <a:gd name="connsiteX75" fmla="*/ 4230467 w 4992467"/>
              <a:gd name="connsiteY75" fmla="*/ 542925 h 2143125"/>
              <a:gd name="connsiteX76" fmla="*/ 4259042 w 4992467"/>
              <a:gd name="connsiteY76" fmla="*/ 571500 h 2143125"/>
              <a:gd name="connsiteX77" fmla="*/ 4316192 w 4992467"/>
              <a:gd name="connsiteY77" fmla="*/ 600075 h 2143125"/>
              <a:gd name="connsiteX78" fmla="*/ 4344767 w 4992467"/>
              <a:gd name="connsiteY78" fmla="*/ 628650 h 2143125"/>
              <a:gd name="connsiteX79" fmla="*/ 4373342 w 4992467"/>
              <a:gd name="connsiteY79" fmla="*/ 638175 h 2143125"/>
              <a:gd name="connsiteX80" fmla="*/ 4459067 w 4992467"/>
              <a:gd name="connsiteY80" fmla="*/ 695325 h 2143125"/>
              <a:gd name="connsiteX81" fmla="*/ 4487642 w 4992467"/>
              <a:gd name="connsiteY81" fmla="*/ 714375 h 2143125"/>
              <a:gd name="connsiteX82" fmla="*/ 4516217 w 4992467"/>
              <a:gd name="connsiteY82" fmla="*/ 733425 h 2143125"/>
              <a:gd name="connsiteX83" fmla="*/ 4601942 w 4992467"/>
              <a:gd name="connsiteY83" fmla="*/ 809625 h 2143125"/>
              <a:gd name="connsiteX84" fmla="*/ 4630517 w 4992467"/>
              <a:gd name="connsiteY84" fmla="*/ 819150 h 2143125"/>
              <a:gd name="connsiteX85" fmla="*/ 4687667 w 4992467"/>
              <a:gd name="connsiteY85" fmla="*/ 857250 h 2143125"/>
              <a:gd name="connsiteX86" fmla="*/ 4754342 w 4992467"/>
              <a:gd name="connsiteY86" fmla="*/ 876300 h 2143125"/>
              <a:gd name="connsiteX87" fmla="*/ 4782917 w 4992467"/>
              <a:gd name="connsiteY87" fmla="*/ 885825 h 2143125"/>
              <a:gd name="connsiteX88" fmla="*/ 4849592 w 4992467"/>
              <a:gd name="connsiteY88" fmla="*/ 904875 h 2143125"/>
              <a:gd name="connsiteX89" fmla="*/ 4878167 w 4992467"/>
              <a:gd name="connsiteY89" fmla="*/ 923925 h 2143125"/>
              <a:gd name="connsiteX90" fmla="*/ 4906742 w 4992467"/>
              <a:gd name="connsiteY90" fmla="*/ 933450 h 2143125"/>
              <a:gd name="connsiteX91" fmla="*/ 4963892 w 4992467"/>
              <a:gd name="connsiteY91" fmla="*/ 971550 h 2143125"/>
              <a:gd name="connsiteX92" fmla="*/ 4992467 w 4992467"/>
              <a:gd name="connsiteY92" fmla="*/ 1008111 h 2143125"/>
              <a:gd name="connsiteX93" fmla="*/ 4220942 w 4992467"/>
              <a:gd name="connsiteY93" fmla="*/ 2038350 h 2143125"/>
              <a:gd name="connsiteX94" fmla="*/ 4154267 w 4992467"/>
              <a:gd name="connsiteY94" fmla="*/ 2114550 h 2143125"/>
              <a:gd name="connsiteX95" fmla="*/ 4106642 w 4992467"/>
              <a:gd name="connsiteY95" fmla="*/ 2124075 h 2143125"/>
              <a:gd name="connsiteX96" fmla="*/ 3906617 w 4992467"/>
              <a:gd name="connsiteY96" fmla="*/ 2143125 h 2143125"/>
              <a:gd name="connsiteX97" fmla="*/ 3458942 w 4992467"/>
              <a:gd name="connsiteY97" fmla="*/ 2124075 h 2143125"/>
              <a:gd name="connsiteX98" fmla="*/ 3344642 w 4992467"/>
              <a:gd name="connsiteY98" fmla="*/ 2095500 h 2143125"/>
              <a:gd name="connsiteX99" fmla="*/ 3297017 w 4992467"/>
              <a:gd name="connsiteY99" fmla="*/ 2085975 h 2143125"/>
              <a:gd name="connsiteX100" fmla="*/ 3068417 w 4992467"/>
              <a:gd name="connsiteY100" fmla="*/ 2095500 h 2143125"/>
              <a:gd name="connsiteX101" fmla="*/ 3030317 w 4992467"/>
              <a:gd name="connsiteY101" fmla="*/ 2105025 h 2143125"/>
              <a:gd name="connsiteX102" fmla="*/ 2925542 w 4992467"/>
              <a:gd name="connsiteY102" fmla="*/ 2114550 h 2143125"/>
              <a:gd name="connsiteX103" fmla="*/ 2858867 w 4992467"/>
              <a:gd name="connsiteY103" fmla="*/ 2124075 h 2143125"/>
              <a:gd name="connsiteX104" fmla="*/ 2011142 w 4992467"/>
              <a:gd name="connsiteY104" fmla="*/ 2114550 h 2143125"/>
              <a:gd name="connsiteX105" fmla="*/ 1887317 w 4992467"/>
              <a:gd name="connsiteY105" fmla="*/ 2095500 h 2143125"/>
              <a:gd name="connsiteX106" fmla="*/ 1639667 w 4992467"/>
              <a:gd name="connsiteY106" fmla="*/ 2085975 h 2143125"/>
              <a:gd name="connsiteX107" fmla="*/ 1553942 w 4992467"/>
              <a:gd name="connsiteY107" fmla="*/ 2076450 h 2143125"/>
              <a:gd name="connsiteX108" fmla="*/ 1525367 w 4992467"/>
              <a:gd name="connsiteY108" fmla="*/ 2066925 h 2143125"/>
              <a:gd name="connsiteX109" fmla="*/ 687167 w 4992467"/>
              <a:gd name="connsiteY109" fmla="*/ 2085975 h 2143125"/>
              <a:gd name="connsiteX110" fmla="*/ 620492 w 4992467"/>
              <a:gd name="connsiteY110" fmla="*/ 2076450 h 2143125"/>
              <a:gd name="connsiteX111" fmla="*/ 572867 w 4992467"/>
              <a:gd name="connsiteY11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1367 w 4992467"/>
              <a:gd name="connsiteY10" fmla="*/ 809625 h 2143125"/>
              <a:gd name="connsiteX11" fmla="*/ 68042 w 4992467"/>
              <a:gd name="connsiteY11" fmla="*/ 733425 h 2143125"/>
              <a:gd name="connsiteX12" fmla="*/ 96617 w 4992467"/>
              <a:gd name="connsiteY12" fmla="*/ 714375 h 2143125"/>
              <a:gd name="connsiteX13" fmla="*/ 125192 w 4992467"/>
              <a:gd name="connsiteY13" fmla="*/ 695325 h 2143125"/>
              <a:gd name="connsiteX14" fmla="*/ 172817 w 4992467"/>
              <a:gd name="connsiteY14" fmla="*/ 647700 h 2143125"/>
              <a:gd name="connsiteX15" fmla="*/ 201392 w 4992467"/>
              <a:gd name="connsiteY15" fmla="*/ 638175 h 2143125"/>
              <a:gd name="connsiteX16" fmla="*/ 258542 w 4992467"/>
              <a:gd name="connsiteY16" fmla="*/ 600075 h 2143125"/>
              <a:gd name="connsiteX17" fmla="*/ 315692 w 4992467"/>
              <a:gd name="connsiteY17" fmla="*/ 571500 h 2143125"/>
              <a:gd name="connsiteX18" fmla="*/ 344267 w 4992467"/>
              <a:gd name="connsiteY18" fmla="*/ 561975 h 2143125"/>
              <a:gd name="connsiteX19" fmla="*/ 401417 w 4992467"/>
              <a:gd name="connsiteY19" fmla="*/ 523875 h 2143125"/>
              <a:gd name="connsiteX20" fmla="*/ 429992 w 4992467"/>
              <a:gd name="connsiteY20" fmla="*/ 504825 h 2143125"/>
              <a:gd name="connsiteX21" fmla="*/ 458567 w 4992467"/>
              <a:gd name="connsiteY21" fmla="*/ 495300 h 2143125"/>
              <a:gd name="connsiteX22" fmla="*/ 487142 w 4992467"/>
              <a:gd name="connsiteY22" fmla="*/ 476250 h 2143125"/>
              <a:gd name="connsiteX23" fmla="*/ 544292 w 4992467"/>
              <a:gd name="connsiteY23" fmla="*/ 457200 h 2143125"/>
              <a:gd name="connsiteX24" fmla="*/ 649067 w 4992467"/>
              <a:gd name="connsiteY24" fmla="*/ 428625 h 2143125"/>
              <a:gd name="connsiteX25" fmla="*/ 830042 w 4992467"/>
              <a:gd name="connsiteY25" fmla="*/ 409575 h 2143125"/>
              <a:gd name="connsiteX26" fmla="*/ 925292 w 4992467"/>
              <a:gd name="connsiteY26" fmla="*/ 381000 h 2143125"/>
              <a:gd name="connsiteX27" fmla="*/ 953867 w 4992467"/>
              <a:gd name="connsiteY27" fmla="*/ 361950 h 2143125"/>
              <a:gd name="connsiteX28" fmla="*/ 1011017 w 4992467"/>
              <a:gd name="connsiteY28" fmla="*/ 342900 h 2143125"/>
              <a:gd name="connsiteX29" fmla="*/ 1096742 w 4992467"/>
              <a:gd name="connsiteY29" fmla="*/ 304800 h 2143125"/>
              <a:gd name="connsiteX30" fmla="*/ 1182467 w 4992467"/>
              <a:gd name="connsiteY30" fmla="*/ 285750 h 2143125"/>
              <a:gd name="connsiteX31" fmla="*/ 1220567 w 4992467"/>
              <a:gd name="connsiteY31" fmla="*/ 276225 h 2143125"/>
              <a:gd name="connsiteX32" fmla="*/ 1411067 w 4992467"/>
              <a:gd name="connsiteY32" fmla="*/ 266700 h 2143125"/>
              <a:gd name="connsiteX33" fmla="*/ 1458692 w 4992467"/>
              <a:gd name="connsiteY33" fmla="*/ 257175 h 2143125"/>
              <a:gd name="connsiteX34" fmla="*/ 1487267 w 4992467"/>
              <a:gd name="connsiteY34" fmla="*/ 247650 h 2143125"/>
              <a:gd name="connsiteX35" fmla="*/ 1544417 w 4992467"/>
              <a:gd name="connsiteY35" fmla="*/ 238125 h 2143125"/>
              <a:gd name="connsiteX36" fmla="*/ 1658717 w 4992467"/>
              <a:gd name="connsiteY36" fmla="*/ 247650 h 2143125"/>
              <a:gd name="connsiteX37" fmla="*/ 1868267 w 4992467"/>
              <a:gd name="connsiteY37" fmla="*/ 228600 h 2143125"/>
              <a:gd name="connsiteX38" fmla="*/ 1953992 w 4992467"/>
              <a:gd name="connsiteY38" fmla="*/ 200025 h 2143125"/>
              <a:gd name="connsiteX39" fmla="*/ 1982567 w 4992467"/>
              <a:gd name="connsiteY39" fmla="*/ 190500 h 2143125"/>
              <a:gd name="connsiteX40" fmla="*/ 2011142 w 4992467"/>
              <a:gd name="connsiteY40" fmla="*/ 171450 h 2143125"/>
              <a:gd name="connsiteX41" fmla="*/ 2068292 w 4992467"/>
              <a:gd name="connsiteY41" fmla="*/ 152400 h 2143125"/>
              <a:gd name="connsiteX42" fmla="*/ 2154017 w 4992467"/>
              <a:gd name="connsiteY42" fmla="*/ 114300 h 2143125"/>
              <a:gd name="connsiteX43" fmla="*/ 2496917 w 4992467"/>
              <a:gd name="connsiteY43" fmla="*/ 95250 h 2143125"/>
              <a:gd name="connsiteX44" fmla="*/ 2582642 w 4992467"/>
              <a:gd name="connsiteY44" fmla="*/ 66675 h 2143125"/>
              <a:gd name="connsiteX45" fmla="*/ 2611217 w 4992467"/>
              <a:gd name="connsiteY45" fmla="*/ 57150 h 2143125"/>
              <a:gd name="connsiteX46" fmla="*/ 2639792 w 4992467"/>
              <a:gd name="connsiteY46" fmla="*/ 38100 h 2143125"/>
              <a:gd name="connsiteX47" fmla="*/ 2696942 w 4992467"/>
              <a:gd name="connsiteY47" fmla="*/ 19050 h 2143125"/>
              <a:gd name="connsiteX48" fmla="*/ 2763617 w 4992467"/>
              <a:gd name="connsiteY48" fmla="*/ 0 h 2143125"/>
              <a:gd name="connsiteX49" fmla="*/ 2982692 w 4992467"/>
              <a:gd name="connsiteY49" fmla="*/ 9525 h 2143125"/>
              <a:gd name="connsiteX50" fmla="*/ 3039842 w 4992467"/>
              <a:gd name="connsiteY50" fmla="*/ 28575 h 2143125"/>
              <a:gd name="connsiteX51" fmla="*/ 3077942 w 4992467"/>
              <a:gd name="connsiteY51" fmla="*/ 38100 h 2143125"/>
              <a:gd name="connsiteX52" fmla="*/ 3135092 w 4992467"/>
              <a:gd name="connsiteY52" fmla="*/ 57150 h 2143125"/>
              <a:gd name="connsiteX53" fmla="*/ 3192242 w 4992467"/>
              <a:gd name="connsiteY53" fmla="*/ 76200 h 2143125"/>
              <a:gd name="connsiteX54" fmla="*/ 3220817 w 4992467"/>
              <a:gd name="connsiteY54" fmla="*/ 85725 h 2143125"/>
              <a:gd name="connsiteX55" fmla="*/ 3249392 w 4992467"/>
              <a:gd name="connsiteY55" fmla="*/ 95250 h 2143125"/>
              <a:gd name="connsiteX56" fmla="*/ 3363692 w 4992467"/>
              <a:gd name="connsiteY56" fmla="*/ 104775 h 2143125"/>
              <a:gd name="connsiteX57" fmla="*/ 3420842 w 4992467"/>
              <a:gd name="connsiteY57" fmla="*/ 133350 h 2143125"/>
              <a:gd name="connsiteX58" fmla="*/ 3449417 w 4992467"/>
              <a:gd name="connsiteY58" fmla="*/ 161925 h 2143125"/>
              <a:gd name="connsiteX59" fmla="*/ 3506567 w 4992467"/>
              <a:gd name="connsiteY59" fmla="*/ 200025 h 2143125"/>
              <a:gd name="connsiteX60" fmla="*/ 3535142 w 4992467"/>
              <a:gd name="connsiteY60" fmla="*/ 219075 h 2143125"/>
              <a:gd name="connsiteX61" fmla="*/ 3563717 w 4992467"/>
              <a:gd name="connsiteY61" fmla="*/ 247650 h 2143125"/>
              <a:gd name="connsiteX62" fmla="*/ 3620867 w 4992467"/>
              <a:gd name="connsiteY62" fmla="*/ 266700 h 2143125"/>
              <a:gd name="connsiteX63" fmla="*/ 3678017 w 4992467"/>
              <a:gd name="connsiteY63" fmla="*/ 295275 h 2143125"/>
              <a:gd name="connsiteX64" fmla="*/ 3706592 w 4992467"/>
              <a:gd name="connsiteY64" fmla="*/ 314325 h 2143125"/>
              <a:gd name="connsiteX65" fmla="*/ 3744692 w 4992467"/>
              <a:gd name="connsiteY65" fmla="*/ 323850 h 2143125"/>
              <a:gd name="connsiteX66" fmla="*/ 3887567 w 4992467"/>
              <a:gd name="connsiteY66" fmla="*/ 342900 h 2143125"/>
              <a:gd name="connsiteX67" fmla="*/ 3944717 w 4992467"/>
              <a:gd name="connsiteY67" fmla="*/ 361950 h 2143125"/>
              <a:gd name="connsiteX68" fmla="*/ 3973292 w 4992467"/>
              <a:gd name="connsiteY68" fmla="*/ 371475 h 2143125"/>
              <a:gd name="connsiteX69" fmla="*/ 4030442 w 4992467"/>
              <a:gd name="connsiteY69" fmla="*/ 419100 h 2143125"/>
              <a:gd name="connsiteX70" fmla="*/ 4087592 w 4992467"/>
              <a:gd name="connsiteY70" fmla="*/ 457200 h 2143125"/>
              <a:gd name="connsiteX71" fmla="*/ 4116167 w 4992467"/>
              <a:gd name="connsiteY71" fmla="*/ 476250 h 2143125"/>
              <a:gd name="connsiteX72" fmla="*/ 4173317 w 4992467"/>
              <a:gd name="connsiteY72" fmla="*/ 514350 h 2143125"/>
              <a:gd name="connsiteX73" fmla="*/ 4201892 w 4992467"/>
              <a:gd name="connsiteY73" fmla="*/ 533400 h 2143125"/>
              <a:gd name="connsiteX74" fmla="*/ 4230467 w 4992467"/>
              <a:gd name="connsiteY74" fmla="*/ 542925 h 2143125"/>
              <a:gd name="connsiteX75" fmla="*/ 4259042 w 4992467"/>
              <a:gd name="connsiteY75" fmla="*/ 571500 h 2143125"/>
              <a:gd name="connsiteX76" fmla="*/ 4316192 w 4992467"/>
              <a:gd name="connsiteY76" fmla="*/ 600075 h 2143125"/>
              <a:gd name="connsiteX77" fmla="*/ 4344767 w 4992467"/>
              <a:gd name="connsiteY77" fmla="*/ 628650 h 2143125"/>
              <a:gd name="connsiteX78" fmla="*/ 4373342 w 4992467"/>
              <a:gd name="connsiteY78" fmla="*/ 638175 h 2143125"/>
              <a:gd name="connsiteX79" fmla="*/ 4459067 w 4992467"/>
              <a:gd name="connsiteY79" fmla="*/ 695325 h 2143125"/>
              <a:gd name="connsiteX80" fmla="*/ 4487642 w 4992467"/>
              <a:gd name="connsiteY80" fmla="*/ 714375 h 2143125"/>
              <a:gd name="connsiteX81" fmla="*/ 4516217 w 4992467"/>
              <a:gd name="connsiteY81" fmla="*/ 733425 h 2143125"/>
              <a:gd name="connsiteX82" fmla="*/ 4601942 w 4992467"/>
              <a:gd name="connsiteY82" fmla="*/ 809625 h 2143125"/>
              <a:gd name="connsiteX83" fmla="*/ 4630517 w 4992467"/>
              <a:gd name="connsiteY83" fmla="*/ 819150 h 2143125"/>
              <a:gd name="connsiteX84" fmla="*/ 4687667 w 4992467"/>
              <a:gd name="connsiteY84" fmla="*/ 857250 h 2143125"/>
              <a:gd name="connsiteX85" fmla="*/ 4754342 w 4992467"/>
              <a:gd name="connsiteY85" fmla="*/ 876300 h 2143125"/>
              <a:gd name="connsiteX86" fmla="*/ 4782917 w 4992467"/>
              <a:gd name="connsiteY86" fmla="*/ 885825 h 2143125"/>
              <a:gd name="connsiteX87" fmla="*/ 4849592 w 4992467"/>
              <a:gd name="connsiteY87" fmla="*/ 904875 h 2143125"/>
              <a:gd name="connsiteX88" fmla="*/ 4878167 w 4992467"/>
              <a:gd name="connsiteY88" fmla="*/ 923925 h 2143125"/>
              <a:gd name="connsiteX89" fmla="*/ 4906742 w 4992467"/>
              <a:gd name="connsiteY89" fmla="*/ 933450 h 2143125"/>
              <a:gd name="connsiteX90" fmla="*/ 4963892 w 4992467"/>
              <a:gd name="connsiteY90" fmla="*/ 971550 h 2143125"/>
              <a:gd name="connsiteX91" fmla="*/ 4992467 w 4992467"/>
              <a:gd name="connsiteY91" fmla="*/ 1008111 h 2143125"/>
              <a:gd name="connsiteX92" fmla="*/ 4220942 w 4992467"/>
              <a:gd name="connsiteY92" fmla="*/ 2038350 h 2143125"/>
              <a:gd name="connsiteX93" fmla="*/ 4154267 w 4992467"/>
              <a:gd name="connsiteY93" fmla="*/ 2114550 h 2143125"/>
              <a:gd name="connsiteX94" fmla="*/ 4106642 w 4992467"/>
              <a:gd name="connsiteY94" fmla="*/ 2124075 h 2143125"/>
              <a:gd name="connsiteX95" fmla="*/ 3906617 w 4992467"/>
              <a:gd name="connsiteY95" fmla="*/ 2143125 h 2143125"/>
              <a:gd name="connsiteX96" fmla="*/ 3458942 w 4992467"/>
              <a:gd name="connsiteY96" fmla="*/ 2124075 h 2143125"/>
              <a:gd name="connsiteX97" fmla="*/ 3344642 w 4992467"/>
              <a:gd name="connsiteY97" fmla="*/ 2095500 h 2143125"/>
              <a:gd name="connsiteX98" fmla="*/ 3297017 w 4992467"/>
              <a:gd name="connsiteY98" fmla="*/ 2085975 h 2143125"/>
              <a:gd name="connsiteX99" fmla="*/ 3068417 w 4992467"/>
              <a:gd name="connsiteY99" fmla="*/ 2095500 h 2143125"/>
              <a:gd name="connsiteX100" fmla="*/ 3030317 w 4992467"/>
              <a:gd name="connsiteY100" fmla="*/ 2105025 h 2143125"/>
              <a:gd name="connsiteX101" fmla="*/ 2925542 w 4992467"/>
              <a:gd name="connsiteY101" fmla="*/ 2114550 h 2143125"/>
              <a:gd name="connsiteX102" fmla="*/ 2858867 w 4992467"/>
              <a:gd name="connsiteY102" fmla="*/ 2124075 h 2143125"/>
              <a:gd name="connsiteX103" fmla="*/ 2011142 w 4992467"/>
              <a:gd name="connsiteY103" fmla="*/ 2114550 h 2143125"/>
              <a:gd name="connsiteX104" fmla="*/ 1887317 w 4992467"/>
              <a:gd name="connsiteY104" fmla="*/ 2095500 h 2143125"/>
              <a:gd name="connsiteX105" fmla="*/ 1639667 w 4992467"/>
              <a:gd name="connsiteY105" fmla="*/ 2085975 h 2143125"/>
              <a:gd name="connsiteX106" fmla="*/ 1553942 w 4992467"/>
              <a:gd name="connsiteY106" fmla="*/ 2076450 h 2143125"/>
              <a:gd name="connsiteX107" fmla="*/ 1525367 w 4992467"/>
              <a:gd name="connsiteY107" fmla="*/ 2066925 h 2143125"/>
              <a:gd name="connsiteX108" fmla="*/ 687167 w 4992467"/>
              <a:gd name="connsiteY108" fmla="*/ 2085975 h 2143125"/>
              <a:gd name="connsiteX109" fmla="*/ 620492 w 4992467"/>
              <a:gd name="connsiteY109" fmla="*/ 2076450 h 2143125"/>
              <a:gd name="connsiteX110" fmla="*/ 572867 w 4992467"/>
              <a:gd name="connsiteY11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1367 w 4992467"/>
              <a:gd name="connsiteY9" fmla="*/ 809625 h 2143125"/>
              <a:gd name="connsiteX10" fmla="*/ 68042 w 4992467"/>
              <a:gd name="connsiteY10" fmla="*/ 733425 h 2143125"/>
              <a:gd name="connsiteX11" fmla="*/ 96617 w 4992467"/>
              <a:gd name="connsiteY11" fmla="*/ 714375 h 2143125"/>
              <a:gd name="connsiteX12" fmla="*/ 125192 w 4992467"/>
              <a:gd name="connsiteY12" fmla="*/ 695325 h 2143125"/>
              <a:gd name="connsiteX13" fmla="*/ 172817 w 4992467"/>
              <a:gd name="connsiteY13" fmla="*/ 647700 h 2143125"/>
              <a:gd name="connsiteX14" fmla="*/ 201392 w 4992467"/>
              <a:gd name="connsiteY14" fmla="*/ 638175 h 2143125"/>
              <a:gd name="connsiteX15" fmla="*/ 258542 w 4992467"/>
              <a:gd name="connsiteY15" fmla="*/ 600075 h 2143125"/>
              <a:gd name="connsiteX16" fmla="*/ 315692 w 4992467"/>
              <a:gd name="connsiteY16" fmla="*/ 571500 h 2143125"/>
              <a:gd name="connsiteX17" fmla="*/ 344267 w 4992467"/>
              <a:gd name="connsiteY17" fmla="*/ 561975 h 2143125"/>
              <a:gd name="connsiteX18" fmla="*/ 401417 w 4992467"/>
              <a:gd name="connsiteY18" fmla="*/ 523875 h 2143125"/>
              <a:gd name="connsiteX19" fmla="*/ 429992 w 4992467"/>
              <a:gd name="connsiteY19" fmla="*/ 504825 h 2143125"/>
              <a:gd name="connsiteX20" fmla="*/ 458567 w 4992467"/>
              <a:gd name="connsiteY20" fmla="*/ 495300 h 2143125"/>
              <a:gd name="connsiteX21" fmla="*/ 487142 w 4992467"/>
              <a:gd name="connsiteY21" fmla="*/ 476250 h 2143125"/>
              <a:gd name="connsiteX22" fmla="*/ 544292 w 4992467"/>
              <a:gd name="connsiteY22" fmla="*/ 457200 h 2143125"/>
              <a:gd name="connsiteX23" fmla="*/ 649067 w 4992467"/>
              <a:gd name="connsiteY23" fmla="*/ 428625 h 2143125"/>
              <a:gd name="connsiteX24" fmla="*/ 830042 w 4992467"/>
              <a:gd name="connsiteY24" fmla="*/ 409575 h 2143125"/>
              <a:gd name="connsiteX25" fmla="*/ 925292 w 4992467"/>
              <a:gd name="connsiteY25" fmla="*/ 381000 h 2143125"/>
              <a:gd name="connsiteX26" fmla="*/ 953867 w 4992467"/>
              <a:gd name="connsiteY26" fmla="*/ 361950 h 2143125"/>
              <a:gd name="connsiteX27" fmla="*/ 1011017 w 4992467"/>
              <a:gd name="connsiteY27" fmla="*/ 342900 h 2143125"/>
              <a:gd name="connsiteX28" fmla="*/ 1096742 w 4992467"/>
              <a:gd name="connsiteY28" fmla="*/ 304800 h 2143125"/>
              <a:gd name="connsiteX29" fmla="*/ 1182467 w 4992467"/>
              <a:gd name="connsiteY29" fmla="*/ 285750 h 2143125"/>
              <a:gd name="connsiteX30" fmla="*/ 1220567 w 4992467"/>
              <a:gd name="connsiteY30" fmla="*/ 276225 h 2143125"/>
              <a:gd name="connsiteX31" fmla="*/ 1411067 w 4992467"/>
              <a:gd name="connsiteY31" fmla="*/ 266700 h 2143125"/>
              <a:gd name="connsiteX32" fmla="*/ 1458692 w 4992467"/>
              <a:gd name="connsiteY32" fmla="*/ 257175 h 2143125"/>
              <a:gd name="connsiteX33" fmla="*/ 1487267 w 4992467"/>
              <a:gd name="connsiteY33" fmla="*/ 247650 h 2143125"/>
              <a:gd name="connsiteX34" fmla="*/ 1544417 w 4992467"/>
              <a:gd name="connsiteY34" fmla="*/ 238125 h 2143125"/>
              <a:gd name="connsiteX35" fmla="*/ 1658717 w 4992467"/>
              <a:gd name="connsiteY35" fmla="*/ 247650 h 2143125"/>
              <a:gd name="connsiteX36" fmla="*/ 1868267 w 4992467"/>
              <a:gd name="connsiteY36" fmla="*/ 228600 h 2143125"/>
              <a:gd name="connsiteX37" fmla="*/ 1953992 w 4992467"/>
              <a:gd name="connsiteY37" fmla="*/ 200025 h 2143125"/>
              <a:gd name="connsiteX38" fmla="*/ 1982567 w 4992467"/>
              <a:gd name="connsiteY38" fmla="*/ 190500 h 2143125"/>
              <a:gd name="connsiteX39" fmla="*/ 2011142 w 4992467"/>
              <a:gd name="connsiteY39" fmla="*/ 171450 h 2143125"/>
              <a:gd name="connsiteX40" fmla="*/ 2068292 w 4992467"/>
              <a:gd name="connsiteY40" fmla="*/ 152400 h 2143125"/>
              <a:gd name="connsiteX41" fmla="*/ 2154017 w 4992467"/>
              <a:gd name="connsiteY41" fmla="*/ 114300 h 2143125"/>
              <a:gd name="connsiteX42" fmla="*/ 2496917 w 4992467"/>
              <a:gd name="connsiteY42" fmla="*/ 95250 h 2143125"/>
              <a:gd name="connsiteX43" fmla="*/ 2582642 w 4992467"/>
              <a:gd name="connsiteY43" fmla="*/ 66675 h 2143125"/>
              <a:gd name="connsiteX44" fmla="*/ 2611217 w 4992467"/>
              <a:gd name="connsiteY44" fmla="*/ 57150 h 2143125"/>
              <a:gd name="connsiteX45" fmla="*/ 2639792 w 4992467"/>
              <a:gd name="connsiteY45" fmla="*/ 38100 h 2143125"/>
              <a:gd name="connsiteX46" fmla="*/ 2696942 w 4992467"/>
              <a:gd name="connsiteY46" fmla="*/ 19050 h 2143125"/>
              <a:gd name="connsiteX47" fmla="*/ 2763617 w 4992467"/>
              <a:gd name="connsiteY47" fmla="*/ 0 h 2143125"/>
              <a:gd name="connsiteX48" fmla="*/ 2982692 w 4992467"/>
              <a:gd name="connsiteY48" fmla="*/ 9525 h 2143125"/>
              <a:gd name="connsiteX49" fmla="*/ 3039842 w 4992467"/>
              <a:gd name="connsiteY49" fmla="*/ 28575 h 2143125"/>
              <a:gd name="connsiteX50" fmla="*/ 3077942 w 4992467"/>
              <a:gd name="connsiteY50" fmla="*/ 38100 h 2143125"/>
              <a:gd name="connsiteX51" fmla="*/ 3135092 w 4992467"/>
              <a:gd name="connsiteY51" fmla="*/ 57150 h 2143125"/>
              <a:gd name="connsiteX52" fmla="*/ 3192242 w 4992467"/>
              <a:gd name="connsiteY52" fmla="*/ 76200 h 2143125"/>
              <a:gd name="connsiteX53" fmla="*/ 3220817 w 4992467"/>
              <a:gd name="connsiteY53" fmla="*/ 85725 h 2143125"/>
              <a:gd name="connsiteX54" fmla="*/ 3249392 w 4992467"/>
              <a:gd name="connsiteY54" fmla="*/ 95250 h 2143125"/>
              <a:gd name="connsiteX55" fmla="*/ 3363692 w 4992467"/>
              <a:gd name="connsiteY55" fmla="*/ 104775 h 2143125"/>
              <a:gd name="connsiteX56" fmla="*/ 3420842 w 4992467"/>
              <a:gd name="connsiteY56" fmla="*/ 133350 h 2143125"/>
              <a:gd name="connsiteX57" fmla="*/ 3449417 w 4992467"/>
              <a:gd name="connsiteY57" fmla="*/ 161925 h 2143125"/>
              <a:gd name="connsiteX58" fmla="*/ 3506567 w 4992467"/>
              <a:gd name="connsiteY58" fmla="*/ 200025 h 2143125"/>
              <a:gd name="connsiteX59" fmla="*/ 3535142 w 4992467"/>
              <a:gd name="connsiteY59" fmla="*/ 219075 h 2143125"/>
              <a:gd name="connsiteX60" fmla="*/ 3563717 w 4992467"/>
              <a:gd name="connsiteY60" fmla="*/ 247650 h 2143125"/>
              <a:gd name="connsiteX61" fmla="*/ 3620867 w 4992467"/>
              <a:gd name="connsiteY61" fmla="*/ 266700 h 2143125"/>
              <a:gd name="connsiteX62" fmla="*/ 3678017 w 4992467"/>
              <a:gd name="connsiteY62" fmla="*/ 295275 h 2143125"/>
              <a:gd name="connsiteX63" fmla="*/ 3706592 w 4992467"/>
              <a:gd name="connsiteY63" fmla="*/ 314325 h 2143125"/>
              <a:gd name="connsiteX64" fmla="*/ 3744692 w 4992467"/>
              <a:gd name="connsiteY64" fmla="*/ 323850 h 2143125"/>
              <a:gd name="connsiteX65" fmla="*/ 3887567 w 4992467"/>
              <a:gd name="connsiteY65" fmla="*/ 342900 h 2143125"/>
              <a:gd name="connsiteX66" fmla="*/ 3944717 w 4992467"/>
              <a:gd name="connsiteY66" fmla="*/ 361950 h 2143125"/>
              <a:gd name="connsiteX67" fmla="*/ 3973292 w 4992467"/>
              <a:gd name="connsiteY67" fmla="*/ 371475 h 2143125"/>
              <a:gd name="connsiteX68" fmla="*/ 4030442 w 4992467"/>
              <a:gd name="connsiteY68" fmla="*/ 419100 h 2143125"/>
              <a:gd name="connsiteX69" fmla="*/ 4087592 w 4992467"/>
              <a:gd name="connsiteY69" fmla="*/ 457200 h 2143125"/>
              <a:gd name="connsiteX70" fmla="*/ 4116167 w 4992467"/>
              <a:gd name="connsiteY70" fmla="*/ 476250 h 2143125"/>
              <a:gd name="connsiteX71" fmla="*/ 4173317 w 4992467"/>
              <a:gd name="connsiteY71" fmla="*/ 514350 h 2143125"/>
              <a:gd name="connsiteX72" fmla="*/ 4201892 w 4992467"/>
              <a:gd name="connsiteY72" fmla="*/ 533400 h 2143125"/>
              <a:gd name="connsiteX73" fmla="*/ 4230467 w 4992467"/>
              <a:gd name="connsiteY73" fmla="*/ 542925 h 2143125"/>
              <a:gd name="connsiteX74" fmla="*/ 4259042 w 4992467"/>
              <a:gd name="connsiteY74" fmla="*/ 571500 h 2143125"/>
              <a:gd name="connsiteX75" fmla="*/ 4316192 w 4992467"/>
              <a:gd name="connsiteY75" fmla="*/ 600075 h 2143125"/>
              <a:gd name="connsiteX76" fmla="*/ 4344767 w 4992467"/>
              <a:gd name="connsiteY76" fmla="*/ 628650 h 2143125"/>
              <a:gd name="connsiteX77" fmla="*/ 4373342 w 4992467"/>
              <a:gd name="connsiteY77" fmla="*/ 638175 h 2143125"/>
              <a:gd name="connsiteX78" fmla="*/ 4459067 w 4992467"/>
              <a:gd name="connsiteY78" fmla="*/ 695325 h 2143125"/>
              <a:gd name="connsiteX79" fmla="*/ 4487642 w 4992467"/>
              <a:gd name="connsiteY79" fmla="*/ 714375 h 2143125"/>
              <a:gd name="connsiteX80" fmla="*/ 4516217 w 4992467"/>
              <a:gd name="connsiteY80" fmla="*/ 733425 h 2143125"/>
              <a:gd name="connsiteX81" fmla="*/ 4601942 w 4992467"/>
              <a:gd name="connsiteY81" fmla="*/ 809625 h 2143125"/>
              <a:gd name="connsiteX82" fmla="*/ 4630517 w 4992467"/>
              <a:gd name="connsiteY82" fmla="*/ 819150 h 2143125"/>
              <a:gd name="connsiteX83" fmla="*/ 4687667 w 4992467"/>
              <a:gd name="connsiteY83" fmla="*/ 857250 h 2143125"/>
              <a:gd name="connsiteX84" fmla="*/ 4754342 w 4992467"/>
              <a:gd name="connsiteY84" fmla="*/ 876300 h 2143125"/>
              <a:gd name="connsiteX85" fmla="*/ 4782917 w 4992467"/>
              <a:gd name="connsiteY85" fmla="*/ 885825 h 2143125"/>
              <a:gd name="connsiteX86" fmla="*/ 4849592 w 4992467"/>
              <a:gd name="connsiteY86" fmla="*/ 904875 h 2143125"/>
              <a:gd name="connsiteX87" fmla="*/ 4878167 w 4992467"/>
              <a:gd name="connsiteY87" fmla="*/ 923925 h 2143125"/>
              <a:gd name="connsiteX88" fmla="*/ 4906742 w 4992467"/>
              <a:gd name="connsiteY88" fmla="*/ 933450 h 2143125"/>
              <a:gd name="connsiteX89" fmla="*/ 4963892 w 4992467"/>
              <a:gd name="connsiteY89" fmla="*/ 971550 h 2143125"/>
              <a:gd name="connsiteX90" fmla="*/ 4992467 w 4992467"/>
              <a:gd name="connsiteY90" fmla="*/ 1008111 h 2143125"/>
              <a:gd name="connsiteX91" fmla="*/ 4220942 w 4992467"/>
              <a:gd name="connsiteY91" fmla="*/ 2038350 h 2143125"/>
              <a:gd name="connsiteX92" fmla="*/ 4154267 w 4992467"/>
              <a:gd name="connsiteY92" fmla="*/ 2114550 h 2143125"/>
              <a:gd name="connsiteX93" fmla="*/ 4106642 w 4992467"/>
              <a:gd name="connsiteY93" fmla="*/ 2124075 h 2143125"/>
              <a:gd name="connsiteX94" fmla="*/ 3906617 w 4992467"/>
              <a:gd name="connsiteY94" fmla="*/ 2143125 h 2143125"/>
              <a:gd name="connsiteX95" fmla="*/ 3458942 w 4992467"/>
              <a:gd name="connsiteY95" fmla="*/ 2124075 h 2143125"/>
              <a:gd name="connsiteX96" fmla="*/ 3344642 w 4992467"/>
              <a:gd name="connsiteY96" fmla="*/ 2095500 h 2143125"/>
              <a:gd name="connsiteX97" fmla="*/ 3297017 w 4992467"/>
              <a:gd name="connsiteY97" fmla="*/ 2085975 h 2143125"/>
              <a:gd name="connsiteX98" fmla="*/ 3068417 w 4992467"/>
              <a:gd name="connsiteY98" fmla="*/ 2095500 h 2143125"/>
              <a:gd name="connsiteX99" fmla="*/ 3030317 w 4992467"/>
              <a:gd name="connsiteY99" fmla="*/ 2105025 h 2143125"/>
              <a:gd name="connsiteX100" fmla="*/ 2925542 w 4992467"/>
              <a:gd name="connsiteY100" fmla="*/ 2114550 h 2143125"/>
              <a:gd name="connsiteX101" fmla="*/ 2858867 w 4992467"/>
              <a:gd name="connsiteY101" fmla="*/ 2124075 h 2143125"/>
              <a:gd name="connsiteX102" fmla="*/ 2011142 w 4992467"/>
              <a:gd name="connsiteY102" fmla="*/ 2114550 h 2143125"/>
              <a:gd name="connsiteX103" fmla="*/ 1887317 w 4992467"/>
              <a:gd name="connsiteY103" fmla="*/ 2095500 h 2143125"/>
              <a:gd name="connsiteX104" fmla="*/ 1639667 w 4992467"/>
              <a:gd name="connsiteY104" fmla="*/ 2085975 h 2143125"/>
              <a:gd name="connsiteX105" fmla="*/ 1553942 w 4992467"/>
              <a:gd name="connsiteY105" fmla="*/ 2076450 h 2143125"/>
              <a:gd name="connsiteX106" fmla="*/ 1525367 w 4992467"/>
              <a:gd name="connsiteY106" fmla="*/ 2066925 h 2143125"/>
              <a:gd name="connsiteX107" fmla="*/ 687167 w 4992467"/>
              <a:gd name="connsiteY107" fmla="*/ 2085975 h 2143125"/>
              <a:gd name="connsiteX108" fmla="*/ 620492 w 4992467"/>
              <a:gd name="connsiteY108" fmla="*/ 2076450 h 2143125"/>
              <a:gd name="connsiteX109" fmla="*/ 572867 w 4992467"/>
              <a:gd name="connsiteY10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82367 w 4992467"/>
              <a:gd name="connsiteY7" fmla="*/ 1647825 h 2143125"/>
              <a:gd name="connsiteX8" fmla="*/ 1367 w 4992467"/>
              <a:gd name="connsiteY8" fmla="*/ 809625 h 2143125"/>
              <a:gd name="connsiteX9" fmla="*/ 68042 w 4992467"/>
              <a:gd name="connsiteY9" fmla="*/ 733425 h 2143125"/>
              <a:gd name="connsiteX10" fmla="*/ 96617 w 4992467"/>
              <a:gd name="connsiteY10" fmla="*/ 714375 h 2143125"/>
              <a:gd name="connsiteX11" fmla="*/ 125192 w 4992467"/>
              <a:gd name="connsiteY11" fmla="*/ 695325 h 2143125"/>
              <a:gd name="connsiteX12" fmla="*/ 172817 w 4992467"/>
              <a:gd name="connsiteY12" fmla="*/ 647700 h 2143125"/>
              <a:gd name="connsiteX13" fmla="*/ 201392 w 4992467"/>
              <a:gd name="connsiteY13" fmla="*/ 638175 h 2143125"/>
              <a:gd name="connsiteX14" fmla="*/ 258542 w 4992467"/>
              <a:gd name="connsiteY14" fmla="*/ 600075 h 2143125"/>
              <a:gd name="connsiteX15" fmla="*/ 315692 w 4992467"/>
              <a:gd name="connsiteY15" fmla="*/ 571500 h 2143125"/>
              <a:gd name="connsiteX16" fmla="*/ 344267 w 4992467"/>
              <a:gd name="connsiteY16" fmla="*/ 561975 h 2143125"/>
              <a:gd name="connsiteX17" fmla="*/ 401417 w 4992467"/>
              <a:gd name="connsiteY17" fmla="*/ 523875 h 2143125"/>
              <a:gd name="connsiteX18" fmla="*/ 429992 w 4992467"/>
              <a:gd name="connsiteY18" fmla="*/ 504825 h 2143125"/>
              <a:gd name="connsiteX19" fmla="*/ 458567 w 4992467"/>
              <a:gd name="connsiteY19" fmla="*/ 495300 h 2143125"/>
              <a:gd name="connsiteX20" fmla="*/ 487142 w 4992467"/>
              <a:gd name="connsiteY20" fmla="*/ 476250 h 2143125"/>
              <a:gd name="connsiteX21" fmla="*/ 544292 w 4992467"/>
              <a:gd name="connsiteY21" fmla="*/ 457200 h 2143125"/>
              <a:gd name="connsiteX22" fmla="*/ 649067 w 4992467"/>
              <a:gd name="connsiteY22" fmla="*/ 428625 h 2143125"/>
              <a:gd name="connsiteX23" fmla="*/ 830042 w 4992467"/>
              <a:gd name="connsiteY23" fmla="*/ 409575 h 2143125"/>
              <a:gd name="connsiteX24" fmla="*/ 925292 w 4992467"/>
              <a:gd name="connsiteY24" fmla="*/ 381000 h 2143125"/>
              <a:gd name="connsiteX25" fmla="*/ 953867 w 4992467"/>
              <a:gd name="connsiteY25" fmla="*/ 361950 h 2143125"/>
              <a:gd name="connsiteX26" fmla="*/ 1011017 w 4992467"/>
              <a:gd name="connsiteY26" fmla="*/ 342900 h 2143125"/>
              <a:gd name="connsiteX27" fmla="*/ 1096742 w 4992467"/>
              <a:gd name="connsiteY27" fmla="*/ 304800 h 2143125"/>
              <a:gd name="connsiteX28" fmla="*/ 1182467 w 4992467"/>
              <a:gd name="connsiteY28" fmla="*/ 285750 h 2143125"/>
              <a:gd name="connsiteX29" fmla="*/ 1220567 w 4992467"/>
              <a:gd name="connsiteY29" fmla="*/ 276225 h 2143125"/>
              <a:gd name="connsiteX30" fmla="*/ 1411067 w 4992467"/>
              <a:gd name="connsiteY30" fmla="*/ 266700 h 2143125"/>
              <a:gd name="connsiteX31" fmla="*/ 1458692 w 4992467"/>
              <a:gd name="connsiteY31" fmla="*/ 257175 h 2143125"/>
              <a:gd name="connsiteX32" fmla="*/ 1487267 w 4992467"/>
              <a:gd name="connsiteY32" fmla="*/ 247650 h 2143125"/>
              <a:gd name="connsiteX33" fmla="*/ 1544417 w 4992467"/>
              <a:gd name="connsiteY33" fmla="*/ 238125 h 2143125"/>
              <a:gd name="connsiteX34" fmla="*/ 1658717 w 4992467"/>
              <a:gd name="connsiteY34" fmla="*/ 247650 h 2143125"/>
              <a:gd name="connsiteX35" fmla="*/ 1868267 w 4992467"/>
              <a:gd name="connsiteY35" fmla="*/ 228600 h 2143125"/>
              <a:gd name="connsiteX36" fmla="*/ 1953992 w 4992467"/>
              <a:gd name="connsiteY36" fmla="*/ 200025 h 2143125"/>
              <a:gd name="connsiteX37" fmla="*/ 1982567 w 4992467"/>
              <a:gd name="connsiteY37" fmla="*/ 190500 h 2143125"/>
              <a:gd name="connsiteX38" fmla="*/ 2011142 w 4992467"/>
              <a:gd name="connsiteY38" fmla="*/ 171450 h 2143125"/>
              <a:gd name="connsiteX39" fmla="*/ 2068292 w 4992467"/>
              <a:gd name="connsiteY39" fmla="*/ 152400 h 2143125"/>
              <a:gd name="connsiteX40" fmla="*/ 2154017 w 4992467"/>
              <a:gd name="connsiteY40" fmla="*/ 114300 h 2143125"/>
              <a:gd name="connsiteX41" fmla="*/ 2496917 w 4992467"/>
              <a:gd name="connsiteY41" fmla="*/ 95250 h 2143125"/>
              <a:gd name="connsiteX42" fmla="*/ 2582642 w 4992467"/>
              <a:gd name="connsiteY42" fmla="*/ 66675 h 2143125"/>
              <a:gd name="connsiteX43" fmla="*/ 2611217 w 4992467"/>
              <a:gd name="connsiteY43" fmla="*/ 57150 h 2143125"/>
              <a:gd name="connsiteX44" fmla="*/ 2639792 w 4992467"/>
              <a:gd name="connsiteY44" fmla="*/ 38100 h 2143125"/>
              <a:gd name="connsiteX45" fmla="*/ 2696942 w 4992467"/>
              <a:gd name="connsiteY45" fmla="*/ 19050 h 2143125"/>
              <a:gd name="connsiteX46" fmla="*/ 2763617 w 4992467"/>
              <a:gd name="connsiteY46" fmla="*/ 0 h 2143125"/>
              <a:gd name="connsiteX47" fmla="*/ 2982692 w 4992467"/>
              <a:gd name="connsiteY47" fmla="*/ 9525 h 2143125"/>
              <a:gd name="connsiteX48" fmla="*/ 3039842 w 4992467"/>
              <a:gd name="connsiteY48" fmla="*/ 28575 h 2143125"/>
              <a:gd name="connsiteX49" fmla="*/ 3077942 w 4992467"/>
              <a:gd name="connsiteY49" fmla="*/ 38100 h 2143125"/>
              <a:gd name="connsiteX50" fmla="*/ 3135092 w 4992467"/>
              <a:gd name="connsiteY50" fmla="*/ 57150 h 2143125"/>
              <a:gd name="connsiteX51" fmla="*/ 3192242 w 4992467"/>
              <a:gd name="connsiteY51" fmla="*/ 76200 h 2143125"/>
              <a:gd name="connsiteX52" fmla="*/ 3220817 w 4992467"/>
              <a:gd name="connsiteY52" fmla="*/ 85725 h 2143125"/>
              <a:gd name="connsiteX53" fmla="*/ 3249392 w 4992467"/>
              <a:gd name="connsiteY53" fmla="*/ 95250 h 2143125"/>
              <a:gd name="connsiteX54" fmla="*/ 3363692 w 4992467"/>
              <a:gd name="connsiteY54" fmla="*/ 104775 h 2143125"/>
              <a:gd name="connsiteX55" fmla="*/ 3420842 w 4992467"/>
              <a:gd name="connsiteY55" fmla="*/ 133350 h 2143125"/>
              <a:gd name="connsiteX56" fmla="*/ 3449417 w 4992467"/>
              <a:gd name="connsiteY56" fmla="*/ 161925 h 2143125"/>
              <a:gd name="connsiteX57" fmla="*/ 3506567 w 4992467"/>
              <a:gd name="connsiteY57" fmla="*/ 200025 h 2143125"/>
              <a:gd name="connsiteX58" fmla="*/ 3535142 w 4992467"/>
              <a:gd name="connsiteY58" fmla="*/ 219075 h 2143125"/>
              <a:gd name="connsiteX59" fmla="*/ 3563717 w 4992467"/>
              <a:gd name="connsiteY59" fmla="*/ 247650 h 2143125"/>
              <a:gd name="connsiteX60" fmla="*/ 3620867 w 4992467"/>
              <a:gd name="connsiteY60" fmla="*/ 266700 h 2143125"/>
              <a:gd name="connsiteX61" fmla="*/ 3678017 w 4992467"/>
              <a:gd name="connsiteY61" fmla="*/ 295275 h 2143125"/>
              <a:gd name="connsiteX62" fmla="*/ 3706592 w 4992467"/>
              <a:gd name="connsiteY62" fmla="*/ 314325 h 2143125"/>
              <a:gd name="connsiteX63" fmla="*/ 3744692 w 4992467"/>
              <a:gd name="connsiteY63" fmla="*/ 323850 h 2143125"/>
              <a:gd name="connsiteX64" fmla="*/ 3887567 w 4992467"/>
              <a:gd name="connsiteY64" fmla="*/ 342900 h 2143125"/>
              <a:gd name="connsiteX65" fmla="*/ 3944717 w 4992467"/>
              <a:gd name="connsiteY65" fmla="*/ 361950 h 2143125"/>
              <a:gd name="connsiteX66" fmla="*/ 3973292 w 4992467"/>
              <a:gd name="connsiteY66" fmla="*/ 371475 h 2143125"/>
              <a:gd name="connsiteX67" fmla="*/ 4030442 w 4992467"/>
              <a:gd name="connsiteY67" fmla="*/ 419100 h 2143125"/>
              <a:gd name="connsiteX68" fmla="*/ 4087592 w 4992467"/>
              <a:gd name="connsiteY68" fmla="*/ 457200 h 2143125"/>
              <a:gd name="connsiteX69" fmla="*/ 4116167 w 4992467"/>
              <a:gd name="connsiteY69" fmla="*/ 476250 h 2143125"/>
              <a:gd name="connsiteX70" fmla="*/ 4173317 w 4992467"/>
              <a:gd name="connsiteY70" fmla="*/ 514350 h 2143125"/>
              <a:gd name="connsiteX71" fmla="*/ 4201892 w 4992467"/>
              <a:gd name="connsiteY71" fmla="*/ 533400 h 2143125"/>
              <a:gd name="connsiteX72" fmla="*/ 4230467 w 4992467"/>
              <a:gd name="connsiteY72" fmla="*/ 542925 h 2143125"/>
              <a:gd name="connsiteX73" fmla="*/ 4259042 w 4992467"/>
              <a:gd name="connsiteY73" fmla="*/ 571500 h 2143125"/>
              <a:gd name="connsiteX74" fmla="*/ 4316192 w 4992467"/>
              <a:gd name="connsiteY74" fmla="*/ 600075 h 2143125"/>
              <a:gd name="connsiteX75" fmla="*/ 4344767 w 4992467"/>
              <a:gd name="connsiteY75" fmla="*/ 628650 h 2143125"/>
              <a:gd name="connsiteX76" fmla="*/ 4373342 w 4992467"/>
              <a:gd name="connsiteY76" fmla="*/ 638175 h 2143125"/>
              <a:gd name="connsiteX77" fmla="*/ 4459067 w 4992467"/>
              <a:gd name="connsiteY77" fmla="*/ 695325 h 2143125"/>
              <a:gd name="connsiteX78" fmla="*/ 4487642 w 4992467"/>
              <a:gd name="connsiteY78" fmla="*/ 714375 h 2143125"/>
              <a:gd name="connsiteX79" fmla="*/ 4516217 w 4992467"/>
              <a:gd name="connsiteY79" fmla="*/ 733425 h 2143125"/>
              <a:gd name="connsiteX80" fmla="*/ 4601942 w 4992467"/>
              <a:gd name="connsiteY80" fmla="*/ 809625 h 2143125"/>
              <a:gd name="connsiteX81" fmla="*/ 4630517 w 4992467"/>
              <a:gd name="connsiteY81" fmla="*/ 819150 h 2143125"/>
              <a:gd name="connsiteX82" fmla="*/ 4687667 w 4992467"/>
              <a:gd name="connsiteY82" fmla="*/ 857250 h 2143125"/>
              <a:gd name="connsiteX83" fmla="*/ 4754342 w 4992467"/>
              <a:gd name="connsiteY83" fmla="*/ 876300 h 2143125"/>
              <a:gd name="connsiteX84" fmla="*/ 4782917 w 4992467"/>
              <a:gd name="connsiteY84" fmla="*/ 885825 h 2143125"/>
              <a:gd name="connsiteX85" fmla="*/ 4849592 w 4992467"/>
              <a:gd name="connsiteY85" fmla="*/ 904875 h 2143125"/>
              <a:gd name="connsiteX86" fmla="*/ 4878167 w 4992467"/>
              <a:gd name="connsiteY86" fmla="*/ 923925 h 2143125"/>
              <a:gd name="connsiteX87" fmla="*/ 4906742 w 4992467"/>
              <a:gd name="connsiteY87" fmla="*/ 933450 h 2143125"/>
              <a:gd name="connsiteX88" fmla="*/ 4963892 w 4992467"/>
              <a:gd name="connsiteY88" fmla="*/ 971550 h 2143125"/>
              <a:gd name="connsiteX89" fmla="*/ 4992467 w 4992467"/>
              <a:gd name="connsiteY89" fmla="*/ 1008111 h 2143125"/>
              <a:gd name="connsiteX90" fmla="*/ 4220942 w 4992467"/>
              <a:gd name="connsiteY90" fmla="*/ 2038350 h 2143125"/>
              <a:gd name="connsiteX91" fmla="*/ 4154267 w 4992467"/>
              <a:gd name="connsiteY91" fmla="*/ 2114550 h 2143125"/>
              <a:gd name="connsiteX92" fmla="*/ 4106642 w 4992467"/>
              <a:gd name="connsiteY92" fmla="*/ 2124075 h 2143125"/>
              <a:gd name="connsiteX93" fmla="*/ 3906617 w 4992467"/>
              <a:gd name="connsiteY93" fmla="*/ 2143125 h 2143125"/>
              <a:gd name="connsiteX94" fmla="*/ 3458942 w 4992467"/>
              <a:gd name="connsiteY94" fmla="*/ 2124075 h 2143125"/>
              <a:gd name="connsiteX95" fmla="*/ 3344642 w 4992467"/>
              <a:gd name="connsiteY95" fmla="*/ 2095500 h 2143125"/>
              <a:gd name="connsiteX96" fmla="*/ 3297017 w 4992467"/>
              <a:gd name="connsiteY96" fmla="*/ 2085975 h 2143125"/>
              <a:gd name="connsiteX97" fmla="*/ 3068417 w 4992467"/>
              <a:gd name="connsiteY97" fmla="*/ 2095500 h 2143125"/>
              <a:gd name="connsiteX98" fmla="*/ 3030317 w 4992467"/>
              <a:gd name="connsiteY98" fmla="*/ 2105025 h 2143125"/>
              <a:gd name="connsiteX99" fmla="*/ 2925542 w 4992467"/>
              <a:gd name="connsiteY99" fmla="*/ 2114550 h 2143125"/>
              <a:gd name="connsiteX100" fmla="*/ 2858867 w 4992467"/>
              <a:gd name="connsiteY100" fmla="*/ 2124075 h 2143125"/>
              <a:gd name="connsiteX101" fmla="*/ 2011142 w 4992467"/>
              <a:gd name="connsiteY101" fmla="*/ 2114550 h 2143125"/>
              <a:gd name="connsiteX102" fmla="*/ 1887317 w 4992467"/>
              <a:gd name="connsiteY102" fmla="*/ 2095500 h 2143125"/>
              <a:gd name="connsiteX103" fmla="*/ 1639667 w 4992467"/>
              <a:gd name="connsiteY103" fmla="*/ 2085975 h 2143125"/>
              <a:gd name="connsiteX104" fmla="*/ 1553942 w 4992467"/>
              <a:gd name="connsiteY104" fmla="*/ 2076450 h 2143125"/>
              <a:gd name="connsiteX105" fmla="*/ 1525367 w 4992467"/>
              <a:gd name="connsiteY105" fmla="*/ 2066925 h 2143125"/>
              <a:gd name="connsiteX106" fmla="*/ 687167 w 4992467"/>
              <a:gd name="connsiteY106" fmla="*/ 2085975 h 2143125"/>
              <a:gd name="connsiteX107" fmla="*/ 620492 w 4992467"/>
              <a:gd name="connsiteY107" fmla="*/ 2076450 h 2143125"/>
              <a:gd name="connsiteX108" fmla="*/ 572867 w 4992467"/>
              <a:gd name="connsiteY10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1367 w 4992467"/>
              <a:gd name="connsiteY7" fmla="*/ 809625 h 2143125"/>
              <a:gd name="connsiteX8" fmla="*/ 68042 w 4992467"/>
              <a:gd name="connsiteY8" fmla="*/ 733425 h 2143125"/>
              <a:gd name="connsiteX9" fmla="*/ 96617 w 4992467"/>
              <a:gd name="connsiteY9" fmla="*/ 714375 h 2143125"/>
              <a:gd name="connsiteX10" fmla="*/ 125192 w 4992467"/>
              <a:gd name="connsiteY10" fmla="*/ 695325 h 2143125"/>
              <a:gd name="connsiteX11" fmla="*/ 172817 w 4992467"/>
              <a:gd name="connsiteY11" fmla="*/ 647700 h 2143125"/>
              <a:gd name="connsiteX12" fmla="*/ 201392 w 4992467"/>
              <a:gd name="connsiteY12" fmla="*/ 638175 h 2143125"/>
              <a:gd name="connsiteX13" fmla="*/ 258542 w 4992467"/>
              <a:gd name="connsiteY13" fmla="*/ 600075 h 2143125"/>
              <a:gd name="connsiteX14" fmla="*/ 315692 w 4992467"/>
              <a:gd name="connsiteY14" fmla="*/ 571500 h 2143125"/>
              <a:gd name="connsiteX15" fmla="*/ 344267 w 4992467"/>
              <a:gd name="connsiteY15" fmla="*/ 561975 h 2143125"/>
              <a:gd name="connsiteX16" fmla="*/ 401417 w 4992467"/>
              <a:gd name="connsiteY16" fmla="*/ 523875 h 2143125"/>
              <a:gd name="connsiteX17" fmla="*/ 429992 w 4992467"/>
              <a:gd name="connsiteY17" fmla="*/ 504825 h 2143125"/>
              <a:gd name="connsiteX18" fmla="*/ 458567 w 4992467"/>
              <a:gd name="connsiteY18" fmla="*/ 495300 h 2143125"/>
              <a:gd name="connsiteX19" fmla="*/ 487142 w 4992467"/>
              <a:gd name="connsiteY19" fmla="*/ 476250 h 2143125"/>
              <a:gd name="connsiteX20" fmla="*/ 544292 w 4992467"/>
              <a:gd name="connsiteY20" fmla="*/ 457200 h 2143125"/>
              <a:gd name="connsiteX21" fmla="*/ 649067 w 4992467"/>
              <a:gd name="connsiteY21" fmla="*/ 428625 h 2143125"/>
              <a:gd name="connsiteX22" fmla="*/ 830042 w 4992467"/>
              <a:gd name="connsiteY22" fmla="*/ 409575 h 2143125"/>
              <a:gd name="connsiteX23" fmla="*/ 925292 w 4992467"/>
              <a:gd name="connsiteY23" fmla="*/ 381000 h 2143125"/>
              <a:gd name="connsiteX24" fmla="*/ 953867 w 4992467"/>
              <a:gd name="connsiteY24" fmla="*/ 361950 h 2143125"/>
              <a:gd name="connsiteX25" fmla="*/ 1011017 w 4992467"/>
              <a:gd name="connsiteY25" fmla="*/ 342900 h 2143125"/>
              <a:gd name="connsiteX26" fmla="*/ 1096742 w 4992467"/>
              <a:gd name="connsiteY26" fmla="*/ 304800 h 2143125"/>
              <a:gd name="connsiteX27" fmla="*/ 1182467 w 4992467"/>
              <a:gd name="connsiteY27" fmla="*/ 285750 h 2143125"/>
              <a:gd name="connsiteX28" fmla="*/ 1220567 w 4992467"/>
              <a:gd name="connsiteY28" fmla="*/ 276225 h 2143125"/>
              <a:gd name="connsiteX29" fmla="*/ 1411067 w 4992467"/>
              <a:gd name="connsiteY29" fmla="*/ 266700 h 2143125"/>
              <a:gd name="connsiteX30" fmla="*/ 1458692 w 4992467"/>
              <a:gd name="connsiteY30" fmla="*/ 257175 h 2143125"/>
              <a:gd name="connsiteX31" fmla="*/ 1487267 w 4992467"/>
              <a:gd name="connsiteY31" fmla="*/ 247650 h 2143125"/>
              <a:gd name="connsiteX32" fmla="*/ 1544417 w 4992467"/>
              <a:gd name="connsiteY32" fmla="*/ 238125 h 2143125"/>
              <a:gd name="connsiteX33" fmla="*/ 1658717 w 4992467"/>
              <a:gd name="connsiteY33" fmla="*/ 247650 h 2143125"/>
              <a:gd name="connsiteX34" fmla="*/ 1868267 w 4992467"/>
              <a:gd name="connsiteY34" fmla="*/ 228600 h 2143125"/>
              <a:gd name="connsiteX35" fmla="*/ 1953992 w 4992467"/>
              <a:gd name="connsiteY35" fmla="*/ 200025 h 2143125"/>
              <a:gd name="connsiteX36" fmla="*/ 1982567 w 4992467"/>
              <a:gd name="connsiteY36" fmla="*/ 190500 h 2143125"/>
              <a:gd name="connsiteX37" fmla="*/ 2011142 w 4992467"/>
              <a:gd name="connsiteY37" fmla="*/ 171450 h 2143125"/>
              <a:gd name="connsiteX38" fmla="*/ 2068292 w 4992467"/>
              <a:gd name="connsiteY38" fmla="*/ 152400 h 2143125"/>
              <a:gd name="connsiteX39" fmla="*/ 2154017 w 4992467"/>
              <a:gd name="connsiteY39" fmla="*/ 114300 h 2143125"/>
              <a:gd name="connsiteX40" fmla="*/ 2496917 w 4992467"/>
              <a:gd name="connsiteY40" fmla="*/ 95250 h 2143125"/>
              <a:gd name="connsiteX41" fmla="*/ 2582642 w 4992467"/>
              <a:gd name="connsiteY41" fmla="*/ 66675 h 2143125"/>
              <a:gd name="connsiteX42" fmla="*/ 2611217 w 4992467"/>
              <a:gd name="connsiteY42" fmla="*/ 57150 h 2143125"/>
              <a:gd name="connsiteX43" fmla="*/ 2639792 w 4992467"/>
              <a:gd name="connsiteY43" fmla="*/ 38100 h 2143125"/>
              <a:gd name="connsiteX44" fmla="*/ 2696942 w 4992467"/>
              <a:gd name="connsiteY44" fmla="*/ 19050 h 2143125"/>
              <a:gd name="connsiteX45" fmla="*/ 2763617 w 4992467"/>
              <a:gd name="connsiteY45" fmla="*/ 0 h 2143125"/>
              <a:gd name="connsiteX46" fmla="*/ 2982692 w 4992467"/>
              <a:gd name="connsiteY46" fmla="*/ 9525 h 2143125"/>
              <a:gd name="connsiteX47" fmla="*/ 3039842 w 4992467"/>
              <a:gd name="connsiteY47" fmla="*/ 28575 h 2143125"/>
              <a:gd name="connsiteX48" fmla="*/ 3077942 w 4992467"/>
              <a:gd name="connsiteY48" fmla="*/ 38100 h 2143125"/>
              <a:gd name="connsiteX49" fmla="*/ 3135092 w 4992467"/>
              <a:gd name="connsiteY49" fmla="*/ 57150 h 2143125"/>
              <a:gd name="connsiteX50" fmla="*/ 3192242 w 4992467"/>
              <a:gd name="connsiteY50" fmla="*/ 76200 h 2143125"/>
              <a:gd name="connsiteX51" fmla="*/ 3220817 w 4992467"/>
              <a:gd name="connsiteY51" fmla="*/ 85725 h 2143125"/>
              <a:gd name="connsiteX52" fmla="*/ 3249392 w 4992467"/>
              <a:gd name="connsiteY52" fmla="*/ 95250 h 2143125"/>
              <a:gd name="connsiteX53" fmla="*/ 3363692 w 4992467"/>
              <a:gd name="connsiteY53" fmla="*/ 104775 h 2143125"/>
              <a:gd name="connsiteX54" fmla="*/ 3420842 w 4992467"/>
              <a:gd name="connsiteY54" fmla="*/ 133350 h 2143125"/>
              <a:gd name="connsiteX55" fmla="*/ 3449417 w 4992467"/>
              <a:gd name="connsiteY55" fmla="*/ 161925 h 2143125"/>
              <a:gd name="connsiteX56" fmla="*/ 3506567 w 4992467"/>
              <a:gd name="connsiteY56" fmla="*/ 200025 h 2143125"/>
              <a:gd name="connsiteX57" fmla="*/ 3535142 w 4992467"/>
              <a:gd name="connsiteY57" fmla="*/ 219075 h 2143125"/>
              <a:gd name="connsiteX58" fmla="*/ 3563717 w 4992467"/>
              <a:gd name="connsiteY58" fmla="*/ 247650 h 2143125"/>
              <a:gd name="connsiteX59" fmla="*/ 3620867 w 4992467"/>
              <a:gd name="connsiteY59" fmla="*/ 266700 h 2143125"/>
              <a:gd name="connsiteX60" fmla="*/ 3678017 w 4992467"/>
              <a:gd name="connsiteY60" fmla="*/ 295275 h 2143125"/>
              <a:gd name="connsiteX61" fmla="*/ 3706592 w 4992467"/>
              <a:gd name="connsiteY61" fmla="*/ 314325 h 2143125"/>
              <a:gd name="connsiteX62" fmla="*/ 3744692 w 4992467"/>
              <a:gd name="connsiteY62" fmla="*/ 323850 h 2143125"/>
              <a:gd name="connsiteX63" fmla="*/ 3887567 w 4992467"/>
              <a:gd name="connsiteY63" fmla="*/ 342900 h 2143125"/>
              <a:gd name="connsiteX64" fmla="*/ 3944717 w 4992467"/>
              <a:gd name="connsiteY64" fmla="*/ 361950 h 2143125"/>
              <a:gd name="connsiteX65" fmla="*/ 3973292 w 4992467"/>
              <a:gd name="connsiteY65" fmla="*/ 371475 h 2143125"/>
              <a:gd name="connsiteX66" fmla="*/ 4030442 w 4992467"/>
              <a:gd name="connsiteY66" fmla="*/ 419100 h 2143125"/>
              <a:gd name="connsiteX67" fmla="*/ 4087592 w 4992467"/>
              <a:gd name="connsiteY67" fmla="*/ 457200 h 2143125"/>
              <a:gd name="connsiteX68" fmla="*/ 4116167 w 4992467"/>
              <a:gd name="connsiteY68" fmla="*/ 476250 h 2143125"/>
              <a:gd name="connsiteX69" fmla="*/ 4173317 w 4992467"/>
              <a:gd name="connsiteY69" fmla="*/ 514350 h 2143125"/>
              <a:gd name="connsiteX70" fmla="*/ 4201892 w 4992467"/>
              <a:gd name="connsiteY70" fmla="*/ 533400 h 2143125"/>
              <a:gd name="connsiteX71" fmla="*/ 4230467 w 4992467"/>
              <a:gd name="connsiteY71" fmla="*/ 542925 h 2143125"/>
              <a:gd name="connsiteX72" fmla="*/ 4259042 w 4992467"/>
              <a:gd name="connsiteY72" fmla="*/ 571500 h 2143125"/>
              <a:gd name="connsiteX73" fmla="*/ 4316192 w 4992467"/>
              <a:gd name="connsiteY73" fmla="*/ 600075 h 2143125"/>
              <a:gd name="connsiteX74" fmla="*/ 4344767 w 4992467"/>
              <a:gd name="connsiteY74" fmla="*/ 628650 h 2143125"/>
              <a:gd name="connsiteX75" fmla="*/ 4373342 w 4992467"/>
              <a:gd name="connsiteY75" fmla="*/ 638175 h 2143125"/>
              <a:gd name="connsiteX76" fmla="*/ 4459067 w 4992467"/>
              <a:gd name="connsiteY76" fmla="*/ 695325 h 2143125"/>
              <a:gd name="connsiteX77" fmla="*/ 4487642 w 4992467"/>
              <a:gd name="connsiteY77" fmla="*/ 714375 h 2143125"/>
              <a:gd name="connsiteX78" fmla="*/ 4516217 w 4992467"/>
              <a:gd name="connsiteY78" fmla="*/ 733425 h 2143125"/>
              <a:gd name="connsiteX79" fmla="*/ 4601942 w 4992467"/>
              <a:gd name="connsiteY79" fmla="*/ 809625 h 2143125"/>
              <a:gd name="connsiteX80" fmla="*/ 4630517 w 4992467"/>
              <a:gd name="connsiteY80" fmla="*/ 819150 h 2143125"/>
              <a:gd name="connsiteX81" fmla="*/ 4687667 w 4992467"/>
              <a:gd name="connsiteY81" fmla="*/ 857250 h 2143125"/>
              <a:gd name="connsiteX82" fmla="*/ 4754342 w 4992467"/>
              <a:gd name="connsiteY82" fmla="*/ 876300 h 2143125"/>
              <a:gd name="connsiteX83" fmla="*/ 4782917 w 4992467"/>
              <a:gd name="connsiteY83" fmla="*/ 885825 h 2143125"/>
              <a:gd name="connsiteX84" fmla="*/ 4849592 w 4992467"/>
              <a:gd name="connsiteY84" fmla="*/ 904875 h 2143125"/>
              <a:gd name="connsiteX85" fmla="*/ 4878167 w 4992467"/>
              <a:gd name="connsiteY85" fmla="*/ 923925 h 2143125"/>
              <a:gd name="connsiteX86" fmla="*/ 4906742 w 4992467"/>
              <a:gd name="connsiteY86" fmla="*/ 933450 h 2143125"/>
              <a:gd name="connsiteX87" fmla="*/ 4963892 w 4992467"/>
              <a:gd name="connsiteY87" fmla="*/ 971550 h 2143125"/>
              <a:gd name="connsiteX88" fmla="*/ 4992467 w 4992467"/>
              <a:gd name="connsiteY88" fmla="*/ 1008111 h 2143125"/>
              <a:gd name="connsiteX89" fmla="*/ 4220942 w 4992467"/>
              <a:gd name="connsiteY89" fmla="*/ 2038350 h 2143125"/>
              <a:gd name="connsiteX90" fmla="*/ 4154267 w 4992467"/>
              <a:gd name="connsiteY90" fmla="*/ 2114550 h 2143125"/>
              <a:gd name="connsiteX91" fmla="*/ 4106642 w 4992467"/>
              <a:gd name="connsiteY91" fmla="*/ 2124075 h 2143125"/>
              <a:gd name="connsiteX92" fmla="*/ 3906617 w 4992467"/>
              <a:gd name="connsiteY92" fmla="*/ 2143125 h 2143125"/>
              <a:gd name="connsiteX93" fmla="*/ 3458942 w 4992467"/>
              <a:gd name="connsiteY93" fmla="*/ 2124075 h 2143125"/>
              <a:gd name="connsiteX94" fmla="*/ 3344642 w 4992467"/>
              <a:gd name="connsiteY94" fmla="*/ 2095500 h 2143125"/>
              <a:gd name="connsiteX95" fmla="*/ 3297017 w 4992467"/>
              <a:gd name="connsiteY95" fmla="*/ 2085975 h 2143125"/>
              <a:gd name="connsiteX96" fmla="*/ 3068417 w 4992467"/>
              <a:gd name="connsiteY96" fmla="*/ 2095500 h 2143125"/>
              <a:gd name="connsiteX97" fmla="*/ 3030317 w 4992467"/>
              <a:gd name="connsiteY97" fmla="*/ 2105025 h 2143125"/>
              <a:gd name="connsiteX98" fmla="*/ 2925542 w 4992467"/>
              <a:gd name="connsiteY98" fmla="*/ 2114550 h 2143125"/>
              <a:gd name="connsiteX99" fmla="*/ 2858867 w 4992467"/>
              <a:gd name="connsiteY99" fmla="*/ 2124075 h 2143125"/>
              <a:gd name="connsiteX100" fmla="*/ 2011142 w 4992467"/>
              <a:gd name="connsiteY100" fmla="*/ 2114550 h 2143125"/>
              <a:gd name="connsiteX101" fmla="*/ 1887317 w 4992467"/>
              <a:gd name="connsiteY101" fmla="*/ 2095500 h 2143125"/>
              <a:gd name="connsiteX102" fmla="*/ 1639667 w 4992467"/>
              <a:gd name="connsiteY102" fmla="*/ 2085975 h 2143125"/>
              <a:gd name="connsiteX103" fmla="*/ 1553942 w 4992467"/>
              <a:gd name="connsiteY103" fmla="*/ 2076450 h 2143125"/>
              <a:gd name="connsiteX104" fmla="*/ 1525367 w 4992467"/>
              <a:gd name="connsiteY104" fmla="*/ 2066925 h 2143125"/>
              <a:gd name="connsiteX105" fmla="*/ 687167 w 4992467"/>
              <a:gd name="connsiteY105" fmla="*/ 2085975 h 2143125"/>
              <a:gd name="connsiteX106" fmla="*/ 620492 w 4992467"/>
              <a:gd name="connsiteY106" fmla="*/ 2076450 h 2143125"/>
              <a:gd name="connsiteX107" fmla="*/ 572867 w 4992467"/>
              <a:gd name="connsiteY10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1367 w 4992467"/>
              <a:gd name="connsiteY6" fmla="*/ 809625 h 2143125"/>
              <a:gd name="connsiteX7" fmla="*/ 68042 w 4992467"/>
              <a:gd name="connsiteY7" fmla="*/ 733425 h 2143125"/>
              <a:gd name="connsiteX8" fmla="*/ 96617 w 4992467"/>
              <a:gd name="connsiteY8" fmla="*/ 714375 h 2143125"/>
              <a:gd name="connsiteX9" fmla="*/ 125192 w 4992467"/>
              <a:gd name="connsiteY9" fmla="*/ 695325 h 2143125"/>
              <a:gd name="connsiteX10" fmla="*/ 172817 w 4992467"/>
              <a:gd name="connsiteY10" fmla="*/ 647700 h 2143125"/>
              <a:gd name="connsiteX11" fmla="*/ 201392 w 4992467"/>
              <a:gd name="connsiteY11" fmla="*/ 638175 h 2143125"/>
              <a:gd name="connsiteX12" fmla="*/ 258542 w 4992467"/>
              <a:gd name="connsiteY12" fmla="*/ 600075 h 2143125"/>
              <a:gd name="connsiteX13" fmla="*/ 315692 w 4992467"/>
              <a:gd name="connsiteY13" fmla="*/ 571500 h 2143125"/>
              <a:gd name="connsiteX14" fmla="*/ 344267 w 4992467"/>
              <a:gd name="connsiteY14" fmla="*/ 561975 h 2143125"/>
              <a:gd name="connsiteX15" fmla="*/ 401417 w 4992467"/>
              <a:gd name="connsiteY15" fmla="*/ 523875 h 2143125"/>
              <a:gd name="connsiteX16" fmla="*/ 429992 w 4992467"/>
              <a:gd name="connsiteY16" fmla="*/ 504825 h 2143125"/>
              <a:gd name="connsiteX17" fmla="*/ 458567 w 4992467"/>
              <a:gd name="connsiteY17" fmla="*/ 495300 h 2143125"/>
              <a:gd name="connsiteX18" fmla="*/ 487142 w 4992467"/>
              <a:gd name="connsiteY18" fmla="*/ 476250 h 2143125"/>
              <a:gd name="connsiteX19" fmla="*/ 544292 w 4992467"/>
              <a:gd name="connsiteY19" fmla="*/ 457200 h 2143125"/>
              <a:gd name="connsiteX20" fmla="*/ 649067 w 4992467"/>
              <a:gd name="connsiteY20" fmla="*/ 428625 h 2143125"/>
              <a:gd name="connsiteX21" fmla="*/ 830042 w 4992467"/>
              <a:gd name="connsiteY21" fmla="*/ 409575 h 2143125"/>
              <a:gd name="connsiteX22" fmla="*/ 925292 w 4992467"/>
              <a:gd name="connsiteY22" fmla="*/ 381000 h 2143125"/>
              <a:gd name="connsiteX23" fmla="*/ 953867 w 4992467"/>
              <a:gd name="connsiteY23" fmla="*/ 361950 h 2143125"/>
              <a:gd name="connsiteX24" fmla="*/ 1011017 w 4992467"/>
              <a:gd name="connsiteY24" fmla="*/ 342900 h 2143125"/>
              <a:gd name="connsiteX25" fmla="*/ 1096742 w 4992467"/>
              <a:gd name="connsiteY25" fmla="*/ 304800 h 2143125"/>
              <a:gd name="connsiteX26" fmla="*/ 1182467 w 4992467"/>
              <a:gd name="connsiteY26" fmla="*/ 285750 h 2143125"/>
              <a:gd name="connsiteX27" fmla="*/ 1220567 w 4992467"/>
              <a:gd name="connsiteY27" fmla="*/ 276225 h 2143125"/>
              <a:gd name="connsiteX28" fmla="*/ 1411067 w 4992467"/>
              <a:gd name="connsiteY28" fmla="*/ 266700 h 2143125"/>
              <a:gd name="connsiteX29" fmla="*/ 1458692 w 4992467"/>
              <a:gd name="connsiteY29" fmla="*/ 257175 h 2143125"/>
              <a:gd name="connsiteX30" fmla="*/ 1487267 w 4992467"/>
              <a:gd name="connsiteY30" fmla="*/ 247650 h 2143125"/>
              <a:gd name="connsiteX31" fmla="*/ 1544417 w 4992467"/>
              <a:gd name="connsiteY31" fmla="*/ 238125 h 2143125"/>
              <a:gd name="connsiteX32" fmla="*/ 1658717 w 4992467"/>
              <a:gd name="connsiteY32" fmla="*/ 247650 h 2143125"/>
              <a:gd name="connsiteX33" fmla="*/ 1868267 w 4992467"/>
              <a:gd name="connsiteY33" fmla="*/ 228600 h 2143125"/>
              <a:gd name="connsiteX34" fmla="*/ 1953992 w 4992467"/>
              <a:gd name="connsiteY34" fmla="*/ 200025 h 2143125"/>
              <a:gd name="connsiteX35" fmla="*/ 1982567 w 4992467"/>
              <a:gd name="connsiteY35" fmla="*/ 190500 h 2143125"/>
              <a:gd name="connsiteX36" fmla="*/ 2011142 w 4992467"/>
              <a:gd name="connsiteY36" fmla="*/ 171450 h 2143125"/>
              <a:gd name="connsiteX37" fmla="*/ 2068292 w 4992467"/>
              <a:gd name="connsiteY37" fmla="*/ 152400 h 2143125"/>
              <a:gd name="connsiteX38" fmla="*/ 2154017 w 4992467"/>
              <a:gd name="connsiteY38" fmla="*/ 114300 h 2143125"/>
              <a:gd name="connsiteX39" fmla="*/ 2496917 w 4992467"/>
              <a:gd name="connsiteY39" fmla="*/ 95250 h 2143125"/>
              <a:gd name="connsiteX40" fmla="*/ 2582642 w 4992467"/>
              <a:gd name="connsiteY40" fmla="*/ 66675 h 2143125"/>
              <a:gd name="connsiteX41" fmla="*/ 2611217 w 4992467"/>
              <a:gd name="connsiteY41" fmla="*/ 57150 h 2143125"/>
              <a:gd name="connsiteX42" fmla="*/ 2639792 w 4992467"/>
              <a:gd name="connsiteY42" fmla="*/ 38100 h 2143125"/>
              <a:gd name="connsiteX43" fmla="*/ 2696942 w 4992467"/>
              <a:gd name="connsiteY43" fmla="*/ 19050 h 2143125"/>
              <a:gd name="connsiteX44" fmla="*/ 2763617 w 4992467"/>
              <a:gd name="connsiteY44" fmla="*/ 0 h 2143125"/>
              <a:gd name="connsiteX45" fmla="*/ 2982692 w 4992467"/>
              <a:gd name="connsiteY45" fmla="*/ 9525 h 2143125"/>
              <a:gd name="connsiteX46" fmla="*/ 3039842 w 4992467"/>
              <a:gd name="connsiteY46" fmla="*/ 28575 h 2143125"/>
              <a:gd name="connsiteX47" fmla="*/ 3077942 w 4992467"/>
              <a:gd name="connsiteY47" fmla="*/ 38100 h 2143125"/>
              <a:gd name="connsiteX48" fmla="*/ 3135092 w 4992467"/>
              <a:gd name="connsiteY48" fmla="*/ 57150 h 2143125"/>
              <a:gd name="connsiteX49" fmla="*/ 3192242 w 4992467"/>
              <a:gd name="connsiteY49" fmla="*/ 76200 h 2143125"/>
              <a:gd name="connsiteX50" fmla="*/ 3220817 w 4992467"/>
              <a:gd name="connsiteY50" fmla="*/ 85725 h 2143125"/>
              <a:gd name="connsiteX51" fmla="*/ 3249392 w 4992467"/>
              <a:gd name="connsiteY51" fmla="*/ 95250 h 2143125"/>
              <a:gd name="connsiteX52" fmla="*/ 3363692 w 4992467"/>
              <a:gd name="connsiteY52" fmla="*/ 104775 h 2143125"/>
              <a:gd name="connsiteX53" fmla="*/ 3420842 w 4992467"/>
              <a:gd name="connsiteY53" fmla="*/ 133350 h 2143125"/>
              <a:gd name="connsiteX54" fmla="*/ 3449417 w 4992467"/>
              <a:gd name="connsiteY54" fmla="*/ 161925 h 2143125"/>
              <a:gd name="connsiteX55" fmla="*/ 3506567 w 4992467"/>
              <a:gd name="connsiteY55" fmla="*/ 200025 h 2143125"/>
              <a:gd name="connsiteX56" fmla="*/ 3535142 w 4992467"/>
              <a:gd name="connsiteY56" fmla="*/ 219075 h 2143125"/>
              <a:gd name="connsiteX57" fmla="*/ 3563717 w 4992467"/>
              <a:gd name="connsiteY57" fmla="*/ 247650 h 2143125"/>
              <a:gd name="connsiteX58" fmla="*/ 3620867 w 4992467"/>
              <a:gd name="connsiteY58" fmla="*/ 266700 h 2143125"/>
              <a:gd name="connsiteX59" fmla="*/ 3678017 w 4992467"/>
              <a:gd name="connsiteY59" fmla="*/ 295275 h 2143125"/>
              <a:gd name="connsiteX60" fmla="*/ 3706592 w 4992467"/>
              <a:gd name="connsiteY60" fmla="*/ 314325 h 2143125"/>
              <a:gd name="connsiteX61" fmla="*/ 3744692 w 4992467"/>
              <a:gd name="connsiteY61" fmla="*/ 323850 h 2143125"/>
              <a:gd name="connsiteX62" fmla="*/ 3887567 w 4992467"/>
              <a:gd name="connsiteY62" fmla="*/ 342900 h 2143125"/>
              <a:gd name="connsiteX63" fmla="*/ 3944717 w 4992467"/>
              <a:gd name="connsiteY63" fmla="*/ 361950 h 2143125"/>
              <a:gd name="connsiteX64" fmla="*/ 3973292 w 4992467"/>
              <a:gd name="connsiteY64" fmla="*/ 371475 h 2143125"/>
              <a:gd name="connsiteX65" fmla="*/ 4030442 w 4992467"/>
              <a:gd name="connsiteY65" fmla="*/ 419100 h 2143125"/>
              <a:gd name="connsiteX66" fmla="*/ 4087592 w 4992467"/>
              <a:gd name="connsiteY66" fmla="*/ 457200 h 2143125"/>
              <a:gd name="connsiteX67" fmla="*/ 4116167 w 4992467"/>
              <a:gd name="connsiteY67" fmla="*/ 476250 h 2143125"/>
              <a:gd name="connsiteX68" fmla="*/ 4173317 w 4992467"/>
              <a:gd name="connsiteY68" fmla="*/ 514350 h 2143125"/>
              <a:gd name="connsiteX69" fmla="*/ 4201892 w 4992467"/>
              <a:gd name="connsiteY69" fmla="*/ 533400 h 2143125"/>
              <a:gd name="connsiteX70" fmla="*/ 4230467 w 4992467"/>
              <a:gd name="connsiteY70" fmla="*/ 542925 h 2143125"/>
              <a:gd name="connsiteX71" fmla="*/ 4259042 w 4992467"/>
              <a:gd name="connsiteY71" fmla="*/ 571500 h 2143125"/>
              <a:gd name="connsiteX72" fmla="*/ 4316192 w 4992467"/>
              <a:gd name="connsiteY72" fmla="*/ 600075 h 2143125"/>
              <a:gd name="connsiteX73" fmla="*/ 4344767 w 4992467"/>
              <a:gd name="connsiteY73" fmla="*/ 628650 h 2143125"/>
              <a:gd name="connsiteX74" fmla="*/ 4373342 w 4992467"/>
              <a:gd name="connsiteY74" fmla="*/ 638175 h 2143125"/>
              <a:gd name="connsiteX75" fmla="*/ 4459067 w 4992467"/>
              <a:gd name="connsiteY75" fmla="*/ 695325 h 2143125"/>
              <a:gd name="connsiteX76" fmla="*/ 4487642 w 4992467"/>
              <a:gd name="connsiteY76" fmla="*/ 714375 h 2143125"/>
              <a:gd name="connsiteX77" fmla="*/ 4516217 w 4992467"/>
              <a:gd name="connsiteY77" fmla="*/ 733425 h 2143125"/>
              <a:gd name="connsiteX78" fmla="*/ 4601942 w 4992467"/>
              <a:gd name="connsiteY78" fmla="*/ 809625 h 2143125"/>
              <a:gd name="connsiteX79" fmla="*/ 4630517 w 4992467"/>
              <a:gd name="connsiteY79" fmla="*/ 819150 h 2143125"/>
              <a:gd name="connsiteX80" fmla="*/ 4687667 w 4992467"/>
              <a:gd name="connsiteY80" fmla="*/ 857250 h 2143125"/>
              <a:gd name="connsiteX81" fmla="*/ 4754342 w 4992467"/>
              <a:gd name="connsiteY81" fmla="*/ 876300 h 2143125"/>
              <a:gd name="connsiteX82" fmla="*/ 4782917 w 4992467"/>
              <a:gd name="connsiteY82" fmla="*/ 885825 h 2143125"/>
              <a:gd name="connsiteX83" fmla="*/ 4849592 w 4992467"/>
              <a:gd name="connsiteY83" fmla="*/ 904875 h 2143125"/>
              <a:gd name="connsiteX84" fmla="*/ 4878167 w 4992467"/>
              <a:gd name="connsiteY84" fmla="*/ 923925 h 2143125"/>
              <a:gd name="connsiteX85" fmla="*/ 4906742 w 4992467"/>
              <a:gd name="connsiteY85" fmla="*/ 933450 h 2143125"/>
              <a:gd name="connsiteX86" fmla="*/ 4963892 w 4992467"/>
              <a:gd name="connsiteY86" fmla="*/ 971550 h 2143125"/>
              <a:gd name="connsiteX87" fmla="*/ 4992467 w 4992467"/>
              <a:gd name="connsiteY87" fmla="*/ 1008111 h 2143125"/>
              <a:gd name="connsiteX88" fmla="*/ 4220942 w 4992467"/>
              <a:gd name="connsiteY88" fmla="*/ 2038350 h 2143125"/>
              <a:gd name="connsiteX89" fmla="*/ 4154267 w 4992467"/>
              <a:gd name="connsiteY89" fmla="*/ 2114550 h 2143125"/>
              <a:gd name="connsiteX90" fmla="*/ 4106642 w 4992467"/>
              <a:gd name="connsiteY90" fmla="*/ 2124075 h 2143125"/>
              <a:gd name="connsiteX91" fmla="*/ 3906617 w 4992467"/>
              <a:gd name="connsiteY91" fmla="*/ 2143125 h 2143125"/>
              <a:gd name="connsiteX92" fmla="*/ 3458942 w 4992467"/>
              <a:gd name="connsiteY92" fmla="*/ 2124075 h 2143125"/>
              <a:gd name="connsiteX93" fmla="*/ 3344642 w 4992467"/>
              <a:gd name="connsiteY93" fmla="*/ 2095500 h 2143125"/>
              <a:gd name="connsiteX94" fmla="*/ 3297017 w 4992467"/>
              <a:gd name="connsiteY94" fmla="*/ 2085975 h 2143125"/>
              <a:gd name="connsiteX95" fmla="*/ 3068417 w 4992467"/>
              <a:gd name="connsiteY95" fmla="*/ 2095500 h 2143125"/>
              <a:gd name="connsiteX96" fmla="*/ 3030317 w 4992467"/>
              <a:gd name="connsiteY96" fmla="*/ 2105025 h 2143125"/>
              <a:gd name="connsiteX97" fmla="*/ 2925542 w 4992467"/>
              <a:gd name="connsiteY97" fmla="*/ 2114550 h 2143125"/>
              <a:gd name="connsiteX98" fmla="*/ 2858867 w 4992467"/>
              <a:gd name="connsiteY98" fmla="*/ 2124075 h 2143125"/>
              <a:gd name="connsiteX99" fmla="*/ 2011142 w 4992467"/>
              <a:gd name="connsiteY99" fmla="*/ 2114550 h 2143125"/>
              <a:gd name="connsiteX100" fmla="*/ 1887317 w 4992467"/>
              <a:gd name="connsiteY100" fmla="*/ 2095500 h 2143125"/>
              <a:gd name="connsiteX101" fmla="*/ 1639667 w 4992467"/>
              <a:gd name="connsiteY101" fmla="*/ 2085975 h 2143125"/>
              <a:gd name="connsiteX102" fmla="*/ 1553942 w 4992467"/>
              <a:gd name="connsiteY102" fmla="*/ 2076450 h 2143125"/>
              <a:gd name="connsiteX103" fmla="*/ 1525367 w 4992467"/>
              <a:gd name="connsiteY103" fmla="*/ 2066925 h 2143125"/>
              <a:gd name="connsiteX104" fmla="*/ 687167 w 4992467"/>
              <a:gd name="connsiteY104" fmla="*/ 2085975 h 2143125"/>
              <a:gd name="connsiteX105" fmla="*/ 620492 w 4992467"/>
              <a:gd name="connsiteY105" fmla="*/ 2076450 h 2143125"/>
              <a:gd name="connsiteX106" fmla="*/ 572867 w 4992467"/>
              <a:gd name="connsiteY10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1367 w 4992467"/>
              <a:gd name="connsiteY5" fmla="*/ 809625 h 2143125"/>
              <a:gd name="connsiteX6" fmla="*/ 68042 w 4992467"/>
              <a:gd name="connsiteY6" fmla="*/ 733425 h 2143125"/>
              <a:gd name="connsiteX7" fmla="*/ 96617 w 4992467"/>
              <a:gd name="connsiteY7" fmla="*/ 714375 h 2143125"/>
              <a:gd name="connsiteX8" fmla="*/ 125192 w 4992467"/>
              <a:gd name="connsiteY8" fmla="*/ 695325 h 2143125"/>
              <a:gd name="connsiteX9" fmla="*/ 172817 w 4992467"/>
              <a:gd name="connsiteY9" fmla="*/ 647700 h 2143125"/>
              <a:gd name="connsiteX10" fmla="*/ 201392 w 4992467"/>
              <a:gd name="connsiteY10" fmla="*/ 638175 h 2143125"/>
              <a:gd name="connsiteX11" fmla="*/ 258542 w 4992467"/>
              <a:gd name="connsiteY11" fmla="*/ 600075 h 2143125"/>
              <a:gd name="connsiteX12" fmla="*/ 315692 w 4992467"/>
              <a:gd name="connsiteY12" fmla="*/ 571500 h 2143125"/>
              <a:gd name="connsiteX13" fmla="*/ 344267 w 4992467"/>
              <a:gd name="connsiteY13" fmla="*/ 561975 h 2143125"/>
              <a:gd name="connsiteX14" fmla="*/ 401417 w 4992467"/>
              <a:gd name="connsiteY14" fmla="*/ 523875 h 2143125"/>
              <a:gd name="connsiteX15" fmla="*/ 429992 w 4992467"/>
              <a:gd name="connsiteY15" fmla="*/ 504825 h 2143125"/>
              <a:gd name="connsiteX16" fmla="*/ 458567 w 4992467"/>
              <a:gd name="connsiteY16" fmla="*/ 495300 h 2143125"/>
              <a:gd name="connsiteX17" fmla="*/ 487142 w 4992467"/>
              <a:gd name="connsiteY17" fmla="*/ 476250 h 2143125"/>
              <a:gd name="connsiteX18" fmla="*/ 544292 w 4992467"/>
              <a:gd name="connsiteY18" fmla="*/ 457200 h 2143125"/>
              <a:gd name="connsiteX19" fmla="*/ 649067 w 4992467"/>
              <a:gd name="connsiteY19" fmla="*/ 428625 h 2143125"/>
              <a:gd name="connsiteX20" fmla="*/ 830042 w 4992467"/>
              <a:gd name="connsiteY20" fmla="*/ 409575 h 2143125"/>
              <a:gd name="connsiteX21" fmla="*/ 925292 w 4992467"/>
              <a:gd name="connsiteY21" fmla="*/ 381000 h 2143125"/>
              <a:gd name="connsiteX22" fmla="*/ 953867 w 4992467"/>
              <a:gd name="connsiteY22" fmla="*/ 361950 h 2143125"/>
              <a:gd name="connsiteX23" fmla="*/ 1011017 w 4992467"/>
              <a:gd name="connsiteY23" fmla="*/ 342900 h 2143125"/>
              <a:gd name="connsiteX24" fmla="*/ 1096742 w 4992467"/>
              <a:gd name="connsiteY24" fmla="*/ 304800 h 2143125"/>
              <a:gd name="connsiteX25" fmla="*/ 1182467 w 4992467"/>
              <a:gd name="connsiteY25" fmla="*/ 285750 h 2143125"/>
              <a:gd name="connsiteX26" fmla="*/ 1220567 w 4992467"/>
              <a:gd name="connsiteY26" fmla="*/ 276225 h 2143125"/>
              <a:gd name="connsiteX27" fmla="*/ 1411067 w 4992467"/>
              <a:gd name="connsiteY27" fmla="*/ 266700 h 2143125"/>
              <a:gd name="connsiteX28" fmla="*/ 1458692 w 4992467"/>
              <a:gd name="connsiteY28" fmla="*/ 257175 h 2143125"/>
              <a:gd name="connsiteX29" fmla="*/ 1487267 w 4992467"/>
              <a:gd name="connsiteY29" fmla="*/ 247650 h 2143125"/>
              <a:gd name="connsiteX30" fmla="*/ 1544417 w 4992467"/>
              <a:gd name="connsiteY30" fmla="*/ 238125 h 2143125"/>
              <a:gd name="connsiteX31" fmla="*/ 1658717 w 4992467"/>
              <a:gd name="connsiteY31" fmla="*/ 247650 h 2143125"/>
              <a:gd name="connsiteX32" fmla="*/ 1868267 w 4992467"/>
              <a:gd name="connsiteY32" fmla="*/ 228600 h 2143125"/>
              <a:gd name="connsiteX33" fmla="*/ 1953992 w 4992467"/>
              <a:gd name="connsiteY33" fmla="*/ 200025 h 2143125"/>
              <a:gd name="connsiteX34" fmla="*/ 1982567 w 4992467"/>
              <a:gd name="connsiteY34" fmla="*/ 190500 h 2143125"/>
              <a:gd name="connsiteX35" fmla="*/ 2011142 w 4992467"/>
              <a:gd name="connsiteY35" fmla="*/ 171450 h 2143125"/>
              <a:gd name="connsiteX36" fmla="*/ 2068292 w 4992467"/>
              <a:gd name="connsiteY36" fmla="*/ 152400 h 2143125"/>
              <a:gd name="connsiteX37" fmla="*/ 2154017 w 4992467"/>
              <a:gd name="connsiteY37" fmla="*/ 114300 h 2143125"/>
              <a:gd name="connsiteX38" fmla="*/ 2496917 w 4992467"/>
              <a:gd name="connsiteY38" fmla="*/ 95250 h 2143125"/>
              <a:gd name="connsiteX39" fmla="*/ 2582642 w 4992467"/>
              <a:gd name="connsiteY39" fmla="*/ 66675 h 2143125"/>
              <a:gd name="connsiteX40" fmla="*/ 2611217 w 4992467"/>
              <a:gd name="connsiteY40" fmla="*/ 57150 h 2143125"/>
              <a:gd name="connsiteX41" fmla="*/ 2639792 w 4992467"/>
              <a:gd name="connsiteY41" fmla="*/ 38100 h 2143125"/>
              <a:gd name="connsiteX42" fmla="*/ 2696942 w 4992467"/>
              <a:gd name="connsiteY42" fmla="*/ 19050 h 2143125"/>
              <a:gd name="connsiteX43" fmla="*/ 2763617 w 4992467"/>
              <a:gd name="connsiteY43" fmla="*/ 0 h 2143125"/>
              <a:gd name="connsiteX44" fmla="*/ 2982692 w 4992467"/>
              <a:gd name="connsiteY44" fmla="*/ 9525 h 2143125"/>
              <a:gd name="connsiteX45" fmla="*/ 3039842 w 4992467"/>
              <a:gd name="connsiteY45" fmla="*/ 28575 h 2143125"/>
              <a:gd name="connsiteX46" fmla="*/ 3077942 w 4992467"/>
              <a:gd name="connsiteY46" fmla="*/ 38100 h 2143125"/>
              <a:gd name="connsiteX47" fmla="*/ 3135092 w 4992467"/>
              <a:gd name="connsiteY47" fmla="*/ 57150 h 2143125"/>
              <a:gd name="connsiteX48" fmla="*/ 3192242 w 4992467"/>
              <a:gd name="connsiteY48" fmla="*/ 76200 h 2143125"/>
              <a:gd name="connsiteX49" fmla="*/ 3220817 w 4992467"/>
              <a:gd name="connsiteY49" fmla="*/ 85725 h 2143125"/>
              <a:gd name="connsiteX50" fmla="*/ 3249392 w 4992467"/>
              <a:gd name="connsiteY50" fmla="*/ 95250 h 2143125"/>
              <a:gd name="connsiteX51" fmla="*/ 3363692 w 4992467"/>
              <a:gd name="connsiteY51" fmla="*/ 104775 h 2143125"/>
              <a:gd name="connsiteX52" fmla="*/ 3420842 w 4992467"/>
              <a:gd name="connsiteY52" fmla="*/ 133350 h 2143125"/>
              <a:gd name="connsiteX53" fmla="*/ 3449417 w 4992467"/>
              <a:gd name="connsiteY53" fmla="*/ 161925 h 2143125"/>
              <a:gd name="connsiteX54" fmla="*/ 3506567 w 4992467"/>
              <a:gd name="connsiteY54" fmla="*/ 200025 h 2143125"/>
              <a:gd name="connsiteX55" fmla="*/ 3535142 w 4992467"/>
              <a:gd name="connsiteY55" fmla="*/ 219075 h 2143125"/>
              <a:gd name="connsiteX56" fmla="*/ 3563717 w 4992467"/>
              <a:gd name="connsiteY56" fmla="*/ 247650 h 2143125"/>
              <a:gd name="connsiteX57" fmla="*/ 3620867 w 4992467"/>
              <a:gd name="connsiteY57" fmla="*/ 266700 h 2143125"/>
              <a:gd name="connsiteX58" fmla="*/ 3678017 w 4992467"/>
              <a:gd name="connsiteY58" fmla="*/ 295275 h 2143125"/>
              <a:gd name="connsiteX59" fmla="*/ 3706592 w 4992467"/>
              <a:gd name="connsiteY59" fmla="*/ 314325 h 2143125"/>
              <a:gd name="connsiteX60" fmla="*/ 3744692 w 4992467"/>
              <a:gd name="connsiteY60" fmla="*/ 323850 h 2143125"/>
              <a:gd name="connsiteX61" fmla="*/ 3887567 w 4992467"/>
              <a:gd name="connsiteY61" fmla="*/ 342900 h 2143125"/>
              <a:gd name="connsiteX62" fmla="*/ 3944717 w 4992467"/>
              <a:gd name="connsiteY62" fmla="*/ 361950 h 2143125"/>
              <a:gd name="connsiteX63" fmla="*/ 3973292 w 4992467"/>
              <a:gd name="connsiteY63" fmla="*/ 371475 h 2143125"/>
              <a:gd name="connsiteX64" fmla="*/ 4030442 w 4992467"/>
              <a:gd name="connsiteY64" fmla="*/ 419100 h 2143125"/>
              <a:gd name="connsiteX65" fmla="*/ 4087592 w 4992467"/>
              <a:gd name="connsiteY65" fmla="*/ 457200 h 2143125"/>
              <a:gd name="connsiteX66" fmla="*/ 4116167 w 4992467"/>
              <a:gd name="connsiteY66" fmla="*/ 476250 h 2143125"/>
              <a:gd name="connsiteX67" fmla="*/ 4173317 w 4992467"/>
              <a:gd name="connsiteY67" fmla="*/ 514350 h 2143125"/>
              <a:gd name="connsiteX68" fmla="*/ 4201892 w 4992467"/>
              <a:gd name="connsiteY68" fmla="*/ 533400 h 2143125"/>
              <a:gd name="connsiteX69" fmla="*/ 4230467 w 4992467"/>
              <a:gd name="connsiteY69" fmla="*/ 542925 h 2143125"/>
              <a:gd name="connsiteX70" fmla="*/ 4259042 w 4992467"/>
              <a:gd name="connsiteY70" fmla="*/ 571500 h 2143125"/>
              <a:gd name="connsiteX71" fmla="*/ 4316192 w 4992467"/>
              <a:gd name="connsiteY71" fmla="*/ 600075 h 2143125"/>
              <a:gd name="connsiteX72" fmla="*/ 4344767 w 4992467"/>
              <a:gd name="connsiteY72" fmla="*/ 628650 h 2143125"/>
              <a:gd name="connsiteX73" fmla="*/ 4373342 w 4992467"/>
              <a:gd name="connsiteY73" fmla="*/ 638175 h 2143125"/>
              <a:gd name="connsiteX74" fmla="*/ 4459067 w 4992467"/>
              <a:gd name="connsiteY74" fmla="*/ 695325 h 2143125"/>
              <a:gd name="connsiteX75" fmla="*/ 4487642 w 4992467"/>
              <a:gd name="connsiteY75" fmla="*/ 714375 h 2143125"/>
              <a:gd name="connsiteX76" fmla="*/ 4516217 w 4992467"/>
              <a:gd name="connsiteY76" fmla="*/ 733425 h 2143125"/>
              <a:gd name="connsiteX77" fmla="*/ 4601942 w 4992467"/>
              <a:gd name="connsiteY77" fmla="*/ 809625 h 2143125"/>
              <a:gd name="connsiteX78" fmla="*/ 4630517 w 4992467"/>
              <a:gd name="connsiteY78" fmla="*/ 819150 h 2143125"/>
              <a:gd name="connsiteX79" fmla="*/ 4687667 w 4992467"/>
              <a:gd name="connsiteY79" fmla="*/ 857250 h 2143125"/>
              <a:gd name="connsiteX80" fmla="*/ 4754342 w 4992467"/>
              <a:gd name="connsiteY80" fmla="*/ 876300 h 2143125"/>
              <a:gd name="connsiteX81" fmla="*/ 4782917 w 4992467"/>
              <a:gd name="connsiteY81" fmla="*/ 885825 h 2143125"/>
              <a:gd name="connsiteX82" fmla="*/ 4849592 w 4992467"/>
              <a:gd name="connsiteY82" fmla="*/ 904875 h 2143125"/>
              <a:gd name="connsiteX83" fmla="*/ 4878167 w 4992467"/>
              <a:gd name="connsiteY83" fmla="*/ 923925 h 2143125"/>
              <a:gd name="connsiteX84" fmla="*/ 4906742 w 4992467"/>
              <a:gd name="connsiteY84" fmla="*/ 933450 h 2143125"/>
              <a:gd name="connsiteX85" fmla="*/ 4963892 w 4992467"/>
              <a:gd name="connsiteY85" fmla="*/ 971550 h 2143125"/>
              <a:gd name="connsiteX86" fmla="*/ 4992467 w 4992467"/>
              <a:gd name="connsiteY86" fmla="*/ 1008111 h 2143125"/>
              <a:gd name="connsiteX87" fmla="*/ 4220942 w 4992467"/>
              <a:gd name="connsiteY87" fmla="*/ 2038350 h 2143125"/>
              <a:gd name="connsiteX88" fmla="*/ 4154267 w 4992467"/>
              <a:gd name="connsiteY88" fmla="*/ 2114550 h 2143125"/>
              <a:gd name="connsiteX89" fmla="*/ 4106642 w 4992467"/>
              <a:gd name="connsiteY89" fmla="*/ 2124075 h 2143125"/>
              <a:gd name="connsiteX90" fmla="*/ 3906617 w 4992467"/>
              <a:gd name="connsiteY90" fmla="*/ 2143125 h 2143125"/>
              <a:gd name="connsiteX91" fmla="*/ 3458942 w 4992467"/>
              <a:gd name="connsiteY91" fmla="*/ 2124075 h 2143125"/>
              <a:gd name="connsiteX92" fmla="*/ 3344642 w 4992467"/>
              <a:gd name="connsiteY92" fmla="*/ 2095500 h 2143125"/>
              <a:gd name="connsiteX93" fmla="*/ 3297017 w 4992467"/>
              <a:gd name="connsiteY93" fmla="*/ 2085975 h 2143125"/>
              <a:gd name="connsiteX94" fmla="*/ 3068417 w 4992467"/>
              <a:gd name="connsiteY94" fmla="*/ 2095500 h 2143125"/>
              <a:gd name="connsiteX95" fmla="*/ 3030317 w 4992467"/>
              <a:gd name="connsiteY95" fmla="*/ 2105025 h 2143125"/>
              <a:gd name="connsiteX96" fmla="*/ 2925542 w 4992467"/>
              <a:gd name="connsiteY96" fmla="*/ 2114550 h 2143125"/>
              <a:gd name="connsiteX97" fmla="*/ 2858867 w 4992467"/>
              <a:gd name="connsiteY97" fmla="*/ 2124075 h 2143125"/>
              <a:gd name="connsiteX98" fmla="*/ 2011142 w 4992467"/>
              <a:gd name="connsiteY98" fmla="*/ 2114550 h 2143125"/>
              <a:gd name="connsiteX99" fmla="*/ 1887317 w 4992467"/>
              <a:gd name="connsiteY99" fmla="*/ 2095500 h 2143125"/>
              <a:gd name="connsiteX100" fmla="*/ 1639667 w 4992467"/>
              <a:gd name="connsiteY100" fmla="*/ 2085975 h 2143125"/>
              <a:gd name="connsiteX101" fmla="*/ 1553942 w 4992467"/>
              <a:gd name="connsiteY101" fmla="*/ 2076450 h 2143125"/>
              <a:gd name="connsiteX102" fmla="*/ 1525367 w 4992467"/>
              <a:gd name="connsiteY102" fmla="*/ 2066925 h 2143125"/>
              <a:gd name="connsiteX103" fmla="*/ 687167 w 4992467"/>
              <a:gd name="connsiteY103" fmla="*/ 2085975 h 2143125"/>
              <a:gd name="connsiteX104" fmla="*/ 620492 w 4992467"/>
              <a:gd name="connsiteY104" fmla="*/ 2076450 h 2143125"/>
              <a:gd name="connsiteX105" fmla="*/ 572867 w 4992467"/>
              <a:gd name="connsiteY10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1367 w 4992467"/>
              <a:gd name="connsiteY4" fmla="*/ 809625 h 2143125"/>
              <a:gd name="connsiteX5" fmla="*/ 68042 w 4992467"/>
              <a:gd name="connsiteY5" fmla="*/ 733425 h 2143125"/>
              <a:gd name="connsiteX6" fmla="*/ 96617 w 4992467"/>
              <a:gd name="connsiteY6" fmla="*/ 714375 h 2143125"/>
              <a:gd name="connsiteX7" fmla="*/ 125192 w 4992467"/>
              <a:gd name="connsiteY7" fmla="*/ 695325 h 2143125"/>
              <a:gd name="connsiteX8" fmla="*/ 172817 w 4992467"/>
              <a:gd name="connsiteY8" fmla="*/ 647700 h 2143125"/>
              <a:gd name="connsiteX9" fmla="*/ 201392 w 4992467"/>
              <a:gd name="connsiteY9" fmla="*/ 638175 h 2143125"/>
              <a:gd name="connsiteX10" fmla="*/ 258542 w 4992467"/>
              <a:gd name="connsiteY10" fmla="*/ 600075 h 2143125"/>
              <a:gd name="connsiteX11" fmla="*/ 315692 w 4992467"/>
              <a:gd name="connsiteY11" fmla="*/ 571500 h 2143125"/>
              <a:gd name="connsiteX12" fmla="*/ 344267 w 4992467"/>
              <a:gd name="connsiteY12" fmla="*/ 561975 h 2143125"/>
              <a:gd name="connsiteX13" fmla="*/ 401417 w 4992467"/>
              <a:gd name="connsiteY13" fmla="*/ 523875 h 2143125"/>
              <a:gd name="connsiteX14" fmla="*/ 429992 w 4992467"/>
              <a:gd name="connsiteY14" fmla="*/ 504825 h 2143125"/>
              <a:gd name="connsiteX15" fmla="*/ 458567 w 4992467"/>
              <a:gd name="connsiteY15" fmla="*/ 495300 h 2143125"/>
              <a:gd name="connsiteX16" fmla="*/ 487142 w 4992467"/>
              <a:gd name="connsiteY16" fmla="*/ 476250 h 2143125"/>
              <a:gd name="connsiteX17" fmla="*/ 544292 w 4992467"/>
              <a:gd name="connsiteY17" fmla="*/ 457200 h 2143125"/>
              <a:gd name="connsiteX18" fmla="*/ 649067 w 4992467"/>
              <a:gd name="connsiteY18" fmla="*/ 428625 h 2143125"/>
              <a:gd name="connsiteX19" fmla="*/ 830042 w 4992467"/>
              <a:gd name="connsiteY19" fmla="*/ 409575 h 2143125"/>
              <a:gd name="connsiteX20" fmla="*/ 925292 w 4992467"/>
              <a:gd name="connsiteY20" fmla="*/ 381000 h 2143125"/>
              <a:gd name="connsiteX21" fmla="*/ 953867 w 4992467"/>
              <a:gd name="connsiteY21" fmla="*/ 361950 h 2143125"/>
              <a:gd name="connsiteX22" fmla="*/ 1011017 w 4992467"/>
              <a:gd name="connsiteY22" fmla="*/ 342900 h 2143125"/>
              <a:gd name="connsiteX23" fmla="*/ 1096742 w 4992467"/>
              <a:gd name="connsiteY23" fmla="*/ 304800 h 2143125"/>
              <a:gd name="connsiteX24" fmla="*/ 1182467 w 4992467"/>
              <a:gd name="connsiteY24" fmla="*/ 285750 h 2143125"/>
              <a:gd name="connsiteX25" fmla="*/ 1220567 w 4992467"/>
              <a:gd name="connsiteY25" fmla="*/ 276225 h 2143125"/>
              <a:gd name="connsiteX26" fmla="*/ 1411067 w 4992467"/>
              <a:gd name="connsiteY26" fmla="*/ 266700 h 2143125"/>
              <a:gd name="connsiteX27" fmla="*/ 1458692 w 4992467"/>
              <a:gd name="connsiteY27" fmla="*/ 257175 h 2143125"/>
              <a:gd name="connsiteX28" fmla="*/ 1487267 w 4992467"/>
              <a:gd name="connsiteY28" fmla="*/ 247650 h 2143125"/>
              <a:gd name="connsiteX29" fmla="*/ 1544417 w 4992467"/>
              <a:gd name="connsiteY29" fmla="*/ 238125 h 2143125"/>
              <a:gd name="connsiteX30" fmla="*/ 1658717 w 4992467"/>
              <a:gd name="connsiteY30" fmla="*/ 247650 h 2143125"/>
              <a:gd name="connsiteX31" fmla="*/ 1868267 w 4992467"/>
              <a:gd name="connsiteY31" fmla="*/ 228600 h 2143125"/>
              <a:gd name="connsiteX32" fmla="*/ 1953992 w 4992467"/>
              <a:gd name="connsiteY32" fmla="*/ 200025 h 2143125"/>
              <a:gd name="connsiteX33" fmla="*/ 1982567 w 4992467"/>
              <a:gd name="connsiteY33" fmla="*/ 190500 h 2143125"/>
              <a:gd name="connsiteX34" fmla="*/ 2011142 w 4992467"/>
              <a:gd name="connsiteY34" fmla="*/ 171450 h 2143125"/>
              <a:gd name="connsiteX35" fmla="*/ 2068292 w 4992467"/>
              <a:gd name="connsiteY35" fmla="*/ 152400 h 2143125"/>
              <a:gd name="connsiteX36" fmla="*/ 2154017 w 4992467"/>
              <a:gd name="connsiteY36" fmla="*/ 114300 h 2143125"/>
              <a:gd name="connsiteX37" fmla="*/ 2496917 w 4992467"/>
              <a:gd name="connsiteY37" fmla="*/ 95250 h 2143125"/>
              <a:gd name="connsiteX38" fmla="*/ 2582642 w 4992467"/>
              <a:gd name="connsiteY38" fmla="*/ 66675 h 2143125"/>
              <a:gd name="connsiteX39" fmla="*/ 2611217 w 4992467"/>
              <a:gd name="connsiteY39" fmla="*/ 57150 h 2143125"/>
              <a:gd name="connsiteX40" fmla="*/ 2639792 w 4992467"/>
              <a:gd name="connsiteY40" fmla="*/ 38100 h 2143125"/>
              <a:gd name="connsiteX41" fmla="*/ 2696942 w 4992467"/>
              <a:gd name="connsiteY41" fmla="*/ 19050 h 2143125"/>
              <a:gd name="connsiteX42" fmla="*/ 2763617 w 4992467"/>
              <a:gd name="connsiteY42" fmla="*/ 0 h 2143125"/>
              <a:gd name="connsiteX43" fmla="*/ 2982692 w 4992467"/>
              <a:gd name="connsiteY43" fmla="*/ 9525 h 2143125"/>
              <a:gd name="connsiteX44" fmla="*/ 3039842 w 4992467"/>
              <a:gd name="connsiteY44" fmla="*/ 28575 h 2143125"/>
              <a:gd name="connsiteX45" fmla="*/ 3077942 w 4992467"/>
              <a:gd name="connsiteY45" fmla="*/ 38100 h 2143125"/>
              <a:gd name="connsiteX46" fmla="*/ 3135092 w 4992467"/>
              <a:gd name="connsiteY46" fmla="*/ 57150 h 2143125"/>
              <a:gd name="connsiteX47" fmla="*/ 3192242 w 4992467"/>
              <a:gd name="connsiteY47" fmla="*/ 76200 h 2143125"/>
              <a:gd name="connsiteX48" fmla="*/ 3220817 w 4992467"/>
              <a:gd name="connsiteY48" fmla="*/ 85725 h 2143125"/>
              <a:gd name="connsiteX49" fmla="*/ 3249392 w 4992467"/>
              <a:gd name="connsiteY49" fmla="*/ 95250 h 2143125"/>
              <a:gd name="connsiteX50" fmla="*/ 3363692 w 4992467"/>
              <a:gd name="connsiteY50" fmla="*/ 104775 h 2143125"/>
              <a:gd name="connsiteX51" fmla="*/ 3420842 w 4992467"/>
              <a:gd name="connsiteY51" fmla="*/ 133350 h 2143125"/>
              <a:gd name="connsiteX52" fmla="*/ 3449417 w 4992467"/>
              <a:gd name="connsiteY52" fmla="*/ 161925 h 2143125"/>
              <a:gd name="connsiteX53" fmla="*/ 3506567 w 4992467"/>
              <a:gd name="connsiteY53" fmla="*/ 200025 h 2143125"/>
              <a:gd name="connsiteX54" fmla="*/ 3535142 w 4992467"/>
              <a:gd name="connsiteY54" fmla="*/ 219075 h 2143125"/>
              <a:gd name="connsiteX55" fmla="*/ 3563717 w 4992467"/>
              <a:gd name="connsiteY55" fmla="*/ 247650 h 2143125"/>
              <a:gd name="connsiteX56" fmla="*/ 3620867 w 4992467"/>
              <a:gd name="connsiteY56" fmla="*/ 266700 h 2143125"/>
              <a:gd name="connsiteX57" fmla="*/ 3678017 w 4992467"/>
              <a:gd name="connsiteY57" fmla="*/ 295275 h 2143125"/>
              <a:gd name="connsiteX58" fmla="*/ 3706592 w 4992467"/>
              <a:gd name="connsiteY58" fmla="*/ 314325 h 2143125"/>
              <a:gd name="connsiteX59" fmla="*/ 3744692 w 4992467"/>
              <a:gd name="connsiteY59" fmla="*/ 323850 h 2143125"/>
              <a:gd name="connsiteX60" fmla="*/ 3887567 w 4992467"/>
              <a:gd name="connsiteY60" fmla="*/ 342900 h 2143125"/>
              <a:gd name="connsiteX61" fmla="*/ 3944717 w 4992467"/>
              <a:gd name="connsiteY61" fmla="*/ 361950 h 2143125"/>
              <a:gd name="connsiteX62" fmla="*/ 3973292 w 4992467"/>
              <a:gd name="connsiteY62" fmla="*/ 371475 h 2143125"/>
              <a:gd name="connsiteX63" fmla="*/ 4030442 w 4992467"/>
              <a:gd name="connsiteY63" fmla="*/ 419100 h 2143125"/>
              <a:gd name="connsiteX64" fmla="*/ 4087592 w 4992467"/>
              <a:gd name="connsiteY64" fmla="*/ 457200 h 2143125"/>
              <a:gd name="connsiteX65" fmla="*/ 4116167 w 4992467"/>
              <a:gd name="connsiteY65" fmla="*/ 476250 h 2143125"/>
              <a:gd name="connsiteX66" fmla="*/ 4173317 w 4992467"/>
              <a:gd name="connsiteY66" fmla="*/ 514350 h 2143125"/>
              <a:gd name="connsiteX67" fmla="*/ 4201892 w 4992467"/>
              <a:gd name="connsiteY67" fmla="*/ 533400 h 2143125"/>
              <a:gd name="connsiteX68" fmla="*/ 4230467 w 4992467"/>
              <a:gd name="connsiteY68" fmla="*/ 542925 h 2143125"/>
              <a:gd name="connsiteX69" fmla="*/ 4259042 w 4992467"/>
              <a:gd name="connsiteY69" fmla="*/ 571500 h 2143125"/>
              <a:gd name="connsiteX70" fmla="*/ 4316192 w 4992467"/>
              <a:gd name="connsiteY70" fmla="*/ 600075 h 2143125"/>
              <a:gd name="connsiteX71" fmla="*/ 4344767 w 4992467"/>
              <a:gd name="connsiteY71" fmla="*/ 628650 h 2143125"/>
              <a:gd name="connsiteX72" fmla="*/ 4373342 w 4992467"/>
              <a:gd name="connsiteY72" fmla="*/ 638175 h 2143125"/>
              <a:gd name="connsiteX73" fmla="*/ 4459067 w 4992467"/>
              <a:gd name="connsiteY73" fmla="*/ 695325 h 2143125"/>
              <a:gd name="connsiteX74" fmla="*/ 4487642 w 4992467"/>
              <a:gd name="connsiteY74" fmla="*/ 714375 h 2143125"/>
              <a:gd name="connsiteX75" fmla="*/ 4516217 w 4992467"/>
              <a:gd name="connsiteY75" fmla="*/ 733425 h 2143125"/>
              <a:gd name="connsiteX76" fmla="*/ 4601942 w 4992467"/>
              <a:gd name="connsiteY76" fmla="*/ 809625 h 2143125"/>
              <a:gd name="connsiteX77" fmla="*/ 4630517 w 4992467"/>
              <a:gd name="connsiteY77" fmla="*/ 819150 h 2143125"/>
              <a:gd name="connsiteX78" fmla="*/ 4687667 w 4992467"/>
              <a:gd name="connsiteY78" fmla="*/ 857250 h 2143125"/>
              <a:gd name="connsiteX79" fmla="*/ 4754342 w 4992467"/>
              <a:gd name="connsiteY79" fmla="*/ 876300 h 2143125"/>
              <a:gd name="connsiteX80" fmla="*/ 4782917 w 4992467"/>
              <a:gd name="connsiteY80" fmla="*/ 885825 h 2143125"/>
              <a:gd name="connsiteX81" fmla="*/ 4849592 w 4992467"/>
              <a:gd name="connsiteY81" fmla="*/ 904875 h 2143125"/>
              <a:gd name="connsiteX82" fmla="*/ 4878167 w 4992467"/>
              <a:gd name="connsiteY82" fmla="*/ 923925 h 2143125"/>
              <a:gd name="connsiteX83" fmla="*/ 4906742 w 4992467"/>
              <a:gd name="connsiteY83" fmla="*/ 933450 h 2143125"/>
              <a:gd name="connsiteX84" fmla="*/ 4963892 w 4992467"/>
              <a:gd name="connsiteY84" fmla="*/ 971550 h 2143125"/>
              <a:gd name="connsiteX85" fmla="*/ 4992467 w 4992467"/>
              <a:gd name="connsiteY85" fmla="*/ 1008111 h 2143125"/>
              <a:gd name="connsiteX86" fmla="*/ 4220942 w 4992467"/>
              <a:gd name="connsiteY86" fmla="*/ 2038350 h 2143125"/>
              <a:gd name="connsiteX87" fmla="*/ 4154267 w 4992467"/>
              <a:gd name="connsiteY87" fmla="*/ 2114550 h 2143125"/>
              <a:gd name="connsiteX88" fmla="*/ 4106642 w 4992467"/>
              <a:gd name="connsiteY88" fmla="*/ 2124075 h 2143125"/>
              <a:gd name="connsiteX89" fmla="*/ 3906617 w 4992467"/>
              <a:gd name="connsiteY89" fmla="*/ 2143125 h 2143125"/>
              <a:gd name="connsiteX90" fmla="*/ 3458942 w 4992467"/>
              <a:gd name="connsiteY90" fmla="*/ 2124075 h 2143125"/>
              <a:gd name="connsiteX91" fmla="*/ 3344642 w 4992467"/>
              <a:gd name="connsiteY91" fmla="*/ 2095500 h 2143125"/>
              <a:gd name="connsiteX92" fmla="*/ 3297017 w 4992467"/>
              <a:gd name="connsiteY92" fmla="*/ 2085975 h 2143125"/>
              <a:gd name="connsiteX93" fmla="*/ 3068417 w 4992467"/>
              <a:gd name="connsiteY93" fmla="*/ 2095500 h 2143125"/>
              <a:gd name="connsiteX94" fmla="*/ 3030317 w 4992467"/>
              <a:gd name="connsiteY94" fmla="*/ 2105025 h 2143125"/>
              <a:gd name="connsiteX95" fmla="*/ 2925542 w 4992467"/>
              <a:gd name="connsiteY95" fmla="*/ 2114550 h 2143125"/>
              <a:gd name="connsiteX96" fmla="*/ 2858867 w 4992467"/>
              <a:gd name="connsiteY96" fmla="*/ 2124075 h 2143125"/>
              <a:gd name="connsiteX97" fmla="*/ 2011142 w 4992467"/>
              <a:gd name="connsiteY97" fmla="*/ 2114550 h 2143125"/>
              <a:gd name="connsiteX98" fmla="*/ 1887317 w 4992467"/>
              <a:gd name="connsiteY98" fmla="*/ 2095500 h 2143125"/>
              <a:gd name="connsiteX99" fmla="*/ 1639667 w 4992467"/>
              <a:gd name="connsiteY99" fmla="*/ 2085975 h 2143125"/>
              <a:gd name="connsiteX100" fmla="*/ 1553942 w 4992467"/>
              <a:gd name="connsiteY100" fmla="*/ 2076450 h 2143125"/>
              <a:gd name="connsiteX101" fmla="*/ 1525367 w 4992467"/>
              <a:gd name="connsiteY101" fmla="*/ 2066925 h 2143125"/>
              <a:gd name="connsiteX102" fmla="*/ 687167 w 4992467"/>
              <a:gd name="connsiteY102" fmla="*/ 2085975 h 2143125"/>
              <a:gd name="connsiteX103" fmla="*/ 620492 w 4992467"/>
              <a:gd name="connsiteY103" fmla="*/ 2076450 h 2143125"/>
              <a:gd name="connsiteX104" fmla="*/ 572867 w 4992467"/>
              <a:gd name="connsiteY10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1367 w 4992467"/>
              <a:gd name="connsiteY3" fmla="*/ 809625 h 2143125"/>
              <a:gd name="connsiteX4" fmla="*/ 68042 w 4992467"/>
              <a:gd name="connsiteY4" fmla="*/ 733425 h 2143125"/>
              <a:gd name="connsiteX5" fmla="*/ 96617 w 4992467"/>
              <a:gd name="connsiteY5" fmla="*/ 714375 h 2143125"/>
              <a:gd name="connsiteX6" fmla="*/ 125192 w 4992467"/>
              <a:gd name="connsiteY6" fmla="*/ 695325 h 2143125"/>
              <a:gd name="connsiteX7" fmla="*/ 172817 w 4992467"/>
              <a:gd name="connsiteY7" fmla="*/ 647700 h 2143125"/>
              <a:gd name="connsiteX8" fmla="*/ 201392 w 4992467"/>
              <a:gd name="connsiteY8" fmla="*/ 638175 h 2143125"/>
              <a:gd name="connsiteX9" fmla="*/ 258542 w 4992467"/>
              <a:gd name="connsiteY9" fmla="*/ 600075 h 2143125"/>
              <a:gd name="connsiteX10" fmla="*/ 315692 w 4992467"/>
              <a:gd name="connsiteY10" fmla="*/ 571500 h 2143125"/>
              <a:gd name="connsiteX11" fmla="*/ 344267 w 4992467"/>
              <a:gd name="connsiteY11" fmla="*/ 561975 h 2143125"/>
              <a:gd name="connsiteX12" fmla="*/ 401417 w 4992467"/>
              <a:gd name="connsiteY12" fmla="*/ 523875 h 2143125"/>
              <a:gd name="connsiteX13" fmla="*/ 429992 w 4992467"/>
              <a:gd name="connsiteY13" fmla="*/ 504825 h 2143125"/>
              <a:gd name="connsiteX14" fmla="*/ 458567 w 4992467"/>
              <a:gd name="connsiteY14" fmla="*/ 495300 h 2143125"/>
              <a:gd name="connsiteX15" fmla="*/ 487142 w 4992467"/>
              <a:gd name="connsiteY15" fmla="*/ 476250 h 2143125"/>
              <a:gd name="connsiteX16" fmla="*/ 544292 w 4992467"/>
              <a:gd name="connsiteY16" fmla="*/ 457200 h 2143125"/>
              <a:gd name="connsiteX17" fmla="*/ 649067 w 4992467"/>
              <a:gd name="connsiteY17" fmla="*/ 428625 h 2143125"/>
              <a:gd name="connsiteX18" fmla="*/ 830042 w 4992467"/>
              <a:gd name="connsiteY18" fmla="*/ 409575 h 2143125"/>
              <a:gd name="connsiteX19" fmla="*/ 925292 w 4992467"/>
              <a:gd name="connsiteY19" fmla="*/ 381000 h 2143125"/>
              <a:gd name="connsiteX20" fmla="*/ 953867 w 4992467"/>
              <a:gd name="connsiteY20" fmla="*/ 361950 h 2143125"/>
              <a:gd name="connsiteX21" fmla="*/ 1011017 w 4992467"/>
              <a:gd name="connsiteY21" fmla="*/ 342900 h 2143125"/>
              <a:gd name="connsiteX22" fmla="*/ 1096742 w 4992467"/>
              <a:gd name="connsiteY22" fmla="*/ 304800 h 2143125"/>
              <a:gd name="connsiteX23" fmla="*/ 1182467 w 4992467"/>
              <a:gd name="connsiteY23" fmla="*/ 285750 h 2143125"/>
              <a:gd name="connsiteX24" fmla="*/ 1220567 w 4992467"/>
              <a:gd name="connsiteY24" fmla="*/ 276225 h 2143125"/>
              <a:gd name="connsiteX25" fmla="*/ 1411067 w 4992467"/>
              <a:gd name="connsiteY25" fmla="*/ 266700 h 2143125"/>
              <a:gd name="connsiteX26" fmla="*/ 1458692 w 4992467"/>
              <a:gd name="connsiteY26" fmla="*/ 257175 h 2143125"/>
              <a:gd name="connsiteX27" fmla="*/ 1487267 w 4992467"/>
              <a:gd name="connsiteY27" fmla="*/ 247650 h 2143125"/>
              <a:gd name="connsiteX28" fmla="*/ 1544417 w 4992467"/>
              <a:gd name="connsiteY28" fmla="*/ 238125 h 2143125"/>
              <a:gd name="connsiteX29" fmla="*/ 1658717 w 4992467"/>
              <a:gd name="connsiteY29" fmla="*/ 247650 h 2143125"/>
              <a:gd name="connsiteX30" fmla="*/ 1868267 w 4992467"/>
              <a:gd name="connsiteY30" fmla="*/ 228600 h 2143125"/>
              <a:gd name="connsiteX31" fmla="*/ 1953992 w 4992467"/>
              <a:gd name="connsiteY31" fmla="*/ 200025 h 2143125"/>
              <a:gd name="connsiteX32" fmla="*/ 1982567 w 4992467"/>
              <a:gd name="connsiteY32" fmla="*/ 190500 h 2143125"/>
              <a:gd name="connsiteX33" fmla="*/ 2011142 w 4992467"/>
              <a:gd name="connsiteY33" fmla="*/ 171450 h 2143125"/>
              <a:gd name="connsiteX34" fmla="*/ 2068292 w 4992467"/>
              <a:gd name="connsiteY34" fmla="*/ 152400 h 2143125"/>
              <a:gd name="connsiteX35" fmla="*/ 2154017 w 4992467"/>
              <a:gd name="connsiteY35" fmla="*/ 114300 h 2143125"/>
              <a:gd name="connsiteX36" fmla="*/ 2496917 w 4992467"/>
              <a:gd name="connsiteY36" fmla="*/ 95250 h 2143125"/>
              <a:gd name="connsiteX37" fmla="*/ 2582642 w 4992467"/>
              <a:gd name="connsiteY37" fmla="*/ 66675 h 2143125"/>
              <a:gd name="connsiteX38" fmla="*/ 2611217 w 4992467"/>
              <a:gd name="connsiteY38" fmla="*/ 57150 h 2143125"/>
              <a:gd name="connsiteX39" fmla="*/ 2639792 w 4992467"/>
              <a:gd name="connsiteY39" fmla="*/ 38100 h 2143125"/>
              <a:gd name="connsiteX40" fmla="*/ 2696942 w 4992467"/>
              <a:gd name="connsiteY40" fmla="*/ 19050 h 2143125"/>
              <a:gd name="connsiteX41" fmla="*/ 2763617 w 4992467"/>
              <a:gd name="connsiteY41" fmla="*/ 0 h 2143125"/>
              <a:gd name="connsiteX42" fmla="*/ 2982692 w 4992467"/>
              <a:gd name="connsiteY42" fmla="*/ 9525 h 2143125"/>
              <a:gd name="connsiteX43" fmla="*/ 3039842 w 4992467"/>
              <a:gd name="connsiteY43" fmla="*/ 28575 h 2143125"/>
              <a:gd name="connsiteX44" fmla="*/ 3077942 w 4992467"/>
              <a:gd name="connsiteY44" fmla="*/ 38100 h 2143125"/>
              <a:gd name="connsiteX45" fmla="*/ 3135092 w 4992467"/>
              <a:gd name="connsiteY45" fmla="*/ 57150 h 2143125"/>
              <a:gd name="connsiteX46" fmla="*/ 3192242 w 4992467"/>
              <a:gd name="connsiteY46" fmla="*/ 76200 h 2143125"/>
              <a:gd name="connsiteX47" fmla="*/ 3220817 w 4992467"/>
              <a:gd name="connsiteY47" fmla="*/ 85725 h 2143125"/>
              <a:gd name="connsiteX48" fmla="*/ 3249392 w 4992467"/>
              <a:gd name="connsiteY48" fmla="*/ 95250 h 2143125"/>
              <a:gd name="connsiteX49" fmla="*/ 3363692 w 4992467"/>
              <a:gd name="connsiteY49" fmla="*/ 104775 h 2143125"/>
              <a:gd name="connsiteX50" fmla="*/ 3420842 w 4992467"/>
              <a:gd name="connsiteY50" fmla="*/ 133350 h 2143125"/>
              <a:gd name="connsiteX51" fmla="*/ 3449417 w 4992467"/>
              <a:gd name="connsiteY51" fmla="*/ 161925 h 2143125"/>
              <a:gd name="connsiteX52" fmla="*/ 3506567 w 4992467"/>
              <a:gd name="connsiteY52" fmla="*/ 200025 h 2143125"/>
              <a:gd name="connsiteX53" fmla="*/ 3535142 w 4992467"/>
              <a:gd name="connsiteY53" fmla="*/ 219075 h 2143125"/>
              <a:gd name="connsiteX54" fmla="*/ 3563717 w 4992467"/>
              <a:gd name="connsiteY54" fmla="*/ 247650 h 2143125"/>
              <a:gd name="connsiteX55" fmla="*/ 3620867 w 4992467"/>
              <a:gd name="connsiteY55" fmla="*/ 266700 h 2143125"/>
              <a:gd name="connsiteX56" fmla="*/ 3678017 w 4992467"/>
              <a:gd name="connsiteY56" fmla="*/ 295275 h 2143125"/>
              <a:gd name="connsiteX57" fmla="*/ 3706592 w 4992467"/>
              <a:gd name="connsiteY57" fmla="*/ 314325 h 2143125"/>
              <a:gd name="connsiteX58" fmla="*/ 3744692 w 4992467"/>
              <a:gd name="connsiteY58" fmla="*/ 323850 h 2143125"/>
              <a:gd name="connsiteX59" fmla="*/ 3887567 w 4992467"/>
              <a:gd name="connsiteY59" fmla="*/ 342900 h 2143125"/>
              <a:gd name="connsiteX60" fmla="*/ 3944717 w 4992467"/>
              <a:gd name="connsiteY60" fmla="*/ 361950 h 2143125"/>
              <a:gd name="connsiteX61" fmla="*/ 3973292 w 4992467"/>
              <a:gd name="connsiteY61" fmla="*/ 371475 h 2143125"/>
              <a:gd name="connsiteX62" fmla="*/ 4030442 w 4992467"/>
              <a:gd name="connsiteY62" fmla="*/ 419100 h 2143125"/>
              <a:gd name="connsiteX63" fmla="*/ 4087592 w 4992467"/>
              <a:gd name="connsiteY63" fmla="*/ 457200 h 2143125"/>
              <a:gd name="connsiteX64" fmla="*/ 4116167 w 4992467"/>
              <a:gd name="connsiteY64" fmla="*/ 476250 h 2143125"/>
              <a:gd name="connsiteX65" fmla="*/ 4173317 w 4992467"/>
              <a:gd name="connsiteY65" fmla="*/ 514350 h 2143125"/>
              <a:gd name="connsiteX66" fmla="*/ 4201892 w 4992467"/>
              <a:gd name="connsiteY66" fmla="*/ 533400 h 2143125"/>
              <a:gd name="connsiteX67" fmla="*/ 4230467 w 4992467"/>
              <a:gd name="connsiteY67" fmla="*/ 542925 h 2143125"/>
              <a:gd name="connsiteX68" fmla="*/ 4259042 w 4992467"/>
              <a:gd name="connsiteY68" fmla="*/ 571500 h 2143125"/>
              <a:gd name="connsiteX69" fmla="*/ 4316192 w 4992467"/>
              <a:gd name="connsiteY69" fmla="*/ 600075 h 2143125"/>
              <a:gd name="connsiteX70" fmla="*/ 4344767 w 4992467"/>
              <a:gd name="connsiteY70" fmla="*/ 628650 h 2143125"/>
              <a:gd name="connsiteX71" fmla="*/ 4373342 w 4992467"/>
              <a:gd name="connsiteY71" fmla="*/ 638175 h 2143125"/>
              <a:gd name="connsiteX72" fmla="*/ 4459067 w 4992467"/>
              <a:gd name="connsiteY72" fmla="*/ 695325 h 2143125"/>
              <a:gd name="connsiteX73" fmla="*/ 4487642 w 4992467"/>
              <a:gd name="connsiteY73" fmla="*/ 714375 h 2143125"/>
              <a:gd name="connsiteX74" fmla="*/ 4516217 w 4992467"/>
              <a:gd name="connsiteY74" fmla="*/ 733425 h 2143125"/>
              <a:gd name="connsiteX75" fmla="*/ 4601942 w 4992467"/>
              <a:gd name="connsiteY75" fmla="*/ 809625 h 2143125"/>
              <a:gd name="connsiteX76" fmla="*/ 4630517 w 4992467"/>
              <a:gd name="connsiteY76" fmla="*/ 819150 h 2143125"/>
              <a:gd name="connsiteX77" fmla="*/ 4687667 w 4992467"/>
              <a:gd name="connsiteY77" fmla="*/ 857250 h 2143125"/>
              <a:gd name="connsiteX78" fmla="*/ 4754342 w 4992467"/>
              <a:gd name="connsiteY78" fmla="*/ 876300 h 2143125"/>
              <a:gd name="connsiteX79" fmla="*/ 4782917 w 4992467"/>
              <a:gd name="connsiteY79" fmla="*/ 885825 h 2143125"/>
              <a:gd name="connsiteX80" fmla="*/ 4849592 w 4992467"/>
              <a:gd name="connsiteY80" fmla="*/ 904875 h 2143125"/>
              <a:gd name="connsiteX81" fmla="*/ 4878167 w 4992467"/>
              <a:gd name="connsiteY81" fmla="*/ 923925 h 2143125"/>
              <a:gd name="connsiteX82" fmla="*/ 4906742 w 4992467"/>
              <a:gd name="connsiteY82" fmla="*/ 933450 h 2143125"/>
              <a:gd name="connsiteX83" fmla="*/ 4963892 w 4992467"/>
              <a:gd name="connsiteY83" fmla="*/ 971550 h 2143125"/>
              <a:gd name="connsiteX84" fmla="*/ 4992467 w 4992467"/>
              <a:gd name="connsiteY84" fmla="*/ 1008111 h 2143125"/>
              <a:gd name="connsiteX85" fmla="*/ 4220942 w 4992467"/>
              <a:gd name="connsiteY85" fmla="*/ 2038350 h 2143125"/>
              <a:gd name="connsiteX86" fmla="*/ 4154267 w 4992467"/>
              <a:gd name="connsiteY86" fmla="*/ 2114550 h 2143125"/>
              <a:gd name="connsiteX87" fmla="*/ 4106642 w 4992467"/>
              <a:gd name="connsiteY87" fmla="*/ 2124075 h 2143125"/>
              <a:gd name="connsiteX88" fmla="*/ 3906617 w 4992467"/>
              <a:gd name="connsiteY88" fmla="*/ 2143125 h 2143125"/>
              <a:gd name="connsiteX89" fmla="*/ 3458942 w 4992467"/>
              <a:gd name="connsiteY89" fmla="*/ 2124075 h 2143125"/>
              <a:gd name="connsiteX90" fmla="*/ 3344642 w 4992467"/>
              <a:gd name="connsiteY90" fmla="*/ 2095500 h 2143125"/>
              <a:gd name="connsiteX91" fmla="*/ 3297017 w 4992467"/>
              <a:gd name="connsiteY91" fmla="*/ 2085975 h 2143125"/>
              <a:gd name="connsiteX92" fmla="*/ 3068417 w 4992467"/>
              <a:gd name="connsiteY92" fmla="*/ 2095500 h 2143125"/>
              <a:gd name="connsiteX93" fmla="*/ 3030317 w 4992467"/>
              <a:gd name="connsiteY93" fmla="*/ 2105025 h 2143125"/>
              <a:gd name="connsiteX94" fmla="*/ 2925542 w 4992467"/>
              <a:gd name="connsiteY94" fmla="*/ 2114550 h 2143125"/>
              <a:gd name="connsiteX95" fmla="*/ 2858867 w 4992467"/>
              <a:gd name="connsiteY95" fmla="*/ 2124075 h 2143125"/>
              <a:gd name="connsiteX96" fmla="*/ 2011142 w 4992467"/>
              <a:gd name="connsiteY96" fmla="*/ 2114550 h 2143125"/>
              <a:gd name="connsiteX97" fmla="*/ 1887317 w 4992467"/>
              <a:gd name="connsiteY97" fmla="*/ 2095500 h 2143125"/>
              <a:gd name="connsiteX98" fmla="*/ 1639667 w 4992467"/>
              <a:gd name="connsiteY98" fmla="*/ 2085975 h 2143125"/>
              <a:gd name="connsiteX99" fmla="*/ 1553942 w 4992467"/>
              <a:gd name="connsiteY99" fmla="*/ 2076450 h 2143125"/>
              <a:gd name="connsiteX100" fmla="*/ 1525367 w 4992467"/>
              <a:gd name="connsiteY100" fmla="*/ 2066925 h 2143125"/>
              <a:gd name="connsiteX101" fmla="*/ 687167 w 4992467"/>
              <a:gd name="connsiteY101" fmla="*/ 2085975 h 2143125"/>
              <a:gd name="connsiteX102" fmla="*/ 620492 w 4992467"/>
              <a:gd name="connsiteY102" fmla="*/ 2076450 h 2143125"/>
              <a:gd name="connsiteX103" fmla="*/ 572867 w 4992467"/>
              <a:gd name="connsiteY10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620492 w 4992467"/>
              <a:gd name="connsiteY101" fmla="*/ 2076450 h 2143125"/>
              <a:gd name="connsiteX102" fmla="*/ 572867 w 4992467"/>
              <a:gd name="connsiteY10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572867 w 4992467"/>
              <a:gd name="connsiteY10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572867 w 4992467"/>
              <a:gd name="connsiteY10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572867 w 4992467"/>
              <a:gd name="connsiteY9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572867 w 4992467"/>
              <a:gd name="connsiteY9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572867 w 4992467"/>
              <a:gd name="connsiteY9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572867 w 4992467"/>
              <a:gd name="connsiteY9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572867 w 4992467"/>
              <a:gd name="connsiteY9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572867 w 4992467"/>
              <a:gd name="connsiteY9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2629 w 4992467"/>
              <a:gd name="connsiteY92" fmla="*/ 21431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572867 w 4992467"/>
              <a:gd name="connsiteY9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572867 w 4992467"/>
              <a:gd name="connsiteY9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572867 w 4992467"/>
              <a:gd name="connsiteY9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572867 w 4992467"/>
              <a:gd name="connsiteY8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572867 w 4992467"/>
              <a:gd name="connsiteY88" fmla="*/ 2095500 h 214312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4106642 w 4992467"/>
              <a:gd name="connsiteY86" fmla="*/ 2124075 h 2124075"/>
              <a:gd name="connsiteX87" fmla="*/ 572867 w 4992467"/>
              <a:gd name="connsiteY87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572867 w 4992467"/>
              <a:gd name="connsiteY86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154267 w 4992467"/>
              <a:gd name="connsiteY84" fmla="*/ 2114550 h 2124075"/>
              <a:gd name="connsiteX85" fmla="*/ 572867 w 4992467"/>
              <a:gd name="connsiteY85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572867 w 4992467"/>
              <a:gd name="connsiteY84" fmla="*/ 2095500 h 2124075"/>
              <a:gd name="connsiteX0" fmla="*/ 756071 w 4992467"/>
              <a:gd name="connsiteY0" fmla="*/ 1764196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756071 w 4992467"/>
              <a:gd name="connsiteY84" fmla="*/ 1764196 h 2124075"/>
              <a:gd name="connsiteX0" fmla="*/ 756071 w 4992467"/>
              <a:gd name="connsiteY0" fmla="*/ 1764196 h 2095500"/>
              <a:gd name="connsiteX1" fmla="*/ 572867 w 4992467"/>
              <a:gd name="connsiteY1" fmla="*/ 2095500 h 2095500"/>
              <a:gd name="connsiteX2" fmla="*/ 1367 w 4992467"/>
              <a:gd name="connsiteY2" fmla="*/ 809625 h 2095500"/>
              <a:gd name="connsiteX3" fmla="*/ 68042 w 4992467"/>
              <a:gd name="connsiteY3" fmla="*/ 733425 h 2095500"/>
              <a:gd name="connsiteX4" fmla="*/ 96617 w 4992467"/>
              <a:gd name="connsiteY4" fmla="*/ 714375 h 2095500"/>
              <a:gd name="connsiteX5" fmla="*/ 125192 w 4992467"/>
              <a:gd name="connsiteY5" fmla="*/ 695325 h 2095500"/>
              <a:gd name="connsiteX6" fmla="*/ 172817 w 4992467"/>
              <a:gd name="connsiteY6" fmla="*/ 647700 h 2095500"/>
              <a:gd name="connsiteX7" fmla="*/ 201392 w 4992467"/>
              <a:gd name="connsiteY7" fmla="*/ 638175 h 2095500"/>
              <a:gd name="connsiteX8" fmla="*/ 258542 w 4992467"/>
              <a:gd name="connsiteY8" fmla="*/ 600075 h 2095500"/>
              <a:gd name="connsiteX9" fmla="*/ 315692 w 4992467"/>
              <a:gd name="connsiteY9" fmla="*/ 571500 h 2095500"/>
              <a:gd name="connsiteX10" fmla="*/ 344267 w 4992467"/>
              <a:gd name="connsiteY10" fmla="*/ 561975 h 2095500"/>
              <a:gd name="connsiteX11" fmla="*/ 401417 w 4992467"/>
              <a:gd name="connsiteY11" fmla="*/ 523875 h 2095500"/>
              <a:gd name="connsiteX12" fmla="*/ 429992 w 4992467"/>
              <a:gd name="connsiteY12" fmla="*/ 504825 h 2095500"/>
              <a:gd name="connsiteX13" fmla="*/ 458567 w 4992467"/>
              <a:gd name="connsiteY13" fmla="*/ 495300 h 2095500"/>
              <a:gd name="connsiteX14" fmla="*/ 487142 w 4992467"/>
              <a:gd name="connsiteY14" fmla="*/ 476250 h 2095500"/>
              <a:gd name="connsiteX15" fmla="*/ 544292 w 4992467"/>
              <a:gd name="connsiteY15" fmla="*/ 457200 h 2095500"/>
              <a:gd name="connsiteX16" fmla="*/ 649067 w 4992467"/>
              <a:gd name="connsiteY16" fmla="*/ 428625 h 2095500"/>
              <a:gd name="connsiteX17" fmla="*/ 830042 w 4992467"/>
              <a:gd name="connsiteY17" fmla="*/ 409575 h 2095500"/>
              <a:gd name="connsiteX18" fmla="*/ 925292 w 4992467"/>
              <a:gd name="connsiteY18" fmla="*/ 381000 h 2095500"/>
              <a:gd name="connsiteX19" fmla="*/ 953867 w 4992467"/>
              <a:gd name="connsiteY19" fmla="*/ 361950 h 2095500"/>
              <a:gd name="connsiteX20" fmla="*/ 1011017 w 4992467"/>
              <a:gd name="connsiteY20" fmla="*/ 342900 h 2095500"/>
              <a:gd name="connsiteX21" fmla="*/ 1096742 w 4992467"/>
              <a:gd name="connsiteY21" fmla="*/ 304800 h 2095500"/>
              <a:gd name="connsiteX22" fmla="*/ 1182467 w 4992467"/>
              <a:gd name="connsiteY22" fmla="*/ 285750 h 2095500"/>
              <a:gd name="connsiteX23" fmla="*/ 1220567 w 4992467"/>
              <a:gd name="connsiteY23" fmla="*/ 276225 h 2095500"/>
              <a:gd name="connsiteX24" fmla="*/ 1411067 w 4992467"/>
              <a:gd name="connsiteY24" fmla="*/ 266700 h 2095500"/>
              <a:gd name="connsiteX25" fmla="*/ 1458692 w 4992467"/>
              <a:gd name="connsiteY25" fmla="*/ 257175 h 2095500"/>
              <a:gd name="connsiteX26" fmla="*/ 1487267 w 4992467"/>
              <a:gd name="connsiteY26" fmla="*/ 247650 h 2095500"/>
              <a:gd name="connsiteX27" fmla="*/ 1544417 w 4992467"/>
              <a:gd name="connsiteY27" fmla="*/ 238125 h 2095500"/>
              <a:gd name="connsiteX28" fmla="*/ 1658717 w 4992467"/>
              <a:gd name="connsiteY28" fmla="*/ 247650 h 2095500"/>
              <a:gd name="connsiteX29" fmla="*/ 1868267 w 4992467"/>
              <a:gd name="connsiteY29" fmla="*/ 228600 h 2095500"/>
              <a:gd name="connsiteX30" fmla="*/ 1953992 w 4992467"/>
              <a:gd name="connsiteY30" fmla="*/ 200025 h 2095500"/>
              <a:gd name="connsiteX31" fmla="*/ 1982567 w 4992467"/>
              <a:gd name="connsiteY31" fmla="*/ 190500 h 2095500"/>
              <a:gd name="connsiteX32" fmla="*/ 2011142 w 4992467"/>
              <a:gd name="connsiteY32" fmla="*/ 171450 h 2095500"/>
              <a:gd name="connsiteX33" fmla="*/ 2068292 w 4992467"/>
              <a:gd name="connsiteY33" fmla="*/ 152400 h 2095500"/>
              <a:gd name="connsiteX34" fmla="*/ 2154017 w 4992467"/>
              <a:gd name="connsiteY34" fmla="*/ 114300 h 2095500"/>
              <a:gd name="connsiteX35" fmla="*/ 2496917 w 4992467"/>
              <a:gd name="connsiteY35" fmla="*/ 95250 h 2095500"/>
              <a:gd name="connsiteX36" fmla="*/ 2582642 w 4992467"/>
              <a:gd name="connsiteY36" fmla="*/ 66675 h 2095500"/>
              <a:gd name="connsiteX37" fmla="*/ 2611217 w 4992467"/>
              <a:gd name="connsiteY37" fmla="*/ 57150 h 2095500"/>
              <a:gd name="connsiteX38" fmla="*/ 2639792 w 4992467"/>
              <a:gd name="connsiteY38" fmla="*/ 38100 h 2095500"/>
              <a:gd name="connsiteX39" fmla="*/ 2696942 w 4992467"/>
              <a:gd name="connsiteY39" fmla="*/ 19050 h 2095500"/>
              <a:gd name="connsiteX40" fmla="*/ 2763617 w 4992467"/>
              <a:gd name="connsiteY40" fmla="*/ 0 h 2095500"/>
              <a:gd name="connsiteX41" fmla="*/ 2982692 w 4992467"/>
              <a:gd name="connsiteY41" fmla="*/ 9525 h 2095500"/>
              <a:gd name="connsiteX42" fmla="*/ 3039842 w 4992467"/>
              <a:gd name="connsiteY42" fmla="*/ 28575 h 2095500"/>
              <a:gd name="connsiteX43" fmla="*/ 3077942 w 4992467"/>
              <a:gd name="connsiteY43" fmla="*/ 38100 h 2095500"/>
              <a:gd name="connsiteX44" fmla="*/ 3135092 w 4992467"/>
              <a:gd name="connsiteY44" fmla="*/ 57150 h 2095500"/>
              <a:gd name="connsiteX45" fmla="*/ 3192242 w 4992467"/>
              <a:gd name="connsiteY45" fmla="*/ 76200 h 2095500"/>
              <a:gd name="connsiteX46" fmla="*/ 3220817 w 4992467"/>
              <a:gd name="connsiteY46" fmla="*/ 85725 h 2095500"/>
              <a:gd name="connsiteX47" fmla="*/ 3249392 w 4992467"/>
              <a:gd name="connsiteY47" fmla="*/ 95250 h 2095500"/>
              <a:gd name="connsiteX48" fmla="*/ 3363692 w 4992467"/>
              <a:gd name="connsiteY48" fmla="*/ 104775 h 2095500"/>
              <a:gd name="connsiteX49" fmla="*/ 3420842 w 4992467"/>
              <a:gd name="connsiteY49" fmla="*/ 133350 h 2095500"/>
              <a:gd name="connsiteX50" fmla="*/ 3449417 w 4992467"/>
              <a:gd name="connsiteY50" fmla="*/ 161925 h 2095500"/>
              <a:gd name="connsiteX51" fmla="*/ 3506567 w 4992467"/>
              <a:gd name="connsiteY51" fmla="*/ 200025 h 2095500"/>
              <a:gd name="connsiteX52" fmla="*/ 3535142 w 4992467"/>
              <a:gd name="connsiteY52" fmla="*/ 219075 h 2095500"/>
              <a:gd name="connsiteX53" fmla="*/ 3563717 w 4992467"/>
              <a:gd name="connsiteY53" fmla="*/ 247650 h 2095500"/>
              <a:gd name="connsiteX54" fmla="*/ 3620867 w 4992467"/>
              <a:gd name="connsiteY54" fmla="*/ 266700 h 2095500"/>
              <a:gd name="connsiteX55" fmla="*/ 3678017 w 4992467"/>
              <a:gd name="connsiteY55" fmla="*/ 295275 h 2095500"/>
              <a:gd name="connsiteX56" fmla="*/ 3706592 w 4992467"/>
              <a:gd name="connsiteY56" fmla="*/ 314325 h 2095500"/>
              <a:gd name="connsiteX57" fmla="*/ 3744692 w 4992467"/>
              <a:gd name="connsiteY57" fmla="*/ 323850 h 2095500"/>
              <a:gd name="connsiteX58" fmla="*/ 3887567 w 4992467"/>
              <a:gd name="connsiteY58" fmla="*/ 342900 h 2095500"/>
              <a:gd name="connsiteX59" fmla="*/ 3944717 w 4992467"/>
              <a:gd name="connsiteY59" fmla="*/ 361950 h 2095500"/>
              <a:gd name="connsiteX60" fmla="*/ 3973292 w 4992467"/>
              <a:gd name="connsiteY60" fmla="*/ 371475 h 2095500"/>
              <a:gd name="connsiteX61" fmla="*/ 4030442 w 4992467"/>
              <a:gd name="connsiteY61" fmla="*/ 419100 h 2095500"/>
              <a:gd name="connsiteX62" fmla="*/ 4087592 w 4992467"/>
              <a:gd name="connsiteY62" fmla="*/ 457200 h 2095500"/>
              <a:gd name="connsiteX63" fmla="*/ 4116167 w 4992467"/>
              <a:gd name="connsiteY63" fmla="*/ 476250 h 2095500"/>
              <a:gd name="connsiteX64" fmla="*/ 4173317 w 4992467"/>
              <a:gd name="connsiteY64" fmla="*/ 514350 h 2095500"/>
              <a:gd name="connsiteX65" fmla="*/ 4201892 w 4992467"/>
              <a:gd name="connsiteY65" fmla="*/ 533400 h 2095500"/>
              <a:gd name="connsiteX66" fmla="*/ 4230467 w 4992467"/>
              <a:gd name="connsiteY66" fmla="*/ 542925 h 2095500"/>
              <a:gd name="connsiteX67" fmla="*/ 4316192 w 4992467"/>
              <a:gd name="connsiteY67" fmla="*/ 600075 h 2095500"/>
              <a:gd name="connsiteX68" fmla="*/ 4344767 w 4992467"/>
              <a:gd name="connsiteY68" fmla="*/ 628650 h 2095500"/>
              <a:gd name="connsiteX69" fmla="*/ 4373342 w 4992467"/>
              <a:gd name="connsiteY69" fmla="*/ 638175 h 2095500"/>
              <a:gd name="connsiteX70" fmla="*/ 4459067 w 4992467"/>
              <a:gd name="connsiteY70" fmla="*/ 695325 h 2095500"/>
              <a:gd name="connsiteX71" fmla="*/ 4487642 w 4992467"/>
              <a:gd name="connsiteY71" fmla="*/ 714375 h 2095500"/>
              <a:gd name="connsiteX72" fmla="*/ 4516217 w 4992467"/>
              <a:gd name="connsiteY72" fmla="*/ 733425 h 2095500"/>
              <a:gd name="connsiteX73" fmla="*/ 4601942 w 4992467"/>
              <a:gd name="connsiteY73" fmla="*/ 809625 h 2095500"/>
              <a:gd name="connsiteX74" fmla="*/ 4630517 w 4992467"/>
              <a:gd name="connsiteY74" fmla="*/ 819150 h 2095500"/>
              <a:gd name="connsiteX75" fmla="*/ 4687667 w 4992467"/>
              <a:gd name="connsiteY75" fmla="*/ 857250 h 2095500"/>
              <a:gd name="connsiteX76" fmla="*/ 4754342 w 4992467"/>
              <a:gd name="connsiteY76" fmla="*/ 876300 h 2095500"/>
              <a:gd name="connsiteX77" fmla="*/ 4782917 w 4992467"/>
              <a:gd name="connsiteY77" fmla="*/ 885825 h 2095500"/>
              <a:gd name="connsiteX78" fmla="*/ 4849592 w 4992467"/>
              <a:gd name="connsiteY78" fmla="*/ 904875 h 2095500"/>
              <a:gd name="connsiteX79" fmla="*/ 4878167 w 4992467"/>
              <a:gd name="connsiteY79" fmla="*/ 923925 h 2095500"/>
              <a:gd name="connsiteX80" fmla="*/ 4906742 w 4992467"/>
              <a:gd name="connsiteY80" fmla="*/ 933450 h 2095500"/>
              <a:gd name="connsiteX81" fmla="*/ 4963892 w 4992467"/>
              <a:gd name="connsiteY81" fmla="*/ 971550 h 2095500"/>
              <a:gd name="connsiteX82" fmla="*/ 4992467 w 4992467"/>
              <a:gd name="connsiteY82" fmla="*/ 1008111 h 2095500"/>
              <a:gd name="connsiteX83" fmla="*/ 4344929 w 4992467"/>
              <a:gd name="connsiteY83" fmla="*/ 1980218 h 2095500"/>
              <a:gd name="connsiteX84" fmla="*/ 756071 w 4992467"/>
              <a:gd name="connsiteY84" fmla="*/ 1764196 h 2095500"/>
              <a:gd name="connsiteX0" fmla="*/ 756071 w 4992467"/>
              <a:gd name="connsiteY0" fmla="*/ 1764196 h 1989743"/>
              <a:gd name="connsiteX1" fmla="*/ 1367 w 4992467"/>
              <a:gd name="connsiteY1" fmla="*/ 809625 h 1989743"/>
              <a:gd name="connsiteX2" fmla="*/ 68042 w 4992467"/>
              <a:gd name="connsiteY2" fmla="*/ 733425 h 1989743"/>
              <a:gd name="connsiteX3" fmla="*/ 96617 w 4992467"/>
              <a:gd name="connsiteY3" fmla="*/ 714375 h 1989743"/>
              <a:gd name="connsiteX4" fmla="*/ 125192 w 4992467"/>
              <a:gd name="connsiteY4" fmla="*/ 695325 h 1989743"/>
              <a:gd name="connsiteX5" fmla="*/ 172817 w 4992467"/>
              <a:gd name="connsiteY5" fmla="*/ 647700 h 1989743"/>
              <a:gd name="connsiteX6" fmla="*/ 201392 w 4992467"/>
              <a:gd name="connsiteY6" fmla="*/ 638175 h 1989743"/>
              <a:gd name="connsiteX7" fmla="*/ 258542 w 4992467"/>
              <a:gd name="connsiteY7" fmla="*/ 600075 h 1989743"/>
              <a:gd name="connsiteX8" fmla="*/ 315692 w 4992467"/>
              <a:gd name="connsiteY8" fmla="*/ 571500 h 1989743"/>
              <a:gd name="connsiteX9" fmla="*/ 344267 w 4992467"/>
              <a:gd name="connsiteY9" fmla="*/ 561975 h 1989743"/>
              <a:gd name="connsiteX10" fmla="*/ 401417 w 4992467"/>
              <a:gd name="connsiteY10" fmla="*/ 523875 h 1989743"/>
              <a:gd name="connsiteX11" fmla="*/ 429992 w 4992467"/>
              <a:gd name="connsiteY11" fmla="*/ 504825 h 1989743"/>
              <a:gd name="connsiteX12" fmla="*/ 458567 w 4992467"/>
              <a:gd name="connsiteY12" fmla="*/ 495300 h 1989743"/>
              <a:gd name="connsiteX13" fmla="*/ 487142 w 4992467"/>
              <a:gd name="connsiteY13" fmla="*/ 476250 h 1989743"/>
              <a:gd name="connsiteX14" fmla="*/ 544292 w 4992467"/>
              <a:gd name="connsiteY14" fmla="*/ 457200 h 1989743"/>
              <a:gd name="connsiteX15" fmla="*/ 649067 w 4992467"/>
              <a:gd name="connsiteY15" fmla="*/ 428625 h 1989743"/>
              <a:gd name="connsiteX16" fmla="*/ 830042 w 4992467"/>
              <a:gd name="connsiteY16" fmla="*/ 409575 h 1989743"/>
              <a:gd name="connsiteX17" fmla="*/ 925292 w 4992467"/>
              <a:gd name="connsiteY17" fmla="*/ 381000 h 1989743"/>
              <a:gd name="connsiteX18" fmla="*/ 953867 w 4992467"/>
              <a:gd name="connsiteY18" fmla="*/ 361950 h 1989743"/>
              <a:gd name="connsiteX19" fmla="*/ 1011017 w 4992467"/>
              <a:gd name="connsiteY19" fmla="*/ 342900 h 1989743"/>
              <a:gd name="connsiteX20" fmla="*/ 1096742 w 4992467"/>
              <a:gd name="connsiteY20" fmla="*/ 304800 h 1989743"/>
              <a:gd name="connsiteX21" fmla="*/ 1182467 w 4992467"/>
              <a:gd name="connsiteY21" fmla="*/ 285750 h 1989743"/>
              <a:gd name="connsiteX22" fmla="*/ 1220567 w 4992467"/>
              <a:gd name="connsiteY22" fmla="*/ 276225 h 1989743"/>
              <a:gd name="connsiteX23" fmla="*/ 1411067 w 4992467"/>
              <a:gd name="connsiteY23" fmla="*/ 266700 h 1989743"/>
              <a:gd name="connsiteX24" fmla="*/ 1458692 w 4992467"/>
              <a:gd name="connsiteY24" fmla="*/ 257175 h 1989743"/>
              <a:gd name="connsiteX25" fmla="*/ 1487267 w 4992467"/>
              <a:gd name="connsiteY25" fmla="*/ 247650 h 1989743"/>
              <a:gd name="connsiteX26" fmla="*/ 1544417 w 4992467"/>
              <a:gd name="connsiteY26" fmla="*/ 238125 h 1989743"/>
              <a:gd name="connsiteX27" fmla="*/ 1658717 w 4992467"/>
              <a:gd name="connsiteY27" fmla="*/ 247650 h 1989743"/>
              <a:gd name="connsiteX28" fmla="*/ 1868267 w 4992467"/>
              <a:gd name="connsiteY28" fmla="*/ 228600 h 1989743"/>
              <a:gd name="connsiteX29" fmla="*/ 1953992 w 4992467"/>
              <a:gd name="connsiteY29" fmla="*/ 200025 h 1989743"/>
              <a:gd name="connsiteX30" fmla="*/ 1982567 w 4992467"/>
              <a:gd name="connsiteY30" fmla="*/ 190500 h 1989743"/>
              <a:gd name="connsiteX31" fmla="*/ 2011142 w 4992467"/>
              <a:gd name="connsiteY31" fmla="*/ 171450 h 1989743"/>
              <a:gd name="connsiteX32" fmla="*/ 2068292 w 4992467"/>
              <a:gd name="connsiteY32" fmla="*/ 152400 h 1989743"/>
              <a:gd name="connsiteX33" fmla="*/ 2154017 w 4992467"/>
              <a:gd name="connsiteY33" fmla="*/ 114300 h 1989743"/>
              <a:gd name="connsiteX34" fmla="*/ 2496917 w 4992467"/>
              <a:gd name="connsiteY34" fmla="*/ 95250 h 1989743"/>
              <a:gd name="connsiteX35" fmla="*/ 2582642 w 4992467"/>
              <a:gd name="connsiteY35" fmla="*/ 66675 h 1989743"/>
              <a:gd name="connsiteX36" fmla="*/ 2611217 w 4992467"/>
              <a:gd name="connsiteY36" fmla="*/ 57150 h 1989743"/>
              <a:gd name="connsiteX37" fmla="*/ 2639792 w 4992467"/>
              <a:gd name="connsiteY37" fmla="*/ 38100 h 1989743"/>
              <a:gd name="connsiteX38" fmla="*/ 2696942 w 4992467"/>
              <a:gd name="connsiteY38" fmla="*/ 19050 h 1989743"/>
              <a:gd name="connsiteX39" fmla="*/ 2763617 w 4992467"/>
              <a:gd name="connsiteY39" fmla="*/ 0 h 1989743"/>
              <a:gd name="connsiteX40" fmla="*/ 2982692 w 4992467"/>
              <a:gd name="connsiteY40" fmla="*/ 9525 h 1989743"/>
              <a:gd name="connsiteX41" fmla="*/ 3039842 w 4992467"/>
              <a:gd name="connsiteY41" fmla="*/ 28575 h 1989743"/>
              <a:gd name="connsiteX42" fmla="*/ 3077942 w 4992467"/>
              <a:gd name="connsiteY42" fmla="*/ 38100 h 1989743"/>
              <a:gd name="connsiteX43" fmla="*/ 3135092 w 4992467"/>
              <a:gd name="connsiteY43" fmla="*/ 57150 h 1989743"/>
              <a:gd name="connsiteX44" fmla="*/ 3192242 w 4992467"/>
              <a:gd name="connsiteY44" fmla="*/ 76200 h 1989743"/>
              <a:gd name="connsiteX45" fmla="*/ 3220817 w 4992467"/>
              <a:gd name="connsiteY45" fmla="*/ 85725 h 1989743"/>
              <a:gd name="connsiteX46" fmla="*/ 3249392 w 4992467"/>
              <a:gd name="connsiteY46" fmla="*/ 95250 h 1989743"/>
              <a:gd name="connsiteX47" fmla="*/ 3363692 w 4992467"/>
              <a:gd name="connsiteY47" fmla="*/ 104775 h 1989743"/>
              <a:gd name="connsiteX48" fmla="*/ 3420842 w 4992467"/>
              <a:gd name="connsiteY48" fmla="*/ 133350 h 1989743"/>
              <a:gd name="connsiteX49" fmla="*/ 3449417 w 4992467"/>
              <a:gd name="connsiteY49" fmla="*/ 161925 h 1989743"/>
              <a:gd name="connsiteX50" fmla="*/ 3506567 w 4992467"/>
              <a:gd name="connsiteY50" fmla="*/ 200025 h 1989743"/>
              <a:gd name="connsiteX51" fmla="*/ 3535142 w 4992467"/>
              <a:gd name="connsiteY51" fmla="*/ 219075 h 1989743"/>
              <a:gd name="connsiteX52" fmla="*/ 3563717 w 4992467"/>
              <a:gd name="connsiteY52" fmla="*/ 247650 h 1989743"/>
              <a:gd name="connsiteX53" fmla="*/ 3620867 w 4992467"/>
              <a:gd name="connsiteY53" fmla="*/ 266700 h 1989743"/>
              <a:gd name="connsiteX54" fmla="*/ 3678017 w 4992467"/>
              <a:gd name="connsiteY54" fmla="*/ 295275 h 1989743"/>
              <a:gd name="connsiteX55" fmla="*/ 3706592 w 4992467"/>
              <a:gd name="connsiteY55" fmla="*/ 314325 h 1989743"/>
              <a:gd name="connsiteX56" fmla="*/ 3744692 w 4992467"/>
              <a:gd name="connsiteY56" fmla="*/ 323850 h 1989743"/>
              <a:gd name="connsiteX57" fmla="*/ 3887567 w 4992467"/>
              <a:gd name="connsiteY57" fmla="*/ 342900 h 1989743"/>
              <a:gd name="connsiteX58" fmla="*/ 3944717 w 4992467"/>
              <a:gd name="connsiteY58" fmla="*/ 361950 h 1989743"/>
              <a:gd name="connsiteX59" fmla="*/ 3973292 w 4992467"/>
              <a:gd name="connsiteY59" fmla="*/ 371475 h 1989743"/>
              <a:gd name="connsiteX60" fmla="*/ 4030442 w 4992467"/>
              <a:gd name="connsiteY60" fmla="*/ 419100 h 1989743"/>
              <a:gd name="connsiteX61" fmla="*/ 4087592 w 4992467"/>
              <a:gd name="connsiteY61" fmla="*/ 457200 h 1989743"/>
              <a:gd name="connsiteX62" fmla="*/ 4116167 w 4992467"/>
              <a:gd name="connsiteY62" fmla="*/ 476250 h 1989743"/>
              <a:gd name="connsiteX63" fmla="*/ 4173317 w 4992467"/>
              <a:gd name="connsiteY63" fmla="*/ 514350 h 1989743"/>
              <a:gd name="connsiteX64" fmla="*/ 4201892 w 4992467"/>
              <a:gd name="connsiteY64" fmla="*/ 533400 h 1989743"/>
              <a:gd name="connsiteX65" fmla="*/ 4230467 w 4992467"/>
              <a:gd name="connsiteY65" fmla="*/ 542925 h 1989743"/>
              <a:gd name="connsiteX66" fmla="*/ 4316192 w 4992467"/>
              <a:gd name="connsiteY66" fmla="*/ 600075 h 1989743"/>
              <a:gd name="connsiteX67" fmla="*/ 4344767 w 4992467"/>
              <a:gd name="connsiteY67" fmla="*/ 628650 h 1989743"/>
              <a:gd name="connsiteX68" fmla="*/ 4373342 w 4992467"/>
              <a:gd name="connsiteY68" fmla="*/ 638175 h 1989743"/>
              <a:gd name="connsiteX69" fmla="*/ 4459067 w 4992467"/>
              <a:gd name="connsiteY69" fmla="*/ 695325 h 1989743"/>
              <a:gd name="connsiteX70" fmla="*/ 4487642 w 4992467"/>
              <a:gd name="connsiteY70" fmla="*/ 714375 h 1989743"/>
              <a:gd name="connsiteX71" fmla="*/ 4516217 w 4992467"/>
              <a:gd name="connsiteY71" fmla="*/ 733425 h 1989743"/>
              <a:gd name="connsiteX72" fmla="*/ 4601942 w 4992467"/>
              <a:gd name="connsiteY72" fmla="*/ 809625 h 1989743"/>
              <a:gd name="connsiteX73" fmla="*/ 4630517 w 4992467"/>
              <a:gd name="connsiteY73" fmla="*/ 819150 h 1989743"/>
              <a:gd name="connsiteX74" fmla="*/ 4687667 w 4992467"/>
              <a:gd name="connsiteY74" fmla="*/ 857250 h 1989743"/>
              <a:gd name="connsiteX75" fmla="*/ 4754342 w 4992467"/>
              <a:gd name="connsiteY75" fmla="*/ 876300 h 1989743"/>
              <a:gd name="connsiteX76" fmla="*/ 4782917 w 4992467"/>
              <a:gd name="connsiteY76" fmla="*/ 885825 h 1989743"/>
              <a:gd name="connsiteX77" fmla="*/ 4849592 w 4992467"/>
              <a:gd name="connsiteY77" fmla="*/ 904875 h 1989743"/>
              <a:gd name="connsiteX78" fmla="*/ 4878167 w 4992467"/>
              <a:gd name="connsiteY78" fmla="*/ 923925 h 1989743"/>
              <a:gd name="connsiteX79" fmla="*/ 4906742 w 4992467"/>
              <a:gd name="connsiteY79" fmla="*/ 933450 h 1989743"/>
              <a:gd name="connsiteX80" fmla="*/ 4963892 w 4992467"/>
              <a:gd name="connsiteY80" fmla="*/ 971550 h 1989743"/>
              <a:gd name="connsiteX81" fmla="*/ 4992467 w 4992467"/>
              <a:gd name="connsiteY81" fmla="*/ 1008111 h 1989743"/>
              <a:gd name="connsiteX82" fmla="*/ 4344929 w 4992467"/>
              <a:gd name="connsiteY82" fmla="*/ 1980218 h 1989743"/>
              <a:gd name="connsiteX83" fmla="*/ 756071 w 4992467"/>
              <a:gd name="connsiteY83" fmla="*/ 1764196 h 1989743"/>
              <a:gd name="connsiteX0" fmla="*/ 756071 w 4992467"/>
              <a:gd name="connsiteY0" fmla="*/ 1764196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756071 w 4992467"/>
              <a:gd name="connsiteY83" fmla="*/ 1764196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600513 w 4992467"/>
              <a:gd name="connsiteY83" fmla="*/ 1836205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452941 w 4992467"/>
              <a:gd name="connsiteY82" fmla="*/ 1728193 h 1836205"/>
              <a:gd name="connsiteX83" fmla="*/ 600513 w 4992467"/>
              <a:gd name="connsiteY83" fmla="*/ 1836205 h 1836205"/>
              <a:gd name="connsiteX0" fmla="*/ 564509 w 4992467"/>
              <a:gd name="connsiteY0" fmla="*/ 1728193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564509 w 4992467"/>
              <a:gd name="connsiteY83" fmla="*/ 1728193 h 1728193"/>
              <a:gd name="connsiteX0" fmla="*/ 492501 w 4992467"/>
              <a:gd name="connsiteY0" fmla="*/ 1584177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492501 w 4992467"/>
              <a:gd name="connsiteY83" fmla="*/ 1584177 h 1728193"/>
              <a:gd name="connsiteX0" fmla="*/ 492501 w 4992467"/>
              <a:gd name="connsiteY0" fmla="*/ 1584177 h 1584177"/>
              <a:gd name="connsiteX1" fmla="*/ 1367 w 4992467"/>
              <a:gd name="connsiteY1" fmla="*/ 809625 h 1584177"/>
              <a:gd name="connsiteX2" fmla="*/ 68042 w 4992467"/>
              <a:gd name="connsiteY2" fmla="*/ 733425 h 1584177"/>
              <a:gd name="connsiteX3" fmla="*/ 96617 w 4992467"/>
              <a:gd name="connsiteY3" fmla="*/ 714375 h 1584177"/>
              <a:gd name="connsiteX4" fmla="*/ 125192 w 4992467"/>
              <a:gd name="connsiteY4" fmla="*/ 695325 h 1584177"/>
              <a:gd name="connsiteX5" fmla="*/ 172817 w 4992467"/>
              <a:gd name="connsiteY5" fmla="*/ 647700 h 1584177"/>
              <a:gd name="connsiteX6" fmla="*/ 201392 w 4992467"/>
              <a:gd name="connsiteY6" fmla="*/ 638175 h 1584177"/>
              <a:gd name="connsiteX7" fmla="*/ 258542 w 4992467"/>
              <a:gd name="connsiteY7" fmla="*/ 600075 h 1584177"/>
              <a:gd name="connsiteX8" fmla="*/ 315692 w 4992467"/>
              <a:gd name="connsiteY8" fmla="*/ 571500 h 1584177"/>
              <a:gd name="connsiteX9" fmla="*/ 344267 w 4992467"/>
              <a:gd name="connsiteY9" fmla="*/ 561975 h 1584177"/>
              <a:gd name="connsiteX10" fmla="*/ 401417 w 4992467"/>
              <a:gd name="connsiteY10" fmla="*/ 523875 h 1584177"/>
              <a:gd name="connsiteX11" fmla="*/ 429992 w 4992467"/>
              <a:gd name="connsiteY11" fmla="*/ 504825 h 1584177"/>
              <a:gd name="connsiteX12" fmla="*/ 458567 w 4992467"/>
              <a:gd name="connsiteY12" fmla="*/ 495300 h 1584177"/>
              <a:gd name="connsiteX13" fmla="*/ 487142 w 4992467"/>
              <a:gd name="connsiteY13" fmla="*/ 476250 h 1584177"/>
              <a:gd name="connsiteX14" fmla="*/ 544292 w 4992467"/>
              <a:gd name="connsiteY14" fmla="*/ 457200 h 1584177"/>
              <a:gd name="connsiteX15" fmla="*/ 649067 w 4992467"/>
              <a:gd name="connsiteY15" fmla="*/ 428625 h 1584177"/>
              <a:gd name="connsiteX16" fmla="*/ 830042 w 4992467"/>
              <a:gd name="connsiteY16" fmla="*/ 409575 h 1584177"/>
              <a:gd name="connsiteX17" fmla="*/ 925292 w 4992467"/>
              <a:gd name="connsiteY17" fmla="*/ 381000 h 1584177"/>
              <a:gd name="connsiteX18" fmla="*/ 953867 w 4992467"/>
              <a:gd name="connsiteY18" fmla="*/ 361950 h 1584177"/>
              <a:gd name="connsiteX19" fmla="*/ 1011017 w 4992467"/>
              <a:gd name="connsiteY19" fmla="*/ 342900 h 1584177"/>
              <a:gd name="connsiteX20" fmla="*/ 1096742 w 4992467"/>
              <a:gd name="connsiteY20" fmla="*/ 304800 h 1584177"/>
              <a:gd name="connsiteX21" fmla="*/ 1182467 w 4992467"/>
              <a:gd name="connsiteY21" fmla="*/ 285750 h 1584177"/>
              <a:gd name="connsiteX22" fmla="*/ 1220567 w 4992467"/>
              <a:gd name="connsiteY22" fmla="*/ 276225 h 1584177"/>
              <a:gd name="connsiteX23" fmla="*/ 1411067 w 4992467"/>
              <a:gd name="connsiteY23" fmla="*/ 266700 h 1584177"/>
              <a:gd name="connsiteX24" fmla="*/ 1458692 w 4992467"/>
              <a:gd name="connsiteY24" fmla="*/ 257175 h 1584177"/>
              <a:gd name="connsiteX25" fmla="*/ 1487267 w 4992467"/>
              <a:gd name="connsiteY25" fmla="*/ 247650 h 1584177"/>
              <a:gd name="connsiteX26" fmla="*/ 1544417 w 4992467"/>
              <a:gd name="connsiteY26" fmla="*/ 238125 h 1584177"/>
              <a:gd name="connsiteX27" fmla="*/ 1658717 w 4992467"/>
              <a:gd name="connsiteY27" fmla="*/ 247650 h 1584177"/>
              <a:gd name="connsiteX28" fmla="*/ 1868267 w 4992467"/>
              <a:gd name="connsiteY28" fmla="*/ 228600 h 1584177"/>
              <a:gd name="connsiteX29" fmla="*/ 1953992 w 4992467"/>
              <a:gd name="connsiteY29" fmla="*/ 200025 h 1584177"/>
              <a:gd name="connsiteX30" fmla="*/ 1982567 w 4992467"/>
              <a:gd name="connsiteY30" fmla="*/ 190500 h 1584177"/>
              <a:gd name="connsiteX31" fmla="*/ 2011142 w 4992467"/>
              <a:gd name="connsiteY31" fmla="*/ 171450 h 1584177"/>
              <a:gd name="connsiteX32" fmla="*/ 2068292 w 4992467"/>
              <a:gd name="connsiteY32" fmla="*/ 152400 h 1584177"/>
              <a:gd name="connsiteX33" fmla="*/ 2154017 w 4992467"/>
              <a:gd name="connsiteY33" fmla="*/ 114300 h 1584177"/>
              <a:gd name="connsiteX34" fmla="*/ 2496917 w 4992467"/>
              <a:gd name="connsiteY34" fmla="*/ 95250 h 1584177"/>
              <a:gd name="connsiteX35" fmla="*/ 2582642 w 4992467"/>
              <a:gd name="connsiteY35" fmla="*/ 66675 h 1584177"/>
              <a:gd name="connsiteX36" fmla="*/ 2611217 w 4992467"/>
              <a:gd name="connsiteY36" fmla="*/ 57150 h 1584177"/>
              <a:gd name="connsiteX37" fmla="*/ 2639792 w 4992467"/>
              <a:gd name="connsiteY37" fmla="*/ 38100 h 1584177"/>
              <a:gd name="connsiteX38" fmla="*/ 2696942 w 4992467"/>
              <a:gd name="connsiteY38" fmla="*/ 19050 h 1584177"/>
              <a:gd name="connsiteX39" fmla="*/ 2763617 w 4992467"/>
              <a:gd name="connsiteY39" fmla="*/ 0 h 1584177"/>
              <a:gd name="connsiteX40" fmla="*/ 2982692 w 4992467"/>
              <a:gd name="connsiteY40" fmla="*/ 9525 h 1584177"/>
              <a:gd name="connsiteX41" fmla="*/ 3039842 w 4992467"/>
              <a:gd name="connsiteY41" fmla="*/ 28575 h 1584177"/>
              <a:gd name="connsiteX42" fmla="*/ 3077942 w 4992467"/>
              <a:gd name="connsiteY42" fmla="*/ 38100 h 1584177"/>
              <a:gd name="connsiteX43" fmla="*/ 3135092 w 4992467"/>
              <a:gd name="connsiteY43" fmla="*/ 57150 h 1584177"/>
              <a:gd name="connsiteX44" fmla="*/ 3192242 w 4992467"/>
              <a:gd name="connsiteY44" fmla="*/ 76200 h 1584177"/>
              <a:gd name="connsiteX45" fmla="*/ 3220817 w 4992467"/>
              <a:gd name="connsiteY45" fmla="*/ 85725 h 1584177"/>
              <a:gd name="connsiteX46" fmla="*/ 3249392 w 4992467"/>
              <a:gd name="connsiteY46" fmla="*/ 95250 h 1584177"/>
              <a:gd name="connsiteX47" fmla="*/ 3363692 w 4992467"/>
              <a:gd name="connsiteY47" fmla="*/ 104775 h 1584177"/>
              <a:gd name="connsiteX48" fmla="*/ 3420842 w 4992467"/>
              <a:gd name="connsiteY48" fmla="*/ 133350 h 1584177"/>
              <a:gd name="connsiteX49" fmla="*/ 3449417 w 4992467"/>
              <a:gd name="connsiteY49" fmla="*/ 161925 h 1584177"/>
              <a:gd name="connsiteX50" fmla="*/ 3506567 w 4992467"/>
              <a:gd name="connsiteY50" fmla="*/ 200025 h 1584177"/>
              <a:gd name="connsiteX51" fmla="*/ 3535142 w 4992467"/>
              <a:gd name="connsiteY51" fmla="*/ 219075 h 1584177"/>
              <a:gd name="connsiteX52" fmla="*/ 3563717 w 4992467"/>
              <a:gd name="connsiteY52" fmla="*/ 247650 h 1584177"/>
              <a:gd name="connsiteX53" fmla="*/ 3620867 w 4992467"/>
              <a:gd name="connsiteY53" fmla="*/ 266700 h 1584177"/>
              <a:gd name="connsiteX54" fmla="*/ 3678017 w 4992467"/>
              <a:gd name="connsiteY54" fmla="*/ 295275 h 1584177"/>
              <a:gd name="connsiteX55" fmla="*/ 3706592 w 4992467"/>
              <a:gd name="connsiteY55" fmla="*/ 314325 h 1584177"/>
              <a:gd name="connsiteX56" fmla="*/ 3744692 w 4992467"/>
              <a:gd name="connsiteY56" fmla="*/ 323850 h 1584177"/>
              <a:gd name="connsiteX57" fmla="*/ 3887567 w 4992467"/>
              <a:gd name="connsiteY57" fmla="*/ 342900 h 1584177"/>
              <a:gd name="connsiteX58" fmla="*/ 3944717 w 4992467"/>
              <a:gd name="connsiteY58" fmla="*/ 361950 h 1584177"/>
              <a:gd name="connsiteX59" fmla="*/ 3973292 w 4992467"/>
              <a:gd name="connsiteY59" fmla="*/ 371475 h 1584177"/>
              <a:gd name="connsiteX60" fmla="*/ 4030442 w 4992467"/>
              <a:gd name="connsiteY60" fmla="*/ 419100 h 1584177"/>
              <a:gd name="connsiteX61" fmla="*/ 4087592 w 4992467"/>
              <a:gd name="connsiteY61" fmla="*/ 457200 h 1584177"/>
              <a:gd name="connsiteX62" fmla="*/ 4116167 w 4992467"/>
              <a:gd name="connsiteY62" fmla="*/ 476250 h 1584177"/>
              <a:gd name="connsiteX63" fmla="*/ 4173317 w 4992467"/>
              <a:gd name="connsiteY63" fmla="*/ 514350 h 1584177"/>
              <a:gd name="connsiteX64" fmla="*/ 4201892 w 4992467"/>
              <a:gd name="connsiteY64" fmla="*/ 533400 h 1584177"/>
              <a:gd name="connsiteX65" fmla="*/ 4230467 w 4992467"/>
              <a:gd name="connsiteY65" fmla="*/ 542925 h 1584177"/>
              <a:gd name="connsiteX66" fmla="*/ 4316192 w 4992467"/>
              <a:gd name="connsiteY66" fmla="*/ 600075 h 1584177"/>
              <a:gd name="connsiteX67" fmla="*/ 4344767 w 4992467"/>
              <a:gd name="connsiteY67" fmla="*/ 628650 h 1584177"/>
              <a:gd name="connsiteX68" fmla="*/ 4373342 w 4992467"/>
              <a:gd name="connsiteY68" fmla="*/ 638175 h 1584177"/>
              <a:gd name="connsiteX69" fmla="*/ 4459067 w 4992467"/>
              <a:gd name="connsiteY69" fmla="*/ 695325 h 1584177"/>
              <a:gd name="connsiteX70" fmla="*/ 4487642 w 4992467"/>
              <a:gd name="connsiteY70" fmla="*/ 714375 h 1584177"/>
              <a:gd name="connsiteX71" fmla="*/ 4516217 w 4992467"/>
              <a:gd name="connsiteY71" fmla="*/ 733425 h 1584177"/>
              <a:gd name="connsiteX72" fmla="*/ 4601942 w 4992467"/>
              <a:gd name="connsiteY72" fmla="*/ 809625 h 1584177"/>
              <a:gd name="connsiteX73" fmla="*/ 4630517 w 4992467"/>
              <a:gd name="connsiteY73" fmla="*/ 819150 h 1584177"/>
              <a:gd name="connsiteX74" fmla="*/ 4687667 w 4992467"/>
              <a:gd name="connsiteY74" fmla="*/ 857250 h 1584177"/>
              <a:gd name="connsiteX75" fmla="*/ 4754342 w 4992467"/>
              <a:gd name="connsiteY75" fmla="*/ 876300 h 1584177"/>
              <a:gd name="connsiteX76" fmla="*/ 4782917 w 4992467"/>
              <a:gd name="connsiteY76" fmla="*/ 885825 h 1584177"/>
              <a:gd name="connsiteX77" fmla="*/ 4849592 w 4992467"/>
              <a:gd name="connsiteY77" fmla="*/ 904875 h 1584177"/>
              <a:gd name="connsiteX78" fmla="*/ 4878167 w 4992467"/>
              <a:gd name="connsiteY78" fmla="*/ 923925 h 1584177"/>
              <a:gd name="connsiteX79" fmla="*/ 4906742 w 4992467"/>
              <a:gd name="connsiteY79" fmla="*/ 933450 h 1584177"/>
              <a:gd name="connsiteX80" fmla="*/ 4963892 w 4992467"/>
              <a:gd name="connsiteY80" fmla="*/ 971550 h 1584177"/>
              <a:gd name="connsiteX81" fmla="*/ 4992467 w 4992467"/>
              <a:gd name="connsiteY81" fmla="*/ 1008111 h 1584177"/>
              <a:gd name="connsiteX82" fmla="*/ 4632961 w 4992467"/>
              <a:gd name="connsiteY82" fmla="*/ 1478781 h 1584177"/>
              <a:gd name="connsiteX83" fmla="*/ 492501 w 4992467"/>
              <a:gd name="connsiteY83" fmla="*/ 1584177 h 1584177"/>
              <a:gd name="connsiteX0" fmla="*/ 384489 w 4992467"/>
              <a:gd name="connsiteY0" fmla="*/ 1478781 h 1478781"/>
              <a:gd name="connsiteX1" fmla="*/ 1367 w 4992467"/>
              <a:gd name="connsiteY1" fmla="*/ 809625 h 1478781"/>
              <a:gd name="connsiteX2" fmla="*/ 68042 w 4992467"/>
              <a:gd name="connsiteY2" fmla="*/ 733425 h 1478781"/>
              <a:gd name="connsiteX3" fmla="*/ 96617 w 4992467"/>
              <a:gd name="connsiteY3" fmla="*/ 714375 h 1478781"/>
              <a:gd name="connsiteX4" fmla="*/ 125192 w 4992467"/>
              <a:gd name="connsiteY4" fmla="*/ 695325 h 1478781"/>
              <a:gd name="connsiteX5" fmla="*/ 172817 w 4992467"/>
              <a:gd name="connsiteY5" fmla="*/ 647700 h 1478781"/>
              <a:gd name="connsiteX6" fmla="*/ 201392 w 4992467"/>
              <a:gd name="connsiteY6" fmla="*/ 638175 h 1478781"/>
              <a:gd name="connsiteX7" fmla="*/ 258542 w 4992467"/>
              <a:gd name="connsiteY7" fmla="*/ 600075 h 1478781"/>
              <a:gd name="connsiteX8" fmla="*/ 315692 w 4992467"/>
              <a:gd name="connsiteY8" fmla="*/ 571500 h 1478781"/>
              <a:gd name="connsiteX9" fmla="*/ 344267 w 4992467"/>
              <a:gd name="connsiteY9" fmla="*/ 561975 h 1478781"/>
              <a:gd name="connsiteX10" fmla="*/ 401417 w 4992467"/>
              <a:gd name="connsiteY10" fmla="*/ 523875 h 1478781"/>
              <a:gd name="connsiteX11" fmla="*/ 429992 w 4992467"/>
              <a:gd name="connsiteY11" fmla="*/ 504825 h 1478781"/>
              <a:gd name="connsiteX12" fmla="*/ 458567 w 4992467"/>
              <a:gd name="connsiteY12" fmla="*/ 495300 h 1478781"/>
              <a:gd name="connsiteX13" fmla="*/ 487142 w 4992467"/>
              <a:gd name="connsiteY13" fmla="*/ 476250 h 1478781"/>
              <a:gd name="connsiteX14" fmla="*/ 544292 w 4992467"/>
              <a:gd name="connsiteY14" fmla="*/ 457200 h 1478781"/>
              <a:gd name="connsiteX15" fmla="*/ 649067 w 4992467"/>
              <a:gd name="connsiteY15" fmla="*/ 428625 h 1478781"/>
              <a:gd name="connsiteX16" fmla="*/ 830042 w 4992467"/>
              <a:gd name="connsiteY16" fmla="*/ 409575 h 1478781"/>
              <a:gd name="connsiteX17" fmla="*/ 925292 w 4992467"/>
              <a:gd name="connsiteY17" fmla="*/ 381000 h 1478781"/>
              <a:gd name="connsiteX18" fmla="*/ 953867 w 4992467"/>
              <a:gd name="connsiteY18" fmla="*/ 361950 h 1478781"/>
              <a:gd name="connsiteX19" fmla="*/ 1011017 w 4992467"/>
              <a:gd name="connsiteY19" fmla="*/ 342900 h 1478781"/>
              <a:gd name="connsiteX20" fmla="*/ 1096742 w 4992467"/>
              <a:gd name="connsiteY20" fmla="*/ 304800 h 1478781"/>
              <a:gd name="connsiteX21" fmla="*/ 1182467 w 4992467"/>
              <a:gd name="connsiteY21" fmla="*/ 285750 h 1478781"/>
              <a:gd name="connsiteX22" fmla="*/ 1220567 w 4992467"/>
              <a:gd name="connsiteY22" fmla="*/ 276225 h 1478781"/>
              <a:gd name="connsiteX23" fmla="*/ 1411067 w 4992467"/>
              <a:gd name="connsiteY23" fmla="*/ 266700 h 1478781"/>
              <a:gd name="connsiteX24" fmla="*/ 1458692 w 4992467"/>
              <a:gd name="connsiteY24" fmla="*/ 257175 h 1478781"/>
              <a:gd name="connsiteX25" fmla="*/ 1487267 w 4992467"/>
              <a:gd name="connsiteY25" fmla="*/ 247650 h 1478781"/>
              <a:gd name="connsiteX26" fmla="*/ 1544417 w 4992467"/>
              <a:gd name="connsiteY26" fmla="*/ 238125 h 1478781"/>
              <a:gd name="connsiteX27" fmla="*/ 1658717 w 4992467"/>
              <a:gd name="connsiteY27" fmla="*/ 247650 h 1478781"/>
              <a:gd name="connsiteX28" fmla="*/ 1868267 w 4992467"/>
              <a:gd name="connsiteY28" fmla="*/ 228600 h 1478781"/>
              <a:gd name="connsiteX29" fmla="*/ 1953992 w 4992467"/>
              <a:gd name="connsiteY29" fmla="*/ 200025 h 1478781"/>
              <a:gd name="connsiteX30" fmla="*/ 1982567 w 4992467"/>
              <a:gd name="connsiteY30" fmla="*/ 190500 h 1478781"/>
              <a:gd name="connsiteX31" fmla="*/ 2011142 w 4992467"/>
              <a:gd name="connsiteY31" fmla="*/ 171450 h 1478781"/>
              <a:gd name="connsiteX32" fmla="*/ 2068292 w 4992467"/>
              <a:gd name="connsiteY32" fmla="*/ 152400 h 1478781"/>
              <a:gd name="connsiteX33" fmla="*/ 2154017 w 4992467"/>
              <a:gd name="connsiteY33" fmla="*/ 114300 h 1478781"/>
              <a:gd name="connsiteX34" fmla="*/ 2496917 w 4992467"/>
              <a:gd name="connsiteY34" fmla="*/ 95250 h 1478781"/>
              <a:gd name="connsiteX35" fmla="*/ 2582642 w 4992467"/>
              <a:gd name="connsiteY35" fmla="*/ 66675 h 1478781"/>
              <a:gd name="connsiteX36" fmla="*/ 2611217 w 4992467"/>
              <a:gd name="connsiteY36" fmla="*/ 57150 h 1478781"/>
              <a:gd name="connsiteX37" fmla="*/ 2639792 w 4992467"/>
              <a:gd name="connsiteY37" fmla="*/ 38100 h 1478781"/>
              <a:gd name="connsiteX38" fmla="*/ 2696942 w 4992467"/>
              <a:gd name="connsiteY38" fmla="*/ 19050 h 1478781"/>
              <a:gd name="connsiteX39" fmla="*/ 2763617 w 4992467"/>
              <a:gd name="connsiteY39" fmla="*/ 0 h 1478781"/>
              <a:gd name="connsiteX40" fmla="*/ 2982692 w 4992467"/>
              <a:gd name="connsiteY40" fmla="*/ 9525 h 1478781"/>
              <a:gd name="connsiteX41" fmla="*/ 3039842 w 4992467"/>
              <a:gd name="connsiteY41" fmla="*/ 28575 h 1478781"/>
              <a:gd name="connsiteX42" fmla="*/ 3077942 w 4992467"/>
              <a:gd name="connsiteY42" fmla="*/ 38100 h 1478781"/>
              <a:gd name="connsiteX43" fmla="*/ 3135092 w 4992467"/>
              <a:gd name="connsiteY43" fmla="*/ 57150 h 1478781"/>
              <a:gd name="connsiteX44" fmla="*/ 3192242 w 4992467"/>
              <a:gd name="connsiteY44" fmla="*/ 76200 h 1478781"/>
              <a:gd name="connsiteX45" fmla="*/ 3220817 w 4992467"/>
              <a:gd name="connsiteY45" fmla="*/ 85725 h 1478781"/>
              <a:gd name="connsiteX46" fmla="*/ 3249392 w 4992467"/>
              <a:gd name="connsiteY46" fmla="*/ 95250 h 1478781"/>
              <a:gd name="connsiteX47" fmla="*/ 3363692 w 4992467"/>
              <a:gd name="connsiteY47" fmla="*/ 104775 h 1478781"/>
              <a:gd name="connsiteX48" fmla="*/ 3420842 w 4992467"/>
              <a:gd name="connsiteY48" fmla="*/ 133350 h 1478781"/>
              <a:gd name="connsiteX49" fmla="*/ 3449417 w 4992467"/>
              <a:gd name="connsiteY49" fmla="*/ 161925 h 1478781"/>
              <a:gd name="connsiteX50" fmla="*/ 3506567 w 4992467"/>
              <a:gd name="connsiteY50" fmla="*/ 200025 h 1478781"/>
              <a:gd name="connsiteX51" fmla="*/ 3535142 w 4992467"/>
              <a:gd name="connsiteY51" fmla="*/ 219075 h 1478781"/>
              <a:gd name="connsiteX52" fmla="*/ 3563717 w 4992467"/>
              <a:gd name="connsiteY52" fmla="*/ 247650 h 1478781"/>
              <a:gd name="connsiteX53" fmla="*/ 3620867 w 4992467"/>
              <a:gd name="connsiteY53" fmla="*/ 266700 h 1478781"/>
              <a:gd name="connsiteX54" fmla="*/ 3678017 w 4992467"/>
              <a:gd name="connsiteY54" fmla="*/ 295275 h 1478781"/>
              <a:gd name="connsiteX55" fmla="*/ 3706592 w 4992467"/>
              <a:gd name="connsiteY55" fmla="*/ 314325 h 1478781"/>
              <a:gd name="connsiteX56" fmla="*/ 3744692 w 4992467"/>
              <a:gd name="connsiteY56" fmla="*/ 323850 h 1478781"/>
              <a:gd name="connsiteX57" fmla="*/ 3887567 w 4992467"/>
              <a:gd name="connsiteY57" fmla="*/ 342900 h 1478781"/>
              <a:gd name="connsiteX58" fmla="*/ 3944717 w 4992467"/>
              <a:gd name="connsiteY58" fmla="*/ 361950 h 1478781"/>
              <a:gd name="connsiteX59" fmla="*/ 3973292 w 4992467"/>
              <a:gd name="connsiteY59" fmla="*/ 371475 h 1478781"/>
              <a:gd name="connsiteX60" fmla="*/ 4030442 w 4992467"/>
              <a:gd name="connsiteY60" fmla="*/ 419100 h 1478781"/>
              <a:gd name="connsiteX61" fmla="*/ 4087592 w 4992467"/>
              <a:gd name="connsiteY61" fmla="*/ 457200 h 1478781"/>
              <a:gd name="connsiteX62" fmla="*/ 4116167 w 4992467"/>
              <a:gd name="connsiteY62" fmla="*/ 476250 h 1478781"/>
              <a:gd name="connsiteX63" fmla="*/ 4173317 w 4992467"/>
              <a:gd name="connsiteY63" fmla="*/ 514350 h 1478781"/>
              <a:gd name="connsiteX64" fmla="*/ 4201892 w 4992467"/>
              <a:gd name="connsiteY64" fmla="*/ 533400 h 1478781"/>
              <a:gd name="connsiteX65" fmla="*/ 4230467 w 4992467"/>
              <a:gd name="connsiteY65" fmla="*/ 542925 h 1478781"/>
              <a:gd name="connsiteX66" fmla="*/ 4316192 w 4992467"/>
              <a:gd name="connsiteY66" fmla="*/ 600075 h 1478781"/>
              <a:gd name="connsiteX67" fmla="*/ 4344767 w 4992467"/>
              <a:gd name="connsiteY67" fmla="*/ 628650 h 1478781"/>
              <a:gd name="connsiteX68" fmla="*/ 4373342 w 4992467"/>
              <a:gd name="connsiteY68" fmla="*/ 638175 h 1478781"/>
              <a:gd name="connsiteX69" fmla="*/ 4459067 w 4992467"/>
              <a:gd name="connsiteY69" fmla="*/ 695325 h 1478781"/>
              <a:gd name="connsiteX70" fmla="*/ 4487642 w 4992467"/>
              <a:gd name="connsiteY70" fmla="*/ 714375 h 1478781"/>
              <a:gd name="connsiteX71" fmla="*/ 4516217 w 4992467"/>
              <a:gd name="connsiteY71" fmla="*/ 733425 h 1478781"/>
              <a:gd name="connsiteX72" fmla="*/ 4601942 w 4992467"/>
              <a:gd name="connsiteY72" fmla="*/ 809625 h 1478781"/>
              <a:gd name="connsiteX73" fmla="*/ 4630517 w 4992467"/>
              <a:gd name="connsiteY73" fmla="*/ 819150 h 1478781"/>
              <a:gd name="connsiteX74" fmla="*/ 4687667 w 4992467"/>
              <a:gd name="connsiteY74" fmla="*/ 857250 h 1478781"/>
              <a:gd name="connsiteX75" fmla="*/ 4754342 w 4992467"/>
              <a:gd name="connsiteY75" fmla="*/ 876300 h 1478781"/>
              <a:gd name="connsiteX76" fmla="*/ 4782917 w 4992467"/>
              <a:gd name="connsiteY76" fmla="*/ 885825 h 1478781"/>
              <a:gd name="connsiteX77" fmla="*/ 4849592 w 4992467"/>
              <a:gd name="connsiteY77" fmla="*/ 904875 h 1478781"/>
              <a:gd name="connsiteX78" fmla="*/ 4878167 w 4992467"/>
              <a:gd name="connsiteY78" fmla="*/ 923925 h 1478781"/>
              <a:gd name="connsiteX79" fmla="*/ 4906742 w 4992467"/>
              <a:gd name="connsiteY79" fmla="*/ 933450 h 1478781"/>
              <a:gd name="connsiteX80" fmla="*/ 4963892 w 4992467"/>
              <a:gd name="connsiteY80" fmla="*/ 971550 h 1478781"/>
              <a:gd name="connsiteX81" fmla="*/ 4992467 w 4992467"/>
              <a:gd name="connsiteY81" fmla="*/ 1008111 h 1478781"/>
              <a:gd name="connsiteX82" fmla="*/ 4632961 w 4992467"/>
              <a:gd name="connsiteY82" fmla="*/ 1478781 h 1478781"/>
              <a:gd name="connsiteX83" fmla="*/ 384489 w 4992467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129503 w 5053928"/>
              <a:gd name="connsiteY2" fmla="*/ 733425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7918 w 5053928"/>
              <a:gd name="connsiteY3" fmla="*/ 722697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974725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62412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225959 w 5194511"/>
              <a:gd name="connsiteY3" fmla="*/ 722697 h 1478781"/>
              <a:gd name="connsiteX4" fmla="*/ 254694 w 5194511"/>
              <a:gd name="connsiteY4" fmla="*/ 695325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57918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1062412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513990 w 5194510"/>
              <a:gd name="connsiteY0" fmla="*/ 1478781 h 1478781"/>
              <a:gd name="connsiteX1" fmla="*/ 68040 w 5194510"/>
              <a:gd name="connsiteY1" fmla="*/ 1082734 h 1478781"/>
              <a:gd name="connsiteX2" fmla="*/ 68042 w 5194510"/>
              <a:gd name="connsiteY2" fmla="*/ 974725 h 1478781"/>
              <a:gd name="connsiteX3" fmla="*/ 189954 w 5194510"/>
              <a:gd name="connsiteY3" fmla="*/ 827135 h 1478781"/>
              <a:gd name="connsiteX4" fmla="*/ 261962 w 5194510"/>
              <a:gd name="connsiteY4" fmla="*/ 722697 h 1478781"/>
              <a:gd name="connsiteX5" fmla="*/ 302318 w 5194510"/>
              <a:gd name="connsiteY5" fmla="*/ 647700 h 1478781"/>
              <a:gd name="connsiteX6" fmla="*/ 330893 w 5194510"/>
              <a:gd name="connsiteY6" fmla="*/ 638175 h 1478781"/>
              <a:gd name="connsiteX7" fmla="*/ 388043 w 5194510"/>
              <a:gd name="connsiteY7" fmla="*/ 600075 h 1478781"/>
              <a:gd name="connsiteX8" fmla="*/ 445193 w 5194510"/>
              <a:gd name="connsiteY8" fmla="*/ 571500 h 1478781"/>
              <a:gd name="connsiteX9" fmla="*/ 473768 w 5194510"/>
              <a:gd name="connsiteY9" fmla="*/ 561975 h 1478781"/>
              <a:gd name="connsiteX10" fmla="*/ 530918 w 5194510"/>
              <a:gd name="connsiteY10" fmla="*/ 523875 h 1478781"/>
              <a:gd name="connsiteX11" fmla="*/ 559493 w 5194510"/>
              <a:gd name="connsiteY11" fmla="*/ 504825 h 1478781"/>
              <a:gd name="connsiteX12" fmla="*/ 588068 w 5194510"/>
              <a:gd name="connsiteY12" fmla="*/ 495300 h 1478781"/>
              <a:gd name="connsiteX13" fmla="*/ 616643 w 5194510"/>
              <a:gd name="connsiteY13" fmla="*/ 476250 h 1478781"/>
              <a:gd name="connsiteX14" fmla="*/ 673793 w 5194510"/>
              <a:gd name="connsiteY14" fmla="*/ 457200 h 1478781"/>
              <a:gd name="connsiteX15" fmla="*/ 778568 w 5194510"/>
              <a:gd name="connsiteY15" fmla="*/ 428625 h 1478781"/>
              <a:gd name="connsiteX16" fmla="*/ 959543 w 5194510"/>
              <a:gd name="connsiteY16" fmla="*/ 409575 h 1478781"/>
              <a:gd name="connsiteX17" fmla="*/ 1054793 w 5194510"/>
              <a:gd name="connsiteY17" fmla="*/ 381000 h 1478781"/>
              <a:gd name="connsiteX18" fmla="*/ 1083368 w 5194510"/>
              <a:gd name="connsiteY18" fmla="*/ 361950 h 1478781"/>
              <a:gd name="connsiteX19" fmla="*/ 1140518 w 5194510"/>
              <a:gd name="connsiteY19" fmla="*/ 342900 h 1478781"/>
              <a:gd name="connsiteX20" fmla="*/ 1226243 w 5194510"/>
              <a:gd name="connsiteY20" fmla="*/ 304800 h 1478781"/>
              <a:gd name="connsiteX21" fmla="*/ 1311968 w 5194510"/>
              <a:gd name="connsiteY21" fmla="*/ 285750 h 1478781"/>
              <a:gd name="connsiteX22" fmla="*/ 1350068 w 5194510"/>
              <a:gd name="connsiteY22" fmla="*/ 276225 h 1478781"/>
              <a:gd name="connsiteX23" fmla="*/ 1540568 w 5194510"/>
              <a:gd name="connsiteY23" fmla="*/ 266700 h 1478781"/>
              <a:gd name="connsiteX24" fmla="*/ 1588193 w 5194510"/>
              <a:gd name="connsiteY24" fmla="*/ 257175 h 1478781"/>
              <a:gd name="connsiteX25" fmla="*/ 1616768 w 5194510"/>
              <a:gd name="connsiteY25" fmla="*/ 247650 h 1478781"/>
              <a:gd name="connsiteX26" fmla="*/ 1673918 w 5194510"/>
              <a:gd name="connsiteY26" fmla="*/ 238125 h 1478781"/>
              <a:gd name="connsiteX27" fmla="*/ 1788218 w 5194510"/>
              <a:gd name="connsiteY27" fmla="*/ 247650 h 1478781"/>
              <a:gd name="connsiteX28" fmla="*/ 1997768 w 5194510"/>
              <a:gd name="connsiteY28" fmla="*/ 228600 h 1478781"/>
              <a:gd name="connsiteX29" fmla="*/ 2083493 w 5194510"/>
              <a:gd name="connsiteY29" fmla="*/ 200025 h 1478781"/>
              <a:gd name="connsiteX30" fmla="*/ 2112068 w 5194510"/>
              <a:gd name="connsiteY30" fmla="*/ 190500 h 1478781"/>
              <a:gd name="connsiteX31" fmla="*/ 2140643 w 5194510"/>
              <a:gd name="connsiteY31" fmla="*/ 171450 h 1478781"/>
              <a:gd name="connsiteX32" fmla="*/ 2197793 w 5194510"/>
              <a:gd name="connsiteY32" fmla="*/ 152400 h 1478781"/>
              <a:gd name="connsiteX33" fmla="*/ 2283518 w 5194510"/>
              <a:gd name="connsiteY33" fmla="*/ 114300 h 1478781"/>
              <a:gd name="connsiteX34" fmla="*/ 2626418 w 5194510"/>
              <a:gd name="connsiteY34" fmla="*/ 95250 h 1478781"/>
              <a:gd name="connsiteX35" fmla="*/ 2712143 w 5194510"/>
              <a:gd name="connsiteY35" fmla="*/ 66675 h 1478781"/>
              <a:gd name="connsiteX36" fmla="*/ 2740718 w 5194510"/>
              <a:gd name="connsiteY36" fmla="*/ 57150 h 1478781"/>
              <a:gd name="connsiteX37" fmla="*/ 2769293 w 5194510"/>
              <a:gd name="connsiteY37" fmla="*/ 38100 h 1478781"/>
              <a:gd name="connsiteX38" fmla="*/ 2826443 w 5194510"/>
              <a:gd name="connsiteY38" fmla="*/ 19050 h 1478781"/>
              <a:gd name="connsiteX39" fmla="*/ 2893118 w 5194510"/>
              <a:gd name="connsiteY39" fmla="*/ 0 h 1478781"/>
              <a:gd name="connsiteX40" fmla="*/ 3112193 w 5194510"/>
              <a:gd name="connsiteY40" fmla="*/ 9525 h 1478781"/>
              <a:gd name="connsiteX41" fmla="*/ 3169343 w 5194510"/>
              <a:gd name="connsiteY41" fmla="*/ 28575 h 1478781"/>
              <a:gd name="connsiteX42" fmla="*/ 3207443 w 5194510"/>
              <a:gd name="connsiteY42" fmla="*/ 38100 h 1478781"/>
              <a:gd name="connsiteX43" fmla="*/ 3264593 w 5194510"/>
              <a:gd name="connsiteY43" fmla="*/ 57150 h 1478781"/>
              <a:gd name="connsiteX44" fmla="*/ 3321743 w 5194510"/>
              <a:gd name="connsiteY44" fmla="*/ 76200 h 1478781"/>
              <a:gd name="connsiteX45" fmla="*/ 3350318 w 5194510"/>
              <a:gd name="connsiteY45" fmla="*/ 85725 h 1478781"/>
              <a:gd name="connsiteX46" fmla="*/ 3378893 w 5194510"/>
              <a:gd name="connsiteY46" fmla="*/ 95250 h 1478781"/>
              <a:gd name="connsiteX47" fmla="*/ 3493193 w 5194510"/>
              <a:gd name="connsiteY47" fmla="*/ 104775 h 1478781"/>
              <a:gd name="connsiteX48" fmla="*/ 3550343 w 5194510"/>
              <a:gd name="connsiteY48" fmla="*/ 133350 h 1478781"/>
              <a:gd name="connsiteX49" fmla="*/ 3578918 w 5194510"/>
              <a:gd name="connsiteY49" fmla="*/ 161925 h 1478781"/>
              <a:gd name="connsiteX50" fmla="*/ 3636068 w 5194510"/>
              <a:gd name="connsiteY50" fmla="*/ 200025 h 1478781"/>
              <a:gd name="connsiteX51" fmla="*/ 3664643 w 5194510"/>
              <a:gd name="connsiteY51" fmla="*/ 219075 h 1478781"/>
              <a:gd name="connsiteX52" fmla="*/ 3693218 w 5194510"/>
              <a:gd name="connsiteY52" fmla="*/ 247650 h 1478781"/>
              <a:gd name="connsiteX53" fmla="*/ 3750368 w 5194510"/>
              <a:gd name="connsiteY53" fmla="*/ 266700 h 1478781"/>
              <a:gd name="connsiteX54" fmla="*/ 3807518 w 5194510"/>
              <a:gd name="connsiteY54" fmla="*/ 295275 h 1478781"/>
              <a:gd name="connsiteX55" fmla="*/ 3836093 w 5194510"/>
              <a:gd name="connsiteY55" fmla="*/ 314325 h 1478781"/>
              <a:gd name="connsiteX56" fmla="*/ 3874193 w 5194510"/>
              <a:gd name="connsiteY56" fmla="*/ 323850 h 1478781"/>
              <a:gd name="connsiteX57" fmla="*/ 4017068 w 5194510"/>
              <a:gd name="connsiteY57" fmla="*/ 342900 h 1478781"/>
              <a:gd name="connsiteX58" fmla="*/ 4074218 w 5194510"/>
              <a:gd name="connsiteY58" fmla="*/ 361950 h 1478781"/>
              <a:gd name="connsiteX59" fmla="*/ 4102793 w 5194510"/>
              <a:gd name="connsiteY59" fmla="*/ 371475 h 1478781"/>
              <a:gd name="connsiteX60" fmla="*/ 4159943 w 5194510"/>
              <a:gd name="connsiteY60" fmla="*/ 419100 h 1478781"/>
              <a:gd name="connsiteX61" fmla="*/ 4217093 w 5194510"/>
              <a:gd name="connsiteY61" fmla="*/ 457200 h 1478781"/>
              <a:gd name="connsiteX62" fmla="*/ 4245668 w 5194510"/>
              <a:gd name="connsiteY62" fmla="*/ 476250 h 1478781"/>
              <a:gd name="connsiteX63" fmla="*/ 4302818 w 5194510"/>
              <a:gd name="connsiteY63" fmla="*/ 514350 h 1478781"/>
              <a:gd name="connsiteX64" fmla="*/ 4331393 w 5194510"/>
              <a:gd name="connsiteY64" fmla="*/ 533400 h 1478781"/>
              <a:gd name="connsiteX65" fmla="*/ 4359968 w 5194510"/>
              <a:gd name="connsiteY65" fmla="*/ 542925 h 1478781"/>
              <a:gd name="connsiteX66" fmla="*/ 4445693 w 5194510"/>
              <a:gd name="connsiteY66" fmla="*/ 600075 h 1478781"/>
              <a:gd name="connsiteX67" fmla="*/ 4474268 w 5194510"/>
              <a:gd name="connsiteY67" fmla="*/ 628650 h 1478781"/>
              <a:gd name="connsiteX68" fmla="*/ 4502843 w 5194510"/>
              <a:gd name="connsiteY68" fmla="*/ 638175 h 1478781"/>
              <a:gd name="connsiteX69" fmla="*/ 4588568 w 5194510"/>
              <a:gd name="connsiteY69" fmla="*/ 695325 h 1478781"/>
              <a:gd name="connsiteX70" fmla="*/ 4617143 w 5194510"/>
              <a:gd name="connsiteY70" fmla="*/ 714375 h 1478781"/>
              <a:gd name="connsiteX71" fmla="*/ 4645718 w 5194510"/>
              <a:gd name="connsiteY71" fmla="*/ 733425 h 1478781"/>
              <a:gd name="connsiteX72" fmla="*/ 4731443 w 5194510"/>
              <a:gd name="connsiteY72" fmla="*/ 809625 h 1478781"/>
              <a:gd name="connsiteX73" fmla="*/ 4760018 w 5194510"/>
              <a:gd name="connsiteY73" fmla="*/ 819150 h 1478781"/>
              <a:gd name="connsiteX74" fmla="*/ 4817168 w 5194510"/>
              <a:gd name="connsiteY74" fmla="*/ 857250 h 1478781"/>
              <a:gd name="connsiteX75" fmla="*/ 4883843 w 5194510"/>
              <a:gd name="connsiteY75" fmla="*/ 876300 h 1478781"/>
              <a:gd name="connsiteX76" fmla="*/ 4912418 w 5194510"/>
              <a:gd name="connsiteY76" fmla="*/ 885825 h 1478781"/>
              <a:gd name="connsiteX77" fmla="*/ 4979093 w 5194510"/>
              <a:gd name="connsiteY77" fmla="*/ 904875 h 1478781"/>
              <a:gd name="connsiteX78" fmla="*/ 5007668 w 5194510"/>
              <a:gd name="connsiteY78" fmla="*/ 923925 h 1478781"/>
              <a:gd name="connsiteX79" fmla="*/ 5036243 w 5194510"/>
              <a:gd name="connsiteY79" fmla="*/ 933450 h 1478781"/>
              <a:gd name="connsiteX80" fmla="*/ 5093393 w 5194510"/>
              <a:gd name="connsiteY80" fmla="*/ 971550 h 1478781"/>
              <a:gd name="connsiteX81" fmla="*/ 5194510 w 5194510"/>
              <a:gd name="connsiteY81" fmla="*/ 1082734 h 1478781"/>
              <a:gd name="connsiteX82" fmla="*/ 4762462 w 5194510"/>
              <a:gd name="connsiteY82" fmla="*/ 1478781 h 1478781"/>
              <a:gd name="connsiteX83" fmla="*/ 513990 w 519451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025353 w 5234482"/>
              <a:gd name="connsiteY80" fmla="*/ 97155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03372 w 5234482"/>
              <a:gd name="connsiteY79" fmla="*/ 992065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3710 w 5234482"/>
              <a:gd name="connsiteY79" fmla="*/ 1079988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96809 w 5234482"/>
              <a:gd name="connsiteY80" fmla="*/ 1153072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32803 w 5281374"/>
              <a:gd name="connsiteY2" fmla="*/ 938721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03495 w 5281374"/>
              <a:gd name="connsiteY2" fmla="*/ 926998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579417 w 5367949"/>
              <a:gd name="connsiteY0" fmla="*/ 1478781 h 1478781"/>
              <a:gd name="connsiteX1" fmla="*/ 0 w 5367949"/>
              <a:gd name="connsiteY1" fmla="*/ 1233071 h 1478781"/>
              <a:gd name="connsiteX2" fmla="*/ 190070 w 5367949"/>
              <a:gd name="connsiteY2" fmla="*/ 926998 h 1478781"/>
              <a:gd name="connsiteX3" fmla="*/ 255381 w 5367949"/>
              <a:gd name="connsiteY3" fmla="*/ 827135 h 1478781"/>
              <a:gd name="connsiteX4" fmla="*/ 327389 w 5367949"/>
              <a:gd name="connsiteY4" fmla="*/ 722697 h 1478781"/>
              <a:gd name="connsiteX5" fmla="*/ 367745 w 5367949"/>
              <a:gd name="connsiteY5" fmla="*/ 647700 h 1478781"/>
              <a:gd name="connsiteX6" fmla="*/ 396320 w 5367949"/>
              <a:gd name="connsiteY6" fmla="*/ 638175 h 1478781"/>
              <a:gd name="connsiteX7" fmla="*/ 453470 w 5367949"/>
              <a:gd name="connsiteY7" fmla="*/ 600075 h 1478781"/>
              <a:gd name="connsiteX8" fmla="*/ 510620 w 5367949"/>
              <a:gd name="connsiteY8" fmla="*/ 571500 h 1478781"/>
              <a:gd name="connsiteX9" fmla="*/ 539195 w 5367949"/>
              <a:gd name="connsiteY9" fmla="*/ 561975 h 1478781"/>
              <a:gd name="connsiteX10" fmla="*/ 596345 w 5367949"/>
              <a:gd name="connsiteY10" fmla="*/ 523875 h 1478781"/>
              <a:gd name="connsiteX11" fmla="*/ 624920 w 5367949"/>
              <a:gd name="connsiteY11" fmla="*/ 504825 h 1478781"/>
              <a:gd name="connsiteX12" fmla="*/ 653495 w 5367949"/>
              <a:gd name="connsiteY12" fmla="*/ 495300 h 1478781"/>
              <a:gd name="connsiteX13" fmla="*/ 682070 w 5367949"/>
              <a:gd name="connsiteY13" fmla="*/ 476250 h 1478781"/>
              <a:gd name="connsiteX14" fmla="*/ 739220 w 5367949"/>
              <a:gd name="connsiteY14" fmla="*/ 457200 h 1478781"/>
              <a:gd name="connsiteX15" fmla="*/ 843995 w 5367949"/>
              <a:gd name="connsiteY15" fmla="*/ 428625 h 1478781"/>
              <a:gd name="connsiteX16" fmla="*/ 1024970 w 5367949"/>
              <a:gd name="connsiteY16" fmla="*/ 409575 h 1478781"/>
              <a:gd name="connsiteX17" fmla="*/ 1120220 w 5367949"/>
              <a:gd name="connsiteY17" fmla="*/ 381000 h 1478781"/>
              <a:gd name="connsiteX18" fmla="*/ 1148795 w 5367949"/>
              <a:gd name="connsiteY18" fmla="*/ 361950 h 1478781"/>
              <a:gd name="connsiteX19" fmla="*/ 1205945 w 5367949"/>
              <a:gd name="connsiteY19" fmla="*/ 342900 h 1478781"/>
              <a:gd name="connsiteX20" fmla="*/ 1291670 w 5367949"/>
              <a:gd name="connsiteY20" fmla="*/ 304800 h 1478781"/>
              <a:gd name="connsiteX21" fmla="*/ 1377395 w 5367949"/>
              <a:gd name="connsiteY21" fmla="*/ 285750 h 1478781"/>
              <a:gd name="connsiteX22" fmla="*/ 1415495 w 5367949"/>
              <a:gd name="connsiteY22" fmla="*/ 276225 h 1478781"/>
              <a:gd name="connsiteX23" fmla="*/ 1605995 w 5367949"/>
              <a:gd name="connsiteY23" fmla="*/ 266700 h 1478781"/>
              <a:gd name="connsiteX24" fmla="*/ 1653620 w 5367949"/>
              <a:gd name="connsiteY24" fmla="*/ 257175 h 1478781"/>
              <a:gd name="connsiteX25" fmla="*/ 1682195 w 5367949"/>
              <a:gd name="connsiteY25" fmla="*/ 247650 h 1478781"/>
              <a:gd name="connsiteX26" fmla="*/ 1739345 w 5367949"/>
              <a:gd name="connsiteY26" fmla="*/ 238125 h 1478781"/>
              <a:gd name="connsiteX27" fmla="*/ 1853645 w 5367949"/>
              <a:gd name="connsiteY27" fmla="*/ 247650 h 1478781"/>
              <a:gd name="connsiteX28" fmla="*/ 2063195 w 5367949"/>
              <a:gd name="connsiteY28" fmla="*/ 228600 h 1478781"/>
              <a:gd name="connsiteX29" fmla="*/ 2148920 w 5367949"/>
              <a:gd name="connsiteY29" fmla="*/ 200025 h 1478781"/>
              <a:gd name="connsiteX30" fmla="*/ 2177495 w 5367949"/>
              <a:gd name="connsiteY30" fmla="*/ 190500 h 1478781"/>
              <a:gd name="connsiteX31" fmla="*/ 2206070 w 5367949"/>
              <a:gd name="connsiteY31" fmla="*/ 171450 h 1478781"/>
              <a:gd name="connsiteX32" fmla="*/ 2263220 w 5367949"/>
              <a:gd name="connsiteY32" fmla="*/ 152400 h 1478781"/>
              <a:gd name="connsiteX33" fmla="*/ 2348945 w 5367949"/>
              <a:gd name="connsiteY33" fmla="*/ 114300 h 1478781"/>
              <a:gd name="connsiteX34" fmla="*/ 2691845 w 5367949"/>
              <a:gd name="connsiteY34" fmla="*/ 95250 h 1478781"/>
              <a:gd name="connsiteX35" fmla="*/ 2777570 w 5367949"/>
              <a:gd name="connsiteY35" fmla="*/ 66675 h 1478781"/>
              <a:gd name="connsiteX36" fmla="*/ 2806145 w 5367949"/>
              <a:gd name="connsiteY36" fmla="*/ 57150 h 1478781"/>
              <a:gd name="connsiteX37" fmla="*/ 2834720 w 5367949"/>
              <a:gd name="connsiteY37" fmla="*/ 38100 h 1478781"/>
              <a:gd name="connsiteX38" fmla="*/ 2891870 w 5367949"/>
              <a:gd name="connsiteY38" fmla="*/ 19050 h 1478781"/>
              <a:gd name="connsiteX39" fmla="*/ 2958545 w 5367949"/>
              <a:gd name="connsiteY39" fmla="*/ 0 h 1478781"/>
              <a:gd name="connsiteX40" fmla="*/ 3177620 w 5367949"/>
              <a:gd name="connsiteY40" fmla="*/ 9525 h 1478781"/>
              <a:gd name="connsiteX41" fmla="*/ 3234770 w 5367949"/>
              <a:gd name="connsiteY41" fmla="*/ 28575 h 1478781"/>
              <a:gd name="connsiteX42" fmla="*/ 3272870 w 5367949"/>
              <a:gd name="connsiteY42" fmla="*/ 38100 h 1478781"/>
              <a:gd name="connsiteX43" fmla="*/ 3330020 w 5367949"/>
              <a:gd name="connsiteY43" fmla="*/ 57150 h 1478781"/>
              <a:gd name="connsiteX44" fmla="*/ 3387170 w 5367949"/>
              <a:gd name="connsiteY44" fmla="*/ 76200 h 1478781"/>
              <a:gd name="connsiteX45" fmla="*/ 3415745 w 5367949"/>
              <a:gd name="connsiteY45" fmla="*/ 85725 h 1478781"/>
              <a:gd name="connsiteX46" fmla="*/ 3444320 w 5367949"/>
              <a:gd name="connsiteY46" fmla="*/ 95250 h 1478781"/>
              <a:gd name="connsiteX47" fmla="*/ 3558620 w 5367949"/>
              <a:gd name="connsiteY47" fmla="*/ 104775 h 1478781"/>
              <a:gd name="connsiteX48" fmla="*/ 3615770 w 5367949"/>
              <a:gd name="connsiteY48" fmla="*/ 133350 h 1478781"/>
              <a:gd name="connsiteX49" fmla="*/ 3644345 w 5367949"/>
              <a:gd name="connsiteY49" fmla="*/ 161925 h 1478781"/>
              <a:gd name="connsiteX50" fmla="*/ 3701495 w 5367949"/>
              <a:gd name="connsiteY50" fmla="*/ 200025 h 1478781"/>
              <a:gd name="connsiteX51" fmla="*/ 3730070 w 5367949"/>
              <a:gd name="connsiteY51" fmla="*/ 219075 h 1478781"/>
              <a:gd name="connsiteX52" fmla="*/ 3758645 w 5367949"/>
              <a:gd name="connsiteY52" fmla="*/ 247650 h 1478781"/>
              <a:gd name="connsiteX53" fmla="*/ 3815795 w 5367949"/>
              <a:gd name="connsiteY53" fmla="*/ 266700 h 1478781"/>
              <a:gd name="connsiteX54" fmla="*/ 3872945 w 5367949"/>
              <a:gd name="connsiteY54" fmla="*/ 295275 h 1478781"/>
              <a:gd name="connsiteX55" fmla="*/ 3901520 w 5367949"/>
              <a:gd name="connsiteY55" fmla="*/ 314325 h 1478781"/>
              <a:gd name="connsiteX56" fmla="*/ 3939620 w 5367949"/>
              <a:gd name="connsiteY56" fmla="*/ 323850 h 1478781"/>
              <a:gd name="connsiteX57" fmla="*/ 4082495 w 5367949"/>
              <a:gd name="connsiteY57" fmla="*/ 342900 h 1478781"/>
              <a:gd name="connsiteX58" fmla="*/ 4139645 w 5367949"/>
              <a:gd name="connsiteY58" fmla="*/ 361950 h 1478781"/>
              <a:gd name="connsiteX59" fmla="*/ 4168220 w 5367949"/>
              <a:gd name="connsiteY59" fmla="*/ 371475 h 1478781"/>
              <a:gd name="connsiteX60" fmla="*/ 4225370 w 5367949"/>
              <a:gd name="connsiteY60" fmla="*/ 419100 h 1478781"/>
              <a:gd name="connsiteX61" fmla="*/ 4282520 w 5367949"/>
              <a:gd name="connsiteY61" fmla="*/ 457200 h 1478781"/>
              <a:gd name="connsiteX62" fmla="*/ 4311095 w 5367949"/>
              <a:gd name="connsiteY62" fmla="*/ 476250 h 1478781"/>
              <a:gd name="connsiteX63" fmla="*/ 4368245 w 5367949"/>
              <a:gd name="connsiteY63" fmla="*/ 514350 h 1478781"/>
              <a:gd name="connsiteX64" fmla="*/ 4396820 w 5367949"/>
              <a:gd name="connsiteY64" fmla="*/ 533400 h 1478781"/>
              <a:gd name="connsiteX65" fmla="*/ 4425395 w 5367949"/>
              <a:gd name="connsiteY65" fmla="*/ 542925 h 1478781"/>
              <a:gd name="connsiteX66" fmla="*/ 4511120 w 5367949"/>
              <a:gd name="connsiteY66" fmla="*/ 600075 h 1478781"/>
              <a:gd name="connsiteX67" fmla="*/ 4539695 w 5367949"/>
              <a:gd name="connsiteY67" fmla="*/ 628650 h 1478781"/>
              <a:gd name="connsiteX68" fmla="*/ 4568270 w 5367949"/>
              <a:gd name="connsiteY68" fmla="*/ 638175 h 1478781"/>
              <a:gd name="connsiteX69" fmla="*/ 4653995 w 5367949"/>
              <a:gd name="connsiteY69" fmla="*/ 695325 h 1478781"/>
              <a:gd name="connsiteX70" fmla="*/ 4682570 w 5367949"/>
              <a:gd name="connsiteY70" fmla="*/ 714375 h 1478781"/>
              <a:gd name="connsiteX71" fmla="*/ 4711145 w 5367949"/>
              <a:gd name="connsiteY71" fmla="*/ 733425 h 1478781"/>
              <a:gd name="connsiteX72" fmla="*/ 4796870 w 5367949"/>
              <a:gd name="connsiteY72" fmla="*/ 809625 h 1478781"/>
              <a:gd name="connsiteX73" fmla="*/ 4825445 w 5367949"/>
              <a:gd name="connsiteY73" fmla="*/ 819150 h 1478781"/>
              <a:gd name="connsiteX74" fmla="*/ 4882595 w 5367949"/>
              <a:gd name="connsiteY74" fmla="*/ 857250 h 1478781"/>
              <a:gd name="connsiteX75" fmla="*/ 4949270 w 5367949"/>
              <a:gd name="connsiteY75" fmla="*/ 876300 h 1478781"/>
              <a:gd name="connsiteX76" fmla="*/ 4977845 w 5367949"/>
              <a:gd name="connsiteY76" fmla="*/ 885825 h 1478781"/>
              <a:gd name="connsiteX77" fmla="*/ 5044520 w 5367949"/>
              <a:gd name="connsiteY77" fmla="*/ 904875 h 1478781"/>
              <a:gd name="connsiteX78" fmla="*/ 5102403 w 5367949"/>
              <a:gd name="connsiteY78" fmla="*/ 976679 h 1478781"/>
              <a:gd name="connsiteX79" fmla="*/ 5213038 w 5367949"/>
              <a:gd name="connsiteY79" fmla="*/ 1044819 h 1478781"/>
              <a:gd name="connsiteX80" fmla="*/ 5330276 w 5367949"/>
              <a:gd name="connsiteY80" fmla="*/ 1153072 h 1478781"/>
              <a:gd name="connsiteX81" fmla="*/ 5367949 w 5367949"/>
              <a:gd name="connsiteY81" fmla="*/ 1262757 h 1478781"/>
              <a:gd name="connsiteX82" fmla="*/ 4827889 w 5367949"/>
              <a:gd name="connsiteY82" fmla="*/ 1478781 h 1478781"/>
              <a:gd name="connsiteX83" fmla="*/ 579417 w 5367949"/>
              <a:gd name="connsiteY83" fmla="*/ 1478781 h 1478781"/>
              <a:gd name="connsiteX0" fmla="*/ 579417 w 5367949"/>
              <a:gd name="connsiteY0" fmla="*/ 1478781 h 1478781"/>
              <a:gd name="connsiteX1" fmla="*/ 0 w 5367949"/>
              <a:gd name="connsiteY1" fmla="*/ 1233071 h 1478781"/>
              <a:gd name="connsiteX2" fmla="*/ 190070 w 5367949"/>
              <a:gd name="connsiteY2" fmla="*/ 926998 h 1478781"/>
              <a:gd name="connsiteX3" fmla="*/ 255381 w 5367949"/>
              <a:gd name="connsiteY3" fmla="*/ 827135 h 1478781"/>
              <a:gd name="connsiteX4" fmla="*/ 327389 w 5367949"/>
              <a:gd name="connsiteY4" fmla="*/ 722697 h 1478781"/>
              <a:gd name="connsiteX5" fmla="*/ 367745 w 5367949"/>
              <a:gd name="connsiteY5" fmla="*/ 647700 h 1478781"/>
              <a:gd name="connsiteX6" fmla="*/ 396320 w 5367949"/>
              <a:gd name="connsiteY6" fmla="*/ 638175 h 1478781"/>
              <a:gd name="connsiteX7" fmla="*/ 453470 w 5367949"/>
              <a:gd name="connsiteY7" fmla="*/ 600075 h 1478781"/>
              <a:gd name="connsiteX8" fmla="*/ 510620 w 5367949"/>
              <a:gd name="connsiteY8" fmla="*/ 571500 h 1478781"/>
              <a:gd name="connsiteX9" fmla="*/ 539195 w 5367949"/>
              <a:gd name="connsiteY9" fmla="*/ 561975 h 1478781"/>
              <a:gd name="connsiteX10" fmla="*/ 596345 w 5367949"/>
              <a:gd name="connsiteY10" fmla="*/ 523875 h 1478781"/>
              <a:gd name="connsiteX11" fmla="*/ 624920 w 5367949"/>
              <a:gd name="connsiteY11" fmla="*/ 504825 h 1478781"/>
              <a:gd name="connsiteX12" fmla="*/ 653495 w 5367949"/>
              <a:gd name="connsiteY12" fmla="*/ 495300 h 1478781"/>
              <a:gd name="connsiteX13" fmla="*/ 682070 w 5367949"/>
              <a:gd name="connsiteY13" fmla="*/ 476250 h 1478781"/>
              <a:gd name="connsiteX14" fmla="*/ 739220 w 5367949"/>
              <a:gd name="connsiteY14" fmla="*/ 457200 h 1478781"/>
              <a:gd name="connsiteX15" fmla="*/ 843995 w 5367949"/>
              <a:gd name="connsiteY15" fmla="*/ 428625 h 1478781"/>
              <a:gd name="connsiteX16" fmla="*/ 1024970 w 5367949"/>
              <a:gd name="connsiteY16" fmla="*/ 409575 h 1478781"/>
              <a:gd name="connsiteX17" fmla="*/ 1120220 w 5367949"/>
              <a:gd name="connsiteY17" fmla="*/ 381000 h 1478781"/>
              <a:gd name="connsiteX18" fmla="*/ 1148795 w 5367949"/>
              <a:gd name="connsiteY18" fmla="*/ 361950 h 1478781"/>
              <a:gd name="connsiteX19" fmla="*/ 1205945 w 5367949"/>
              <a:gd name="connsiteY19" fmla="*/ 342900 h 1478781"/>
              <a:gd name="connsiteX20" fmla="*/ 1291670 w 5367949"/>
              <a:gd name="connsiteY20" fmla="*/ 304800 h 1478781"/>
              <a:gd name="connsiteX21" fmla="*/ 1377395 w 5367949"/>
              <a:gd name="connsiteY21" fmla="*/ 285750 h 1478781"/>
              <a:gd name="connsiteX22" fmla="*/ 1415495 w 5367949"/>
              <a:gd name="connsiteY22" fmla="*/ 276225 h 1478781"/>
              <a:gd name="connsiteX23" fmla="*/ 1605995 w 5367949"/>
              <a:gd name="connsiteY23" fmla="*/ 266700 h 1478781"/>
              <a:gd name="connsiteX24" fmla="*/ 1653620 w 5367949"/>
              <a:gd name="connsiteY24" fmla="*/ 257175 h 1478781"/>
              <a:gd name="connsiteX25" fmla="*/ 1682195 w 5367949"/>
              <a:gd name="connsiteY25" fmla="*/ 247650 h 1478781"/>
              <a:gd name="connsiteX26" fmla="*/ 1739345 w 5367949"/>
              <a:gd name="connsiteY26" fmla="*/ 238125 h 1478781"/>
              <a:gd name="connsiteX27" fmla="*/ 1853645 w 5367949"/>
              <a:gd name="connsiteY27" fmla="*/ 247650 h 1478781"/>
              <a:gd name="connsiteX28" fmla="*/ 2063195 w 5367949"/>
              <a:gd name="connsiteY28" fmla="*/ 228600 h 1478781"/>
              <a:gd name="connsiteX29" fmla="*/ 2148920 w 5367949"/>
              <a:gd name="connsiteY29" fmla="*/ 200025 h 1478781"/>
              <a:gd name="connsiteX30" fmla="*/ 2177495 w 5367949"/>
              <a:gd name="connsiteY30" fmla="*/ 190500 h 1478781"/>
              <a:gd name="connsiteX31" fmla="*/ 2206070 w 5367949"/>
              <a:gd name="connsiteY31" fmla="*/ 171450 h 1478781"/>
              <a:gd name="connsiteX32" fmla="*/ 2263220 w 5367949"/>
              <a:gd name="connsiteY32" fmla="*/ 152400 h 1478781"/>
              <a:gd name="connsiteX33" fmla="*/ 2348945 w 5367949"/>
              <a:gd name="connsiteY33" fmla="*/ 114300 h 1478781"/>
              <a:gd name="connsiteX34" fmla="*/ 2691845 w 5367949"/>
              <a:gd name="connsiteY34" fmla="*/ 95250 h 1478781"/>
              <a:gd name="connsiteX35" fmla="*/ 2777570 w 5367949"/>
              <a:gd name="connsiteY35" fmla="*/ 66675 h 1478781"/>
              <a:gd name="connsiteX36" fmla="*/ 2806145 w 5367949"/>
              <a:gd name="connsiteY36" fmla="*/ 57150 h 1478781"/>
              <a:gd name="connsiteX37" fmla="*/ 2834720 w 5367949"/>
              <a:gd name="connsiteY37" fmla="*/ 38100 h 1478781"/>
              <a:gd name="connsiteX38" fmla="*/ 2891870 w 5367949"/>
              <a:gd name="connsiteY38" fmla="*/ 19050 h 1478781"/>
              <a:gd name="connsiteX39" fmla="*/ 2958545 w 5367949"/>
              <a:gd name="connsiteY39" fmla="*/ 0 h 1478781"/>
              <a:gd name="connsiteX40" fmla="*/ 3177620 w 5367949"/>
              <a:gd name="connsiteY40" fmla="*/ 9525 h 1478781"/>
              <a:gd name="connsiteX41" fmla="*/ 3234770 w 5367949"/>
              <a:gd name="connsiteY41" fmla="*/ 28575 h 1478781"/>
              <a:gd name="connsiteX42" fmla="*/ 3272870 w 5367949"/>
              <a:gd name="connsiteY42" fmla="*/ 38100 h 1478781"/>
              <a:gd name="connsiteX43" fmla="*/ 3330020 w 5367949"/>
              <a:gd name="connsiteY43" fmla="*/ 57150 h 1478781"/>
              <a:gd name="connsiteX44" fmla="*/ 3387170 w 5367949"/>
              <a:gd name="connsiteY44" fmla="*/ 76200 h 1478781"/>
              <a:gd name="connsiteX45" fmla="*/ 3415745 w 5367949"/>
              <a:gd name="connsiteY45" fmla="*/ 85725 h 1478781"/>
              <a:gd name="connsiteX46" fmla="*/ 3444320 w 5367949"/>
              <a:gd name="connsiteY46" fmla="*/ 95250 h 1478781"/>
              <a:gd name="connsiteX47" fmla="*/ 3558620 w 5367949"/>
              <a:gd name="connsiteY47" fmla="*/ 104775 h 1478781"/>
              <a:gd name="connsiteX48" fmla="*/ 3615770 w 5367949"/>
              <a:gd name="connsiteY48" fmla="*/ 133350 h 1478781"/>
              <a:gd name="connsiteX49" fmla="*/ 3644345 w 5367949"/>
              <a:gd name="connsiteY49" fmla="*/ 161925 h 1478781"/>
              <a:gd name="connsiteX50" fmla="*/ 3701495 w 5367949"/>
              <a:gd name="connsiteY50" fmla="*/ 200025 h 1478781"/>
              <a:gd name="connsiteX51" fmla="*/ 3730070 w 5367949"/>
              <a:gd name="connsiteY51" fmla="*/ 219075 h 1478781"/>
              <a:gd name="connsiteX52" fmla="*/ 3758645 w 5367949"/>
              <a:gd name="connsiteY52" fmla="*/ 247650 h 1478781"/>
              <a:gd name="connsiteX53" fmla="*/ 3815795 w 5367949"/>
              <a:gd name="connsiteY53" fmla="*/ 266700 h 1478781"/>
              <a:gd name="connsiteX54" fmla="*/ 3872945 w 5367949"/>
              <a:gd name="connsiteY54" fmla="*/ 295275 h 1478781"/>
              <a:gd name="connsiteX55" fmla="*/ 3901520 w 5367949"/>
              <a:gd name="connsiteY55" fmla="*/ 314325 h 1478781"/>
              <a:gd name="connsiteX56" fmla="*/ 3939620 w 5367949"/>
              <a:gd name="connsiteY56" fmla="*/ 323850 h 1478781"/>
              <a:gd name="connsiteX57" fmla="*/ 4082495 w 5367949"/>
              <a:gd name="connsiteY57" fmla="*/ 342900 h 1478781"/>
              <a:gd name="connsiteX58" fmla="*/ 4139645 w 5367949"/>
              <a:gd name="connsiteY58" fmla="*/ 361950 h 1478781"/>
              <a:gd name="connsiteX59" fmla="*/ 4168220 w 5367949"/>
              <a:gd name="connsiteY59" fmla="*/ 371475 h 1478781"/>
              <a:gd name="connsiteX60" fmla="*/ 4225370 w 5367949"/>
              <a:gd name="connsiteY60" fmla="*/ 419100 h 1478781"/>
              <a:gd name="connsiteX61" fmla="*/ 4282520 w 5367949"/>
              <a:gd name="connsiteY61" fmla="*/ 457200 h 1478781"/>
              <a:gd name="connsiteX62" fmla="*/ 4311095 w 5367949"/>
              <a:gd name="connsiteY62" fmla="*/ 476250 h 1478781"/>
              <a:gd name="connsiteX63" fmla="*/ 4368245 w 5367949"/>
              <a:gd name="connsiteY63" fmla="*/ 514350 h 1478781"/>
              <a:gd name="connsiteX64" fmla="*/ 4396820 w 5367949"/>
              <a:gd name="connsiteY64" fmla="*/ 533400 h 1478781"/>
              <a:gd name="connsiteX65" fmla="*/ 4425395 w 5367949"/>
              <a:gd name="connsiteY65" fmla="*/ 542925 h 1478781"/>
              <a:gd name="connsiteX66" fmla="*/ 4511120 w 5367949"/>
              <a:gd name="connsiteY66" fmla="*/ 600075 h 1478781"/>
              <a:gd name="connsiteX67" fmla="*/ 4539695 w 5367949"/>
              <a:gd name="connsiteY67" fmla="*/ 628650 h 1478781"/>
              <a:gd name="connsiteX68" fmla="*/ 4568270 w 5367949"/>
              <a:gd name="connsiteY68" fmla="*/ 638175 h 1478781"/>
              <a:gd name="connsiteX69" fmla="*/ 4653995 w 5367949"/>
              <a:gd name="connsiteY69" fmla="*/ 695325 h 1478781"/>
              <a:gd name="connsiteX70" fmla="*/ 4682570 w 5367949"/>
              <a:gd name="connsiteY70" fmla="*/ 714375 h 1478781"/>
              <a:gd name="connsiteX71" fmla="*/ 4711145 w 5367949"/>
              <a:gd name="connsiteY71" fmla="*/ 733425 h 1478781"/>
              <a:gd name="connsiteX72" fmla="*/ 4796870 w 5367949"/>
              <a:gd name="connsiteY72" fmla="*/ 809625 h 1478781"/>
              <a:gd name="connsiteX73" fmla="*/ 4825445 w 5367949"/>
              <a:gd name="connsiteY73" fmla="*/ 819150 h 1478781"/>
              <a:gd name="connsiteX74" fmla="*/ 4882595 w 5367949"/>
              <a:gd name="connsiteY74" fmla="*/ 857250 h 1478781"/>
              <a:gd name="connsiteX75" fmla="*/ 4949270 w 5367949"/>
              <a:gd name="connsiteY75" fmla="*/ 876300 h 1478781"/>
              <a:gd name="connsiteX76" fmla="*/ 4977845 w 5367949"/>
              <a:gd name="connsiteY76" fmla="*/ 885825 h 1478781"/>
              <a:gd name="connsiteX77" fmla="*/ 5044520 w 5367949"/>
              <a:gd name="connsiteY77" fmla="*/ 904875 h 1478781"/>
              <a:gd name="connsiteX78" fmla="*/ 5102403 w 5367949"/>
              <a:gd name="connsiteY78" fmla="*/ 976679 h 1478781"/>
              <a:gd name="connsiteX79" fmla="*/ 5213038 w 5367949"/>
              <a:gd name="connsiteY79" fmla="*/ 1044819 h 1478781"/>
              <a:gd name="connsiteX80" fmla="*/ 5330276 w 5367949"/>
              <a:gd name="connsiteY80" fmla="*/ 1153072 h 1478781"/>
              <a:gd name="connsiteX81" fmla="*/ 5367949 w 5367949"/>
              <a:gd name="connsiteY81" fmla="*/ 1262757 h 1478781"/>
              <a:gd name="connsiteX82" fmla="*/ 4827889 w 5367949"/>
              <a:gd name="connsiteY82" fmla="*/ 1478781 h 1478781"/>
              <a:gd name="connsiteX83" fmla="*/ 579417 w 5367949"/>
              <a:gd name="connsiteY83" fmla="*/ 1478781 h 1478781"/>
              <a:gd name="connsiteX0" fmla="*/ 571547 w 5360079"/>
              <a:gd name="connsiteY0" fmla="*/ 1478781 h 1478781"/>
              <a:gd name="connsiteX1" fmla="*/ 0 w 5360079"/>
              <a:gd name="connsiteY1" fmla="*/ 1213006 h 1478781"/>
              <a:gd name="connsiteX2" fmla="*/ 182200 w 5360079"/>
              <a:gd name="connsiteY2" fmla="*/ 926998 h 1478781"/>
              <a:gd name="connsiteX3" fmla="*/ 247511 w 5360079"/>
              <a:gd name="connsiteY3" fmla="*/ 827135 h 1478781"/>
              <a:gd name="connsiteX4" fmla="*/ 319519 w 5360079"/>
              <a:gd name="connsiteY4" fmla="*/ 722697 h 1478781"/>
              <a:gd name="connsiteX5" fmla="*/ 359875 w 5360079"/>
              <a:gd name="connsiteY5" fmla="*/ 647700 h 1478781"/>
              <a:gd name="connsiteX6" fmla="*/ 388450 w 5360079"/>
              <a:gd name="connsiteY6" fmla="*/ 638175 h 1478781"/>
              <a:gd name="connsiteX7" fmla="*/ 445600 w 5360079"/>
              <a:gd name="connsiteY7" fmla="*/ 600075 h 1478781"/>
              <a:gd name="connsiteX8" fmla="*/ 502750 w 5360079"/>
              <a:gd name="connsiteY8" fmla="*/ 571500 h 1478781"/>
              <a:gd name="connsiteX9" fmla="*/ 531325 w 5360079"/>
              <a:gd name="connsiteY9" fmla="*/ 561975 h 1478781"/>
              <a:gd name="connsiteX10" fmla="*/ 588475 w 5360079"/>
              <a:gd name="connsiteY10" fmla="*/ 523875 h 1478781"/>
              <a:gd name="connsiteX11" fmla="*/ 617050 w 5360079"/>
              <a:gd name="connsiteY11" fmla="*/ 504825 h 1478781"/>
              <a:gd name="connsiteX12" fmla="*/ 645625 w 5360079"/>
              <a:gd name="connsiteY12" fmla="*/ 495300 h 1478781"/>
              <a:gd name="connsiteX13" fmla="*/ 674200 w 5360079"/>
              <a:gd name="connsiteY13" fmla="*/ 476250 h 1478781"/>
              <a:gd name="connsiteX14" fmla="*/ 731350 w 5360079"/>
              <a:gd name="connsiteY14" fmla="*/ 457200 h 1478781"/>
              <a:gd name="connsiteX15" fmla="*/ 836125 w 5360079"/>
              <a:gd name="connsiteY15" fmla="*/ 428625 h 1478781"/>
              <a:gd name="connsiteX16" fmla="*/ 1017100 w 5360079"/>
              <a:gd name="connsiteY16" fmla="*/ 409575 h 1478781"/>
              <a:gd name="connsiteX17" fmla="*/ 1112350 w 5360079"/>
              <a:gd name="connsiteY17" fmla="*/ 381000 h 1478781"/>
              <a:gd name="connsiteX18" fmla="*/ 1140925 w 5360079"/>
              <a:gd name="connsiteY18" fmla="*/ 361950 h 1478781"/>
              <a:gd name="connsiteX19" fmla="*/ 1198075 w 5360079"/>
              <a:gd name="connsiteY19" fmla="*/ 342900 h 1478781"/>
              <a:gd name="connsiteX20" fmla="*/ 1283800 w 5360079"/>
              <a:gd name="connsiteY20" fmla="*/ 304800 h 1478781"/>
              <a:gd name="connsiteX21" fmla="*/ 1369525 w 5360079"/>
              <a:gd name="connsiteY21" fmla="*/ 285750 h 1478781"/>
              <a:gd name="connsiteX22" fmla="*/ 1407625 w 5360079"/>
              <a:gd name="connsiteY22" fmla="*/ 276225 h 1478781"/>
              <a:gd name="connsiteX23" fmla="*/ 1598125 w 5360079"/>
              <a:gd name="connsiteY23" fmla="*/ 266700 h 1478781"/>
              <a:gd name="connsiteX24" fmla="*/ 1645750 w 5360079"/>
              <a:gd name="connsiteY24" fmla="*/ 257175 h 1478781"/>
              <a:gd name="connsiteX25" fmla="*/ 1674325 w 5360079"/>
              <a:gd name="connsiteY25" fmla="*/ 247650 h 1478781"/>
              <a:gd name="connsiteX26" fmla="*/ 1731475 w 5360079"/>
              <a:gd name="connsiteY26" fmla="*/ 238125 h 1478781"/>
              <a:gd name="connsiteX27" fmla="*/ 1845775 w 5360079"/>
              <a:gd name="connsiteY27" fmla="*/ 247650 h 1478781"/>
              <a:gd name="connsiteX28" fmla="*/ 2055325 w 5360079"/>
              <a:gd name="connsiteY28" fmla="*/ 228600 h 1478781"/>
              <a:gd name="connsiteX29" fmla="*/ 2141050 w 5360079"/>
              <a:gd name="connsiteY29" fmla="*/ 200025 h 1478781"/>
              <a:gd name="connsiteX30" fmla="*/ 2169625 w 5360079"/>
              <a:gd name="connsiteY30" fmla="*/ 190500 h 1478781"/>
              <a:gd name="connsiteX31" fmla="*/ 2198200 w 5360079"/>
              <a:gd name="connsiteY31" fmla="*/ 171450 h 1478781"/>
              <a:gd name="connsiteX32" fmla="*/ 2255350 w 5360079"/>
              <a:gd name="connsiteY32" fmla="*/ 152400 h 1478781"/>
              <a:gd name="connsiteX33" fmla="*/ 2341075 w 5360079"/>
              <a:gd name="connsiteY33" fmla="*/ 114300 h 1478781"/>
              <a:gd name="connsiteX34" fmla="*/ 2683975 w 5360079"/>
              <a:gd name="connsiteY34" fmla="*/ 95250 h 1478781"/>
              <a:gd name="connsiteX35" fmla="*/ 2769700 w 5360079"/>
              <a:gd name="connsiteY35" fmla="*/ 66675 h 1478781"/>
              <a:gd name="connsiteX36" fmla="*/ 2798275 w 5360079"/>
              <a:gd name="connsiteY36" fmla="*/ 57150 h 1478781"/>
              <a:gd name="connsiteX37" fmla="*/ 2826850 w 5360079"/>
              <a:gd name="connsiteY37" fmla="*/ 38100 h 1478781"/>
              <a:gd name="connsiteX38" fmla="*/ 2884000 w 5360079"/>
              <a:gd name="connsiteY38" fmla="*/ 19050 h 1478781"/>
              <a:gd name="connsiteX39" fmla="*/ 2950675 w 5360079"/>
              <a:gd name="connsiteY39" fmla="*/ 0 h 1478781"/>
              <a:gd name="connsiteX40" fmla="*/ 3169750 w 5360079"/>
              <a:gd name="connsiteY40" fmla="*/ 9525 h 1478781"/>
              <a:gd name="connsiteX41" fmla="*/ 3226900 w 5360079"/>
              <a:gd name="connsiteY41" fmla="*/ 28575 h 1478781"/>
              <a:gd name="connsiteX42" fmla="*/ 3265000 w 5360079"/>
              <a:gd name="connsiteY42" fmla="*/ 38100 h 1478781"/>
              <a:gd name="connsiteX43" fmla="*/ 3322150 w 5360079"/>
              <a:gd name="connsiteY43" fmla="*/ 57150 h 1478781"/>
              <a:gd name="connsiteX44" fmla="*/ 3379300 w 5360079"/>
              <a:gd name="connsiteY44" fmla="*/ 76200 h 1478781"/>
              <a:gd name="connsiteX45" fmla="*/ 3407875 w 5360079"/>
              <a:gd name="connsiteY45" fmla="*/ 85725 h 1478781"/>
              <a:gd name="connsiteX46" fmla="*/ 3436450 w 5360079"/>
              <a:gd name="connsiteY46" fmla="*/ 95250 h 1478781"/>
              <a:gd name="connsiteX47" fmla="*/ 3550750 w 5360079"/>
              <a:gd name="connsiteY47" fmla="*/ 104775 h 1478781"/>
              <a:gd name="connsiteX48" fmla="*/ 3607900 w 5360079"/>
              <a:gd name="connsiteY48" fmla="*/ 133350 h 1478781"/>
              <a:gd name="connsiteX49" fmla="*/ 3636475 w 5360079"/>
              <a:gd name="connsiteY49" fmla="*/ 161925 h 1478781"/>
              <a:gd name="connsiteX50" fmla="*/ 3693625 w 5360079"/>
              <a:gd name="connsiteY50" fmla="*/ 200025 h 1478781"/>
              <a:gd name="connsiteX51" fmla="*/ 3722200 w 5360079"/>
              <a:gd name="connsiteY51" fmla="*/ 219075 h 1478781"/>
              <a:gd name="connsiteX52" fmla="*/ 3750775 w 5360079"/>
              <a:gd name="connsiteY52" fmla="*/ 247650 h 1478781"/>
              <a:gd name="connsiteX53" fmla="*/ 3807925 w 5360079"/>
              <a:gd name="connsiteY53" fmla="*/ 266700 h 1478781"/>
              <a:gd name="connsiteX54" fmla="*/ 3865075 w 5360079"/>
              <a:gd name="connsiteY54" fmla="*/ 295275 h 1478781"/>
              <a:gd name="connsiteX55" fmla="*/ 3893650 w 5360079"/>
              <a:gd name="connsiteY55" fmla="*/ 314325 h 1478781"/>
              <a:gd name="connsiteX56" fmla="*/ 3931750 w 5360079"/>
              <a:gd name="connsiteY56" fmla="*/ 323850 h 1478781"/>
              <a:gd name="connsiteX57" fmla="*/ 4074625 w 5360079"/>
              <a:gd name="connsiteY57" fmla="*/ 342900 h 1478781"/>
              <a:gd name="connsiteX58" fmla="*/ 4131775 w 5360079"/>
              <a:gd name="connsiteY58" fmla="*/ 361950 h 1478781"/>
              <a:gd name="connsiteX59" fmla="*/ 4160350 w 5360079"/>
              <a:gd name="connsiteY59" fmla="*/ 371475 h 1478781"/>
              <a:gd name="connsiteX60" fmla="*/ 4217500 w 5360079"/>
              <a:gd name="connsiteY60" fmla="*/ 419100 h 1478781"/>
              <a:gd name="connsiteX61" fmla="*/ 4274650 w 5360079"/>
              <a:gd name="connsiteY61" fmla="*/ 457200 h 1478781"/>
              <a:gd name="connsiteX62" fmla="*/ 4303225 w 5360079"/>
              <a:gd name="connsiteY62" fmla="*/ 476250 h 1478781"/>
              <a:gd name="connsiteX63" fmla="*/ 4360375 w 5360079"/>
              <a:gd name="connsiteY63" fmla="*/ 514350 h 1478781"/>
              <a:gd name="connsiteX64" fmla="*/ 4388950 w 5360079"/>
              <a:gd name="connsiteY64" fmla="*/ 533400 h 1478781"/>
              <a:gd name="connsiteX65" fmla="*/ 4417525 w 5360079"/>
              <a:gd name="connsiteY65" fmla="*/ 542925 h 1478781"/>
              <a:gd name="connsiteX66" fmla="*/ 4503250 w 5360079"/>
              <a:gd name="connsiteY66" fmla="*/ 600075 h 1478781"/>
              <a:gd name="connsiteX67" fmla="*/ 4531825 w 5360079"/>
              <a:gd name="connsiteY67" fmla="*/ 628650 h 1478781"/>
              <a:gd name="connsiteX68" fmla="*/ 4560400 w 5360079"/>
              <a:gd name="connsiteY68" fmla="*/ 638175 h 1478781"/>
              <a:gd name="connsiteX69" fmla="*/ 4646125 w 5360079"/>
              <a:gd name="connsiteY69" fmla="*/ 695325 h 1478781"/>
              <a:gd name="connsiteX70" fmla="*/ 4674700 w 5360079"/>
              <a:gd name="connsiteY70" fmla="*/ 714375 h 1478781"/>
              <a:gd name="connsiteX71" fmla="*/ 4703275 w 5360079"/>
              <a:gd name="connsiteY71" fmla="*/ 733425 h 1478781"/>
              <a:gd name="connsiteX72" fmla="*/ 4789000 w 5360079"/>
              <a:gd name="connsiteY72" fmla="*/ 809625 h 1478781"/>
              <a:gd name="connsiteX73" fmla="*/ 4817575 w 5360079"/>
              <a:gd name="connsiteY73" fmla="*/ 819150 h 1478781"/>
              <a:gd name="connsiteX74" fmla="*/ 4874725 w 5360079"/>
              <a:gd name="connsiteY74" fmla="*/ 857250 h 1478781"/>
              <a:gd name="connsiteX75" fmla="*/ 4941400 w 5360079"/>
              <a:gd name="connsiteY75" fmla="*/ 876300 h 1478781"/>
              <a:gd name="connsiteX76" fmla="*/ 4969975 w 5360079"/>
              <a:gd name="connsiteY76" fmla="*/ 885825 h 1478781"/>
              <a:gd name="connsiteX77" fmla="*/ 5036650 w 5360079"/>
              <a:gd name="connsiteY77" fmla="*/ 904875 h 1478781"/>
              <a:gd name="connsiteX78" fmla="*/ 5094533 w 5360079"/>
              <a:gd name="connsiteY78" fmla="*/ 976679 h 1478781"/>
              <a:gd name="connsiteX79" fmla="*/ 5205168 w 5360079"/>
              <a:gd name="connsiteY79" fmla="*/ 1044819 h 1478781"/>
              <a:gd name="connsiteX80" fmla="*/ 5322406 w 5360079"/>
              <a:gd name="connsiteY80" fmla="*/ 1153072 h 1478781"/>
              <a:gd name="connsiteX81" fmla="*/ 5360079 w 5360079"/>
              <a:gd name="connsiteY81" fmla="*/ 1262757 h 1478781"/>
              <a:gd name="connsiteX82" fmla="*/ 4820019 w 5360079"/>
              <a:gd name="connsiteY82" fmla="*/ 1478781 h 1478781"/>
              <a:gd name="connsiteX83" fmla="*/ 571547 w 5360079"/>
              <a:gd name="connsiteY83" fmla="*/ 1478781 h 1478781"/>
              <a:gd name="connsiteX0" fmla="*/ 571547 w 5360079"/>
              <a:gd name="connsiteY0" fmla="*/ 1478781 h 1478781"/>
              <a:gd name="connsiteX1" fmla="*/ 0 w 5360079"/>
              <a:gd name="connsiteY1" fmla="*/ 1213006 h 1478781"/>
              <a:gd name="connsiteX2" fmla="*/ 150718 w 5360079"/>
              <a:gd name="connsiteY2" fmla="*/ 963117 h 1478781"/>
              <a:gd name="connsiteX3" fmla="*/ 247511 w 5360079"/>
              <a:gd name="connsiteY3" fmla="*/ 827135 h 1478781"/>
              <a:gd name="connsiteX4" fmla="*/ 319519 w 5360079"/>
              <a:gd name="connsiteY4" fmla="*/ 722697 h 1478781"/>
              <a:gd name="connsiteX5" fmla="*/ 359875 w 5360079"/>
              <a:gd name="connsiteY5" fmla="*/ 647700 h 1478781"/>
              <a:gd name="connsiteX6" fmla="*/ 388450 w 5360079"/>
              <a:gd name="connsiteY6" fmla="*/ 638175 h 1478781"/>
              <a:gd name="connsiteX7" fmla="*/ 445600 w 5360079"/>
              <a:gd name="connsiteY7" fmla="*/ 600075 h 1478781"/>
              <a:gd name="connsiteX8" fmla="*/ 502750 w 5360079"/>
              <a:gd name="connsiteY8" fmla="*/ 571500 h 1478781"/>
              <a:gd name="connsiteX9" fmla="*/ 531325 w 5360079"/>
              <a:gd name="connsiteY9" fmla="*/ 561975 h 1478781"/>
              <a:gd name="connsiteX10" fmla="*/ 588475 w 5360079"/>
              <a:gd name="connsiteY10" fmla="*/ 523875 h 1478781"/>
              <a:gd name="connsiteX11" fmla="*/ 617050 w 5360079"/>
              <a:gd name="connsiteY11" fmla="*/ 504825 h 1478781"/>
              <a:gd name="connsiteX12" fmla="*/ 645625 w 5360079"/>
              <a:gd name="connsiteY12" fmla="*/ 495300 h 1478781"/>
              <a:gd name="connsiteX13" fmla="*/ 674200 w 5360079"/>
              <a:gd name="connsiteY13" fmla="*/ 476250 h 1478781"/>
              <a:gd name="connsiteX14" fmla="*/ 731350 w 5360079"/>
              <a:gd name="connsiteY14" fmla="*/ 457200 h 1478781"/>
              <a:gd name="connsiteX15" fmla="*/ 836125 w 5360079"/>
              <a:gd name="connsiteY15" fmla="*/ 428625 h 1478781"/>
              <a:gd name="connsiteX16" fmla="*/ 1017100 w 5360079"/>
              <a:gd name="connsiteY16" fmla="*/ 409575 h 1478781"/>
              <a:gd name="connsiteX17" fmla="*/ 1112350 w 5360079"/>
              <a:gd name="connsiteY17" fmla="*/ 381000 h 1478781"/>
              <a:gd name="connsiteX18" fmla="*/ 1140925 w 5360079"/>
              <a:gd name="connsiteY18" fmla="*/ 361950 h 1478781"/>
              <a:gd name="connsiteX19" fmla="*/ 1198075 w 5360079"/>
              <a:gd name="connsiteY19" fmla="*/ 342900 h 1478781"/>
              <a:gd name="connsiteX20" fmla="*/ 1283800 w 5360079"/>
              <a:gd name="connsiteY20" fmla="*/ 304800 h 1478781"/>
              <a:gd name="connsiteX21" fmla="*/ 1369525 w 5360079"/>
              <a:gd name="connsiteY21" fmla="*/ 285750 h 1478781"/>
              <a:gd name="connsiteX22" fmla="*/ 1407625 w 5360079"/>
              <a:gd name="connsiteY22" fmla="*/ 276225 h 1478781"/>
              <a:gd name="connsiteX23" fmla="*/ 1598125 w 5360079"/>
              <a:gd name="connsiteY23" fmla="*/ 266700 h 1478781"/>
              <a:gd name="connsiteX24" fmla="*/ 1645750 w 5360079"/>
              <a:gd name="connsiteY24" fmla="*/ 257175 h 1478781"/>
              <a:gd name="connsiteX25" fmla="*/ 1674325 w 5360079"/>
              <a:gd name="connsiteY25" fmla="*/ 247650 h 1478781"/>
              <a:gd name="connsiteX26" fmla="*/ 1731475 w 5360079"/>
              <a:gd name="connsiteY26" fmla="*/ 238125 h 1478781"/>
              <a:gd name="connsiteX27" fmla="*/ 1845775 w 5360079"/>
              <a:gd name="connsiteY27" fmla="*/ 247650 h 1478781"/>
              <a:gd name="connsiteX28" fmla="*/ 2055325 w 5360079"/>
              <a:gd name="connsiteY28" fmla="*/ 228600 h 1478781"/>
              <a:gd name="connsiteX29" fmla="*/ 2141050 w 5360079"/>
              <a:gd name="connsiteY29" fmla="*/ 200025 h 1478781"/>
              <a:gd name="connsiteX30" fmla="*/ 2169625 w 5360079"/>
              <a:gd name="connsiteY30" fmla="*/ 190500 h 1478781"/>
              <a:gd name="connsiteX31" fmla="*/ 2198200 w 5360079"/>
              <a:gd name="connsiteY31" fmla="*/ 171450 h 1478781"/>
              <a:gd name="connsiteX32" fmla="*/ 2255350 w 5360079"/>
              <a:gd name="connsiteY32" fmla="*/ 152400 h 1478781"/>
              <a:gd name="connsiteX33" fmla="*/ 2341075 w 5360079"/>
              <a:gd name="connsiteY33" fmla="*/ 114300 h 1478781"/>
              <a:gd name="connsiteX34" fmla="*/ 2683975 w 5360079"/>
              <a:gd name="connsiteY34" fmla="*/ 95250 h 1478781"/>
              <a:gd name="connsiteX35" fmla="*/ 2769700 w 5360079"/>
              <a:gd name="connsiteY35" fmla="*/ 66675 h 1478781"/>
              <a:gd name="connsiteX36" fmla="*/ 2798275 w 5360079"/>
              <a:gd name="connsiteY36" fmla="*/ 57150 h 1478781"/>
              <a:gd name="connsiteX37" fmla="*/ 2826850 w 5360079"/>
              <a:gd name="connsiteY37" fmla="*/ 38100 h 1478781"/>
              <a:gd name="connsiteX38" fmla="*/ 2884000 w 5360079"/>
              <a:gd name="connsiteY38" fmla="*/ 19050 h 1478781"/>
              <a:gd name="connsiteX39" fmla="*/ 2950675 w 5360079"/>
              <a:gd name="connsiteY39" fmla="*/ 0 h 1478781"/>
              <a:gd name="connsiteX40" fmla="*/ 3169750 w 5360079"/>
              <a:gd name="connsiteY40" fmla="*/ 9525 h 1478781"/>
              <a:gd name="connsiteX41" fmla="*/ 3226900 w 5360079"/>
              <a:gd name="connsiteY41" fmla="*/ 28575 h 1478781"/>
              <a:gd name="connsiteX42" fmla="*/ 3265000 w 5360079"/>
              <a:gd name="connsiteY42" fmla="*/ 38100 h 1478781"/>
              <a:gd name="connsiteX43" fmla="*/ 3322150 w 5360079"/>
              <a:gd name="connsiteY43" fmla="*/ 57150 h 1478781"/>
              <a:gd name="connsiteX44" fmla="*/ 3379300 w 5360079"/>
              <a:gd name="connsiteY44" fmla="*/ 76200 h 1478781"/>
              <a:gd name="connsiteX45" fmla="*/ 3407875 w 5360079"/>
              <a:gd name="connsiteY45" fmla="*/ 85725 h 1478781"/>
              <a:gd name="connsiteX46" fmla="*/ 3436450 w 5360079"/>
              <a:gd name="connsiteY46" fmla="*/ 95250 h 1478781"/>
              <a:gd name="connsiteX47" fmla="*/ 3550750 w 5360079"/>
              <a:gd name="connsiteY47" fmla="*/ 104775 h 1478781"/>
              <a:gd name="connsiteX48" fmla="*/ 3607900 w 5360079"/>
              <a:gd name="connsiteY48" fmla="*/ 133350 h 1478781"/>
              <a:gd name="connsiteX49" fmla="*/ 3636475 w 5360079"/>
              <a:gd name="connsiteY49" fmla="*/ 161925 h 1478781"/>
              <a:gd name="connsiteX50" fmla="*/ 3693625 w 5360079"/>
              <a:gd name="connsiteY50" fmla="*/ 200025 h 1478781"/>
              <a:gd name="connsiteX51" fmla="*/ 3722200 w 5360079"/>
              <a:gd name="connsiteY51" fmla="*/ 219075 h 1478781"/>
              <a:gd name="connsiteX52" fmla="*/ 3750775 w 5360079"/>
              <a:gd name="connsiteY52" fmla="*/ 247650 h 1478781"/>
              <a:gd name="connsiteX53" fmla="*/ 3807925 w 5360079"/>
              <a:gd name="connsiteY53" fmla="*/ 266700 h 1478781"/>
              <a:gd name="connsiteX54" fmla="*/ 3865075 w 5360079"/>
              <a:gd name="connsiteY54" fmla="*/ 295275 h 1478781"/>
              <a:gd name="connsiteX55" fmla="*/ 3893650 w 5360079"/>
              <a:gd name="connsiteY55" fmla="*/ 314325 h 1478781"/>
              <a:gd name="connsiteX56" fmla="*/ 3931750 w 5360079"/>
              <a:gd name="connsiteY56" fmla="*/ 323850 h 1478781"/>
              <a:gd name="connsiteX57" fmla="*/ 4074625 w 5360079"/>
              <a:gd name="connsiteY57" fmla="*/ 342900 h 1478781"/>
              <a:gd name="connsiteX58" fmla="*/ 4131775 w 5360079"/>
              <a:gd name="connsiteY58" fmla="*/ 361950 h 1478781"/>
              <a:gd name="connsiteX59" fmla="*/ 4160350 w 5360079"/>
              <a:gd name="connsiteY59" fmla="*/ 371475 h 1478781"/>
              <a:gd name="connsiteX60" fmla="*/ 4217500 w 5360079"/>
              <a:gd name="connsiteY60" fmla="*/ 419100 h 1478781"/>
              <a:gd name="connsiteX61" fmla="*/ 4274650 w 5360079"/>
              <a:gd name="connsiteY61" fmla="*/ 457200 h 1478781"/>
              <a:gd name="connsiteX62" fmla="*/ 4303225 w 5360079"/>
              <a:gd name="connsiteY62" fmla="*/ 476250 h 1478781"/>
              <a:gd name="connsiteX63" fmla="*/ 4360375 w 5360079"/>
              <a:gd name="connsiteY63" fmla="*/ 514350 h 1478781"/>
              <a:gd name="connsiteX64" fmla="*/ 4388950 w 5360079"/>
              <a:gd name="connsiteY64" fmla="*/ 533400 h 1478781"/>
              <a:gd name="connsiteX65" fmla="*/ 4417525 w 5360079"/>
              <a:gd name="connsiteY65" fmla="*/ 542925 h 1478781"/>
              <a:gd name="connsiteX66" fmla="*/ 4503250 w 5360079"/>
              <a:gd name="connsiteY66" fmla="*/ 600075 h 1478781"/>
              <a:gd name="connsiteX67" fmla="*/ 4531825 w 5360079"/>
              <a:gd name="connsiteY67" fmla="*/ 628650 h 1478781"/>
              <a:gd name="connsiteX68" fmla="*/ 4560400 w 5360079"/>
              <a:gd name="connsiteY68" fmla="*/ 638175 h 1478781"/>
              <a:gd name="connsiteX69" fmla="*/ 4646125 w 5360079"/>
              <a:gd name="connsiteY69" fmla="*/ 695325 h 1478781"/>
              <a:gd name="connsiteX70" fmla="*/ 4674700 w 5360079"/>
              <a:gd name="connsiteY70" fmla="*/ 714375 h 1478781"/>
              <a:gd name="connsiteX71" fmla="*/ 4703275 w 5360079"/>
              <a:gd name="connsiteY71" fmla="*/ 733425 h 1478781"/>
              <a:gd name="connsiteX72" fmla="*/ 4789000 w 5360079"/>
              <a:gd name="connsiteY72" fmla="*/ 809625 h 1478781"/>
              <a:gd name="connsiteX73" fmla="*/ 4817575 w 5360079"/>
              <a:gd name="connsiteY73" fmla="*/ 819150 h 1478781"/>
              <a:gd name="connsiteX74" fmla="*/ 4874725 w 5360079"/>
              <a:gd name="connsiteY74" fmla="*/ 857250 h 1478781"/>
              <a:gd name="connsiteX75" fmla="*/ 4941400 w 5360079"/>
              <a:gd name="connsiteY75" fmla="*/ 876300 h 1478781"/>
              <a:gd name="connsiteX76" fmla="*/ 4969975 w 5360079"/>
              <a:gd name="connsiteY76" fmla="*/ 885825 h 1478781"/>
              <a:gd name="connsiteX77" fmla="*/ 5036650 w 5360079"/>
              <a:gd name="connsiteY77" fmla="*/ 904875 h 1478781"/>
              <a:gd name="connsiteX78" fmla="*/ 5094533 w 5360079"/>
              <a:gd name="connsiteY78" fmla="*/ 976679 h 1478781"/>
              <a:gd name="connsiteX79" fmla="*/ 5205168 w 5360079"/>
              <a:gd name="connsiteY79" fmla="*/ 1044819 h 1478781"/>
              <a:gd name="connsiteX80" fmla="*/ 5322406 w 5360079"/>
              <a:gd name="connsiteY80" fmla="*/ 1153072 h 1478781"/>
              <a:gd name="connsiteX81" fmla="*/ 5360079 w 5360079"/>
              <a:gd name="connsiteY81" fmla="*/ 1262757 h 1478781"/>
              <a:gd name="connsiteX82" fmla="*/ 4820019 w 5360079"/>
              <a:gd name="connsiteY82" fmla="*/ 1478781 h 1478781"/>
              <a:gd name="connsiteX83" fmla="*/ 571547 w 5360079"/>
              <a:gd name="connsiteY83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78264 w 5387625"/>
              <a:gd name="connsiteY2" fmla="*/ 963117 h 1478781"/>
              <a:gd name="connsiteX3" fmla="*/ 275057 w 5387625"/>
              <a:gd name="connsiteY3" fmla="*/ 827135 h 1478781"/>
              <a:gd name="connsiteX4" fmla="*/ 347065 w 5387625"/>
              <a:gd name="connsiteY4" fmla="*/ 722697 h 1478781"/>
              <a:gd name="connsiteX5" fmla="*/ 387421 w 5387625"/>
              <a:gd name="connsiteY5" fmla="*/ 647700 h 1478781"/>
              <a:gd name="connsiteX6" fmla="*/ 415996 w 5387625"/>
              <a:gd name="connsiteY6" fmla="*/ 638175 h 1478781"/>
              <a:gd name="connsiteX7" fmla="*/ 473146 w 5387625"/>
              <a:gd name="connsiteY7" fmla="*/ 600075 h 1478781"/>
              <a:gd name="connsiteX8" fmla="*/ 530296 w 5387625"/>
              <a:gd name="connsiteY8" fmla="*/ 571500 h 1478781"/>
              <a:gd name="connsiteX9" fmla="*/ 558871 w 5387625"/>
              <a:gd name="connsiteY9" fmla="*/ 561975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673171 w 5387625"/>
              <a:gd name="connsiteY12" fmla="*/ 495300 h 1478781"/>
              <a:gd name="connsiteX13" fmla="*/ 701746 w 5387625"/>
              <a:gd name="connsiteY13" fmla="*/ 476250 h 1478781"/>
              <a:gd name="connsiteX14" fmla="*/ 758896 w 5387625"/>
              <a:gd name="connsiteY14" fmla="*/ 457200 h 1478781"/>
              <a:gd name="connsiteX15" fmla="*/ 863671 w 5387625"/>
              <a:gd name="connsiteY15" fmla="*/ 428625 h 1478781"/>
              <a:gd name="connsiteX16" fmla="*/ 1044646 w 5387625"/>
              <a:gd name="connsiteY16" fmla="*/ 409575 h 1478781"/>
              <a:gd name="connsiteX17" fmla="*/ 1139896 w 5387625"/>
              <a:gd name="connsiteY17" fmla="*/ 381000 h 1478781"/>
              <a:gd name="connsiteX18" fmla="*/ 1168471 w 5387625"/>
              <a:gd name="connsiteY18" fmla="*/ 361950 h 1478781"/>
              <a:gd name="connsiteX19" fmla="*/ 1225621 w 5387625"/>
              <a:gd name="connsiteY19" fmla="*/ 342900 h 1478781"/>
              <a:gd name="connsiteX20" fmla="*/ 1311346 w 5387625"/>
              <a:gd name="connsiteY20" fmla="*/ 304800 h 1478781"/>
              <a:gd name="connsiteX21" fmla="*/ 1397071 w 5387625"/>
              <a:gd name="connsiteY21" fmla="*/ 285750 h 1478781"/>
              <a:gd name="connsiteX22" fmla="*/ 1435171 w 5387625"/>
              <a:gd name="connsiteY22" fmla="*/ 276225 h 1478781"/>
              <a:gd name="connsiteX23" fmla="*/ 1625671 w 5387625"/>
              <a:gd name="connsiteY23" fmla="*/ 266700 h 1478781"/>
              <a:gd name="connsiteX24" fmla="*/ 1673296 w 5387625"/>
              <a:gd name="connsiteY24" fmla="*/ 257175 h 1478781"/>
              <a:gd name="connsiteX25" fmla="*/ 1701871 w 5387625"/>
              <a:gd name="connsiteY25" fmla="*/ 247650 h 1478781"/>
              <a:gd name="connsiteX26" fmla="*/ 1759021 w 5387625"/>
              <a:gd name="connsiteY26" fmla="*/ 238125 h 1478781"/>
              <a:gd name="connsiteX27" fmla="*/ 1873321 w 5387625"/>
              <a:gd name="connsiteY27" fmla="*/ 247650 h 1478781"/>
              <a:gd name="connsiteX28" fmla="*/ 2082871 w 5387625"/>
              <a:gd name="connsiteY28" fmla="*/ 228600 h 1478781"/>
              <a:gd name="connsiteX29" fmla="*/ 2168596 w 5387625"/>
              <a:gd name="connsiteY29" fmla="*/ 200025 h 1478781"/>
              <a:gd name="connsiteX30" fmla="*/ 2197171 w 5387625"/>
              <a:gd name="connsiteY30" fmla="*/ 190500 h 1478781"/>
              <a:gd name="connsiteX31" fmla="*/ 2225746 w 5387625"/>
              <a:gd name="connsiteY31" fmla="*/ 171450 h 1478781"/>
              <a:gd name="connsiteX32" fmla="*/ 2282896 w 5387625"/>
              <a:gd name="connsiteY32" fmla="*/ 152400 h 1478781"/>
              <a:gd name="connsiteX33" fmla="*/ 2368621 w 5387625"/>
              <a:gd name="connsiteY33" fmla="*/ 114300 h 1478781"/>
              <a:gd name="connsiteX34" fmla="*/ 2711521 w 5387625"/>
              <a:gd name="connsiteY34" fmla="*/ 95250 h 1478781"/>
              <a:gd name="connsiteX35" fmla="*/ 2797246 w 5387625"/>
              <a:gd name="connsiteY35" fmla="*/ 66675 h 1478781"/>
              <a:gd name="connsiteX36" fmla="*/ 2825821 w 5387625"/>
              <a:gd name="connsiteY36" fmla="*/ 57150 h 1478781"/>
              <a:gd name="connsiteX37" fmla="*/ 2854396 w 5387625"/>
              <a:gd name="connsiteY37" fmla="*/ 38100 h 1478781"/>
              <a:gd name="connsiteX38" fmla="*/ 2911546 w 5387625"/>
              <a:gd name="connsiteY38" fmla="*/ 19050 h 1478781"/>
              <a:gd name="connsiteX39" fmla="*/ 2978221 w 5387625"/>
              <a:gd name="connsiteY39" fmla="*/ 0 h 1478781"/>
              <a:gd name="connsiteX40" fmla="*/ 3197296 w 5387625"/>
              <a:gd name="connsiteY40" fmla="*/ 9525 h 1478781"/>
              <a:gd name="connsiteX41" fmla="*/ 3254446 w 5387625"/>
              <a:gd name="connsiteY41" fmla="*/ 28575 h 1478781"/>
              <a:gd name="connsiteX42" fmla="*/ 3292546 w 5387625"/>
              <a:gd name="connsiteY42" fmla="*/ 38100 h 1478781"/>
              <a:gd name="connsiteX43" fmla="*/ 3349696 w 5387625"/>
              <a:gd name="connsiteY43" fmla="*/ 57150 h 1478781"/>
              <a:gd name="connsiteX44" fmla="*/ 3406846 w 5387625"/>
              <a:gd name="connsiteY44" fmla="*/ 76200 h 1478781"/>
              <a:gd name="connsiteX45" fmla="*/ 3435421 w 5387625"/>
              <a:gd name="connsiteY45" fmla="*/ 85725 h 1478781"/>
              <a:gd name="connsiteX46" fmla="*/ 3463996 w 5387625"/>
              <a:gd name="connsiteY46" fmla="*/ 95250 h 1478781"/>
              <a:gd name="connsiteX47" fmla="*/ 3578296 w 5387625"/>
              <a:gd name="connsiteY47" fmla="*/ 104775 h 1478781"/>
              <a:gd name="connsiteX48" fmla="*/ 3635446 w 5387625"/>
              <a:gd name="connsiteY48" fmla="*/ 133350 h 1478781"/>
              <a:gd name="connsiteX49" fmla="*/ 3664021 w 5387625"/>
              <a:gd name="connsiteY49" fmla="*/ 161925 h 1478781"/>
              <a:gd name="connsiteX50" fmla="*/ 3721171 w 5387625"/>
              <a:gd name="connsiteY50" fmla="*/ 200025 h 1478781"/>
              <a:gd name="connsiteX51" fmla="*/ 3749746 w 5387625"/>
              <a:gd name="connsiteY51" fmla="*/ 219075 h 1478781"/>
              <a:gd name="connsiteX52" fmla="*/ 3778321 w 5387625"/>
              <a:gd name="connsiteY52" fmla="*/ 247650 h 1478781"/>
              <a:gd name="connsiteX53" fmla="*/ 3835471 w 5387625"/>
              <a:gd name="connsiteY53" fmla="*/ 266700 h 1478781"/>
              <a:gd name="connsiteX54" fmla="*/ 3892621 w 5387625"/>
              <a:gd name="connsiteY54" fmla="*/ 295275 h 1478781"/>
              <a:gd name="connsiteX55" fmla="*/ 3921196 w 5387625"/>
              <a:gd name="connsiteY55" fmla="*/ 314325 h 1478781"/>
              <a:gd name="connsiteX56" fmla="*/ 3959296 w 5387625"/>
              <a:gd name="connsiteY56" fmla="*/ 323850 h 1478781"/>
              <a:gd name="connsiteX57" fmla="*/ 4102171 w 5387625"/>
              <a:gd name="connsiteY57" fmla="*/ 342900 h 1478781"/>
              <a:gd name="connsiteX58" fmla="*/ 4159321 w 5387625"/>
              <a:gd name="connsiteY58" fmla="*/ 361950 h 1478781"/>
              <a:gd name="connsiteX59" fmla="*/ 4187896 w 5387625"/>
              <a:gd name="connsiteY59" fmla="*/ 371475 h 1478781"/>
              <a:gd name="connsiteX60" fmla="*/ 4245046 w 5387625"/>
              <a:gd name="connsiteY60" fmla="*/ 419100 h 1478781"/>
              <a:gd name="connsiteX61" fmla="*/ 4302196 w 5387625"/>
              <a:gd name="connsiteY61" fmla="*/ 457200 h 1478781"/>
              <a:gd name="connsiteX62" fmla="*/ 4330771 w 5387625"/>
              <a:gd name="connsiteY62" fmla="*/ 476250 h 1478781"/>
              <a:gd name="connsiteX63" fmla="*/ 4387921 w 5387625"/>
              <a:gd name="connsiteY63" fmla="*/ 514350 h 1478781"/>
              <a:gd name="connsiteX64" fmla="*/ 4416496 w 5387625"/>
              <a:gd name="connsiteY64" fmla="*/ 533400 h 1478781"/>
              <a:gd name="connsiteX65" fmla="*/ 4445071 w 5387625"/>
              <a:gd name="connsiteY65" fmla="*/ 542925 h 1478781"/>
              <a:gd name="connsiteX66" fmla="*/ 4530796 w 5387625"/>
              <a:gd name="connsiteY66" fmla="*/ 600075 h 1478781"/>
              <a:gd name="connsiteX67" fmla="*/ 4559371 w 5387625"/>
              <a:gd name="connsiteY67" fmla="*/ 628650 h 1478781"/>
              <a:gd name="connsiteX68" fmla="*/ 4587946 w 5387625"/>
              <a:gd name="connsiteY68" fmla="*/ 638175 h 1478781"/>
              <a:gd name="connsiteX69" fmla="*/ 4673671 w 5387625"/>
              <a:gd name="connsiteY69" fmla="*/ 695325 h 1478781"/>
              <a:gd name="connsiteX70" fmla="*/ 4702246 w 5387625"/>
              <a:gd name="connsiteY70" fmla="*/ 714375 h 1478781"/>
              <a:gd name="connsiteX71" fmla="*/ 4730821 w 5387625"/>
              <a:gd name="connsiteY71" fmla="*/ 733425 h 1478781"/>
              <a:gd name="connsiteX72" fmla="*/ 4816546 w 5387625"/>
              <a:gd name="connsiteY72" fmla="*/ 809625 h 1478781"/>
              <a:gd name="connsiteX73" fmla="*/ 4845121 w 5387625"/>
              <a:gd name="connsiteY73" fmla="*/ 819150 h 1478781"/>
              <a:gd name="connsiteX74" fmla="*/ 4902271 w 5387625"/>
              <a:gd name="connsiteY74" fmla="*/ 857250 h 1478781"/>
              <a:gd name="connsiteX75" fmla="*/ 4968946 w 5387625"/>
              <a:gd name="connsiteY75" fmla="*/ 876300 h 1478781"/>
              <a:gd name="connsiteX76" fmla="*/ 4997521 w 5387625"/>
              <a:gd name="connsiteY76" fmla="*/ 885825 h 1478781"/>
              <a:gd name="connsiteX77" fmla="*/ 5064196 w 5387625"/>
              <a:gd name="connsiteY77" fmla="*/ 904875 h 1478781"/>
              <a:gd name="connsiteX78" fmla="*/ 5122079 w 5387625"/>
              <a:gd name="connsiteY78" fmla="*/ 976679 h 1478781"/>
              <a:gd name="connsiteX79" fmla="*/ 5232714 w 5387625"/>
              <a:gd name="connsiteY79" fmla="*/ 1044819 h 1478781"/>
              <a:gd name="connsiteX80" fmla="*/ 5349952 w 5387625"/>
              <a:gd name="connsiteY80" fmla="*/ 1153072 h 1478781"/>
              <a:gd name="connsiteX81" fmla="*/ 5387625 w 5387625"/>
              <a:gd name="connsiteY81" fmla="*/ 1262757 h 1478781"/>
              <a:gd name="connsiteX82" fmla="*/ 4847565 w 5387625"/>
              <a:gd name="connsiteY82" fmla="*/ 1478781 h 1478781"/>
              <a:gd name="connsiteX83" fmla="*/ 599093 w 5387625"/>
              <a:gd name="connsiteY83" fmla="*/ 1478781 h 1478781"/>
              <a:gd name="connsiteX0" fmla="*/ 599093 w 5387625"/>
              <a:gd name="connsiteY0" fmla="*/ 1478781 h 1478781"/>
              <a:gd name="connsiteX1" fmla="*/ 358421 w 5387625"/>
              <a:gd name="connsiteY1" fmla="*/ 1390506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46782 w 5387625"/>
              <a:gd name="connsiteY3" fmla="*/ 1039369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701746 w 5387625"/>
              <a:gd name="connsiteY13" fmla="*/ 476250 h 1478781"/>
              <a:gd name="connsiteX14" fmla="*/ 758896 w 5387625"/>
              <a:gd name="connsiteY14" fmla="*/ 457200 h 1478781"/>
              <a:gd name="connsiteX15" fmla="*/ 863671 w 5387625"/>
              <a:gd name="connsiteY15" fmla="*/ 428625 h 1478781"/>
              <a:gd name="connsiteX16" fmla="*/ 1044646 w 5387625"/>
              <a:gd name="connsiteY16" fmla="*/ 409575 h 1478781"/>
              <a:gd name="connsiteX17" fmla="*/ 1139896 w 5387625"/>
              <a:gd name="connsiteY17" fmla="*/ 381000 h 1478781"/>
              <a:gd name="connsiteX18" fmla="*/ 1168471 w 5387625"/>
              <a:gd name="connsiteY18" fmla="*/ 361950 h 1478781"/>
              <a:gd name="connsiteX19" fmla="*/ 1225621 w 5387625"/>
              <a:gd name="connsiteY19" fmla="*/ 342900 h 1478781"/>
              <a:gd name="connsiteX20" fmla="*/ 1311346 w 5387625"/>
              <a:gd name="connsiteY20" fmla="*/ 304800 h 1478781"/>
              <a:gd name="connsiteX21" fmla="*/ 1397071 w 5387625"/>
              <a:gd name="connsiteY21" fmla="*/ 285750 h 1478781"/>
              <a:gd name="connsiteX22" fmla="*/ 1435171 w 5387625"/>
              <a:gd name="connsiteY22" fmla="*/ 276225 h 1478781"/>
              <a:gd name="connsiteX23" fmla="*/ 1377752 w 5387625"/>
              <a:gd name="connsiteY23" fmla="*/ 423215 h 1478781"/>
              <a:gd name="connsiteX24" fmla="*/ 1472600 w 5387625"/>
              <a:gd name="connsiteY24" fmla="*/ 417704 h 1478781"/>
              <a:gd name="connsiteX25" fmla="*/ 1591685 w 5387625"/>
              <a:gd name="connsiteY25" fmla="*/ 380086 h 1478781"/>
              <a:gd name="connsiteX26" fmla="*/ 1723604 w 5387625"/>
              <a:gd name="connsiteY26" fmla="*/ 326415 h 1478781"/>
              <a:gd name="connsiteX27" fmla="*/ 1830033 w 5387625"/>
              <a:gd name="connsiteY27" fmla="*/ 295809 h 1478781"/>
              <a:gd name="connsiteX28" fmla="*/ 2082871 w 5387625"/>
              <a:gd name="connsiteY28" fmla="*/ 228600 h 1478781"/>
              <a:gd name="connsiteX29" fmla="*/ 2168596 w 5387625"/>
              <a:gd name="connsiteY29" fmla="*/ 200025 h 1478781"/>
              <a:gd name="connsiteX30" fmla="*/ 2197171 w 5387625"/>
              <a:gd name="connsiteY30" fmla="*/ 190500 h 1478781"/>
              <a:gd name="connsiteX31" fmla="*/ 2225746 w 5387625"/>
              <a:gd name="connsiteY31" fmla="*/ 171450 h 1478781"/>
              <a:gd name="connsiteX32" fmla="*/ 2282896 w 5387625"/>
              <a:gd name="connsiteY32" fmla="*/ 152400 h 1478781"/>
              <a:gd name="connsiteX33" fmla="*/ 2368621 w 5387625"/>
              <a:gd name="connsiteY33" fmla="*/ 114300 h 1478781"/>
              <a:gd name="connsiteX34" fmla="*/ 2711521 w 5387625"/>
              <a:gd name="connsiteY34" fmla="*/ 95250 h 1478781"/>
              <a:gd name="connsiteX35" fmla="*/ 2797246 w 5387625"/>
              <a:gd name="connsiteY35" fmla="*/ 66675 h 1478781"/>
              <a:gd name="connsiteX36" fmla="*/ 2825821 w 5387625"/>
              <a:gd name="connsiteY36" fmla="*/ 57150 h 1478781"/>
              <a:gd name="connsiteX37" fmla="*/ 2854396 w 5387625"/>
              <a:gd name="connsiteY37" fmla="*/ 38100 h 1478781"/>
              <a:gd name="connsiteX38" fmla="*/ 2911546 w 5387625"/>
              <a:gd name="connsiteY38" fmla="*/ 19050 h 1478781"/>
              <a:gd name="connsiteX39" fmla="*/ 2978221 w 5387625"/>
              <a:gd name="connsiteY39" fmla="*/ 0 h 1478781"/>
              <a:gd name="connsiteX40" fmla="*/ 3197296 w 5387625"/>
              <a:gd name="connsiteY40" fmla="*/ 9525 h 1478781"/>
              <a:gd name="connsiteX41" fmla="*/ 3254446 w 5387625"/>
              <a:gd name="connsiteY41" fmla="*/ 28575 h 1478781"/>
              <a:gd name="connsiteX42" fmla="*/ 3292546 w 5387625"/>
              <a:gd name="connsiteY42" fmla="*/ 38100 h 1478781"/>
              <a:gd name="connsiteX43" fmla="*/ 3349696 w 5387625"/>
              <a:gd name="connsiteY43" fmla="*/ 57150 h 1478781"/>
              <a:gd name="connsiteX44" fmla="*/ 3406846 w 5387625"/>
              <a:gd name="connsiteY44" fmla="*/ 76200 h 1478781"/>
              <a:gd name="connsiteX45" fmla="*/ 3435421 w 5387625"/>
              <a:gd name="connsiteY45" fmla="*/ 85725 h 1478781"/>
              <a:gd name="connsiteX46" fmla="*/ 3463996 w 5387625"/>
              <a:gd name="connsiteY46" fmla="*/ 95250 h 1478781"/>
              <a:gd name="connsiteX47" fmla="*/ 3578296 w 5387625"/>
              <a:gd name="connsiteY47" fmla="*/ 104775 h 1478781"/>
              <a:gd name="connsiteX48" fmla="*/ 3635446 w 5387625"/>
              <a:gd name="connsiteY48" fmla="*/ 133350 h 1478781"/>
              <a:gd name="connsiteX49" fmla="*/ 3664021 w 5387625"/>
              <a:gd name="connsiteY49" fmla="*/ 161925 h 1478781"/>
              <a:gd name="connsiteX50" fmla="*/ 3721171 w 5387625"/>
              <a:gd name="connsiteY50" fmla="*/ 200025 h 1478781"/>
              <a:gd name="connsiteX51" fmla="*/ 3749746 w 5387625"/>
              <a:gd name="connsiteY51" fmla="*/ 219075 h 1478781"/>
              <a:gd name="connsiteX52" fmla="*/ 3778321 w 5387625"/>
              <a:gd name="connsiteY52" fmla="*/ 247650 h 1478781"/>
              <a:gd name="connsiteX53" fmla="*/ 3835471 w 5387625"/>
              <a:gd name="connsiteY53" fmla="*/ 266700 h 1478781"/>
              <a:gd name="connsiteX54" fmla="*/ 3892621 w 5387625"/>
              <a:gd name="connsiteY54" fmla="*/ 295275 h 1478781"/>
              <a:gd name="connsiteX55" fmla="*/ 3921196 w 5387625"/>
              <a:gd name="connsiteY55" fmla="*/ 314325 h 1478781"/>
              <a:gd name="connsiteX56" fmla="*/ 3959296 w 5387625"/>
              <a:gd name="connsiteY56" fmla="*/ 323850 h 1478781"/>
              <a:gd name="connsiteX57" fmla="*/ 4102171 w 5387625"/>
              <a:gd name="connsiteY57" fmla="*/ 342900 h 1478781"/>
              <a:gd name="connsiteX58" fmla="*/ 4159321 w 5387625"/>
              <a:gd name="connsiteY58" fmla="*/ 361950 h 1478781"/>
              <a:gd name="connsiteX59" fmla="*/ 4187896 w 5387625"/>
              <a:gd name="connsiteY59" fmla="*/ 371475 h 1478781"/>
              <a:gd name="connsiteX60" fmla="*/ 4245046 w 5387625"/>
              <a:gd name="connsiteY60" fmla="*/ 419100 h 1478781"/>
              <a:gd name="connsiteX61" fmla="*/ 4302196 w 5387625"/>
              <a:gd name="connsiteY61" fmla="*/ 457200 h 1478781"/>
              <a:gd name="connsiteX62" fmla="*/ 4330771 w 5387625"/>
              <a:gd name="connsiteY62" fmla="*/ 476250 h 1478781"/>
              <a:gd name="connsiteX63" fmla="*/ 4387921 w 5387625"/>
              <a:gd name="connsiteY63" fmla="*/ 514350 h 1478781"/>
              <a:gd name="connsiteX64" fmla="*/ 4416496 w 5387625"/>
              <a:gd name="connsiteY64" fmla="*/ 533400 h 1478781"/>
              <a:gd name="connsiteX65" fmla="*/ 4445071 w 5387625"/>
              <a:gd name="connsiteY65" fmla="*/ 542925 h 1478781"/>
              <a:gd name="connsiteX66" fmla="*/ 4530796 w 5387625"/>
              <a:gd name="connsiteY66" fmla="*/ 600075 h 1478781"/>
              <a:gd name="connsiteX67" fmla="*/ 4559371 w 5387625"/>
              <a:gd name="connsiteY67" fmla="*/ 628650 h 1478781"/>
              <a:gd name="connsiteX68" fmla="*/ 4587946 w 5387625"/>
              <a:gd name="connsiteY68" fmla="*/ 638175 h 1478781"/>
              <a:gd name="connsiteX69" fmla="*/ 4673671 w 5387625"/>
              <a:gd name="connsiteY69" fmla="*/ 695325 h 1478781"/>
              <a:gd name="connsiteX70" fmla="*/ 4702246 w 5387625"/>
              <a:gd name="connsiteY70" fmla="*/ 714375 h 1478781"/>
              <a:gd name="connsiteX71" fmla="*/ 4730821 w 5387625"/>
              <a:gd name="connsiteY71" fmla="*/ 733425 h 1478781"/>
              <a:gd name="connsiteX72" fmla="*/ 4816546 w 5387625"/>
              <a:gd name="connsiteY72" fmla="*/ 809625 h 1478781"/>
              <a:gd name="connsiteX73" fmla="*/ 4845121 w 5387625"/>
              <a:gd name="connsiteY73" fmla="*/ 819150 h 1478781"/>
              <a:gd name="connsiteX74" fmla="*/ 4902271 w 5387625"/>
              <a:gd name="connsiteY74" fmla="*/ 857250 h 1478781"/>
              <a:gd name="connsiteX75" fmla="*/ 4968946 w 5387625"/>
              <a:gd name="connsiteY75" fmla="*/ 876300 h 1478781"/>
              <a:gd name="connsiteX76" fmla="*/ 4997521 w 5387625"/>
              <a:gd name="connsiteY76" fmla="*/ 885825 h 1478781"/>
              <a:gd name="connsiteX77" fmla="*/ 5064196 w 5387625"/>
              <a:gd name="connsiteY77" fmla="*/ 904875 h 1478781"/>
              <a:gd name="connsiteX78" fmla="*/ 5122079 w 5387625"/>
              <a:gd name="connsiteY78" fmla="*/ 976679 h 1478781"/>
              <a:gd name="connsiteX79" fmla="*/ 5232714 w 5387625"/>
              <a:gd name="connsiteY79" fmla="*/ 1044819 h 1478781"/>
              <a:gd name="connsiteX80" fmla="*/ 5349952 w 5387625"/>
              <a:gd name="connsiteY80" fmla="*/ 1153072 h 1478781"/>
              <a:gd name="connsiteX81" fmla="*/ 5387625 w 5387625"/>
              <a:gd name="connsiteY81" fmla="*/ 1262757 h 1478781"/>
              <a:gd name="connsiteX82" fmla="*/ 4847565 w 5387625"/>
              <a:gd name="connsiteY82" fmla="*/ 1478781 h 1478781"/>
              <a:gd name="connsiteX83" fmla="*/ 599093 w 5387625"/>
              <a:gd name="connsiteY83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06559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97071 w 5387625"/>
              <a:gd name="connsiteY19" fmla="*/ 285750 h 1478781"/>
              <a:gd name="connsiteX20" fmla="*/ 1435171 w 5387625"/>
              <a:gd name="connsiteY20" fmla="*/ 276225 h 1478781"/>
              <a:gd name="connsiteX21" fmla="*/ 1377752 w 5387625"/>
              <a:gd name="connsiteY21" fmla="*/ 423215 h 1478781"/>
              <a:gd name="connsiteX22" fmla="*/ 1472600 w 5387625"/>
              <a:gd name="connsiteY22" fmla="*/ 417704 h 1478781"/>
              <a:gd name="connsiteX23" fmla="*/ 1591685 w 5387625"/>
              <a:gd name="connsiteY23" fmla="*/ 380086 h 1478781"/>
              <a:gd name="connsiteX24" fmla="*/ 1723604 w 5387625"/>
              <a:gd name="connsiteY24" fmla="*/ 326415 h 1478781"/>
              <a:gd name="connsiteX25" fmla="*/ 1830033 w 5387625"/>
              <a:gd name="connsiteY25" fmla="*/ 295809 h 1478781"/>
              <a:gd name="connsiteX26" fmla="*/ 2082871 w 5387625"/>
              <a:gd name="connsiteY26" fmla="*/ 228600 h 1478781"/>
              <a:gd name="connsiteX27" fmla="*/ 2168596 w 5387625"/>
              <a:gd name="connsiteY27" fmla="*/ 200025 h 1478781"/>
              <a:gd name="connsiteX28" fmla="*/ 2197171 w 5387625"/>
              <a:gd name="connsiteY28" fmla="*/ 190500 h 1478781"/>
              <a:gd name="connsiteX29" fmla="*/ 2225746 w 5387625"/>
              <a:gd name="connsiteY29" fmla="*/ 171450 h 1478781"/>
              <a:gd name="connsiteX30" fmla="*/ 2282896 w 5387625"/>
              <a:gd name="connsiteY30" fmla="*/ 152400 h 1478781"/>
              <a:gd name="connsiteX31" fmla="*/ 2368621 w 5387625"/>
              <a:gd name="connsiteY31" fmla="*/ 114300 h 1478781"/>
              <a:gd name="connsiteX32" fmla="*/ 2711521 w 5387625"/>
              <a:gd name="connsiteY32" fmla="*/ 95250 h 1478781"/>
              <a:gd name="connsiteX33" fmla="*/ 2797246 w 5387625"/>
              <a:gd name="connsiteY33" fmla="*/ 66675 h 1478781"/>
              <a:gd name="connsiteX34" fmla="*/ 2825821 w 5387625"/>
              <a:gd name="connsiteY34" fmla="*/ 57150 h 1478781"/>
              <a:gd name="connsiteX35" fmla="*/ 2854396 w 5387625"/>
              <a:gd name="connsiteY35" fmla="*/ 38100 h 1478781"/>
              <a:gd name="connsiteX36" fmla="*/ 2911546 w 5387625"/>
              <a:gd name="connsiteY36" fmla="*/ 19050 h 1478781"/>
              <a:gd name="connsiteX37" fmla="*/ 2978221 w 5387625"/>
              <a:gd name="connsiteY37" fmla="*/ 0 h 1478781"/>
              <a:gd name="connsiteX38" fmla="*/ 3197296 w 5387625"/>
              <a:gd name="connsiteY38" fmla="*/ 9525 h 1478781"/>
              <a:gd name="connsiteX39" fmla="*/ 3254446 w 5387625"/>
              <a:gd name="connsiteY39" fmla="*/ 28575 h 1478781"/>
              <a:gd name="connsiteX40" fmla="*/ 3292546 w 5387625"/>
              <a:gd name="connsiteY40" fmla="*/ 38100 h 1478781"/>
              <a:gd name="connsiteX41" fmla="*/ 3349696 w 5387625"/>
              <a:gd name="connsiteY41" fmla="*/ 57150 h 1478781"/>
              <a:gd name="connsiteX42" fmla="*/ 3406846 w 5387625"/>
              <a:gd name="connsiteY42" fmla="*/ 76200 h 1478781"/>
              <a:gd name="connsiteX43" fmla="*/ 3435421 w 5387625"/>
              <a:gd name="connsiteY43" fmla="*/ 85725 h 1478781"/>
              <a:gd name="connsiteX44" fmla="*/ 3463996 w 5387625"/>
              <a:gd name="connsiteY44" fmla="*/ 95250 h 1478781"/>
              <a:gd name="connsiteX45" fmla="*/ 3578296 w 5387625"/>
              <a:gd name="connsiteY45" fmla="*/ 104775 h 1478781"/>
              <a:gd name="connsiteX46" fmla="*/ 3635446 w 5387625"/>
              <a:gd name="connsiteY46" fmla="*/ 133350 h 1478781"/>
              <a:gd name="connsiteX47" fmla="*/ 3664021 w 5387625"/>
              <a:gd name="connsiteY47" fmla="*/ 161925 h 1478781"/>
              <a:gd name="connsiteX48" fmla="*/ 3721171 w 5387625"/>
              <a:gd name="connsiteY48" fmla="*/ 200025 h 1478781"/>
              <a:gd name="connsiteX49" fmla="*/ 3749746 w 5387625"/>
              <a:gd name="connsiteY49" fmla="*/ 219075 h 1478781"/>
              <a:gd name="connsiteX50" fmla="*/ 3778321 w 5387625"/>
              <a:gd name="connsiteY50" fmla="*/ 247650 h 1478781"/>
              <a:gd name="connsiteX51" fmla="*/ 3835471 w 5387625"/>
              <a:gd name="connsiteY51" fmla="*/ 266700 h 1478781"/>
              <a:gd name="connsiteX52" fmla="*/ 3892621 w 5387625"/>
              <a:gd name="connsiteY52" fmla="*/ 295275 h 1478781"/>
              <a:gd name="connsiteX53" fmla="*/ 3921196 w 5387625"/>
              <a:gd name="connsiteY53" fmla="*/ 314325 h 1478781"/>
              <a:gd name="connsiteX54" fmla="*/ 3959296 w 5387625"/>
              <a:gd name="connsiteY54" fmla="*/ 323850 h 1478781"/>
              <a:gd name="connsiteX55" fmla="*/ 4102171 w 5387625"/>
              <a:gd name="connsiteY55" fmla="*/ 342900 h 1478781"/>
              <a:gd name="connsiteX56" fmla="*/ 4159321 w 5387625"/>
              <a:gd name="connsiteY56" fmla="*/ 361950 h 1478781"/>
              <a:gd name="connsiteX57" fmla="*/ 4187896 w 5387625"/>
              <a:gd name="connsiteY57" fmla="*/ 371475 h 1478781"/>
              <a:gd name="connsiteX58" fmla="*/ 4245046 w 5387625"/>
              <a:gd name="connsiteY58" fmla="*/ 419100 h 1478781"/>
              <a:gd name="connsiteX59" fmla="*/ 4302196 w 5387625"/>
              <a:gd name="connsiteY59" fmla="*/ 457200 h 1478781"/>
              <a:gd name="connsiteX60" fmla="*/ 4330771 w 5387625"/>
              <a:gd name="connsiteY60" fmla="*/ 476250 h 1478781"/>
              <a:gd name="connsiteX61" fmla="*/ 4387921 w 5387625"/>
              <a:gd name="connsiteY61" fmla="*/ 514350 h 1478781"/>
              <a:gd name="connsiteX62" fmla="*/ 4416496 w 5387625"/>
              <a:gd name="connsiteY62" fmla="*/ 533400 h 1478781"/>
              <a:gd name="connsiteX63" fmla="*/ 4445071 w 5387625"/>
              <a:gd name="connsiteY63" fmla="*/ 542925 h 1478781"/>
              <a:gd name="connsiteX64" fmla="*/ 4530796 w 5387625"/>
              <a:gd name="connsiteY64" fmla="*/ 600075 h 1478781"/>
              <a:gd name="connsiteX65" fmla="*/ 4559371 w 5387625"/>
              <a:gd name="connsiteY65" fmla="*/ 628650 h 1478781"/>
              <a:gd name="connsiteX66" fmla="*/ 4587946 w 5387625"/>
              <a:gd name="connsiteY66" fmla="*/ 638175 h 1478781"/>
              <a:gd name="connsiteX67" fmla="*/ 4673671 w 5387625"/>
              <a:gd name="connsiteY67" fmla="*/ 695325 h 1478781"/>
              <a:gd name="connsiteX68" fmla="*/ 4702246 w 5387625"/>
              <a:gd name="connsiteY68" fmla="*/ 714375 h 1478781"/>
              <a:gd name="connsiteX69" fmla="*/ 4730821 w 5387625"/>
              <a:gd name="connsiteY69" fmla="*/ 733425 h 1478781"/>
              <a:gd name="connsiteX70" fmla="*/ 4816546 w 5387625"/>
              <a:gd name="connsiteY70" fmla="*/ 809625 h 1478781"/>
              <a:gd name="connsiteX71" fmla="*/ 4845121 w 5387625"/>
              <a:gd name="connsiteY71" fmla="*/ 819150 h 1478781"/>
              <a:gd name="connsiteX72" fmla="*/ 4902271 w 5387625"/>
              <a:gd name="connsiteY72" fmla="*/ 857250 h 1478781"/>
              <a:gd name="connsiteX73" fmla="*/ 4968946 w 5387625"/>
              <a:gd name="connsiteY73" fmla="*/ 876300 h 1478781"/>
              <a:gd name="connsiteX74" fmla="*/ 4997521 w 5387625"/>
              <a:gd name="connsiteY74" fmla="*/ 885825 h 1478781"/>
              <a:gd name="connsiteX75" fmla="*/ 5064196 w 5387625"/>
              <a:gd name="connsiteY75" fmla="*/ 904875 h 1478781"/>
              <a:gd name="connsiteX76" fmla="*/ 5122079 w 5387625"/>
              <a:gd name="connsiteY76" fmla="*/ 976679 h 1478781"/>
              <a:gd name="connsiteX77" fmla="*/ 5232714 w 5387625"/>
              <a:gd name="connsiteY77" fmla="*/ 1044819 h 1478781"/>
              <a:gd name="connsiteX78" fmla="*/ 5349952 w 5387625"/>
              <a:gd name="connsiteY78" fmla="*/ 1153072 h 1478781"/>
              <a:gd name="connsiteX79" fmla="*/ 5387625 w 5387625"/>
              <a:gd name="connsiteY79" fmla="*/ 1262757 h 1478781"/>
              <a:gd name="connsiteX80" fmla="*/ 4847565 w 5387625"/>
              <a:gd name="connsiteY80" fmla="*/ 1478781 h 1478781"/>
              <a:gd name="connsiteX81" fmla="*/ 599093 w 5387625"/>
              <a:gd name="connsiteY81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97071 w 5387625"/>
              <a:gd name="connsiteY19" fmla="*/ 285750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139896 w 5387625"/>
              <a:gd name="connsiteY14" fmla="*/ 381000 h 1478781"/>
              <a:gd name="connsiteX15" fmla="*/ 1058285 w 5387625"/>
              <a:gd name="connsiteY15" fmla="*/ 474321 h 1478781"/>
              <a:gd name="connsiteX16" fmla="*/ 1142981 w 5387625"/>
              <a:gd name="connsiteY16" fmla="*/ 479350 h 1478781"/>
              <a:gd name="connsiteX17" fmla="*/ 1248383 w 5387625"/>
              <a:gd name="connsiteY17" fmla="*/ 437236 h 1478781"/>
              <a:gd name="connsiteX18" fmla="*/ 1314432 w 5387625"/>
              <a:gd name="connsiteY18" fmla="*/ 414173 h 1478781"/>
              <a:gd name="connsiteX19" fmla="*/ 1377752 w 5387625"/>
              <a:gd name="connsiteY19" fmla="*/ 423215 h 1478781"/>
              <a:gd name="connsiteX20" fmla="*/ 1472600 w 5387625"/>
              <a:gd name="connsiteY20" fmla="*/ 417704 h 1478781"/>
              <a:gd name="connsiteX21" fmla="*/ 1591685 w 5387625"/>
              <a:gd name="connsiteY21" fmla="*/ 380086 h 1478781"/>
              <a:gd name="connsiteX22" fmla="*/ 1723604 w 5387625"/>
              <a:gd name="connsiteY22" fmla="*/ 326415 h 1478781"/>
              <a:gd name="connsiteX23" fmla="*/ 1830033 w 5387625"/>
              <a:gd name="connsiteY23" fmla="*/ 295809 h 1478781"/>
              <a:gd name="connsiteX24" fmla="*/ 2082871 w 5387625"/>
              <a:gd name="connsiteY24" fmla="*/ 228600 h 1478781"/>
              <a:gd name="connsiteX25" fmla="*/ 2168596 w 5387625"/>
              <a:gd name="connsiteY25" fmla="*/ 200025 h 1478781"/>
              <a:gd name="connsiteX26" fmla="*/ 2197171 w 5387625"/>
              <a:gd name="connsiteY26" fmla="*/ 190500 h 1478781"/>
              <a:gd name="connsiteX27" fmla="*/ 2225746 w 5387625"/>
              <a:gd name="connsiteY27" fmla="*/ 171450 h 1478781"/>
              <a:gd name="connsiteX28" fmla="*/ 2282896 w 5387625"/>
              <a:gd name="connsiteY28" fmla="*/ 152400 h 1478781"/>
              <a:gd name="connsiteX29" fmla="*/ 2368621 w 5387625"/>
              <a:gd name="connsiteY29" fmla="*/ 114300 h 1478781"/>
              <a:gd name="connsiteX30" fmla="*/ 2711521 w 5387625"/>
              <a:gd name="connsiteY30" fmla="*/ 95250 h 1478781"/>
              <a:gd name="connsiteX31" fmla="*/ 2797246 w 5387625"/>
              <a:gd name="connsiteY31" fmla="*/ 66675 h 1478781"/>
              <a:gd name="connsiteX32" fmla="*/ 2825821 w 5387625"/>
              <a:gd name="connsiteY32" fmla="*/ 57150 h 1478781"/>
              <a:gd name="connsiteX33" fmla="*/ 2854396 w 5387625"/>
              <a:gd name="connsiteY33" fmla="*/ 38100 h 1478781"/>
              <a:gd name="connsiteX34" fmla="*/ 2911546 w 5387625"/>
              <a:gd name="connsiteY34" fmla="*/ 19050 h 1478781"/>
              <a:gd name="connsiteX35" fmla="*/ 2978221 w 5387625"/>
              <a:gd name="connsiteY35" fmla="*/ 0 h 1478781"/>
              <a:gd name="connsiteX36" fmla="*/ 3197296 w 5387625"/>
              <a:gd name="connsiteY36" fmla="*/ 9525 h 1478781"/>
              <a:gd name="connsiteX37" fmla="*/ 3254446 w 5387625"/>
              <a:gd name="connsiteY37" fmla="*/ 28575 h 1478781"/>
              <a:gd name="connsiteX38" fmla="*/ 3292546 w 5387625"/>
              <a:gd name="connsiteY38" fmla="*/ 38100 h 1478781"/>
              <a:gd name="connsiteX39" fmla="*/ 3349696 w 5387625"/>
              <a:gd name="connsiteY39" fmla="*/ 57150 h 1478781"/>
              <a:gd name="connsiteX40" fmla="*/ 3406846 w 5387625"/>
              <a:gd name="connsiteY40" fmla="*/ 76200 h 1478781"/>
              <a:gd name="connsiteX41" fmla="*/ 3435421 w 5387625"/>
              <a:gd name="connsiteY41" fmla="*/ 85725 h 1478781"/>
              <a:gd name="connsiteX42" fmla="*/ 3463996 w 5387625"/>
              <a:gd name="connsiteY42" fmla="*/ 95250 h 1478781"/>
              <a:gd name="connsiteX43" fmla="*/ 3578296 w 5387625"/>
              <a:gd name="connsiteY43" fmla="*/ 104775 h 1478781"/>
              <a:gd name="connsiteX44" fmla="*/ 3635446 w 5387625"/>
              <a:gd name="connsiteY44" fmla="*/ 133350 h 1478781"/>
              <a:gd name="connsiteX45" fmla="*/ 3664021 w 5387625"/>
              <a:gd name="connsiteY45" fmla="*/ 161925 h 1478781"/>
              <a:gd name="connsiteX46" fmla="*/ 3721171 w 5387625"/>
              <a:gd name="connsiteY46" fmla="*/ 200025 h 1478781"/>
              <a:gd name="connsiteX47" fmla="*/ 3749746 w 5387625"/>
              <a:gd name="connsiteY47" fmla="*/ 219075 h 1478781"/>
              <a:gd name="connsiteX48" fmla="*/ 3778321 w 5387625"/>
              <a:gd name="connsiteY48" fmla="*/ 247650 h 1478781"/>
              <a:gd name="connsiteX49" fmla="*/ 3835471 w 5387625"/>
              <a:gd name="connsiteY49" fmla="*/ 266700 h 1478781"/>
              <a:gd name="connsiteX50" fmla="*/ 3892621 w 5387625"/>
              <a:gd name="connsiteY50" fmla="*/ 295275 h 1478781"/>
              <a:gd name="connsiteX51" fmla="*/ 3921196 w 5387625"/>
              <a:gd name="connsiteY51" fmla="*/ 314325 h 1478781"/>
              <a:gd name="connsiteX52" fmla="*/ 3959296 w 5387625"/>
              <a:gd name="connsiteY52" fmla="*/ 323850 h 1478781"/>
              <a:gd name="connsiteX53" fmla="*/ 4102171 w 5387625"/>
              <a:gd name="connsiteY53" fmla="*/ 342900 h 1478781"/>
              <a:gd name="connsiteX54" fmla="*/ 4159321 w 5387625"/>
              <a:gd name="connsiteY54" fmla="*/ 361950 h 1478781"/>
              <a:gd name="connsiteX55" fmla="*/ 4187896 w 5387625"/>
              <a:gd name="connsiteY55" fmla="*/ 371475 h 1478781"/>
              <a:gd name="connsiteX56" fmla="*/ 4245046 w 5387625"/>
              <a:gd name="connsiteY56" fmla="*/ 419100 h 1478781"/>
              <a:gd name="connsiteX57" fmla="*/ 4302196 w 5387625"/>
              <a:gd name="connsiteY57" fmla="*/ 457200 h 1478781"/>
              <a:gd name="connsiteX58" fmla="*/ 4330771 w 5387625"/>
              <a:gd name="connsiteY58" fmla="*/ 476250 h 1478781"/>
              <a:gd name="connsiteX59" fmla="*/ 4387921 w 5387625"/>
              <a:gd name="connsiteY59" fmla="*/ 514350 h 1478781"/>
              <a:gd name="connsiteX60" fmla="*/ 4416496 w 5387625"/>
              <a:gd name="connsiteY60" fmla="*/ 533400 h 1478781"/>
              <a:gd name="connsiteX61" fmla="*/ 4445071 w 5387625"/>
              <a:gd name="connsiteY61" fmla="*/ 542925 h 1478781"/>
              <a:gd name="connsiteX62" fmla="*/ 4530796 w 5387625"/>
              <a:gd name="connsiteY62" fmla="*/ 600075 h 1478781"/>
              <a:gd name="connsiteX63" fmla="*/ 4559371 w 5387625"/>
              <a:gd name="connsiteY63" fmla="*/ 628650 h 1478781"/>
              <a:gd name="connsiteX64" fmla="*/ 4587946 w 5387625"/>
              <a:gd name="connsiteY64" fmla="*/ 638175 h 1478781"/>
              <a:gd name="connsiteX65" fmla="*/ 4673671 w 5387625"/>
              <a:gd name="connsiteY65" fmla="*/ 695325 h 1478781"/>
              <a:gd name="connsiteX66" fmla="*/ 4702246 w 5387625"/>
              <a:gd name="connsiteY66" fmla="*/ 714375 h 1478781"/>
              <a:gd name="connsiteX67" fmla="*/ 4730821 w 5387625"/>
              <a:gd name="connsiteY67" fmla="*/ 733425 h 1478781"/>
              <a:gd name="connsiteX68" fmla="*/ 4816546 w 5387625"/>
              <a:gd name="connsiteY68" fmla="*/ 809625 h 1478781"/>
              <a:gd name="connsiteX69" fmla="*/ 4845121 w 5387625"/>
              <a:gd name="connsiteY69" fmla="*/ 819150 h 1478781"/>
              <a:gd name="connsiteX70" fmla="*/ 4902271 w 5387625"/>
              <a:gd name="connsiteY70" fmla="*/ 857250 h 1478781"/>
              <a:gd name="connsiteX71" fmla="*/ 4968946 w 5387625"/>
              <a:gd name="connsiteY71" fmla="*/ 876300 h 1478781"/>
              <a:gd name="connsiteX72" fmla="*/ 4997521 w 5387625"/>
              <a:gd name="connsiteY72" fmla="*/ 885825 h 1478781"/>
              <a:gd name="connsiteX73" fmla="*/ 5064196 w 5387625"/>
              <a:gd name="connsiteY73" fmla="*/ 904875 h 1478781"/>
              <a:gd name="connsiteX74" fmla="*/ 5122079 w 5387625"/>
              <a:gd name="connsiteY74" fmla="*/ 976679 h 1478781"/>
              <a:gd name="connsiteX75" fmla="*/ 5232714 w 5387625"/>
              <a:gd name="connsiteY75" fmla="*/ 1044819 h 1478781"/>
              <a:gd name="connsiteX76" fmla="*/ 5349952 w 5387625"/>
              <a:gd name="connsiteY76" fmla="*/ 1153072 h 1478781"/>
              <a:gd name="connsiteX77" fmla="*/ 5387625 w 5387625"/>
              <a:gd name="connsiteY77" fmla="*/ 1262757 h 1478781"/>
              <a:gd name="connsiteX78" fmla="*/ 4847565 w 5387625"/>
              <a:gd name="connsiteY78" fmla="*/ 1478781 h 1478781"/>
              <a:gd name="connsiteX79" fmla="*/ 599093 w 5387625"/>
              <a:gd name="connsiteY79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2082871 w 5387625"/>
              <a:gd name="connsiteY23" fmla="*/ 228600 h 1478781"/>
              <a:gd name="connsiteX24" fmla="*/ 2168596 w 5387625"/>
              <a:gd name="connsiteY24" fmla="*/ 200025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68596 w 5387625"/>
              <a:gd name="connsiteY24" fmla="*/ 200025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52467 w 5387625"/>
              <a:gd name="connsiteY10" fmla="*/ 749631 h 1478781"/>
              <a:gd name="connsiteX11" fmla="*/ 739221 w 5387625"/>
              <a:gd name="connsiteY11" fmla="*/ 569570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52467 w 5387625"/>
              <a:gd name="connsiteY10" fmla="*/ 749631 h 1478781"/>
              <a:gd name="connsiteX11" fmla="*/ 735286 w 5387625"/>
              <a:gd name="connsiteY11" fmla="*/ 669901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52467 w 5387625"/>
              <a:gd name="connsiteY9" fmla="*/ 749631 h 1478781"/>
              <a:gd name="connsiteX10" fmla="*/ 735286 w 5387625"/>
              <a:gd name="connsiteY10" fmla="*/ 669901 h 1478781"/>
              <a:gd name="connsiteX11" fmla="*/ 840060 w 5387625"/>
              <a:gd name="connsiteY11" fmla="*/ 685471 h 1478781"/>
              <a:gd name="connsiteX12" fmla="*/ 973812 w 5387625"/>
              <a:gd name="connsiteY12" fmla="*/ 578129 h 1478781"/>
              <a:gd name="connsiteX13" fmla="*/ 1066155 w 5387625"/>
              <a:gd name="connsiteY13" fmla="*/ 522480 h 1478781"/>
              <a:gd name="connsiteX14" fmla="*/ 1142981 w 5387625"/>
              <a:gd name="connsiteY14" fmla="*/ 499417 h 1478781"/>
              <a:gd name="connsiteX15" fmla="*/ 1248383 w 5387625"/>
              <a:gd name="connsiteY15" fmla="*/ 437236 h 1478781"/>
              <a:gd name="connsiteX16" fmla="*/ 1314432 w 5387625"/>
              <a:gd name="connsiteY16" fmla="*/ 414173 h 1478781"/>
              <a:gd name="connsiteX17" fmla="*/ 1377752 w 5387625"/>
              <a:gd name="connsiteY17" fmla="*/ 423215 h 1478781"/>
              <a:gd name="connsiteX18" fmla="*/ 1472600 w 5387625"/>
              <a:gd name="connsiteY18" fmla="*/ 417704 h 1478781"/>
              <a:gd name="connsiteX19" fmla="*/ 1591685 w 5387625"/>
              <a:gd name="connsiteY19" fmla="*/ 380086 h 1478781"/>
              <a:gd name="connsiteX20" fmla="*/ 1723604 w 5387625"/>
              <a:gd name="connsiteY20" fmla="*/ 326415 h 1478781"/>
              <a:gd name="connsiteX21" fmla="*/ 1830033 w 5387625"/>
              <a:gd name="connsiteY21" fmla="*/ 295809 h 1478781"/>
              <a:gd name="connsiteX22" fmla="*/ 1988426 w 5387625"/>
              <a:gd name="connsiteY22" fmla="*/ 260706 h 1478781"/>
              <a:gd name="connsiteX23" fmla="*/ 2137114 w 5387625"/>
              <a:gd name="connsiteY23" fmla="*/ 204039 h 1478781"/>
              <a:gd name="connsiteX24" fmla="*/ 2197171 w 5387625"/>
              <a:gd name="connsiteY24" fmla="*/ 190500 h 1478781"/>
              <a:gd name="connsiteX25" fmla="*/ 2225746 w 5387625"/>
              <a:gd name="connsiteY25" fmla="*/ 171450 h 1478781"/>
              <a:gd name="connsiteX26" fmla="*/ 2294702 w 5387625"/>
              <a:gd name="connsiteY26" fmla="*/ 144373 h 1478781"/>
              <a:gd name="connsiteX27" fmla="*/ 2451260 w 5387625"/>
              <a:gd name="connsiteY27" fmla="*/ 114300 h 1478781"/>
              <a:gd name="connsiteX28" fmla="*/ 2711521 w 5387625"/>
              <a:gd name="connsiteY28" fmla="*/ 95250 h 1478781"/>
              <a:gd name="connsiteX29" fmla="*/ 2797246 w 5387625"/>
              <a:gd name="connsiteY29" fmla="*/ 66675 h 1478781"/>
              <a:gd name="connsiteX30" fmla="*/ 2825821 w 5387625"/>
              <a:gd name="connsiteY30" fmla="*/ 57150 h 1478781"/>
              <a:gd name="connsiteX31" fmla="*/ 2854396 w 5387625"/>
              <a:gd name="connsiteY31" fmla="*/ 38100 h 1478781"/>
              <a:gd name="connsiteX32" fmla="*/ 2911546 w 5387625"/>
              <a:gd name="connsiteY32" fmla="*/ 19050 h 1478781"/>
              <a:gd name="connsiteX33" fmla="*/ 2978221 w 5387625"/>
              <a:gd name="connsiteY33" fmla="*/ 0 h 1478781"/>
              <a:gd name="connsiteX34" fmla="*/ 3197296 w 5387625"/>
              <a:gd name="connsiteY34" fmla="*/ 9525 h 1478781"/>
              <a:gd name="connsiteX35" fmla="*/ 3254446 w 5387625"/>
              <a:gd name="connsiteY35" fmla="*/ 28575 h 1478781"/>
              <a:gd name="connsiteX36" fmla="*/ 3292546 w 5387625"/>
              <a:gd name="connsiteY36" fmla="*/ 38100 h 1478781"/>
              <a:gd name="connsiteX37" fmla="*/ 3349696 w 5387625"/>
              <a:gd name="connsiteY37" fmla="*/ 57150 h 1478781"/>
              <a:gd name="connsiteX38" fmla="*/ 3406846 w 5387625"/>
              <a:gd name="connsiteY38" fmla="*/ 76200 h 1478781"/>
              <a:gd name="connsiteX39" fmla="*/ 3435421 w 5387625"/>
              <a:gd name="connsiteY39" fmla="*/ 85725 h 1478781"/>
              <a:gd name="connsiteX40" fmla="*/ 3463996 w 5387625"/>
              <a:gd name="connsiteY40" fmla="*/ 95250 h 1478781"/>
              <a:gd name="connsiteX41" fmla="*/ 3578296 w 5387625"/>
              <a:gd name="connsiteY41" fmla="*/ 104775 h 1478781"/>
              <a:gd name="connsiteX42" fmla="*/ 3635446 w 5387625"/>
              <a:gd name="connsiteY42" fmla="*/ 133350 h 1478781"/>
              <a:gd name="connsiteX43" fmla="*/ 3664021 w 5387625"/>
              <a:gd name="connsiteY43" fmla="*/ 161925 h 1478781"/>
              <a:gd name="connsiteX44" fmla="*/ 3721171 w 5387625"/>
              <a:gd name="connsiteY44" fmla="*/ 200025 h 1478781"/>
              <a:gd name="connsiteX45" fmla="*/ 3749746 w 5387625"/>
              <a:gd name="connsiteY45" fmla="*/ 219075 h 1478781"/>
              <a:gd name="connsiteX46" fmla="*/ 3778321 w 5387625"/>
              <a:gd name="connsiteY46" fmla="*/ 247650 h 1478781"/>
              <a:gd name="connsiteX47" fmla="*/ 3835471 w 5387625"/>
              <a:gd name="connsiteY47" fmla="*/ 266700 h 1478781"/>
              <a:gd name="connsiteX48" fmla="*/ 3892621 w 5387625"/>
              <a:gd name="connsiteY48" fmla="*/ 295275 h 1478781"/>
              <a:gd name="connsiteX49" fmla="*/ 3921196 w 5387625"/>
              <a:gd name="connsiteY49" fmla="*/ 314325 h 1478781"/>
              <a:gd name="connsiteX50" fmla="*/ 3959296 w 5387625"/>
              <a:gd name="connsiteY50" fmla="*/ 323850 h 1478781"/>
              <a:gd name="connsiteX51" fmla="*/ 4102171 w 5387625"/>
              <a:gd name="connsiteY51" fmla="*/ 342900 h 1478781"/>
              <a:gd name="connsiteX52" fmla="*/ 4159321 w 5387625"/>
              <a:gd name="connsiteY52" fmla="*/ 361950 h 1478781"/>
              <a:gd name="connsiteX53" fmla="*/ 4187896 w 5387625"/>
              <a:gd name="connsiteY53" fmla="*/ 371475 h 1478781"/>
              <a:gd name="connsiteX54" fmla="*/ 4245046 w 5387625"/>
              <a:gd name="connsiteY54" fmla="*/ 419100 h 1478781"/>
              <a:gd name="connsiteX55" fmla="*/ 4302196 w 5387625"/>
              <a:gd name="connsiteY55" fmla="*/ 457200 h 1478781"/>
              <a:gd name="connsiteX56" fmla="*/ 4330771 w 5387625"/>
              <a:gd name="connsiteY56" fmla="*/ 476250 h 1478781"/>
              <a:gd name="connsiteX57" fmla="*/ 4387921 w 5387625"/>
              <a:gd name="connsiteY57" fmla="*/ 514350 h 1478781"/>
              <a:gd name="connsiteX58" fmla="*/ 4416496 w 5387625"/>
              <a:gd name="connsiteY58" fmla="*/ 533400 h 1478781"/>
              <a:gd name="connsiteX59" fmla="*/ 4445071 w 5387625"/>
              <a:gd name="connsiteY59" fmla="*/ 542925 h 1478781"/>
              <a:gd name="connsiteX60" fmla="*/ 4530796 w 5387625"/>
              <a:gd name="connsiteY60" fmla="*/ 600075 h 1478781"/>
              <a:gd name="connsiteX61" fmla="*/ 4559371 w 5387625"/>
              <a:gd name="connsiteY61" fmla="*/ 628650 h 1478781"/>
              <a:gd name="connsiteX62" fmla="*/ 4587946 w 5387625"/>
              <a:gd name="connsiteY62" fmla="*/ 638175 h 1478781"/>
              <a:gd name="connsiteX63" fmla="*/ 4673671 w 5387625"/>
              <a:gd name="connsiteY63" fmla="*/ 695325 h 1478781"/>
              <a:gd name="connsiteX64" fmla="*/ 4702246 w 5387625"/>
              <a:gd name="connsiteY64" fmla="*/ 714375 h 1478781"/>
              <a:gd name="connsiteX65" fmla="*/ 4730821 w 5387625"/>
              <a:gd name="connsiteY65" fmla="*/ 733425 h 1478781"/>
              <a:gd name="connsiteX66" fmla="*/ 4816546 w 5387625"/>
              <a:gd name="connsiteY66" fmla="*/ 809625 h 1478781"/>
              <a:gd name="connsiteX67" fmla="*/ 4845121 w 5387625"/>
              <a:gd name="connsiteY67" fmla="*/ 819150 h 1478781"/>
              <a:gd name="connsiteX68" fmla="*/ 4902271 w 5387625"/>
              <a:gd name="connsiteY68" fmla="*/ 857250 h 1478781"/>
              <a:gd name="connsiteX69" fmla="*/ 4968946 w 5387625"/>
              <a:gd name="connsiteY69" fmla="*/ 876300 h 1478781"/>
              <a:gd name="connsiteX70" fmla="*/ 4997521 w 5387625"/>
              <a:gd name="connsiteY70" fmla="*/ 885825 h 1478781"/>
              <a:gd name="connsiteX71" fmla="*/ 5064196 w 5387625"/>
              <a:gd name="connsiteY71" fmla="*/ 904875 h 1478781"/>
              <a:gd name="connsiteX72" fmla="*/ 5122079 w 5387625"/>
              <a:gd name="connsiteY72" fmla="*/ 976679 h 1478781"/>
              <a:gd name="connsiteX73" fmla="*/ 5232714 w 5387625"/>
              <a:gd name="connsiteY73" fmla="*/ 1044819 h 1478781"/>
              <a:gd name="connsiteX74" fmla="*/ 5349952 w 5387625"/>
              <a:gd name="connsiteY74" fmla="*/ 1153072 h 1478781"/>
              <a:gd name="connsiteX75" fmla="*/ 5387625 w 5387625"/>
              <a:gd name="connsiteY75" fmla="*/ 1262757 h 1478781"/>
              <a:gd name="connsiteX76" fmla="*/ 4847565 w 5387625"/>
              <a:gd name="connsiteY76" fmla="*/ 1478781 h 1478781"/>
              <a:gd name="connsiteX77" fmla="*/ 599093 w 5387625"/>
              <a:gd name="connsiteY77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577519 w 5387625"/>
              <a:gd name="connsiteY8" fmla="*/ 756108 h 1478781"/>
              <a:gd name="connsiteX9" fmla="*/ 652467 w 5387625"/>
              <a:gd name="connsiteY9" fmla="*/ 749631 h 1478781"/>
              <a:gd name="connsiteX10" fmla="*/ 735286 w 5387625"/>
              <a:gd name="connsiteY10" fmla="*/ 669901 h 1478781"/>
              <a:gd name="connsiteX11" fmla="*/ 840060 w 5387625"/>
              <a:gd name="connsiteY11" fmla="*/ 685471 h 1478781"/>
              <a:gd name="connsiteX12" fmla="*/ 973812 w 5387625"/>
              <a:gd name="connsiteY12" fmla="*/ 578129 h 1478781"/>
              <a:gd name="connsiteX13" fmla="*/ 1066155 w 5387625"/>
              <a:gd name="connsiteY13" fmla="*/ 522480 h 1478781"/>
              <a:gd name="connsiteX14" fmla="*/ 1142981 w 5387625"/>
              <a:gd name="connsiteY14" fmla="*/ 499417 h 1478781"/>
              <a:gd name="connsiteX15" fmla="*/ 1248383 w 5387625"/>
              <a:gd name="connsiteY15" fmla="*/ 437236 h 1478781"/>
              <a:gd name="connsiteX16" fmla="*/ 1314432 w 5387625"/>
              <a:gd name="connsiteY16" fmla="*/ 414173 h 1478781"/>
              <a:gd name="connsiteX17" fmla="*/ 1377752 w 5387625"/>
              <a:gd name="connsiteY17" fmla="*/ 423215 h 1478781"/>
              <a:gd name="connsiteX18" fmla="*/ 1472600 w 5387625"/>
              <a:gd name="connsiteY18" fmla="*/ 417704 h 1478781"/>
              <a:gd name="connsiteX19" fmla="*/ 1591685 w 5387625"/>
              <a:gd name="connsiteY19" fmla="*/ 380086 h 1478781"/>
              <a:gd name="connsiteX20" fmla="*/ 1723604 w 5387625"/>
              <a:gd name="connsiteY20" fmla="*/ 326415 h 1478781"/>
              <a:gd name="connsiteX21" fmla="*/ 1830033 w 5387625"/>
              <a:gd name="connsiteY21" fmla="*/ 295809 h 1478781"/>
              <a:gd name="connsiteX22" fmla="*/ 1988426 w 5387625"/>
              <a:gd name="connsiteY22" fmla="*/ 260706 h 1478781"/>
              <a:gd name="connsiteX23" fmla="*/ 2137114 w 5387625"/>
              <a:gd name="connsiteY23" fmla="*/ 204039 h 1478781"/>
              <a:gd name="connsiteX24" fmla="*/ 2197171 w 5387625"/>
              <a:gd name="connsiteY24" fmla="*/ 190500 h 1478781"/>
              <a:gd name="connsiteX25" fmla="*/ 2225746 w 5387625"/>
              <a:gd name="connsiteY25" fmla="*/ 171450 h 1478781"/>
              <a:gd name="connsiteX26" fmla="*/ 2294702 w 5387625"/>
              <a:gd name="connsiteY26" fmla="*/ 144373 h 1478781"/>
              <a:gd name="connsiteX27" fmla="*/ 2451260 w 5387625"/>
              <a:gd name="connsiteY27" fmla="*/ 114300 h 1478781"/>
              <a:gd name="connsiteX28" fmla="*/ 2711521 w 5387625"/>
              <a:gd name="connsiteY28" fmla="*/ 95250 h 1478781"/>
              <a:gd name="connsiteX29" fmla="*/ 2797246 w 5387625"/>
              <a:gd name="connsiteY29" fmla="*/ 66675 h 1478781"/>
              <a:gd name="connsiteX30" fmla="*/ 2825821 w 5387625"/>
              <a:gd name="connsiteY30" fmla="*/ 57150 h 1478781"/>
              <a:gd name="connsiteX31" fmla="*/ 2854396 w 5387625"/>
              <a:gd name="connsiteY31" fmla="*/ 38100 h 1478781"/>
              <a:gd name="connsiteX32" fmla="*/ 2911546 w 5387625"/>
              <a:gd name="connsiteY32" fmla="*/ 19050 h 1478781"/>
              <a:gd name="connsiteX33" fmla="*/ 2978221 w 5387625"/>
              <a:gd name="connsiteY33" fmla="*/ 0 h 1478781"/>
              <a:gd name="connsiteX34" fmla="*/ 3197296 w 5387625"/>
              <a:gd name="connsiteY34" fmla="*/ 9525 h 1478781"/>
              <a:gd name="connsiteX35" fmla="*/ 3254446 w 5387625"/>
              <a:gd name="connsiteY35" fmla="*/ 28575 h 1478781"/>
              <a:gd name="connsiteX36" fmla="*/ 3292546 w 5387625"/>
              <a:gd name="connsiteY36" fmla="*/ 38100 h 1478781"/>
              <a:gd name="connsiteX37" fmla="*/ 3349696 w 5387625"/>
              <a:gd name="connsiteY37" fmla="*/ 57150 h 1478781"/>
              <a:gd name="connsiteX38" fmla="*/ 3406846 w 5387625"/>
              <a:gd name="connsiteY38" fmla="*/ 76200 h 1478781"/>
              <a:gd name="connsiteX39" fmla="*/ 3435421 w 5387625"/>
              <a:gd name="connsiteY39" fmla="*/ 85725 h 1478781"/>
              <a:gd name="connsiteX40" fmla="*/ 3463996 w 5387625"/>
              <a:gd name="connsiteY40" fmla="*/ 95250 h 1478781"/>
              <a:gd name="connsiteX41" fmla="*/ 3578296 w 5387625"/>
              <a:gd name="connsiteY41" fmla="*/ 104775 h 1478781"/>
              <a:gd name="connsiteX42" fmla="*/ 3635446 w 5387625"/>
              <a:gd name="connsiteY42" fmla="*/ 133350 h 1478781"/>
              <a:gd name="connsiteX43" fmla="*/ 3664021 w 5387625"/>
              <a:gd name="connsiteY43" fmla="*/ 161925 h 1478781"/>
              <a:gd name="connsiteX44" fmla="*/ 3721171 w 5387625"/>
              <a:gd name="connsiteY44" fmla="*/ 200025 h 1478781"/>
              <a:gd name="connsiteX45" fmla="*/ 3749746 w 5387625"/>
              <a:gd name="connsiteY45" fmla="*/ 219075 h 1478781"/>
              <a:gd name="connsiteX46" fmla="*/ 3778321 w 5387625"/>
              <a:gd name="connsiteY46" fmla="*/ 247650 h 1478781"/>
              <a:gd name="connsiteX47" fmla="*/ 3835471 w 5387625"/>
              <a:gd name="connsiteY47" fmla="*/ 266700 h 1478781"/>
              <a:gd name="connsiteX48" fmla="*/ 3892621 w 5387625"/>
              <a:gd name="connsiteY48" fmla="*/ 295275 h 1478781"/>
              <a:gd name="connsiteX49" fmla="*/ 3921196 w 5387625"/>
              <a:gd name="connsiteY49" fmla="*/ 314325 h 1478781"/>
              <a:gd name="connsiteX50" fmla="*/ 3959296 w 5387625"/>
              <a:gd name="connsiteY50" fmla="*/ 323850 h 1478781"/>
              <a:gd name="connsiteX51" fmla="*/ 4102171 w 5387625"/>
              <a:gd name="connsiteY51" fmla="*/ 342900 h 1478781"/>
              <a:gd name="connsiteX52" fmla="*/ 4159321 w 5387625"/>
              <a:gd name="connsiteY52" fmla="*/ 361950 h 1478781"/>
              <a:gd name="connsiteX53" fmla="*/ 4187896 w 5387625"/>
              <a:gd name="connsiteY53" fmla="*/ 371475 h 1478781"/>
              <a:gd name="connsiteX54" fmla="*/ 4245046 w 5387625"/>
              <a:gd name="connsiteY54" fmla="*/ 419100 h 1478781"/>
              <a:gd name="connsiteX55" fmla="*/ 4302196 w 5387625"/>
              <a:gd name="connsiteY55" fmla="*/ 457200 h 1478781"/>
              <a:gd name="connsiteX56" fmla="*/ 4330771 w 5387625"/>
              <a:gd name="connsiteY56" fmla="*/ 476250 h 1478781"/>
              <a:gd name="connsiteX57" fmla="*/ 4387921 w 5387625"/>
              <a:gd name="connsiteY57" fmla="*/ 514350 h 1478781"/>
              <a:gd name="connsiteX58" fmla="*/ 4416496 w 5387625"/>
              <a:gd name="connsiteY58" fmla="*/ 533400 h 1478781"/>
              <a:gd name="connsiteX59" fmla="*/ 4445071 w 5387625"/>
              <a:gd name="connsiteY59" fmla="*/ 542925 h 1478781"/>
              <a:gd name="connsiteX60" fmla="*/ 4530796 w 5387625"/>
              <a:gd name="connsiteY60" fmla="*/ 600075 h 1478781"/>
              <a:gd name="connsiteX61" fmla="*/ 4559371 w 5387625"/>
              <a:gd name="connsiteY61" fmla="*/ 628650 h 1478781"/>
              <a:gd name="connsiteX62" fmla="*/ 4587946 w 5387625"/>
              <a:gd name="connsiteY62" fmla="*/ 638175 h 1478781"/>
              <a:gd name="connsiteX63" fmla="*/ 4673671 w 5387625"/>
              <a:gd name="connsiteY63" fmla="*/ 695325 h 1478781"/>
              <a:gd name="connsiteX64" fmla="*/ 4702246 w 5387625"/>
              <a:gd name="connsiteY64" fmla="*/ 714375 h 1478781"/>
              <a:gd name="connsiteX65" fmla="*/ 4730821 w 5387625"/>
              <a:gd name="connsiteY65" fmla="*/ 733425 h 1478781"/>
              <a:gd name="connsiteX66" fmla="*/ 4816546 w 5387625"/>
              <a:gd name="connsiteY66" fmla="*/ 809625 h 1478781"/>
              <a:gd name="connsiteX67" fmla="*/ 4845121 w 5387625"/>
              <a:gd name="connsiteY67" fmla="*/ 819150 h 1478781"/>
              <a:gd name="connsiteX68" fmla="*/ 4902271 w 5387625"/>
              <a:gd name="connsiteY68" fmla="*/ 857250 h 1478781"/>
              <a:gd name="connsiteX69" fmla="*/ 4968946 w 5387625"/>
              <a:gd name="connsiteY69" fmla="*/ 876300 h 1478781"/>
              <a:gd name="connsiteX70" fmla="*/ 4997521 w 5387625"/>
              <a:gd name="connsiteY70" fmla="*/ 885825 h 1478781"/>
              <a:gd name="connsiteX71" fmla="*/ 5064196 w 5387625"/>
              <a:gd name="connsiteY71" fmla="*/ 904875 h 1478781"/>
              <a:gd name="connsiteX72" fmla="*/ 5122079 w 5387625"/>
              <a:gd name="connsiteY72" fmla="*/ 976679 h 1478781"/>
              <a:gd name="connsiteX73" fmla="*/ 5232714 w 5387625"/>
              <a:gd name="connsiteY73" fmla="*/ 1044819 h 1478781"/>
              <a:gd name="connsiteX74" fmla="*/ 5349952 w 5387625"/>
              <a:gd name="connsiteY74" fmla="*/ 1153072 h 1478781"/>
              <a:gd name="connsiteX75" fmla="*/ 5387625 w 5387625"/>
              <a:gd name="connsiteY75" fmla="*/ 1262757 h 1478781"/>
              <a:gd name="connsiteX76" fmla="*/ 4847565 w 5387625"/>
              <a:gd name="connsiteY76" fmla="*/ 1478781 h 1478781"/>
              <a:gd name="connsiteX77" fmla="*/ 599093 w 5387625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142846 w 5419107"/>
              <a:gd name="connsiteY2" fmla="*/ 1099567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142846 w 5419107"/>
              <a:gd name="connsiteY2" fmla="*/ 1099567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83817 w 5419107"/>
              <a:gd name="connsiteY2" fmla="*/ 1143713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83817 w 5419107"/>
              <a:gd name="connsiteY2" fmla="*/ 1143713 h 1478781"/>
              <a:gd name="connsiteX3" fmla="*/ 204223 w 5419107"/>
              <a:gd name="connsiteY3" fmla="*/ 1007731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82197 w 5517487"/>
              <a:gd name="connsiteY2" fmla="*/ 1143713 h 1478781"/>
              <a:gd name="connsiteX3" fmla="*/ 302603 w 5517487"/>
              <a:gd name="connsiteY3" fmla="*/ 1007731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302603 w 5517487"/>
              <a:gd name="connsiteY3" fmla="*/ 1007731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57250 w 5517487"/>
              <a:gd name="connsiteY4" fmla="*/ 939411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57250 w 5517487"/>
              <a:gd name="connsiteY4" fmla="*/ 939411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354935 w 5517487"/>
              <a:gd name="connsiteY4" fmla="*/ 1003623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628498 w 5517487"/>
              <a:gd name="connsiteY6" fmla="*/ 842850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5157 w 5517487"/>
              <a:gd name="connsiteY12" fmla="*/ 594182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5737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6966 w 5517487"/>
              <a:gd name="connsiteY17" fmla="*/ 503479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70577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70577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964099 w 5517487"/>
              <a:gd name="connsiteY17" fmla="*/ 523544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35160 w 5517487"/>
              <a:gd name="connsiteY17" fmla="*/ 45130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35704 w 5517487"/>
              <a:gd name="connsiteY3" fmla="*/ 1132140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00287 w 5517487"/>
              <a:gd name="connsiteY3" fmla="*/ 116826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803704 w 5517487"/>
              <a:gd name="connsiteY7" fmla="*/ 921133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16028 w 5517487"/>
              <a:gd name="connsiteY3" fmla="*/ 1240498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803704 w 5517487"/>
              <a:gd name="connsiteY7" fmla="*/ 921133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694720 w 5483252"/>
              <a:gd name="connsiteY0" fmla="*/ 1478781 h 1478781"/>
              <a:gd name="connsiteX1" fmla="*/ 131044 w 5483252"/>
              <a:gd name="connsiteY1" fmla="*/ 1385573 h 1478781"/>
              <a:gd name="connsiteX2" fmla="*/ 14166 w 5483252"/>
              <a:gd name="connsiteY2" fmla="*/ 1260096 h 1478781"/>
              <a:gd name="connsiteX3" fmla="*/ 181793 w 5483252"/>
              <a:gd name="connsiteY3" fmla="*/ 1240498 h 1478781"/>
              <a:gd name="connsiteX4" fmla="*/ 304960 w 5483252"/>
              <a:gd name="connsiteY4" fmla="*/ 1115993 h 1478781"/>
              <a:gd name="connsiteX5" fmla="*/ 443696 w 5483252"/>
              <a:gd name="connsiteY5" fmla="*/ 1069088 h 1478781"/>
              <a:gd name="connsiteX6" fmla="*/ 602135 w 5483252"/>
              <a:gd name="connsiteY6" fmla="*/ 975288 h 1478781"/>
              <a:gd name="connsiteX7" fmla="*/ 769469 w 5483252"/>
              <a:gd name="connsiteY7" fmla="*/ 921133 h 1478781"/>
              <a:gd name="connsiteX8" fmla="*/ 877777 w 5483252"/>
              <a:gd name="connsiteY8" fmla="*/ 868479 h 1478781"/>
              <a:gd name="connsiteX9" fmla="*/ 980272 w 5483252"/>
              <a:gd name="connsiteY9" fmla="*/ 801802 h 1478781"/>
              <a:gd name="connsiteX10" fmla="*/ 1055222 w 5483252"/>
              <a:gd name="connsiteY10" fmla="*/ 742140 h 1478781"/>
              <a:gd name="connsiteX11" fmla="*/ 1002586 w 5483252"/>
              <a:gd name="connsiteY11" fmla="*/ 669418 h 1478781"/>
              <a:gd name="connsiteX12" fmla="*/ 1069441 w 5483252"/>
              <a:gd name="connsiteY12" fmla="*/ 610235 h 1478781"/>
              <a:gd name="connsiteX13" fmla="*/ 1157847 w 5483252"/>
              <a:gd name="connsiteY13" fmla="*/ 562612 h 1478781"/>
              <a:gd name="connsiteX14" fmla="*/ 1258285 w 5483252"/>
              <a:gd name="connsiteY14" fmla="*/ 527509 h 1478781"/>
              <a:gd name="connsiteX15" fmla="*/ 1336140 w 5483252"/>
              <a:gd name="connsiteY15" fmla="*/ 489408 h 1478781"/>
              <a:gd name="connsiteX16" fmla="*/ 1413995 w 5483252"/>
              <a:gd name="connsiteY16" fmla="*/ 474372 h 1478781"/>
              <a:gd name="connsiteX17" fmla="*/ 1493055 w 5483252"/>
              <a:gd name="connsiteY17" fmla="*/ 439267 h 1478781"/>
              <a:gd name="connsiteX18" fmla="*/ 1607578 w 5483252"/>
              <a:gd name="connsiteY18" fmla="*/ 405666 h 1478781"/>
              <a:gd name="connsiteX19" fmla="*/ 1722729 w 5483252"/>
              <a:gd name="connsiteY19" fmla="*/ 376073 h 1478781"/>
              <a:gd name="connsiteX20" fmla="*/ 1803490 w 5483252"/>
              <a:gd name="connsiteY20" fmla="*/ 346480 h 1478781"/>
              <a:gd name="connsiteX21" fmla="*/ 1921725 w 5483252"/>
              <a:gd name="connsiteY21" fmla="*/ 311862 h 1478781"/>
              <a:gd name="connsiteX22" fmla="*/ 2076182 w 5483252"/>
              <a:gd name="connsiteY22" fmla="*/ 284785 h 1478781"/>
              <a:gd name="connsiteX23" fmla="*/ 2197323 w 5483252"/>
              <a:gd name="connsiteY23" fmla="*/ 216079 h 1478781"/>
              <a:gd name="connsiteX24" fmla="*/ 2292798 w 5483252"/>
              <a:gd name="connsiteY24" fmla="*/ 190500 h 1478781"/>
              <a:gd name="connsiteX25" fmla="*/ 2321373 w 5483252"/>
              <a:gd name="connsiteY25" fmla="*/ 171450 h 1478781"/>
              <a:gd name="connsiteX26" fmla="*/ 2390329 w 5483252"/>
              <a:gd name="connsiteY26" fmla="*/ 144373 h 1478781"/>
              <a:gd name="connsiteX27" fmla="*/ 2546887 w 5483252"/>
              <a:gd name="connsiteY27" fmla="*/ 114300 h 1478781"/>
              <a:gd name="connsiteX28" fmla="*/ 2807148 w 5483252"/>
              <a:gd name="connsiteY28" fmla="*/ 95250 h 1478781"/>
              <a:gd name="connsiteX29" fmla="*/ 2892873 w 5483252"/>
              <a:gd name="connsiteY29" fmla="*/ 66675 h 1478781"/>
              <a:gd name="connsiteX30" fmla="*/ 2921448 w 5483252"/>
              <a:gd name="connsiteY30" fmla="*/ 57150 h 1478781"/>
              <a:gd name="connsiteX31" fmla="*/ 2950023 w 5483252"/>
              <a:gd name="connsiteY31" fmla="*/ 38100 h 1478781"/>
              <a:gd name="connsiteX32" fmla="*/ 3007173 w 5483252"/>
              <a:gd name="connsiteY32" fmla="*/ 19050 h 1478781"/>
              <a:gd name="connsiteX33" fmla="*/ 3073848 w 5483252"/>
              <a:gd name="connsiteY33" fmla="*/ 0 h 1478781"/>
              <a:gd name="connsiteX34" fmla="*/ 3292923 w 5483252"/>
              <a:gd name="connsiteY34" fmla="*/ 9525 h 1478781"/>
              <a:gd name="connsiteX35" fmla="*/ 3350073 w 5483252"/>
              <a:gd name="connsiteY35" fmla="*/ 28575 h 1478781"/>
              <a:gd name="connsiteX36" fmla="*/ 3388173 w 5483252"/>
              <a:gd name="connsiteY36" fmla="*/ 38100 h 1478781"/>
              <a:gd name="connsiteX37" fmla="*/ 3445323 w 5483252"/>
              <a:gd name="connsiteY37" fmla="*/ 57150 h 1478781"/>
              <a:gd name="connsiteX38" fmla="*/ 3502473 w 5483252"/>
              <a:gd name="connsiteY38" fmla="*/ 76200 h 1478781"/>
              <a:gd name="connsiteX39" fmla="*/ 3531048 w 5483252"/>
              <a:gd name="connsiteY39" fmla="*/ 85725 h 1478781"/>
              <a:gd name="connsiteX40" fmla="*/ 3559623 w 5483252"/>
              <a:gd name="connsiteY40" fmla="*/ 95250 h 1478781"/>
              <a:gd name="connsiteX41" fmla="*/ 3673923 w 5483252"/>
              <a:gd name="connsiteY41" fmla="*/ 104775 h 1478781"/>
              <a:gd name="connsiteX42" fmla="*/ 3731073 w 5483252"/>
              <a:gd name="connsiteY42" fmla="*/ 133350 h 1478781"/>
              <a:gd name="connsiteX43" fmla="*/ 3759648 w 5483252"/>
              <a:gd name="connsiteY43" fmla="*/ 161925 h 1478781"/>
              <a:gd name="connsiteX44" fmla="*/ 3816798 w 5483252"/>
              <a:gd name="connsiteY44" fmla="*/ 200025 h 1478781"/>
              <a:gd name="connsiteX45" fmla="*/ 3845373 w 5483252"/>
              <a:gd name="connsiteY45" fmla="*/ 219075 h 1478781"/>
              <a:gd name="connsiteX46" fmla="*/ 3873948 w 5483252"/>
              <a:gd name="connsiteY46" fmla="*/ 247650 h 1478781"/>
              <a:gd name="connsiteX47" fmla="*/ 3931098 w 5483252"/>
              <a:gd name="connsiteY47" fmla="*/ 266700 h 1478781"/>
              <a:gd name="connsiteX48" fmla="*/ 3988248 w 5483252"/>
              <a:gd name="connsiteY48" fmla="*/ 295275 h 1478781"/>
              <a:gd name="connsiteX49" fmla="*/ 4016823 w 5483252"/>
              <a:gd name="connsiteY49" fmla="*/ 314325 h 1478781"/>
              <a:gd name="connsiteX50" fmla="*/ 4054923 w 5483252"/>
              <a:gd name="connsiteY50" fmla="*/ 323850 h 1478781"/>
              <a:gd name="connsiteX51" fmla="*/ 4197798 w 5483252"/>
              <a:gd name="connsiteY51" fmla="*/ 342900 h 1478781"/>
              <a:gd name="connsiteX52" fmla="*/ 4254948 w 5483252"/>
              <a:gd name="connsiteY52" fmla="*/ 361950 h 1478781"/>
              <a:gd name="connsiteX53" fmla="*/ 4283523 w 5483252"/>
              <a:gd name="connsiteY53" fmla="*/ 371475 h 1478781"/>
              <a:gd name="connsiteX54" fmla="*/ 4340673 w 5483252"/>
              <a:gd name="connsiteY54" fmla="*/ 419100 h 1478781"/>
              <a:gd name="connsiteX55" fmla="*/ 4397823 w 5483252"/>
              <a:gd name="connsiteY55" fmla="*/ 457200 h 1478781"/>
              <a:gd name="connsiteX56" fmla="*/ 4426398 w 5483252"/>
              <a:gd name="connsiteY56" fmla="*/ 476250 h 1478781"/>
              <a:gd name="connsiteX57" fmla="*/ 4483548 w 5483252"/>
              <a:gd name="connsiteY57" fmla="*/ 514350 h 1478781"/>
              <a:gd name="connsiteX58" fmla="*/ 4512123 w 5483252"/>
              <a:gd name="connsiteY58" fmla="*/ 533400 h 1478781"/>
              <a:gd name="connsiteX59" fmla="*/ 4540698 w 5483252"/>
              <a:gd name="connsiteY59" fmla="*/ 542925 h 1478781"/>
              <a:gd name="connsiteX60" fmla="*/ 4626423 w 5483252"/>
              <a:gd name="connsiteY60" fmla="*/ 600075 h 1478781"/>
              <a:gd name="connsiteX61" fmla="*/ 4654998 w 5483252"/>
              <a:gd name="connsiteY61" fmla="*/ 628650 h 1478781"/>
              <a:gd name="connsiteX62" fmla="*/ 4683573 w 5483252"/>
              <a:gd name="connsiteY62" fmla="*/ 638175 h 1478781"/>
              <a:gd name="connsiteX63" fmla="*/ 4769298 w 5483252"/>
              <a:gd name="connsiteY63" fmla="*/ 695325 h 1478781"/>
              <a:gd name="connsiteX64" fmla="*/ 4797873 w 5483252"/>
              <a:gd name="connsiteY64" fmla="*/ 714375 h 1478781"/>
              <a:gd name="connsiteX65" fmla="*/ 4826448 w 5483252"/>
              <a:gd name="connsiteY65" fmla="*/ 733425 h 1478781"/>
              <a:gd name="connsiteX66" fmla="*/ 4912173 w 5483252"/>
              <a:gd name="connsiteY66" fmla="*/ 809625 h 1478781"/>
              <a:gd name="connsiteX67" fmla="*/ 4940748 w 5483252"/>
              <a:gd name="connsiteY67" fmla="*/ 819150 h 1478781"/>
              <a:gd name="connsiteX68" fmla="*/ 4997898 w 5483252"/>
              <a:gd name="connsiteY68" fmla="*/ 857250 h 1478781"/>
              <a:gd name="connsiteX69" fmla="*/ 5064573 w 5483252"/>
              <a:gd name="connsiteY69" fmla="*/ 876300 h 1478781"/>
              <a:gd name="connsiteX70" fmla="*/ 5093148 w 5483252"/>
              <a:gd name="connsiteY70" fmla="*/ 885825 h 1478781"/>
              <a:gd name="connsiteX71" fmla="*/ 5159823 w 5483252"/>
              <a:gd name="connsiteY71" fmla="*/ 904875 h 1478781"/>
              <a:gd name="connsiteX72" fmla="*/ 5217706 w 5483252"/>
              <a:gd name="connsiteY72" fmla="*/ 976679 h 1478781"/>
              <a:gd name="connsiteX73" fmla="*/ 5328341 w 5483252"/>
              <a:gd name="connsiteY73" fmla="*/ 1044819 h 1478781"/>
              <a:gd name="connsiteX74" fmla="*/ 5445579 w 5483252"/>
              <a:gd name="connsiteY74" fmla="*/ 1153072 h 1478781"/>
              <a:gd name="connsiteX75" fmla="*/ 5483252 w 5483252"/>
              <a:gd name="connsiteY75" fmla="*/ 1262757 h 1478781"/>
              <a:gd name="connsiteX76" fmla="*/ 4943192 w 5483252"/>
              <a:gd name="connsiteY76" fmla="*/ 1478781 h 1478781"/>
              <a:gd name="connsiteX77" fmla="*/ 694720 w 5483252"/>
              <a:gd name="connsiteY77" fmla="*/ 1478781 h 1478781"/>
              <a:gd name="connsiteX0" fmla="*/ 583875 w 5372407"/>
              <a:gd name="connsiteY0" fmla="*/ 1478781 h 1478781"/>
              <a:gd name="connsiteX1" fmla="*/ 20199 w 5372407"/>
              <a:gd name="connsiteY1" fmla="*/ 1385573 h 1478781"/>
              <a:gd name="connsiteX2" fmla="*/ 29248 w 5372407"/>
              <a:gd name="connsiteY2" fmla="*/ 1300228 h 1478781"/>
              <a:gd name="connsiteX3" fmla="*/ 70948 w 5372407"/>
              <a:gd name="connsiteY3" fmla="*/ 1240498 h 1478781"/>
              <a:gd name="connsiteX4" fmla="*/ 194115 w 5372407"/>
              <a:gd name="connsiteY4" fmla="*/ 1115993 h 1478781"/>
              <a:gd name="connsiteX5" fmla="*/ 332851 w 5372407"/>
              <a:gd name="connsiteY5" fmla="*/ 1069088 h 1478781"/>
              <a:gd name="connsiteX6" fmla="*/ 491290 w 5372407"/>
              <a:gd name="connsiteY6" fmla="*/ 975288 h 1478781"/>
              <a:gd name="connsiteX7" fmla="*/ 658624 w 5372407"/>
              <a:gd name="connsiteY7" fmla="*/ 921133 h 1478781"/>
              <a:gd name="connsiteX8" fmla="*/ 766932 w 5372407"/>
              <a:gd name="connsiteY8" fmla="*/ 868479 h 1478781"/>
              <a:gd name="connsiteX9" fmla="*/ 869427 w 5372407"/>
              <a:gd name="connsiteY9" fmla="*/ 801802 h 1478781"/>
              <a:gd name="connsiteX10" fmla="*/ 944377 w 5372407"/>
              <a:gd name="connsiteY10" fmla="*/ 742140 h 1478781"/>
              <a:gd name="connsiteX11" fmla="*/ 891741 w 5372407"/>
              <a:gd name="connsiteY11" fmla="*/ 669418 h 1478781"/>
              <a:gd name="connsiteX12" fmla="*/ 958596 w 5372407"/>
              <a:gd name="connsiteY12" fmla="*/ 610235 h 1478781"/>
              <a:gd name="connsiteX13" fmla="*/ 1047002 w 5372407"/>
              <a:gd name="connsiteY13" fmla="*/ 562612 h 1478781"/>
              <a:gd name="connsiteX14" fmla="*/ 1147440 w 5372407"/>
              <a:gd name="connsiteY14" fmla="*/ 527509 h 1478781"/>
              <a:gd name="connsiteX15" fmla="*/ 1225295 w 5372407"/>
              <a:gd name="connsiteY15" fmla="*/ 489408 h 1478781"/>
              <a:gd name="connsiteX16" fmla="*/ 1303150 w 5372407"/>
              <a:gd name="connsiteY16" fmla="*/ 474372 h 1478781"/>
              <a:gd name="connsiteX17" fmla="*/ 1382210 w 5372407"/>
              <a:gd name="connsiteY17" fmla="*/ 439267 h 1478781"/>
              <a:gd name="connsiteX18" fmla="*/ 1496733 w 5372407"/>
              <a:gd name="connsiteY18" fmla="*/ 405666 h 1478781"/>
              <a:gd name="connsiteX19" fmla="*/ 1611884 w 5372407"/>
              <a:gd name="connsiteY19" fmla="*/ 376073 h 1478781"/>
              <a:gd name="connsiteX20" fmla="*/ 1692645 w 5372407"/>
              <a:gd name="connsiteY20" fmla="*/ 346480 h 1478781"/>
              <a:gd name="connsiteX21" fmla="*/ 1810880 w 5372407"/>
              <a:gd name="connsiteY21" fmla="*/ 311862 h 1478781"/>
              <a:gd name="connsiteX22" fmla="*/ 1965337 w 5372407"/>
              <a:gd name="connsiteY22" fmla="*/ 284785 h 1478781"/>
              <a:gd name="connsiteX23" fmla="*/ 2086478 w 5372407"/>
              <a:gd name="connsiteY23" fmla="*/ 216079 h 1478781"/>
              <a:gd name="connsiteX24" fmla="*/ 2181953 w 5372407"/>
              <a:gd name="connsiteY24" fmla="*/ 190500 h 1478781"/>
              <a:gd name="connsiteX25" fmla="*/ 2210528 w 5372407"/>
              <a:gd name="connsiteY25" fmla="*/ 171450 h 1478781"/>
              <a:gd name="connsiteX26" fmla="*/ 2279484 w 5372407"/>
              <a:gd name="connsiteY26" fmla="*/ 144373 h 1478781"/>
              <a:gd name="connsiteX27" fmla="*/ 2436042 w 5372407"/>
              <a:gd name="connsiteY27" fmla="*/ 114300 h 1478781"/>
              <a:gd name="connsiteX28" fmla="*/ 2696303 w 5372407"/>
              <a:gd name="connsiteY28" fmla="*/ 95250 h 1478781"/>
              <a:gd name="connsiteX29" fmla="*/ 2782028 w 5372407"/>
              <a:gd name="connsiteY29" fmla="*/ 66675 h 1478781"/>
              <a:gd name="connsiteX30" fmla="*/ 2810603 w 5372407"/>
              <a:gd name="connsiteY30" fmla="*/ 57150 h 1478781"/>
              <a:gd name="connsiteX31" fmla="*/ 2839178 w 5372407"/>
              <a:gd name="connsiteY31" fmla="*/ 38100 h 1478781"/>
              <a:gd name="connsiteX32" fmla="*/ 2896328 w 5372407"/>
              <a:gd name="connsiteY32" fmla="*/ 19050 h 1478781"/>
              <a:gd name="connsiteX33" fmla="*/ 2963003 w 5372407"/>
              <a:gd name="connsiteY33" fmla="*/ 0 h 1478781"/>
              <a:gd name="connsiteX34" fmla="*/ 3182078 w 5372407"/>
              <a:gd name="connsiteY34" fmla="*/ 9525 h 1478781"/>
              <a:gd name="connsiteX35" fmla="*/ 3239228 w 5372407"/>
              <a:gd name="connsiteY35" fmla="*/ 28575 h 1478781"/>
              <a:gd name="connsiteX36" fmla="*/ 3277328 w 5372407"/>
              <a:gd name="connsiteY36" fmla="*/ 38100 h 1478781"/>
              <a:gd name="connsiteX37" fmla="*/ 3334478 w 5372407"/>
              <a:gd name="connsiteY37" fmla="*/ 57150 h 1478781"/>
              <a:gd name="connsiteX38" fmla="*/ 3391628 w 5372407"/>
              <a:gd name="connsiteY38" fmla="*/ 76200 h 1478781"/>
              <a:gd name="connsiteX39" fmla="*/ 3420203 w 5372407"/>
              <a:gd name="connsiteY39" fmla="*/ 85725 h 1478781"/>
              <a:gd name="connsiteX40" fmla="*/ 3448778 w 5372407"/>
              <a:gd name="connsiteY40" fmla="*/ 95250 h 1478781"/>
              <a:gd name="connsiteX41" fmla="*/ 3563078 w 5372407"/>
              <a:gd name="connsiteY41" fmla="*/ 104775 h 1478781"/>
              <a:gd name="connsiteX42" fmla="*/ 3620228 w 5372407"/>
              <a:gd name="connsiteY42" fmla="*/ 133350 h 1478781"/>
              <a:gd name="connsiteX43" fmla="*/ 3648803 w 5372407"/>
              <a:gd name="connsiteY43" fmla="*/ 161925 h 1478781"/>
              <a:gd name="connsiteX44" fmla="*/ 3705953 w 5372407"/>
              <a:gd name="connsiteY44" fmla="*/ 200025 h 1478781"/>
              <a:gd name="connsiteX45" fmla="*/ 3734528 w 5372407"/>
              <a:gd name="connsiteY45" fmla="*/ 219075 h 1478781"/>
              <a:gd name="connsiteX46" fmla="*/ 3763103 w 5372407"/>
              <a:gd name="connsiteY46" fmla="*/ 247650 h 1478781"/>
              <a:gd name="connsiteX47" fmla="*/ 3820253 w 5372407"/>
              <a:gd name="connsiteY47" fmla="*/ 266700 h 1478781"/>
              <a:gd name="connsiteX48" fmla="*/ 3877403 w 5372407"/>
              <a:gd name="connsiteY48" fmla="*/ 295275 h 1478781"/>
              <a:gd name="connsiteX49" fmla="*/ 3905978 w 5372407"/>
              <a:gd name="connsiteY49" fmla="*/ 314325 h 1478781"/>
              <a:gd name="connsiteX50" fmla="*/ 3944078 w 5372407"/>
              <a:gd name="connsiteY50" fmla="*/ 323850 h 1478781"/>
              <a:gd name="connsiteX51" fmla="*/ 4086953 w 5372407"/>
              <a:gd name="connsiteY51" fmla="*/ 342900 h 1478781"/>
              <a:gd name="connsiteX52" fmla="*/ 4144103 w 5372407"/>
              <a:gd name="connsiteY52" fmla="*/ 361950 h 1478781"/>
              <a:gd name="connsiteX53" fmla="*/ 4172678 w 5372407"/>
              <a:gd name="connsiteY53" fmla="*/ 371475 h 1478781"/>
              <a:gd name="connsiteX54" fmla="*/ 4229828 w 5372407"/>
              <a:gd name="connsiteY54" fmla="*/ 419100 h 1478781"/>
              <a:gd name="connsiteX55" fmla="*/ 4286978 w 5372407"/>
              <a:gd name="connsiteY55" fmla="*/ 457200 h 1478781"/>
              <a:gd name="connsiteX56" fmla="*/ 4315553 w 5372407"/>
              <a:gd name="connsiteY56" fmla="*/ 476250 h 1478781"/>
              <a:gd name="connsiteX57" fmla="*/ 4372703 w 5372407"/>
              <a:gd name="connsiteY57" fmla="*/ 514350 h 1478781"/>
              <a:gd name="connsiteX58" fmla="*/ 4401278 w 5372407"/>
              <a:gd name="connsiteY58" fmla="*/ 533400 h 1478781"/>
              <a:gd name="connsiteX59" fmla="*/ 4429853 w 5372407"/>
              <a:gd name="connsiteY59" fmla="*/ 542925 h 1478781"/>
              <a:gd name="connsiteX60" fmla="*/ 4515578 w 5372407"/>
              <a:gd name="connsiteY60" fmla="*/ 600075 h 1478781"/>
              <a:gd name="connsiteX61" fmla="*/ 4544153 w 5372407"/>
              <a:gd name="connsiteY61" fmla="*/ 628650 h 1478781"/>
              <a:gd name="connsiteX62" fmla="*/ 4572728 w 5372407"/>
              <a:gd name="connsiteY62" fmla="*/ 638175 h 1478781"/>
              <a:gd name="connsiteX63" fmla="*/ 4658453 w 5372407"/>
              <a:gd name="connsiteY63" fmla="*/ 695325 h 1478781"/>
              <a:gd name="connsiteX64" fmla="*/ 4687028 w 5372407"/>
              <a:gd name="connsiteY64" fmla="*/ 714375 h 1478781"/>
              <a:gd name="connsiteX65" fmla="*/ 4715603 w 5372407"/>
              <a:gd name="connsiteY65" fmla="*/ 733425 h 1478781"/>
              <a:gd name="connsiteX66" fmla="*/ 4801328 w 5372407"/>
              <a:gd name="connsiteY66" fmla="*/ 809625 h 1478781"/>
              <a:gd name="connsiteX67" fmla="*/ 4829903 w 5372407"/>
              <a:gd name="connsiteY67" fmla="*/ 819150 h 1478781"/>
              <a:gd name="connsiteX68" fmla="*/ 4887053 w 5372407"/>
              <a:gd name="connsiteY68" fmla="*/ 857250 h 1478781"/>
              <a:gd name="connsiteX69" fmla="*/ 4953728 w 5372407"/>
              <a:gd name="connsiteY69" fmla="*/ 876300 h 1478781"/>
              <a:gd name="connsiteX70" fmla="*/ 4982303 w 5372407"/>
              <a:gd name="connsiteY70" fmla="*/ 885825 h 1478781"/>
              <a:gd name="connsiteX71" fmla="*/ 5048978 w 5372407"/>
              <a:gd name="connsiteY71" fmla="*/ 904875 h 1478781"/>
              <a:gd name="connsiteX72" fmla="*/ 5106861 w 5372407"/>
              <a:gd name="connsiteY72" fmla="*/ 976679 h 1478781"/>
              <a:gd name="connsiteX73" fmla="*/ 5217496 w 5372407"/>
              <a:gd name="connsiteY73" fmla="*/ 1044819 h 1478781"/>
              <a:gd name="connsiteX74" fmla="*/ 5334734 w 5372407"/>
              <a:gd name="connsiteY74" fmla="*/ 1153072 h 1478781"/>
              <a:gd name="connsiteX75" fmla="*/ 5372407 w 5372407"/>
              <a:gd name="connsiteY75" fmla="*/ 1262757 h 1478781"/>
              <a:gd name="connsiteX76" fmla="*/ 4832347 w 5372407"/>
              <a:gd name="connsiteY76" fmla="*/ 1478781 h 1478781"/>
              <a:gd name="connsiteX77" fmla="*/ 583875 w 5372407"/>
              <a:gd name="connsiteY77" fmla="*/ 1478781 h 1478781"/>
              <a:gd name="connsiteX0" fmla="*/ 596111 w 5384643"/>
              <a:gd name="connsiteY0" fmla="*/ 1478781 h 1478781"/>
              <a:gd name="connsiteX1" fmla="*/ 32435 w 5384643"/>
              <a:gd name="connsiteY1" fmla="*/ 1385573 h 1478781"/>
              <a:gd name="connsiteX2" fmla="*/ 83184 w 5384643"/>
              <a:gd name="connsiteY2" fmla="*/ 1240498 h 1478781"/>
              <a:gd name="connsiteX3" fmla="*/ 206351 w 5384643"/>
              <a:gd name="connsiteY3" fmla="*/ 1115993 h 1478781"/>
              <a:gd name="connsiteX4" fmla="*/ 345087 w 5384643"/>
              <a:gd name="connsiteY4" fmla="*/ 1069088 h 1478781"/>
              <a:gd name="connsiteX5" fmla="*/ 503526 w 5384643"/>
              <a:gd name="connsiteY5" fmla="*/ 975288 h 1478781"/>
              <a:gd name="connsiteX6" fmla="*/ 670860 w 5384643"/>
              <a:gd name="connsiteY6" fmla="*/ 921133 h 1478781"/>
              <a:gd name="connsiteX7" fmla="*/ 779168 w 5384643"/>
              <a:gd name="connsiteY7" fmla="*/ 868479 h 1478781"/>
              <a:gd name="connsiteX8" fmla="*/ 881663 w 5384643"/>
              <a:gd name="connsiteY8" fmla="*/ 801802 h 1478781"/>
              <a:gd name="connsiteX9" fmla="*/ 956613 w 5384643"/>
              <a:gd name="connsiteY9" fmla="*/ 742140 h 1478781"/>
              <a:gd name="connsiteX10" fmla="*/ 903977 w 5384643"/>
              <a:gd name="connsiteY10" fmla="*/ 669418 h 1478781"/>
              <a:gd name="connsiteX11" fmla="*/ 970832 w 5384643"/>
              <a:gd name="connsiteY11" fmla="*/ 610235 h 1478781"/>
              <a:gd name="connsiteX12" fmla="*/ 1059238 w 5384643"/>
              <a:gd name="connsiteY12" fmla="*/ 562612 h 1478781"/>
              <a:gd name="connsiteX13" fmla="*/ 1159676 w 5384643"/>
              <a:gd name="connsiteY13" fmla="*/ 527509 h 1478781"/>
              <a:gd name="connsiteX14" fmla="*/ 1237531 w 5384643"/>
              <a:gd name="connsiteY14" fmla="*/ 489408 h 1478781"/>
              <a:gd name="connsiteX15" fmla="*/ 1315386 w 5384643"/>
              <a:gd name="connsiteY15" fmla="*/ 474372 h 1478781"/>
              <a:gd name="connsiteX16" fmla="*/ 1394446 w 5384643"/>
              <a:gd name="connsiteY16" fmla="*/ 439267 h 1478781"/>
              <a:gd name="connsiteX17" fmla="*/ 1508969 w 5384643"/>
              <a:gd name="connsiteY17" fmla="*/ 405666 h 1478781"/>
              <a:gd name="connsiteX18" fmla="*/ 1624120 w 5384643"/>
              <a:gd name="connsiteY18" fmla="*/ 376073 h 1478781"/>
              <a:gd name="connsiteX19" fmla="*/ 1704881 w 5384643"/>
              <a:gd name="connsiteY19" fmla="*/ 346480 h 1478781"/>
              <a:gd name="connsiteX20" fmla="*/ 1823116 w 5384643"/>
              <a:gd name="connsiteY20" fmla="*/ 311862 h 1478781"/>
              <a:gd name="connsiteX21" fmla="*/ 1977573 w 5384643"/>
              <a:gd name="connsiteY21" fmla="*/ 284785 h 1478781"/>
              <a:gd name="connsiteX22" fmla="*/ 2098714 w 5384643"/>
              <a:gd name="connsiteY22" fmla="*/ 216079 h 1478781"/>
              <a:gd name="connsiteX23" fmla="*/ 2194189 w 5384643"/>
              <a:gd name="connsiteY23" fmla="*/ 190500 h 1478781"/>
              <a:gd name="connsiteX24" fmla="*/ 2222764 w 5384643"/>
              <a:gd name="connsiteY24" fmla="*/ 171450 h 1478781"/>
              <a:gd name="connsiteX25" fmla="*/ 2291720 w 5384643"/>
              <a:gd name="connsiteY25" fmla="*/ 144373 h 1478781"/>
              <a:gd name="connsiteX26" fmla="*/ 2448278 w 5384643"/>
              <a:gd name="connsiteY26" fmla="*/ 114300 h 1478781"/>
              <a:gd name="connsiteX27" fmla="*/ 2708539 w 5384643"/>
              <a:gd name="connsiteY27" fmla="*/ 95250 h 1478781"/>
              <a:gd name="connsiteX28" fmla="*/ 2794264 w 5384643"/>
              <a:gd name="connsiteY28" fmla="*/ 66675 h 1478781"/>
              <a:gd name="connsiteX29" fmla="*/ 2822839 w 5384643"/>
              <a:gd name="connsiteY29" fmla="*/ 57150 h 1478781"/>
              <a:gd name="connsiteX30" fmla="*/ 2851414 w 5384643"/>
              <a:gd name="connsiteY30" fmla="*/ 38100 h 1478781"/>
              <a:gd name="connsiteX31" fmla="*/ 2908564 w 5384643"/>
              <a:gd name="connsiteY31" fmla="*/ 19050 h 1478781"/>
              <a:gd name="connsiteX32" fmla="*/ 2975239 w 5384643"/>
              <a:gd name="connsiteY32" fmla="*/ 0 h 1478781"/>
              <a:gd name="connsiteX33" fmla="*/ 3194314 w 5384643"/>
              <a:gd name="connsiteY33" fmla="*/ 9525 h 1478781"/>
              <a:gd name="connsiteX34" fmla="*/ 3251464 w 5384643"/>
              <a:gd name="connsiteY34" fmla="*/ 28575 h 1478781"/>
              <a:gd name="connsiteX35" fmla="*/ 3289564 w 5384643"/>
              <a:gd name="connsiteY35" fmla="*/ 38100 h 1478781"/>
              <a:gd name="connsiteX36" fmla="*/ 3346714 w 5384643"/>
              <a:gd name="connsiteY36" fmla="*/ 57150 h 1478781"/>
              <a:gd name="connsiteX37" fmla="*/ 3403864 w 5384643"/>
              <a:gd name="connsiteY37" fmla="*/ 76200 h 1478781"/>
              <a:gd name="connsiteX38" fmla="*/ 3432439 w 5384643"/>
              <a:gd name="connsiteY38" fmla="*/ 85725 h 1478781"/>
              <a:gd name="connsiteX39" fmla="*/ 3461014 w 5384643"/>
              <a:gd name="connsiteY39" fmla="*/ 95250 h 1478781"/>
              <a:gd name="connsiteX40" fmla="*/ 3575314 w 5384643"/>
              <a:gd name="connsiteY40" fmla="*/ 104775 h 1478781"/>
              <a:gd name="connsiteX41" fmla="*/ 3632464 w 5384643"/>
              <a:gd name="connsiteY41" fmla="*/ 133350 h 1478781"/>
              <a:gd name="connsiteX42" fmla="*/ 3661039 w 5384643"/>
              <a:gd name="connsiteY42" fmla="*/ 161925 h 1478781"/>
              <a:gd name="connsiteX43" fmla="*/ 3718189 w 5384643"/>
              <a:gd name="connsiteY43" fmla="*/ 200025 h 1478781"/>
              <a:gd name="connsiteX44" fmla="*/ 3746764 w 5384643"/>
              <a:gd name="connsiteY44" fmla="*/ 219075 h 1478781"/>
              <a:gd name="connsiteX45" fmla="*/ 3775339 w 5384643"/>
              <a:gd name="connsiteY45" fmla="*/ 247650 h 1478781"/>
              <a:gd name="connsiteX46" fmla="*/ 3832489 w 5384643"/>
              <a:gd name="connsiteY46" fmla="*/ 266700 h 1478781"/>
              <a:gd name="connsiteX47" fmla="*/ 3889639 w 5384643"/>
              <a:gd name="connsiteY47" fmla="*/ 295275 h 1478781"/>
              <a:gd name="connsiteX48" fmla="*/ 3918214 w 5384643"/>
              <a:gd name="connsiteY48" fmla="*/ 314325 h 1478781"/>
              <a:gd name="connsiteX49" fmla="*/ 3956314 w 5384643"/>
              <a:gd name="connsiteY49" fmla="*/ 323850 h 1478781"/>
              <a:gd name="connsiteX50" fmla="*/ 4099189 w 5384643"/>
              <a:gd name="connsiteY50" fmla="*/ 342900 h 1478781"/>
              <a:gd name="connsiteX51" fmla="*/ 4156339 w 5384643"/>
              <a:gd name="connsiteY51" fmla="*/ 361950 h 1478781"/>
              <a:gd name="connsiteX52" fmla="*/ 4184914 w 5384643"/>
              <a:gd name="connsiteY52" fmla="*/ 371475 h 1478781"/>
              <a:gd name="connsiteX53" fmla="*/ 4242064 w 5384643"/>
              <a:gd name="connsiteY53" fmla="*/ 419100 h 1478781"/>
              <a:gd name="connsiteX54" fmla="*/ 4299214 w 5384643"/>
              <a:gd name="connsiteY54" fmla="*/ 457200 h 1478781"/>
              <a:gd name="connsiteX55" fmla="*/ 4327789 w 5384643"/>
              <a:gd name="connsiteY55" fmla="*/ 476250 h 1478781"/>
              <a:gd name="connsiteX56" fmla="*/ 4384939 w 5384643"/>
              <a:gd name="connsiteY56" fmla="*/ 514350 h 1478781"/>
              <a:gd name="connsiteX57" fmla="*/ 4413514 w 5384643"/>
              <a:gd name="connsiteY57" fmla="*/ 533400 h 1478781"/>
              <a:gd name="connsiteX58" fmla="*/ 4442089 w 5384643"/>
              <a:gd name="connsiteY58" fmla="*/ 542925 h 1478781"/>
              <a:gd name="connsiteX59" fmla="*/ 4527814 w 5384643"/>
              <a:gd name="connsiteY59" fmla="*/ 600075 h 1478781"/>
              <a:gd name="connsiteX60" fmla="*/ 4556389 w 5384643"/>
              <a:gd name="connsiteY60" fmla="*/ 628650 h 1478781"/>
              <a:gd name="connsiteX61" fmla="*/ 4584964 w 5384643"/>
              <a:gd name="connsiteY61" fmla="*/ 638175 h 1478781"/>
              <a:gd name="connsiteX62" fmla="*/ 4670689 w 5384643"/>
              <a:gd name="connsiteY62" fmla="*/ 695325 h 1478781"/>
              <a:gd name="connsiteX63" fmla="*/ 4699264 w 5384643"/>
              <a:gd name="connsiteY63" fmla="*/ 714375 h 1478781"/>
              <a:gd name="connsiteX64" fmla="*/ 4727839 w 5384643"/>
              <a:gd name="connsiteY64" fmla="*/ 733425 h 1478781"/>
              <a:gd name="connsiteX65" fmla="*/ 4813564 w 5384643"/>
              <a:gd name="connsiteY65" fmla="*/ 809625 h 1478781"/>
              <a:gd name="connsiteX66" fmla="*/ 4842139 w 5384643"/>
              <a:gd name="connsiteY66" fmla="*/ 819150 h 1478781"/>
              <a:gd name="connsiteX67" fmla="*/ 4899289 w 5384643"/>
              <a:gd name="connsiteY67" fmla="*/ 857250 h 1478781"/>
              <a:gd name="connsiteX68" fmla="*/ 4965964 w 5384643"/>
              <a:gd name="connsiteY68" fmla="*/ 876300 h 1478781"/>
              <a:gd name="connsiteX69" fmla="*/ 4994539 w 5384643"/>
              <a:gd name="connsiteY69" fmla="*/ 885825 h 1478781"/>
              <a:gd name="connsiteX70" fmla="*/ 5061214 w 5384643"/>
              <a:gd name="connsiteY70" fmla="*/ 904875 h 1478781"/>
              <a:gd name="connsiteX71" fmla="*/ 5119097 w 5384643"/>
              <a:gd name="connsiteY71" fmla="*/ 976679 h 1478781"/>
              <a:gd name="connsiteX72" fmla="*/ 5229732 w 5384643"/>
              <a:gd name="connsiteY72" fmla="*/ 1044819 h 1478781"/>
              <a:gd name="connsiteX73" fmla="*/ 5346970 w 5384643"/>
              <a:gd name="connsiteY73" fmla="*/ 1153072 h 1478781"/>
              <a:gd name="connsiteX74" fmla="*/ 5384643 w 5384643"/>
              <a:gd name="connsiteY74" fmla="*/ 1262757 h 1478781"/>
              <a:gd name="connsiteX75" fmla="*/ 4844583 w 5384643"/>
              <a:gd name="connsiteY75" fmla="*/ 1478781 h 1478781"/>
              <a:gd name="connsiteX76" fmla="*/ 596111 w 53846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61421 w 5349953"/>
              <a:gd name="connsiteY0" fmla="*/ 1478781 h 1478781"/>
              <a:gd name="connsiteX1" fmla="*/ 41032 w 5349953"/>
              <a:gd name="connsiteY1" fmla="*/ 1425705 h 1478781"/>
              <a:gd name="connsiteX2" fmla="*/ 48494 w 5349953"/>
              <a:gd name="connsiteY2" fmla="*/ 1240498 h 1478781"/>
              <a:gd name="connsiteX3" fmla="*/ 171661 w 5349953"/>
              <a:gd name="connsiteY3" fmla="*/ 1115993 h 1478781"/>
              <a:gd name="connsiteX4" fmla="*/ 310397 w 5349953"/>
              <a:gd name="connsiteY4" fmla="*/ 1069088 h 1478781"/>
              <a:gd name="connsiteX5" fmla="*/ 468836 w 5349953"/>
              <a:gd name="connsiteY5" fmla="*/ 975288 h 1478781"/>
              <a:gd name="connsiteX6" fmla="*/ 636170 w 5349953"/>
              <a:gd name="connsiteY6" fmla="*/ 921133 h 1478781"/>
              <a:gd name="connsiteX7" fmla="*/ 744478 w 5349953"/>
              <a:gd name="connsiteY7" fmla="*/ 868479 h 1478781"/>
              <a:gd name="connsiteX8" fmla="*/ 846973 w 5349953"/>
              <a:gd name="connsiteY8" fmla="*/ 801802 h 1478781"/>
              <a:gd name="connsiteX9" fmla="*/ 921923 w 5349953"/>
              <a:gd name="connsiteY9" fmla="*/ 742140 h 1478781"/>
              <a:gd name="connsiteX10" fmla="*/ 869287 w 5349953"/>
              <a:gd name="connsiteY10" fmla="*/ 669418 h 1478781"/>
              <a:gd name="connsiteX11" fmla="*/ 936142 w 5349953"/>
              <a:gd name="connsiteY11" fmla="*/ 610235 h 1478781"/>
              <a:gd name="connsiteX12" fmla="*/ 1024548 w 5349953"/>
              <a:gd name="connsiteY12" fmla="*/ 562612 h 1478781"/>
              <a:gd name="connsiteX13" fmla="*/ 1124986 w 5349953"/>
              <a:gd name="connsiteY13" fmla="*/ 527509 h 1478781"/>
              <a:gd name="connsiteX14" fmla="*/ 1202841 w 5349953"/>
              <a:gd name="connsiteY14" fmla="*/ 489408 h 1478781"/>
              <a:gd name="connsiteX15" fmla="*/ 1280696 w 5349953"/>
              <a:gd name="connsiteY15" fmla="*/ 474372 h 1478781"/>
              <a:gd name="connsiteX16" fmla="*/ 1359756 w 5349953"/>
              <a:gd name="connsiteY16" fmla="*/ 439267 h 1478781"/>
              <a:gd name="connsiteX17" fmla="*/ 1474279 w 5349953"/>
              <a:gd name="connsiteY17" fmla="*/ 405666 h 1478781"/>
              <a:gd name="connsiteX18" fmla="*/ 1589430 w 5349953"/>
              <a:gd name="connsiteY18" fmla="*/ 376073 h 1478781"/>
              <a:gd name="connsiteX19" fmla="*/ 1670191 w 5349953"/>
              <a:gd name="connsiteY19" fmla="*/ 346480 h 1478781"/>
              <a:gd name="connsiteX20" fmla="*/ 1788426 w 5349953"/>
              <a:gd name="connsiteY20" fmla="*/ 311862 h 1478781"/>
              <a:gd name="connsiteX21" fmla="*/ 1942883 w 5349953"/>
              <a:gd name="connsiteY21" fmla="*/ 284785 h 1478781"/>
              <a:gd name="connsiteX22" fmla="*/ 2064024 w 5349953"/>
              <a:gd name="connsiteY22" fmla="*/ 216079 h 1478781"/>
              <a:gd name="connsiteX23" fmla="*/ 2159499 w 5349953"/>
              <a:gd name="connsiteY23" fmla="*/ 190500 h 1478781"/>
              <a:gd name="connsiteX24" fmla="*/ 2188074 w 5349953"/>
              <a:gd name="connsiteY24" fmla="*/ 171450 h 1478781"/>
              <a:gd name="connsiteX25" fmla="*/ 2257030 w 5349953"/>
              <a:gd name="connsiteY25" fmla="*/ 144373 h 1478781"/>
              <a:gd name="connsiteX26" fmla="*/ 2413588 w 5349953"/>
              <a:gd name="connsiteY26" fmla="*/ 114300 h 1478781"/>
              <a:gd name="connsiteX27" fmla="*/ 2673849 w 5349953"/>
              <a:gd name="connsiteY27" fmla="*/ 95250 h 1478781"/>
              <a:gd name="connsiteX28" fmla="*/ 2759574 w 5349953"/>
              <a:gd name="connsiteY28" fmla="*/ 66675 h 1478781"/>
              <a:gd name="connsiteX29" fmla="*/ 2788149 w 5349953"/>
              <a:gd name="connsiteY29" fmla="*/ 57150 h 1478781"/>
              <a:gd name="connsiteX30" fmla="*/ 2816724 w 5349953"/>
              <a:gd name="connsiteY30" fmla="*/ 38100 h 1478781"/>
              <a:gd name="connsiteX31" fmla="*/ 2873874 w 5349953"/>
              <a:gd name="connsiteY31" fmla="*/ 19050 h 1478781"/>
              <a:gd name="connsiteX32" fmla="*/ 2940549 w 5349953"/>
              <a:gd name="connsiteY32" fmla="*/ 0 h 1478781"/>
              <a:gd name="connsiteX33" fmla="*/ 3159624 w 5349953"/>
              <a:gd name="connsiteY33" fmla="*/ 9525 h 1478781"/>
              <a:gd name="connsiteX34" fmla="*/ 3216774 w 5349953"/>
              <a:gd name="connsiteY34" fmla="*/ 28575 h 1478781"/>
              <a:gd name="connsiteX35" fmla="*/ 3254874 w 5349953"/>
              <a:gd name="connsiteY35" fmla="*/ 38100 h 1478781"/>
              <a:gd name="connsiteX36" fmla="*/ 3312024 w 5349953"/>
              <a:gd name="connsiteY36" fmla="*/ 57150 h 1478781"/>
              <a:gd name="connsiteX37" fmla="*/ 3369174 w 5349953"/>
              <a:gd name="connsiteY37" fmla="*/ 76200 h 1478781"/>
              <a:gd name="connsiteX38" fmla="*/ 3397749 w 5349953"/>
              <a:gd name="connsiteY38" fmla="*/ 85725 h 1478781"/>
              <a:gd name="connsiteX39" fmla="*/ 3426324 w 5349953"/>
              <a:gd name="connsiteY39" fmla="*/ 95250 h 1478781"/>
              <a:gd name="connsiteX40" fmla="*/ 3540624 w 5349953"/>
              <a:gd name="connsiteY40" fmla="*/ 104775 h 1478781"/>
              <a:gd name="connsiteX41" fmla="*/ 3597774 w 5349953"/>
              <a:gd name="connsiteY41" fmla="*/ 133350 h 1478781"/>
              <a:gd name="connsiteX42" fmla="*/ 3626349 w 5349953"/>
              <a:gd name="connsiteY42" fmla="*/ 161925 h 1478781"/>
              <a:gd name="connsiteX43" fmla="*/ 3683499 w 5349953"/>
              <a:gd name="connsiteY43" fmla="*/ 200025 h 1478781"/>
              <a:gd name="connsiteX44" fmla="*/ 3712074 w 5349953"/>
              <a:gd name="connsiteY44" fmla="*/ 219075 h 1478781"/>
              <a:gd name="connsiteX45" fmla="*/ 3740649 w 5349953"/>
              <a:gd name="connsiteY45" fmla="*/ 247650 h 1478781"/>
              <a:gd name="connsiteX46" fmla="*/ 3797799 w 5349953"/>
              <a:gd name="connsiteY46" fmla="*/ 266700 h 1478781"/>
              <a:gd name="connsiteX47" fmla="*/ 3854949 w 5349953"/>
              <a:gd name="connsiteY47" fmla="*/ 295275 h 1478781"/>
              <a:gd name="connsiteX48" fmla="*/ 3883524 w 5349953"/>
              <a:gd name="connsiteY48" fmla="*/ 314325 h 1478781"/>
              <a:gd name="connsiteX49" fmla="*/ 3921624 w 5349953"/>
              <a:gd name="connsiteY49" fmla="*/ 323850 h 1478781"/>
              <a:gd name="connsiteX50" fmla="*/ 4064499 w 5349953"/>
              <a:gd name="connsiteY50" fmla="*/ 342900 h 1478781"/>
              <a:gd name="connsiteX51" fmla="*/ 4121649 w 5349953"/>
              <a:gd name="connsiteY51" fmla="*/ 361950 h 1478781"/>
              <a:gd name="connsiteX52" fmla="*/ 4150224 w 5349953"/>
              <a:gd name="connsiteY52" fmla="*/ 371475 h 1478781"/>
              <a:gd name="connsiteX53" fmla="*/ 4207374 w 5349953"/>
              <a:gd name="connsiteY53" fmla="*/ 419100 h 1478781"/>
              <a:gd name="connsiteX54" fmla="*/ 4264524 w 5349953"/>
              <a:gd name="connsiteY54" fmla="*/ 457200 h 1478781"/>
              <a:gd name="connsiteX55" fmla="*/ 4293099 w 5349953"/>
              <a:gd name="connsiteY55" fmla="*/ 476250 h 1478781"/>
              <a:gd name="connsiteX56" fmla="*/ 4350249 w 5349953"/>
              <a:gd name="connsiteY56" fmla="*/ 514350 h 1478781"/>
              <a:gd name="connsiteX57" fmla="*/ 4378824 w 5349953"/>
              <a:gd name="connsiteY57" fmla="*/ 533400 h 1478781"/>
              <a:gd name="connsiteX58" fmla="*/ 4407399 w 5349953"/>
              <a:gd name="connsiteY58" fmla="*/ 542925 h 1478781"/>
              <a:gd name="connsiteX59" fmla="*/ 4493124 w 5349953"/>
              <a:gd name="connsiteY59" fmla="*/ 600075 h 1478781"/>
              <a:gd name="connsiteX60" fmla="*/ 4521699 w 5349953"/>
              <a:gd name="connsiteY60" fmla="*/ 628650 h 1478781"/>
              <a:gd name="connsiteX61" fmla="*/ 4550274 w 5349953"/>
              <a:gd name="connsiteY61" fmla="*/ 638175 h 1478781"/>
              <a:gd name="connsiteX62" fmla="*/ 4635999 w 5349953"/>
              <a:gd name="connsiteY62" fmla="*/ 695325 h 1478781"/>
              <a:gd name="connsiteX63" fmla="*/ 4664574 w 5349953"/>
              <a:gd name="connsiteY63" fmla="*/ 714375 h 1478781"/>
              <a:gd name="connsiteX64" fmla="*/ 4693149 w 5349953"/>
              <a:gd name="connsiteY64" fmla="*/ 733425 h 1478781"/>
              <a:gd name="connsiteX65" fmla="*/ 4778874 w 5349953"/>
              <a:gd name="connsiteY65" fmla="*/ 809625 h 1478781"/>
              <a:gd name="connsiteX66" fmla="*/ 4807449 w 5349953"/>
              <a:gd name="connsiteY66" fmla="*/ 819150 h 1478781"/>
              <a:gd name="connsiteX67" fmla="*/ 4864599 w 5349953"/>
              <a:gd name="connsiteY67" fmla="*/ 857250 h 1478781"/>
              <a:gd name="connsiteX68" fmla="*/ 4931274 w 5349953"/>
              <a:gd name="connsiteY68" fmla="*/ 876300 h 1478781"/>
              <a:gd name="connsiteX69" fmla="*/ 4959849 w 5349953"/>
              <a:gd name="connsiteY69" fmla="*/ 885825 h 1478781"/>
              <a:gd name="connsiteX70" fmla="*/ 5026524 w 5349953"/>
              <a:gd name="connsiteY70" fmla="*/ 904875 h 1478781"/>
              <a:gd name="connsiteX71" fmla="*/ 5084407 w 5349953"/>
              <a:gd name="connsiteY71" fmla="*/ 976679 h 1478781"/>
              <a:gd name="connsiteX72" fmla="*/ 5195042 w 5349953"/>
              <a:gd name="connsiteY72" fmla="*/ 1044819 h 1478781"/>
              <a:gd name="connsiteX73" fmla="*/ 5312280 w 5349953"/>
              <a:gd name="connsiteY73" fmla="*/ 1153072 h 1478781"/>
              <a:gd name="connsiteX74" fmla="*/ 5349953 w 5349953"/>
              <a:gd name="connsiteY74" fmla="*/ 1262757 h 1478781"/>
              <a:gd name="connsiteX75" fmla="*/ 4809893 w 5349953"/>
              <a:gd name="connsiteY75" fmla="*/ 1478781 h 1478781"/>
              <a:gd name="connsiteX76" fmla="*/ 561421 w 5349953"/>
              <a:gd name="connsiteY76" fmla="*/ 1478781 h 1478781"/>
              <a:gd name="connsiteX0" fmla="*/ 561745 w 5350277"/>
              <a:gd name="connsiteY0" fmla="*/ 1478781 h 1478781"/>
              <a:gd name="connsiteX1" fmla="*/ 41356 w 5350277"/>
              <a:gd name="connsiteY1" fmla="*/ 1425705 h 1478781"/>
              <a:gd name="connsiteX2" fmla="*/ 48818 w 5350277"/>
              <a:gd name="connsiteY2" fmla="*/ 1240498 h 1478781"/>
              <a:gd name="connsiteX3" fmla="*/ 179856 w 5350277"/>
              <a:gd name="connsiteY3" fmla="*/ 1164152 h 1478781"/>
              <a:gd name="connsiteX4" fmla="*/ 310721 w 5350277"/>
              <a:gd name="connsiteY4" fmla="*/ 1069088 h 1478781"/>
              <a:gd name="connsiteX5" fmla="*/ 469160 w 5350277"/>
              <a:gd name="connsiteY5" fmla="*/ 975288 h 1478781"/>
              <a:gd name="connsiteX6" fmla="*/ 636494 w 5350277"/>
              <a:gd name="connsiteY6" fmla="*/ 921133 h 1478781"/>
              <a:gd name="connsiteX7" fmla="*/ 744802 w 5350277"/>
              <a:gd name="connsiteY7" fmla="*/ 868479 h 1478781"/>
              <a:gd name="connsiteX8" fmla="*/ 847297 w 5350277"/>
              <a:gd name="connsiteY8" fmla="*/ 801802 h 1478781"/>
              <a:gd name="connsiteX9" fmla="*/ 922247 w 5350277"/>
              <a:gd name="connsiteY9" fmla="*/ 742140 h 1478781"/>
              <a:gd name="connsiteX10" fmla="*/ 869611 w 5350277"/>
              <a:gd name="connsiteY10" fmla="*/ 669418 h 1478781"/>
              <a:gd name="connsiteX11" fmla="*/ 936466 w 5350277"/>
              <a:gd name="connsiteY11" fmla="*/ 610235 h 1478781"/>
              <a:gd name="connsiteX12" fmla="*/ 1024872 w 5350277"/>
              <a:gd name="connsiteY12" fmla="*/ 562612 h 1478781"/>
              <a:gd name="connsiteX13" fmla="*/ 1125310 w 5350277"/>
              <a:gd name="connsiteY13" fmla="*/ 527509 h 1478781"/>
              <a:gd name="connsiteX14" fmla="*/ 1203165 w 5350277"/>
              <a:gd name="connsiteY14" fmla="*/ 489408 h 1478781"/>
              <a:gd name="connsiteX15" fmla="*/ 1281020 w 5350277"/>
              <a:gd name="connsiteY15" fmla="*/ 474372 h 1478781"/>
              <a:gd name="connsiteX16" fmla="*/ 1360080 w 5350277"/>
              <a:gd name="connsiteY16" fmla="*/ 439267 h 1478781"/>
              <a:gd name="connsiteX17" fmla="*/ 1474603 w 5350277"/>
              <a:gd name="connsiteY17" fmla="*/ 405666 h 1478781"/>
              <a:gd name="connsiteX18" fmla="*/ 1589754 w 5350277"/>
              <a:gd name="connsiteY18" fmla="*/ 376073 h 1478781"/>
              <a:gd name="connsiteX19" fmla="*/ 1670515 w 5350277"/>
              <a:gd name="connsiteY19" fmla="*/ 346480 h 1478781"/>
              <a:gd name="connsiteX20" fmla="*/ 1788750 w 5350277"/>
              <a:gd name="connsiteY20" fmla="*/ 311862 h 1478781"/>
              <a:gd name="connsiteX21" fmla="*/ 1943207 w 5350277"/>
              <a:gd name="connsiteY21" fmla="*/ 284785 h 1478781"/>
              <a:gd name="connsiteX22" fmla="*/ 2064348 w 5350277"/>
              <a:gd name="connsiteY22" fmla="*/ 216079 h 1478781"/>
              <a:gd name="connsiteX23" fmla="*/ 2159823 w 5350277"/>
              <a:gd name="connsiteY23" fmla="*/ 190500 h 1478781"/>
              <a:gd name="connsiteX24" fmla="*/ 2188398 w 5350277"/>
              <a:gd name="connsiteY24" fmla="*/ 171450 h 1478781"/>
              <a:gd name="connsiteX25" fmla="*/ 2257354 w 5350277"/>
              <a:gd name="connsiteY25" fmla="*/ 144373 h 1478781"/>
              <a:gd name="connsiteX26" fmla="*/ 2413912 w 5350277"/>
              <a:gd name="connsiteY26" fmla="*/ 114300 h 1478781"/>
              <a:gd name="connsiteX27" fmla="*/ 2674173 w 5350277"/>
              <a:gd name="connsiteY27" fmla="*/ 95250 h 1478781"/>
              <a:gd name="connsiteX28" fmla="*/ 2759898 w 5350277"/>
              <a:gd name="connsiteY28" fmla="*/ 66675 h 1478781"/>
              <a:gd name="connsiteX29" fmla="*/ 2788473 w 5350277"/>
              <a:gd name="connsiteY29" fmla="*/ 57150 h 1478781"/>
              <a:gd name="connsiteX30" fmla="*/ 2817048 w 5350277"/>
              <a:gd name="connsiteY30" fmla="*/ 38100 h 1478781"/>
              <a:gd name="connsiteX31" fmla="*/ 2874198 w 5350277"/>
              <a:gd name="connsiteY31" fmla="*/ 19050 h 1478781"/>
              <a:gd name="connsiteX32" fmla="*/ 2940873 w 5350277"/>
              <a:gd name="connsiteY32" fmla="*/ 0 h 1478781"/>
              <a:gd name="connsiteX33" fmla="*/ 3159948 w 5350277"/>
              <a:gd name="connsiteY33" fmla="*/ 9525 h 1478781"/>
              <a:gd name="connsiteX34" fmla="*/ 3217098 w 5350277"/>
              <a:gd name="connsiteY34" fmla="*/ 28575 h 1478781"/>
              <a:gd name="connsiteX35" fmla="*/ 3255198 w 5350277"/>
              <a:gd name="connsiteY35" fmla="*/ 38100 h 1478781"/>
              <a:gd name="connsiteX36" fmla="*/ 3312348 w 5350277"/>
              <a:gd name="connsiteY36" fmla="*/ 57150 h 1478781"/>
              <a:gd name="connsiteX37" fmla="*/ 3369498 w 5350277"/>
              <a:gd name="connsiteY37" fmla="*/ 76200 h 1478781"/>
              <a:gd name="connsiteX38" fmla="*/ 3398073 w 5350277"/>
              <a:gd name="connsiteY38" fmla="*/ 85725 h 1478781"/>
              <a:gd name="connsiteX39" fmla="*/ 3426648 w 5350277"/>
              <a:gd name="connsiteY39" fmla="*/ 95250 h 1478781"/>
              <a:gd name="connsiteX40" fmla="*/ 3540948 w 5350277"/>
              <a:gd name="connsiteY40" fmla="*/ 104775 h 1478781"/>
              <a:gd name="connsiteX41" fmla="*/ 3598098 w 5350277"/>
              <a:gd name="connsiteY41" fmla="*/ 133350 h 1478781"/>
              <a:gd name="connsiteX42" fmla="*/ 3626673 w 5350277"/>
              <a:gd name="connsiteY42" fmla="*/ 161925 h 1478781"/>
              <a:gd name="connsiteX43" fmla="*/ 3683823 w 5350277"/>
              <a:gd name="connsiteY43" fmla="*/ 200025 h 1478781"/>
              <a:gd name="connsiteX44" fmla="*/ 3712398 w 5350277"/>
              <a:gd name="connsiteY44" fmla="*/ 219075 h 1478781"/>
              <a:gd name="connsiteX45" fmla="*/ 3740973 w 5350277"/>
              <a:gd name="connsiteY45" fmla="*/ 247650 h 1478781"/>
              <a:gd name="connsiteX46" fmla="*/ 3798123 w 5350277"/>
              <a:gd name="connsiteY46" fmla="*/ 266700 h 1478781"/>
              <a:gd name="connsiteX47" fmla="*/ 3855273 w 5350277"/>
              <a:gd name="connsiteY47" fmla="*/ 295275 h 1478781"/>
              <a:gd name="connsiteX48" fmla="*/ 3883848 w 5350277"/>
              <a:gd name="connsiteY48" fmla="*/ 314325 h 1478781"/>
              <a:gd name="connsiteX49" fmla="*/ 3921948 w 5350277"/>
              <a:gd name="connsiteY49" fmla="*/ 323850 h 1478781"/>
              <a:gd name="connsiteX50" fmla="*/ 4064823 w 5350277"/>
              <a:gd name="connsiteY50" fmla="*/ 342900 h 1478781"/>
              <a:gd name="connsiteX51" fmla="*/ 4121973 w 5350277"/>
              <a:gd name="connsiteY51" fmla="*/ 361950 h 1478781"/>
              <a:gd name="connsiteX52" fmla="*/ 4150548 w 5350277"/>
              <a:gd name="connsiteY52" fmla="*/ 371475 h 1478781"/>
              <a:gd name="connsiteX53" fmla="*/ 4207698 w 5350277"/>
              <a:gd name="connsiteY53" fmla="*/ 419100 h 1478781"/>
              <a:gd name="connsiteX54" fmla="*/ 4264848 w 5350277"/>
              <a:gd name="connsiteY54" fmla="*/ 457200 h 1478781"/>
              <a:gd name="connsiteX55" fmla="*/ 4293423 w 5350277"/>
              <a:gd name="connsiteY55" fmla="*/ 476250 h 1478781"/>
              <a:gd name="connsiteX56" fmla="*/ 4350573 w 5350277"/>
              <a:gd name="connsiteY56" fmla="*/ 514350 h 1478781"/>
              <a:gd name="connsiteX57" fmla="*/ 4379148 w 5350277"/>
              <a:gd name="connsiteY57" fmla="*/ 533400 h 1478781"/>
              <a:gd name="connsiteX58" fmla="*/ 4407723 w 5350277"/>
              <a:gd name="connsiteY58" fmla="*/ 542925 h 1478781"/>
              <a:gd name="connsiteX59" fmla="*/ 4493448 w 5350277"/>
              <a:gd name="connsiteY59" fmla="*/ 600075 h 1478781"/>
              <a:gd name="connsiteX60" fmla="*/ 4522023 w 5350277"/>
              <a:gd name="connsiteY60" fmla="*/ 628650 h 1478781"/>
              <a:gd name="connsiteX61" fmla="*/ 4550598 w 5350277"/>
              <a:gd name="connsiteY61" fmla="*/ 638175 h 1478781"/>
              <a:gd name="connsiteX62" fmla="*/ 4636323 w 5350277"/>
              <a:gd name="connsiteY62" fmla="*/ 695325 h 1478781"/>
              <a:gd name="connsiteX63" fmla="*/ 4664898 w 5350277"/>
              <a:gd name="connsiteY63" fmla="*/ 714375 h 1478781"/>
              <a:gd name="connsiteX64" fmla="*/ 4693473 w 5350277"/>
              <a:gd name="connsiteY64" fmla="*/ 733425 h 1478781"/>
              <a:gd name="connsiteX65" fmla="*/ 4779198 w 5350277"/>
              <a:gd name="connsiteY65" fmla="*/ 809625 h 1478781"/>
              <a:gd name="connsiteX66" fmla="*/ 4807773 w 5350277"/>
              <a:gd name="connsiteY66" fmla="*/ 819150 h 1478781"/>
              <a:gd name="connsiteX67" fmla="*/ 4864923 w 5350277"/>
              <a:gd name="connsiteY67" fmla="*/ 857250 h 1478781"/>
              <a:gd name="connsiteX68" fmla="*/ 4931598 w 5350277"/>
              <a:gd name="connsiteY68" fmla="*/ 876300 h 1478781"/>
              <a:gd name="connsiteX69" fmla="*/ 4960173 w 5350277"/>
              <a:gd name="connsiteY69" fmla="*/ 885825 h 1478781"/>
              <a:gd name="connsiteX70" fmla="*/ 5026848 w 5350277"/>
              <a:gd name="connsiteY70" fmla="*/ 904875 h 1478781"/>
              <a:gd name="connsiteX71" fmla="*/ 5084731 w 5350277"/>
              <a:gd name="connsiteY71" fmla="*/ 976679 h 1478781"/>
              <a:gd name="connsiteX72" fmla="*/ 5195366 w 5350277"/>
              <a:gd name="connsiteY72" fmla="*/ 1044819 h 1478781"/>
              <a:gd name="connsiteX73" fmla="*/ 5312604 w 5350277"/>
              <a:gd name="connsiteY73" fmla="*/ 1153072 h 1478781"/>
              <a:gd name="connsiteX74" fmla="*/ 5350277 w 5350277"/>
              <a:gd name="connsiteY74" fmla="*/ 1262757 h 1478781"/>
              <a:gd name="connsiteX75" fmla="*/ 4810217 w 5350277"/>
              <a:gd name="connsiteY75" fmla="*/ 1478781 h 1478781"/>
              <a:gd name="connsiteX76" fmla="*/ 561745 w 5350277"/>
              <a:gd name="connsiteY76" fmla="*/ 1478781 h 1478781"/>
              <a:gd name="connsiteX0" fmla="*/ 557553 w 5346085"/>
              <a:gd name="connsiteY0" fmla="*/ 1478781 h 1478781"/>
              <a:gd name="connsiteX1" fmla="*/ 37164 w 5346085"/>
              <a:gd name="connsiteY1" fmla="*/ 1425705 h 1478781"/>
              <a:gd name="connsiteX2" fmla="*/ 60367 w 5346085"/>
              <a:gd name="connsiteY2" fmla="*/ 1284643 h 1478781"/>
              <a:gd name="connsiteX3" fmla="*/ 175664 w 5346085"/>
              <a:gd name="connsiteY3" fmla="*/ 1164152 h 1478781"/>
              <a:gd name="connsiteX4" fmla="*/ 306529 w 5346085"/>
              <a:gd name="connsiteY4" fmla="*/ 1069088 h 1478781"/>
              <a:gd name="connsiteX5" fmla="*/ 464968 w 5346085"/>
              <a:gd name="connsiteY5" fmla="*/ 975288 h 1478781"/>
              <a:gd name="connsiteX6" fmla="*/ 632302 w 5346085"/>
              <a:gd name="connsiteY6" fmla="*/ 921133 h 1478781"/>
              <a:gd name="connsiteX7" fmla="*/ 740610 w 5346085"/>
              <a:gd name="connsiteY7" fmla="*/ 868479 h 1478781"/>
              <a:gd name="connsiteX8" fmla="*/ 843105 w 5346085"/>
              <a:gd name="connsiteY8" fmla="*/ 801802 h 1478781"/>
              <a:gd name="connsiteX9" fmla="*/ 918055 w 5346085"/>
              <a:gd name="connsiteY9" fmla="*/ 742140 h 1478781"/>
              <a:gd name="connsiteX10" fmla="*/ 865419 w 5346085"/>
              <a:gd name="connsiteY10" fmla="*/ 669418 h 1478781"/>
              <a:gd name="connsiteX11" fmla="*/ 932274 w 5346085"/>
              <a:gd name="connsiteY11" fmla="*/ 610235 h 1478781"/>
              <a:gd name="connsiteX12" fmla="*/ 1020680 w 5346085"/>
              <a:gd name="connsiteY12" fmla="*/ 562612 h 1478781"/>
              <a:gd name="connsiteX13" fmla="*/ 1121118 w 5346085"/>
              <a:gd name="connsiteY13" fmla="*/ 527509 h 1478781"/>
              <a:gd name="connsiteX14" fmla="*/ 1198973 w 5346085"/>
              <a:gd name="connsiteY14" fmla="*/ 489408 h 1478781"/>
              <a:gd name="connsiteX15" fmla="*/ 1276828 w 5346085"/>
              <a:gd name="connsiteY15" fmla="*/ 474372 h 1478781"/>
              <a:gd name="connsiteX16" fmla="*/ 1355888 w 5346085"/>
              <a:gd name="connsiteY16" fmla="*/ 439267 h 1478781"/>
              <a:gd name="connsiteX17" fmla="*/ 1470411 w 5346085"/>
              <a:gd name="connsiteY17" fmla="*/ 405666 h 1478781"/>
              <a:gd name="connsiteX18" fmla="*/ 1585562 w 5346085"/>
              <a:gd name="connsiteY18" fmla="*/ 376073 h 1478781"/>
              <a:gd name="connsiteX19" fmla="*/ 1666323 w 5346085"/>
              <a:gd name="connsiteY19" fmla="*/ 346480 h 1478781"/>
              <a:gd name="connsiteX20" fmla="*/ 1784558 w 5346085"/>
              <a:gd name="connsiteY20" fmla="*/ 311862 h 1478781"/>
              <a:gd name="connsiteX21" fmla="*/ 1939015 w 5346085"/>
              <a:gd name="connsiteY21" fmla="*/ 284785 h 1478781"/>
              <a:gd name="connsiteX22" fmla="*/ 2060156 w 5346085"/>
              <a:gd name="connsiteY22" fmla="*/ 216079 h 1478781"/>
              <a:gd name="connsiteX23" fmla="*/ 2155631 w 5346085"/>
              <a:gd name="connsiteY23" fmla="*/ 190500 h 1478781"/>
              <a:gd name="connsiteX24" fmla="*/ 2184206 w 5346085"/>
              <a:gd name="connsiteY24" fmla="*/ 171450 h 1478781"/>
              <a:gd name="connsiteX25" fmla="*/ 2253162 w 5346085"/>
              <a:gd name="connsiteY25" fmla="*/ 144373 h 1478781"/>
              <a:gd name="connsiteX26" fmla="*/ 2409720 w 5346085"/>
              <a:gd name="connsiteY26" fmla="*/ 114300 h 1478781"/>
              <a:gd name="connsiteX27" fmla="*/ 2669981 w 5346085"/>
              <a:gd name="connsiteY27" fmla="*/ 95250 h 1478781"/>
              <a:gd name="connsiteX28" fmla="*/ 2755706 w 5346085"/>
              <a:gd name="connsiteY28" fmla="*/ 66675 h 1478781"/>
              <a:gd name="connsiteX29" fmla="*/ 2784281 w 5346085"/>
              <a:gd name="connsiteY29" fmla="*/ 57150 h 1478781"/>
              <a:gd name="connsiteX30" fmla="*/ 2812856 w 5346085"/>
              <a:gd name="connsiteY30" fmla="*/ 38100 h 1478781"/>
              <a:gd name="connsiteX31" fmla="*/ 2870006 w 5346085"/>
              <a:gd name="connsiteY31" fmla="*/ 19050 h 1478781"/>
              <a:gd name="connsiteX32" fmla="*/ 2936681 w 5346085"/>
              <a:gd name="connsiteY32" fmla="*/ 0 h 1478781"/>
              <a:gd name="connsiteX33" fmla="*/ 3155756 w 5346085"/>
              <a:gd name="connsiteY33" fmla="*/ 9525 h 1478781"/>
              <a:gd name="connsiteX34" fmla="*/ 3212906 w 5346085"/>
              <a:gd name="connsiteY34" fmla="*/ 28575 h 1478781"/>
              <a:gd name="connsiteX35" fmla="*/ 3251006 w 5346085"/>
              <a:gd name="connsiteY35" fmla="*/ 38100 h 1478781"/>
              <a:gd name="connsiteX36" fmla="*/ 3308156 w 5346085"/>
              <a:gd name="connsiteY36" fmla="*/ 57150 h 1478781"/>
              <a:gd name="connsiteX37" fmla="*/ 3365306 w 5346085"/>
              <a:gd name="connsiteY37" fmla="*/ 76200 h 1478781"/>
              <a:gd name="connsiteX38" fmla="*/ 3393881 w 5346085"/>
              <a:gd name="connsiteY38" fmla="*/ 85725 h 1478781"/>
              <a:gd name="connsiteX39" fmla="*/ 3422456 w 5346085"/>
              <a:gd name="connsiteY39" fmla="*/ 95250 h 1478781"/>
              <a:gd name="connsiteX40" fmla="*/ 3536756 w 5346085"/>
              <a:gd name="connsiteY40" fmla="*/ 104775 h 1478781"/>
              <a:gd name="connsiteX41" fmla="*/ 3593906 w 5346085"/>
              <a:gd name="connsiteY41" fmla="*/ 133350 h 1478781"/>
              <a:gd name="connsiteX42" fmla="*/ 3622481 w 5346085"/>
              <a:gd name="connsiteY42" fmla="*/ 161925 h 1478781"/>
              <a:gd name="connsiteX43" fmla="*/ 3679631 w 5346085"/>
              <a:gd name="connsiteY43" fmla="*/ 200025 h 1478781"/>
              <a:gd name="connsiteX44" fmla="*/ 3708206 w 5346085"/>
              <a:gd name="connsiteY44" fmla="*/ 219075 h 1478781"/>
              <a:gd name="connsiteX45" fmla="*/ 3736781 w 5346085"/>
              <a:gd name="connsiteY45" fmla="*/ 247650 h 1478781"/>
              <a:gd name="connsiteX46" fmla="*/ 3793931 w 5346085"/>
              <a:gd name="connsiteY46" fmla="*/ 266700 h 1478781"/>
              <a:gd name="connsiteX47" fmla="*/ 3851081 w 5346085"/>
              <a:gd name="connsiteY47" fmla="*/ 295275 h 1478781"/>
              <a:gd name="connsiteX48" fmla="*/ 3879656 w 5346085"/>
              <a:gd name="connsiteY48" fmla="*/ 314325 h 1478781"/>
              <a:gd name="connsiteX49" fmla="*/ 3917756 w 5346085"/>
              <a:gd name="connsiteY49" fmla="*/ 323850 h 1478781"/>
              <a:gd name="connsiteX50" fmla="*/ 4060631 w 5346085"/>
              <a:gd name="connsiteY50" fmla="*/ 342900 h 1478781"/>
              <a:gd name="connsiteX51" fmla="*/ 4117781 w 5346085"/>
              <a:gd name="connsiteY51" fmla="*/ 361950 h 1478781"/>
              <a:gd name="connsiteX52" fmla="*/ 4146356 w 5346085"/>
              <a:gd name="connsiteY52" fmla="*/ 371475 h 1478781"/>
              <a:gd name="connsiteX53" fmla="*/ 4203506 w 5346085"/>
              <a:gd name="connsiteY53" fmla="*/ 419100 h 1478781"/>
              <a:gd name="connsiteX54" fmla="*/ 4260656 w 5346085"/>
              <a:gd name="connsiteY54" fmla="*/ 457200 h 1478781"/>
              <a:gd name="connsiteX55" fmla="*/ 4289231 w 5346085"/>
              <a:gd name="connsiteY55" fmla="*/ 476250 h 1478781"/>
              <a:gd name="connsiteX56" fmla="*/ 4346381 w 5346085"/>
              <a:gd name="connsiteY56" fmla="*/ 514350 h 1478781"/>
              <a:gd name="connsiteX57" fmla="*/ 4374956 w 5346085"/>
              <a:gd name="connsiteY57" fmla="*/ 533400 h 1478781"/>
              <a:gd name="connsiteX58" fmla="*/ 4403531 w 5346085"/>
              <a:gd name="connsiteY58" fmla="*/ 542925 h 1478781"/>
              <a:gd name="connsiteX59" fmla="*/ 4489256 w 5346085"/>
              <a:gd name="connsiteY59" fmla="*/ 600075 h 1478781"/>
              <a:gd name="connsiteX60" fmla="*/ 4517831 w 5346085"/>
              <a:gd name="connsiteY60" fmla="*/ 628650 h 1478781"/>
              <a:gd name="connsiteX61" fmla="*/ 4546406 w 5346085"/>
              <a:gd name="connsiteY61" fmla="*/ 638175 h 1478781"/>
              <a:gd name="connsiteX62" fmla="*/ 4632131 w 5346085"/>
              <a:gd name="connsiteY62" fmla="*/ 695325 h 1478781"/>
              <a:gd name="connsiteX63" fmla="*/ 4660706 w 5346085"/>
              <a:gd name="connsiteY63" fmla="*/ 714375 h 1478781"/>
              <a:gd name="connsiteX64" fmla="*/ 4689281 w 5346085"/>
              <a:gd name="connsiteY64" fmla="*/ 733425 h 1478781"/>
              <a:gd name="connsiteX65" fmla="*/ 4775006 w 5346085"/>
              <a:gd name="connsiteY65" fmla="*/ 809625 h 1478781"/>
              <a:gd name="connsiteX66" fmla="*/ 4803581 w 5346085"/>
              <a:gd name="connsiteY66" fmla="*/ 819150 h 1478781"/>
              <a:gd name="connsiteX67" fmla="*/ 4860731 w 5346085"/>
              <a:gd name="connsiteY67" fmla="*/ 857250 h 1478781"/>
              <a:gd name="connsiteX68" fmla="*/ 4927406 w 5346085"/>
              <a:gd name="connsiteY68" fmla="*/ 876300 h 1478781"/>
              <a:gd name="connsiteX69" fmla="*/ 4955981 w 5346085"/>
              <a:gd name="connsiteY69" fmla="*/ 885825 h 1478781"/>
              <a:gd name="connsiteX70" fmla="*/ 5022656 w 5346085"/>
              <a:gd name="connsiteY70" fmla="*/ 904875 h 1478781"/>
              <a:gd name="connsiteX71" fmla="*/ 5080539 w 5346085"/>
              <a:gd name="connsiteY71" fmla="*/ 976679 h 1478781"/>
              <a:gd name="connsiteX72" fmla="*/ 5191174 w 5346085"/>
              <a:gd name="connsiteY72" fmla="*/ 1044819 h 1478781"/>
              <a:gd name="connsiteX73" fmla="*/ 5308412 w 5346085"/>
              <a:gd name="connsiteY73" fmla="*/ 1153072 h 1478781"/>
              <a:gd name="connsiteX74" fmla="*/ 5346085 w 5346085"/>
              <a:gd name="connsiteY74" fmla="*/ 1262757 h 1478781"/>
              <a:gd name="connsiteX75" fmla="*/ 4806025 w 5346085"/>
              <a:gd name="connsiteY75" fmla="*/ 1478781 h 1478781"/>
              <a:gd name="connsiteX76" fmla="*/ 557553 w 5346085"/>
              <a:gd name="connsiteY76" fmla="*/ 1478781 h 1478781"/>
              <a:gd name="connsiteX0" fmla="*/ 570581 w 5359113"/>
              <a:gd name="connsiteY0" fmla="*/ 1478781 h 1478781"/>
              <a:gd name="connsiteX1" fmla="*/ 50192 w 5359113"/>
              <a:gd name="connsiteY1" fmla="*/ 1425705 h 1478781"/>
              <a:gd name="connsiteX2" fmla="*/ 73395 w 5359113"/>
              <a:gd name="connsiteY2" fmla="*/ 1284643 h 1478781"/>
              <a:gd name="connsiteX3" fmla="*/ 188692 w 5359113"/>
              <a:gd name="connsiteY3" fmla="*/ 1164152 h 1478781"/>
              <a:gd name="connsiteX4" fmla="*/ 319557 w 5359113"/>
              <a:gd name="connsiteY4" fmla="*/ 1069088 h 1478781"/>
              <a:gd name="connsiteX5" fmla="*/ 477996 w 5359113"/>
              <a:gd name="connsiteY5" fmla="*/ 975288 h 1478781"/>
              <a:gd name="connsiteX6" fmla="*/ 645330 w 5359113"/>
              <a:gd name="connsiteY6" fmla="*/ 921133 h 1478781"/>
              <a:gd name="connsiteX7" fmla="*/ 753638 w 5359113"/>
              <a:gd name="connsiteY7" fmla="*/ 868479 h 1478781"/>
              <a:gd name="connsiteX8" fmla="*/ 856133 w 5359113"/>
              <a:gd name="connsiteY8" fmla="*/ 801802 h 1478781"/>
              <a:gd name="connsiteX9" fmla="*/ 931083 w 5359113"/>
              <a:gd name="connsiteY9" fmla="*/ 742140 h 1478781"/>
              <a:gd name="connsiteX10" fmla="*/ 878447 w 5359113"/>
              <a:gd name="connsiteY10" fmla="*/ 669418 h 1478781"/>
              <a:gd name="connsiteX11" fmla="*/ 945302 w 5359113"/>
              <a:gd name="connsiteY11" fmla="*/ 610235 h 1478781"/>
              <a:gd name="connsiteX12" fmla="*/ 1033708 w 5359113"/>
              <a:gd name="connsiteY12" fmla="*/ 562612 h 1478781"/>
              <a:gd name="connsiteX13" fmla="*/ 1134146 w 5359113"/>
              <a:gd name="connsiteY13" fmla="*/ 527509 h 1478781"/>
              <a:gd name="connsiteX14" fmla="*/ 1212001 w 5359113"/>
              <a:gd name="connsiteY14" fmla="*/ 489408 h 1478781"/>
              <a:gd name="connsiteX15" fmla="*/ 1289856 w 5359113"/>
              <a:gd name="connsiteY15" fmla="*/ 474372 h 1478781"/>
              <a:gd name="connsiteX16" fmla="*/ 1368916 w 5359113"/>
              <a:gd name="connsiteY16" fmla="*/ 439267 h 1478781"/>
              <a:gd name="connsiteX17" fmla="*/ 1483439 w 5359113"/>
              <a:gd name="connsiteY17" fmla="*/ 405666 h 1478781"/>
              <a:gd name="connsiteX18" fmla="*/ 1598590 w 5359113"/>
              <a:gd name="connsiteY18" fmla="*/ 376073 h 1478781"/>
              <a:gd name="connsiteX19" fmla="*/ 1679351 w 5359113"/>
              <a:gd name="connsiteY19" fmla="*/ 346480 h 1478781"/>
              <a:gd name="connsiteX20" fmla="*/ 1797586 w 5359113"/>
              <a:gd name="connsiteY20" fmla="*/ 311862 h 1478781"/>
              <a:gd name="connsiteX21" fmla="*/ 1952043 w 5359113"/>
              <a:gd name="connsiteY21" fmla="*/ 284785 h 1478781"/>
              <a:gd name="connsiteX22" fmla="*/ 2073184 w 5359113"/>
              <a:gd name="connsiteY22" fmla="*/ 216079 h 1478781"/>
              <a:gd name="connsiteX23" fmla="*/ 2168659 w 5359113"/>
              <a:gd name="connsiteY23" fmla="*/ 190500 h 1478781"/>
              <a:gd name="connsiteX24" fmla="*/ 2197234 w 5359113"/>
              <a:gd name="connsiteY24" fmla="*/ 171450 h 1478781"/>
              <a:gd name="connsiteX25" fmla="*/ 2266190 w 5359113"/>
              <a:gd name="connsiteY25" fmla="*/ 144373 h 1478781"/>
              <a:gd name="connsiteX26" fmla="*/ 2422748 w 5359113"/>
              <a:gd name="connsiteY26" fmla="*/ 114300 h 1478781"/>
              <a:gd name="connsiteX27" fmla="*/ 2683009 w 5359113"/>
              <a:gd name="connsiteY27" fmla="*/ 95250 h 1478781"/>
              <a:gd name="connsiteX28" fmla="*/ 2768734 w 5359113"/>
              <a:gd name="connsiteY28" fmla="*/ 66675 h 1478781"/>
              <a:gd name="connsiteX29" fmla="*/ 2797309 w 5359113"/>
              <a:gd name="connsiteY29" fmla="*/ 57150 h 1478781"/>
              <a:gd name="connsiteX30" fmla="*/ 2825884 w 5359113"/>
              <a:gd name="connsiteY30" fmla="*/ 38100 h 1478781"/>
              <a:gd name="connsiteX31" fmla="*/ 2883034 w 5359113"/>
              <a:gd name="connsiteY31" fmla="*/ 19050 h 1478781"/>
              <a:gd name="connsiteX32" fmla="*/ 2949709 w 5359113"/>
              <a:gd name="connsiteY32" fmla="*/ 0 h 1478781"/>
              <a:gd name="connsiteX33" fmla="*/ 3168784 w 5359113"/>
              <a:gd name="connsiteY33" fmla="*/ 9525 h 1478781"/>
              <a:gd name="connsiteX34" fmla="*/ 3225934 w 5359113"/>
              <a:gd name="connsiteY34" fmla="*/ 28575 h 1478781"/>
              <a:gd name="connsiteX35" fmla="*/ 3264034 w 5359113"/>
              <a:gd name="connsiteY35" fmla="*/ 38100 h 1478781"/>
              <a:gd name="connsiteX36" fmla="*/ 3321184 w 5359113"/>
              <a:gd name="connsiteY36" fmla="*/ 57150 h 1478781"/>
              <a:gd name="connsiteX37" fmla="*/ 3378334 w 5359113"/>
              <a:gd name="connsiteY37" fmla="*/ 76200 h 1478781"/>
              <a:gd name="connsiteX38" fmla="*/ 3406909 w 5359113"/>
              <a:gd name="connsiteY38" fmla="*/ 85725 h 1478781"/>
              <a:gd name="connsiteX39" fmla="*/ 3435484 w 5359113"/>
              <a:gd name="connsiteY39" fmla="*/ 95250 h 1478781"/>
              <a:gd name="connsiteX40" fmla="*/ 3549784 w 5359113"/>
              <a:gd name="connsiteY40" fmla="*/ 104775 h 1478781"/>
              <a:gd name="connsiteX41" fmla="*/ 3606934 w 5359113"/>
              <a:gd name="connsiteY41" fmla="*/ 133350 h 1478781"/>
              <a:gd name="connsiteX42" fmla="*/ 3635509 w 5359113"/>
              <a:gd name="connsiteY42" fmla="*/ 161925 h 1478781"/>
              <a:gd name="connsiteX43" fmla="*/ 3692659 w 5359113"/>
              <a:gd name="connsiteY43" fmla="*/ 200025 h 1478781"/>
              <a:gd name="connsiteX44" fmla="*/ 3721234 w 5359113"/>
              <a:gd name="connsiteY44" fmla="*/ 219075 h 1478781"/>
              <a:gd name="connsiteX45" fmla="*/ 3749809 w 5359113"/>
              <a:gd name="connsiteY45" fmla="*/ 247650 h 1478781"/>
              <a:gd name="connsiteX46" fmla="*/ 3806959 w 5359113"/>
              <a:gd name="connsiteY46" fmla="*/ 266700 h 1478781"/>
              <a:gd name="connsiteX47" fmla="*/ 3864109 w 5359113"/>
              <a:gd name="connsiteY47" fmla="*/ 295275 h 1478781"/>
              <a:gd name="connsiteX48" fmla="*/ 3892684 w 5359113"/>
              <a:gd name="connsiteY48" fmla="*/ 314325 h 1478781"/>
              <a:gd name="connsiteX49" fmla="*/ 3930784 w 5359113"/>
              <a:gd name="connsiteY49" fmla="*/ 323850 h 1478781"/>
              <a:gd name="connsiteX50" fmla="*/ 4073659 w 5359113"/>
              <a:gd name="connsiteY50" fmla="*/ 342900 h 1478781"/>
              <a:gd name="connsiteX51" fmla="*/ 4130809 w 5359113"/>
              <a:gd name="connsiteY51" fmla="*/ 361950 h 1478781"/>
              <a:gd name="connsiteX52" fmla="*/ 4159384 w 5359113"/>
              <a:gd name="connsiteY52" fmla="*/ 371475 h 1478781"/>
              <a:gd name="connsiteX53" fmla="*/ 4216534 w 5359113"/>
              <a:gd name="connsiteY53" fmla="*/ 419100 h 1478781"/>
              <a:gd name="connsiteX54" fmla="*/ 4273684 w 5359113"/>
              <a:gd name="connsiteY54" fmla="*/ 457200 h 1478781"/>
              <a:gd name="connsiteX55" fmla="*/ 4302259 w 5359113"/>
              <a:gd name="connsiteY55" fmla="*/ 476250 h 1478781"/>
              <a:gd name="connsiteX56" fmla="*/ 4359409 w 5359113"/>
              <a:gd name="connsiteY56" fmla="*/ 514350 h 1478781"/>
              <a:gd name="connsiteX57" fmla="*/ 4387984 w 5359113"/>
              <a:gd name="connsiteY57" fmla="*/ 533400 h 1478781"/>
              <a:gd name="connsiteX58" fmla="*/ 4416559 w 5359113"/>
              <a:gd name="connsiteY58" fmla="*/ 542925 h 1478781"/>
              <a:gd name="connsiteX59" fmla="*/ 4502284 w 5359113"/>
              <a:gd name="connsiteY59" fmla="*/ 600075 h 1478781"/>
              <a:gd name="connsiteX60" fmla="*/ 4530859 w 5359113"/>
              <a:gd name="connsiteY60" fmla="*/ 628650 h 1478781"/>
              <a:gd name="connsiteX61" fmla="*/ 4559434 w 5359113"/>
              <a:gd name="connsiteY61" fmla="*/ 638175 h 1478781"/>
              <a:gd name="connsiteX62" fmla="*/ 4645159 w 5359113"/>
              <a:gd name="connsiteY62" fmla="*/ 695325 h 1478781"/>
              <a:gd name="connsiteX63" fmla="*/ 4673734 w 5359113"/>
              <a:gd name="connsiteY63" fmla="*/ 714375 h 1478781"/>
              <a:gd name="connsiteX64" fmla="*/ 4702309 w 5359113"/>
              <a:gd name="connsiteY64" fmla="*/ 733425 h 1478781"/>
              <a:gd name="connsiteX65" fmla="*/ 4788034 w 5359113"/>
              <a:gd name="connsiteY65" fmla="*/ 809625 h 1478781"/>
              <a:gd name="connsiteX66" fmla="*/ 4816609 w 5359113"/>
              <a:gd name="connsiteY66" fmla="*/ 819150 h 1478781"/>
              <a:gd name="connsiteX67" fmla="*/ 4873759 w 5359113"/>
              <a:gd name="connsiteY67" fmla="*/ 857250 h 1478781"/>
              <a:gd name="connsiteX68" fmla="*/ 4940434 w 5359113"/>
              <a:gd name="connsiteY68" fmla="*/ 876300 h 1478781"/>
              <a:gd name="connsiteX69" fmla="*/ 4969009 w 5359113"/>
              <a:gd name="connsiteY69" fmla="*/ 885825 h 1478781"/>
              <a:gd name="connsiteX70" fmla="*/ 5035684 w 5359113"/>
              <a:gd name="connsiteY70" fmla="*/ 904875 h 1478781"/>
              <a:gd name="connsiteX71" fmla="*/ 5093567 w 5359113"/>
              <a:gd name="connsiteY71" fmla="*/ 976679 h 1478781"/>
              <a:gd name="connsiteX72" fmla="*/ 5204202 w 5359113"/>
              <a:gd name="connsiteY72" fmla="*/ 1044819 h 1478781"/>
              <a:gd name="connsiteX73" fmla="*/ 5321440 w 5359113"/>
              <a:gd name="connsiteY73" fmla="*/ 1153072 h 1478781"/>
              <a:gd name="connsiteX74" fmla="*/ 5359113 w 5359113"/>
              <a:gd name="connsiteY74" fmla="*/ 1262757 h 1478781"/>
              <a:gd name="connsiteX75" fmla="*/ 4819053 w 5359113"/>
              <a:gd name="connsiteY75" fmla="*/ 1478781 h 1478781"/>
              <a:gd name="connsiteX76" fmla="*/ 570581 w 5359113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309112 w 5348668"/>
              <a:gd name="connsiteY4" fmla="*/ 1069088 h 1478781"/>
              <a:gd name="connsiteX5" fmla="*/ 467551 w 5348668"/>
              <a:gd name="connsiteY5" fmla="*/ 975288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411427 w 5348668"/>
              <a:gd name="connsiteY4" fmla="*/ 1101194 h 1478781"/>
              <a:gd name="connsiteX5" fmla="*/ 467551 w 5348668"/>
              <a:gd name="connsiteY5" fmla="*/ 975288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411427 w 5348668"/>
              <a:gd name="connsiteY4" fmla="*/ 1101194 h 1478781"/>
              <a:gd name="connsiteX5" fmla="*/ 538385 w 5348668"/>
              <a:gd name="connsiteY5" fmla="*/ 1007394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864147 w 5344813"/>
              <a:gd name="connsiteY10" fmla="*/ 669418 h 1478781"/>
              <a:gd name="connsiteX11" fmla="*/ 931002 w 5344813"/>
              <a:gd name="connsiteY11" fmla="*/ 610235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931002 w 5344813"/>
              <a:gd name="connsiteY11" fmla="*/ 610235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237053 w 5344813"/>
              <a:gd name="connsiteY14" fmla="*/ 537566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237053 w 5344813"/>
              <a:gd name="connsiteY14" fmla="*/ 537566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119846 w 5344813"/>
              <a:gd name="connsiteY12" fmla="*/ 527509 h 1478781"/>
              <a:gd name="connsiteX13" fmla="*/ 1237053 w 5344813"/>
              <a:gd name="connsiteY13" fmla="*/ 537566 h 1478781"/>
              <a:gd name="connsiteX14" fmla="*/ 1291297 w 5344813"/>
              <a:gd name="connsiteY14" fmla="*/ 514504 h 1478781"/>
              <a:gd name="connsiteX15" fmla="*/ 1370357 w 5344813"/>
              <a:gd name="connsiteY15" fmla="*/ 463346 h 1478781"/>
              <a:gd name="connsiteX16" fmla="*/ 1465203 w 5344813"/>
              <a:gd name="connsiteY16" fmla="*/ 461852 h 1478781"/>
              <a:gd name="connsiteX17" fmla="*/ 1552808 w 5344813"/>
              <a:gd name="connsiteY17" fmla="*/ 432259 h 1478781"/>
              <a:gd name="connsiteX18" fmla="*/ 1653246 w 5344813"/>
              <a:gd name="connsiteY18" fmla="*/ 410691 h 1478781"/>
              <a:gd name="connsiteX19" fmla="*/ 1799027 w 5344813"/>
              <a:gd name="connsiteY19" fmla="*/ 351994 h 1478781"/>
              <a:gd name="connsiteX20" fmla="*/ 1937743 w 5344813"/>
              <a:gd name="connsiteY20" fmla="*/ 284785 h 1478781"/>
              <a:gd name="connsiteX21" fmla="*/ 2058884 w 5344813"/>
              <a:gd name="connsiteY21" fmla="*/ 216079 h 1478781"/>
              <a:gd name="connsiteX22" fmla="*/ 2154359 w 5344813"/>
              <a:gd name="connsiteY22" fmla="*/ 190500 h 1478781"/>
              <a:gd name="connsiteX23" fmla="*/ 2182934 w 5344813"/>
              <a:gd name="connsiteY23" fmla="*/ 171450 h 1478781"/>
              <a:gd name="connsiteX24" fmla="*/ 2251890 w 5344813"/>
              <a:gd name="connsiteY24" fmla="*/ 144373 h 1478781"/>
              <a:gd name="connsiteX25" fmla="*/ 2408448 w 5344813"/>
              <a:gd name="connsiteY25" fmla="*/ 114300 h 1478781"/>
              <a:gd name="connsiteX26" fmla="*/ 2668709 w 5344813"/>
              <a:gd name="connsiteY26" fmla="*/ 95250 h 1478781"/>
              <a:gd name="connsiteX27" fmla="*/ 2754434 w 5344813"/>
              <a:gd name="connsiteY27" fmla="*/ 66675 h 1478781"/>
              <a:gd name="connsiteX28" fmla="*/ 2783009 w 5344813"/>
              <a:gd name="connsiteY28" fmla="*/ 57150 h 1478781"/>
              <a:gd name="connsiteX29" fmla="*/ 2811584 w 5344813"/>
              <a:gd name="connsiteY29" fmla="*/ 38100 h 1478781"/>
              <a:gd name="connsiteX30" fmla="*/ 2868734 w 5344813"/>
              <a:gd name="connsiteY30" fmla="*/ 19050 h 1478781"/>
              <a:gd name="connsiteX31" fmla="*/ 2935409 w 5344813"/>
              <a:gd name="connsiteY31" fmla="*/ 0 h 1478781"/>
              <a:gd name="connsiteX32" fmla="*/ 3154484 w 5344813"/>
              <a:gd name="connsiteY32" fmla="*/ 9525 h 1478781"/>
              <a:gd name="connsiteX33" fmla="*/ 3211634 w 5344813"/>
              <a:gd name="connsiteY33" fmla="*/ 28575 h 1478781"/>
              <a:gd name="connsiteX34" fmla="*/ 3249734 w 5344813"/>
              <a:gd name="connsiteY34" fmla="*/ 38100 h 1478781"/>
              <a:gd name="connsiteX35" fmla="*/ 3306884 w 5344813"/>
              <a:gd name="connsiteY35" fmla="*/ 57150 h 1478781"/>
              <a:gd name="connsiteX36" fmla="*/ 3364034 w 5344813"/>
              <a:gd name="connsiteY36" fmla="*/ 76200 h 1478781"/>
              <a:gd name="connsiteX37" fmla="*/ 3392609 w 5344813"/>
              <a:gd name="connsiteY37" fmla="*/ 85725 h 1478781"/>
              <a:gd name="connsiteX38" fmla="*/ 3421184 w 5344813"/>
              <a:gd name="connsiteY38" fmla="*/ 95250 h 1478781"/>
              <a:gd name="connsiteX39" fmla="*/ 3535484 w 5344813"/>
              <a:gd name="connsiteY39" fmla="*/ 104775 h 1478781"/>
              <a:gd name="connsiteX40" fmla="*/ 3592634 w 5344813"/>
              <a:gd name="connsiteY40" fmla="*/ 133350 h 1478781"/>
              <a:gd name="connsiteX41" fmla="*/ 3621209 w 5344813"/>
              <a:gd name="connsiteY41" fmla="*/ 161925 h 1478781"/>
              <a:gd name="connsiteX42" fmla="*/ 3678359 w 5344813"/>
              <a:gd name="connsiteY42" fmla="*/ 200025 h 1478781"/>
              <a:gd name="connsiteX43" fmla="*/ 3706934 w 5344813"/>
              <a:gd name="connsiteY43" fmla="*/ 219075 h 1478781"/>
              <a:gd name="connsiteX44" fmla="*/ 3735509 w 5344813"/>
              <a:gd name="connsiteY44" fmla="*/ 247650 h 1478781"/>
              <a:gd name="connsiteX45" fmla="*/ 3792659 w 5344813"/>
              <a:gd name="connsiteY45" fmla="*/ 266700 h 1478781"/>
              <a:gd name="connsiteX46" fmla="*/ 3849809 w 5344813"/>
              <a:gd name="connsiteY46" fmla="*/ 295275 h 1478781"/>
              <a:gd name="connsiteX47" fmla="*/ 3878384 w 5344813"/>
              <a:gd name="connsiteY47" fmla="*/ 314325 h 1478781"/>
              <a:gd name="connsiteX48" fmla="*/ 3916484 w 5344813"/>
              <a:gd name="connsiteY48" fmla="*/ 323850 h 1478781"/>
              <a:gd name="connsiteX49" fmla="*/ 4059359 w 5344813"/>
              <a:gd name="connsiteY49" fmla="*/ 342900 h 1478781"/>
              <a:gd name="connsiteX50" fmla="*/ 4116509 w 5344813"/>
              <a:gd name="connsiteY50" fmla="*/ 361950 h 1478781"/>
              <a:gd name="connsiteX51" fmla="*/ 4145084 w 5344813"/>
              <a:gd name="connsiteY51" fmla="*/ 371475 h 1478781"/>
              <a:gd name="connsiteX52" fmla="*/ 4202234 w 5344813"/>
              <a:gd name="connsiteY52" fmla="*/ 419100 h 1478781"/>
              <a:gd name="connsiteX53" fmla="*/ 4259384 w 5344813"/>
              <a:gd name="connsiteY53" fmla="*/ 457200 h 1478781"/>
              <a:gd name="connsiteX54" fmla="*/ 4287959 w 5344813"/>
              <a:gd name="connsiteY54" fmla="*/ 476250 h 1478781"/>
              <a:gd name="connsiteX55" fmla="*/ 4345109 w 5344813"/>
              <a:gd name="connsiteY55" fmla="*/ 514350 h 1478781"/>
              <a:gd name="connsiteX56" fmla="*/ 4373684 w 5344813"/>
              <a:gd name="connsiteY56" fmla="*/ 533400 h 1478781"/>
              <a:gd name="connsiteX57" fmla="*/ 4402259 w 5344813"/>
              <a:gd name="connsiteY57" fmla="*/ 542925 h 1478781"/>
              <a:gd name="connsiteX58" fmla="*/ 4487984 w 5344813"/>
              <a:gd name="connsiteY58" fmla="*/ 600075 h 1478781"/>
              <a:gd name="connsiteX59" fmla="*/ 4516559 w 5344813"/>
              <a:gd name="connsiteY59" fmla="*/ 628650 h 1478781"/>
              <a:gd name="connsiteX60" fmla="*/ 4545134 w 5344813"/>
              <a:gd name="connsiteY60" fmla="*/ 638175 h 1478781"/>
              <a:gd name="connsiteX61" fmla="*/ 4630859 w 5344813"/>
              <a:gd name="connsiteY61" fmla="*/ 695325 h 1478781"/>
              <a:gd name="connsiteX62" fmla="*/ 4659434 w 5344813"/>
              <a:gd name="connsiteY62" fmla="*/ 714375 h 1478781"/>
              <a:gd name="connsiteX63" fmla="*/ 4688009 w 5344813"/>
              <a:gd name="connsiteY63" fmla="*/ 733425 h 1478781"/>
              <a:gd name="connsiteX64" fmla="*/ 4773734 w 5344813"/>
              <a:gd name="connsiteY64" fmla="*/ 809625 h 1478781"/>
              <a:gd name="connsiteX65" fmla="*/ 4802309 w 5344813"/>
              <a:gd name="connsiteY65" fmla="*/ 819150 h 1478781"/>
              <a:gd name="connsiteX66" fmla="*/ 4859459 w 5344813"/>
              <a:gd name="connsiteY66" fmla="*/ 857250 h 1478781"/>
              <a:gd name="connsiteX67" fmla="*/ 4926134 w 5344813"/>
              <a:gd name="connsiteY67" fmla="*/ 876300 h 1478781"/>
              <a:gd name="connsiteX68" fmla="*/ 4954709 w 5344813"/>
              <a:gd name="connsiteY68" fmla="*/ 885825 h 1478781"/>
              <a:gd name="connsiteX69" fmla="*/ 5021384 w 5344813"/>
              <a:gd name="connsiteY69" fmla="*/ 904875 h 1478781"/>
              <a:gd name="connsiteX70" fmla="*/ 5079267 w 5344813"/>
              <a:gd name="connsiteY70" fmla="*/ 976679 h 1478781"/>
              <a:gd name="connsiteX71" fmla="*/ 5189902 w 5344813"/>
              <a:gd name="connsiteY71" fmla="*/ 1044819 h 1478781"/>
              <a:gd name="connsiteX72" fmla="*/ 5307140 w 5344813"/>
              <a:gd name="connsiteY72" fmla="*/ 1153072 h 1478781"/>
              <a:gd name="connsiteX73" fmla="*/ 5344813 w 5344813"/>
              <a:gd name="connsiteY73" fmla="*/ 1262757 h 1478781"/>
              <a:gd name="connsiteX74" fmla="*/ 4804753 w 5344813"/>
              <a:gd name="connsiteY74" fmla="*/ 1478781 h 1478781"/>
              <a:gd name="connsiteX75" fmla="*/ 556281 w 5344813"/>
              <a:gd name="connsiteY75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37053 w 5344813"/>
              <a:gd name="connsiteY12" fmla="*/ 537566 h 1478781"/>
              <a:gd name="connsiteX13" fmla="*/ 1291297 w 5344813"/>
              <a:gd name="connsiteY13" fmla="*/ 514504 h 1478781"/>
              <a:gd name="connsiteX14" fmla="*/ 1370357 w 5344813"/>
              <a:gd name="connsiteY14" fmla="*/ 463346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37053 w 5344813"/>
              <a:gd name="connsiteY12" fmla="*/ 537566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9139 w 5344813"/>
              <a:gd name="connsiteY15" fmla="*/ 441787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04152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9139 w 5344813"/>
              <a:gd name="connsiteY15" fmla="*/ 441787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80414 w 5368946"/>
              <a:gd name="connsiteY0" fmla="*/ 1478781 h 1478781"/>
              <a:gd name="connsiteX1" fmla="*/ 60025 w 5368946"/>
              <a:gd name="connsiteY1" fmla="*/ 1425705 h 1478781"/>
              <a:gd name="connsiteX2" fmla="*/ 30376 w 5368946"/>
              <a:gd name="connsiteY2" fmla="*/ 1305175 h 1478781"/>
              <a:gd name="connsiteX3" fmla="*/ 269359 w 5368946"/>
              <a:gd name="connsiteY3" fmla="*/ 1192245 h 1478781"/>
              <a:gd name="connsiteX4" fmla="*/ 431705 w 5368946"/>
              <a:gd name="connsiteY4" fmla="*/ 1101194 h 1478781"/>
              <a:gd name="connsiteX5" fmla="*/ 558663 w 5368946"/>
              <a:gd name="connsiteY5" fmla="*/ 1007394 h 1478781"/>
              <a:gd name="connsiteX6" fmla="*/ 655163 w 5368946"/>
              <a:gd name="connsiteY6" fmla="*/ 921133 h 1478781"/>
              <a:gd name="connsiteX7" fmla="*/ 763471 w 5368946"/>
              <a:gd name="connsiteY7" fmla="*/ 868479 h 1478781"/>
              <a:gd name="connsiteX8" fmla="*/ 865966 w 5368946"/>
              <a:gd name="connsiteY8" fmla="*/ 801802 h 1478781"/>
              <a:gd name="connsiteX9" fmla="*/ 940916 w 5368946"/>
              <a:gd name="connsiteY9" fmla="*/ 742140 h 1478781"/>
              <a:gd name="connsiteX10" fmla="*/ 1033882 w 5368946"/>
              <a:gd name="connsiteY10" fmla="*/ 701524 h 1478781"/>
              <a:gd name="connsiteX11" fmla="*/ 1128285 w 5368946"/>
              <a:gd name="connsiteY11" fmla="*/ 618261 h 1478781"/>
              <a:gd name="connsiteX12" fmla="*/ 1245445 w 5368946"/>
              <a:gd name="connsiteY12" fmla="*/ 545593 h 1478781"/>
              <a:gd name="connsiteX13" fmla="*/ 1315430 w 5368946"/>
              <a:gd name="connsiteY13" fmla="*/ 514504 h 1478781"/>
              <a:gd name="connsiteX14" fmla="*/ 1394490 w 5368946"/>
              <a:gd name="connsiteY14" fmla="*/ 479399 h 1478781"/>
              <a:gd name="connsiteX15" fmla="*/ 1493272 w 5368946"/>
              <a:gd name="connsiteY15" fmla="*/ 441787 h 1478781"/>
              <a:gd name="connsiteX16" fmla="*/ 1576941 w 5368946"/>
              <a:gd name="connsiteY16" fmla="*/ 432259 h 1478781"/>
              <a:gd name="connsiteX17" fmla="*/ 1677379 w 5368946"/>
              <a:gd name="connsiteY17" fmla="*/ 410691 h 1478781"/>
              <a:gd name="connsiteX18" fmla="*/ 1823160 w 5368946"/>
              <a:gd name="connsiteY18" fmla="*/ 351994 h 1478781"/>
              <a:gd name="connsiteX19" fmla="*/ 1961876 w 5368946"/>
              <a:gd name="connsiteY19" fmla="*/ 284785 h 1478781"/>
              <a:gd name="connsiteX20" fmla="*/ 2083017 w 5368946"/>
              <a:gd name="connsiteY20" fmla="*/ 216079 h 1478781"/>
              <a:gd name="connsiteX21" fmla="*/ 2178492 w 5368946"/>
              <a:gd name="connsiteY21" fmla="*/ 190500 h 1478781"/>
              <a:gd name="connsiteX22" fmla="*/ 2207067 w 5368946"/>
              <a:gd name="connsiteY22" fmla="*/ 171450 h 1478781"/>
              <a:gd name="connsiteX23" fmla="*/ 2276023 w 5368946"/>
              <a:gd name="connsiteY23" fmla="*/ 144373 h 1478781"/>
              <a:gd name="connsiteX24" fmla="*/ 2432581 w 5368946"/>
              <a:gd name="connsiteY24" fmla="*/ 114300 h 1478781"/>
              <a:gd name="connsiteX25" fmla="*/ 2692842 w 5368946"/>
              <a:gd name="connsiteY25" fmla="*/ 95250 h 1478781"/>
              <a:gd name="connsiteX26" fmla="*/ 2778567 w 5368946"/>
              <a:gd name="connsiteY26" fmla="*/ 66675 h 1478781"/>
              <a:gd name="connsiteX27" fmla="*/ 2807142 w 5368946"/>
              <a:gd name="connsiteY27" fmla="*/ 57150 h 1478781"/>
              <a:gd name="connsiteX28" fmla="*/ 2835717 w 5368946"/>
              <a:gd name="connsiteY28" fmla="*/ 38100 h 1478781"/>
              <a:gd name="connsiteX29" fmla="*/ 2892867 w 5368946"/>
              <a:gd name="connsiteY29" fmla="*/ 19050 h 1478781"/>
              <a:gd name="connsiteX30" fmla="*/ 2959542 w 5368946"/>
              <a:gd name="connsiteY30" fmla="*/ 0 h 1478781"/>
              <a:gd name="connsiteX31" fmla="*/ 3178617 w 5368946"/>
              <a:gd name="connsiteY31" fmla="*/ 9525 h 1478781"/>
              <a:gd name="connsiteX32" fmla="*/ 3235767 w 5368946"/>
              <a:gd name="connsiteY32" fmla="*/ 28575 h 1478781"/>
              <a:gd name="connsiteX33" fmla="*/ 3273867 w 5368946"/>
              <a:gd name="connsiteY33" fmla="*/ 38100 h 1478781"/>
              <a:gd name="connsiteX34" fmla="*/ 3331017 w 5368946"/>
              <a:gd name="connsiteY34" fmla="*/ 57150 h 1478781"/>
              <a:gd name="connsiteX35" fmla="*/ 3388167 w 5368946"/>
              <a:gd name="connsiteY35" fmla="*/ 76200 h 1478781"/>
              <a:gd name="connsiteX36" fmla="*/ 3416742 w 5368946"/>
              <a:gd name="connsiteY36" fmla="*/ 85725 h 1478781"/>
              <a:gd name="connsiteX37" fmla="*/ 3445317 w 5368946"/>
              <a:gd name="connsiteY37" fmla="*/ 95250 h 1478781"/>
              <a:gd name="connsiteX38" fmla="*/ 3559617 w 5368946"/>
              <a:gd name="connsiteY38" fmla="*/ 104775 h 1478781"/>
              <a:gd name="connsiteX39" fmla="*/ 3616767 w 5368946"/>
              <a:gd name="connsiteY39" fmla="*/ 133350 h 1478781"/>
              <a:gd name="connsiteX40" fmla="*/ 3645342 w 5368946"/>
              <a:gd name="connsiteY40" fmla="*/ 161925 h 1478781"/>
              <a:gd name="connsiteX41" fmla="*/ 3702492 w 5368946"/>
              <a:gd name="connsiteY41" fmla="*/ 200025 h 1478781"/>
              <a:gd name="connsiteX42" fmla="*/ 3731067 w 5368946"/>
              <a:gd name="connsiteY42" fmla="*/ 219075 h 1478781"/>
              <a:gd name="connsiteX43" fmla="*/ 3759642 w 5368946"/>
              <a:gd name="connsiteY43" fmla="*/ 247650 h 1478781"/>
              <a:gd name="connsiteX44" fmla="*/ 3816792 w 5368946"/>
              <a:gd name="connsiteY44" fmla="*/ 266700 h 1478781"/>
              <a:gd name="connsiteX45" fmla="*/ 3873942 w 5368946"/>
              <a:gd name="connsiteY45" fmla="*/ 295275 h 1478781"/>
              <a:gd name="connsiteX46" fmla="*/ 3902517 w 5368946"/>
              <a:gd name="connsiteY46" fmla="*/ 314325 h 1478781"/>
              <a:gd name="connsiteX47" fmla="*/ 3940617 w 5368946"/>
              <a:gd name="connsiteY47" fmla="*/ 323850 h 1478781"/>
              <a:gd name="connsiteX48" fmla="*/ 4083492 w 5368946"/>
              <a:gd name="connsiteY48" fmla="*/ 342900 h 1478781"/>
              <a:gd name="connsiteX49" fmla="*/ 4140642 w 5368946"/>
              <a:gd name="connsiteY49" fmla="*/ 361950 h 1478781"/>
              <a:gd name="connsiteX50" fmla="*/ 4169217 w 5368946"/>
              <a:gd name="connsiteY50" fmla="*/ 371475 h 1478781"/>
              <a:gd name="connsiteX51" fmla="*/ 4226367 w 5368946"/>
              <a:gd name="connsiteY51" fmla="*/ 419100 h 1478781"/>
              <a:gd name="connsiteX52" fmla="*/ 4283517 w 5368946"/>
              <a:gd name="connsiteY52" fmla="*/ 457200 h 1478781"/>
              <a:gd name="connsiteX53" fmla="*/ 4312092 w 5368946"/>
              <a:gd name="connsiteY53" fmla="*/ 476250 h 1478781"/>
              <a:gd name="connsiteX54" fmla="*/ 4369242 w 5368946"/>
              <a:gd name="connsiteY54" fmla="*/ 514350 h 1478781"/>
              <a:gd name="connsiteX55" fmla="*/ 4397817 w 5368946"/>
              <a:gd name="connsiteY55" fmla="*/ 533400 h 1478781"/>
              <a:gd name="connsiteX56" fmla="*/ 4426392 w 5368946"/>
              <a:gd name="connsiteY56" fmla="*/ 542925 h 1478781"/>
              <a:gd name="connsiteX57" fmla="*/ 4512117 w 5368946"/>
              <a:gd name="connsiteY57" fmla="*/ 600075 h 1478781"/>
              <a:gd name="connsiteX58" fmla="*/ 4540692 w 5368946"/>
              <a:gd name="connsiteY58" fmla="*/ 628650 h 1478781"/>
              <a:gd name="connsiteX59" fmla="*/ 4569267 w 5368946"/>
              <a:gd name="connsiteY59" fmla="*/ 638175 h 1478781"/>
              <a:gd name="connsiteX60" fmla="*/ 4654992 w 5368946"/>
              <a:gd name="connsiteY60" fmla="*/ 695325 h 1478781"/>
              <a:gd name="connsiteX61" fmla="*/ 4683567 w 5368946"/>
              <a:gd name="connsiteY61" fmla="*/ 714375 h 1478781"/>
              <a:gd name="connsiteX62" fmla="*/ 4712142 w 5368946"/>
              <a:gd name="connsiteY62" fmla="*/ 733425 h 1478781"/>
              <a:gd name="connsiteX63" fmla="*/ 4797867 w 5368946"/>
              <a:gd name="connsiteY63" fmla="*/ 809625 h 1478781"/>
              <a:gd name="connsiteX64" fmla="*/ 4826442 w 5368946"/>
              <a:gd name="connsiteY64" fmla="*/ 819150 h 1478781"/>
              <a:gd name="connsiteX65" fmla="*/ 4883592 w 5368946"/>
              <a:gd name="connsiteY65" fmla="*/ 857250 h 1478781"/>
              <a:gd name="connsiteX66" fmla="*/ 4950267 w 5368946"/>
              <a:gd name="connsiteY66" fmla="*/ 876300 h 1478781"/>
              <a:gd name="connsiteX67" fmla="*/ 4978842 w 5368946"/>
              <a:gd name="connsiteY67" fmla="*/ 885825 h 1478781"/>
              <a:gd name="connsiteX68" fmla="*/ 5045517 w 5368946"/>
              <a:gd name="connsiteY68" fmla="*/ 904875 h 1478781"/>
              <a:gd name="connsiteX69" fmla="*/ 5103400 w 5368946"/>
              <a:gd name="connsiteY69" fmla="*/ 976679 h 1478781"/>
              <a:gd name="connsiteX70" fmla="*/ 5214035 w 5368946"/>
              <a:gd name="connsiteY70" fmla="*/ 1044819 h 1478781"/>
              <a:gd name="connsiteX71" fmla="*/ 5331273 w 5368946"/>
              <a:gd name="connsiteY71" fmla="*/ 1153072 h 1478781"/>
              <a:gd name="connsiteX72" fmla="*/ 5368946 w 5368946"/>
              <a:gd name="connsiteY72" fmla="*/ 1262757 h 1478781"/>
              <a:gd name="connsiteX73" fmla="*/ 4828886 w 5368946"/>
              <a:gd name="connsiteY73" fmla="*/ 1478781 h 1478781"/>
              <a:gd name="connsiteX74" fmla="*/ 580414 w 5368946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26054 w 5363295"/>
              <a:gd name="connsiteY4" fmla="*/ 1101194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426930 w 5363295"/>
              <a:gd name="connsiteY24" fmla="*/ 11430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426930 w 5363295"/>
              <a:gd name="connsiteY24" fmla="*/ 11430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51643 w 5363295"/>
              <a:gd name="connsiteY20" fmla="*/ 242958 h 1478781"/>
              <a:gd name="connsiteX21" fmla="*/ 2172841 w 5363295"/>
              <a:gd name="connsiteY21" fmla="*/ 19050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51643 w 5363295"/>
              <a:gd name="connsiteY20" fmla="*/ 24295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50293 w 5363295"/>
              <a:gd name="connsiteY17" fmla="*/ 39277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58429 w 5363295"/>
              <a:gd name="connsiteY16" fmla="*/ 414340 h 1478781"/>
              <a:gd name="connsiteX17" fmla="*/ 1650293 w 5363295"/>
              <a:gd name="connsiteY17" fmla="*/ 39277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58429 w 5363295"/>
              <a:gd name="connsiteY16" fmla="*/ 414340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66185 w 5363295"/>
              <a:gd name="connsiteY15" fmla="*/ 446266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75979 w 5363295"/>
              <a:gd name="connsiteY14" fmla="*/ 461480 h 1478781"/>
              <a:gd name="connsiteX15" fmla="*/ 1466185 w 5363295"/>
              <a:gd name="connsiteY15" fmla="*/ 446266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01199 w 5363295"/>
              <a:gd name="connsiteY11" fmla="*/ 622740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06796 w 5363295"/>
              <a:gd name="connsiteY10" fmla="*/ 701524 h 1478781"/>
              <a:gd name="connsiteX11" fmla="*/ 1101199 w 5363295"/>
              <a:gd name="connsiteY11" fmla="*/ 622740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887216 w 5363295"/>
              <a:gd name="connsiteY29" fmla="*/ 15398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68216 w 5363295"/>
              <a:gd name="connsiteY33" fmla="*/ 34448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68216 w 5363295"/>
              <a:gd name="connsiteY33" fmla="*/ 34448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497006 w 5363295"/>
              <a:gd name="connsiteY55" fmla="*/ 526096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420741 w 5363295"/>
              <a:gd name="connsiteY55" fmla="*/ 539273 h 1475129"/>
              <a:gd name="connsiteX56" fmla="*/ 4506466 w 5363295"/>
              <a:gd name="connsiteY56" fmla="*/ 596423 h 1475129"/>
              <a:gd name="connsiteX57" fmla="*/ 4535041 w 5363295"/>
              <a:gd name="connsiteY57" fmla="*/ 624998 h 1475129"/>
              <a:gd name="connsiteX58" fmla="*/ 4563616 w 5363295"/>
              <a:gd name="connsiteY58" fmla="*/ 634523 h 1475129"/>
              <a:gd name="connsiteX59" fmla="*/ 4649341 w 5363295"/>
              <a:gd name="connsiteY59" fmla="*/ 691673 h 1475129"/>
              <a:gd name="connsiteX60" fmla="*/ 4677916 w 5363295"/>
              <a:gd name="connsiteY60" fmla="*/ 710723 h 1475129"/>
              <a:gd name="connsiteX61" fmla="*/ 4706491 w 5363295"/>
              <a:gd name="connsiteY61" fmla="*/ 729773 h 1475129"/>
              <a:gd name="connsiteX62" fmla="*/ 4792216 w 5363295"/>
              <a:gd name="connsiteY62" fmla="*/ 805973 h 1475129"/>
              <a:gd name="connsiteX63" fmla="*/ 4820791 w 5363295"/>
              <a:gd name="connsiteY63" fmla="*/ 815498 h 1475129"/>
              <a:gd name="connsiteX64" fmla="*/ 4877941 w 5363295"/>
              <a:gd name="connsiteY64" fmla="*/ 853598 h 1475129"/>
              <a:gd name="connsiteX65" fmla="*/ 4944616 w 5363295"/>
              <a:gd name="connsiteY65" fmla="*/ 872648 h 1475129"/>
              <a:gd name="connsiteX66" fmla="*/ 4973191 w 5363295"/>
              <a:gd name="connsiteY66" fmla="*/ 882173 h 1475129"/>
              <a:gd name="connsiteX67" fmla="*/ 5039866 w 5363295"/>
              <a:gd name="connsiteY67" fmla="*/ 901223 h 1475129"/>
              <a:gd name="connsiteX68" fmla="*/ 5097749 w 5363295"/>
              <a:gd name="connsiteY68" fmla="*/ 973027 h 1475129"/>
              <a:gd name="connsiteX69" fmla="*/ 5208384 w 5363295"/>
              <a:gd name="connsiteY69" fmla="*/ 1041167 h 1475129"/>
              <a:gd name="connsiteX70" fmla="*/ 5325622 w 5363295"/>
              <a:gd name="connsiteY70" fmla="*/ 1149420 h 1475129"/>
              <a:gd name="connsiteX71" fmla="*/ 5363295 w 5363295"/>
              <a:gd name="connsiteY71" fmla="*/ 1259105 h 1475129"/>
              <a:gd name="connsiteX72" fmla="*/ 4823235 w 5363295"/>
              <a:gd name="connsiteY72" fmla="*/ 1475129 h 1475129"/>
              <a:gd name="connsiteX73" fmla="*/ 574763 w 5363295"/>
              <a:gd name="connsiteY73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942297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78109 w 5363295"/>
              <a:gd name="connsiteY37" fmla="*/ 73339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942297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91663 h 1491663"/>
              <a:gd name="connsiteX1" fmla="*/ 54374 w 5363295"/>
              <a:gd name="connsiteY1" fmla="*/ 1438587 h 1491663"/>
              <a:gd name="connsiteX2" fmla="*/ 24725 w 5363295"/>
              <a:gd name="connsiteY2" fmla="*/ 1318057 h 1491663"/>
              <a:gd name="connsiteX3" fmla="*/ 173680 w 5363295"/>
              <a:gd name="connsiteY3" fmla="*/ 1182728 h 1491663"/>
              <a:gd name="connsiteX4" fmla="*/ 400331 w 5363295"/>
              <a:gd name="connsiteY4" fmla="*/ 1087197 h 1491663"/>
              <a:gd name="connsiteX5" fmla="*/ 553012 w 5363295"/>
              <a:gd name="connsiteY5" fmla="*/ 1020276 h 1491663"/>
              <a:gd name="connsiteX6" fmla="*/ 649512 w 5363295"/>
              <a:gd name="connsiteY6" fmla="*/ 934015 h 1491663"/>
              <a:gd name="connsiteX7" fmla="*/ 757820 w 5363295"/>
              <a:gd name="connsiteY7" fmla="*/ 881361 h 1491663"/>
              <a:gd name="connsiteX8" fmla="*/ 860315 w 5363295"/>
              <a:gd name="connsiteY8" fmla="*/ 814684 h 1491663"/>
              <a:gd name="connsiteX9" fmla="*/ 935265 w 5363295"/>
              <a:gd name="connsiteY9" fmla="*/ 755022 h 1491663"/>
              <a:gd name="connsiteX10" fmla="*/ 1006796 w 5363295"/>
              <a:gd name="connsiteY10" fmla="*/ 714406 h 1491663"/>
              <a:gd name="connsiteX11" fmla="*/ 1101199 w 5363295"/>
              <a:gd name="connsiteY11" fmla="*/ 635622 h 1491663"/>
              <a:gd name="connsiteX12" fmla="*/ 1196924 w 5363295"/>
              <a:gd name="connsiteY12" fmla="*/ 562955 h 1491663"/>
              <a:gd name="connsiteX13" fmla="*/ 1284056 w 5363295"/>
              <a:gd name="connsiteY13" fmla="*/ 518426 h 1491663"/>
              <a:gd name="connsiteX14" fmla="*/ 1375979 w 5363295"/>
              <a:gd name="connsiteY14" fmla="*/ 474362 h 1491663"/>
              <a:gd name="connsiteX15" fmla="*/ 1457610 w 5363295"/>
              <a:gd name="connsiteY15" fmla="*/ 445709 h 1491663"/>
              <a:gd name="connsiteX16" fmla="*/ 1549855 w 5363295"/>
              <a:gd name="connsiteY16" fmla="*/ 418263 h 1491663"/>
              <a:gd name="connsiteX17" fmla="*/ 1637432 w 5363295"/>
              <a:gd name="connsiteY17" fmla="*/ 396694 h 1491663"/>
              <a:gd name="connsiteX18" fmla="*/ 1796074 w 5363295"/>
              <a:gd name="connsiteY18" fmla="*/ 373836 h 1491663"/>
              <a:gd name="connsiteX19" fmla="*/ 1947651 w 5363295"/>
              <a:gd name="connsiteY19" fmla="*/ 329026 h 1491663"/>
              <a:gd name="connsiteX20" fmla="*/ 2047357 w 5363295"/>
              <a:gd name="connsiteY20" fmla="*/ 291680 h 1491663"/>
              <a:gd name="connsiteX21" fmla="*/ 2151406 w 5363295"/>
              <a:gd name="connsiteY21" fmla="*/ 216822 h 1491663"/>
              <a:gd name="connsiteX22" fmla="*/ 2201416 w 5363295"/>
              <a:gd name="connsiteY22" fmla="*/ 202251 h 1491663"/>
              <a:gd name="connsiteX23" fmla="*/ 2261798 w 5363295"/>
              <a:gd name="connsiteY23" fmla="*/ 184135 h 1491663"/>
              <a:gd name="connsiteX24" fmla="*/ 2396920 w 5363295"/>
              <a:gd name="connsiteY24" fmla="*/ 154062 h 1491663"/>
              <a:gd name="connsiteX25" fmla="*/ 2687191 w 5363295"/>
              <a:gd name="connsiteY25" fmla="*/ 108132 h 1491663"/>
              <a:gd name="connsiteX26" fmla="*/ 2772916 w 5363295"/>
              <a:gd name="connsiteY26" fmla="*/ 79557 h 1491663"/>
              <a:gd name="connsiteX27" fmla="*/ 2801491 w 5363295"/>
              <a:gd name="connsiteY27" fmla="*/ 70032 h 1491663"/>
              <a:gd name="connsiteX28" fmla="*/ 2830066 w 5363295"/>
              <a:gd name="connsiteY28" fmla="*/ 50982 h 1491663"/>
              <a:gd name="connsiteX29" fmla="*/ 2915173 w 5363295"/>
              <a:gd name="connsiteY29" fmla="*/ 35584 h 1491663"/>
              <a:gd name="connsiteX30" fmla="*/ 3030774 w 5363295"/>
              <a:gd name="connsiteY30" fmla="*/ 16534 h 1491663"/>
              <a:gd name="connsiteX31" fmla="*/ 3277807 w 5363295"/>
              <a:gd name="connsiteY31" fmla="*/ 496 h 1491663"/>
              <a:gd name="connsiteX32" fmla="*/ 3230116 w 5363295"/>
              <a:gd name="connsiteY32" fmla="*/ 41457 h 1491663"/>
              <a:gd name="connsiteX33" fmla="*/ 3296173 w 5363295"/>
              <a:gd name="connsiteY33" fmla="*/ 43678 h 1491663"/>
              <a:gd name="connsiteX34" fmla="*/ 3325366 w 5363295"/>
              <a:gd name="connsiteY34" fmla="*/ 70032 h 1491663"/>
              <a:gd name="connsiteX35" fmla="*/ 3382516 w 5363295"/>
              <a:gd name="connsiteY35" fmla="*/ 89082 h 1491663"/>
              <a:gd name="connsiteX36" fmla="*/ 3411091 w 5363295"/>
              <a:gd name="connsiteY36" fmla="*/ 98607 h 1491663"/>
              <a:gd name="connsiteX37" fmla="*/ 3478109 w 5363295"/>
              <a:gd name="connsiteY37" fmla="*/ 89873 h 1491663"/>
              <a:gd name="connsiteX38" fmla="*/ 3553966 w 5363295"/>
              <a:gd name="connsiteY38" fmla="*/ 117657 h 1491663"/>
              <a:gd name="connsiteX39" fmla="*/ 3611116 w 5363295"/>
              <a:gd name="connsiteY39" fmla="*/ 146232 h 1491663"/>
              <a:gd name="connsiteX40" fmla="*/ 3639691 w 5363295"/>
              <a:gd name="connsiteY40" fmla="*/ 174807 h 1491663"/>
              <a:gd name="connsiteX41" fmla="*/ 3696841 w 5363295"/>
              <a:gd name="connsiteY41" fmla="*/ 212907 h 1491663"/>
              <a:gd name="connsiteX42" fmla="*/ 3725416 w 5363295"/>
              <a:gd name="connsiteY42" fmla="*/ 231957 h 1491663"/>
              <a:gd name="connsiteX43" fmla="*/ 3802917 w 5363295"/>
              <a:gd name="connsiteY43" fmla="*/ 234969 h 1491663"/>
              <a:gd name="connsiteX44" fmla="*/ 3849583 w 5363295"/>
              <a:gd name="connsiteY44" fmla="*/ 283235 h 1491663"/>
              <a:gd name="connsiteX45" fmla="*/ 3868291 w 5363295"/>
              <a:gd name="connsiteY45" fmla="*/ 308157 h 1491663"/>
              <a:gd name="connsiteX46" fmla="*/ 3942297 w 5363295"/>
              <a:gd name="connsiteY46" fmla="*/ 327207 h 1491663"/>
              <a:gd name="connsiteX47" fmla="*/ 3934966 w 5363295"/>
              <a:gd name="connsiteY47" fmla="*/ 336732 h 1491663"/>
              <a:gd name="connsiteX48" fmla="*/ 4077841 w 5363295"/>
              <a:gd name="connsiteY48" fmla="*/ 355782 h 1491663"/>
              <a:gd name="connsiteX49" fmla="*/ 4134991 w 5363295"/>
              <a:gd name="connsiteY49" fmla="*/ 374832 h 1491663"/>
              <a:gd name="connsiteX50" fmla="*/ 4121630 w 5363295"/>
              <a:gd name="connsiteY50" fmla="*/ 420875 h 1491663"/>
              <a:gd name="connsiteX51" fmla="*/ 4234695 w 5363295"/>
              <a:gd name="connsiteY51" fmla="*/ 483109 h 1491663"/>
              <a:gd name="connsiteX52" fmla="*/ 4281361 w 5363295"/>
              <a:gd name="connsiteY52" fmla="*/ 517555 h 1491663"/>
              <a:gd name="connsiteX53" fmla="*/ 4344883 w 5363295"/>
              <a:gd name="connsiteY53" fmla="*/ 551213 h 1491663"/>
              <a:gd name="connsiteX54" fmla="*/ 4423001 w 5363295"/>
              <a:gd name="connsiteY54" fmla="*/ 600269 h 1491663"/>
              <a:gd name="connsiteX55" fmla="*/ 4506466 w 5363295"/>
              <a:gd name="connsiteY55" fmla="*/ 612957 h 1491663"/>
              <a:gd name="connsiteX56" fmla="*/ 4535041 w 5363295"/>
              <a:gd name="connsiteY56" fmla="*/ 641532 h 1491663"/>
              <a:gd name="connsiteX57" fmla="*/ 4563616 w 5363295"/>
              <a:gd name="connsiteY57" fmla="*/ 651057 h 1491663"/>
              <a:gd name="connsiteX58" fmla="*/ 4649341 w 5363295"/>
              <a:gd name="connsiteY58" fmla="*/ 708207 h 1491663"/>
              <a:gd name="connsiteX59" fmla="*/ 4677916 w 5363295"/>
              <a:gd name="connsiteY59" fmla="*/ 727257 h 1491663"/>
              <a:gd name="connsiteX60" fmla="*/ 4706491 w 5363295"/>
              <a:gd name="connsiteY60" fmla="*/ 746307 h 1491663"/>
              <a:gd name="connsiteX61" fmla="*/ 4792216 w 5363295"/>
              <a:gd name="connsiteY61" fmla="*/ 822507 h 1491663"/>
              <a:gd name="connsiteX62" fmla="*/ 4820791 w 5363295"/>
              <a:gd name="connsiteY62" fmla="*/ 832032 h 1491663"/>
              <a:gd name="connsiteX63" fmla="*/ 4877941 w 5363295"/>
              <a:gd name="connsiteY63" fmla="*/ 870132 h 1491663"/>
              <a:gd name="connsiteX64" fmla="*/ 4944616 w 5363295"/>
              <a:gd name="connsiteY64" fmla="*/ 889182 h 1491663"/>
              <a:gd name="connsiteX65" fmla="*/ 4973191 w 5363295"/>
              <a:gd name="connsiteY65" fmla="*/ 898707 h 1491663"/>
              <a:gd name="connsiteX66" fmla="*/ 5039866 w 5363295"/>
              <a:gd name="connsiteY66" fmla="*/ 917757 h 1491663"/>
              <a:gd name="connsiteX67" fmla="*/ 5097749 w 5363295"/>
              <a:gd name="connsiteY67" fmla="*/ 989561 h 1491663"/>
              <a:gd name="connsiteX68" fmla="*/ 5208384 w 5363295"/>
              <a:gd name="connsiteY68" fmla="*/ 1057701 h 1491663"/>
              <a:gd name="connsiteX69" fmla="*/ 5325622 w 5363295"/>
              <a:gd name="connsiteY69" fmla="*/ 1165954 h 1491663"/>
              <a:gd name="connsiteX70" fmla="*/ 5363295 w 5363295"/>
              <a:gd name="connsiteY70" fmla="*/ 1275639 h 1491663"/>
              <a:gd name="connsiteX71" fmla="*/ 4823235 w 5363295"/>
              <a:gd name="connsiteY71" fmla="*/ 1491663 h 1491663"/>
              <a:gd name="connsiteX72" fmla="*/ 574763 w 5363295"/>
              <a:gd name="connsiteY72" fmla="*/ 1491663 h 1491663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296173 w 5363295"/>
              <a:gd name="connsiteY33" fmla="*/ 43452 h 1491437"/>
              <a:gd name="connsiteX34" fmla="*/ 3325366 w 5363295"/>
              <a:gd name="connsiteY34" fmla="*/ 69806 h 1491437"/>
              <a:gd name="connsiteX35" fmla="*/ 3382516 w 5363295"/>
              <a:gd name="connsiteY35" fmla="*/ 88856 h 1491437"/>
              <a:gd name="connsiteX36" fmla="*/ 3411091 w 5363295"/>
              <a:gd name="connsiteY36" fmla="*/ 98381 h 1491437"/>
              <a:gd name="connsiteX37" fmla="*/ 3478109 w 5363295"/>
              <a:gd name="connsiteY37" fmla="*/ 89647 h 1491437"/>
              <a:gd name="connsiteX38" fmla="*/ 3553966 w 5363295"/>
              <a:gd name="connsiteY38" fmla="*/ 117431 h 1491437"/>
              <a:gd name="connsiteX39" fmla="*/ 3611116 w 5363295"/>
              <a:gd name="connsiteY39" fmla="*/ 146006 h 1491437"/>
              <a:gd name="connsiteX40" fmla="*/ 3639691 w 5363295"/>
              <a:gd name="connsiteY40" fmla="*/ 174581 h 1491437"/>
              <a:gd name="connsiteX41" fmla="*/ 3696841 w 5363295"/>
              <a:gd name="connsiteY41" fmla="*/ 212681 h 1491437"/>
              <a:gd name="connsiteX42" fmla="*/ 3725416 w 5363295"/>
              <a:gd name="connsiteY42" fmla="*/ 231731 h 1491437"/>
              <a:gd name="connsiteX43" fmla="*/ 3802917 w 5363295"/>
              <a:gd name="connsiteY43" fmla="*/ 234743 h 1491437"/>
              <a:gd name="connsiteX44" fmla="*/ 3849583 w 5363295"/>
              <a:gd name="connsiteY44" fmla="*/ 283009 h 1491437"/>
              <a:gd name="connsiteX45" fmla="*/ 3868291 w 5363295"/>
              <a:gd name="connsiteY45" fmla="*/ 307931 h 1491437"/>
              <a:gd name="connsiteX46" fmla="*/ 3942297 w 5363295"/>
              <a:gd name="connsiteY46" fmla="*/ 326981 h 1491437"/>
              <a:gd name="connsiteX47" fmla="*/ 3934966 w 5363295"/>
              <a:gd name="connsiteY47" fmla="*/ 336506 h 1491437"/>
              <a:gd name="connsiteX48" fmla="*/ 4077841 w 5363295"/>
              <a:gd name="connsiteY48" fmla="*/ 355556 h 1491437"/>
              <a:gd name="connsiteX49" fmla="*/ 4134991 w 5363295"/>
              <a:gd name="connsiteY49" fmla="*/ 374606 h 1491437"/>
              <a:gd name="connsiteX50" fmla="*/ 4121630 w 5363295"/>
              <a:gd name="connsiteY50" fmla="*/ 420649 h 1491437"/>
              <a:gd name="connsiteX51" fmla="*/ 4234695 w 5363295"/>
              <a:gd name="connsiteY51" fmla="*/ 482883 h 1491437"/>
              <a:gd name="connsiteX52" fmla="*/ 4281361 w 5363295"/>
              <a:gd name="connsiteY52" fmla="*/ 517329 h 1491437"/>
              <a:gd name="connsiteX53" fmla="*/ 4344883 w 5363295"/>
              <a:gd name="connsiteY53" fmla="*/ 550987 h 1491437"/>
              <a:gd name="connsiteX54" fmla="*/ 4423001 w 5363295"/>
              <a:gd name="connsiteY54" fmla="*/ 600043 h 1491437"/>
              <a:gd name="connsiteX55" fmla="*/ 4506466 w 5363295"/>
              <a:gd name="connsiteY55" fmla="*/ 612731 h 1491437"/>
              <a:gd name="connsiteX56" fmla="*/ 4535041 w 5363295"/>
              <a:gd name="connsiteY56" fmla="*/ 641306 h 1491437"/>
              <a:gd name="connsiteX57" fmla="*/ 4563616 w 5363295"/>
              <a:gd name="connsiteY57" fmla="*/ 650831 h 1491437"/>
              <a:gd name="connsiteX58" fmla="*/ 4649341 w 5363295"/>
              <a:gd name="connsiteY58" fmla="*/ 707981 h 1491437"/>
              <a:gd name="connsiteX59" fmla="*/ 4677916 w 5363295"/>
              <a:gd name="connsiteY59" fmla="*/ 727031 h 1491437"/>
              <a:gd name="connsiteX60" fmla="*/ 4706491 w 5363295"/>
              <a:gd name="connsiteY60" fmla="*/ 746081 h 1491437"/>
              <a:gd name="connsiteX61" fmla="*/ 4792216 w 5363295"/>
              <a:gd name="connsiteY61" fmla="*/ 822281 h 1491437"/>
              <a:gd name="connsiteX62" fmla="*/ 4820791 w 5363295"/>
              <a:gd name="connsiteY62" fmla="*/ 831806 h 1491437"/>
              <a:gd name="connsiteX63" fmla="*/ 4877941 w 5363295"/>
              <a:gd name="connsiteY63" fmla="*/ 869906 h 1491437"/>
              <a:gd name="connsiteX64" fmla="*/ 4944616 w 5363295"/>
              <a:gd name="connsiteY64" fmla="*/ 888956 h 1491437"/>
              <a:gd name="connsiteX65" fmla="*/ 4973191 w 5363295"/>
              <a:gd name="connsiteY65" fmla="*/ 898481 h 1491437"/>
              <a:gd name="connsiteX66" fmla="*/ 5039866 w 5363295"/>
              <a:gd name="connsiteY66" fmla="*/ 917531 h 1491437"/>
              <a:gd name="connsiteX67" fmla="*/ 5097749 w 5363295"/>
              <a:gd name="connsiteY67" fmla="*/ 989335 h 1491437"/>
              <a:gd name="connsiteX68" fmla="*/ 5208384 w 5363295"/>
              <a:gd name="connsiteY68" fmla="*/ 1057475 h 1491437"/>
              <a:gd name="connsiteX69" fmla="*/ 5325622 w 5363295"/>
              <a:gd name="connsiteY69" fmla="*/ 1165728 h 1491437"/>
              <a:gd name="connsiteX70" fmla="*/ 5363295 w 5363295"/>
              <a:gd name="connsiteY70" fmla="*/ 1275413 h 1491437"/>
              <a:gd name="connsiteX71" fmla="*/ 4823235 w 5363295"/>
              <a:gd name="connsiteY71" fmla="*/ 1491437 h 1491437"/>
              <a:gd name="connsiteX72" fmla="*/ 574763 w 5363295"/>
              <a:gd name="connsiteY72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325366 w 5363295"/>
              <a:gd name="connsiteY34" fmla="*/ 69806 h 1491437"/>
              <a:gd name="connsiteX35" fmla="*/ 3382516 w 5363295"/>
              <a:gd name="connsiteY35" fmla="*/ 88856 h 1491437"/>
              <a:gd name="connsiteX36" fmla="*/ 3411091 w 5363295"/>
              <a:gd name="connsiteY36" fmla="*/ 98381 h 1491437"/>
              <a:gd name="connsiteX37" fmla="*/ 3478109 w 5363295"/>
              <a:gd name="connsiteY37" fmla="*/ 89647 h 1491437"/>
              <a:gd name="connsiteX38" fmla="*/ 3553966 w 5363295"/>
              <a:gd name="connsiteY38" fmla="*/ 117431 h 1491437"/>
              <a:gd name="connsiteX39" fmla="*/ 3611116 w 5363295"/>
              <a:gd name="connsiteY39" fmla="*/ 146006 h 1491437"/>
              <a:gd name="connsiteX40" fmla="*/ 3639691 w 5363295"/>
              <a:gd name="connsiteY40" fmla="*/ 174581 h 1491437"/>
              <a:gd name="connsiteX41" fmla="*/ 3696841 w 5363295"/>
              <a:gd name="connsiteY41" fmla="*/ 212681 h 1491437"/>
              <a:gd name="connsiteX42" fmla="*/ 3725416 w 5363295"/>
              <a:gd name="connsiteY42" fmla="*/ 231731 h 1491437"/>
              <a:gd name="connsiteX43" fmla="*/ 3802917 w 5363295"/>
              <a:gd name="connsiteY43" fmla="*/ 234743 h 1491437"/>
              <a:gd name="connsiteX44" fmla="*/ 3849583 w 5363295"/>
              <a:gd name="connsiteY44" fmla="*/ 283009 h 1491437"/>
              <a:gd name="connsiteX45" fmla="*/ 3868291 w 5363295"/>
              <a:gd name="connsiteY45" fmla="*/ 307931 h 1491437"/>
              <a:gd name="connsiteX46" fmla="*/ 3942297 w 5363295"/>
              <a:gd name="connsiteY46" fmla="*/ 326981 h 1491437"/>
              <a:gd name="connsiteX47" fmla="*/ 3934966 w 5363295"/>
              <a:gd name="connsiteY47" fmla="*/ 336506 h 1491437"/>
              <a:gd name="connsiteX48" fmla="*/ 4077841 w 5363295"/>
              <a:gd name="connsiteY48" fmla="*/ 355556 h 1491437"/>
              <a:gd name="connsiteX49" fmla="*/ 4134991 w 5363295"/>
              <a:gd name="connsiteY49" fmla="*/ 374606 h 1491437"/>
              <a:gd name="connsiteX50" fmla="*/ 4121630 w 5363295"/>
              <a:gd name="connsiteY50" fmla="*/ 420649 h 1491437"/>
              <a:gd name="connsiteX51" fmla="*/ 4234695 w 5363295"/>
              <a:gd name="connsiteY51" fmla="*/ 482883 h 1491437"/>
              <a:gd name="connsiteX52" fmla="*/ 4281361 w 5363295"/>
              <a:gd name="connsiteY52" fmla="*/ 517329 h 1491437"/>
              <a:gd name="connsiteX53" fmla="*/ 4344883 w 5363295"/>
              <a:gd name="connsiteY53" fmla="*/ 550987 h 1491437"/>
              <a:gd name="connsiteX54" fmla="*/ 4423001 w 5363295"/>
              <a:gd name="connsiteY54" fmla="*/ 600043 h 1491437"/>
              <a:gd name="connsiteX55" fmla="*/ 4506466 w 5363295"/>
              <a:gd name="connsiteY55" fmla="*/ 612731 h 1491437"/>
              <a:gd name="connsiteX56" fmla="*/ 4535041 w 5363295"/>
              <a:gd name="connsiteY56" fmla="*/ 641306 h 1491437"/>
              <a:gd name="connsiteX57" fmla="*/ 4563616 w 5363295"/>
              <a:gd name="connsiteY57" fmla="*/ 650831 h 1491437"/>
              <a:gd name="connsiteX58" fmla="*/ 4649341 w 5363295"/>
              <a:gd name="connsiteY58" fmla="*/ 707981 h 1491437"/>
              <a:gd name="connsiteX59" fmla="*/ 4677916 w 5363295"/>
              <a:gd name="connsiteY59" fmla="*/ 727031 h 1491437"/>
              <a:gd name="connsiteX60" fmla="*/ 4706491 w 5363295"/>
              <a:gd name="connsiteY60" fmla="*/ 746081 h 1491437"/>
              <a:gd name="connsiteX61" fmla="*/ 4792216 w 5363295"/>
              <a:gd name="connsiteY61" fmla="*/ 822281 h 1491437"/>
              <a:gd name="connsiteX62" fmla="*/ 4820791 w 5363295"/>
              <a:gd name="connsiteY62" fmla="*/ 831806 h 1491437"/>
              <a:gd name="connsiteX63" fmla="*/ 4877941 w 5363295"/>
              <a:gd name="connsiteY63" fmla="*/ 869906 h 1491437"/>
              <a:gd name="connsiteX64" fmla="*/ 4944616 w 5363295"/>
              <a:gd name="connsiteY64" fmla="*/ 888956 h 1491437"/>
              <a:gd name="connsiteX65" fmla="*/ 4973191 w 5363295"/>
              <a:gd name="connsiteY65" fmla="*/ 898481 h 1491437"/>
              <a:gd name="connsiteX66" fmla="*/ 5039866 w 5363295"/>
              <a:gd name="connsiteY66" fmla="*/ 917531 h 1491437"/>
              <a:gd name="connsiteX67" fmla="*/ 5097749 w 5363295"/>
              <a:gd name="connsiteY67" fmla="*/ 989335 h 1491437"/>
              <a:gd name="connsiteX68" fmla="*/ 5208384 w 5363295"/>
              <a:gd name="connsiteY68" fmla="*/ 1057475 h 1491437"/>
              <a:gd name="connsiteX69" fmla="*/ 5325622 w 5363295"/>
              <a:gd name="connsiteY69" fmla="*/ 1165728 h 1491437"/>
              <a:gd name="connsiteX70" fmla="*/ 5363295 w 5363295"/>
              <a:gd name="connsiteY70" fmla="*/ 1275413 h 1491437"/>
              <a:gd name="connsiteX71" fmla="*/ 4823235 w 5363295"/>
              <a:gd name="connsiteY71" fmla="*/ 1491437 h 1491437"/>
              <a:gd name="connsiteX72" fmla="*/ 574763 w 5363295"/>
              <a:gd name="connsiteY72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382516 w 5363295"/>
              <a:gd name="connsiteY34" fmla="*/ 88856 h 1491437"/>
              <a:gd name="connsiteX35" fmla="*/ 3411091 w 5363295"/>
              <a:gd name="connsiteY35" fmla="*/ 98381 h 1491437"/>
              <a:gd name="connsiteX36" fmla="*/ 3478109 w 5363295"/>
              <a:gd name="connsiteY36" fmla="*/ 89647 h 1491437"/>
              <a:gd name="connsiteX37" fmla="*/ 3553966 w 5363295"/>
              <a:gd name="connsiteY37" fmla="*/ 117431 h 1491437"/>
              <a:gd name="connsiteX38" fmla="*/ 3611116 w 5363295"/>
              <a:gd name="connsiteY38" fmla="*/ 146006 h 1491437"/>
              <a:gd name="connsiteX39" fmla="*/ 3639691 w 5363295"/>
              <a:gd name="connsiteY39" fmla="*/ 174581 h 1491437"/>
              <a:gd name="connsiteX40" fmla="*/ 3696841 w 5363295"/>
              <a:gd name="connsiteY40" fmla="*/ 212681 h 1491437"/>
              <a:gd name="connsiteX41" fmla="*/ 3725416 w 5363295"/>
              <a:gd name="connsiteY41" fmla="*/ 231731 h 1491437"/>
              <a:gd name="connsiteX42" fmla="*/ 3802917 w 5363295"/>
              <a:gd name="connsiteY42" fmla="*/ 234743 h 1491437"/>
              <a:gd name="connsiteX43" fmla="*/ 3849583 w 5363295"/>
              <a:gd name="connsiteY43" fmla="*/ 283009 h 1491437"/>
              <a:gd name="connsiteX44" fmla="*/ 3868291 w 5363295"/>
              <a:gd name="connsiteY44" fmla="*/ 307931 h 1491437"/>
              <a:gd name="connsiteX45" fmla="*/ 3942297 w 5363295"/>
              <a:gd name="connsiteY45" fmla="*/ 326981 h 1491437"/>
              <a:gd name="connsiteX46" fmla="*/ 3934966 w 5363295"/>
              <a:gd name="connsiteY46" fmla="*/ 336506 h 1491437"/>
              <a:gd name="connsiteX47" fmla="*/ 4077841 w 5363295"/>
              <a:gd name="connsiteY47" fmla="*/ 355556 h 1491437"/>
              <a:gd name="connsiteX48" fmla="*/ 4134991 w 5363295"/>
              <a:gd name="connsiteY48" fmla="*/ 374606 h 1491437"/>
              <a:gd name="connsiteX49" fmla="*/ 4121630 w 5363295"/>
              <a:gd name="connsiteY49" fmla="*/ 420649 h 1491437"/>
              <a:gd name="connsiteX50" fmla="*/ 4234695 w 5363295"/>
              <a:gd name="connsiteY50" fmla="*/ 482883 h 1491437"/>
              <a:gd name="connsiteX51" fmla="*/ 4281361 w 5363295"/>
              <a:gd name="connsiteY51" fmla="*/ 517329 h 1491437"/>
              <a:gd name="connsiteX52" fmla="*/ 4344883 w 5363295"/>
              <a:gd name="connsiteY52" fmla="*/ 550987 h 1491437"/>
              <a:gd name="connsiteX53" fmla="*/ 4423001 w 5363295"/>
              <a:gd name="connsiteY53" fmla="*/ 600043 h 1491437"/>
              <a:gd name="connsiteX54" fmla="*/ 4506466 w 5363295"/>
              <a:gd name="connsiteY54" fmla="*/ 612731 h 1491437"/>
              <a:gd name="connsiteX55" fmla="*/ 4535041 w 5363295"/>
              <a:gd name="connsiteY55" fmla="*/ 641306 h 1491437"/>
              <a:gd name="connsiteX56" fmla="*/ 4563616 w 5363295"/>
              <a:gd name="connsiteY56" fmla="*/ 650831 h 1491437"/>
              <a:gd name="connsiteX57" fmla="*/ 4649341 w 5363295"/>
              <a:gd name="connsiteY57" fmla="*/ 707981 h 1491437"/>
              <a:gd name="connsiteX58" fmla="*/ 4677916 w 5363295"/>
              <a:gd name="connsiteY58" fmla="*/ 727031 h 1491437"/>
              <a:gd name="connsiteX59" fmla="*/ 4706491 w 5363295"/>
              <a:gd name="connsiteY59" fmla="*/ 746081 h 1491437"/>
              <a:gd name="connsiteX60" fmla="*/ 4792216 w 5363295"/>
              <a:gd name="connsiteY60" fmla="*/ 822281 h 1491437"/>
              <a:gd name="connsiteX61" fmla="*/ 4820791 w 5363295"/>
              <a:gd name="connsiteY61" fmla="*/ 831806 h 1491437"/>
              <a:gd name="connsiteX62" fmla="*/ 4877941 w 5363295"/>
              <a:gd name="connsiteY62" fmla="*/ 869906 h 1491437"/>
              <a:gd name="connsiteX63" fmla="*/ 4944616 w 5363295"/>
              <a:gd name="connsiteY63" fmla="*/ 888956 h 1491437"/>
              <a:gd name="connsiteX64" fmla="*/ 4973191 w 5363295"/>
              <a:gd name="connsiteY64" fmla="*/ 898481 h 1491437"/>
              <a:gd name="connsiteX65" fmla="*/ 5039866 w 5363295"/>
              <a:gd name="connsiteY65" fmla="*/ 917531 h 1491437"/>
              <a:gd name="connsiteX66" fmla="*/ 5097749 w 5363295"/>
              <a:gd name="connsiteY66" fmla="*/ 989335 h 1491437"/>
              <a:gd name="connsiteX67" fmla="*/ 5208384 w 5363295"/>
              <a:gd name="connsiteY67" fmla="*/ 1057475 h 1491437"/>
              <a:gd name="connsiteX68" fmla="*/ 5325622 w 5363295"/>
              <a:gd name="connsiteY68" fmla="*/ 1165728 h 1491437"/>
              <a:gd name="connsiteX69" fmla="*/ 5363295 w 5363295"/>
              <a:gd name="connsiteY69" fmla="*/ 1275413 h 1491437"/>
              <a:gd name="connsiteX70" fmla="*/ 4823235 w 5363295"/>
              <a:gd name="connsiteY70" fmla="*/ 1491437 h 1491437"/>
              <a:gd name="connsiteX71" fmla="*/ 574763 w 5363295"/>
              <a:gd name="connsiteY71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411091 w 5363295"/>
              <a:gd name="connsiteY34" fmla="*/ 98381 h 1491437"/>
              <a:gd name="connsiteX35" fmla="*/ 3478109 w 5363295"/>
              <a:gd name="connsiteY35" fmla="*/ 89647 h 1491437"/>
              <a:gd name="connsiteX36" fmla="*/ 3553966 w 5363295"/>
              <a:gd name="connsiteY36" fmla="*/ 117431 h 1491437"/>
              <a:gd name="connsiteX37" fmla="*/ 3611116 w 5363295"/>
              <a:gd name="connsiteY37" fmla="*/ 146006 h 1491437"/>
              <a:gd name="connsiteX38" fmla="*/ 3639691 w 5363295"/>
              <a:gd name="connsiteY38" fmla="*/ 174581 h 1491437"/>
              <a:gd name="connsiteX39" fmla="*/ 3696841 w 5363295"/>
              <a:gd name="connsiteY39" fmla="*/ 212681 h 1491437"/>
              <a:gd name="connsiteX40" fmla="*/ 3725416 w 5363295"/>
              <a:gd name="connsiteY40" fmla="*/ 231731 h 1491437"/>
              <a:gd name="connsiteX41" fmla="*/ 3802917 w 5363295"/>
              <a:gd name="connsiteY41" fmla="*/ 234743 h 1491437"/>
              <a:gd name="connsiteX42" fmla="*/ 3849583 w 5363295"/>
              <a:gd name="connsiteY42" fmla="*/ 283009 h 1491437"/>
              <a:gd name="connsiteX43" fmla="*/ 3868291 w 5363295"/>
              <a:gd name="connsiteY43" fmla="*/ 307931 h 1491437"/>
              <a:gd name="connsiteX44" fmla="*/ 3942297 w 5363295"/>
              <a:gd name="connsiteY44" fmla="*/ 326981 h 1491437"/>
              <a:gd name="connsiteX45" fmla="*/ 3934966 w 5363295"/>
              <a:gd name="connsiteY45" fmla="*/ 336506 h 1491437"/>
              <a:gd name="connsiteX46" fmla="*/ 4077841 w 5363295"/>
              <a:gd name="connsiteY46" fmla="*/ 355556 h 1491437"/>
              <a:gd name="connsiteX47" fmla="*/ 4134991 w 5363295"/>
              <a:gd name="connsiteY47" fmla="*/ 374606 h 1491437"/>
              <a:gd name="connsiteX48" fmla="*/ 4121630 w 5363295"/>
              <a:gd name="connsiteY48" fmla="*/ 420649 h 1491437"/>
              <a:gd name="connsiteX49" fmla="*/ 4234695 w 5363295"/>
              <a:gd name="connsiteY49" fmla="*/ 482883 h 1491437"/>
              <a:gd name="connsiteX50" fmla="*/ 4281361 w 5363295"/>
              <a:gd name="connsiteY50" fmla="*/ 517329 h 1491437"/>
              <a:gd name="connsiteX51" fmla="*/ 4344883 w 5363295"/>
              <a:gd name="connsiteY51" fmla="*/ 550987 h 1491437"/>
              <a:gd name="connsiteX52" fmla="*/ 4423001 w 5363295"/>
              <a:gd name="connsiteY52" fmla="*/ 600043 h 1491437"/>
              <a:gd name="connsiteX53" fmla="*/ 4506466 w 5363295"/>
              <a:gd name="connsiteY53" fmla="*/ 612731 h 1491437"/>
              <a:gd name="connsiteX54" fmla="*/ 4535041 w 5363295"/>
              <a:gd name="connsiteY54" fmla="*/ 641306 h 1491437"/>
              <a:gd name="connsiteX55" fmla="*/ 4563616 w 5363295"/>
              <a:gd name="connsiteY55" fmla="*/ 650831 h 1491437"/>
              <a:gd name="connsiteX56" fmla="*/ 4649341 w 5363295"/>
              <a:gd name="connsiteY56" fmla="*/ 707981 h 1491437"/>
              <a:gd name="connsiteX57" fmla="*/ 4677916 w 5363295"/>
              <a:gd name="connsiteY57" fmla="*/ 727031 h 1491437"/>
              <a:gd name="connsiteX58" fmla="*/ 4706491 w 5363295"/>
              <a:gd name="connsiteY58" fmla="*/ 746081 h 1491437"/>
              <a:gd name="connsiteX59" fmla="*/ 4792216 w 5363295"/>
              <a:gd name="connsiteY59" fmla="*/ 822281 h 1491437"/>
              <a:gd name="connsiteX60" fmla="*/ 4820791 w 5363295"/>
              <a:gd name="connsiteY60" fmla="*/ 831806 h 1491437"/>
              <a:gd name="connsiteX61" fmla="*/ 4877941 w 5363295"/>
              <a:gd name="connsiteY61" fmla="*/ 869906 h 1491437"/>
              <a:gd name="connsiteX62" fmla="*/ 4944616 w 5363295"/>
              <a:gd name="connsiteY62" fmla="*/ 888956 h 1491437"/>
              <a:gd name="connsiteX63" fmla="*/ 4973191 w 5363295"/>
              <a:gd name="connsiteY63" fmla="*/ 898481 h 1491437"/>
              <a:gd name="connsiteX64" fmla="*/ 5039866 w 5363295"/>
              <a:gd name="connsiteY64" fmla="*/ 917531 h 1491437"/>
              <a:gd name="connsiteX65" fmla="*/ 5097749 w 5363295"/>
              <a:gd name="connsiteY65" fmla="*/ 989335 h 1491437"/>
              <a:gd name="connsiteX66" fmla="*/ 5208384 w 5363295"/>
              <a:gd name="connsiteY66" fmla="*/ 1057475 h 1491437"/>
              <a:gd name="connsiteX67" fmla="*/ 5325622 w 5363295"/>
              <a:gd name="connsiteY67" fmla="*/ 1165728 h 1491437"/>
              <a:gd name="connsiteX68" fmla="*/ 5363295 w 5363295"/>
              <a:gd name="connsiteY68" fmla="*/ 1275413 h 1491437"/>
              <a:gd name="connsiteX69" fmla="*/ 4823235 w 5363295"/>
              <a:gd name="connsiteY69" fmla="*/ 1491437 h 1491437"/>
              <a:gd name="connsiteX70" fmla="*/ 574763 w 5363295"/>
              <a:gd name="connsiteY70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478109 w 5363295"/>
              <a:gd name="connsiteY34" fmla="*/ 89647 h 1491437"/>
              <a:gd name="connsiteX35" fmla="*/ 3553966 w 5363295"/>
              <a:gd name="connsiteY35" fmla="*/ 117431 h 1491437"/>
              <a:gd name="connsiteX36" fmla="*/ 3611116 w 5363295"/>
              <a:gd name="connsiteY36" fmla="*/ 146006 h 1491437"/>
              <a:gd name="connsiteX37" fmla="*/ 3639691 w 5363295"/>
              <a:gd name="connsiteY37" fmla="*/ 174581 h 1491437"/>
              <a:gd name="connsiteX38" fmla="*/ 3696841 w 5363295"/>
              <a:gd name="connsiteY38" fmla="*/ 212681 h 1491437"/>
              <a:gd name="connsiteX39" fmla="*/ 3725416 w 5363295"/>
              <a:gd name="connsiteY39" fmla="*/ 231731 h 1491437"/>
              <a:gd name="connsiteX40" fmla="*/ 3802917 w 5363295"/>
              <a:gd name="connsiteY40" fmla="*/ 234743 h 1491437"/>
              <a:gd name="connsiteX41" fmla="*/ 3849583 w 5363295"/>
              <a:gd name="connsiteY41" fmla="*/ 283009 h 1491437"/>
              <a:gd name="connsiteX42" fmla="*/ 3868291 w 5363295"/>
              <a:gd name="connsiteY42" fmla="*/ 307931 h 1491437"/>
              <a:gd name="connsiteX43" fmla="*/ 3942297 w 5363295"/>
              <a:gd name="connsiteY43" fmla="*/ 326981 h 1491437"/>
              <a:gd name="connsiteX44" fmla="*/ 3934966 w 5363295"/>
              <a:gd name="connsiteY44" fmla="*/ 336506 h 1491437"/>
              <a:gd name="connsiteX45" fmla="*/ 4077841 w 5363295"/>
              <a:gd name="connsiteY45" fmla="*/ 355556 h 1491437"/>
              <a:gd name="connsiteX46" fmla="*/ 4134991 w 5363295"/>
              <a:gd name="connsiteY46" fmla="*/ 374606 h 1491437"/>
              <a:gd name="connsiteX47" fmla="*/ 4121630 w 5363295"/>
              <a:gd name="connsiteY47" fmla="*/ 420649 h 1491437"/>
              <a:gd name="connsiteX48" fmla="*/ 4234695 w 5363295"/>
              <a:gd name="connsiteY48" fmla="*/ 482883 h 1491437"/>
              <a:gd name="connsiteX49" fmla="*/ 4281361 w 5363295"/>
              <a:gd name="connsiteY49" fmla="*/ 517329 h 1491437"/>
              <a:gd name="connsiteX50" fmla="*/ 4344883 w 5363295"/>
              <a:gd name="connsiteY50" fmla="*/ 550987 h 1491437"/>
              <a:gd name="connsiteX51" fmla="*/ 4423001 w 5363295"/>
              <a:gd name="connsiteY51" fmla="*/ 600043 h 1491437"/>
              <a:gd name="connsiteX52" fmla="*/ 4506466 w 5363295"/>
              <a:gd name="connsiteY52" fmla="*/ 612731 h 1491437"/>
              <a:gd name="connsiteX53" fmla="*/ 4535041 w 5363295"/>
              <a:gd name="connsiteY53" fmla="*/ 641306 h 1491437"/>
              <a:gd name="connsiteX54" fmla="*/ 4563616 w 5363295"/>
              <a:gd name="connsiteY54" fmla="*/ 650831 h 1491437"/>
              <a:gd name="connsiteX55" fmla="*/ 4649341 w 5363295"/>
              <a:gd name="connsiteY55" fmla="*/ 707981 h 1491437"/>
              <a:gd name="connsiteX56" fmla="*/ 4677916 w 5363295"/>
              <a:gd name="connsiteY56" fmla="*/ 727031 h 1491437"/>
              <a:gd name="connsiteX57" fmla="*/ 4706491 w 5363295"/>
              <a:gd name="connsiteY57" fmla="*/ 746081 h 1491437"/>
              <a:gd name="connsiteX58" fmla="*/ 4792216 w 5363295"/>
              <a:gd name="connsiteY58" fmla="*/ 822281 h 1491437"/>
              <a:gd name="connsiteX59" fmla="*/ 4820791 w 5363295"/>
              <a:gd name="connsiteY59" fmla="*/ 831806 h 1491437"/>
              <a:gd name="connsiteX60" fmla="*/ 4877941 w 5363295"/>
              <a:gd name="connsiteY60" fmla="*/ 869906 h 1491437"/>
              <a:gd name="connsiteX61" fmla="*/ 4944616 w 5363295"/>
              <a:gd name="connsiteY61" fmla="*/ 888956 h 1491437"/>
              <a:gd name="connsiteX62" fmla="*/ 4973191 w 5363295"/>
              <a:gd name="connsiteY62" fmla="*/ 898481 h 1491437"/>
              <a:gd name="connsiteX63" fmla="*/ 5039866 w 5363295"/>
              <a:gd name="connsiteY63" fmla="*/ 917531 h 1491437"/>
              <a:gd name="connsiteX64" fmla="*/ 5097749 w 5363295"/>
              <a:gd name="connsiteY64" fmla="*/ 989335 h 1491437"/>
              <a:gd name="connsiteX65" fmla="*/ 5208384 w 5363295"/>
              <a:gd name="connsiteY65" fmla="*/ 1057475 h 1491437"/>
              <a:gd name="connsiteX66" fmla="*/ 5325622 w 5363295"/>
              <a:gd name="connsiteY66" fmla="*/ 1165728 h 1491437"/>
              <a:gd name="connsiteX67" fmla="*/ 5363295 w 5363295"/>
              <a:gd name="connsiteY67" fmla="*/ 1275413 h 1491437"/>
              <a:gd name="connsiteX68" fmla="*/ 4823235 w 5363295"/>
              <a:gd name="connsiteY68" fmla="*/ 1491437 h 1491437"/>
              <a:gd name="connsiteX69" fmla="*/ 574763 w 5363295"/>
              <a:gd name="connsiteY69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11116 w 5363295"/>
              <a:gd name="connsiteY35" fmla="*/ 146006 h 1491437"/>
              <a:gd name="connsiteX36" fmla="*/ 3639691 w 5363295"/>
              <a:gd name="connsiteY36" fmla="*/ 174581 h 1491437"/>
              <a:gd name="connsiteX37" fmla="*/ 3696841 w 5363295"/>
              <a:gd name="connsiteY37" fmla="*/ 212681 h 1491437"/>
              <a:gd name="connsiteX38" fmla="*/ 3725416 w 5363295"/>
              <a:gd name="connsiteY38" fmla="*/ 231731 h 1491437"/>
              <a:gd name="connsiteX39" fmla="*/ 3802917 w 5363295"/>
              <a:gd name="connsiteY39" fmla="*/ 234743 h 1491437"/>
              <a:gd name="connsiteX40" fmla="*/ 3849583 w 5363295"/>
              <a:gd name="connsiteY40" fmla="*/ 283009 h 1491437"/>
              <a:gd name="connsiteX41" fmla="*/ 3868291 w 5363295"/>
              <a:gd name="connsiteY41" fmla="*/ 307931 h 1491437"/>
              <a:gd name="connsiteX42" fmla="*/ 3942297 w 5363295"/>
              <a:gd name="connsiteY42" fmla="*/ 326981 h 1491437"/>
              <a:gd name="connsiteX43" fmla="*/ 3934966 w 5363295"/>
              <a:gd name="connsiteY43" fmla="*/ 336506 h 1491437"/>
              <a:gd name="connsiteX44" fmla="*/ 4077841 w 5363295"/>
              <a:gd name="connsiteY44" fmla="*/ 355556 h 1491437"/>
              <a:gd name="connsiteX45" fmla="*/ 4134991 w 5363295"/>
              <a:gd name="connsiteY45" fmla="*/ 374606 h 1491437"/>
              <a:gd name="connsiteX46" fmla="*/ 4121630 w 5363295"/>
              <a:gd name="connsiteY46" fmla="*/ 420649 h 1491437"/>
              <a:gd name="connsiteX47" fmla="*/ 4234695 w 5363295"/>
              <a:gd name="connsiteY47" fmla="*/ 482883 h 1491437"/>
              <a:gd name="connsiteX48" fmla="*/ 4281361 w 5363295"/>
              <a:gd name="connsiteY48" fmla="*/ 517329 h 1491437"/>
              <a:gd name="connsiteX49" fmla="*/ 4344883 w 5363295"/>
              <a:gd name="connsiteY49" fmla="*/ 550987 h 1491437"/>
              <a:gd name="connsiteX50" fmla="*/ 4423001 w 5363295"/>
              <a:gd name="connsiteY50" fmla="*/ 600043 h 1491437"/>
              <a:gd name="connsiteX51" fmla="*/ 4506466 w 5363295"/>
              <a:gd name="connsiteY51" fmla="*/ 612731 h 1491437"/>
              <a:gd name="connsiteX52" fmla="*/ 4535041 w 5363295"/>
              <a:gd name="connsiteY52" fmla="*/ 641306 h 1491437"/>
              <a:gd name="connsiteX53" fmla="*/ 4563616 w 5363295"/>
              <a:gd name="connsiteY53" fmla="*/ 650831 h 1491437"/>
              <a:gd name="connsiteX54" fmla="*/ 4649341 w 5363295"/>
              <a:gd name="connsiteY54" fmla="*/ 707981 h 1491437"/>
              <a:gd name="connsiteX55" fmla="*/ 4677916 w 5363295"/>
              <a:gd name="connsiteY55" fmla="*/ 727031 h 1491437"/>
              <a:gd name="connsiteX56" fmla="*/ 4706491 w 5363295"/>
              <a:gd name="connsiteY56" fmla="*/ 746081 h 1491437"/>
              <a:gd name="connsiteX57" fmla="*/ 4792216 w 5363295"/>
              <a:gd name="connsiteY57" fmla="*/ 822281 h 1491437"/>
              <a:gd name="connsiteX58" fmla="*/ 4820791 w 5363295"/>
              <a:gd name="connsiteY58" fmla="*/ 831806 h 1491437"/>
              <a:gd name="connsiteX59" fmla="*/ 4877941 w 5363295"/>
              <a:gd name="connsiteY59" fmla="*/ 869906 h 1491437"/>
              <a:gd name="connsiteX60" fmla="*/ 4944616 w 5363295"/>
              <a:gd name="connsiteY60" fmla="*/ 888956 h 1491437"/>
              <a:gd name="connsiteX61" fmla="*/ 4973191 w 5363295"/>
              <a:gd name="connsiteY61" fmla="*/ 898481 h 1491437"/>
              <a:gd name="connsiteX62" fmla="*/ 5039866 w 5363295"/>
              <a:gd name="connsiteY62" fmla="*/ 917531 h 1491437"/>
              <a:gd name="connsiteX63" fmla="*/ 5097749 w 5363295"/>
              <a:gd name="connsiteY63" fmla="*/ 989335 h 1491437"/>
              <a:gd name="connsiteX64" fmla="*/ 5208384 w 5363295"/>
              <a:gd name="connsiteY64" fmla="*/ 1057475 h 1491437"/>
              <a:gd name="connsiteX65" fmla="*/ 5325622 w 5363295"/>
              <a:gd name="connsiteY65" fmla="*/ 1165728 h 1491437"/>
              <a:gd name="connsiteX66" fmla="*/ 5363295 w 5363295"/>
              <a:gd name="connsiteY66" fmla="*/ 1275413 h 1491437"/>
              <a:gd name="connsiteX67" fmla="*/ 4823235 w 5363295"/>
              <a:gd name="connsiteY67" fmla="*/ 1491437 h 1491437"/>
              <a:gd name="connsiteX68" fmla="*/ 574763 w 5363295"/>
              <a:gd name="connsiteY68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696841 w 5363295"/>
              <a:gd name="connsiteY36" fmla="*/ 212681 h 1491437"/>
              <a:gd name="connsiteX37" fmla="*/ 3725416 w 5363295"/>
              <a:gd name="connsiteY37" fmla="*/ 231731 h 1491437"/>
              <a:gd name="connsiteX38" fmla="*/ 3802917 w 5363295"/>
              <a:gd name="connsiteY38" fmla="*/ 234743 h 1491437"/>
              <a:gd name="connsiteX39" fmla="*/ 3849583 w 5363295"/>
              <a:gd name="connsiteY39" fmla="*/ 283009 h 1491437"/>
              <a:gd name="connsiteX40" fmla="*/ 3868291 w 5363295"/>
              <a:gd name="connsiteY40" fmla="*/ 307931 h 1491437"/>
              <a:gd name="connsiteX41" fmla="*/ 3942297 w 5363295"/>
              <a:gd name="connsiteY41" fmla="*/ 326981 h 1491437"/>
              <a:gd name="connsiteX42" fmla="*/ 3934966 w 5363295"/>
              <a:gd name="connsiteY42" fmla="*/ 336506 h 1491437"/>
              <a:gd name="connsiteX43" fmla="*/ 4077841 w 5363295"/>
              <a:gd name="connsiteY43" fmla="*/ 355556 h 1491437"/>
              <a:gd name="connsiteX44" fmla="*/ 4134991 w 5363295"/>
              <a:gd name="connsiteY44" fmla="*/ 374606 h 1491437"/>
              <a:gd name="connsiteX45" fmla="*/ 4121630 w 5363295"/>
              <a:gd name="connsiteY45" fmla="*/ 420649 h 1491437"/>
              <a:gd name="connsiteX46" fmla="*/ 4234695 w 5363295"/>
              <a:gd name="connsiteY46" fmla="*/ 482883 h 1491437"/>
              <a:gd name="connsiteX47" fmla="*/ 4281361 w 5363295"/>
              <a:gd name="connsiteY47" fmla="*/ 517329 h 1491437"/>
              <a:gd name="connsiteX48" fmla="*/ 4344883 w 5363295"/>
              <a:gd name="connsiteY48" fmla="*/ 550987 h 1491437"/>
              <a:gd name="connsiteX49" fmla="*/ 4423001 w 5363295"/>
              <a:gd name="connsiteY49" fmla="*/ 600043 h 1491437"/>
              <a:gd name="connsiteX50" fmla="*/ 4506466 w 5363295"/>
              <a:gd name="connsiteY50" fmla="*/ 612731 h 1491437"/>
              <a:gd name="connsiteX51" fmla="*/ 4535041 w 5363295"/>
              <a:gd name="connsiteY51" fmla="*/ 641306 h 1491437"/>
              <a:gd name="connsiteX52" fmla="*/ 4563616 w 5363295"/>
              <a:gd name="connsiteY52" fmla="*/ 650831 h 1491437"/>
              <a:gd name="connsiteX53" fmla="*/ 4649341 w 5363295"/>
              <a:gd name="connsiteY53" fmla="*/ 707981 h 1491437"/>
              <a:gd name="connsiteX54" fmla="*/ 4677916 w 5363295"/>
              <a:gd name="connsiteY54" fmla="*/ 727031 h 1491437"/>
              <a:gd name="connsiteX55" fmla="*/ 4706491 w 5363295"/>
              <a:gd name="connsiteY55" fmla="*/ 746081 h 1491437"/>
              <a:gd name="connsiteX56" fmla="*/ 4792216 w 5363295"/>
              <a:gd name="connsiteY56" fmla="*/ 822281 h 1491437"/>
              <a:gd name="connsiteX57" fmla="*/ 4820791 w 5363295"/>
              <a:gd name="connsiteY57" fmla="*/ 831806 h 1491437"/>
              <a:gd name="connsiteX58" fmla="*/ 4877941 w 5363295"/>
              <a:gd name="connsiteY58" fmla="*/ 869906 h 1491437"/>
              <a:gd name="connsiteX59" fmla="*/ 4944616 w 5363295"/>
              <a:gd name="connsiteY59" fmla="*/ 888956 h 1491437"/>
              <a:gd name="connsiteX60" fmla="*/ 4973191 w 5363295"/>
              <a:gd name="connsiteY60" fmla="*/ 898481 h 1491437"/>
              <a:gd name="connsiteX61" fmla="*/ 5039866 w 5363295"/>
              <a:gd name="connsiteY61" fmla="*/ 917531 h 1491437"/>
              <a:gd name="connsiteX62" fmla="*/ 5097749 w 5363295"/>
              <a:gd name="connsiteY62" fmla="*/ 989335 h 1491437"/>
              <a:gd name="connsiteX63" fmla="*/ 5208384 w 5363295"/>
              <a:gd name="connsiteY63" fmla="*/ 1057475 h 1491437"/>
              <a:gd name="connsiteX64" fmla="*/ 5325622 w 5363295"/>
              <a:gd name="connsiteY64" fmla="*/ 1165728 h 1491437"/>
              <a:gd name="connsiteX65" fmla="*/ 5363295 w 5363295"/>
              <a:gd name="connsiteY65" fmla="*/ 1275413 h 1491437"/>
              <a:gd name="connsiteX66" fmla="*/ 4823235 w 5363295"/>
              <a:gd name="connsiteY66" fmla="*/ 1491437 h 1491437"/>
              <a:gd name="connsiteX67" fmla="*/ 574763 w 5363295"/>
              <a:gd name="connsiteY67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868291 w 5363295"/>
              <a:gd name="connsiteY39" fmla="*/ 307931 h 1491437"/>
              <a:gd name="connsiteX40" fmla="*/ 3942297 w 5363295"/>
              <a:gd name="connsiteY40" fmla="*/ 326981 h 1491437"/>
              <a:gd name="connsiteX41" fmla="*/ 3934966 w 5363295"/>
              <a:gd name="connsiteY41" fmla="*/ 336506 h 1491437"/>
              <a:gd name="connsiteX42" fmla="*/ 4077841 w 5363295"/>
              <a:gd name="connsiteY42" fmla="*/ 355556 h 1491437"/>
              <a:gd name="connsiteX43" fmla="*/ 4134991 w 5363295"/>
              <a:gd name="connsiteY43" fmla="*/ 374606 h 1491437"/>
              <a:gd name="connsiteX44" fmla="*/ 4121630 w 5363295"/>
              <a:gd name="connsiteY44" fmla="*/ 420649 h 1491437"/>
              <a:gd name="connsiteX45" fmla="*/ 4234695 w 5363295"/>
              <a:gd name="connsiteY45" fmla="*/ 482883 h 1491437"/>
              <a:gd name="connsiteX46" fmla="*/ 4281361 w 5363295"/>
              <a:gd name="connsiteY46" fmla="*/ 517329 h 1491437"/>
              <a:gd name="connsiteX47" fmla="*/ 4344883 w 5363295"/>
              <a:gd name="connsiteY47" fmla="*/ 550987 h 1491437"/>
              <a:gd name="connsiteX48" fmla="*/ 4423001 w 5363295"/>
              <a:gd name="connsiteY48" fmla="*/ 600043 h 1491437"/>
              <a:gd name="connsiteX49" fmla="*/ 4506466 w 5363295"/>
              <a:gd name="connsiteY49" fmla="*/ 612731 h 1491437"/>
              <a:gd name="connsiteX50" fmla="*/ 4535041 w 5363295"/>
              <a:gd name="connsiteY50" fmla="*/ 641306 h 1491437"/>
              <a:gd name="connsiteX51" fmla="*/ 4563616 w 5363295"/>
              <a:gd name="connsiteY51" fmla="*/ 650831 h 1491437"/>
              <a:gd name="connsiteX52" fmla="*/ 4649341 w 5363295"/>
              <a:gd name="connsiteY52" fmla="*/ 707981 h 1491437"/>
              <a:gd name="connsiteX53" fmla="*/ 4677916 w 5363295"/>
              <a:gd name="connsiteY53" fmla="*/ 727031 h 1491437"/>
              <a:gd name="connsiteX54" fmla="*/ 4706491 w 5363295"/>
              <a:gd name="connsiteY54" fmla="*/ 746081 h 1491437"/>
              <a:gd name="connsiteX55" fmla="*/ 4792216 w 5363295"/>
              <a:gd name="connsiteY55" fmla="*/ 822281 h 1491437"/>
              <a:gd name="connsiteX56" fmla="*/ 4820791 w 5363295"/>
              <a:gd name="connsiteY56" fmla="*/ 831806 h 1491437"/>
              <a:gd name="connsiteX57" fmla="*/ 4877941 w 5363295"/>
              <a:gd name="connsiteY57" fmla="*/ 869906 h 1491437"/>
              <a:gd name="connsiteX58" fmla="*/ 4944616 w 5363295"/>
              <a:gd name="connsiteY58" fmla="*/ 888956 h 1491437"/>
              <a:gd name="connsiteX59" fmla="*/ 4973191 w 5363295"/>
              <a:gd name="connsiteY59" fmla="*/ 898481 h 1491437"/>
              <a:gd name="connsiteX60" fmla="*/ 5039866 w 5363295"/>
              <a:gd name="connsiteY60" fmla="*/ 917531 h 1491437"/>
              <a:gd name="connsiteX61" fmla="*/ 5097749 w 5363295"/>
              <a:gd name="connsiteY61" fmla="*/ 989335 h 1491437"/>
              <a:gd name="connsiteX62" fmla="*/ 5208384 w 5363295"/>
              <a:gd name="connsiteY62" fmla="*/ 1057475 h 1491437"/>
              <a:gd name="connsiteX63" fmla="*/ 5325622 w 5363295"/>
              <a:gd name="connsiteY63" fmla="*/ 1165728 h 1491437"/>
              <a:gd name="connsiteX64" fmla="*/ 5363295 w 5363295"/>
              <a:gd name="connsiteY64" fmla="*/ 1275413 h 1491437"/>
              <a:gd name="connsiteX65" fmla="*/ 4823235 w 5363295"/>
              <a:gd name="connsiteY65" fmla="*/ 1491437 h 1491437"/>
              <a:gd name="connsiteX66" fmla="*/ 574763 w 5363295"/>
              <a:gd name="connsiteY66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868291 w 5363295"/>
              <a:gd name="connsiteY39" fmla="*/ 307931 h 1491437"/>
              <a:gd name="connsiteX40" fmla="*/ 3942297 w 5363295"/>
              <a:gd name="connsiteY40" fmla="*/ 326981 h 1491437"/>
              <a:gd name="connsiteX41" fmla="*/ 4077841 w 5363295"/>
              <a:gd name="connsiteY41" fmla="*/ 355556 h 1491437"/>
              <a:gd name="connsiteX42" fmla="*/ 4134991 w 5363295"/>
              <a:gd name="connsiteY42" fmla="*/ 374606 h 1491437"/>
              <a:gd name="connsiteX43" fmla="*/ 4121630 w 5363295"/>
              <a:gd name="connsiteY43" fmla="*/ 420649 h 1491437"/>
              <a:gd name="connsiteX44" fmla="*/ 4234695 w 5363295"/>
              <a:gd name="connsiteY44" fmla="*/ 482883 h 1491437"/>
              <a:gd name="connsiteX45" fmla="*/ 4281361 w 5363295"/>
              <a:gd name="connsiteY45" fmla="*/ 517329 h 1491437"/>
              <a:gd name="connsiteX46" fmla="*/ 4344883 w 5363295"/>
              <a:gd name="connsiteY46" fmla="*/ 550987 h 1491437"/>
              <a:gd name="connsiteX47" fmla="*/ 4423001 w 5363295"/>
              <a:gd name="connsiteY47" fmla="*/ 600043 h 1491437"/>
              <a:gd name="connsiteX48" fmla="*/ 4506466 w 5363295"/>
              <a:gd name="connsiteY48" fmla="*/ 612731 h 1491437"/>
              <a:gd name="connsiteX49" fmla="*/ 4535041 w 5363295"/>
              <a:gd name="connsiteY49" fmla="*/ 641306 h 1491437"/>
              <a:gd name="connsiteX50" fmla="*/ 4563616 w 5363295"/>
              <a:gd name="connsiteY50" fmla="*/ 650831 h 1491437"/>
              <a:gd name="connsiteX51" fmla="*/ 4649341 w 5363295"/>
              <a:gd name="connsiteY51" fmla="*/ 707981 h 1491437"/>
              <a:gd name="connsiteX52" fmla="*/ 4677916 w 5363295"/>
              <a:gd name="connsiteY52" fmla="*/ 727031 h 1491437"/>
              <a:gd name="connsiteX53" fmla="*/ 4706491 w 5363295"/>
              <a:gd name="connsiteY53" fmla="*/ 746081 h 1491437"/>
              <a:gd name="connsiteX54" fmla="*/ 4792216 w 5363295"/>
              <a:gd name="connsiteY54" fmla="*/ 822281 h 1491437"/>
              <a:gd name="connsiteX55" fmla="*/ 4820791 w 5363295"/>
              <a:gd name="connsiteY55" fmla="*/ 831806 h 1491437"/>
              <a:gd name="connsiteX56" fmla="*/ 4877941 w 5363295"/>
              <a:gd name="connsiteY56" fmla="*/ 869906 h 1491437"/>
              <a:gd name="connsiteX57" fmla="*/ 4944616 w 5363295"/>
              <a:gd name="connsiteY57" fmla="*/ 888956 h 1491437"/>
              <a:gd name="connsiteX58" fmla="*/ 4973191 w 5363295"/>
              <a:gd name="connsiteY58" fmla="*/ 898481 h 1491437"/>
              <a:gd name="connsiteX59" fmla="*/ 5039866 w 5363295"/>
              <a:gd name="connsiteY59" fmla="*/ 917531 h 1491437"/>
              <a:gd name="connsiteX60" fmla="*/ 5097749 w 5363295"/>
              <a:gd name="connsiteY60" fmla="*/ 989335 h 1491437"/>
              <a:gd name="connsiteX61" fmla="*/ 5208384 w 5363295"/>
              <a:gd name="connsiteY61" fmla="*/ 1057475 h 1491437"/>
              <a:gd name="connsiteX62" fmla="*/ 5325622 w 5363295"/>
              <a:gd name="connsiteY62" fmla="*/ 1165728 h 1491437"/>
              <a:gd name="connsiteX63" fmla="*/ 5363295 w 5363295"/>
              <a:gd name="connsiteY63" fmla="*/ 1275413 h 1491437"/>
              <a:gd name="connsiteX64" fmla="*/ 4823235 w 5363295"/>
              <a:gd name="connsiteY64" fmla="*/ 1491437 h 1491437"/>
              <a:gd name="connsiteX65" fmla="*/ 574763 w 5363295"/>
              <a:gd name="connsiteY65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942297 w 5363295"/>
              <a:gd name="connsiteY39" fmla="*/ 326981 h 1491437"/>
              <a:gd name="connsiteX40" fmla="*/ 4077841 w 5363295"/>
              <a:gd name="connsiteY40" fmla="*/ 355556 h 1491437"/>
              <a:gd name="connsiteX41" fmla="*/ 4134991 w 5363295"/>
              <a:gd name="connsiteY41" fmla="*/ 374606 h 1491437"/>
              <a:gd name="connsiteX42" fmla="*/ 4121630 w 5363295"/>
              <a:gd name="connsiteY42" fmla="*/ 420649 h 1491437"/>
              <a:gd name="connsiteX43" fmla="*/ 4234695 w 5363295"/>
              <a:gd name="connsiteY43" fmla="*/ 482883 h 1491437"/>
              <a:gd name="connsiteX44" fmla="*/ 4281361 w 5363295"/>
              <a:gd name="connsiteY44" fmla="*/ 517329 h 1491437"/>
              <a:gd name="connsiteX45" fmla="*/ 4344883 w 5363295"/>
              <a:gd name="connsiteY45" fmla="*/ 550987 h 1491437"/>
              <a:gd name="connsiteX46" fmla="*/ 4423001 w 5363295"/>
              <a:gd name="connsiteY46" fmla="*/ 600043 h 1491437"/>
              <a:gd name="connsiteX47" fmla="*/ 4506466 w 5363295"/>
              <a:gd name="connsiteY47" fmla="*/ 612731 h 1491437"/>
              <a:gd name="connsiteX48" fmla="*/ 4535041 w 5363295"/>
              <a:gd name="connsiteY48" fmla="*/ 641306 h 1491437"/>
              <a:gd name="connsiteX49" fmla="*/ 4563616 w 5363295"/>
              <a:gd name="connsiteY49" fmla="*/ 650831 h 1491437"/>
              <a:gd name="connsiteX50" fmla="*/ 4649341 w 5363295"/>
              <a:gd name="connsiteY50" fmla="*/ 707981 h 1491437"/>
              <a:gd name="connsiteX51" fmla="*/ 4677916 w 5363295"/>
              <a:gd name="connsiteY51" fmla="*/ 727031 h 1491437"/>
              <a:gd name="connsiteX52" fmla="*/ 4706491 w 5363295"/>
              <a:gd name="connsiteY52" fmla="*/ 746081 h 1491437"/>
              <a:gd name="connsiteX53" fmla="*/ 4792216 w 5363295"/>
              <a:gd name="connsiteY53" fmla="*/ 822281 h 1491437"/>
              <a:gd name="connsiteX54" fmla="*/ 4820791 w 5363295"/>
              <a:gd name="connsiteY54" fmla="*/ 831806 h 1491437"/>
              <a:gd name="connsiteX55" fmla="*/ 4877941 w 5363295"/>
              <a:gd name="connsiteY55" fmla="*/ 869906 h 1491437"/>
              <a:gd name="connsiteX56" fmla="*/ 4944616 w 5363295"/>
              <a:gd name="connsiteY56" fmla="*/ 888956 h 1491437"/>
              <a:gd name="connsiteX57" fmla="*/ 4973191 w 5363295"/>
              <a:gd name="connsiteY57" fmla="*/ 898481 h 1491437"/>
              <a:gd name="connsiteX58" fmla="*/ 5039866 w 5363295"/>
              <a:gd name="connsiteY58" fmla="*/ 917531 h 1491437"/>
              <a:gd name="connsiteX59" fmla="*/ 5097749 w 5363295"/>
              <a:gd name="connsiteY59" fmla="*/ 989335 h 1491437"/>
              <a:gd name="connsiteX60" fmla="*/ 5208384 w 5363295"/>
              <a:gd name="connsiteY60" fmla="*/ 1057475 h 1491437"/>
              <a:gd name="connsiteX61" fmla="*/ 5325622 w 5363295"/>
              <a:gd name="connsiteY61" fmla="*/ 1165728 h 1491437"/>
              <a:gd name="connsiteX62" fmla="*/ 5363295 w 5363295"/>
              <a:gd name="connsiteY62" fmla="*/ 1275413 h 1491437"/>
              <a:gd name="connsiteX63" fmla="*/ 4823235 w 5363295"/>
              <a:gd name="connsiteY63" fmla="*/ 1491437 h 1491437"/>
              <a:gd name="connsiteX64" fmla="*/ 574763 w 5363295"/>
              <a:gd name="connsiteY64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942297 w 5363295"/>
              <a:gd name="connsiteY38" fmla="*/ 326981 h 1491437"/>
              <a:gd name="connsiteX39" fmla="*/ 4077841 w 5363295"/>
              <a:gd name="connsiteY39" fmla="*/ 355556 h 1491437"/>
              <a:gd name="connsiteX40" fmla="*/ 4134991 w 5363295"/>
              <a:gd name="connsiteY40" fmla="*/ 374606 h 1491437"/>
              <a:gd name="connsiteX41" fmla="*/ 4121630 w 5363295"/>
              <a:gd name="connsiteY41" fmla="*/ 420649 h 1491437"/>
              <a:gd name="connsiteX42" fmla="*/ 4234695 w 5363295"/>
              <a:gd name="connsiteY42" fmla="*/ 482883 h 1491437"/>
              <a:gd name="connsiteX43" fmla="*/ 4281361 w 5363295"/>
              <a:gd name="connsiteY43" fmla="*/ 517329 h 1491437"/>
              <a:gd name="connsiteX44" fmla="*/ 4344883 w 5363295"/>
              <a:gd name="connsiteY44" fmla="*/ 550987 h 1491437"/>
              <a:gd name="connsiteX45" fmla="*/ 4423001 w 5363295"/>
              <a:gd name="connsiteY45" fmla="*/ 600043 h 1491437"/>
              <a:gd name="connsiteX46" fmla="*/ 4506466 w 5363295"/>
              <a:gd name="connsiteY46" fmla="*/ 612731 h 1491437"/>
              <a:gd name="connsiteX47" fmla="*/ 4535041 w 5363295"/>
              <a:gd name="connsiteY47" fmla="*/ 641306 h 1491437"/>
              <a:gd name="connsiteX48" fmla="*/ 4563616 w 5363295"/>
              <a:gd name="connsiteY48" fmla="*/ 650831 h 1491437"/>
              <a:gd name="connsiteX49" fmla="*/ 4649341 w 5363295"/>
              <a:gd name="connsiteY49" fmla="*/ 707981 h 1491437"/>
              <a:gd name="connsiteX50" fmla="*/ 4677916 w 5363295"/>
              <a:gd name="connsiteY50" fmla="*/ 727031 h 1491437"/>
              <a:gd name="connsiteX51" fmla="*/ 4706491 w 5363295"/>
              <a:gd name="connsiteY51" fmla="*/ 746081 h 1491437"/>
              <a:gd name="connsiteX52" fmla="*/ 4792216 w 5363295"/>
              <a:gd name="connsiteY52" fmla="*/ 822281 h 1491437"/>
              <a:gd name="connsiteX53" fmla="*/ 4820791 w 5363295"/>
              <a:gd name="connsiteY53" fmla="*/ 831806 h 1491437"/>
              <a:gd name="connsiteX54" fmla="*/ 4877941 w 5363295"/>
              <a:gd name="connsiteY54" fmla="*/ 869906 h 1491437"/>
              <a:gd name="connsiteX55" fmla="*/ 4944616 w 5363295"/>
              <a:gd name="connsiteY55" fmla="*/ 888956 h 1491437"/>
              <a:gd name="connsiteX56" fmla="*/ 4973191 w 5363295"/>
              <a:gd name="connsiteY56" fmla="*/ 898481 h 1491437"/>
              <a:gd name="connsiteX57" fmla="*/ 5039866 w 5363295"/>
              <a:gd name="connsiteY57" fmla="*/ 917531 h 1491437"/>
              <a:gd name="connsiteX58" fmla="*/ 5097749 w 5363295"/>
              <a:gd name="connsiteY58" fmla="*/ 989335 h 1491437"/>
              <a:gd name="connsiteX59" fmla="*/ 5208384 w 5363295"/>
              <a:gd name="connsiteY59" fmla="*/ 1057475 h 1491437"/>
              <a:gd name="connsiteX60" fmla="*/ 5325622 w 5363295"/>
              <a:gd name="connsiteY60" fmla="*/ 1165728 h 1491437"/>
              <a:gd name="connsiteX61" fmla="*/ 5363295 w 5363295"/>
              <a:gd name="connsiteY61" fmla="*/ 1275413 h 1491437"/>
              <a:gd name="connsiteX62" fmla="*/ 4823235 w 5363295"/>
              <a:gd name="connsiteY62" fmla="*/ 1491437 h 1491437"/>
              <a:gd name="connsiteX63" fmla="*/ 574763 w 5363295"/>
              <a:gd name="connsiteY63" fmla="*/ 1491437 h 1491437"/>
              <a:gd name="connsiteX0" fmla="*/ 574763 w 5363295"/>
              <a:gd name="connsiteY0" fmla="*/ 1491607 h 1491607"/>
              <a:gd name="connsiteX1" fmla="*/ 54374 w 5363295"/>
              <a:gd name="connsiteY1" fmla="*/ 1438531 h 1491607"/>
              <a:gd name="connsiteX2" fmla="*/ 24725 w 5363295"/>
              <a:gd name="connsiteY2" fmla="*/ 1318001 h 1491607"/>
              <a:gd name="connsiteX3" fmla="*/ 173680 w 5363295"/>
              <a:gd name="connsiteY3" fmla="*/ 1182672 h 1491607"/>
              <a:gd name="connsiteX4" fmla="*/ 400331 w 5363295"/>
              <a:gd name="connsiteY4" fmla="*/ 1087141 h 1491607"/>
              <a:gd name="connsiteX5" fmla="*/ 553012 w 5363295"/>
              <a:gd name="connsiteY5" fmla="*/ 1020220 h 1491607"/>
              <a:gd name="connsiteX6" fmla="*/ 649512 w 5363295"/>
              <a:gd name="connsiteY6" fmla="*/ 933959 h 1491607"/>
              <a:gd name="connsiteX7" fmla="*/ 757820 w 5363295"/>
              <a:gd name="connsiteY7" fmla="*/ 881305 h 1491607"/>
              <a:gd name="connsiteX8" fmla="*/ 860315 w 5363295"/>
              <a:gd name="connsiteY8" fmla="*/ 814628 h 1491607"/>
              <a:gd name="connsiteX9" fmla="*/ 935265 w 5363295"/>
              <a:gd name="connsiteY9" fmla="*/ 754966 h 1491607"/>
              <a:gd name="connsiteX10" fmla="*/ 1006796 w 5363295"/>
              <a:gd name="connsiteY10" fmla="*/ 714350 h 1491607"/>
              <a:gd name="connsiteX11" fmla="*/ 1101199 w 5363295"/>
              <a:gd name="connsiteY11" fmla="*/ 635566 h 1491607"/>
              <a:gd name="connsiteX12" fmla="*/ 1196924 w 5363295"/>
              <a:gd name="connsiteY12" fmla="*/ 562899 h 1491607"/>
              <a:gd name="connsiteX13" fmla="*/ 1284056 w 5363295"/>
              <a:gd name="connsiteY13" fmla="*/ 518370 h 1491607"/>
              <a:gd name="connsiteX14" fmla="*/ 1375979 w 5363295"/>
              <a:gd name="connsiteY14" fmla="*/ 474306 h 1491607"/>
              <a:gd name="connsiteX15" fmla="*/ 1457610 w 5363295"/>
              <a:gd name="connsiteY15" fmla="*/ 445653 h 1491607"/>
              <a:gd name="connsiteX16" fmla="*/ 1549855 w 5363295"/>
              <a:gd name="connsiteY16" fmla="*/ 418207 h 1491607"/>
              <a:gd name="connsiteX17" fmla="*/ 1637432 w 5363295"/>
              <a:gd name="connsiteY17" fmla="*/ 396638 h 1491607"/>
              <a:gd name="connsiteX18" fmla="*/ 1796074 w 5363295"/>
              <a:gd name="connsiteY18" fmla="*/ 373780 h 1491607"/>
              <a:gd name="connsiteX19" fmla="*/ 1947651 w 5363295"/>
              <a:gd name="connsiteY19" fmla="*/ 328970 h 1491607"/>
              <a:gd name="connsiteX20" fmla="*/ 2047357 w 5363295"/>
              <a:gd name="connsiteY20" fmla="*/ 291624 h 1491607"/>
              <a:gd name="connsiteX21" fmla="*/ 2151406 w 5363295"/>
              <a:gd name="connsiteY21" fmla="*/ 216766 h 1491607"/>
              <a:gd name="connsiteX22" fmla="*/ 2201416 w 5363295"/>
              <a:gd name="connsiteY22" fmla="*/ 202195 h 1491607"/>
              <a:gd name="connsiteX23" fmla="*/ 2261798 w 5363295"/>
              <a:gd name="connsiteY23" fmla="*/ 184079 h 1491607"/>
              <a:gd name="connsiteX24" fmla="*/ 2396920 w 5363295"/>
              <a:gd name="connsiteY24" fmla="*/ 154006 h 1491607"/>
              <a:gd name="connsiteX25" fmla="*/ 2687191 w 5363295"/>
              <a:gd name="connsiteY25" fmla="*/ 108076 h 1491607"/>
              <a:gd name="connsiteX26" fmla="*/ 2772916 w 5363295"/>
              <a:gd name="connsiteY26" fmla="*/ 79501 h 1491607"/>
              <a:gd name="connsiteX27" fmla="*/ 2801491 w 5363295"/>
              <a:gd name="connsiteY27" fmla="*/ 69976 h 1491607"/>
              <a:gd name="connsiteX28" fmla="*/ 2830066 w 5363295"/>
              <a:gd name="connsiteY28" fmla="*/ 50926 h 1491607"/>
              <a:gd name="connsiteX29" fmla="*/ 2915173 w 5363295"/>
              <a:gd name="connsiteY29" fmla="*/ 35528 h 1491607"/>
              <a:gd name="connsiteX30" fmla="*/ 3069216 w 5363295"/>
              <a:gd name="connsiteY30" fmla="*/ 12826 h 1491607"/>
              <a:gd name="connsiteX31" fmla="*/ 3277807 w 5363295"/>
              <a:gd name="connsiteY31" fmla="*/ 440 h 1491607"/>
              <a:gd name="connsiteX32" fmla="*/ 3376893 w 5363295"/>
              <a:gd name="connsiteY32" fmla="*/ 34097 h 1491607"/>
              <a:gd name="connsiteX33" fmla="*/ 3474403 w 5363295"/>
              <a:gd name="connsiteY33" fmla="*/ 54578 h 1491607"/>
              <a:gd name="connsiteX34" fmla="*/ 3553966 w 5363295"/>
              <a:gd name="connsiteY34" fmla="*/ 117601 h 1491607"/>
              <a:gd name="connsiteX35" fmla="*/ 3639691 w 5363295"/>
              <a:gd name="connsiteY35" fmla="*/ 174751 h 1491607"/>
              <a:gd name="connsiteX36" fmla="*/ 3725416 w 5363295"/>
              <a:gd name="connsiteY36" fmla="*/ 231901 h 1491607"/>
              <a:gd name="connsiteX37" fmla="*/ 3802917 w 5363295"/>
              <a:gd name="connsiteY37" fmla="*/ 234913 h 1491607"/>
              <a:gd name="connsiteX38" fmla="*/ 3942297 w 5363295"/>
              <a:gd name="connsiteY38" fmla="*/ 327151 h 1491607"/>
              <a:gd name="connsiteX39" fmla="*/ 4077841 w 5363295"/>
              <a:gd name="connsiteY39" fmla="*/ 355726 h 1491607"/>
              <a:gd name="connsiteX40" fmla="*/ 4134991 w 5363295"/>
              <a:gd name="connsiteY40" fmla="*/ 374776 h 1491607"/>
              <a:gd name="connsiteX41" fmla="*/ 4121630 w 5363295"/>
              <a:gd name="connsiteY41" fmla="*/ 420819 h 1491607"/>
              <a:gd name="connsiteX42" fmla="*/ 4234695 w 5363295"/>
              <a:gd name="connsiteY42" fmla="*/ 483053 h 1491607"/>
              <a:gd name="connsiteX43" fmla="*/ 4281361 w 5363295"/>
              <a:gd name="connsiteY43" fmla="*/ 517499 h 1491607"/>
              <a:gd name="connsiteX44" fmla="*/ 4344883 w 5363295"/>
              <a:gd name="connsiteY44" fmla="*/ 551157 h 1491607"/>
              <a:gd name="connsiteX45" fmla="*/ 4423001 w 5363295"/>
              <a:gd name="connsiteY45" fmla="*/ 600213 h 1491607"/>
              <a:gd name="connsiteX46" fmla="*/ 4506466 w 5363295"/>
              <a:gd name="connsiteY46" fmla="*/ 612901 h 1491607"/>
              <a:gd name="connsiteX47" fmla="*/ 4535041 w 5363295"/>
              <a:gd name="connsiteY47" fmla="*/ 641476 h 1491607"/>
              <a:gd name="connsiteX48" fmla="*/ 4563616 w 5363295"/>
              <a:gd name="connsiteY48" fmla="*/ 651001 h 1491607"/>
              <a:gd name="connsiteX49" fmla="*/ 4649341 w 5363295"/>
              <a:gd name="connsiteY49" fmla="*/ 708151 h 1491607"/>
              <a:gd name="connsiteX50" fmla="*/ 4677916 w 5363295"/>
              <a:gd name="connsiteY50" fmla="*/ 727201 h 1491607"/>
              <a:gd name="connsiteX51" fmla="*/ 4706491 w 5363295"/>
              <a:gd name="connsiteY51" fmla="*/ 746251 h 1491607"/>
              <a:gd name="connsiteX52" fmla="*/ 4792216 w 5363295"/>
              <a:gd name="connsiteY52" fmla="*/ 822451 h 1491607"/>
              <a:gd name="connsiteX53" fmla="*/ 4820791 w 5363295"/>
              <a:gd name="connsiteY53" fmla="*/ 831976 h 1491607"/>
              <a:gd name="connsiteX54" fmla="*/ 4877941 w 5363295"/>
              <a:gd name="connsiteY54" fmla="*/ 870076 h 1491607"/>
              <a:gd name="connsiteX55" fmla="*/ 4944616 w 5363295"/>
              <a:gd name="connsiteY55" fmla="*/ 889126 h 1491607"/>
              <a:gd name="connsiteX56" fmla="*/ 4973191 w 5363295"/>
              <a:gd name="connsiteY56" fmla="*/ 898651 h 1491607"/>
              <a:gd name="connsiteX57" fmla="*/ 5039866 w 5363295"/>
              <a:gd name="connsiteY57" fmla="*/ 917701 h 1491607"/>
              <a:gd name="connsiteX58" fmla="*/ 5097749 w 5363295"/>
              <a:gd name="connsiteY58" fmla="*/ 989505 h 1491607"/>
              <a:gd name="connsiteX59" fmla="*/ 5208384 w 5363295"/>
              <a:gd name="connsiteY59" fmla="*/ 1057645 h 1491607"/>
              <a:gd name="connsiteX60" fmla="*/ 5325622 w 5363295"/>
              <a:gd name="connsiteY60" fmla="*/ 1165898 h 1491607"/>
              <a:gd name="connsiteX61" fmla="*/ 5363295 w 5363295"/>
              <a:gd name="connsiteY61" fmla="*/ 1275583 h 1491607"/>
              <a:gd name="connsiteX62" fmla="*/ 4823235 w 5363295"/>
              <a:gd name="connsiteY62" fmla="*/ 1491607 h 1491607"/>
              <a:gd name="connsiteX63" fmla="*/ 574763 w 5363295"/>
              <a:gd name="connsiteY63" fmla="*/ 1491607 h 1491607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28011 h 1498799"/>
              <a:gd name="connsiteX42" fmla="*/ 4234695 w 5363295"/>
              <a:gd name="connsiteY42" fmla="*/ 49024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34695 w 5363295"/>
              <a:gd name="connsiteY42" fmla="*/ 49024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54453 w 5363295"/>
              <a:gd name="connsiteY45" fmla="*/ 625664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54453 w 5363295"/>
              <a:gd name="connsiteY45" fmla="*/ 625664 h 1498799"/>
              <a:gd name="connsiteX46" fmla="*/ 4506466 w 5363295"/>
              <a:gd name="connsiteY46" fmla="*/ 63835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74101 w 5363295"/>
              <a:gd name="connsiteY47" fmla="*/ 702015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9960 w 5363295"/>
              <a:gd name="connsiteY45" fmla="*/ 663916 h 1498799"/>
              <a:gd name="connsiteX46" fmla="*/ 4535041 w 5363295"/>
              <a:gd name="connsiteY46" fmla="*/ 648668 h 1498799"/>
              <a:gd name="connsiteX47" fmla="*/ 4574101 w 5363295"/>
              <a:gd name="connsiteY47" fmla="*/ 702015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35041 w 5363295"/>
              <a:gd name="connsiteY45" fmla="*/ 648668 h 1498799"/>
              <a:gd name="connsiteX46" fmla="*/ 4574101 w 5363295"/>
              <a:gd name="connsiteY46" fmla="*/ 702015 h 1498799"/>
              <a:gd name="connsiteX47" fmla="*/ 4649341 w 5363295"/>
              <a:gd name="connsiteY47" fmla="*/ 715343 h 1498799"/>
              <a:gd name="connsiteX48" fmla="*/ 4677916 w 5363295"/>
              <a:gd name="connsiteY48" fmla="*/ 734393 h 1498799"/>
              <a:gd name="connsiteX49" fmla="*/ 4706491 w 5363295"/>
              <a:gd name="connsiteY49" fmla="*/ 753443 h 1498799"/>
              <a:gd name="connsiteX50" fmla="*/ 4792216 w 5363295"/>
              <a:gd name="connsiteY50" fmla="*/ 829643 h 1498799"/>
              <a:gd name="connsiteX51" fmla="*/ 4820791 w 5363295"/>
              <a:gd name="connsiteY51" fmla="*/ 839168 h 1498799"/>
              <a:gd name="connsiteX52" fmla="*/ 4877941 w 5363295"/>
              <a:gd name="connsiteY52" fmla="*/ 877268 h 1498799"/>
              <a:gd name="connsiteX53" fmla="*/ 4944616 w 5363295"/>
              <a:gd name="connsiteY53" fmla="*/ 896318 h 1498799"/>
              <a:gd name="connsiteX54" fmla="*/ 4973191 w 5363295"/>
              <a:gd name="connsiteY54" fmla="*/ 905843 h 1498799"/>
              <a:gd name="connsiteX55" fmla="*/ 5039866 w 5363295"/>
              <a:gd name="connsiteY55" fmla="*/ 924893 h 1498799"/>
              <a:gd name="connsiteX56" fmla="*/ 5097749 w 5363295"/>
              <a:gd name="connsiteY56" fmla="*/ 996697 h 1498799"/>
              <a:gd name="connsiteX57" fmla="*/ 5208384 w 5363295"/>
              <a:gd name="connsiteY57" fmla="*/ 1064837 h 1498799"/>
              <a:gd name="connsiteX58" fmla="*/ 5325622 w 5363295"/>
              <a:gd name="connsiteY58" fmla="*/ 1173090 h 1498799"/>
              <a:gd name="connsiteX59" fmla="*/ 5363295 w 5363295"/>
              <a:gd name="connsiteY59" fmla="*/ 1282775 h 1498799"/>
              <a:gd name="connsiteX60" fmla="*/ 4823235 w 5363295"/>
              <a:gd name="connsiteY60" fmla="*/ 1498799 h 1498799"/>
              <a:gd name="connsiteX61" fmla="*/ 574763 w 5363295"/>
              <a:gd name="connsiteY61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99230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84888 w 5363295"/>
              <a:gd name="connsiteY33" fmla="*/ 36208 h 1498799"/>
              <a:gd name="connsiteX34" fmla="*/ 3553966 w 5363295"/>
              <a:gd name="connsiteY34" fmla="*/ 99230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83623 w 5363295"/>
              <a:gd name="connsiteY42" fmla="*/ 563114 h 1498633"/>
              <a:gd name="connsiteX43" fmla="*/ 4393809 w 5363295"/>
              <a:gd name="connsiteY43" fmla="*/ 623916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90612 w 5363295"/>
              <a:gd name="connsiteY42" fmla="*/ 555811 h 1498633"/>
              <a:gd name="connsiteX43" fmla="*/ 4393809 w 5363295"/>
              <a:gd name="connsiteY43" fmla="*/ 623916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66223 w 5363295"/>
              <a:gd name="connsiteY25" fmla="*/ 151620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519235 w 5363295"/>
              <a:gd name="connsiteY24" fmla="*/ 208506 h 1498633"/>
              <a:gd name="connsiteX25" fmla="*/ 2666223 w 5363295"/>
              <a:gd name="connsiteY25" fmla="*/ 151620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519235 w 5363295"/>
              <a:gd name="connsiteY24" fmla="*/ 208506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54529 w 5363295"/>
              <a:gd name="connsiteY28" fmla="*/ 54301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54529 w 5363295"/>
              <a:gd name="connsiteY28" fmla="*/ 54301 h 1498633"/>
              <a:gd name="connsiteX29" fmla="*/ 2939637 w 5363295"/>
              <a:gd name="connsiteY29" fmla="*/ 31598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72916 w 5363295"/>
              <a:gd name="connsiteY26" fmla="*/ 86666 h 1498772"/>
              <a:gd name="connsiteX27" fmla="*/ 2797997 w 5363295"/>
              <a:gd name="connsiteY27" fmla="*/ 10270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72916 w 5363295"/>
              <a:gd name="connsiteY26" fmla="*/ 86666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673212 w 5363295"/>
              <a:gd name="connsiteY25" fmla="*/ 199234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73212 w 5363295"/>
              <a:gd name="connsiteY25" fmla="*/ 199234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23449 w 5363295"/>
              <a:gd name="connsiteY21" fmla="*/ 220279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1994937 w 5363295"/>
              <a:gd name="connsiteY20" fmla="*/ 309745 h 1498772"/>
              <a:gd name="connsiteX21" fmla="*/ 2123449 w 5363295"/>
              <a:gd name="connsiteY21" fmla="*/ 220279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896823 w 5363295"/>
              <a:gd name="connsiteY9" fmla="*/ 773087 h 1498772"/>
              <a:gd name="connsiteX10" fmla="*/ 1006796 w 5363295"/>
              <a:gd name="connsiteY10" fmla="*/ 721515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687926 w 5363295"/>
              <a:gd name="connsiteY7" fmla="*/ 855604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61896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29667 w 5363295"/>
              <a:gd name="connsiteY8" fmla="*/ 781622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29667 w 5363295"/>
              <a:gd name="connsiteY8" fmla="*/ 781622 h 1498772"/>
              <a:gd name="connsiteX9" fmla="*/ 791983 w 5363295"/>
              <a:gd name="connsiteY9" fmla="*/ 678138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39819 w 5363719"/>
              <a:gd name="connsiteY36" fmla="*/ 198896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39819 w 5363719"/>
              <a:gd name="connsiteY36" fmla="*/ 198896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68369 w 5363719"/>
              <a:gd name="connsiteY34" fmla="*/ 77292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68369 w 5363719"/>
              <a:gd name="connsiteY34" fmla="*/ 77292 h 1498772"/>
              <a:gd name="connsiteX35" fmla="*/ 3668074 w 5363719"/>
              <a:gd name="connsiteY35" fmla="*/ 127138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71864 w 5363719"/>
              <a:gd name="connsiteY34" fmla="*/ 69988 h 1498772"/>
              <a:gd name="connsiteX35" fmla="*/ 3668074 w 5363719"/>
              <a:gd name="connsiteY35" fmla="*/ 127138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363719" h="1498772">
                <a:moveTo>
                  <a:pt x="575187" y="1498772"/>
                </a:moveTo>
                <a:cubicBezTo>
                  <a:pt x="-83202" y="1452469"/>
                  <a:pt x="140022" y="1472778"/>
                  <a:pt x="54798" y="1445696"/>
                </a:cubicBezTo>
                <a:cubicBezTo>
                  <a:pt x="-30690" y="1405982"/>
                  <a:pt x="4100" y="1368418"/>
                  <a:pt x="25149" y="1325166"/>
                </a:cubicBezTo>
                <a:cubicBezTo>
                  <a:pt x="46198" y="1281914"/>
                  <a:pt x="134790" y="1218322"/>
                  <a:pt x="181093" y="1186185"/>
                </a:cubicBezTo>
                <a:cubicBezTo>
                  <a:pt x="200143" y="1157610"/>
                  <a:pt x="226867" y="1129902"/>
                  <a:pt x="257472" y="1101609"/>
                </a:cubicBezTo>
                <a:cubicBezTo>
                  <a:pt x="288077" y="1073316"/>
                  <a:pt x="330764" y="1041959"/>
                  <a:pt x="364722" y="1016429"/>
                </a:cubicBezTo>
                <a:cubicBezTo>
                  <a:pt x="398680" y="990899"/>
                  <a:pt x="431748" y="974015"/>
                  <a:pt x="461223" y="948428"/>
                </a:cubicBezTo>
                <a:cubicBezTo>
                  <a:pt x="490698" y="922841"/>
                  <a:pt x="513428" y="890707"/>
                  <a:pt x="541573" y="862906"/>
                </a:cubicBezTo>
                <a:cubicBezTo>
                  <a:pt x="569718" y="835105"/>
                  <a:pt x="588285" y="812417"/>
                  <a:pt x="630091" y="781622"/>
                </a:cubicBezTo>
                <a:cubicBezTo>
                  <a:pt x="671897" y="750827"/>
                  <a:pt x="732465" y="711893"/>
                  <a:pt x="792407" y="678138"/>
                </a:cubicBezTo>
                <a:cubicBezTo>
                  <a:pt x="852350" y="644383"/>
                  <a:pt x="935298" y="605688"/>
                  <a:pt x="989746" y="579093"/>
                </a:cubicBezTo>
                <a:cubicBezTo>
                  <a:pt x="1044194" y="552498"/>
                  <a:pt x="1080418" y="530420"/>
                  <a:pt x="1119096" y="518568"/>
                </a:cubicBezTo>
                <a:cubicBezTo>
                  <a:pt x="1157774" y="506716"/>
                  <a:pt x="1191336" y="512908"/>
                  <a:pt x="1221812" y="507983"/>
                </a:cubicBezTo>
                <a:cubicBezTo>
                  <a:pt x="1252288" y="503058"/>
                  <a:pt x="1276189" y="493436"/>
                  <a:pt x="1301954" y="489017"/>
                </a:cubicBezTo>
                <a:cubicBezTo>
                  <a:pt x="1327719" y="484598"/>
                  <a:pt x="1351555" y="484461"/>
                  <a:pt x="1376403" y="481471"/>
                </a:cubicBezTo>
                <a:cubicBezTo>
                  <a:pt x="1401251" y="478481"/>
                  <a:pt x="1423813" y="472514"/>
                  <a:pt x="1451045" y="471077"/>
                </a:cubicBezTo>
                <a:cubicBezTo>
                  <a:pt x="1478277" y="469640"/>
                  <a:pt x="1506911" y="474321"/>
                  <a:pt x="1539794" y="472847"/>
                </a:cubicBezTo>
                <a:cubicBezTo>
                  <a:pt x="1572677" y="471373"/>
                  <a:pt x="1629292" y="465408"/>
                  <a:pt x="1648342" y="462233"/>
                </a:cubicBezTo>
                <a:cubicBezTo>
                  <a:pt x="1686442" y="465408"/>
                  <a:pt x="1731982" y="443957"/>
                  <a:pt x="1779025" y="428419"/>
                </a:cubicBezTo>
                <a:cubicBezTo>
                  <a:pt x="1826068" y="412881"/>
                  <a:pt x="1860393" y="390065"/>
                  <a:pt x="1930602" y="369002"/>
                </a:cubicBezTo>
                <a:lnTo>
                  <a:pt x="1995361" y="309745"/>
                </a:lnTo>
                <a:cubicBezTo>
                  <a:pt x="2004886" y="306570"/>
                  <a:pt x="2064997" y="262573"/>
                  <a:pt x="2099410" y="245842"/>
                </a:cubicBezTo>
                <a:cubicBezTo>
                  <a:pt x="2133823" y="229111"/>
                  <a:pt x="2167715" y="215416"/>
                  <a:pt x="2201840" y="209360"/>
                </a:cubicBezTo>
                <a:cubicBezTo>
                  <a:pt x="2235965" y="203304"/>
                  <a:pt x="2257014" y="207797"/>
                  <a:pt x="2304159" y="209504"/>
                </a:cubicBezTo>
                <a:cubicBezTo>
                  <a:pt x="2351304" y="211211"/>
                  <a:pt x="2428375" y="223747"/>
                  <a:pt x="2484712" y="219601"/>
                </a:cubicBezTo>
                <a:cubicBezTo>
                  <a:pt x="2541049" y="215455"/>
                  <a:pt x="2576444" y="198868"/>
                  <a:pt x="2642184" y="184627"/>
                </a:cubicBezTo>
                <a:lnTo>
                  <a:pt x="2755867" y="108577"/>
                </a:lnTo>
                <a:cubicBezTo>
                  <a:pt x="2765392" y="105402"/>
                  <a:pt x="2788897" y="89817"/>
                  <a:pt x="2805411" y="80794"/>
                </a:cubicBezTo>
                <a:cubicBezTo>
                  <a:pt x="2821925" y="71771"/>
                  <a:pt x="2832511" y="62616"/>
                  <a:pt x="2854953" y="54440"/>
                </a:cubicBezTo>
                <a:cubicBezTo>
                  <a:pt x="2877395" y="46264"/>
                  <a:pt x="2896126" y="40522"/>
                  <a:pt x="2940061" y="31737"/>
                </a:cubicBezTo>
                <a:cubicBezTo>
                  <a:pt x="2983996" y="22952"/>
                  <a:pt x="3070726" y="13692"/>
                  <a:pt x="3118566" y="1732"/>
                </a:cubicBezTo>
                <a:cubicBezTo>
                  <a:pt x="3191591" y="4907"/>
                  <a:pt x="3289856" y="-1418"/>
                  <a:pt x="3337641" y="301"/>
                </a:cubicBezTo>
                <a:cubicBezTo>
                  <a:pt x="3385426" y="2020"/>
                  <a:pt x="3380663" y="6068"/>
                  <a:pt x="3405275" y="12048"/>
                </a:cubicBezTo>
                <a:cubicBezTo>
                  <a:pt x="3429887" y="18028"/>
                  <a:pt x="3457547" y="26524"/>
                  <a:pt x="3485312" y="36181"/>
                </a:cubicBezTo>
                <a:cubicBezTo>
                  <a:pt x="3513077" y="45838"/>
                  <a:pt x="3549079" y="54722"/>
                  <a:pt x="3571864" y="69988"/>
                </a:cubicBezTo>
                <a:cubicBezTo>
                  <a:pt x="3599412" y="90017"/>
                  <a:pt x="3638334" y="106871"/>
                  <a:pt x="3668074" y="127138"/>
                </a:cubicBezTo>
                <a:cubicBezTo>
                  <a:pt x="3697814" y="147405"/>
                  <a:pt x="3727759" y="172435"/>
                  <a:pt x="3750303" y="191592"/>
                </a:cubicBezTo>
                <a:cubicBezTo>
                  <a:pt x="3772847" y="210749"/>
                  <a:pt x="3783503" y="223768"/>
                  <a:pt x="3803341" y="242078"/>
                </a:cubicBezTo>
                <a:cubicBezTo>
                  <a:pt x="3823179" y="260388"/>
                  <a:pt x="3846810" y="283141"/>
                  <a:pt x="3869333" y="301450"/>
                </a:cubicBezTo>
                <a:cubicBezTo>
                  <a:pt x="3891856" y="319759"/>
                  <a:pt x="3906362" y="343998"/>
                  <a:pt x="3938478" y="351935"/>
                </a:cubicBezTo>
                <a:lnTo>
                  <a:pt x="4055037" y="400201"/>
                </a:lnTo>
                <a:cubicBezTo>
                  <a:pt x="4064562" y="403376"/>
                  <a:pt x="4117669" y="449500"/>
                  <a:pt x="4157002" y="475458"/>
                </a:cubicBezTo>
                <a:cubicBezTo>
                  <a:pt x="4196335" y="501416"/>
                  <a:pt x="4249168" y="533618"/>
                  <a:pt x="4291036" y="555950"/>
                </a:cubicBezTo>
                <a:cubicBezTo>
                  <a:pt x="4332904" y="578282"/>
                  <a:pt x="4377410" y="600268"/>
                  <a:pt x="4408212" y="609448"/>
                </a:cubicBezTo>
                <a:lnTo>
                  <a:pt x="4510384" y="663889"/>
                </a:lnTo>
                <a:cubicBezTo>
                  <a:pt x="4540433" y="676878"/>
                  <a:pt x="4551295" y="693417"/>
                  <a:pt x="4574525" y="701988"/>
                </a:cubicBezTo>
                <a:lnTo>
                  <a:pt x="4649765" y="715316"/>
                </a:lnTo>
                <a:lnTo>
                  <a:pt x="4678340" y="734366"/>
                </a:lnTo>
                <a:cubicBezTo>
                  <a:pt x="4687865" y="740716"/>
                  <a:pt x="4698820" y="745321"/>
                  <a:pt x="4706915" y="753416"/>
                </a:cubicBezTo>
                <a:cubicBezTo>
                  <a:pt x="4732159" y="778660"/>
                  <a:pt x="4758646" y="812619"/>
                  <a:pt x="4792640" y="829616"/>
                </a:cubicBezTo>
                <a:cubicBezTo>
                  <a:pt x="4801620" y="834106"/>
                  <a:pt x="4812438" y="834265"/>
                  <a:pt x="4821215" y="839141"/>
                </a:cubicBezTo>
                <a:cubicBezTo>
                  <a:pt x="4841229" y="850260"/>
                  <a:pt x="4856645" y="870001"/>
                  <a:pt x="4878365" y="877241"/>
                </a:cubicBezTo>
                <a:cubicBezTo>
                  <a:pt x="4946878" y="900079"/>
                  <a:pt x="4861319" y="872371"/>
                  <a:pt x="4945040" y="896291"/>
                </a:cubicBezTo>
                <a:cubicBezTo>
                  <a:pt x="4954694" y="899049"/>
                  <a:pt x="4963961" y="903058"/>
                  <a:pt x="4973615" y="905816"/>
                </a:cubicBezTo>
                <a:cubicBezTo>
                  <a:pt x="4987857" y="909885"/>
                  <a:pt x="5025065" y="917253"/>
                  <a:pt x="5040290" y="924866"/>
                </a:cubicBezTo>
                <a:cubicBezTo>
                  <a:pt x="5050529" y="929986"/>
                  <a:pt x="5087934" y="991550"/>
                  <a:pt x="5098173" y="996670"/>
                </a:cubicBezTo>
                <a:cubicBezTo>
                  <a:pt x="5107153" y="1001160"/>
                  <a:pt x="5200031" y="1059934"/>
                  <a:pt x="5208808" y="1064810"/>
                </a:cubicBezTo>
                <a:cubicBezTo>
                  <a:pt x="5228822" y="1075929"/>
                  <a:pt x="5306996" y="1160363"/>
                  <a:pt x="5326046" y="1173063"/>
                </a:cubicBezTo>
                <a:cubicBezTo>
                  <a:pt x="5335571" y="1179413"/>
                  <a:pt x="5352859" y="1279128"/>
                  <a:pt x="5363719" y="1282748"/>
                </a:cubicBezTo>
                <a:lnTo>
                  <a:pt x="4823659" y="1498772"/>
                </a:lnTo>
                <a:lnTo>
                  <a:pt x="575187" y="1498772"/>
                </a:lnTo>
                <a:close/>
              </a:path>
            </a:pathLst>
          </a:custGeom>
          <a:gradFill flip="none" rotWithShape="1">
            <a:gsLst>
              <a:gs pos="0">
                <a:srgbClr val="D6B19C">
                  <a:alpha val="0"/>
                </a:srgbClr>
              </a:gs>
              <a:gs pos="40000">
                <a:srgbClr val="D49E6C">
                  <a:alpha val="20000"/>
                </a:srgbClr>
              </a:gs>
              <a:gs pos="70000">
                <a:srgbClr val="A65528">
                  <a:alpha val="40000"/>
                </a:srgbClr>
              </a:gs>
              <a:gs pos="100000">
                <a:srgbClr val="663012">
                  <a:alpha val="7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Arc 5"/>
          <p:cNvSpPr>
            <a:spLocks/>
          </p:cNvSpPr>
          <p:nvPr/>
        </p:nvSpPr>
        <p:spPr bwMode="auto">
          <a:xfrm rot="16200000" flipV="1">
            <a:off x="3352800" y="644989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1" name="Arc 5"/>
          <p:cNvSpPr>
            <a:spLocks/>
          </p:cNvSpPr>
          <p:nvPr/>
        </p:nvSpPr>
        <p:spPr bwMode="auto">
          <a:xfrm rot="16200000" flipV="1">
            <a:off x="3351214" y="649625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8" name="Straight Connector 77"/>
          <p:cNvCxnSpPr>
            <a:cxnSpLocks/>
            <a:endCxn id="413701" idx="2"/>
          </p:cNvCxnSpPr>
          <p:nvPr/>
        </p:nvCxnSpPr>
        <p:spPr>
          <a:xfrm>
            <a:off x="5297414" y="2691577"/>
            <a:ext cx="797001" cy="6162289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cxnSpLocks/>
            <a:endCxn id="413701" idx="2"/>
          </p:cNvCxnSpPr>
          <p:nvPr/>
        </p:nvCxnSpPr>
        <p:spPr>
          <a:xfrm>
            <a:off x="4237724" y="2699963"/>
            <a:ext cx="1856690" cy="6153902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25" name="Text Box 29"/>
          <p:cNvSpPr txBox="1">
            <a:spLocks noChangeArrowheads="1"/>
          </p:cNvSpPr>
          <p:nvPr/>
        </p:nvSpPr>
        <p:spPr bwMode="auto">
          <a:xfrm>
            <a:off x="5297413" y="1662301"/>
            <a:ext cx="1600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axis</a:t>
            </a:r>
          </a:p>
        </p:txBody>
      </p:sp>
      <p:cxnSp>
        <p:nvCxnSpPr>
          <p:cNvPr id="36" name="Straight Connector 35"/>
          <p:cNvCxnSpPr>
            <a:stCxn id="413701" idx="1"/>
          </p:cNvCxnSpPr>
          <p:nvPr/>
        </p:nvCxnSpPr>
        <p:spPr>
          <a:xfrm>
            <a:off x="609602" y="8877638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06" name="Line 10"/>
          <p:cNvSpPr>
            <a:spLocks noChangeShapeType="1"/>
          </p:cNvSpPr>
          <p:nvPr/>
        </p:nvSpPr>
        <p:spPr bwMode="auto">
          <a:xfrm>
            <a:off x="6096000" y="2223477"/>
            <a:ext cx="0" cy="2103120"/>
          </a:xfrm>
          <a:prstGeom prst="line">
            <a:avLst/>
          </a:prstGeom>
          <a:noFill/>
          <a:ln w="31750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524000" y="15263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“Non-intersecting” conformal map projection</a:t>
            </a:r>
          </a:p>
        </p:txBody>
      </p:sp>
      <p:sp>
        <p:nvSpPr>
          <p:cNvPr id="70" name="Line 6">
            <a:extLst>
              <a:ext uri="{FF2B5EF4-FFF2-40B4-BE49-F238E27FC236}">
                <a16:creationId xmlns:a16="http://schemas.microsoft.com/office/drawing/2014/main" id="{DB9B3741-DF33-48D9-B3A5-DD0F13C760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03512" y="2691576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 Box 12">
                <a:extLst>
                  <a:ext uri="{FF2B5EF4-FFF2-40B4-BE49-F238E27FC236}">
                    <a16:creationId xmlns:a16="http://schemas.microsoft.com/office/drawing/2014/main" id="{63E3B856-8109-414A-BC30-9F419DD980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34678" y="2340383"/>
                <a:ext cx="3107628" cy="7445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Non-intersecting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𝒌</m:t>
                        </m:r>
                      </m:e>
                      <m:sub>
                        <m:r>
                          <a:rPr kumimoji="0" lang="en-US" sz="1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𝟎</m:t>
                        </m:r>
                      </m:sub>
                    </m:sSub>
                  </m:oMath>
                </a14:m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 &gt; 1)</a:t>
                </a:r>
              </a:p>
            </p:txBody>
          </p:sp>
        </mc:Choice>
        <mc:Fallback xmlns="">
          <p:sp>
            <p:nvSpPr>
              <p:cNvPr id="71" name="Text Box 12">
                <a:extLst>
                  <a:ext uri="{FF2B5EF4-FFF2-40B4-BE49-F238E27FC236}">
                    <a16:creationId xmlns:a16="http://schemas.microsoft.com/office/drawing/2014/main" id="{63E3B856-8109-414A-BC30-9F419DD980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4678" y="2340383"/>
                <a:ext cx="3107628" cy="744563"/>
              </a:xfrm>
              <a:prstGeom prst="rect">
                <a:avLst/>
              </a:prstGeom>
              <a:blipFill>
                <a:blip r:embed="rId2"/>
                <a:stretch>
                  <a:fillRect l="-980" t="-2459" b="-9016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51D15EC1-E13B-4097-90E7-A198D0CED325}"/>
              </a:ext>
            </a:extLst>
          </p:cNvPr>
          <p:cNvCxnSpPr/>
          <p:nvPr/>
        </p:nvCxnSpPr>
        <p:spPr>
          <a:xfrm flipV="1">
            <a:off x="4206601" y="2683188"/>
            <a:ext cx="1097280" cy="2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 Box 12">
            <a:extLst>
              <a:ext uri="{FF2B5EF4-FFF2-40B4-BE49-F238E27FC236}">
                <a16:creationId xmlns:a16="http://schemas.microsoft.com/office/drawing/2014/main" id="{5DEE4A0F-65E7-4EA9-827D-E67238575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5756" y="3770354"/>
            <a:ext cx="4169821" cy="1169551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Purpose is to reduce linear distortion at “ground” (topographic surface).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But distortion can vary considerably across area of interest.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33B195B-CD59-449E-B2E3-1A787A3ED233}"/>
              </a:ext>
            </a:extLst>
          </p:cNvPr>
          <p:cNvSpPr>
            <a:spLocks noChangeAspect="1"/>
          </p:cNvSpPr>
          <p:nvPr/>
        </p:nvSpPr>
        <p:spPr>
          <a:xfrm>
            <a:off x="4672817" y="2622998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ECFEA59-2A30-4A38-8A59-95C9CA349EA9}"/>
              </a:ext>
            </a:extLst>
          </p:cNvPr>
          <p:cNvSpPr>
            <a:spLocks noChangeAspect="1"/>
          </p:cNvSpPr>
          <p:nvPr/>
        </p:nvSpPr>
        <p:spPr>
          <a:xfrm>
            <a:off x="7797646" y="2622998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Line 17">
            <a:extLst>
              <a:ext uri="{FF2B5EF4-FFF2-40B4-BE49-F238E27FC236}">
                <a16:creationId xmlns:a16="http://schemas.microsoft.com/office/drawing/2014/main" id="{D1014232-9A76-463E-94B2-2F9D5AB4D2E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73937" y="2216300"/>
            <a:ext cx="231554" cy="388079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0" name="Text Box 14">
            <a:extLst>
              <a:ext uri="{FF2B5EF4-FFF2-40B4-BE49-F238E27FC236}">
                <a16:creationId xmlns:a16="http://schemas.microsoft.com/office/drawing/2014/main" id="{3163EE1E-7031-4B84-A02B-17E78D598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6945" y="1448383"/>
            <a:ext cx="207097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= ground distance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at a point</a:t>
            </a:r>
          </a:p>
        </p:txBody>
      </p:sp>
      <p:sp>
        <p:nvSpPr>
          <p:cNvPr id="51" name="Text Box 14">
            <a:extLst>
              <a:ext uri="{FF2B5EF4-FFF2-40B4-BE49-F238E27FC236}">
                <a16:creationId xmlns:a16="http://schemas.microsoft.com/office/drawing/2014/main" id="{D9D37FF7-21B6-44F7-B01F-932B345C5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563" y="1741434"/>
            <a:ext cx="207097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= ground distance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at a point</a:t>
            </a:r>
          </a:p>
        </p:txBody>
      </p:sp>
      <p:sp>
        <p:nvSpPr>
          <p:cNvPr id="52" name="Line 17">
            <a:extLst>
              <a:ext uri="{FF2B5EF4-FFF2-40B4-BE49-F238E27FC236}">
                <a16:creationId xmlns:a16="http://schemas.microsoft.com/office/drawing/2014/main" id="{5536002B-9CE5-4D54-B7ED-5F4042EBACE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13843" y="2249397"/>
            <a:ext cx="361721" cy="365034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3" name="Text Box 14">
            <a:extLst>
              <a:ext uri="{FF2B5EF4-FFF2-40B4-BE49-F238E27FC236}">
                <a16:creationId xmlns:a16="http://schemas.microsoft.com/office/drawing/2014/main" id="{77DB72C0-9698-4659-B6BF-771E212C9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114" y="2755196"/>
            <a:ext cx="228979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≈ ground distance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over finite distance</a:t>
            </a:r>
          </a:p>
        </p:txBody>
      </p:sp>
      <p:sp>
        <p:nvSpPr>
          <p:cNvPr id="54" name="Text Box 12">
            <a:extLst>
              <a:ext uri="{FF2B5EF4-FFF2-40B4-BE49-F238E27FC236}">
                <a16:creationId xmlns:a16="http://schemas.microsoft.com/office/drawing/2014/main" id="{AF35440C-7D82-40F3-8A30-C4299A83B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2307" y="1171384"/>
            <a:ext cx="159067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Topographic surface</a:t>
            </a:r>
          </a:p>
        </p:txBody>
      </p:sp>
      <p:sp>
        <p:nvSpPr>
          <p:cNvPr id="56" name="Line 17">
            <a:extLst>
              <a:ext uri="{FF2B5EF4-FFF2-40B4-BE49-F238E27FC236}">
                <a16:creationId xmlns:a16="http://schemas.microsoft.com/office/drawing/2014/main" id="{0187B958-C445-42A0-9A45-127AE2448E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67962" y="1733769"/>
            <a:ext cx="275169" cy="641313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A254D87-DACF-380E-B6D5-32AD62388A7A}"/>
              </a:ext>
            </a:extLst>
          </p:cNvPr>
          <p:cNvSpPr txBox="1">
            <a:spLocks/>
          </p:cNvSpPr>
          <p:nvPr/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Box 12">
            <a:extLst>
              <a:ext uri="{FF2B5EF4-FFF2-40B4-BE49-F238E27FC236}">
                <a16:creationId xmlns:a16="http://schemas.microsoft.com/office/drawing/2014/main" id="{9364D146-EFCD-E308-BD0E-FE07658C9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17" y="4442862"/>
            <a:ext cx="126230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4" name="Line 17">
            <a:extLst>
              <a:ext uri="{FF2B5EF4-FFF2-40B4-BE49-F238E27FC236}">
                <a16:creationId xmlns:a16="http://schemas.microsoft.com/office/drawing/2014/main" id="{C2FF7C53-F142-8CD4-3D7C-AF68355F0065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9818" y="4751631"/>
            <a:ext cx="435385" cy="256104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84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45" grpId="0" animBg="1"/>
      <p:bldP spid="46" grpId="0" animBg="1"/>
      <p:bldP spid="47" grpId="0" animBg="1"/>
      <p:bldP spid="50" grpId="0"/>
      <p:bldP spid="51" grpId="0"/>
      <p:bldP spid="52" grpId="0" animBg="1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eeform 53">
            <a:extLst>
              <a:ext uri="{FF2B5EF4-FFF2-40B4-BE49-F238E27FC236}">
                <a16:creationId xmlns:a16="http://schemas.microsoft.com/office/drawing/2014/main" id="{13F5BD6C-D5C2-4E7C-8D6A-7BC2621A35E4}"/>
              </a:ext>
            </a:extLst>
          </p:cNvPr>
          <p:cNvSpPr/>
          <p:nvPr/>
        </p:nvSpPr>
        <p:spPr>
          <a:xfrm>
            <a:off x="2804523" y="2183784"/>
            <a:ext cx="6651365" cy="1778596"/>
          </a:xfrm>
          <a:custGeom>
            <a:avLst/>
            <a:gdLst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49517 w 5021042"/>
              <a:gd name="connsiteY128" fmla="*/ 1981200 h 2143125"/>
              <a:gd name="connsiteX129" fmla="*/ 4230467 w 5021042"/>
              <a:gd name="connsiteY129" fmla="*/ 2009775 h 2143125"/>
              <a:gd name="connsiteX130" fmla="*/ 4220942 w 5021042"/>
              <a:gd name="connsiteY130" fmla="*/ 2038350 h 2143125"/>
              <a:gd name="connsiteX131" fmla="*/ 4154267 w 5021042"/>
              <a:gd name="connsiteY131" fmla="*/ 2114550 h 2143125"/>
              <a:gd name="connsiteX132" fmla="*/ 4106642 w 5021042"/>
              <a:gd name="connsiteY132" fmla="*/ 2124075 h 2143125"/>
              <a:gd name="connsiteX133" fmla="*/ 3906617 w 5021042"/>
              <a:gd name="connsiteY133" fmla="*/ 2143125 h 2143125"/>
              <a:gd name="connsiteX134" fmla="*/ 3458942 w 5021042"/>
              <a:gd name="connsiteY134" fmla="*/ 2124075 h 2143125"/>
              <a:gd name="connsiteX135" fmla="*/ 3344642 w 5021042"/>
              <a:gd name="connsiteY135" fmla="*/ 2095500 h 2143125"/>
              <a:gd name="connsiteX136" fmla="*/ 3297017 w 5021042"/>
              <a:gd name="connsiteY136" fmla="*/ 2085975 h 2143125"/>
              <a:gd name="connsiteX137" fmla="*/ 3068417 w 5021042"/>
              <a:gd name="connsiteY137" fmla="*/ 2095500 h 2143125"/>
              <a:gd name="connsiteX138" fmla="*/ 3030317 w 5021042"/>
              <a:gd name="connsiteY138" fmla="*/ 2105025 h 2143125"/>
              <a:gd name="connsiteX139" fmla="*/ 2925542 w 5021042"/>
              <a:gd name="connsiteY139" fmla="*/ 2114550 h 2143125"/>
              <a:gd name="connsiteX140" fmla="*/ 2858867 w 5021042"/>
              <a:gd name="connsiteY140" fmla="*/ 2124075 h 2143125"/>
              <a:gd name="connsiteX141" fmla="*/ 2011142 w 5021042"/>
              <a:gd name="connsiteY141" fmla="*/ 2114550 h 2143125"/>
              <a:gd name="connsiteX142" fmla="*/ 1887317 w 5021042"/>
              <a:gd name="connsiteY142" fmla="*/ 2095500 h 2143125"/>
              <a:gd name="connsiteX143" fmla="*/ 1639667 w 5021042"/>
              <a:gd name="connsiteY143" fmla="*/ 2085975 h 2143125"/>
              <a:gd name="connsiteX144" fmla="*/ 1553942 w 5021042"/>
              <a:gd name="connsiteY144" fmla="*/ 2076450 h 2143125"/>
              <a:gd name="connsiteX145" fmla="*/ 1525367 w 5021042"/>
              <a:gd name="connsiteY145" fmla="*/ 2066925 h 2143125"/>
              <a:gd name="connsiteX146" fmla="*/ 687167 w 5021042"/>
              <a:gd name="connsiteY146" fmla="*/ 2085975 h 2143125"/>
              <a:gd name="connsiteX147" fmla="*/ 620492 w 5021042"/>
              <a:gd name="connsiteY147" fmla="*/ 2076450 h 2143125"/>
              <a:gd name="connsiteX148" fmla="*/ 572867 w 5021042"/>
              <a:gd name="connsiteY148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30467 w 5021042"/>
              <a:gd name="connsiteY128" fmla="*/ 2009775 h 2143125"/>
              <a:gd name="connsiteX129" fmla="*/ 4220942 w 5021042"/>
              <a:gd name="connsiteY129" fmla="*/ 2038350 h 2143125"/>
              <a:gd name="connsiteX130" fmla="*/ 4154267 w 5021042"/>
              <a:gd name="connsiteY130" fmla="*/ 2114550 h 2143125"/>
              <a:gd name="connsiteX131" fmla="*/ 4106642 w 5021042"/>
              <a:gd name="connsiteY131" fmla="*/ 2124075 h 2143125"/>
              <a:gd name="connsiteX132" fmla="*/ 3906617 w 5021042"/>
              <a:gd name="connsiteY132" fmla="*/ 2143125 h 2143125"/>
              <a:gd name="connsiteX133" fmla="*/ 3458942 w 5021042"/>
              <a:gd name="connsiteY133" fmla="*/ 2124075 h 2143125"/>
              <a:gd name="connsiteX134" fmla="*/ 3344642 w 5021042"/>
              <a:gd name="connsiteY134" fmla="*/ 2095500 h 2143125"/>
              <a:gd name="connsiteX135" fmla="*/ 3297017 w 5021042"/>
              <a:gd name="connsiteY135" fmla="*/ 2085975 h 2143125"/>
              <a:gd name="connsiteX136" fmla="*/ 3068417 w 5021042"/>
              <a:gd name="connsiteY136" fmla="*/ 2095500 h 2143125"/>
              <a:gd name="connsiteX137" fmla="*/ 3030317 w 5021042"/>
              <a:gd name="connsiteY137" fmla="*/ 2105025 h 2143125"/>
              <a:gd name="connsiteX138" fmla="*/ 2925542 w 5021042"/>
              <a:gd name="connsiteY138" fmla="*/ 2114550 h 2143125"/>
              <a:gd name="connsiteX139" fmla="*/ 2858867 w 5021042"/>
              <a:gd name="connsiteY139" fmla="*/ 2124075 h 2143125"/>
              <a:gd name="connsiteX140" fmla="*/ 2011142 w 5021042"/>
              <a:gd name="connsiteY140" fmla="*/ 2114550 h 2143125"/>
              <a:gd name="connsiteX141" fmla="*/ 1887317 w 5021042"/>
              <a:gd name="connsiteY141" fmla="*/ 2095500 h 2143125"/>
              <a:gd name="connsiteX142" fmla="*/ 1639667 w 5021042"/>
              <a:gd name="connsiteY142" fmla="*/ 2085975 h 2143125"/>
              <a:gd name="connsiteX143" fmla="*/ 1553942 w 5021042"/>
              <a:gd name="connsiteY143" fmla="*/ 2076450 h 2143125"/>
              <a:gd name="connsiteX144" fmla="*/ 1525367 w 5021042"/>
              <a:gd name="connsiteY144" fmla="*/ 2066925 h 2143125"/>
              <a:gd name="connsiteX145" fmla="*/ 687167 w 5021042"/>
              <a:gd name="connsiteY145" fmla="*/ 2085975 h 2143125"/>
              <a:gd name="connsiteX146" fmla="*/ 620492 w 5021042"/>
              <a:gd name="connsiteY146" fmla="*/ 2076450 h 2143125"/>
              <a:gd name="connsiteX147" fmla="*/ 572867 w 5021042"/>
              <a:gd name="connsiteY147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8111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990600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21017 w 4992467"/>
              <a:gd name="connsiteY109" fmla="*/ 1209675 h 2143125"/>
              <a:gd name="connsiteX110" fmla="*/ 4801967 w 4992467"/>
              <a:gd name="connsiteY110" fmla="*/ 1238250 h 2143125"/>
              <a:gd name="connsiteX111" fmla="*/ 4773392 w 4992467"/>
              <a:gd name="connsiteY111" fmla="*/ 1266825 h 2143125"/>
              <a:gd name="connsiteX112" fmla="*/ 4725767 w 4992467"/>
              <a:gd name="connsiteY112" fmla="*/ 1352550 h 2143125"/>
              <a:gd name="connsiteX113" fmla="*/ 4678142 w 4992467"/>
              <a:gd name="connsiteY113" fmla="*/ 1409700 h 2143125"/>
              <a:gd name="connsiteX114" fmla="*/ 4630517 w 4992467"/>
              <a:gd name="connsiteY114" fmla="*/ 1495425 h 2143125"/>
              <a:gd name="connsiteX115" fmla="*/ 4601942 w 4992467"/>
              <a:gd name="connsiteY115" fmla="*/ 1514475 h 2143125"/>
              <a:gd name="connsiteX116" fmla="*/ 4535267 w 4992467"/>
              <a:gd name="connsiteY116" fmla="*/ 1590675 h 2143125"/>
              <a:gd name="connsiteX117" fmla="*/ 4497167 w 4992467"/>
              <a:gd name="connsiteY117" fmla="*/ 1647825 h 2143125"/>
              <a:gd name="connsiteX118" fmla="*/ 4478117 w 4992467"/>
              <a:gd name="connsiteY118" fmla="*/ 1676400 h 2143125"/>
              <a:gd name="connsiteX119" fmla="*/ 4449542 w 4992467"/>
              <a:gd name="connsiteY119" fmla="*/ 1704975 h 2143125"/>
              <a:gd name="connsiteX120" fmla="*/ 4401917 w 4992467"/>
              <a:gd name="connsiteY120" fmla="*/ 1762125 h 2143125"/>
              <a:gd name="connsiteX121" fmla="*/ 4363817 w 4992467"/>
              <a:gd name="connsiteY121" fmla="*/ 1809750 h 2143125"/>
              <a:gd name="connsiteX122" fmla="*/ 4335242 w 4992467"/>
              <a:gd name="connsiteY122" fmla="*/ 1866900 h 2143125"/>
              <a:gd name="connsiteX123" fmla="*/ 4306667 w 4992467"/>
              <a:gd name="connsiteY123" fmla="*/ 1895475 h 2143125"/>
              <a:gd name="connsiteX124" fmla="*/ 4268567 w 4992467"/>
              <a:gd name="connsiteY124" fmla="*/ 1952625 h 2143125"/>
              <a:gd name="connsiteX125" fmla="*/ 4230467 w 4992467"/>
              <a:gd name="connsiteY125" fmla="*/ 2009775 h 2143125"/>
              <a:gd name="connsiteX126" fmla="*/ 4220942 w 4992467"/>
              <a:gd name="connsiteY126" fmla="*/ 2038350 h 2143125"/>
              <a:gd name="connsiteX127" fmla="*/ 4154267 w 4992467"/>
              <a:gd name="connsiteY127" fmla="*/ 2114550 h 2143125"/>
              <a:gd name="connsiteX128" fmla="*/ 4106642 w 4992467"/>
              <a:gd name="connsiteY128" fmla="*/ 2124075 h 2143125"/>
              <a:gd name="connsiteX129" fmla="*/ 3906617 w 4992467"/>
              <a:gd name="connsiteY129" fmla="*/ 2143125 h 2143125"/>
              <a:gd name="connsiteX130" fmla="*/ 3458942 w 4992467"/>
              <a:gd name="connsiteY130" fmla="*/ 2124075 h 2143125"/>
              <a:gd name="connsiteX131" fmla="*/ 3344642 w 4992467"/>
              <a:gd name="connsiteY131" fmla="*/ 2095500 h 2143125"/>
              <a:gd name="connsiteX132" fmla="*/ 3297017 w 4992467"/>
              <a:gd name="connsiteY132" fmla="*/ 2085975 h 2143125"/>
              <a:gd name="connsiteX133" fmla="*/ 3068417 w 4992467"/>
              <a:gd name="connsiteY133" fmla="*/ 2095500 h 2143125"/>
              <a:gd name="connsiteX134" fmla="*/ 3030317 w 4992467"/>
              <a:gd name="connsiteY134" fmla="*/ 2105025 h 2143125"/>
              <a:gd name="connsiteX135" fmla="*/ 2925542 w 4992467"/>
              <a:gd name="connsiteY135" fmla="*/ 2114550 h 2143125"/>
              <a:gd name="connsiteX136" fmla="*/ 2858867 w 4992467"/>
              <a:gd name="connsiteY136" fmla="*/ 2124075 h 2143125"/>
              <a:gd name="connsiteX137" fmla="*/ 2011142 w 4992467"/>
              <a:gd name="connsiteY137" fmla="*/ 2114550 h 2143125"/>
              <a:gd name="connsiteX138" fmla="*/ 1887317 w 4992467"/>
              <a:gd name="connsiteY138" fmla="*/ 2095500 h 2143125"/>
              <a:gd name="connsiteX139" fmla="*/ 1639667 w 4992467"/>
              <a:gd name="connsiteY139" fmla="*/ 2085975 h 2143125"/>
              <a:gd name="connsiteX140" fmla="*/ 1553942 w 4992467"/>
              <a:gd name="connsiteY140" fmla="*/ 2076450 h 2143125"/>
              <a:gd name="connsiteX141" fmla="*/ 1525367 w 4992467"/>
              <a:gd name="connsiteY141" fmla="*/ 2066925 h 2143125"/>
              <a:gd name="connsiteX142" fmla="*/ 687167 w 4992467"/>
              <a:gd name="connsiteY142" fmla="*/ 2085975 h 2143125"/>
              <a:gd name="connsiteX143" fmla="*/ 620492 w 4992467"/>
              <a:gd name="connsiteY143" fmla="*/ 2076450 h 2143125"/>
              <a:gd name="connsiteX144" fmla="*/ 572867 w 4992467"/>
              <a:gd name="connsiteY14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30517 w 4992467"/>
              <a:gd name="connsiteY113" fmla="*/ 1495425 h 2143125"/>
              <a:gd name="connsiteX114" fmla="*/ 4601942 w 4992467"/>
              <a:gd name="connsiteY114" fmla="*/ 1514475 h 2143125"/>
              <a:gd name="connsiteX115" fmla="*/ 4535267 w 4992467"/>
              <a:gd name="connsiteY115" fmla="*/ 1590675 h 2143125"/>
              <a:gd name="connsiteX116" fmla="*/ 4497167 w 4992467"/>
              <a:gd name="connsiteY116" fmla="*/ 1647825 h 2143125"/>
              <a:gd name="connsiteX117" fmla="*/ 4478117 w 4992467"/>
              <a:gd name="connsiteY117" fmla="*/ 1676400 h 2143125"/>
              <a:gd name="connsiteX118" fmla="*/ 4449542 w 4992467"/>
              <a:gd name="connsiteY118" fmla="*/ 1704975 h 2143125"/>
              <a:gd name="connsiteX119" fmla="*/ 4401917 w 4992467"/>
              <a:gd name="connsiteY119" fmla="*/ 1762125 h 2143125"/>
              <a:gd name="connsiteX120" fmla="*/ 4363817 w 4992467"/>
              <a:gd name="connsiteY120" fmla="*/ 1809750 h 2143125"/>
              <a:gd name="connsiteX121" fmla="*/ 4335242 w 4992467"/>
              <a:gd name="connsiteY121" fmla="*/ 1866900 h 2143125"/>
              <a:gd name="connsiteX122" fmla="*/ 4306667 w 4992467"/>
              <a:gd name="connsiteY122" fmla="*/ 1895475 h 2143125"/>
              <a:gd name="connsiteX123" fmla="*/ 4268567 w 4992467"/>
              <a:gd name="connsiteY123" fmla="*/ 1952625 h 2143125"/>
              <a:gd name="connsiteX124" fmla="*/ 4230467 w 4992467"/>
              <a:gd name="connsiteY124" fmla="*/ 2009775 h 2143125"/>
              <a:gd name="connsiteX125" fmla="*/ 4220942 w 4992467"/>
              <a:gd name="connsiteY125" fmla="*/ 2038350 h 2143125"/>
              <a:gd name="connsiteX126" fmla="*/ 4154267 w 4992467"/>
              <a:gd name="connsiteY126" fmla="*/ 2114550 h 2143125"/>
              <a:gd name="connsiteX127" fmla="*/ 4106642 w 4992467"/>
              <a:gd name="connsiteY127" fmla="*/ 2124075 h 2143125"/>
              <a:gd name="connsiteX128" fmla="*/ 3906617 w 4992467"/>
              <a:gd name="connsiteY128" fmla="*/ 2143125 h 2143125"/>
              <a:gd name="connsiteX129" fmla="*/ 3458942 w 4992467"/>
              <a:gd name="connsiteY129" fmla="*/ 2124075 h 2143125"/>
              <a:gd name="connsiteX130" fmla="*/ 3344642 w 4992467"/>
              <a:gd name="connsiteY130" fmla="*/ 2095500 h 2143125"/>
              <a:gd name="connsiteX131" fmla="*/ 3297017 w 4992467"/>
              <a:gd name="connsiteY131" fmla="*/ 2085975 h 2143125"/>
              <a:gd name="connsiteX132" fmla="*/ 3068417 w 4992467"/>
              <a:gd name="connsiteY132" fmla="*/ 2095500 h 2143125"/>
              <a:gd name="connsiteX133" fmla="*/ 3030317 w 4992467"/>
              <a:gd name="connsiteY133" fmla="*/ 2105025 h 2143125"/>
              <a:gd name="connsiteX134" fmla="*/ 2925542 w 4992467"/>
              <a:gd name="connsiteY134" fmla="*/ 2114550 h 2143125"/>
              <a:gd name="connsiteX135" fmla="*/ 2858867 w 4992467"/>
              <a:gd name="connsiteY135" fmla="*/ 2124075 h 2143125"/>
              <a:gd name="connsiteX136" fmla="*/ 2011142 w 4992467"/>
              <a:gd name="connsiteY136" fmla="*/ 2114550 h 2143125"/>
              <a:gd name="connsiteX137" fmla="*/ 1887317 w 4992467"/>
              <a:gd name="connsiteY137" fmla="*/ 2095500 h 2143125"/>
              <a:gd name="connsiteX138" fmla="*/ 1639667 w 4992467"/>
              <a:gd name="connsiteY138" fmla="*/ 2085975 h 2143125"/>
              <a:gd name="connsiteX139" fmla="*/ 1553942 w 4992467"/>
              <a:gd name="connsiteY139" fmla="*/ 2076450 h 2143125"/>
              <a:gd name="connsiteX140" fmla="*/ 1525367 w 4992467"/>
              <a:gd name="connsiteY140" fmla="*/ 2066925 h 2143125"/>
              <a:gd name="connsiteX141" fmla="*/ 687167 w 4992467"/>
              <a:gd name="connsiteY141" fmla="*/ 2085975 h 2143125"/>
              <a:gd name="connsiteX142" fmla="*/ 620492 w 4992467"/>
              <a:gd name="connsiteY142" fmla="*/ 2076450 h 2143125"/>
              <a:gd name="connsiteX143" fmla="*/ 572867 w 4992467"/>
              <a:gd name="connsiteY14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01942 w 4992467"/>
              <a:gd name="connsiteY113" fmla="*/ 1514475 h 2143125"/>
              <a:gd name="connsiteX114" fmla="*/ 4535267 w 4992467"/>
              <a:gd name="connsiteY114" fmla="*/ 1590675 h 2143125"/>
              <a:gd name="connsiteX115" fmla="*/ 4497167 w 4992467"/>
              <a:gd name="connsiteY115" fmla="*/ 1647825 h 2143125"/>
              <a:gd name="connsiteX116" fmla="*/ 4478117 w 4992467"/>
              <a:gd name="connsiteY116" fmla="*/ 1676400 h 2143125"/>
              <a:gd name="connsiteX117" fmla="*/ 4449542 w 4992467"/>
              <a:gd name="connsiteY117" fmla="*/ 1704975 h 2143125"/>
              <a:gd name="connsiteX118" fmla="*/ 4401917 w 4992467"/>
              <a:gd name="connsiteY118" fmla="*/ 1762125 h 2143125"/>
              <a:gd name="connsiteX119" fmla="*/ 4363817 w 4992467"/>
              <a:gd name="connsiteY119" fmla="*/ 1809750 h 2143125"/>
              <a:gd name="connsiteX120" fmla="*/ 4335242 w 4992467"/>
              <a:gd name="connsiteY120" fmla="*/ 1866900 h 2143125"/>
              <a:gd name="connsiteX121" fmla="*/ 4306667 w 4992467"/>
              <a:gd name="connsiteY121" fmla="*/ 1895475 h 2143125"/>
              <a:gd name="connsiteX122" fmla="*/ 4268567 w 4992467"/>
              <a:gd name="connsiteY122" fmla="*/ 1952625 h 2143125"/>
              <a:gd name="connsiteX123" fmla="*/ 4230467 w 4992467"/>
              <a:gd name="connsiteY123" fmla="*/ 2009775 h 2143125"/>
              <a:gd name="connsiteX124" fmla="*/ 4220942 w 4992467"/>
              <a:gd name="connsiteY124" fmla="*/ 2038350 h 2143125"/>
              <a:gd name="connsiteX125" fmla="*/ 4154267 w 4992467"/>
              <a:gd name="connsiteY125" fmla="*/ 2114550 h 2143125"/>
              <a:gd name="connsiteX126" fmla="*/ 4106642 w 4992467"/>
              <a:gd name="connsiteY126" fmla="*/ 2124075 h 2143125"/>
              <a:gd name="connsiteX127" fmla="*/ 3906617 w 4992467"/>
              <a:gd name="connsiteY127" fmla="*/ 2143125 h 2143125"/>
              <a:gd name="connsiteX128" fmla="*/ 3458942 w 4992467"/>
              <a:gd name="connsiteY128" fmla="*/ 2124075 h 2143125"/>
              <a:gd name="connsiteX129" fmla="*/ 3344642 w 4992467"/>
              <a:gd name="connsiteY129" fmla="*/ 2095500 h 2143125"/>
              <a:gd name="connsiteX130" fmla="*/ 3297017 w 4992467"/>
              <a:gd name="connsiteY130" fmla="*/ 2085975 h 2143125"/>
              <a:gd name="connsiteX131" fmla="*/ 3068417 w 4992467"/>
              <a:gd name="connsiteY131" fmla="*/ 2095500 h 2143125"/>
              <a:gd name="connsiteX132" fmla="*/ 3030317 w 4992467"/>
              <a:gd name="connsiteY132" fmla="*/ 2105025 h 2143125"/>
              <a:gd name="connsiteX133" fmla="*/ 2925542 w 4992467"/>
              <a:gd name="connsiteY133" fmla="*/ 2114550 h 2143125"/>
              <a:gd name="connsiteX134" fmla="*/ 2858867 w 4992467"/>
              <a:gd name="connsiteY134" fmla="*/ 2124075 h 2143125"/>
              <a:gd name="connsiteX135" fmla="*/ 2011142 w 4992467"/>
              <a:gd name="connsiteY135" fmla="*/ 2114550 h 2143125"/>
              <a:gd name="connsiteX136" fmla="*/ 1887317 w 4992467"/>
              <a:gd name="connsiteY136" fmla="*/ 2095500 h 2143125"/>
              <a:gd name="connsiteX137" fmla="*/ 1639667 w 4992467"/>
              <a:gd name="connsiteY137" fmla="*/ 2085975 h 2143125"/>
              <a:gd name="connsiteX138" fmla="*/ 1553942 w 4992467"/>
              <a:gd name="connsiteY138" fmla="*/ 2076450 h 2143125"/>
              <a:gd name="connsiteX139" fmla="*/ 1525367 w 4992467"/>
              <a:gd name="connsiteY139" fmla="*/ 2066925 h 2143125"/>
              <a:gd name="connsiteX140" fmla="*/ 687167 w 4992467"/>
              <a:gd name="connsiteY140" fmla="*/ 2085975 h 2143125"/>
              <a:gd name="connsiteX141" fmla="*/ 620492 w 4992467"/>
              <a:gd name="connsiteY141" fmla="*/ 2076450 h 2143125"/>
              <a:gd name="connsiteX142" fmla="*/ 572867 w 4992467"/>
              <a:gd name="connsiteY14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773392 w 4992467"/>
              <a:gd name="connsiteY109" fmla="*/ 1266825 h 2143125"/>
              <a:gd name="connsiteX110" fmla="*/ 4725767 w 4992467"/>
              <a:gd name="connsiteY110" fmla="*/ 1352550 h 2143125"/>
              <a:gd name="connsiteX111" fmla="*/ 4678142 w 4992467"/>
              <a:gd name="connsiteY111" fmla="*/ 1409700 h 2143125"/>
              <a:gd name="connsiteX112" fmla="*/ 4601942 w 4992467"/>
              <a:gd name="connsiteY112" fmla="*/ 1514475 h 2143125"/>
              <a:gd name="connsiteX113" fmla="*/ 4535267 w 4992467"/>
              <a:gd name="connsiteY113" fmla="*/ 1590675 h 2143125"/>
              <a:gd name="connsiteX114" fmla="*/ 4497167 w 4992467"/>
              <a:gd name="connsiteY114" fmla="*/ 1647825 h 2143125"/>
              <a:gd name="connsiteX115" fmla="*/ 4478117 w 4992467"/>
              <a:gd name="connsiteY115" fmla="*/ 1676400 h 2143125"/>
              <a:gd name="connsiteX116" fmla="*/ 4449542 w 4992467"/>
              <a:gd name="connsiteY116" fmla="*/ 1704975 h 2143125"/>
              <a:gd name="connsiteX117" fmla="*/ 4401917 w 4992467"/>
              <a:gd name="connsiteY117" fmla="*/ 1762125 h 2143125"/>
              <a:gd name="connsiteX118" fmla="*/ 4363817 w 4992467"/>
              <a:gd name="connsiteY118" fmla="*/ 1809750 h 2143125"/>
              <a:gd name="connsiteX119" fmla="*/ 4335242 w 4992467"/>
              <a:gd name="connsiteY119" fmla="*/ 1866900 h 2143125"/>
              <a:gd name="connsiteX120" fmla="*/ 4306667 w 4992467"/>
              <a:gd name="connsiteY120" fmla="*/ 1895475 h 2143125"/>
              <a:gd name="connsiteX121" fmla="*/ 4268567 w 4992467"/>
              <a:gd name="connsiteY121" fmla="*/ 1952625 h 2143125"/>
              <a:gd name="connsiteX122" fmla="*/ 4230467 w 4992467"/>
              <a:gd name="connsiteY122" fmla="*/ 2009775 h 2143125"/>
              <a:gd name="connsiteX123" fmla="*/ 4220942 w 4992467"/>
              <a:gd name="connsiteY123" fmla="*/ 2038350 h 2143125"/>
              <a:gd name="connsiteX124" fmla="*/ 4154267 w 4992467"/>
              <a:gd name="connsiteY124" fmla="*/ 2114550 h 2143125"/>
              <a:gd name="connsiteX125" fmla="*/ 4106642 w 4992467"/>
              <a:gd name="connsiteY125" fmla="*/ 2124075 h 2143125"/>
              <a:gd name="connsiteX126" fmla="*/ 3906617 w 4992467"/>
              <a:gd name="connsiteY126" fmla="*/ 2143125 h 2143125"/>
              <a:gd name="connsiteX127" fmla="*/ 3458942 w 4992467"/>
              <a:gd name="connsiteY127" fmla="*/ 2124075 h 2143125"/>
              <a:gd name="connsiteX128" fmla="*/ 3344642 w 4992467"/>
              <a:gd name="connsiteY128" fmla="*/ 2095500 h 2143125"/>
              <a:gd name="connsiteX129" fmla="*/ 3297017 w 4992467"/>
              <a:gd name="connsiteY129" fmla="*/ 2085975 h 2143125"/>
              <a:gd name="connsiteX130" fmla="*/ 3068417 w 4992467"/>
              <a:gd name="connsiteY130" fmla="*/ 2095500 h 2143125"/>
              <a:gd name="connsiteX131" fmla="*/ 3030317 w 4992467"/>
              <a:gd name="connsiteY131" fmla="*/ 2105025 h 2143125"/>
              <a:gd name="connsiteX132" fmla="*/ 2925542 w 4992467"/>
              <a:gd name="connsiteY132" fmla="*/ 2114550 h 2143125"/>
              <a:gd name="connsiteX133" fmla="*/ 2858867 w 4992467"/>
              <a:gd name="connsiteY133" fmla="*/ 2124075 h 2143125"/>
              <a:gd name="connsiteX134" fmla="*/ 2011142 w 4992467"/>
              <a:gd name="connsiteY134" fmla="*/ 2114550 h 2143125"/>
              <a:gd name="connsiteX135" fmla="*/ 1887317 w 4992467"/>
              <a:gd name="connsiteY135" fmla="*/ 2095500 h 2143125"/>
              <a:gd name="connsiteX136" fmla="*/ 1639667 w 4992467"/>
              <a:gd name="connsiteY136" fmla="*/ 2085975 h 2143125"/>
              <a:gd name="connsiteX137" fmla="*/ 1553942 w 4992467"/>
              <a:gd name="connsiteY137" fmla="*/ 2076450 h 2143125"/>
              <a:gd name="connsiteX138" fmla="*/ 1525367 w 4992467"/>
              <a:gd name="connsiteY138" fmla="*/ 2066925 h 2143125"/>
              <a:gd name="connsiteX139" fmla="*/ 687167 w 4992467"/>
              <a:gd name="connsiteY139" fmla="*/ 2085975 h 2143125"/>
              <a:gd name="connsiteX140" fmla="*/ 620492 w 4992467"/>
              <a:gd name="connsiteY140" fmla="*/ 2076450 h 2143125"/>
              <a:gd name="connsiteX141" fmla="*/ 572867 w 4992467"/>
              <a:gd name="connsiteY14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821017 w 4992467"/>
              <a:gd name="connsiteY107" fmla="*/ 1209675 h 2143125"/>
              <a:gd name="connsiteX108" fmla="*/ 4773392 w 4992467"/>
              <a:gd name="connsiteY108" fmla="*/ 1266825 h 2143125"/>
              <a:gd name="connsiteX109" fmla="*/ 4725767 w 4992467"/>
              <a:gd name="connsiteY109" fmla="*/ 1352550 h 2143125"/>
              <a:gd name="connsiteX110" fmla="*/ 4678142 w 4992467"/>
              <a:gd name="connsiteY110" fmla="*/ 1409700 h 2143125"/>
              <a:gd name="connsiteX111" fmla="*/ 4601942 w 4992467"/>
              <a:gd name="connsiteY111" fmla="*/ 1514475 h 2143125"/>
              <a:gd name="connsiteX112" fmla="*/ 4535267 w 4992467"/>
              <a:gd name="connsiteY112" fmla="*/ 1590675 h 2143125"/>
              <a:gd name="connsiteX113" fmla="*/ 4497167 w 4992467"/>
              <a:gd name="connsiteY113" fmla="*/ 1647825 h 2143125"/>
              <a:gd name="connsiteX114" fmla="*/ 4478117 w 4992467"/>
              <a:gd name="connsiteY114" fmla="*/ 1676400 h 2143125"/>
              <a:gd name="connsiteX115" fmla="*/ 4449542 w 4992467"/>
              <a:gd name="connsiteY115" fmla="*/ 1704975 h 2143125"/>
              <a:gd name="connsiteX116" fmla="*/ 4401917 w 4992467"/>
              <a:gd name="connsiteY116" fmla="*/ 1762125 h 2143125"/>
              <a:gd name="connsiteX117" fmla="*/ 4363817 w 4992467"/>
              <a:gd name="connsiteY117" fmla="*/ 1809750 h 2143125"/>
              <a:gd name="connsiteX118" fmla="*/ 4335242 w 4992467"/>
              <a:gd name="connsiteY118" fmla="*/ 1866900 h 2143125"/>
              <a:gd name="connsiteX119" fmla="*/ 4306667 w 4992467"/>
              <a:gd name="connsiteY119" fmla="*/ 1895475 h 2143125"/>
              <a:gd name="connsiteX120" fmla="*/ 4268567 w 4992467"/>
              <a:gd name="connsiteY120" fmla="*/ 1952625 h 2143125"/>
              <a:gd name="connsiteX121" fmla="*/ 4230467 w 4992467"/>
              <a:gd name="connsiteY121" fmla="*/ 2009775 h 2143125"/>
              <a:gd name="connsiteX122" fmla="*/ 4220942 w 4992467"/>
              <a:gd name="connsiteY122" fmla="*/ 2038350 h 2143125"/>
              <a:gd name="connsiteX123" fmla="*/ 4154267 w 4992467"/>
              <a:gd name="connsiteY123" fmla="*/ 2114550 h 2143125"/>
              <a:gd name="connsiteX124" fmla="*/ 4106642 w 4992467"/>
              <a:gd name="connsiteY124" fmla="*/ 2124075 h 2143125"/>
              <a:gd name="connsiteX125" fmla="*/ 3906617 w 4992467"/>
              <a:gd name="connsiteY125" fmla="*/ 2143125 h 2143125"/>
              <a:gd name="connsiteX126" fmla="*/ 3458942 w 4992467"/>
              <a:gd name="connsiteY126" fmla="*/ 2124075 h 2143125"/>
              <a:gd name="connsiteX127" fmla="*/ 3344642 w 4992467"/>
              <a:gd name="connsiteY127" fmla="*/ 2095500 h 2143125"/>
              <a:gd name="connsiteX128" fmla="*/ 3297017 w 4992467"/>
              <a:gd name="connsiteY128" fmla="*/ 2085975 h 2143125"/>
              <a:gd name="connsiteX129" fmla="*/ 3068417 w 4992467"/>
              <a:gd name="connsiteY129" fmla="*/ 2095500 h 2143125"/>
              <a:gd name="connsiteX130" fmla="*/ 3030317 w 4992467"/>
              <a:gd name="connsiteY130" fmla="*/ 2105025 h 2143125"/>
              <a:gd name="connsiteX131" fmla="*/ 2925542 w 4992467"/>
              <a:gd name="connsiteY131" fmla="*/ 2114550 h 2143125"/>
              <a:gd name="connsiteX132" fmla="*/ 2858867 w 4992467"/>
              <a:gd name="connsiteY132" fmla="*/ 2124075 h 2143125"/>
              <a:gd name="connsiteX133" fmla="*/ 2011142 w 4992467"/>
              <a:gd name="connsiteY133" fmla="*/ 2114550 h 2143125"/>
              <a:gd name="connsiteX134" fmla="*/ 1887317 w 4992467"/>
              <a:gd name="connsiteY134" fmla="*/ 2095500 h 2143125"/>
              <a:gd name="connsiteX135" fmla="*/ 1639667 w 4992467"/>
              <a:gd name="connsiteY135" fmla="*/ 2085975 h 2143125"/>
              <a:gd name="connsiteX136" fmla="*/ 1553942 w 4992467"/>
              <a:gd name="connsiteY136" fmla="*/ 2076450 h 2143125"/>
              <a:gd name="connsiteX137" fmla="*/ 1525367 w 4992467"/>
              <a:gd name="connsiteY137" fmla="*/ 2066925 h 2143125"/>
              <a:gd name="connsiteX138" fmla="*/ 687167 w 4992467"/>
              <a:gd name="connsiteY138" fmla="*/ 2085975 h 2143125"/>
              <a:gd name="connsiteX139" fmla="*/ 620492 w 4992467"/>
              <a:gd name="connsiteY139" fmla="*/ 2076450 h 2143125"/>
              <a:gd name="connsiteX140" fmla="*/ 572867 w 4992467"/>
              <a:gd name="connsiteY14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73392 w 4992467"/>
              <a:gd name="connsiteY107" fmla="*/ 1266825 h 2143125"/>
              <a:gd name="connsiteX108" fmla="*/ 4725767 w 4992467"/>
              <a:gd name="connsiteY108" fmla="*/ 1352550 h 2143125"/>
              <a:gd name="connsiteX109" fmla="*/ 4678142 w 4992467"/>
              <a:gd name="connsiteY109" fmla="*/ 1409700 h 2143125"/>
              <a:gd name="connsiteX110" fmla="*/ 4601942 w 4992467"/>
              <a:gd name="connsiteY110" fmla="*/ 1514475 h 2143125"/>
              <a:gd name="connsiteX111" fmla="*/ 4535267 w 4992467"/>
              <a:gd name="connsiteY111" fmla="*/ 1590675 h 2143125"/>
              <a:gd name="connsiteX112" fmla="*/ 4497167 w 4992467"/>
              <a:gd name="connsiteY112" fmla="*/ 1647825 h 2143125"/>
              <a:gd name="connsiteX113" fmla="*/ 4478117 w 4992467"/>
              <a:gd name="connsiteY113" fmla="*/ 1676400 h 2143125"/>
              <a:gd name="connsiteX114" fmla="*/ 4449542 w 4992467"/>
              <a:gd name="connsiteY114" fmla="*/ 1704975 h 2143125"/>
              <a:gd name="connsiteX115" fmla="*/ 4401917 w 4992467"/>
              <a:gd name="connsiteY115" fmla="*/ 1762125 h 2143125"/>
              <a:gd name="connsiteX116" fmla="*/ 4363817 w 4992467"/>
              <a:gd name="connsiteY116" fmla="*/ 1809750 h 2143125"/>
              <a:gd name="connsiteX117" fmla="*/ 4335242 w 4992467"/>
              <a:gd name="connsiteY117" fmla="*/ 1866900 h 2143125"/>
              <a:gd name="connsiteX118" fmla="*/ 4306667 w 4992467"/>
              <a:gd name="connsiteY118" fmla="*/ 1895475 h 2143125"/>
              <a:gd name="connsiteX119" fmla="*/ 4268567 w 4992467"/>
              <a:gd name="connsiteY119" fmla="*/ 1952625 h 2143125"/>
              <a:gd name="connsiteX120" fmla="*/ 4230467 w 4992467"/>
              <a:gd name="connsiteY120" fmla="*/ 2009775 h 2143125"/>
              <a:gd name="connsiteX121" fmla="*/ 4220942 w 4992467"/>
              <a:gd name="connsiteY121" fmla="*/ 2038350 h 2143125"/>
              <a:gd name="connsiteX122" fmla="*/ 4154267 w 4992467"/>
              <a:gd name="connsiteY122" fmla="*/ 2114550 h 2143125"/>
              <a:gd name="connsiteX123" fmla="*/ 4106642 w 4992467"/>
              <a:gd name="connsiteY123" fmla="*/ 2124075 h 2143125"/>
              <a:gd name="connsiteX124" fmla="*/ 3906617 w 4992467"/>
              <a:gd name="connsiteY124" fmla="*/ 2143125 h 2143125"/>
              <a:gd name="connsiteX125" fmla="*/ 3458942 w 4992467"/>
              <a:gd name="connsiteY125" fmla="*/ 2124075 h 2143125"/>
              <a:gd name="connsiteX126" fmla="*/ 3344642 w 4992467"/>
              <a:gd name="connsiteY126" fmla="*/ 2095500 h 2143125"/>
              <a:gd name="connsiteX127" fmla="*/ 3297017 w 4992467"/>
              <a:gd name="connsiteY127" fmla="*/ 2085975 h 2143125"/>
              <a:gd name="connsiteX128" fmla="*/ 3068417 w 4992467"/>
              <a:gd name="connsiteY128" fmla="*/ 2095500 h 2143125"/>
              <a:gd name="connsiteX129" fmla="*/ 3030317 w 4992467"/>
              <a:gd name="connsiteY129" fmla="*/ 2105025 h 2143125"/>
              <a:gd name="connsiteX130" fmla="*/ 2925542 w 4992467"/>
              <a:gd name="connsiteY130" fmla="*/ 2114550 h 2143125"/>
              <a:gd name="connsiteX131" fmla="*/ 2858867 w 4992467"/>
              <a:gd name="connsiteY131" fmla="*/ 2124075 h 2143125"/>
              <a:gd name="connsiteX132" fmla="*/ 2011142 w 4992467"/>
              <a:gd name="connsiteY132" fmla="*/ 2114550 h 2143125"/>
              <a:gd name="connsiteX133" fmla="*/ 1887317 w 4992467"/>
              <a:gd name="connsiteY133" fmla="*/ 2095500 h 2143125"/>
              <a:gd name="connsiteX134" fmla="*/ 1639667 w 4992467"/>
              <a:gd name="connsiteY134" fmla="*/ 2085975 h 2143125"/>
              <a:gd name="connsiteX135" fmla="*/ 1553942 w 4992467"/>
              <a:gd name="connsiteY135" fmla="*/ 2076450 h 2143125"/>
              <a:gd name="connsiteX136" fmla="*/ 1525367 w 4992467"/>
              <a:gd name="connsiteY136" fmla="*/ 2066925 h 2143125"/>
              <a:gd name="connsiteX137" fmla="*/ 687167 w 4992467"/>
              <a:gd name="connsiteY137" fmla="*/ 2085975 h 2143125"/>
              <a:gd name="connsiteX138" fmla="*/ 620492 w 4992467"/>
              <a:gd name="connsiteY138" fmla="*/ 2076450 h 2143125"/>
              <a:gd name="connsiteX139" fmla="*/ 572867 w 4992467"/>
              <a:gd name="connsiteY13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49542 w 4992467"/>
              <a:gd name="connsiteY113" fmla="*/ 1704975 h 2143125"/>
              <a:gd name="connsiteX114" fmla="*/ 4401917 w 4992467"/>
              <a:gd name="connsiteY114" fmla="*/ 1762125 h 2143125"/>
              <a:gd name="connsiteX115" fmla="*/ 4363817 w 4992467"/>
              <a:gd name="connsiteY115" fmla="*/ 1809750 h 2143125"/>
              <a:gd name="connsiteX116" fmla="*/ 4335242 w 4992467"/>
              <a:gd name="connsiteY116" fmla="*/ 1866900 h 2143125"/>
              <a:gd name="connsiteX117" fmla="*/ 4306667 w 4992467"/>
              <a:gd name="connsiteY117" fmla="*/ 1895475 h 2143125"/>
              <a:gd name="connsiteX118" fmla="*/ 4268567 w 4992467"/>
              <a:gd name="connsiteY118" fmla="*/ 1952625 h 2143125"/>
              <a:gd name="connsiteX119" fmla="*/ 4230467 w 4992467"/>
              <a:gd name="connsiteY119" fmla="*/ 2009775 h 2143125"/>
              <a:gd name="connsiteX120" fmla="*/ 4220942 w 4992467"/>
              <a:gd name="connsiteY120" fmla="*/ 2038350 h 2143125"/>
              <a:gd name="connsiteX121" fmla="*/ 4154267 w 4992467"/>
              <a:gd name="connsiteY121" fmla="*/ 2114550 h 2143125"/>
              <a:gd name="connsiteX122" fmla="*/ 4106642 w 4992467"/>
              <a:gd name="connsiteY122" fmla="*/ 2124075 h 2143125"/>
              <a:gd name="connsiteX123" fmla="*/ 3906617 w 4992467"/>
              <a:gd name="connsiteY123" fmla="*/ 2143125 h 2143125"/>
              <a:gd name="connsiteX124" fmla="*/ 3458942 w 4992467"/>
              <a:gd name="connsiteY124" fmla="*/ 2124075 h 2143125"/>
              <a:gd name="connsiteX125" fmla="*/ 3344642 w 4992467"/>
              <a:gd name="connsiteY125" fmla="*/ 2095500 h 2143125"/>
              <a:gd name="connsiteX126" fmla="*/ 3297017 w 4992467"/>
              <a:gd name="connsiteY126" fmla="*/ 2085975 h 2143125"/>
              <a:gd name="connsiteX127" fmla="*/ 3068417 w 4992467"/>
              <a:gd name="connsiteY127" fmla="*/ 2095500 h 2143125"/>
              <a:gd name="connsiteX128" fmla="*/ 3030317 w 4992467"/>
              <a:gd name="connsiteY128" fmla="*/ 2105025 h 2143125"/>
              <a:gd name="connsiteX129" fmla="*/ 2925542 w 4992467"/>
              <a:gd name="connsiteY129" fmla="*/ 2114550 h 2143125"/>
              <a:gd name="connsiteX130" fmla="*/ 2858867 w 4992467"/>
              <a:gd name="connsiteY130" fmla="*/ 2124075 h 2143125"/>
              <a:gd name="connsiteX131" fmla="*/ 2011142 w 4992467"/>
              <a:gd name="connsiteY131" fmla="*/ 2114550 h 2143125"/>
              <a:gd name="connsiteX132" fmla="*/ 1887317 w 4992467"/>
              <a:gd name="connsiteY132" fmla="*/ 2095500 h 2143125"/>
              <a:gd name="connsiteX133" fmla="*/ 1639667 w 4992467"/>
              <a:gd name="connsiteY133" fmla="*/ 2085975 h 2143125"/>
              <a:gd name="connsiteX134" fmla="*/ 1553942 w 4992467"/>
              <a:gd name="connsiteY134" fmla="*/ 2076450 h 2143125"/>
              <a:gd name="connsiteX135" fmla="*/ 1525367 w 4992467"/>
              <a:gd name="connsiteY135" fmla="*/ 2066925 h 2143125"/>
              <a:gd name="connsiteX136" fmla="*/ 687167 w 4992467"/>
              <a:gd name="connsiteY136" fmla="*/ 2085975 h 2143125"/>
              <a:gd name="connsiteX137" fmla="*/ 620492 w 4992467"/>
              <a:gd name="connsiteY137" fmla="*/ 2076450 h 2143125"/>
              <a:gd name="connsiteX138" fmla="*/ 572867 w 4992467"/>
              <a:gd name="connsiteY13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01917 w 4992467"/>
              <a:gd name="connsiteY113" fmla="*/ 1762125 h 2143125"/>
              <a:gd name="connsiteX114" fmla="*/ 4363817 w 4992467"/>
              <a:gd name="connsiteY114" fmla="*/ 1809750 h 2143125"/>
              <a:gd name="connsiteX115" fmla="*/ 4335242 w 4992467"/>
              <a:gd name="connsiteY115" fmla="*/ 1866900 h 2143125"/>
              <a:gd name="connsiteX116" fmla="*/ 4306667 w 4992467"/>
              <a:gd name="connsiteY116" fmla="*/ 1895475 h 2143125"/>
              <a:gd name="connsiteX117" fmla="*/ 4268567 w 4992467"/>
              <a:gd name="connsiteY117" fmla="*/ 1952625 h 2143125"/>
              <a:gd name="connsiteX118" fmla="*/ 4230467 w 4992467"/>
              <a:gd name="connsiteY118" fmla="*/ 2009775 h 2143125"/>
              <a:gd name="connsiteX119" fmla="*/ 4220942 w 4992467"/>
              <a:gd name="connsiteY119" fmla="*/ 2038350 h 2143125"/>
              <a:gd name="connsiteX120" fmla="*/ 4154267 w 4992467"/>
              <a:gd name="connsiteY120" fmla="*/ 2114550 h 2143125"/>
              <a:gd name="connsiteX121" fmla="*/ 4106642 w 4992467"/>
              <a:gd name="connsiteY121" fmla="*/ 2124075 h 2143125"/>
              <a:gd name="connsiteX122" fmla="*/ 3906617 w 4992467"/>
              <a:gd name="connsiteY122" fmla="*/ 2143125 h 2143125"/>
              <a:gd name="connsiteX123" fmla="*/ 3458942 w 4992467"/>
              <a:gd name="connsiteY123" fmla="*/ 2124075 h 2143125"/>
              <a:gd name="connsiteX124" fmla="*/ 3344642 w 4992467"/>
              <a:gd name="connsiteY124" fmla="*/ 2095500 h 2143125"/>
              <a:gd name="connsiteX125" fmla="*/ 3297017 w 4992467"/>
              <a:gd name="connsiteY125" fmla="*/ 2085975 h 2143125"/>
              <a:gd name="connsiteX126" fmla="*/ 3068417 w 4992467"/>
              <a:gd name="connsiteY126" fmla="*/ 2095500 h 2143125"/>
              <a:gd name="connsiteX127" fmla="*/ 3030317 w 4992467"/>
              <a:gd name="connsiteY127" fmla="*/ 2105025 h 2143125"/>
              <a:gd name="connsiteX128" fmla="*/ 2925542 w 4992467"/>
              <a:gd name="connsiteY128" fmla="*/ 2114550 h 2143125"/>
              <a:gd name="connsiteX129" fmla="*/ 2858867 w 4992467"/>
              <a:gd name="connsiteY129" fmla="*/ 2124075 h 2143125"/>
              <a:gd name="connsiteX130" fmla="*/ 2011142 w 4992467"/>
              <a:gd name="connsiteY130" fmla="*/ 2114550 h 2143125"/>
              <a:gd name="connsiteX131" fmla="*/ 1887317 w 4992467"/>
              <a:gd name="connsiteY131" fmla="*/ 2095500 h 2143125"/>
              <a:gd name="connsiteX132" fmla="*/ 1639667 w 4992467"/>
              <a:gd name="connsiteY132" fmla="*/ 2085975 h 2143125"/>
              <a:gd name="connsiteX133" fmla="*/ 1553942 w 4992467"/>
              <a:gd name="connsiteY133" fmla="*/ 2076450 h 2143125"/>
              <a:gd name="connsiteX134" fmla="*/ 1525367 w 4992467"/>
              <a:gd name="connsiteY134" fmla="*/ 2066925 h 2143125"/>
              <a:gd name="connsiteX135" fmla="*/ 687167 w 4992467"/>
              <a:gd name="connsiteY135" fmla="*/ 2085975 h 2143125"/>
              <a:gd name="connsiteX136" fmla="*/ 620492 w 4992467"/>
              <a:gd name="connsiteY136" fmla="*/ 2076450 h 2143125"/>
              <a:gd name="connsiteX137" fmla="*/ 572867 w 4992467"/>
              <a:gd name="connsiteY13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497167 w 4992467"/>
              <a:gd name="connsiteY110" fmla="*/ 1647825 h 2143125"/>
              <a:gd name="connsiteX111" fmla="*/ 4478117 w 4992467"/>
              <a:gd name="connsiteY111" fmla="*/ 1676400 h 2143125"/>
              <a:gd name="connsiteX112" fmla="*/ 4401917 w 4992467"/>
              <a:gd name="connsiteY112" fmla="*/ 1762125 h 2143125"/>
              <a:gd name="connsiteX113" fmla="*/ 4363817 w 4992467"/>
              <a:gd name="connsiteY113" fmla="*/ 1809750 h 2143125"/>
              <a:gd name="connsiteX114" fmla="*/ 4335242 w 4992467"/>
              <a:gd name="connsiteY114" fmla="*/ 1866900 h 2143125"/>
              <a:gd name="connsiteX115" fmla="*/ 4306667 w 4992467"/>
              <a:gd name="connsiteY115" fmla="*/ 1895475 h 2143125"/>
              <a:gd name="connsiteX116" fmla="*/ 4268567 w 4992467"/>
              <a:gd name="connsiteY116" fmla="*/ 1952625 h 2143125"/>
              <a:gd name="connsiteX117" fmla="*/ 4230467 w 4992467"/>
              <a:gd name="connsiteY117" fmla="*/ 2009775 h 2143125"/>
              <a:gd name="connsiteX118" fmla="*/ 4220942 w 4992467"/>
              <a:gd name="connsiteY118" fmla="*/ 2038350 h 2143125"/>
              <a:gd name="connsiteX119" fmla="*/ 4154267 w 4992467"/>
              <a:gd name="connsiteY119" fmla="*/ 2114550 h 2143125"/>
              <a:gd name="connsiteX120" fmla="*/ 4106642 w 4992467"/>
              <a:gd name="connsiteY120" fmla="*/ 2124075 h 2143125"/>
              <a:gd name="connsiteX121" fmla="*/ 3906617 w 4992467"/>
              <a:gd name="connsiteY121" fmla="*/ 2143125 h 2143125"/>
              <a:gd name="connsiteX122" fmla="*/ 3458942 w 4992467"/>
              <a:gd name="connsiteY122" fmla="*/ 2124075 h 2143125"/>
              <a:gd name="connsiteX123" fmla="*/ 3344642 w 4992467"/>
              <a:gd name="connsiteY123" fmla="*/ 2095500 h 2143125"/>
              <a:gd name="connsiteX124" fmla="*/ 3297017 w 4992467"/>
              <a:gd name="connsiteY124" fmla="*/ 2085975 h 2143125"/>
              <a:gd name="connsiteX125" fmla="*/ 3068417 w 4992467"/>
              <a:gd name="connsiteY125" fmla="*/ 2095500 h 2143125"/>
              <a:gd name="connsiteX126" fmla="*/ 3030317 w 4992467"/>
              <a:gd name="connsiteY126" fmla="*/ 2105025 h 2143125"/>
              <a:gd name="connsiteX127" fmla="*/ 2925542 w 4992467"/>
              <a:gd name="connsiteY127" fmla="*/ 2114550 h 2143125"/>
              <a:gd name="connsiteX128" fmla="*/ 2858867 w 4992467"/>
              <a:gd name="connsiteY128" fmla="*/ 2124075 h 2143125"/>
              <a:gd name="connsiteX129" fmla="*/ 2011142 w 4992467"/>
              <a:gd name="connsiteY129" fmla="*/ 2114550 h 2143125"/>
              <a:gd name="connsiteX130" fmla="*/ 1887317 w 4992467"/>
              <a:gd name="connsiteY130" fmla="*/ 2095500 h 2143125"/>
              <a:gd name="connsiteX131" fmla="*/ 1639667 w 4992467"/>
              <a:gd name="connsiteY131" fmla="*/ 2085975 h 2143125"/>
              <a:gd name="connsiteX132" fmla="*/ 1553942 w 4992467"/>
              <a:gd name="connsiteY132" fmla="*/ 2076450 h 2143125"/>
              <a:gd name="connsiteX133" fmla="*/ 1525367 w 4992467"/>
              <a:gd name="connsiteY133" fmla="*/ 2066925 h 2143125"/>
              <a:gd name="connsiteX134" fmla="*/ 687167 w 4992467"/>
              <a:gd name="connsiteY134" fmla="*/ 2085975 h 2143125"/>
              <a:gd name="connsiteX135" fmla="*/ 620492 w 4992467"/>
              <a:gd name="connsiteY135" fmla="*/ 2076450 h 2143125"/>
              <a:gd name="connsiteX136" fmla="*/ 572867 w 4992467"/>
              <a:gd name="connsiteY13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497167 w 4992467"/>
              <a:gd name="connsiteY109" fmla="*/ 1647825 h 2143125"/>
              <a:gd name="connsiteX110" fmla="*/ 4478117 w 4992467"/>
              <a:gd name="connsiteY110" fmla="*/ 1676400 h 2143125"/>
              <a:gd name="connsiteX111" fmla="*/ 4401917 w 4992467"/>
              <a:gd name="connsiteY111" fmla="*/ 1762125 h 2143125"/>
              <a:gd name="connsiteX112" fmla="*/ 4363817 w 4992467"/>
              <a:gd name="connsiteY112" fmla="*/ 1809750 h 2143125"/>
              <a:gd name="connsiteX113" fmla="*/ 4335242 w 4992467"/>
              <a:gd name="connsiteY113" fmla="*/ 1866900 h 2143125"/>
              <a:gd name="connsiteX114" fmla="*/ 4306667 w 4992467"/>
              <a:gd name="connsiteY114" fmla="*/ 1895475 h 2143125"/>
              <a:gd name="connsiteX115" fmla="*/ 4268567 w 4992467"/>
              <a:gd name="connsiteY115" fmla="*/ 1952625 h 2143125"/>
              <a:gd name="connsiteX116" fmla="*/ 4230467 w 4992467"/>
              <a:gd name="connsiteY116" fmla="*/ 2009775 h 2143125"/>
              <a:gd name="connsiteX117" fmla="*/ 4220942 w 4992467"/>
              <a:gd name="connsiteY117" fmla="*/ 2038350 h 2143125"/>
              <a:gd name="connsiteX118" fmla="*/ 4154267 w 4992467"/>
              <a:gd name="connsiteY118" fmla="*/ 2114550 h 2143125"/>
              <a:gd name="connsiteX119" fmla="*/ 4106642 w 4992467"/>
              <a:gd name="connsiteY119" fmla="*/ 2124075 h 2143125"/>
              <a:gd name="connsiteX120" fmla="*/ 3906617 w 4992467"/>
              <a:gd name="connsiteY120" fmla="*/ 2143125 h 2143125"/>
              <a:gd name="connsiteX121" fmla="*/ 3458942 w 4992467"/>
              <a:gd name="connsiteY121" fmla="*/ 2124075 h 2143125"/>
              <a:gd name="connsiteX122" fmla="*/ 3344642 w 4992467"/>
              <a:gd name="connsiteY122" fmla="*/ 2095500 h 2143125"/>
              <a:gd name="connsiteX123" fmla="*/ 3297017 w 4992467"/>
              <a:gd name="connsiteY123" fmla="*/ 2085975 h 2143125"/>
              <a:gd name="connsiteX124" fmla="*/ 3068417 w 4992467"/>
              <a:gd name="connsiteY124" fmla="*/ 2095500 h 2143125"/>
              <a:gd name="connsiteX125" fmla="*/ 3030317 w 4992467"/>
              <a:gd name="connsiteY125" fmla="*/ 2105025 h 2143125"/>
              <a:gd name="connsiteX126" fmla="*/ 2925542 w 4992467"/>
              <a:gd name="connsiteY126" fmla="*/ 2114550 h 2143125"/>
              <a:gd name="connsiteX127" fmla="*/ 2858867 w 4992467"/>
              <a:gd name="connsiteY127" fmla="*/ 2124075 h 2143125"/>
              <a:gd name="connsiteX128" fmla="*/ 2011142 w 4992467"/>
              <a:gd name="connsiteY128" fmla="*/ 2114550 h 2143125"/>
              <a:gd name="connsiteX129" fmla="*/ 1887317 w 4992467"/>
              <a:gd name="connsiteY129" fmla="*/ 2095500 h 2143125"/>
              <a:gd name="connsiteX130" fmla="*/ 1639667 w 4992467"/>
              <a:gd name="connsiteY130" fmla="*/ 2085975 h 2143125"/>
              <a:gd name="connsiteX131" fmla="*/ 1553942 w 4992467"/>
              <a:gd name="connsiteY131" fmla="*/ 2076450 h 2143125"/>
              <a:gd name="connsiteX132" fmla="*/ 1525367 w 4992467"/>
              <a:gd name="connsiteY132" fmla="*/ 2066925 h 2143125"/>
              <a:gd name="connsiteX133" fmla="*/ 687167 w 4992467"/>
              <a:gd name="connsiteY133" fmla="*/ 2085975 h 2143125"/>
              <a:gd name="connsiteX134" fmla="*/ 620492 w 4992467"/>
              <a:gd name="connsiteY134" fmla="*/ 2076450 h 2143125"/>
              <a:gd name="connsiteX135" fmla="*/ 572867 w 4992467"/>
              <a:gd name="connsiteY13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497167 w 4992467"/>
              <a:gd name="connsiteY108" fmla="*/ 1647825 h 2143125"/>
              <a:gd name="connsiteX109" fmla="*/ 4478117 w 4992467"/>
              <a:gd name="connsiteY109" fmla="*/ 1676400 h 2143125"/>
              <a:gd name="connsiteX110" fmla="*/ 4401917 w 4992467"/>
              <a:gd name="connsiteY110" fmla="*/ 1762125 h 2143125"/>
              <a:gd name="connsiteX111" fmla="*/ 4363817 w 4992467"/>
              <a:gd name="connsiteY111" fmla="*/ 1809750 h 2143125"/>
              <a:gd name="connsiteX112" fmla="*/ 4335242 w 4992467"/>
              <a:gd name="connsiteY112" fmla="*/ 1866900 h 2143125"/>
              <a:gd name="connsiteX113" fmla="*/ 4306667 w 4992467"/>
              <a:gd name="connsiteY113" fmla="*/ 1895475 h 2143125"/>
              <a:gd name="connsiteX114" fmla="*/ 4268567 w 4992467"/>
              <a:gd name="connsiteY114" fmla="*/ 1952625 h 2143125"/>
              <a:gd name="connsiteX115" fmla="*/ 4230467 w 4992467"/>
              <a:gd name="connsiteY115" fmla="*/ 2009775 h 2143125"/>
              <a:gd name="connsiteX116" fmla="*/ 4220942 w 4992467"/>
              <a:gd name="connsiteY116" fmla="*/ 2038350 h 2143125"/>
              <a:gd name="connsiteX117" fmla="*/ 4154267 w 4992467"/>
              <a:gd name="connsiteY117" fmla="*/ 2114550 h 2143125"/>
              <a:gd name="connsiteX118" fmla="*/ 4106642 w 4992467"/>
              <a:gd name="connsiteY118" fmla="*/ 2124075 h 2143125"/>
              <a:gd name="connsiteX119" fmla="*/ 3906617 w 4992467"/>
              <a:gd name="connsiteY119" fmla="*/ 2143125 h 2143125"/>
              <a:gd name="connsiteX120" fmla="*/ 3458942 w 4992467"/>
              <a:gd name="connsiteY120" fmla="*/ 2124075 h 2143125"/>
              <a:gd name="connsiteX121" fmla="*/ 3344642 w 4992467"/>
              <a:gd name="connsiteY121" fmla="*/ 2095500 h 2143125"/>
              <a:gd name="connsiteX122" fmla="*/ 3297017 w 4992467"/>
              <a:gd name="connsiteY122" fmla="*/ 2085975 h 2143125"/>
              <a:gd name="connsiteX123" fmla="*/ 3068417 w 4992467"/>
              <a:gd name="connsiteY123" fmla="*/ 2095500 h 2143125"/>
              <a:gd name="connsiteX124" fmla="*/ 3030317 w 4992467"/>
              <a:gd name="connsiteY124" fmla="*/ 2105025 h 2143125"/>
              <a:gd name="connsiteX125" fmla="*/ 2925542 w 4992467"/>
              <a:gd name="connsiteY125" fmla="*/ 2114550 h 2143125"/>
              <a:gd name="connsiteX126" fmla="*/ 2858867 w 4992467"/>
              <a:gd name="connsiteY126" fmla="*/ 2124075 h 2143125"/>
              <a:gd name="connsiteX127" fmla="*/ 2011142 w 4992467"/>
              <a:gd name="connsiteY127" fmla="*/ 2114550 h 2143125"/>
              <a:gd name="connsiteX128" fmla="*/ 1887317 w 4992467"/>
              <a:gd name="connsiteY128" fmla="*/ 2095500 h 2143125"/>
              <a:gd name="connsiteX129" fmla="*/ 1639667 w 4992467"/>
              <a:gd name="connsiteY129" fmla="*/ 2085975 h 2143125"/>
              <a:gd name="connsiteX130" fmla="*/ 1553942 w 4992467"/>
              <a:gd name="connsiteY130" fmla="*/ 2076450 h 2143125"/>
              <a:gd name="connsiteX131" fmla="*/ 1525367 w 4992467"/>
              <a:gd name="connsiteY131" fmla="*/ 2066925 h 2143125"/>
              <a:gd name="connsiteX132" fmla="*/ 687167 w 4992467"/>
              <a:gd name="connsiteY132" fmla="*/ 2085975 h 2143125"/>
              <a:gd name="connsiteX133" fmla="*/ 620492 w 4992467"/>
              <a:gd name="connsiteY133" fmla="*/ 2076450 h 2143125"/>
              <a:gd name="connsiteX134" fmla="*/ 572867 w 4992467"/>
              <a:gd name="connsiteY13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78117 w 4992467"/>
              <a:gd name="connsiteY108" fmla="*/ 1676400 h 2143125"/>
              <a:gd name="connsiteX109" fmla="*/ 4401917 w 4992467"/>
              <a:gd name="connsiteY109" fmla="*/ 1762125 h 2143125"/>
              <a:gd name="connsiteX110" fmla="*/ 4363817 w 4992467"/>
              <a:gd name="connsiteY110" fmla="*/ 1809750 h 2143125"/>
              <a:gd name="connsiteX111" fmla="*/ 4335242 w 4992467"/>
              <a:gd name="connsiteY111" fmla="*/ 1866900 h 2143125"/>
              <a:gd name="connsiteX112" fmla="*/ 4306667 w 4992467"/>
              <a:gd name="connsiteY112" fmla="*/ 1895475 h 2143125"/>
              <a:gd name="connsiteX113" fmla="*/ 4268567 w 4992467"/>
              <a:gd name="connsiteY113" fmla="*/ 1952625 h 2143125"/>
              <a:gd name="connsiteX114" fmla="*/ 4230467 w 4992467"/>
              <a:gd name="connsiteY114" fmla="*/ 2009775 h 2143125"/>
              <a:gd name="connsiteX115" fmla="*/ 4220942 w 4992467"/>
              <a:gd name="connsiteY115" fmla="*/ 2038350 h 2143125"/>
              <a:gd name="connsiteX116" fmla="*/ 4154267 w 4992467"/>
              <a:gd name="connsiteY116" fmla="*/ 2114550 h 2143125"/>
              <a:gd name="connsiteX117" fmla="*/ 4106642 w 4992467"/>
              <a:gd name="connsiteY117" fmla="*/ 2124075 h 2143125"/>
              <a:gd name="connsiteX118" fmla="*/ 3906617 w 4992467"/>
              <a:gd name="connsiteY118" fmla="*/ 2143125 h 2143125"/>
              <a:gd name="connsiteX119" fmla="*/ 3458942 w 4992467"/>
              <a:gd name="connsiteY119" fmla="*/ 2124075 h 2143125"/>
              <a:gd name="connsiteX120" fmla="*/ 3344642 w 4992467"/>
              <a:gd name="connsiteY120" fmla="*/ 2095500 h 2143125"/>
              <a:gd name="connsiteX121" fmla="*/ 3297017 w 4992467"/>
              <a:gd name="connsiteY121" fmla="*/ 2085975 h 2143125"/>
              <a:gd name="connsiteX122" fmla="*/ 3068417 w 4992467"/>
              <a:gd name="connsiteY122" fmla="*/ 2095500 h 2143125"/>
              <a:gd name="connsiteX123" fmla="*/ 3030317 w 4992467"/>
              <a:gd name="connsiteY123" fmla="*/ 2105025 h 2143125"/>
              <a:gd name="connsiteX124" fmla="*/ 2925542 w 4992467"/>
              <a:gd name="connsiteY124" fmla="*/ 2114550 h 2143125"/>
              <a:gd name="connsiteX125" fmla="*/ 2858867 w 4992467"/>
              <a:gd name="connsiteY125" fmla="*/ 2124075 h 2143125"/>
              <a:gd name="connsiteX126" fmla="*/ 2011142 w 4992467"/>
              <a:gd name="connsiteY126" fmla="*/ 2114550 h 2143125"/>
              <a:gd name="connsiteX127" fmla="*/ 1887317 w 4992467"/>
              <a:gd name="connsiteY127" fmla="*/ 2095500 h 2143125"/>
              <a:gd name="connsiteX128" fmla="*/ 1639667 w 4992467"/>
              <a:gd name="connsiteY128" fmla="*/ 2085975 h 2143125"/>
              <a:gd name="connsiteX129" fmla="*/ 1553942 w 4992467"/>
              <a:gd name="connsiteY129" fmla="*/ 2076450 h 2143125"/>
              <a:gd name="connsiteX130" fmla="*/ 1525367 w 4992467"/>
              <a:gd name="connsiteY130" fmla="*/ 2066925 h 2143125"/>
              <a:gd name="connsiteX131" fmla="*/ 687167 w 4992467"/>
              <a:gd name="connsiteY131" fmla="*/ 2085975 h 2143125"/>
              <a:gd name="connsiteX132" fmla="*/ 620492 w 4992467"/>
              <a:gd name="connsiteY132" fmla="*/ 2076450 h 2143125"/>
              <a:gd name="connsiteX133" fmla="*/ 572867 w 4992467"/>
              <a:gd name="connsiteY13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01917 w 4992467"/>
              <a:gd name="connsiteY108" fmla="*/ 1762125 h 2143125"/>
              <a:gd name="connsiteX109" fmla="*/ 4363817 w 4992467"/>
              <a:gd name="connsiteY109" fmla="*/ 1809750 h 2143125"/>
              <a:gd name="connsiteX110" fmla="*/ 4335242 w 4992467"/>
              <a:gd name="connsiteY110" fmla="*/ 1866900 h 2143125"/>
              <a:gd name="connsiteX111" fmla="*/ 4306667 w 4992467"/>
              <a:gd name="connsiteY111" fmla="*/ 1895475 h 2143125"/>
              <a:gd name="connsiteX112" fmla="*/ 4268567 w 4992467"/>
              <a:gd name="connsiteY112" fmla="*/ 1952625 h 2143125"/>
              <a:gd name="connsiteX113" fmla="*/ 4230467 w 4992467"/>
              <a:gd name="connsiteY113" fmla="*/ 2009775 h 2143125"/>
              <a:gd name="connsiteX114" fmla="*/ 4220942 w 4992467"/>
              <a:gd name="connsiteY114" fmla="*/ 2038350 h 2143125"/>
              <a:gd name="connsiteX115" fmla="*/ 4154267 w 4992467"/>
              <a:gd name="connsiteY115" fmla="*/ 2114550 h 2143125"/>
              <a:gd name="connsiteX116" fmla="*/ 4106642 w 4992467"/>
              <a:gd name="connsiteY116" fmla="*/ 2124075 h 2143125"/>
              <a:gd name="connsiteX117" fmla="*/ 3906617 w 4992467"/>
              <a:gd name="connsiteY117" fmla="*/ 2143125 h 2143125"/>
              <a:gd name="connsiteX118" fmla="*/ 3458942 w 4992467"/>
              <a:gd name="connsiteY118" fmla="*/ 2124075 h 2143125"/>
              <a:gd name="connsiteX119" fmla="*/ 3344642 w 4992467"/>
              <a:gd name="connsiteY119" fmla="*/ 2095500 h 2143125"/>
              <a:gd name="connsiteX120" fmla="*/ 3297017 w 4992467"/>
              <a:gd name="connsiteY120" fmla="*/ 2085975 h 2143125"/>
              <a:gd name="connsiteX121" fmla="*/ 3068417 w 4992467"/>
              <a:gd name="connsiteY121" fmla="*/ 2095500 h 2143125"/>
              <a:gd name="connsiteX122" fmla="*/ 3030317 w 4992467"/>
              <a:gd name="connsiteY122" fmla="*/ 2105025 h 2143125"/>
              <a:gd name="connsiteX123" fmla="*/ 2925542 w 4992467"/>
              <a:gd name="connsiteY123" fmla="*/ 2114550 h 2143125"/>
              <a:gd name="connsiteX124" fmla="*/ 2858867 w 4992467"/>
              <a:gd name="connsiteY124" fmla="*/ 2124075 h 2143125"/>
              <a:gd name="connsiteX125" fmla="*/ 2011142 w 4992467"/>
              <a:gd name="connsiteY125" fmla="*/ 2114550 h 2143125"/>
              <a:gd name="connsiteX126" fmla="*/ 1887317 w 4992467"/>
              <a:gd name="connsiteY126" fmla="*/ 2095500 h 2143125"/>
              <a:gd name="connsiteX127" fmla="*/ 1639667 w 4992467"/>
              <a:gd name="connsiteY127" fmla="*/ 2085975 h 2143125"/>
              <a:gd name="connsiteX128" fmla="*/ 1553942 w 4992467"/>
              <a:gd name="connsiteY128" fmla="*/ 2076450 h 2143125"/>
              <a:gd name="connsiteX129" fmla="*/ 1525367 w 4992467"/>
              <a:gd name="connsiteY129" fmla="*/ 2066925 h 2143125"/>
              <a:gd name="connsiteX130" fmla="*/ 687167 w 4992467"/>
              <a:gd name="connsiteY130" fmla="*/ 2085975 h 2143125"/>
              <a:gd name="connsiteX131" fmla="*/ 620492 w 4992467"/>
              <a:gd name="connsiteY131" fmla="*/ 2076450 h 2143125"/>
              <a:gd name="connsiteX132" fmla="*/ 572867 w 4992467"/>
              <a:gd name="connsiteY13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63817 w 4992467"/>
              <a:gd name="connsiteY108" fmla="*/ 1809750 h 2143125"/>
              <a:gd name="connsiteX109" fmla="*/ 4335242 w 4992467"/>
              <a:gd name="connsiteY109" fmla="*/ 1866900 h 2143125"/>
              <a:gd name="connsiteX110" fmla="*/ 4306667 w 4992467"/>
              <a:gd name="connsiteY110" fmla="*/ 1895475 h 2143125"/>
              <a:gd name="connsiteX111" fmla="*/ 4268567 w 4992467"/>
              <a:gd name="connsiteY111" fmla="*/ 1952625 h 2143125"/>
              <a:gd name="connsiteX112" fmla="*/ 4230467 w 4992467"/>
              <a:gd name="connsiteY112" fmla="*/ 2009775 h 2143125"/>
              <a:gd name="connsiteX113" fmla="*/ 4220942 w 4992467"/>
              <a:gd name="connsiteY113" fmla="*/ 2038350 h 2143125"/>
              <a:gd name="connsiteX114" fmla="*/ 4154267 w 4992467"/>
              <a:gd name="connsiteY114" fmla="*/ 2114550 h 2143125"/>
              <a:gd name="connsiteX115" fmla="*/ 4106642 w 4992467"/>
              <a:gd name="connsiteY115" fmla="*/ 2124075 h 2143125"/>
              <a:gd name="connsiteX116" fmla="*/ 3906617 w 4992467"/>
              <a:gd name="connsiteY116" fmla="*/ 2143125 h 2143125"/>
              <a:gd name="connsiteX117" fmla="*/ 3458942 w 4992467"/>
              <a:gd name="connsiteY117" fmla="*/ 2124075 h 2143125"/>
              <a:gd name="connsiteX118" fmla="*/ 3344642 w 4992467"/>
              <a:gd name="connsiteY118" fmla="*/ 2095500 h 2143125"/>
              <a:gd name="connsiteX119" fmla="*/ 3297017 w 4992467"/>
              <a:gd name="connsiteY119" fmla="*/ 2085975 h 2143125"/>
              <a:gd name="connsiteX120" fmla="*/ 3068417 w 4992467"/>
              <a:gd name="connsiteY120" fmla="*/ 2095500 h 2143125"/>
              <a:gd name="connsiteX121" fmla="*/ 3030317 w 4992467"/>
              <a:gd name="connsiteY121" fmla="*/ 2105025 h 2143125"/>
              <a:gd name="connsiteX122" fmla="*/ 2925542 w 4992467"/>
              <a:gd name="connsiteY122" fmla="*/ 2114550 h 2143125"/>
              <a:gd name="connsiteX123" fmla="*/ 2858867 w 4992467"/>
              <a:gd name="connsiteY123" fmla="*/ 2124075 h 2143125"/>
              <a:gd name="connsiteX124" fmla="*/ 2011142 w 4992467"/>
              <a:gd name="connsiteY124" fmla="*/ 2114550 h 2143125"/>
              <a:gd name="connsiteX125" fmla="*/ 1887317 w 4992467"/>
              <a:gd name="connsiteY125" fmla="*/ 2095500 h 2143125"/>
              <a:gd name="connsiteX126" fmla="*/ 1639667 w 4992467"/>
              <a:gd name="connsiteY126" fmla="*/ 2085975 h 2143125"/>
              <a:gd name="connsiteX127" fmla="*/ 1553942 w 4992467"/>
              <a:gd name="connsiteY127" fmla="*/ 2076450 h 2143125"/>
              <a:gd name="connsiteX128" fmla="*/ 1525367 w 4992467"/>
              <a:gd name="connsiteY128" fmla="*/ 2066925 h 2143125"/>
              <a:gd name="connsiteX129" fmla="*/ 687167 w 4992467"/>
              <a:gd name="connsiteY129" fmla="*/ 2085975 h 2143125"/>
              <a:gd name="connsiteX130" fmla="*/ 620492 w 4992467"/>
              <a:gd name="connsiteY130" fmla="*/ 2076450 h 2143125"/>
              <a:gd name="connsiteX131" fmla="*/ 572867 w 4992467"/>
              <a:gd name="connsiteY13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35242 w 4992467"/>
              <a:gd name="connsiteY108" fmla="*/ 1866900 h 2143125"/>
              <a:gd name="connsiteX109" fmla="*/ 4306667 w 4992467"/>
              <a:gd name="connsiteY109" fmla="*/ 1895475 h 2143125"/>
              <a:gd name="connsiteX110" fmla="*/ 4268567 w 4992467"/>
              <a:gd name="connsiteY110" fmla="*/ 1952625 h 2143125"/>
              <a:gd name="connsiteX111" fmla="*/ 4230467 w 4992467"/>
              <a:gd name="connsiteY111" fmla="*/ 2009775 h 2143125"/>
              <a:gd name="connsiteX112" fmla="*/ 4220942 w 4992467"/>
              <a:gd name="connsiteY112" fmla="*/ 2038350 h 2143125"/>
              <a:gd name="connsiteX113" fmla="*/ 4154267 w 4992467"/>
              <a:gd name="connsiteY113" fmla="*/ 2114550 h 2143125"/>
              <a:gd name="connsiteX114" fmla="*/ 4106642 w 4992467"/>
              <a:gd name="connsiteY114" fmla="*/ 2124075 h 2143125"/>
              <a:gd name="connsiteX115" fmla="*/ 3906617 w 4992467"/>
              <a:gd name="connsiteY115" fmla="*/ 2143125 h 2143125"/>
              <a:gd name="connsiteX116" fmla="*/ 3458942 w 4992467"/>
              <a:gd name="connsiteY116" fmla="*/ 2124075 h 2143125"/>
              <a:gd name="connsiteX117" fmla="*/ 3344642 w 4992467"/>
              <a:gd name="connsiteY117" fmla="*/ 2095500 h 2143125"/>
              <a:gd name="connsiteX118" fmla="*/ 3297017 w 4992467"/>
              <a:gd name="connsiteY118" fmla="*/ 2085975 h 2143125"/>
              <a:gd name="connsiteX119" fmla="*/ 3068417 w 4992467"/>
              <a:gd name="connsiteY119" fmla="*/ 2095500 h 2143125"/>
              <a:gd name="connsiteX120" fmla="*/ 3030317 w 4992467"/>
              <a:gd name="connsiteY120" fmla="*/ 2105025 h 2143125"/>
              <a:gd name="connsiteX121" fmla="*/ 2925542 w 4992467"/>
              <a:gd name="connsiteY121" fmla="*/ 2114550 h 2143125"/>
              <a:gd name="connsiteX122" fmla="*/ 2858867 w 4992467"/>
              <a:gd name="connsiteY122" fmla="*/ 2124075 h 2143125"/>
              <a:gd name="connsiteX123" fmla="*/ 2011142 w 4992467"/>
              <a:gd name="connsiteY123" fmla="*/ 2114550 h 2143125"/>
              <a:gd name="connsiteX124" fmla="*/ 1887317 w 4992467"/>
              <a:gd name="connsiteY124" fmla="*/ 2095500 h 2143125"/>
              <a:gd name="connsiteX125" fmla="*/ 1639667 w 4992467"/>
              <a:gd name="connsiteY125" fmla="*/ 2085975 h 2143125"/>
              <a:gd name="connsiteX126" fmla="*/ 1553942 w 4992467"/>
              <a:gd name="connsiteY126" fmla="*/ 2076450 h 2143125"/>
              <a:gd name="connsiteX127" fmla="*/ 1525367 w 4992467"/>
              <a:gd name="connsiteY127" fmla="*/ 2066925 h 2143125"/>
              <a:gd name="connsiteX128" fmla="*/ 687167 w 4992467"/>
              <a:gd name="connsiteY128" fmla="*/ 2085975 h 2143125"/>
              <a:gd name="connsiteX129" fmla="*/ 620492 w 4992467"/>
              <a:gd name="connsiteY129" fmla="*/ 2076450 h 2143125"/>
              <a:gd name="connsiteX130" fmla="*/ 572867 w 4992467"/>
              <a:gd name="connsiteY13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306667 w 4992467"/>
              <a:gd name="connsiteY108" fmla="*/ 1895475 h 2143125"/>
              <a:gd name="connsiteX109" fmla="*/ 4268567 w 4992467"/>
              <a:gd name="connsiteY109" fmla="*/ 1952625 h 2143125"/>
              <a:gd name="connsiteX110" fmla="*/ 4230467 w 4992467"/>
              <a:gd name="connsiteY110" fmla="*/ 2009775 h 2143125"/>
              <a:gd name="connsiteX111" fmla="*/ 4220942 w 4992467"/>
              <a:gd name="connsiteY111" fmla="*/ 2038350 h 2143125"/>
              <a:gd name="connsiteX112" fmla="*/ 4154267 w 4992467"/>
              <a:gd name="connsiteY112" fmla="*/ 2114550 h 2143125"/>
              <a:gd name="connsiteX113" fmla="*/ 4106642 w 4992467"/>
              <a:gd name="connsiteY113" fmla="*/ 2124075 h 2143125"/>
              <a:gd name="connsiteX114" fmla="*/ 3906617 w 4992467"/>
              <a:gd name="connsiteY114" fmla="*/ 2143125 h 2143125"/>
              <a:gd name="connsiteX115" fmla="*/ 3458942 w 4992467"/>
              <a:gd name="connsiteY115" fmla="*/ 2124075 h 2143125"/>
              <a:gd name="connsiteX116" fmla="*/ 3344642 w 4992467"/>
              <a:gd name="connsiteY116" fmla="*/ 2095500 h 2143125"/>
              <a:gd name="connsiteX117" fmla="*/ 3297017 w 4992467"/>
              <a:gd name="connsiteY117" fmla="*/ 2085975 h 2143125"/>
              <a:gd name="connsiteX118" fmla="*/ 3068417 w 4992467"/>
              <a:gd name="connsiteY118" fmla="*/ 2095500 h 2143125"/>
              <a:gd name="connsiteX119" fmla="*/ 3030317 w 4992467"/>
              <a:gd name="connsiteY119" fmla="*/ 2105025 h 2143125"/>
              <a:gd name="connsiteX120" fmla="*/ 2925542 w 4992467"/>
              <a:gd name="connsiteY120" fmla="*/ 2114550 h 2143125"/>
              <a:gd name="connsiteX121" fmla="*/ 2858867 w 4992467"/>
              <a:gd name="connsiteY121" fmla="*/ 2124075 h 2143125"/>
              <a:gd name="connsiteX122" fmla="*/ 2011142 w 4992467"/>
              <a:gd name="connsiteY122" fmla="*/ 2114550 h 2143125"/>
              <a:gd name="connsiteX123" fmla="*/ 1887317 w 4992467"/>
              <a:gd name="connsiteY123" fmla="*/ 2095500 h 2143125"/>
              <a:gd name="connsiteX124" fmla="*/ 1639667 w 4992467"/>
              <a:gd name="connsiteY124" fmla="*/ 2085975 h 2143125"/>
              <a:gd name="connsiteX125" fmla="*/ 1553942 w 4992467"/>
              <a:gd name="connsiteY125" fmla="*/ 2076450 h 2143125"/>
              <a:gd name="connsiteX126" fmla="*/ 1525367 w 4992467"/>
              <a:gd name="connsiteY126" fmla="*/ 2066925 h 2143125"/>
              <a:gd name="connsiteX127" fmla="*/ 687167 w 4992467"/>
              <a:gd name="connsiteY127" fmla="*/ 2085975 h 2143125"/>
              <a:gd name="connsiteX128" fmla="*/ 620492 w 4992467"/>
              <a:gd name="connsiteY128" fmla="*/ 2076450 h 2143125"/>
              <a:gd name="connsiteX129" fmla="*/ 572867 w 4992467"/>
              <a:gd name="connsiteY12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268567 w 4992467"/>
              <a:gd name="connsiteY108" fmla="*/ 1952625 h 2143125"/>
              <a:gd name="connsiteX109" fmla="*/ 4230467 w 4992467"/>
              <a:gd name="connsiteY109" fmla="*/ 2009775 h 2143125"/>
              <a:gd name="connsiteX110" fmla="*/ 4220942 w 4992467"/>
              <a:gd name="connsiteY110" fmla="*/ 2038350 h 2143125"/>
              <a:gd name="connsiteX111" fmla="*/ 4154267 w 4992467"/>
              <a:gd name="connsiteY111" fmla="*/ 2114550 h 2143125"/>
              <a:gd name="connsiteX112" fmla="*/ 4106642 w 4992467"/>
              <a:gd name="connsiteY112" fmla="*/ 2124075 h 2143125"/>
              <a:gd name="connsiteX113" fmla="*/ 3906617 w 4992467"/>
              <a:gd name="connsiteY113" fmla="*/ 2143125 h 2143125"/>
              <a:gd name="connsiteX114" fmla="*/ 3458942 w 4992467"/>
              <a:gd name="connsiteY114" fmla="*/ 2124075 h 2143125"/>
              <a:gd name="connsiteX115" fmla="*/ 3344642 w 4992467"/>
              <a:gd name="connsiteY115" fmla="*/ 2095500 h 2143125"/>
              <a:gd name="connsiteX116" fmla="*/ 3297017 w 4992467"/>
              <a:gd name="connsiteY116" fmla="*/ 2085975 h 2143125"/>
              <a:gd name="connsiteX117" fmla="*/ 3068417 w 4992467"/>
              <a:gd name="connsiteY117" fmla="*/ 2095500 h 2143125"/>
              <a:gd name="connsiteX118" fmla="*/ 3030317 w 4992467"/>
              <a:gd name="connsiteY118" fmla="*/ 2105025 h 2143125"/>
              <a:gd name="connsiteX119" fmla="*/ 2925542 w 4992467"/>
              <a:gd name="connsiteY119" fmla="*/ 2114550 h 2143125"/>
              <a:gd name="connsiteX120" fmla="*/ 2858867 w 4992467"/>
              <a:gd name="connsiteY120" fmla="*/ 2124075 h 2143125"/>
              <a:gd name="connsiteX121" fmla="*/ 2011142 w 4992467"/>
              <a:gd name="connsiteY121" fmla="*/ 2114550 h 2143125"/>
              <a:gd name="connsiteX122" fmla="*/ 1887317 w 4992467"/>
              <a:gd name="connsiteY122" fmla="*/ 2095500 h 2143125"/>
              <a:gd name="connsiteX123" fmla="*/ 1639667 w 4992467"/>
              <a:gd name="connsiteY123" fmla="*/ 2085975 h 2143125"/>
              <a:gd name="connsiteX124" fmla="*/ 1553942 w 4992467"/>
              <a:gd name="connsiteY124" fmla="*/ 2076450 h 2143125"/>
              <a:gd name="connsiteX125" fmla="*/ 1525367 w 4992467"/>
              <a:gd name="connsiteY125" fmla="*/ 2066925 h 2143125"/>
              <a:gd name="connsiteX126" fmla="*/ 687167 w 4992467"/>
              <a:gd name="connsiteY126" fmla="*/ 2085975 h 2143125"/>
              <a:gd name="connsiteX127" fmla="*/ 620492 w 4992467"/>
              <a:gd name="connsiteY127" fmla="*/ 2076450 h 2143125"/>
              <a:gd name="connsiteX128" fmla="*/ 572867 w 4992467"/>
              <a:gd name="connsiteY12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68567 w 4992467"/>
              <a:gd name="connsiteY107" fmla="*/ 1952625 h 2143125"/>
              <a:gd name="connsiteX108" fmla="*/ 4230467 w 4992467"/>
              <a:gd name="connsiteY108" fmla="*/ 2009775 h 2143125"/>
              <a:gd name="connsiteX109" fmla="*/ 4220942 w 4992467"/>
              <a:gd name="connsiteY109" fmla="*/ 2038350 h 2143125"/>
              <a:gd name="connsiteX110" fmla="*/ 4154267 w 4992467"/>
              <a:gd name="connsiteY110" fmla="*/ 2114550 h 2143125"/>
              <a:gd name="connsiteX111" fmla="*/ 4106642 w 4992467"/>
              <a:gd name="connsiteY111" fmla="*/ 2124075 h 2143125"/>
              <a:gd name="connsiteX112" fmla="*/ 3906617 w 4992467"/>
              <a:gd name="connsiteY112" fmla="*/ 2143125 h 2143125"/>
              <a:gd name="connsiteX113" fmla="*/ 3458942 w 4992467"/>
              <a:gd name="connsiteY113" fmla="*/ 2124075 h 2143125"/>
              <a:gd name="connsiteX114" fmla="*/ 3344642 w 4992467"/>
              <a:gd name="connsiteY114" fmla="*/ 2095500 h 2143125"/>
              <a:gd name="connsiteX115" fmla="*/ 3297017 w 4992467"/>
              <a:gd name="connsiteY115" fmla="*/ 2085975 h 2143125"/>
              <a:gd name="connsiteX116" fmla="*/ 3068417 w 4992467"/>
              <a:gd name="connsiteY116" fmla="*/ 2095500 h 2143125"/>
              <a:gd name="connsiteX117" fmla="*/ 3030317 w 4992467"/>
              <a:gd name="connsiteY117" fmla="*/ 2105025 h 2143125"/>
              <a:gd name="connsiteX118" fmla="*/ 2925542 w 4992467"/>
              <a:gd name="connsiteY118" fmla="*/ 2114550 h 2143125"/>
              <a:gd name="connsiteX119" fmla="*/ 2858867 w 4992467"/>
              <a:gd name="connsiteY119" fmla="*/ 2124075 h 2143125"/>
              <a:gd name="connsiteX120" fmla="*/ 2011142 w 4992467"/>
              <a:gd name="connsiteY120" fmla="*/ 2114550 h 2143125"/>
              <a:gd name="connsiteX121" fmla="*/ 1887317 w 4992467"/>
              <a:gd name="connsiteY121" fmla="*/ 2095500 h 2143125"/>
              <a:gd name="connsiteX122" fmla="*/ 1639667 w 4992467"/>
              <a:gd name="connsiteY122" fmla="*/ 2085975 h 2143125"/>
              <a:gd name="connsiteX123" fmla="*/ 1553942 w 4992467"/>
              <a:gd name="connsiteY123" fmla="*/ 2076450 h 2143125"/>
              <a:gd name="connsiteX124" fmla="*/ 1525367 w 4992467"/>
              <a:gd name="connsiteY124" fmla="*/ 2066925 h 2143125"/>
              <a:gd name="connsiteX125" fmla="*/ 687167 w 4992467"/>
              <a:gd name="connsiteY125" fmla="*/ 2085975 h 2143125"/>
              <a:gd name="connsiteX126" fmla="*/ 620492 w 4992467"/>
              <a:gd name="connsiteY126" fmla="*/ 2076450 h 2143125"/>
              <a:gd name="connsiteX127" fmla="*/ 572867 w 4992467"/>
              <a:gd name="connsiteY12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30467 w 4992467"/>
              <a:gd name="connsiteY107" fmla="*/ 2009775 h 2143125"/>
              <a:gd name="connsiteX108" fmla="*/ 4220942 w 4992467"/>
              <a:gd name="connsiteY108" fmla="*/ 2038350 h 2143125"/>
              <a:gd name="connsiteX109" fmla="*/ 4154267 w 4992467"/>
              <a:gd name="connsiteY109" fmla="*/ 2114550 h 2143125"/>
              <a:gd name="connsiteX110" fmla="*/ 4106642 w 4992467"/>
              <a:gd name="connsiteY110" fmla="*/ 2124075 h 2143125"/>
              <a:gd name="connsiteX111" fmla="*/ 3906617 w 4992467"/>
              <a:gd name="connsiteY111" fmla="*/ 2143125 h 2143125"/>
              <a:gd name="connsiteX112" fmla="*/ 3458942 w 4992467"/>
              <a:gd name="connsiteY112" fmla="*/ 2124075 h 2143125"/>
              <a:gd name="connsiteX113" fmla="*/ 3344642 w 4992467"/>
              <a:gd name="connsiteY113" fmla="*/ 2095500 h 2143125"/>
              <a:gd name="connsiteX114" fmla="*/ 3297017 w 4992467"/>
              <a:gd name="connsiteY114" fmla="*/ 2085975 h 2143125"/>
              <a:gd name="connsiteX115" fmla="*/ 3068417 w 4992467"/>
              <a:gd name="connsiteY115" fmla="*/ 2095500 h 2143125"/>
              <a:gd name="connsiteX116" fmla="*/ 3030317 w 4992467"/>
              <a:gd name="connsiteY116" fmla="*/ 2105025 h 2143125"/>
              <a:gd name="connsiteX117" fmla="*/ 2925542 w 4992467"/>
              <a:gd name="connsiteY117" fmla="*/ 2114550 h 2143125"/>
              <a:gd name="connsiteX118" fmla="*/ 2858867 w 4992467"/>
              <a:gd name="connsiteY118" fmla="*/ 2124075 h 2143125"/>
              <a:gd name="connsiteX119" fmla="*/ 2011142 w 4992467"/>
              <a:gd name="connsiteY119" fmla="*/ 2114550 h 2143125"/>
              <a:gd name="connsiteX120" fmla="*/ 1887317 w 4992467"/>
              <a:gd name="connsiteY120" fmla="*/ 2095500 h 2143125"/>
              <a:gd name="connsiteX121" fmla="*/ 1639667 w 4992467"/>
              <a:gd name="connsiteY121" fmla="*/ 2085975 h 2143125"/>
              <a:gd name="connsiteX122" fmla="*/ 1553942 w 4992467"/>
              <a:gd name="connsiteY122" fmla="*/ 2076450 h 2143125"/>
              <a:gd name="connsiteX123" fmla="*/ 1525367 w 4992467"/>
              <a:gd name="connsiteY123" fmla="*/ 2066925 h 2143125"/>
              <a:gd name="connsiteX124" fmla="*/ 687167 w 4992467"/>
              <a:gd name="connsiteY124" fmla="*/ 2085975 h 2143125"/>
              <a:gd name="connsiteX125" fmla="*/ 620492 w 4992467"/>
              <a:gd name="connsiteY125" fmla="*/ 2076450 h 2143125"/>
              <a:gd name="connsiteX126" fmla="*/ 572867 w 4992467"/>
              <a:gd name="connsiteY12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20942 w 4992467"/>
              <a:gd name="connsiteY107" fmla="*/ 2038350 h 2143125"/>
              <a:gd name="connsiteX108" fmla="*/ 4154267 w 4992467"/>
              <a:gd name="connsiteY108" fmla="*/ 2114550 h 2143125"/>
              <a:gd name="connsiteX109" fmla="*/ 4106642 w 4992467"/>
              <a:gd name="connsiteY109" fmla="*/ 2124075 h 2143125"/>
              <a:gd name="connsiteX110" fmla="*/ 3906617 w 4992467"/>
              <a:gd name="connsiteY110" fmla="*/ 2143125 h 2143125"/>
              <a:gd name="connsiteX111" fmla="*/ 3458942 w 4992467"/>
              <a:gd name="connsiteY111" fmla="*/ 2124075 h 2143125"/>
              <a:gd name="connsiteX112" fmla="*/ 3344642 w 4992467"/>
              <a:gd name="connsiteY112" fmla="*/ 2095500 h 2143125"/>
              <a:gd name="connsiteX113" fmla="*/ 3297017 w 4992467"/>
              <a:gd name="connsiteY113" fmla="*/ 2085975 h 2143125"/>
              <a:gd name="connsiteX114" fmla="*/ 3068417 w 4992467"/>
              <a:gd name="connsiteY114" fmla="*/ 2095500 h 2143125"/>
              <a:gd name="connsiteX115" fmla="*/ 3030317 w 4992467"/>
              <a:gd name="connsiteY115" fmla="*/ 2105025 h 2143125"/>
              <a:gd name="connsiteX116" fmla="*/ 2925542 w 4992467"/>
              <a:gd name="connsiteY116" fmla="*/ 2114550 h 2143125"/>
              <a:gd name="connsiteX117" fmla="*/ 2858867 w 4992467"/>
              <a:gd name="connsiteY117" fmla="*/ 2124075 h 2143125"/>
              <a:gd name="connsiteX118" fmla="*/ 2011142 w 4992467"/>
              <a:gd name="connsiteY118" fmla="*/ 2114550 h 2143125"/>
              <a:gd name="connsiteX119" fmla="*/ 1887317 w 4992467"/>
              <a:gd name="connsiteY119" fmla="*/ 2095500 h 2143125"/>
              <a:gd name="connsiteX120" fmla="*/ 1639667 w 4992467"/>
              <a:gd name="connsiteY120" fmla="*/ 2085975 h 2143125"/>
              <a:gd name="connsiteX121" fmla="*/ 1553942 w 4992467"/>
              <a:gd name="connsiteY121" fmla="*/ 2076450 h 2143125"/>
              <a:gd name="connsiteX122" fmla="*/ 1525367 w 4992467"/>
              <a:gd name="connsiteY122" fmla="*/ 2066925 h 2143125"/>
              <a:gd name="connsiteX123" fmla="*/ 687167 w 4992467"/>
              <a:gd name="connsiteY123" fmla="*/ 2085975 h 2143125"/>
              <a:gd name="connsiteX124" fmla="*/ 620492 w 4992467"/>
              <a:gd name="connsiteY124" fmla="*/ 2076450 h 2143125"/>
              <a:gd name="connsiteX125" fmla="*/ 572867 w 4992467"/>
              <a:gd name="connsiteY12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10892 w 4992467"/>
              <a:gd name="connsiteY23" fmla="*/ 838200 h 2143125"/>
              <a:gd name="connsiteX24" fmla="*/ 1367 w 4992467"/>
              <a:gd name="connsiteY24" fmla="*/ 809625 h 2143125"/>
              <a:gd name="connsiteX25" fmla="*/ 68042 w 4992467"/>
              <a:gd name="connsiteY25" fmla="*/ 733425 h 2143125"/>
              <a:gd name="connsiteX26" fmla="*/ 96617 w 4992467"/>
              <a:gd name="connsiteY26" fmla="*/ 714375 h 2143125"/>
              <a:gd name="connsiteX27" fmla="*/ 125192 w 4992467"/>
              <a:gd name="connsiteY27" fmla="*/ 695325 h 2143125"/>
              <a:gd name="connsiteX28" fmla="*/ 172817 w 4992467"/>
              <a:gd name="connsiteY28" fmla="*/ 647700 h 2143125"/>
              <a:gd name="connsiteX29" fmla="*/ 201392 w 4992467"/>
              <a:gd name="connsiteY29" fmla="*/ 638175 h 2143125"/>
              <a:gd name="connsiteX30" fmla="*/ 258542 w 4992467"/>
              <a:gd name="connsiteY30" fmla="*/ 600075 h 2143125"/>
              <a:gd name="connsiteX31" fmla="*/ 315692 w 4992467"/>
              <a:gd name="connsiteY31" fmla="*/ 571500 h 2143125"/>
              <a:gd name="connsiteX32" fmla="*/ 344267 w 4992467"/>
              <a:gd name="connsiteY32" fmla="*/ 561975 h 2143125"/>
              <a:gd name="connsiteX33" fmla="*/ 401417 w 4992467"/>
              <a:gd name="connsiteY33" fmla="*/ 523875 h 2143125"/>
              <a:gd name="connsiteX34" fmla="*/ 429992 w 4992467"/>
              <a:gd name="connsiteY34" fmla="*/ 504825 h 2143125"/>
              <a:gd name="connsiteX35" fmla="*/ 458567 w 4992467"/>
              <a:gd name="connsiteY35" fmla="*/ 495300 h 2143125"/>
              <a:gd name="connsiteX36" fmla="*/ 487142 w 4992467"/>
              <a:gd name="connsiteY36" fmla="*/ 476250 h 2143125"/>
              <a:gd name="connsiteX37" fmla="*/ 544292 w 4992467"/>
              <a:gd name="connsiteY37" fmla="*/ 457200 h 2143125"/>
              <a:gd name="connsiteX38" fmla="*/ 649067 w 4992467"/>
              <a:gd name="connsiteY38" fmla="*/ 428625 h 2143125"/>
              <a:gd name="connsiteX39" fmla="*/ 830042 w 4992467"/>
              <a:gd name="connsiteY39" fmla="*/ 409575 h 2143125"/>
              <a:gd name="connsiteX40" fmla="*/ 925292 w 4992467"/>
              <a:gd name="connsiteY40" fmla="*/ 381000 h 2143125"/>
              <a:gd name="connsiteX41" fmla="*/ 953867 w 4992467"/>
              <a:gd name="connsiteY41" fmla="*/ 361950 h 2143125"/>
              <a:gd name="connsiteX42" fmla="*/ 1011017 w 4992467"/>
              <a:gd name="connsiteY42" fmla="*/ 342900 h 2143125"/>
              <a:gd name="connsiteX43" fmla="*/ 1096742 w 4992467"/>
              <a:gd name="connsiteY43" fmla="*/ 304800 h 2143125"/>
              <a:gd name="connsiteX44" fmla="*/ 1182467 w 4992467"/>
              <a:gd name="connsiteY44" fmla="*/ 285750 h 2143125"/>
              <a:gd name="connsiteX45" fmla="*/ 1220567 w 4992467"/>
              <a:gd name="connsiteY45" fmla="*/ 276225 h 2143125"/>
              <a:gd name="connsiteX46" fmla="*/ 1411067 w 4992467"/>
              <a:gd name="connsiteY46" fmla="*/ 266700 h 2143125"/>
              <a:gd name="connsiteX47" fmla="*/ 1458692 w 4992467"/>
              <a:gd name="connsiteY47" fmla="*/ 257175 h 2143125"/>
              <a:gd name="connsiteX48" fmla="*/ 1487267 w 4992467"/>
              <a:gd name="connsiteY48" fmla="*/ 247650 h 2143125"/>
              <a:gd name="connsiteX49" fmla="*/ 1544417 w 4992467"/>
              <a:gd name="connsiteY49" fmla="*/ 238125 h 2143125"/>
              <a:gd name="connsiteX50" fmla="*/ 1658717 w 4992467"/>
              <a:gd name="connsiteY50" fmla="*/ 247650 h 2143125"/>
              <a:gd name="connsiteX51" fmla="*/ 1868267 w 4992467"/>
              <a:gd name="connsiteY51" fmla="*/ 228600 h 2143125"/>
              <a:gd name="connsiteX52" fmla="*/ 1953992 w 4992467"/>
              <a:gd name="connsiteY52" fmla="*/ 200025 h 2143125"/>
              <a:gd name="connsiteX53" fmla="*/ 1982567 w 4992467"/>
              <a:gd name="connsiteY53" fmla="*/ 190500 h 2143125"/>
              <a:gd name="connsiteX54" fmla="*/ 2011142 w 4992467"/>
              <a:gd name="connsiteY54" fmla="*/ 171450 h 2143125"/>
              <a:gd name="connsiteX55" fmla="*/ 2068292 w 4992467"/>
              <a:gd name="connsiteY55" fmla="*/ 152400 h 2143125"/>
              <a:gd name="connsiteX56" fmla="*/ 2154017 w 4992467"/>
              <a:gd name="connsiteY56" fmla="*/ 114300 h 2143125"/>
              <a:gd name="connsiteX57" fmla="*/ 2496917 w 4992467"/>
              <a:gd name="connsiteY57" fmla="*/ 95250 h 2143125"/>
              <a:gd name="connsiteX58" fmla="*/ 2582642 w 4992467"/>
              <a:gd name="connsiteY58" fmla="*/ 66675 h 2143125"/>
              <a:gd name="connsiteX59" fmla="*/ 2611217 w 4992467"/>
              <a:gd name="connsiteY59" fmla="*/ 57150 h 2143125"/>
              <a:gd name="connsiteX60" fmla="*/ 2639792 w 4992467"/>
              <a:gd name="connsiteY60" fmla="*/ 38100 h 2143125"/>
              <a:gd name="connsiteX61" fmla="*/ 2696942 w 4992467"/>
              <a:gd name="connsiteY61" fmla="*/ 19050 h 2143125"/>
              <a:gd name="connsiteX62" fmla="*/ 2763617 w 4992467"/>
              <a:gd name="connsiteY62" fmla="*/ 0 h 2143125"/>
              <a:gd name="connsiteX63" fmla="*/ 2982692 w 4992467"/>
              <a:gd name="connsiteY63" fmla="*/ 9525 h 2143125"/>
              <a:gd name="connsiteX64" fmla="*/ 3039842 w 4992467"/>
              <a:gd name="connsiteY64" fmla="*/ 28575 h 2143125"/>
              <a:gd name="connsiteX65" fmla="*/ 3077942 w 4992467"/>
              <a:gd name="connsiteY65" fmla="*/ 38100 h 2143125"/>
              <a:gd name="connsiteX66" fmla="*/ 3135092 w 4992467"/>
              <a:gd name="connsiteY66" fmla="*/ 57150 h 2143125"/>
              <a:gd name="connsiteX67" fmla="*/ 3192242 w 4992467"/>
              <a:gd name="connsiteY67" fmla="*/ 76200 h 2143125"/>
              <a:gd name="connsiteX68" fmla="*/ 3220817 w 4992467"/>
              <a:gd name="connsiteY68" fmla="*/ 85725 h 2143125"/>
              <a:gd name="connsiteX69" fmla="*/ 3249392 w 4992467"/>
              <a:gd name="connsiteY69" fmla="*/ 95250 h 2143125"/>
              <a:gd name="connsiteX70" fmla="*/ 3363692 w 4992467"/>
              <a:gd name="connsiteY70" fmla="*/ 104775 h 2143125"/>
              <a:gd name="connsiteX71" fmla="*/ 3420842 w 4992467"/>
              <a:gd name="connsiteY71" fmla="*/ 133350 h 2143125"/>
              <a:gd name="connsiteX72" fmla="*/ 3449417 w 4992467"/>
              <a:gd name="connsiteY72" fmla="*/ 161925 h 2143125"/>
              <a:gd name="connsiteX73" fmla="*/ 3506567 w 4992467"/>
              <a:gd name="connsiteY73" fmla="*/ 200025 h 2143125"/>
              <a:gd name="connsiteX74" fmla="*/ 3535142 w 4992467"/>
              <a:gd name="connsiteY74" fmla="*/ 219075 h 2143125"/>
              <a:gd name="connsiteX75" fmla="*/ 3563717 w 4992467"/>
              <a:gd name="connsiteY75" fmla="*/ 247650 h 2143125"/>
              <a:gd name="connsiteX76" fmla="*/ 3620867 w 4992467"/>
              <a:gd name="connsiteY76" fmla="*/ 266700 h 2143125"/>
              <a:gd name="connsiteX77" fmla="*/ 3678017 w 4992467"/>
              <a:gd name="connsiteY77" fmla="*/ 295275 h 2143125"/>
              <a:gd name="connsiteX78" fmla="*/ 3706592 w 4992467"/>
              <a:gd name="connsiteY78" fmla="*/ 314325 h 2143125"/>
              <a:gd name="connsiteX79" fmla="*/ 3744692 w 4992467"/>
              <a:gd name="connsiteY79" fmla="*/ 323850 h 2143125"/>
              <a:gd name="connsiteX80" fmla="*/ 3887567 w 4992467"/>
              <a:gd name="connsiteY80" fmla="*/ 342900 h 2143125"/>
              <a:gd name="connsiteX81" fmla="*/ 3944717 w 4992467"/>
              <a:gd name="connsiteY81" fmla="*/ 361950 h 2143125"/>
              <a:gd name="connsiteX82" fmla="*/ 3973292 w 4992467"/>
              <a:gd name="connsiteY82" fmla="*/ 371475 h 2143125"/>
              <a:gd name="connsiteX83" fmla="*/ 4030442 w 4992467"/>
              <a:gd name="connsiteY83" fmla="*/ 419100 h 2143125"/>
              <a:gd name="connsiteX84" fmla="*/ 4087592 w 4992467"/>
              <a:gd name="connsiteY84" fmla="*/ 457200 h 2143125"/>
              <a:gd name="connsiteX85" fmla="*/ 4116167 w 4992467"/>
              <a:gd name="connsiteY85" fmla="*/ 476250 h 2143125"/>
              <a:gd name="connsiteX86" fmla="*/ 4173317 w 4992467"/>
              <a:gd name="connsiteY86" fmla="*/ 514350 h 2143125"/>
              <a:gd name="connsiteX87" fmla="*/ 4201892 w 4992467"/>
              <a:gd name="connsiteY87" fmla="*/ 533400 h 2143125"/>
              <a:gd name="connsiteX88" fmla="*/ 4230467 w 4992467"/>
              <a:gd name="connsiteY88" fmla="*/ 542925 h 2143125"/>
              <a:gd name="connsiteX89" fmla="*/ 4259042 w 4992467"/>
              <a:gd name="connsiteY89" fmla="*/ 571500 h 2143125"/>
              <a:gd name="connsiteX90" fmla="*/ 4316192 w 4992467"/>
              <a:gd name="connsiteY90" fmla="*/ 600075 h 2143125"/>
              <a:gd name="connsiteX91" fmla="*/ 4344767 w 4992467"/>
              <a:gd name="connsiteY91" fmla="*/ 628650 h 2143125"/>
              <a:gd name="connsiteX92" fmla="*/ 4373342 w 4992467"/>
              <a:gd name="connsiteY92" fmla="*/ 638175 h 2143125"/>
              <a:gd name="connsiteX93" fmla="*/ 4459067 w 4992467"/>
              <a:gd name="connsiteY93" fmla="*/ 695325 h 2143125"/>
              <a:gd name="connsiteX94" fmla="*/ 4487642 w 4992467"/>
              <a:gd name="connsiteY94" fmla="*/ 714375 h 2143125"/>
              <a:gd name="connsiteX95" fmla="*/ 4516217 w 4992467"/>
              <a:gd name="connsiteY95" fmla="*/ 733425 h 2143125"/>
              <a:gd name="connsiteX96" fmla="*/ 4601942 w 4992467"/>
              <a:gd name="connsiteY96" fmla="*/ 809625 h 2143125"/>
              <a:gd name="connsiteX97" fmla="*/ 4630517 w 4992467"/>
              <a:gd name="connsiteY97" fmla="*/ 819150 h 2143125"/>
              <a:gd name="connsiteX98" fmla="*/ 4687667 w 4992467"/>
              <a:gd name="connsiteY98" fmla="*/ 857250 h 2143125"/>
              <a:gd name="connsiteX99" fmla="*/ 4754342 w 4992467"/>
              <a:gd name="connsiteY99" fmla="*/ 876300 h 2143125"/>
              <a:gd name="connsiteX100" fmla="*/ 4782917 w 4992467"/>
              <a:gd name="connsiteY100" fmla="*/ 885825 h 2143125"/>
              <a:gd name="connsiteX101" fmla="*/ 4849592 w 4992467"/>
              <a:gd name="connsiteY101" fmla="*/ 904875 h 2143125"/>
              <a:gd name="connsiteX102" fmla="*/ 4878167 w 4992467"/>
              <a:gd name="connsiteY102" fmla="*/ 923925 h 2143125"/>
              <a:gd name="connsiteX103" fmla="*/ 4906742 w 4992467"/>
              <a:gd name="connsiteY103" fmla="*/ 933450 h 2143125"/>
              <a:gd name="connsiteX104" fmla="*/ 4963892 w 4992467"/>
              <a:gd name="connsiteY104" fmla="*/ 971550 h 2143125"/>
              <a:gd name="connsiteX105" fmla="*/ 4992467 w 4992467"/>
              <a:gd name="connsiteY105" fmla="*/ 1008111 h 2143125"/>
              <a:gd name="connsiteX106" fmla="*/ 4220942 w 4992467"/>
              <a:gd name="connsiteY106" fmla="*/ 2038350 h 2143125"/>
              <a:gd name="connsiteX107" fmla="*/ 4154267 w 4992467"/>
              <a:gd name="connsiteY107" fmla="*/ 2114550 h 2143125"/>
              <a:gd name="connsiteX108" fmla="*/ 4106642 w 4992467"/>
              <a:gd name="connsiteY108" fmla="*/ 2124075 h 2143125"/>
              <a:gd name="connsiteX109" fmla="*/ 3906617 w 4992467"/>
              <a:gd name="connsiteY109" fmla="*/ 2143125 h 2143125"/>
              <a:gd name="connsiteX110" fmla="*/ 3458942 w 4992467"/>
              <a:gd name="connsiteY110" fmla="*/ 2124075 h 2143125"/>
              <a:gd name="connsiteX111" fmla="*/ 3344642 w 4992467"/>
              <a:gd name="connsiteY111" fmla="*/ 2095500 h 2143125"/>
              <a:gd name="connsiteX112" fmla="*/ 3297017 w 4992467"/>
              <a:gd name="connsiteY112" fmla="*/ 2085975 h 2143125"/>
              <a:gd name="connsiteX113" fmla="*/ 3068417 w 4992467"/>
              <a:gd name="connsiteY113" fmla="*/ 2095500 h 2143125"/>
              <a:gd name="connsiteX114" fmla="*/ 3030317 w 4992467"/>
              <a:gd name="connsiteY114" fmla="*/ 2105025 h 2143125"/>
              <a:gd name="connsiteX115" fmla="*/ 2925542 w 4992467"/>
              <a:gd name="connsiteY115" fmla="*/ 2114550 h 2143125"/>
              <a:gd name="connsiteX116" fmla="*/ 2858867 w 4992467"/>
              <a:gd name="connsiteY116" fmla="*/ 2124075 h 2143125"/>
              <a:gd name="connsiteX117" fmla="*/ 2011142 w 4992467"/>
              <a:gd name="connsiteY117" fmla="*/ 2114550 h 2143125"/>
              <a:gd name="connsiteX118" fmla="*/ 1887317 w 4992467"/>
              <a:gd name="connsiteY118" fmla="*/ 2095500 h 2143125"/>
              <a:gd name="connsiteX119" fmla="*/ 1639667 w 4992467"/>
              <a:gd name="connsiteY119" fmla="*/ 2085975 h 2143125"/>
              <a:gd name="connsiteX120" fmla="*/ 1553942 w 4992467"/>
              <a:gd name="connsiteY120" fmla="*/ 2076450 h 2143125"/>
              <a:gd name="connsiteX121" fmla="*/ 1525367 w 4992467"/>
              <a:gd name="connsiteY121" fmla="*/ 2066925 h 2143125"/>
              <a:gd name="connsiteX122" fmla="*/ 687167 w 4992467"/>
              <a:gd name="connsiteY122" fmla="*/ 2085975 h 2143125"/>
              <a:gd name="connsiteX123" fmla="*/ 620492 w 4992467"/>
              <a:gd name="connsiteY123" fmla="*/ 2076450 h 2143125"/>
              <a:gd name="connsiteX124" fmla="*/ 572867 w 4992467"/>
              <a:gd name="connsiteY124" fmla="*/ 2095500 h 2143125"/>
              <a:gd name="connsiteX0" fmla="*/ 573088 w 4992688"/>
              <a:gd name="connsiteY0" fmla="*/ 2095500 h 2143125"/>
              <a:gd name="connsiteX1" fmla="*/ 573088 w 4992688"/>
              <a:gd name="connsiteY1" fmla="*/ 2095500 h 2143125"/>
              <a:gd name="connsiteX2" fmla="*/ 544513 w 4992688"/>
              <a:gd name="connsiteY2" fmla="*/ 2019300 h 2143125"/>
              <a:gd name="connsiteX3" fmla="*/ 515938 w 4992688"/>
              <a:gd name="connsiteY3" fmla="*/ 1933575 h 2143125"/>
              <a:gd name="connsiteX4" fmla="*/ 506413 w 4992688"/>
              <a:gd name="connsiteY4" fmla="*/ 1905000 h 2143125"/>
              <a:gd name="connsiteX5" fmla="*/ 496888 w 4992688"/>
              <a:gd name="connsiteY5" fmla="*/ 1876425 h 2143125"/>
              <a:gd name="connsiteX6" fmla="*/ 430213 w 4992688"/>
              <a:gd name="connsiteY6" fmla="*/ 1790700 h 2143125"/>
              <a:gd name="connsiteX7" fmla="*/ 392113 w 4992688"/>
              <a:gd name="connsiteY7" fmla="*/ 1676400 h 2143125"/>
              <a:gd name="connsiteX8" fmla="*/ 382588 w 4992688"/>
              <a:gd name="connsiteY8" fmla="*/ 1647825 h 2143125"/>
              <a:gd name="connsiteX9" fmla="*/ 344488 w 4992688"/>
              <a:gd name="connsiteY9" fmla="*/ 1590675 h 2143125"/>
              <a:gd name="connsiteX10" fmla="*/ 325438 w 4992688"/>
              <a:gd name="connsiteY10" fmla="*/ 1533525 h 2143125"/>
              <a:gd name="connsiteX11" fmla="*/ 315913 w 4992688"/>
              <a:gd name="connsiteY11" fmla="*/ 1504950 h 2143125"/>
              <a:gd name="connsiteX12" fmla="*/ 239713 w 4992688"/>
              <a:gd name="connsiteY12" fmla="*/ 1390650 h 2143125"/>
              <a:gd name="connsiteX13" fmla="*/ 220663 w 4992688"/>
              <a:gd name="connsiteY13" fmla="*/ 1362075 h 2143125"/>
              <a:gd name="connsiteX14" fmla="*/ 211138 w 4992688"/>
              <a:gd name="connsiteY14" fmla="*/ 1333500 h 2143125"/>
              <a:gd name="connsiteX15" fmla="*/ 192088 w 4992688"/>
              <a:gd name="connsiteY15" fmla="*/ 1304925 h 2143125"/>
              <a:gd name="connsiteX16" fmla="*/ 173038 w 4992688"/>
              <a:gd name="connsiteY16" fmla="*/ 1247775 h 2143125"/>
              <a:gd name="connsiteX17" fmla="*/ 153988 w 4992688"/>
              <a:gd name="connsiteY17" fmla="*/ 1190625 h 2143125"/>
              <a:gd name="connsiteX18" fmla="*/ 144463 w 4992688"/>
              <a:gd name="connsiteY18" fmla="*/ 1162050 h 2143125"/>
              <a:gd name="connsiteX19" fmla="*/ 106363 w 4992688"/>
              <a:gd name="connsiteY19" fmla="*/ 1076325 h 2143125"/>
              <a:gd name="connsiteX20" fmla="*/ 96838 w 4992688"/>
              <a:gd name="connsiteY20" fmla="*/ 1047750 h 2143125"/>
              <a:gd name="connsiteX21" fmla="*/ 87313 w 4992688"/>
              <a:gd name="connsiteY21" fmla="*/ 1019175 h 2143125"/>
              <a:gd name="connsiteX22" fmla="*/ 58738 w 4992688"/>
              <a:gd name="connsiteY22" fmla="*/ 962025 h 2143125"/>
              <a:gd name="connsiteX23" fmla="*/ 1588 w 4992688"/>
              <a:gd name="connsiteY23" fmla="*/ 809625 h 2143125"/>
              <a:gd name="connsiteX24" fmla="*/ 68263 w 4992688"/>
              <a:gd name="connsiteY24" fmla="*/ 733425 h 2143125"/>
              <a:gd name="connsiteX25" fmla="*/ 96838 w 4992688"/>
              <a:gd name="connsiteY25" fmla="*/ 714375 h 2143125"/>
              <a:gd name="connsiteX26" fmla="*/ 125413 w 4992688"/>
              <a:gd name="connsiteY26" fmla="*/ 695325 h 2143125"/>
              <a:gd name="connsiteX27" fmla="*/ 173038 w 4992688"/>
              <a:gd name="connsiteY27" fmla="*/ 647700 h 2143125"/>
              <a:gd name="connsiteX28" fmla="*/ 201613 w 4992688"/>
              <a:gd name="connsiteY28" fmla="*/ 638175 h 2143125"/>
              <a:gd name="connsiteX29" fmla="*/ 258763 w 4992688"/>
              <a:gd name="connsiteY29" fmla="*/ 600075 h 2143125"/>
              <a:gd name="connsiteX30" fmla="*/ 315913 w 4992688"/>
              <a:gd name="connsiteY30" fmla="*/ 571500 h 2143125"/>
              <a:gd name="connsiteX31" fmla="*/ 344488 w 4992688"/>
              <a:gd name="connsiteY31" fmla="*/ 561975 h 2143125"/>
              <a:gd name="connsiteX32" fmla="*/ 401638 w 4992688"/>
              <a:gd name="connsiteY32" fmla="*/ 523875 h 2143125"/>
              <a:gd name="connsiteX33" fmla="*/ 430213 w 4992688"/>
              <a:gd name="connsiteY33" fmla="*/ 504825 h 2143125"/>
              <a:gd name="connsiteX34" fmla="*/ 458788 w 4992688"/>
              <a:gd name="connsiteY34" fmla="*/ 495300 h 2143125"/>
              <a:gd name="connsiteX35" fmla="*/ 487363 w 4992688"/>
              <a:gd name="connsiteY35" fmla="*/ 476250 h 2143125"/>
              <a:gd name="connsiteX36" fmla="*/ 544513 w 4992688"/>
              <a:gd name="connsiteY36" fmla="*/ 457200 h 2143125"/>
              <a:gd name="connsiteX37" fmla="*/ 649288 w 4992688"/>
              <a:gd name="connsiteY37" fmla="*/ 428625 h 2143125"/>
              <a:gd name="connsiteX38" fmla="*/ 830263 w 4992688"/>
              <a:gd name="connsiteY38" fmla="*/ 409575 h 2143125"/>
              <a:gd name="connsiteX39" fmla="*/ 925513 w 4992688"/>
              <a:gd name="connsiteY39" fmla="*/ 381000 h 2143125"/>
              <a:gd name="connsiteX40" fmla="*/ 954088 w 4992688"/>
              <a:gd name="connsiteY40" fmla="*/ 361950 h 2143125"/>
              <a:gd name="connsiteX41" fmla="*/ 1011238 w 4992688"/>
              <a:gd name="connsiteY41" fmla="*/ 342900 h 2143125"/>
              <a:gd name="connsiteX42" fmla="*/ 1096963 w 4992688"/>
              <a:gd name="connsiteY42" fmla="*/ 304800 h 2143125"/>
              <a:gd name="connsiteX43" fmla="*/ 1182688 w 4992688"/>
              <a:gd name="connsiteY43" fmla="*/ 285750 h 2143125"/>
              <a:gd name="connsiteX44" fmla="*/ 1220788 w 4992688"/>
              <a:gd name="connsiteY44" fmla="*/ 276225 h 2143125"/>
              <a:gd name="connsiteX45" fmla="*/ 1411288 w 4992688"/>
              <a:gd name="connsiteY45" fmla="*/ 266700 h 2143125"/>
              <a:gd name="connsiteX46" fmla="*/ 1458913 w 4992688"/>
              <a:gd name="connsiteY46" fmla="*/ 257175 h 2143125"/>
              <a:gd name="connsiteX47" fmla="*/ 1487488 w 4992688"/>
              <a:gd name="connsiteY47" fmla="*/ 247650 h 2143125"/>
              <a:gd name="connsiteX48" fmla="*/ 1544638 w 4992688"/>
              <a:gd name="connsiteY48" fmla="*/ 238125 h 2143125"/>
              <a:gd name="connsiteX49" fmla="*/ 1658938 w 4992688"/>
              <a:gd name="connsiteY49" fmla="*/ 247650 h 2143125"/>
              <a:gd name="connsiteX50" fmla="*/ 1868488 w 4992688"/>
              <a:gd name="connsiteY50" fmla="*/ 228600 h 2143125"/>
              <a:gd name="connsiteX51" fmla="*/ 1954213 w 4992688"/>
              <a:gd name="connsiteY51" fmla="*/ 200025 h 2143125"/>
              <a:gd name="connsiteX52" fmla="*/ 1982788 w 4992688"/>
              <a:gd name="connsiteY52" fmla="*/ 190500 h 2143125"/>
              <a:gd name="connsiteX53" fmla="*/ 2011363 w 4992688"/>
              <a:gd name="connsiteY53" fmla="*/ 171450 h 2143125"/>
              <a:gd name="connsiteX54" fmla="*/ 2068513 w 4992688"/>
              <a:gd name="connsiteY54" fmla="*/ 152400 h 2143125"/>
              <a:gd name="connsiteX55" fmla="*/ 2154238 w 4992688"/>
              <a:gd name="connsiteY55" fmla="*/ 114300 h 2143125"/>
              <a:gd name="connsiteX56" fmla="*/ 2497138 w 4992688"/>
              <a:gd name="connsiteY56" fmla="*/ 95250 h 2143125"/>
              <a:gd name="connsiteX57" fmla="*/ 2582863 w 4992688"/>
              <a:gd name="connsiteY57" fmla="*/ 66675 h 2143125"/>
              <a:gd name="connsiteX58" fmla="*/ 2611438 w 4992688"/>
              <a:gd name="connsiteY58" fmla="*/ 57150 h 2143125"/>
              <a:gd name="connsiteX59" fmla="*/ 2640013 w 4992688"/>
              <a:gd name="connsiteY59" fmla="*/ 38100 h 2143125"/>
              <a:gd name="connsiteX60" fmla="*/ 2697163 w 4992688"/>
              <a:gd name="connsiteY60" fmla="*/ 19050 h 2143125"/>
              <a:gd name="connsiteX61" fmla="*/ 2763838 w 4992688"/>
              <a:gd name="connsiteY61" fmla="*/ 0 h 2143125"/>
              <a:gd name="connsiteX62" fmla="*/ 2982913 w 4992688"/>
              <a:gd name="connsiteY62" fmla="*/ 9525 h 2143125"/>
              <a:gd name="connsiteX63" fmla="*/ 3040063 w 4992688"/>
              <a:gd name="connsiteY63" fmla="*/ 28575 h 2143125"/>
              <a:gd name="connsiteX64" fmla="*/ 3078163 w 4992688"/>
              <a:gd name="connsiteY64" fmla="*/ 38100 h 2143125"/>
              <a:gd name="connsiteX65" fmla="*/ 3135313 w 4992688"/>
              <a:gd name="connsiteY65" fmla="*/ 57150 h 2143125"/>
              <a:gd name="connsiteX66" fmla="*/ 3192463 w 4992688"/>
              <a:gd name="connsiteY66" fmla="*/ 76200 h 2143125"/>
              <a:gd name="connsiteX67" fmla="*/ 3221038 w 4992688"/>
              <a:gd name="connsiteY67" fmla="*/ 85725 h 2143125"/>
              <a:gd name="connsiteX68" fmla="*/ 3249613 w 4992688"/>
              <a:gd name="connsiteY68" fmla="*/ 95250 h 2143125"/>
              <a:gd name="connsiteX69" fmla="*/ 3363913 w 4992688"/>
              <a:gd name="connsiteY69" fmla="*/ 104775 h 2143125"/>
              <a:gd name="connsiteX70" fmla="*/ 3421063 w 4992688"/>
              <a:gd name="connsiteY70" fmla="*/ 133350 h 2143125"/>
              <a:gd name="connsiteX71" fmla="*/ 3449638 w 4992688"/>
              <a:gd name="connsiteY71" fmla="*/ 161925 h 2143125"/>
              <a:gd name="connsiteX72" fmla="*/ 3506788 w 4992688"/>
              <a:gd name="connsiteY72" fmla="*/ 200025 h 2143125"/>
              <a:gd name="connsiteX73" fmla="*/ 3535363 w 4992688"/>
              <a:gd name="connsiteY73" fmla="*/ 219075 h 2143125"/>
              <a:gd name="connsiteX74" fmla="*/ 3563938 w 4992688"/>
              <a:gd name="connsiteY74" fmla="*/ 247650 h 2143125"/>
              <a:gd name="connsiteX75" fmla="*/ 3621088 w 4992688"/>
              <a:gd name="connsiteY75" fmla="*/ 266700 h 2143125"/>
              <a:gd name="connsiteX76" fmla="*/ 3678238 w 4992688"/>
              <a:gd name="connsiteY76" fmla="*/ 295275 h 2143125"/>
              <a:gd name="connsiteX77" fmla="*/ 3706813 w 4992688"/>
              <a:gd name="connsiteY77" fmla="*/ 314325 h 2143125"/>
              <a:gd name="connsiteX78" fmla="*/ 3744913 w 4992688"/>
              <a:gd name="connsiteY78" fmla="*/ 323850 h 2143125"/>
              <a:gd name="connsiteX79" fmla="*/ 3887788 w 4992688"/>
              <a:gd name="connsiteY79" fmla="*/ 342900 h 2143125"/>
              <a:gd name="connsiteX80" fmla="*/ 3944938 w 4992688"/>
              <a:gd name="connsiteY80" fmla="*/ 361950 h 2143125"/>
              <a:gd name="connsiteX81" fmla="*/ 3973513 w 4992688"/>
              <a:gd name="connsiteY81" fmla="*/ 371475 h 2143125"/>
              <a:gd name="connsiteX82" fmla="*/ 4030663 w 4992688"/>
              <a:gd name="connsiteY82" fmla="*/ 419100 h 2143125"/>
              <a:gd name="connsiteX83" fmla="*/ 4087813 w 4992688"/>
              <a:gd name="connsiteY83" fmla="*/ 457200 h 2143125"/>
              <a:gd name="connsiteX84" fmla="*/ 4116388 w 4992688"/>
              <a:gd name="connsiteY84" fmla="*/ 476250 h 2143125"/>
              <a:gd name="connsiteX85" fmla="*/ 4173538 w 4992688"/>
              <a:gd name="connsiteY85" fmla="*/ 514350 h 2143125"/>
              <a:gd name="connsiteX86" fmla="*/ 4202113 w 4992688"/>
              <a:gd name="connsiteY86" fmla="*/ 533400 h 2143125"/>
              <a:gd name="connsiteX87" fmla="*/ 4230688 w 4992688"/>
              <a:gd name="connsiteY87" fmla="*/ 542925 h 2143125"/>
              <a:gd name="connsiteX88" fmla="*/ 4259263 w 4992688"/>
              <a:gd name="connsiteY88" fmla="*/ 571500 h 2143125"/>
              <a:gd name="connsiteX89" fmla="*/ 4316413 w 4992688"/>
              <a:gd name="connsiteY89" fmla="*/ 600075 h 2143125"/>
              <a:gd name="connsiteX90" fmla="*/ 4344988 w 4992688"/>
              <a:gd name="connsiteY90" fmla="*/ 628650 h 2143125"/>
              <a:gd name="connsiteX91" fmla="*/ 4373563 w 4992688"/>
              <a:gd name="connsiteY91" fmla="*/ 638175 h 2143125"/>
              <a:gd name="connsiteX92" fmla="*/ 4459288 w 4992688"/>
              <a:gd name="connsiteY92" fmla="*/ 695325 h 2143125"/>
              <a:gd name="connsiteX93" fmla="*/ 4487863 w 4992688"/>
              <a:gd name="connsiteY93" fmla="*/ 714375 h 2143125"/>
              <a:gd name="connsiteX94" fmla="*/ 4516438 w 4992688"/>
              <a:gd name="connsiteY94" fmla="*/ 733425 h 2143125"/>
              <a:gd name="connsiteX95" fmla="*/ 4602163 w 4992688"/>
              <a:gd name="connsiteY95" fmla="*/ 809625 h 2143125"/>
              <a:gd name="connsiteX96" fmla="*/ 4630738 w 4992688"/>
              <a:gd name="connsiteY96" fmla="*/ 819150 h 2143125"/>
              <a:gd name="connsiteX97" fmla="*/ 4687888 w 4992688"/>
              <a:gd name="connsiteY97" fmla="*/ 857250 h 2143125"/>
              <a:gd name="connsiteX98" fmla="*/ 4754563 w 4992688"/>
              <a:gd name="connsiteY98" fmla="*/ 876300 h 2143125"/>
              <a:gd name="connsiteX99" fmla="*/ 4783138 w 4992688"/>
              <a:gd name="connsiteY99" fmla="*/ 885825 h 2143125"/>
              <a:gd name="connsiteX100" fmla="*/ 4849813 w 4992688"/>
              <a:gd name="connsiteY100" fmla="*/ 904875 h 2143125"/>
              <a:gd name="connsiteX101" fmla="*/ 4878388 w 4992688"/>
              <a:gd name="connsiteY101" fmla="*/ 923925 h 2143125"/>
              <a:gd name="connsiteX102" fmla="*/ 4906963 w 4992688"/>
              <a:gd name="connsiteY102" fmla="*/ 933450 h 2143125"/>
              <a:gd name="connsiteX103" fmla="*/ 4964113 w 4992688"/>
              <a:gd name="connsiteY103" fmla="*/ 971550 h 2143125"/>
              <a:gd name="connsiteX104" fmla="*/ 4992688 w 4992688"/>
              <a:gd name="connsiteY104" fmla="*/ 1008111 h 2143125"/>
              <a:gd name="connsiteX105" fmla="*/ 4221163 w 4992688"/>
              <a:gd name="connsiteY105" fmla="*/ 2038350 h 2143125"/>
              <a:gd name="connsiteX106" fmla="*/ 4154488 w 4992688"/>
              <a:gd name="connsiteY106" fmla="*/ 2114550 h 2143125"/>
              <a:gd name="connsiteX107" fmla="*/ 4106863 w 4992688"/>
              <a:gd name="connsiteY107" fmla="*/ 2124075 h 2143125"/>
              <a:gd name="connsiteX108" fmla="*/ 3906838 w 4992688"/>
              <a:gd name="connsiteY108" fmla="*/ 2143125 h 2143125"/>
              <a:gd name="connsiteX109" fmla="*/ 3459163 w 4992688"/>
              <a:gd name="connsiteY109" fmla="*/ 2124075 h 2143125"/>
              <a:gd name="connsiteX110" fmla="*/ 3344863 w 4992688"/>
              <a:gd name="connsiteY110" fmla="*/ 2095500 h 2143125"/>
              <a:gd name="connsiteX111" fmla="*/ 3297238 w 4992688"/>
              <a:gd name="connsiteY111" fmla="*/ 2085975 h 2143125"/>
              <a:gd name="connsiteX112" fmla="*/ 3068638 w 4992688"/>
              <a:gd name="connsiteY112" fmla="*/ 2095500 h 2143125"/>
              <a:gd name="connsiteX113" fmla="*/ 3030538 w 4992688"/>
              <a:gd name="connsiteY113" fmla="*/ 2105025 h 2143125"/>
              <a:gd name="connsiteX114" fmla="*/ 2925763 w 4992688"/>
              <a:gd name="connsiteY114" fmla="*/ 2114550 h 2143125"/>
              <a:gd name="connsiteX115" fmla="*/ 2859088 w 4992688"/>
              <a:gd name="connsiteY115" fmla="*/ 2124075 h 2143125"/>
              <a:gd name="connsiteX116" fmla="*/ 2011363 w 4992688"/>
              <a:gd name="connsiteY116" fmla="*/ 2114550 h 2143125"/>
              <a:gd name="connsiteX117" fmla="*/ 1887538 w 4992688"/>
              <a:gd name="connsiteY117" fmla="*/ 2095500 h 2143125"/>
              <a:gd name="connsiteX118" fmla="*/ 1639888 w 4992688"/>
              <a:gd name="connsiteY118" fmla="*/ 2085975 h 2143125"/>
              <a:gd name="connsiteX119" fmla="*/ 1554163 w 4992688"/>
              <a:gd name="connsiteY119" fmla="*/ 2076450 h 2143125"/>
              <a:gd name="connsiteX120" fmla="*/ 1525588 w 4992688"/>
              <a:gd name="connsiteY120" fmla="*/ 2066925 h 2143125"/>
              <a:gd name="connsiteX121" fmla="*/ 687388 w 4992688"/>
              <a:gd name="connsiteY121" fmla="*/ 2085975 h 2143125"/>
              <a:gd name="connsiteX122" fmla="*/ 620713 w 4992688"/>
              <a:gd name="connsiteY122" fmla="*/ 2076450 h 2143125"/>
              <a:gd name="connsiteX123" fmla="*/ 573088 w 4992688"/>
              <a:gd name="connsiteY12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1367 w 4992467"/>
              <a:gd name="connsiteY22" fmla="*/ 809625 h 2143125"/>
              <a:gd name="connsiteX23" fmla="*/ 68042 w 4992467"/>
              <a:gd name="connsiteY23" fmla="*/ 733425 h 2143125"/>
              <a:gd name="connsiteX24" fmla="*/ 96617 w 4992467"/>
              <a:gd name="connsiteY24" fmla="*/ 714375 h 2143125"/>
              <a:gd name="connsiteX25" fmla="*/ 125192 w 4992467"/>
              <a:gd name="connsiteY25" fmla="*/ 695325 h 2143125"/>
              <a:gd name="connsiteX26" fmla="*/ 172817 w 4992467"/>
              <a:gd name="connsiteY26" fmla="*/ 647700 h 2143125"/>
              <a:gd name="connsiteX27" fmla="*/ 201392 w 4992467"/>
              <a:gd name="connsiteY27" fmla="*/ 638175 h 2143125"/>
              <a:gd name="connsiteX28" fmla="*/ 258542 w 4992467"/>
              <a:gd name="connsiteY28" fmla="*/ 600075 h 2143125"/>
              <a:gd name="connsiteX29" fmla="*/ 315692 w 4992467"/>
              <a:gd name="connsiteY29" fmla="*/ 571500 h 2143125"/>
              <a:gd name="connsiteX30" fmla="*/ 344267 w 4992467"/>
              <a:gd name="connsiteY30" fmla="*/ 561975 h 2143125"/>
              <a:gd name="connsiteX31" fmla="*/ 401417 w 4992467"/>
              <a:gd name="connsiteY31" fmla="*/ 523875 h 2143125"/>
              <a:gd name="connsiteX32" fmla="*/ 429992 w 4992467"/>
              <a:gd name="connsiteY32" fmla="*/ 504825 h 2143125"/>
              <a:gd name="connsiteX33" fmla="*/ 458567 w 4992467"/>
              <a:gd name="connsiteY33" fmla="*/ 495300 h 2143125"/>
              <a:gd name="connsiteX34" fmla="*/ 487142 w 4992467"/>
              <a:gd name="connsiteY34" fmla="*/ 476250 h 2143125"/>
              <a:gd name="connsiteX35" fmla="*/ 544292 w 4992467"/>
              <a:gd name="connsiteY35" fmla="*/ 457200 h 2143125"/>
              <a:gd name="connsiteX36" fmla="*/ 649067 w 4992467"/>
              <a:gd name="connsiteY36" fmla="*/ 428625 h 2143125"/>
              <a:gd name="connsiteX37" fmla="*/ 830042 w 4992467"/>
              <a:gd name="connsiteY37" fmla="*/ 409575 h 2143125"/>
              <a:gd name="connsiteX38" fmla="*/ 925292 w 4992467"/>
              <a:gd name="connsiteY38" fmla="*/ 381000 h 2143125"/>
              <a:gd name="connsiteX39" fmla="*/ 953867 w 4992467"/>
              <a:gd name="connsiteY39" fmla="*/ 361950 h 2143125"/>
              <a:gd name="connsiteX40" fmla="*/ 1011017 w 4992467"/>
              <a:gd name="connsiteY40" fmla="*/ 342900 h 2143125"/>
              <a:gd name="connsiteX41" fmla="*/ 1096742 w 4992467"/>
              <a:gd name="connsiteY41" fmla="*/ 304800 h 2143125"/>
              <a:gd name="connsiteX42" fmla="*/ 1182467 w 4992467"/>
              <a:gd name="connsiteY42" fmla="*/ 285750 h 2143125"/>
              <a:gd name="connsiteX43" fmla="*/ 1220567 w 4992467"/>
              <a:gd name="connsiteY43" fmla="*/ 276225 h 2143125"/>
              <a:gd name="connsiteX44" fmla="*/ 1411067 w 4992467"/>
              <a:gd name="connsiteY44" fmla="*/ 266700 h 2143125"/>
              <a:gd name="connsiteX45" fmla="*/ 1458692 w 4992467"/>
              <a:gd name="connsiteY45" fmla="*/ 257175 h 2143125"/>
              <a:gd name="connsiteX46" fmla="*/ 1487267 w 4992467"/>
              <a:gd name="connsiteY46" fmla="*/ 247650 h 2143125"/>
              <a:gd name="connsiteX47" fmla="*/ 1544417 w 4992467"/>
              <a:gd name="connsiteY47" fmla="*/ 238125 h 2143125"/>
              <a:gd name="connsiteX48" fmla="*/ 1658717 w 4992467"/>
              <a:gd name="connsiteY48" fmla="*/ 247650 h 2143125"/>
              <a:gd name="connsiteX49" fmla="*/ 1868267 w 4992467"/>
              <a:gd name="connsiteY49" fmla="*/ 228600 h 2143125"/>
              <a:gd name="connsiteX50" fmla="*/ 1953992 w 4992467"/>
              <a:gd name="connsiteY50" fmla="*/ 200025 h 2143125"/>
              <a:gd name="connsiteX51" fmla="*/ 1982567 w 4992467"/>
              <a:gd name="connsiteY51" fmla="*/ 190500 h 2143125"/>
              <a:gd name="connsiteX52" fmla="*/ 2011142 w 4992467"/>
              <a:gd name="connsiteY52" fmla="*/ 171450 h 2143125"/>
              <a:gd name="connsiteX53" fmla="*/ 2068292 w 4992467"/>
              <a:gd name="connsiteY53" fmla="*/ 152400 h 2143125"/>
              <a:gd name="connsiteX54" fmla="*/ 2154017 w 4992467"/>
              <a:gd name="connsiteY54" fmla="*/ 114300 h 2143125"/>
              <a:gd name="connsiteX55" fmla="*/ 2496917 w 4992467"/>
              <a:gd name="connsiteY55" fmla="*/ 95250 h 2143125"/>
              <a:gd name="connsiteX56" fmla="*/ 2582642 w 4992467"/>
              <a:gd name="connsiteY56" fmla="*/ 66675 h 2143125"/>
              <a:gd name="connsiteX57" fmla="*/ 2611217 w 4992467"/>
              <a:gd name="connsiteY57" fmla="*/ 57150 h 2143125"/>
              <a:gd name="connsiteX58" fmla="*/ 2639792 w 4992467"/>
              <a:gd name="connsiteY58" fmla="*/ 38100 h 2143125"/>
              <a:gd name="connsiteX59" fmla="*/ 2696942 w 4992467"/>
              <a:gd name="connsiteY59" fmla="*/ 19050 h 2143125"/>
              <a:gd name="connsiteX60" fmla="*/ 2763617 w 4992467"/>
              <a:gd name="connsiteY60" fmla="*/ 0 h 2143125"/>
              <a:gd name="connsiteX61" fmla="*/ 2982692 w 4992467"/>
              <a:gd name="connsiteY61" fmla="*/ 9525 h 2143125"/>
              <a:gd name="connsiteX62" fmla="*/ 3039842 w 4992467"/>
              <a:gd name="connsiteY62" fmla="*/ 28575 h 2143125"/>
              <a:gd name="connsiteX63" fmla="*/ 3077942 w 4992467"/>
              <a:gd name="connsiteY63" fmla="*/ 38100 h 2143125"/>
              <a:gd name="connsiteX64" fmla="*/ 3135092 w 4992467"/>
              <a:gd name="connsiteY64" fmla="*/ 57150 h 2143125"/>
              <a:gd name="connsiteX65" fmla="*/ 3192242 w 4992467"/>
              <a:gd name="connsiteY65" fmla="*/ 76200 h 2143125"/>
              <a:gd name="connsiteX66" fmla="*/ 3220817 w 4992467"/>
              <a:gd name="connsiteY66" fmla="*/ 85725 h 2143125"/>
              <a:gd name="connsiteX67" fmla="*/ 3249392 w 4992467"/>
              <a:gd name="connsiteY67" fmla="*/ 95250 h 2143125"/>
              <a:gd name="connsiteX68" fmla="*/ 3363692 w 4992467"/>
              <a:gd name="connsiteY68" fmla="*/ 104775 h 2143125"/>
              <a:gd name="connsiteX69" fmla="*/ 3420842 w 4992467"/>
              <a:gd name="connsiteY69" fmla="*/ 133350 h 2143125"/>
              <a:gd name="connsiteX70" fmla="*/ 3449417 w 4992467"/>
              <a:gd name="connsiteY70" fmla="*/ 161925 h 2143125"/>
              <a:gd name="connsiteX71" fmla="*/ 3506567 w 4992467"/>
              <a:gd name="connsiteY71" fmla="*/ 200025 h 2143125"/>
              <a:gd name="connsiteX72" fmla="*/ 3535142 w 4992467"/>
              <a:gd name="connsiteY72" fmla="*/ 219075 h 2143125"/>
              <a:gd name="connsiteX73" fmla="*/ 3563717 w 4992467"/>
              <a:gd name="connsiteY73" fmla="*/ 247650 h 2143125"/>
              <a:gd name="connsiteX74" fmla="*/ 3620867 w 4992467"/>
              <a:gd name="connsiteY74" fmla="*/ 266700 h 2143125"/>
              <a:gd name="connsiteX75" fmla="*/ 3678017 w 4992467"/>
              <a:gd name="connsiteY75" fmla="*/ 295275 h 2143125"/>
              <a:gd name="connsiteX76" fmla="*/ 3706592 w 4992467"/>
              <a:gd name="connsiteY76" fmla="*/ 314325 h 2143125"/>
              <a:gd name="connsiteX77" fmla="*/ 3744692 w 4992467"/>
              <a:gd name="connsiteY77" fmla="*/ 323850 h 2143125"/>
              <a:gd name="connsiteX78" fmla="*/ 3887567 w 4992467"/>
              <a:gd name="connsiteY78" fmla="*/ 342900 h 2143125"/>
              <a:gd name="connsiteX79" fmla="*/ 3944717 w 4992467"/>
              <a:gd name="connsiteY79" fmla="*/ 361950 h 2143125"/>
              <a:gd name="connsiteX80" fmla="*/ 3973292 w 4992467"/>
              <a:gd name="connsiteY80" fmla="*/ 371475 h 2143125"/>
              <a:gd name="connsiteX81" fmla="*/ 4030442 w 4992467"/>
              <a:gd name="connsiteY81" fmla="*/ 419100 h 2143125"/>
              <a:gd name="connsiteX82" fmla="*/ 4087592 w 4992467"/>
              <a:gd name="connsiteY82" fmla="*/ 457200 h 2143125"/>
              <a:gd name="connsiteX83" fmla="*/ 4116167 w 4992467"/>
              <a:gd name="connsiteY83" fmla="*/ 476250 h 2143125"/>
              <a:gd name="connsiteX84" fmla="*/ 4173317 w 4992467"/>
              <a:gd name="connsiteY84" fmla="*/ 514350 h 2143125"/>
              <a:gd name="connsiteX85" fmla="*/ 4201892 w 4992467"/>
              <a:gd name="connsiteY85" fmla="*/ 533400 h 2143125"/>
              <a:gd name="connsiteX86" fmla="*/ 4230467 w 4992467"/>
              <a:gd name="connsiteY86" fmla="*/ 542925 h 2143125"/>
              <a:gd name="connsiteX87" fmla="*/ 4259042 w 4992467"/>
              <a:gd name="connsiteY87" fmla="*/ 571500 h 2143125"/>
              <a:gd name="connsiteX88" fmla="*/ 4316192 w 4992467"/>
              <a:gd name="connsiteY88" fmla="*/ 600075 h 2143125"/>
              <a:gd name="connsiteX89" fmla="*/ 4344767 w 4992467"/>
              <a:gd name="connsiteY89" fmla="*/ 628650 h 2143125"/>
              <a:gd name="connsiteX90" fmla="*/ 4373342 w 4992467"/>
              <a:gd name="connsiteY90" fmla="*/ 638175 h 2143125"/>
              <a:gd name="connsiteX91" fmla="*/ 4459067 w 4992467"/>
              <a:gd name="connsiteY91" fmla="*/ 695325 h 2143125"/>
              <a:gd name="connsiteX92" fmla="*/ 4487642 w 4992467"/>
              <a:gd name="connsiteY92" fmla="*/ 714375 h 2143125"/>
              <a:gd name="connsiteX93" fmla="*/ 4516217 w 4992467"/>
              <a:gd name="connsiteY93" fmla="*/ 733425 h 2143125"/>
              <a:gd name="connsiteX94" fmla="*/ 4601942 w 4992467"/>
              <a:gd name="connsiteY94" fmla="*/ 809625 h 2143125"/>
              <a:gd name="connsiteX95" fmla="*/ 4630517 w 4992467"/>
              <a:gd name="connsiteY95" fmla="*/ 819150 h 2143125"/>
              <a:gd name="connsiteX96" fmla="*/ 4687667 w 4992467"/>
              <a:gd name="connsiteY96" fmla="*/ 857250 h 2143125"/>
              <a:gd name="connsiteX97" fmla="*/ 4754342 w 4992467"/>
              <a:gd name="connsiteY97" fmla="*/ 876300 h 2143125"/>
              <a:gd name="connsiteX98" fmla="*/ 4782917 w 4992467"/>
              <a:gd name="connsiteY98" fmla="*/ 885825 h 2143125"/>
              <a:gd name="connsiteX99" fmla="*/ 4849592 w 4992467"/>
              <a:gd name="connsiteY99" fmla="*/ 904875 h 2143125"/>
              <a:gd name="connsiteX100" fmla="*/ 4878167 w 4992467"/>
              <a:gd name="connsiteY100" fmla="*/ 923925 h 2143125"/>
              <a:gd name="connsiteX101" fmla="*/ 4906742 w 4992467"/>
              <a:gd name="connsiteY101" fmla="*/ 933450 h 2143125"/>
              <a:gd name="connsiteX102" fmla="*/ 4963892 w 4992467"/>
              <a:gd name="connsiteY102" fmla="*/ 971550 h 2143125"/>
              <a:gd name="connsiteX103" fmla="*/ 4992467 w 4992467"/>
              <a:gd name="connsiteY103" fmla="*/ 1008111 h 2143125"/>
              <a:gd name="connsiteX104" fmla="*/ 4220942 w 4992467"/>
              <a:gd name="connsiteY104" fmla="*/ 2038350 h 2143125"/>
              <a:gd name="connsiteX105" fmla="*/ 4154267 w 4992467"/>
              <a:gd name="connsiteY105" fmla="*/ 2114550 h 2143125"/>
              <a:gd name="connsiteX106" fmla="*/ 4106642 w 4992467"/>
              <a:gd name="connsiteY106" fmla="*/ 2124075 h 2143125"/>
              <a:gd name="connsiteX107" fmla="*/ 3906617 w 4992467"/>
              <a:gd name="connsiteY107" fmla="*/ 2143125 h 2143125"/>
              <a:gd name="connsiteX108" fmla="*/ 3458942 w 4992467"/>
              <a:gd name="connsiteY108" fmla="*/ 2124075 h 2143125"/>
              <a:gd name="connsiteX109" fmla="*/ 3344642 w 4992467"/>
              <a:gd name="connsiteY109" fmla="*/ 2095500 h 2143125"/>
              <a:gd name="connsiteX110" fmla="*/ 3297017 w 4992467"/>
              <a:gd name="connsiteY110" fmla="*/ 2085975 h 2143125"/>
              <a:gd name="connsiteX111" fmla="*/ 3068417 w 4992467"/>
              <a:gd name="connsiteY111" fmla="*/ 2095500 h 2143125"/>
              <a:gd name="connsiteX112" fmla="*/ 3030317 w 4992467"/>
              <a:gd name="connsiteY112" fmla="*/ 2105025 h 2143125"/>
              <a:gd name="connsiteX113" fmla="*/ 2925542 w 4992467"/>
              <a:gd name="connsiteY113" fmla="*/ 2114550 h 2143125"/>
              <a:gd name="connsiteX114" fmla="*/ 2858867 w 4992467"/>
              <a:gd name="connsiteY114" fmla="*/ 2124075 h 2143125"/>
              <a:gd name="connsiteX115" fmla="*/ 2011142 w 4992467"/>
              <a:gd name="connsiteY115" fmla="*/ 2114550 h 2143125"/>
              <a:gd name="connsiteX116" fmla="*/ 1887317 w 4992467"/>
              <a:gd name="connsiteY116" fmla="*/ 2095500 h 2143125"/>
              <a:gd name="connsiteX117" fmla="*/ 1639667 w 4992467"/>
              <a:gd name="connsiteY117" fmla="*/ 2085975 h 2143125"/>
              <a:gd name="connsiteX118" fmla="*/ 1553942 w 4992467"/>
              <a:gd name="connsiteY118" fmla="*/ 2076450 h 2143125"/>
              <a:gd name="connsiteX119" fmla="*/ 1525367 w 4992467"/>
              <a:gd name="connsiteY119" fmla="*/ 2066925 h 2143125"/>
              <a:gd name="connsiteX120" fmla="*/ 687167 w 4992467"/>
              <a:gd name="connsiteY120" fmla="*/ 2085975 h 2143125"/>
              <a:gd name="connsiteX121" fmla="*/ 620492 w 4992467"/>
              <a:gd name="connsiteY121" fmla="*/ 2076450 h 2143125"/>
              <a:gd name="connsiteX122" fmla="*/ 572867 w 4992467"/>
              <a:gd name="connsiteY12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96617 w 4992467"/>
              <a:gd name="connsiteY19" fmla="*/ 1047750 h 2143125"/>
              <a:gd name="connsiteX20" fmla="*/ 87092 w 4992467"/>
              <a:gd name="connsiteY20" fmla="*/ 1019175 h 2143125"/>
              <a:gd name="connsiteX21" fmla="*/ 1367 w 4992467"/>
              <a:gd name="connsiteY21" fmla="*/ 809625 h 2143125"/>
              <a:gd name="connsiteX22" fmla="*/ 68042 w 4992467"/>
              <a:gd name="connsiteY22" fmla="*/ 733425 h 2143125"/>
              <a:gd name="connsiteX23" fmla="*/ 96617 w 4992467"/>
              <a:gd name="connsiteY23" fmla="*/ 714375 h 2143125"/>
              <a:gd name="connsiteX24" fmla="*/ 125192 w 4992467"/>
              <a:gd name="connsiteY24" fmla="*/ 695325 h 2143125"/>
              <a:gd name="connsiteX25" fmla="*/ 172817 w 4992467"/>
              <a:gd name="connsiteY25" fmla="*/ 647700 h 2143125"/>
              <a:gd name="connsiteX26" fmla="*/ 201392 w 4992467"/>
              <a:gd name="connsiteY26" fmla="*/ 638175 h 2143125"/>
              <a:gd name="connsiteX27" fmla="*/ 258542 w 4992467"/>
              <a:gd name="connsiteY27" fmla="*/ 600075 h 2143125"/>
              <a:gd name="connsiteX28" fmla="*/ 315692 w 4992467"/>
              <a:gd name="connsiteY28" fmla="*/ 571500 h 2143125"/>
              <a:gd name="connsiteX29" fmla="*/ 344267 w 4992467"/>
              <a:gd name="connsiteY29" fmla="*/ 561975 h 2143125"/>
              <a:gd name="connsiteX30" fmla="*/ 401417 w 4992467"/>
              <a:gd name="connsiteY30" fmla="*/ 523875 h 2143125"/>
              <a:gd name="connsiteX31" fmla="*/ 429992 w 4992467"/>
              <a:gd name="connsiteY31" fmla="*/ 504825 h 2143125"/>
              <a:gd name="connsiteX32" fmla="*/ 458567 w 4992467"/>
              <a:gd name="connsiteY32" fmla="*/ 495300 h 2143125"/>
              <a:gd name="connsiteX33" fmla="*/ 487142 w 4992467"/>
              <a:gd name="connsiteY33" fmla="*/ 476250 h 2143125"/>
              <a:gd name="connsiteX34" fmla="*/ 544292 w 4992467"/>
              <a:gd name="connsiteY34" fmla="*/ 457200 h 2143125"/>
              <a:gd name="connsiteX35" fmla="*/ 649067 w 4992467"/>
              <a:gd name="connsiteY35" fmla="*/ 428625 h 2143125"/>
              <a:gd name="connsiteX36" fmla="*/ 830042 w 4992467"/>
              <a:gd name="connsiteY36" fmla="*/ 409575 h 2143125"/>
              <a:gd name="connsiteX37" fmla="*/ 925292 w 4992467"/>
              <a:gd name="connsiteY37" fmla="*/ 381000 h 2143125"/>
              <a:gd name="connsiteX38" fmla="*/ 953867 w 4992467"/>
              <a:gd name="connsiteY38" fmla="*/ 361950 h 2143125"/>
              <a:gd name="connsiteX39" fmla="*/ 1011017 w 4992467"/>
              <a:gd name="connsiteY39" fmla="*/ 342900 h 2143125"/>
              <a:gd name="connsiteX40" fmla="*/ 1096742 w 4992467"/>
              <a:gd name="connsiteY40" fmla="*/ 304800 h 2143125"/>
              <a:gd name="connsiteX41" fmla="*/ 1182467 w 4992467"/>
              <a:gd name="connsiteY41" fmla="*/ 285750 h 2143125"/>
              <a:gd name="connsiteX42" fmla="*/ 1220567 w 4992467"/>
              <a:gd name="connsiteY42" fmla="*/ 276225 h 2143125"/>
              <a:gd name="connsiteX43" fmla="*/ 1411067 w 4992467"/>
              <a:gd name="connsiteY43" fmla="*/ 266700 h 2143125"/>
              <a:gd name="connsiteX44" fmla="*/ 1458692 w 4992467"/>
              <a:gd name="connsiteY44" fmla="*/ 257175 h 2143125"/>
              <a:gd name="connsiteX45" fmla="*/ 1487267 w 4992467"/>
              <a:gd name="connsiteY45" fmla="*/ 247650 h 2143125"/>
              <a:gd name="connsiteX46" fmla="*/ 1544417 w 4992467"/>
              <a:gd name="connsiteY46" fmla="*/ 238125 h 2143125"/>
              <a:gd name="connsiteX47" fmla="*/ 1658717 w 4992467"/>
              <a:gd name="connsiteY47" fmla="*/ 247650 h 2143125"/>
              <a:gd name="connsiteX48" fmla="*/ 1868267 w 4992467"/>
              <a:gd name="connsiteY48" fmla="*/ 228600 h 2143125"/>
              <a:gd name="connsiteX49" fmla="*/ 1953992 w 4992467"/>
              <a:gd name="connsiteY49" fmla="*/ 200025 h 2143125"/>
              <a:gd name="connsiteX50" fmla="*/ 1982567 w 4992467"/>
              <a:gd name="connsiteY50" fmla="*/ 190500 h 2143125"/>
              <a:gd name="connsiteX51" fmla="*/ 2011142 w 4992467"/>
              <a:gd name="connsiteY51" fmla="*/ 171450 h 2143125"/>
              <a:gd name="connsiteX52" fmla="*/ 2068292 w 4992467"/>
              <a:gd name="connsiteY52" fmla="*/ 152400 h 2143125"/>
              <a:gd name="connsiteX53" fmla="*/ 2154017 w 4992467"/>
              <a:gd name="connsiteY53" fmla="*/ 114300 h 2143125"/>
              <a:gd name="connsiteX54" fmla="*/ 2496917 w 4992467"/>
              <a:gd name="connsiteY54" fmla="*/ 95250 h 2143125"/>
              <a:gd name="connsiteX55" fmla="*/ 2582642 w 4992467"/>
              <a:gd name="connsiteY55" fmla="*/ 66675 h 2143125"/>
              <a:gd name="connsiteX56" fmla="*/ 2611217 w 4992467"/>
              <a:gd name="connsiteY56" fmla="*/ 57150 h 2143125"/>
              <a:gd name="connsiteX57" fmla="*/ 2639792 w 4992467"/>
              <a:gd name="connsiteY57" fmla="*/ 38100 h 2143125"/>
              <a:gd name="connsiteX58" fmla="*/ 2696942 w 4992467"/>
              <a:gd name="connsiteY58" fmla="*/ 19050 h 2143125"/>
              <a:gd name="connsiteX59" fmla="*/ 2763617 w 4992467"/>
              <a:gd name="connsiteY59" fmla="*/ 0 h 2143125"/>
              <a:gd name="connsiteX60" fmla="*/ 2982692 w 4992467"/>
              <a:gd name="connsiteY60" fmla="*/ 9525 h 2143125"/>
              <a:gd name="connsiteX61" fmla="*/ 3039842 w 4992467"/>
              <a:gd name="connsiteY61" fmla="*/ 28575 h 2143125"/>
              <a:gd name="connsiteX62" fmla="*/ 3077942 w 4992467"/>
              <a:gd name="connsiteY62" fmla="*/ 38100 h 2143125"/>
              <a:gd name="connsiteX63" fmla="*/ 3135092 w 4992467"/>
              <a:gd name="connsiteY63" fmla="*/ 57150 h 2143125"/>
              <a:gd name="connsiteX64" fmla="*/ 3192242 w 4992467"/>
              <a:gd name="connsiteY64" fmla="*/ 76200 h 2143125"/>
              <a:gd name="connsiteX65" fmla="*/ 3220817 w 4992467"/>
              <a:gd name="connsiteY65" fmla="*/ 85725 h 2143125"/>
              <a:gd name="connsiteX66" fmla="*/ 3249392 w 4992467"/>
              <a:gd name="connsiteY66" fmla="*/ 95250 h 2143125"/>
              <a:gd name="connsiteX67" fmla="*/ 3363692 w 4992467"/>
              <a:gd name="connsiteY67" fmla="*/ 104775 h 2143125"/>
              <a:gd name="connsiteX68" fmla="*/ 3420842 w 4992467"/>
              <a:gd name="connsiteY68" fmla="*/ 133350 h 2143125"/>
              <a:gd name="connsiteX69" fmla="*/ 3449417 w 4992467"/>
              <a:gd name="connsiteY69" fmla="*/ 161925 h 2143125"/>
              <a:gd name="connsiteX70" fmla="*/ 3506567 w 4992467"/>
              <a:gd name="connsiteY70" fmla="*/ 200025 h 2143125"/>
              <a:gd name="connsiteX71" fmla="*/ 3535142 w 4992467"/>
              <a:gd name="connsiteY71" fmla="*/ 219075 h 2143125"/>
              <a:gd name="connsiteX72" fmla="*/ 3563717 w 4992467"/>
              <a:gd name="connsiteY72" fmla="*/ 247650 h 2143125"/>
              <a:gd name="connsiteX73" fmla="*/ 3620867 w 4992467"/>
              <a:gd name="connsiteY73" fmla="*/ 266700 h 2143125"/>
              <a:gd name="connsiteX74" fmla="*/ 3678017 w 4992467"/>
              <a:gd name="connsiteY74" fmla="*/ 295275 h 2143125"/>
              <a:gd name="connsiteX75" fmla="*/ 3706592 w 4992467"/>
              <a:gd name="connsiteY75" fmla="*/ 314325 h 2143125"/>
              <a:gd name="connsiteX76" fmla="*/ 3744692 w 4992467"/>
              <a:gd name="connsiteY76" fmla="*/ 323850 h 2143125"/>
              <a:gd name="connsiteX77" fmla="*/ 3887567 w 4992467"/>
              <a:gd name="connsiteY77" fmla="*/ 342900 h 2143125"/>
              <a:gd name="connsiteX78" fmla="*/ 3944717 w 4992467"/>
              <a:gd name="connsiteY78" fmla="*/ 361950 h 2143125"/>
              <a:gd name="connsiteX79" fmla="*/ 3973292 w 4992467"/>
              <a:gd name="connsiteY79" fmla="*/ 371475 h 2143125"/>
              <a:gd name="connsiteX80" fmla="*/ 4030442 w 4992467"/>
              <a:gd name="connsiteY80" fmla="*/ 419100 h 2143125"/>
              <a:gd name="connsiteX81" fmla="*/ 4087592 w 4992467"/>
              <a:gd name="connsiteY81" fmla="*/ 457200 h 2143125"/>
              <a:gd name="connsiteX82" fmla="*/ 4116167 w 4992467"/>
              <a:gd name="connsiteY82" fmla="*/ 476250 h 2143125"/>
              <a:gd name="connsiteX83" fmla="*/ 4173317 w 4992467"/>
              <a:gd name="connsiteY83" fmla="*/ 514350 h 2143125"/>
              <a:gd name="connsiteX84" fmla="*/ 4201892 w 4992467"/>
              <a:gd name="connsiteY84" fmla="*/ 533400 h 2143125"/>
              <a:gd name="connsiteX85" fmla="*/ 4230467 w 4992467"/>
              <a:gd name="connsiteY85" fmla="*/ 542925 h 2143125"/>
              <a:gd name="connsiteX86" fmla="*/ 4259042 w 4992467"/>
              <a:gd name="connsiteY86" fmla="*/ 571500 h 2143125"/>
              <a:gd name="connsiteX87" fmla="*/ 4316192 w 4992467"/>
              <a:gd name="connsiteY87" fmla="*/ 600075 h 2143125"/>
              <a:gd name="connsiteX88" fmla="*/ 4344767 w 4992467"/>
              <a:gd name="connsiteY88" fmla="*/ 628650 h 2143125"/>
              <a:gd name="connsiteX89" fmla="*/ 4373342 w 4992467"/>
              <a:gd name="connsiteY89" fmla="*/ 638175 h 2143125"/>
              <a:gd name="connsiteX90" fmla="*/ 4459067 w 4992467"/>
              <a:gd name="connsiteY90" fmla="*/ 695325 h 2143125"/>
              <a:gd name="connsiteX91" fmla="*/ 4487642 w 4992467"/>
              <a:gd name="connsiteY91" fmla="*/ 714375 h 2143125"/>
              <a:gd name="connsiteX92" fmla="*/ 4516217 w 4992467"/>
              <a:gd name="connsiteY92" fmla="*/ 733425 h 2143125"/>
              <a:gd name="connsiteX93" fmla="*/ 4601942 w 4992467"/>
              <a:gd name="connsiteY93" fmla="*/ 809625 h 2143125"/>
              <a:gd name="connsiteX94" fmla="*/ 4630517 w 4992467"/>
              <a:gd name="connsiteY94" fmla="*/ 819150 h 2143125"/>
              <a:gd name="connsiteX95" fmla="*/ 4687667 w 4992467"/>
              <a:gd name="connsiteY95" fmla="*/ 857250 h 2143125"/>
              <a:gd name="connsiteX96" fmla="*/ 4754342 w 4992467"/>
              <a:gd name="connsiteY96" fmla="*/ 876300 h 2143125"/>
              <a:gd name="connsiteX97" fmla="*/ 4782917 w 4992467"/>
              <a:gd name="connsiteY97" fmla="*/ 885825 h 2143125"/>
              <a:gd name="connsiteX98" fmla="*/ 4849592 w 4992467"/>
              <a:gd name="connsiteY98" fmla="*/ 904875 h 2143125"/>
              <a:gd name="connsiteX99" fmla="*/ 4878167 w 4992467"/>
              <a:gd name="connsiteY99" fmla="*/ 923925 h 2143125"/>
              <a:gd name="connsiteX100" fmla="*/ 4906742 w 4992467"/>
              <a:gd name="connsiteY100" fmla="*/ 933450 h 2143125"/>
              <a:gd name="connsiteX101" fmla="*/ 4963892 w 4992467"/>
              <a:gd name="connsiteY101" fmla="*/ 971550 h 2143125"/>
              <a:gd name="connsiteX102" fmla="*/ 4992467 w 4992467"/>
              <a:gd name="connsiteY102" fmla="*/ 1008111 h 2143125"/>
              <a:gd name="connsiteX103" fmla="*/ 4220942 w 4992467"/>
              <a:gd name="connsiteY103" fmla="*/ 2038350 h 2143125"/>
              <a:gd name="connsiteX104" fmla="*/ 4154267 w 4992467"/>
              <a:gd name="connsiteY104" fmla="*/ 2114550 h 2143125"/>
              <a:gd name="connsiteX105" fmla="*/ 4106642 w 4992467"/>
              <a:gd name="connsiteY105" fmla="*/ 2124075 h 2143125"/>
              <a:gd name="connsiteX106" fmla="*/ 3906617 w 4992467"/>
              <a:gd name="connsiteY106" fmla="*/ 2143125 h 2143125"/>
              <a:gd name="connsiteX107" fmla="*/ 3458942 w 4992467"/>
              <a:gd name="connsiteY107" fmla="*/ 2124075 h 2143125"/>
              <a:gd name="connsiteX108" fmla="*/ 3344642 w 4992467"/>
              <a:gd name="connsiteY108" fmla="*/ 2095500 h 2143125"/>
              <a:gd name="connsiteX109" fmla="*/ 3297017 w 4992467"/>
              <a:gd name="connsiteY109" fmla="*/ 2085975 h 2143125"/>
              <a:gd name="connsiteX110" fmla="*/ 3068417 w 4992467"/>
              <a:gd name="connsiteY110" fmla="*/ 2095500 h 2143125"/>
              <a:gd name="connsiteX111" fmla="*/ 3030317 w 4992467"/>
              <a:gd name="connsiteY111" fmla="*/ 2105025 h 2143125"/>
              <a:gd name="connsiteX112" fmla="*/ 2925542 w 4992467"/>
              <a:gd name="connsiteY112" fmla="*/ 2114550 h 2143125"/>
              <a:gd name="connsiteX113" fmla="*/ 2858867 w 4992467"/>
              <a:gd name="connsiteY113" fmla="*/ 2124075 h 2143125"/>
              <a:gd name="connsiteX114" fmla="*/ 2011142 w 4992467"/>
              <a:gd name="connsiteY114" fmla="*/ 2114550 h 2143125"/>
              <a:gd name="connsiteX115" fmla="*/ 1887317 w 4992467"/>
              <a:gd name="connsiteY115" fmla="*/ 2095500 h 2143125"/>
              <a:gd name="connsiteX116" fmla="*/ 1639667 w 4992467"/>
              <a:gd name="connsiteY116" fmla="*/ 2085975 h 2143125"/>
              <a:gd name="connsiteX117" fmla="*/ 1553942 w 4992467"/>
              <a:gd name="connsiteY117" fmla="*/ 2076450 h 2143125"/>
              <a:gd name="connsiteX118" fmla="*/ 1525367 w 4992467"/>
              <a:gd name="connsiteY118" fmla="*/ 2066925 h 2143125"/>
              <a:gd name="connsiteX119" fmla="*/ 687167 w 4992467"/>
              <a:gd name="connsiteY119" fmla="*/ 2085975 h 2143125"/>
              <a:gd name="connsiteX120" fmla="*/ 620492 w 4992467"/>
              <a:gd name="connsiteY120" fmla="*/ 2076450 h 2143125"/>
              <a:gd name="connsiteX121" fmla="*/ 572867 w 4992467"/>
              <a:gd name="connsiteY12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87092 w 4992467"/>
              <a:gd name="connsiteY19" fmla="*/ 1019175 h 2143125"/>
              <a:gd name="connsiteX20" fmla="*/ 1367 w 4992467"/>
              <a:gd name="connsiteY20" fmla="*/ 809625 h 2143125"/>
              <a:gd name="connsiteX21" fmla="*/ 68042 w 4992467"/>
              <a:gd name="connsiteY21" fmla="*/ 733425 h 2143125"/>
              <a:gd name="connsiteX22" fmla="*/ 96617 w 4992467"/>
              <a:gd name="connsiteY22" fmla="*/ 714375 h 2143125"/>
              <a:gd name="connsiteX23" fmla="*/ 125192 w 4992467"/>
              <a:gd name="connsiteY23" fmla="*/ 695325 h 2143125"/>
              <a:gd name="connsiteX24" fmla="*/ 172817 w 4992467"/>
              <a:gd name="connsiteY24" fmla="*/ 647700 h 2143125"/>
              <a:gd name="connsiteX25" fmla="*/ 201392 w 4992467"/>
              <a:gd name="connsiteY25" fmla="*/ 638175 h 2143125"/>
              <a:gd name="connsiteX26" fmla="*/ 258542 w 4992467"/>
              <a:gd name="connsiteY26" fmla="*/ 600075 h 2143125"/>
              <a:gd name="connsiteX27" fmla="*/ 315692 w 4992467"/>
              <a:gd name="connsiteY27" fmla="*/ 571500 h 2143125"/>
              <a:gd name="connsiteX28" fmla="*/ 344267 w 4992467"/>
              <a:gd name="connsiteY28" fmla="*/ 561975 h 2143125"/>
              <a:gd name="connsiteX29" fmla="*/ 401417 w 4992467"/>
              <a:gd name="connsiteY29" fmla="*/ 523875 h 2143125"/>
              <a:gd name="connsiteX30" fmla="*/ 429992 w 4992467"/>
              <a:gd name="connsiteY30" fmla="*/ 504825 h 2143125"/>
              <a:gd name="connsiteX31" fmla="*/ 458567 w 4992467"/>
              <a:gd name="connsiteY31" fmla="*/ 495300 h 2143125"/>
              <a:gd name="connsiteX32" fmla="*/ 487142 w 4992467"/>
              <a:gd name="connsiteY32" fmla="*/ 476250 h 2143125"/>
              <a:gd name="connsiteX33" fmla="*/ 544292 w 4992467"/>
              <a:gd name="connsiteY33" fmla="*/ 457200 h 2143125"/>
              <a:gd name="connsiteX34" fmla="*/ 649067 w 4992467"/>
              <a:gd name="connsiteY34" fmla="*/ 428625 h 2143125"/>
              <a:gd name="connsiteX35" fmla="*/ 830042 w 4992467"/>
              <a:gd name="connsiteY35" fmla="*/ 409575 h 2143125"/>
              <a:gd name="connsiteX36" fmla="*/ 925292 w 4992467"/>
              <a:gd name="connsiteY36" fmla="*/ 381000 h 2143125"/>
              <a:gd name="connsiteX37" fmla="*/ 953867 w 4992467"/>
              <a:gd name="connsiteY37" fmla="*/ 361950 h 2143125"/>
              <a:gd name="connsiteX38" fmla="*/ 1011017 w 4992467"/>
              <a:gd name="connsiteY38" fmla="*/ 342900 h 2143125"/>
              <a:gd name="connsiteX39" fmla="*/ 1096742 w 4992467"/>
              <a:gd name="connsiteY39" fmla="*/ 304800 h 2143125"/>
              <a:gd name="connsiteX40" fmla="*/ 1182467 w 4992467"/>
              <a:gd name="connsiteY40" fmla="*/ 285750 h 2143125"/>
              <a:gd name="connsiteX41" fmla="*/ 1220567 w 4992467"/>
              <a:gd name="connsiteY41" fmla="*/ 276225 h 2143125"/>
              <a:gd name="connsiteX42" fmla="*/ 1411067 w 4992467"/>
              <a:gd name="connsiteY42" fmla="*/ 266700 h 2143125"/>
              <a:gd name="connsiteX43" fmla="*/ 1458692 w 4992467"/>
              <a:gd name="connsiteY43" fmla="*/ 257175 h 2143125"/>
              <a:gd name="connsiteX44" fmla="*/ 1487267 w 4992467"/>
              <a:gd name="connsiteY44" fmla="*/ 247650 h 2143125"/>
              <a:gd name="connsiteX45" fmla="*/ 1544417 w 4992467"/>
              <a:gd name="connsiteY45" fmla="*/ 238125 h 2143125"/>
              <a:gd name="connsiteX46" fmla="*/ 1658717 w 4992467"/>
              <a:gd name="connsiteY46" fmla="*/ 247650 h 2143125"/>
              <a:gd name="connsiteX47" fmla="*/ 1868267 w 4992467"/>
              <a:gd name="connsiteY47" fmla="*/ 228600 h 2143125"/>
              <a:gd name="connsiteX48" fmla="*/ 1953992 w 4992467"/>
              <a:gd name="connsiteY48" fmla="*/ 200025 h 2143125"/>
              <a:gd name="connsiteX49" fmla="*/ 1982567 w 4992467"/>
              <a:gd name="connsiteY49" fmla="*/ 190500 h 2143125"/>
              <a:gd name="connsiteX50" fmla="*/ 2011142 w 4992467"/>
              <a:gd name="connsiteY50" fmla="*/ 171450 h 2143125"/>
              <a:gd name="connsiteX51" fmla="*/ 2068292 w 4992467"/>
              <a:gd name="connsiteY51" fmla="*/ 152400 h 2143125"/>
              <a:gd name="connsiteX52" fmla="*/ 2154017 w 4992467"/>
              <a:gd name="connsiteY52" fmla="*/ 114300 h 2143125"/>
              <a:gd name="connsiteX53" fmla="*/ 2496917 w 4992467"/>
              <a:gd name="connsiteY53" fmla="*/ 95250 h 2143125"/>
              <a:gd name="connsiteX54" fmla="*/ 2582642 w 4992467"/>
              <a:gd name="connsiteY54" fmla="*/ 66675 h 2143125"/>
              <a:gd name="connsiteX55" fmla="*/ 2611217 w 4992467"/>
              <a:gd name="connsiteY55" fmla="*/ 57150 h 2143125"/>
              <a:gd name="connsiteX56" fmla="*/ 2639792 w 4992467"/>
              <a:gd name="connsiteY56" fmla="*/ 38100 h 2143125"/>
              <a:gd name="connsiteX57" fmla="*/ 2696942 w 4992467"/>
              <a:gd name="connsiteY57" fmla="*/ 19050 h 2143125"/>
              <a:gd name="connsiteX58" fmla="*/ 2763617 w 4992467"/>
              <a:gd name="connsiteY58" fmla="*/ 0 h 2143125"/>
              <a:gd name="connsiteX59" fmla="*/ 2982692 w 4992467"/>
              <a:gd name="connsiteY59" fmla="*/ 9525 h 2143125"/>
              <a:gd name="connsiteX60" fmla="*/ 3039842 w 4992467"/>
              <a:gd name="connsiteY60" fmla="*/ 28575 h 2143125"/>
              <a:gd name="connsiteX61" fmla="*/ 3077942 w 4992467"/>
              <a:gd name="connsiteY61" fmla="*/ 38100 h 2143125"/>
              <a:gd name="connsiteX62" fmla="*/ 3135092 w 4992467"/>
              <a:gd name="connsiteY62" fmla="*/ 57150 h 2143125"/>
              <a:gd name="connsiteX63" fmla="*/ 3192242 w 4992467"/>
              <a:gd name="connsiteY63" fmla="*/ 76200 h 2143125"/>
              <a:gd name="connsiteX64" fmla="*/ 3220817 w 4992467"/>
              <a:gd name="connsiteY64" fmla="*/ 85725 h 2143125"/>
              <a:gd name="connsiteX65" fmla="*/ 3249392 w 4992467"/>
              <a:gd name="connsiteY65" fmla="*/ 95250 h 2143125"/>
              <a:gd name="connsiteX66" fmla="*/ 3363692 w 4992467"/>
              <a:gd name="connsiteY66" fmla="*/ 104775 h 2143125"/>
              <a:gd name="connsiteX67" fmla="*/ 3420842 w 4992467"/>
              <a:gd name="connsiteY67" fmla="*/ 133350 h 2143125"/>
              <a:gd name="connsiteX68" fmla="*/ 3449417 w 4992467"/>
              <a:gd name="connsiteY68" fmla="*/ 161925 h 2143125"/>
              <a:gd name="connsiteX69" fmla="*/ 3506567 w 4992467"/>
              <a:gd name="connsiteY69" fmla="*/ 200025 h 2143125"/>
              <a:gd name="connsiteX70" fmla="*/ 3535142 w 4992467"/>
              <a:gd name="connsiteY70" fmla="*/ 219075 h 2143125"/>
              <a:gd name="connsiteX71" fmla="*/ 3563717 w 4992467"/>
              <a:gd name="connsiteY71" fmla="*/ 247650 h 2143125"/>
              <a:gd name="connsiteX72" fmla="*/ 3620867 w 4992467"/>
              <a:gd name="connsiteY72" fmla="*/ 266700 h 2143125"/>
              <a:gd name="connsiteX73" fmla="*/ 3678017 w 4992467"/>
              <a:gd name="connsiteY73" fmla="*/ 295275 h 2143125"/>
              <a:gd name="connsiteX74" fmla="*/ 3706592 w 4992467"/>
              <a:gd name="connsiteY74" fmla="*/ 314325 h 2143125"/>
              <a:gd name="connsiteX75" fmla="*/ 3744692 w 4992467"/>
              <a:gd name="connsiteY75" fmla="*/ 323850 h 2143125"/>
              <a:gd name="connsiteX76" fmla="*/ 3887567 w 4992467"/>
              <a:gd name="connsiteY76" fmla="*/ 342900 h 2143125"/>
              <a:gd name="connsiteX77" fmla="*/ 3944717 w 4992467"/>
              <a:gd name="connsiteY77" fmla="*/ 361950 h 2143125"/>
              <a:gd name="connsiteX78" fmla="*/ 3973292 w 4992467"/>
              <a:gd name="connsiteY78" fmla="*/ 371475 h 2143125"/>
              <a:gd name="connsiteX79" fmla="*/ 4030442 w 4992467"/>
              <a:gd name="connsiteY79" fmla="*/ 419100 h 2143125"/>
              <a:gd name="connsiteX80" fmla="*/ 4087592 w 4992467"/>
              <a:gd name="connsiteY80" fmla="*/ 457200 h 2143125"/>
              <a:gd name="connsiteX81" fmla="*/ 4116167 w 4992467"/>
              <a:gd name="connsiteY81" fmla="*/ 476250 h 2143125"/>
              <a:gd name="connsiteX82" fmla="*/ 4173317 w 4992467"/>
              <a:gd name="connsiteY82" fmla="*/ 514350 h 2143125"/>
              <a:gd name="connsiteX83" fmla="*/ 4201892 w 4992467"/>
              <a:gd name="connsiteY83" fmla="*/ 533400 h 2143125"/>
              <a:gd name="connsiteX84" fmla="*/ 4230467 w 4992467"/>
              <a:gd name="connsiteY84" fmla="*/ 542925 h 2143125"/>
              <a:gd name="connsiteX85" fmla="*/ 4259042 w 4992467"/>
              <a:gd name="connsiteY85" fmla="*/ 571500 h 2143125"/>
              <a:gd name="connsiteX86" fmla="*/ 4316192 w 4992467"/>
              <a:gd name="connsiteY86" fmla="*/ 600075 h 2143125"/>
              <a:gd name="connsiteX87" fmla="*/ 4344767 w 4992467"/>
              <a:gd name="connsiteY87" fmla="*/ 628650 h 2143125"/>
              <a:gd name="connsiteX88" fmla="*/ 4373342 w 4992467"/>
              <a:gd name="connsiteY88" fmla="*/ 638175 h 2143125"/>
              <a:gd name="connsiteX89" fmla="*/ 4459067 w 4992467"/>
              <a:gd name="connsiteY89" fmla="*/ 695325 h 2143125"/>
              <a:gd name="connsiteX90" fmla="*/ 4487642 w 4992467"/>
              <a:gd name="connsiteY90" fmla="*/ 714375 h 2143125"/>
              <a:gd name="connsiteX91" fmla="*/ 4516217 w 4992467"/>
              <a:gd name="connsiteY91" fmla="*/ 733425 h 2143125"/>
              <a:gd name="connsiteX92" fmla="*/ 4601942 w 4992467"/>
              <a:gd name="connsiteY92" fmla="*/ 809625 h 2143125"/>
              <a:gd name="connsiteX93" fmla="*/ 4630517 w 4992467"/>
              <a:gd name="connsiteY93" fmla="*/ 819150 h 2143125"/>
              <a:gd name="connsiteX94" fmla="*/ 4687667 w 4992467"/>
              <a:gd name="connsiteY94" fmla="*/ 857250 h 2143125"/>
              <a:gd name="connsiteX95" fmla="*/ 4754342 w 4992467"/>
              <a:gd name="connsiteY95" fmla="*/ 876300 h 2143125"/>
              <a:gd name="connsiteX96" fmla="*/ 4782917 w 4992467"/>
              <a:gd name="connsiteY96" fmla="*/ 885825 h 2143125"/>
              <a:gd name="connsiteX97" fmla="*/ 4849592 w 4992467"/>
              <a:gd name="connsiteY97" fmla="*/ 904875 h 2143125"/>
              <a:gd name="connsiteX98" fmla="*/ 4878167 w 4992467"/>
              <a:gd name="connsiteY98" fmla="*/ 923925 h 2143125"/>
              <a:gd name="connsiteX99" fmla="*/ 4906742 w 4992467"/>
              <a:gd name="connsiteY99" fmla="*/ 933450 h 2143125"/>
              <a:gd name="connsiteX100" fmla="*/ 4963892 w 4992467"/>
              <a:gd name="connsiteY100" fmla="*/ 971550 h 2143125"/>
              <a:gd name="connsiteX101" fmla="*/ 4992467 w 4992467"/>
              <a:gd name="connsiteY101" fmla="*/ 1008111 h 2143125"/>
              <a:gd name="connsiteX102" fmla="*/ 4220942 w 4992467"/>
              <a:gd name="connsiteY102" fmla="*/ 2038350 h 2143125"/>
              <a:gd name="connsiteX103" fmla="*/ 4154267 w 4992467"/>
              <a:gd name="connsiteY103" fmla="*/ 2114550 h 2143125"/>
              <a:gd name="connsiteX104" fmla="*/ 4106642 w 4992467"/>
              <a:gd name="connsiteY104" fmla="*/ 2124075 h 2143125"/>
              <a:gd name="connsiteX105" fmla="*/ 3906617 w 4992467"/>
              <a:gd name="connsiteY105" fmla="*/ 2143125 h 2143125"/>
              <a:gd name="connsiteX106" fmla="*/ 3458942 w 4992467"/>
              <a:gd name="connsiteY106" fmla="*/ 2124075 h 2143125"/>
              <a:gd name="connsiteX107" fmla="*/ 3344642 w 4992467"/>
              <a:gd name="connsiteY107" fmla="*/ 2095500 h 2143125"/>
              <a:gd name="connsiteX108" fmla="*/ 3297017 w 4992467"/>
              <a:gd name="connsiteY108" fmla="*/ 2085975 h 2143125"/>
              <a:gd name="connsiteX109" fmla="*/ 3068417 w 4992467"/>
              <a:gd name="connsiteY109" fmla="*/ 2095500 h 2143125"/>
              <a:gd name="connsiteX110" fmla="*/ 3030317 w 4992467"/>
              <a:gd name="connsiteY110" fmla="*/ 2105025 h 2143125"/>
              <a:gd name="connsiteX111" fmla="*/ 2925542 w 4992467"/>
              <a:gd name="connsiteY111" fmla="*/ 2114550 h 2143125"/>
              <a:gd name="connsiteX112" fmla="*/ 2858867 w 4992467"/>
              <a:gd name="connsiteY112" fmla="*/ 2124075 h 2143125"/>
              <a:gd name="connsiteX113" fmla="*/ 2011142 w 4992467"/>
              <a:gd name="connsiteY113" fmla="*/ 2114550 h 2143125"/>
              <a:gd name="connsiteX114" fmla="*/ 1887317 w 4992467"/>
              <a:gd name="connsiteY114" fmla="*/ 2095500 h 2143125"/>
              <a:gd name="connsiteX115" fmla="*/ 1639667 w 4992467"/>
              <a:gd name="connsiteY115" fmla="*/ 2085975 h 2143125"/>
              <a:gd name="connsiteX116" fmla="*/ 1553942 w 4992467"/>
              <a:gd name="connsiteY116" fmla="*/ 2076450 h 2143125"/>
              <a:gd name="connsiteX117" fmla="*/ 1525367 w 4992467"/>
              <a:gd name="connsiteY117" fmla="*/ 2066925 h 2143125"/>
              <a:gd name="connsiteX118" fmla="*/ 687167 w 4992467"/>
              <a:gd name="connsiteY118" fmla="*/ 2085975 h 2143125"/>
              <a:gd name="connsiteX119" fmla="*/ 620492 w 4992467"/>
              <a:gd name="connsiteY119" fmla="*/ 2076450 h 2143125"/>
              <a:gd name="connsiteX120" fmla="*/ 572867 w 4992467"/>
              <a:gd name="connsiteY12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367 w 4992467"/>
              <a:gd name="connsiteY19" fmla="*/ 809625 h 2143125"/>
              <a:gd name="connsiteX20" fmla="*/ 68042 w 4992467"/>
              <a:gd name="connsiteY20" fmla="*/ 733425 h 2143125"/>
              <a:gd name="connsiteX21" fmla="*/ 96617 w 4992467"/>
              <a:gd name="connsiteY21" fmla="*/ 714375 h 2143125"/>
              <a:gd name="connsiteX22" fmla="*/ 125192 w 4992467"/>
              <a:gd name="connsiteY22" fmla="*/ 695325 h 2143125"/>
              <a:gd name="connsiteX23" fmla="*/ 172817 w 4992467"/>
              <a:gd name="connsiteY23" fmla="*/ 647700 h 2143125"/>
              <a:gd name="connsiteX24" fmla="*/ 201392 w 4992467"/>
              <a:gd name="connsiteY24" fmla="*/ 638175 h 2143125"/>
              <a:gd name="connsiteX25" fmla="*/ 258542 w 4992467"/>
              <a:gd name="connsiteY25" fmla="*/ 600075 h 2143125"/>
              <a:gd name="connsiteX26" fmla="*/ 315692 w 4992467"/>
              <a:gd name="connsiteY26" fmla="*/ 571500 h 2143125"/>
              <a:gd name="connsiteX27" fmla="*/ 344267 w 4992467"/>
              <a:gd name="connsiteY27" fmla="*/ 561975 h 2143125"/>
              <a:gd name="connsiteX28" fmla="*/ 401417 w 4992467"/>
              <a:gd name="connsiteY28" fmla="*/ 523875 h 2143125"/>
              <a:gd name="connsiteX29" fmla="*/ 429992 w 4992467"/>
              <a:gd name="connsiteY29" fmla="*/ 504825 h 2143125"/>
              <a:gd name="connsiteX30" fmla="*/ 458567 w 4992467"/>
              <a:gd name="connsiteY30" fmla="*/ 495300 h 2143125"/>
              <a:gd name="connsiteX31" fmla="*/ 487142 w 4992467"/>
              <a:gd name="connsiteY31" fmla="*/ 476250 h 2143125"/>
              <a:gd name="connsiteX32" fmla="*/ 544292 w 4992467"/>
              <a:gd name="connsiteY32" fmla="*/ 457200 h 2143125"/>
              <a:gd name="connsiteX33" fmla="*/ 649067 w 4992467"/>
              <a:gd name="connsiteY33" fmla="*/ 428625 h 2143125"/>
              <a:gd name="connsiteX34" fmla="*/ 830042 w 4992467"/>
              <a:gd name="connsiteY34" fmla="*/ 409575 h 2143125"/>
              <a:gd name="connsiteX35" fmla="*/ 925292 w 4992467"/>
              <a:gd name="connsiteY35" fmla="*/ 381000 h 2143125"/>
              <a:gd name="connsiteX36" fmla="*/ 953867 w 4992467"/>
              <a:gd name="connsiteY36" fmla="*/ 361950 h 2143125"/>
              <a:gd name="connsiteX37" fmla="*/ 1011017 w 4992467"/>
              <a:gd name="connsiteY37" fmla="*/ 342900 h 2143125"/>
              <a:gd name="connsiteX38" fmla="*/ 1096742 w 4992467"/>
              <a:gd name="connsiteY38" fmla="*/ 304800 h 2143125"/>
              <a:gd name="connsiteX39" fmla="*/ 1182467 w 4992467"/>
              <a:gd name="connsiteY39" fmla="*/ 285750 h 2143125"/>
              <a:gd name="connsiteX40" fmla="*/ 1220567 w 4992467"/>
              <a:gd name="connsiteY40" fmla="*/ 276225 h 2143125"/>
              <a:gd name="connsiteX41" fmla="*/ 1411067 w 4992467"/>
              <a:gd name="connsiteY41" fmla="*/ 266700 h 2143125"/>
              <a:gd name="connsiteX42" fmla="*/ 1458692 w 4992467"/>
              <a:gd name="connsiteY42" fmla="*/ 257175 h 2143125"/>
              <a:gd name="connsiteX43" fmla="*/ 1487267 w 4992467"/>
              <a:gd name="connsiteY43" fmla="*/ 247650 h 2143125"/>
              <a:gd name="connsiteX44" fmla="*/ 1544417 w 4992467"/>
              <a:gd name="connsiteY44" fmla="*/ 238125 h 2143125"/>
              <a:gd name="connsiteX45" fmla="*/ 1658717 w 4992467"/>
              <a:gd name="connsiteY45" fmla="*/ 247650 h 2143125"/>
              <a:gd name="connsiteX46" fmla="*/ 1868267 w 4992467"/>
              <a:gd name="connsiteY46" fmla="*/ 228600 h 2143125"/>
              <a:gd name="connsiteX47" fmla="*/ 1953992 w 4992467"/>
              <a:gd name="connsiteY47" fmla="*/ 200025 h 2143125"/>
              <a:gd name="connsiteX48" fmla="*/ 1982567 w 4992467"/>
              <a:gd name="connsiteY48" fmla="*/ 190500 h 2143125"/>
              <a:gd name="connsiteX49" fmla="*/ 2011142 w 4992467"/>
              <a:gd name="connsiteY49" fmla="*/ 171450 h 2143125"/>
              <a:gd name="connsiteX50" fmla="*/ 2068292 w 4992467"/>
              <a:gd name="connsiteY50" fmla="*/ 152400 h 2143125"/>
              <a:gd name="connsiteX51" fmla="*/ 2154017 w 4992467"/>
              <a:gd name="connsiteY51" fmla="*/ 114300 h 2143125"/>
              <a:gd name="connsiteX52" fmla="*/ 2496917 w 4992467"/>
              <a:gd name="connsiteY52" fmla="*/ 95250 h 2143125"/>
              <a:gd name="connsiteX53" fmla="*/ 2582642 w 4992467"/>
              <a:gd name="connsiteY53" fmla="*/ 66675 h 2143125"/>
              <a:gd name="connsiteX54" fmla="*/ 2611217 w 4992467"/>
              <a:gd name="connsiteY54" fmla="*/ 57150 h 2143125"/>
              <a:gd name="connsiteX55" fmla="*/ 2639792 w 4992467"/>
              <a:gd name="connsiteY55" fmla="*/ 38100 h 2143125"/>
              <a:gd name="connsiteX56" fmla="*/ 2696942 w 4992467"/>
              <a:gd name="connsiteY56" fmla="*/ 19050 h 2143125"/>
              <a:gd name="connsiteX57" fmla="*/ 2763617 w 4992467"/>
              <a:gd name="connsiteY57" fmla="*/ 0 h 2143125"/>
              <a:gd name="connsiteX58" fmla="*/ 2982692 w 4992467"/>
              <a:gd name="connsiteY58" fmla="*/ 9525 h 2143125"/>
              <a:gd name="connsiteX59" fmla="*/ 3039842 w 4992467"/>
              <a:gd name="connsiteY59" fmla="*/ 28575 h 2143125"/>
              <a:gd name="connsiteX60" fmla="*/ 3077942 w 4992467"/>
              <a:gd name="connsiteY60" fmla="*/ 38100 h 2143125"/>
              <a:gd name="connsiteX61" fmla="*/ 3135092 w 4992467"/>
              <a:gd name="connsiteY61" fmla="*/ 57150 h 2143125"/>
              <a:gd name="connsiteX62" fmla="*/ 3192242 w 4992467"/>
              <a:gd name="connsiteY62" fmla="*/ 76200 h 2143125"/>
              <a:gd name="connsiteX63" fmla="*/ 3220817 w 4992467"/>
              <a:gd name="connsiteY63" fmla="*/ 85725 h 2143125"/>
              <a:gd name="connsiteX64" fmla="*/ 3249392 w 4992467"/>
              <a:gd name="connsiteY64" fmla="*/ 95250 h 2143125"/>
              <a:gd name="connsiteX65" fmla="*/ 3363692 w 4992467"/>
              <a:gd name="connsiteY65" fmla="*/ 104775 h 2143125"/>
              <a:gd name="connsiteX66" fmla="*/ 3420842 w 4992467"/>
              <a:gd name="connsiteY66" fmla="*/ 133350 h 2143125"/>
              <a:gd name="connsiteX67" fmla="*/ 3449417 w 4992467"/>
              <a:gd name="connsiteY67" fmla="*/ 161925 h 2143125"/>
              <a:gd name="connsiteX68" fmla="*/ 3506567 w 4992467"/>
              <a:gd name="connsiteY68" fmla="*/ 200025 h 2143125"/>
              <a:gd name="connsiteX69" fmla="*/ 3535142 w 4992467"/>
              <a:gd name="connsiteY69" fmla="*/ 219075 h 2143125"/>
              <a:gd name="connsiteX70" fmla="*/ 3563717 w 4992467"/>
              <a:gd name="connsiteY70" fmla="*/ 247650 h 2143125"/>
              <a:gd name="connsiteX71" fmla="*/ 3620867 w 4992467"/>
              <a:gd name="connsiteY71" fmla="*/ 266700 h 2143125"/>
              <a:gd name="connsiteX72" fmla="*/ 3678017 w 4992467"/>
              <a:gd name="connsiteY72" fmla="*/ 295275 h 2143125"/>
              <a:gd name="connsiteX73" fmla="*/ 3706592 w 4992467"/>
              <a:gd name="connsiteY73" fmla="*/ 314325 h 2143125"/>
              <a:gd name="connsiteX74" fmla="*/ 3744692 w 4992467"/>
              <a:gd name="connsiteY74" fmla="*/ 323850 h 2143125"/>
              <a:gd name="connsiteX75" fmla="*/ 3887567 w 4992467"/>
              <a:gd name="connsiteY75" fmla="*/ 342900 h 2143125"/>
              <a:gd name="connsiteX76" fmla="*/ 3944717 w 4992467"/>
              <a:gd name="connsiteY76" fmla="*/ 361950 h 2143125"/>
              <a:gd name="connsiteX77" fmla="*/ 3973292 w 4992467"/>
              <a:gd name="connsiteY77" fmla="*/ 371475 h 2143125"/>
              <a:gd name="connsiteX78" fmla="*/ 4030442 w 4992467"/>
              <a:gd name="connsiteY78" fmla="*/ 419100 h 2143125"/>
              <a:gd name="connsiteX79" fmla="*/ 4087592 w 4992467"/>
              <a:gd name="connsiteY79" fmla="*/ 457200 h 2143125"/>
              <a:gd name="connsiteX80" fmla="*/ 4116167 w 4992467"/>
              <a:gd name="connsiteY80" fmla="*/ 476250 h 2143125"/>
              <a:gd name="connsiteX81" fmla="*/ 4173317 w 4992467"/>
              <a:gd name="connsiteY81" fmla="*/ 514350 h 2143125"/>
              <a:gd name="connsiteX82" fmla="*/ 4201892 w 4992467"/>
              <a:gd name="connsiteY82" fmla="*/ 533400 h 2143125"/>
              <a:gd name="connsiteX83" fmla="*/ 4230467 w 4992467"/>
              <a:gd name="connsiteY83" fmla="*/ 542925 h 2143125"/>
              <a:gd name="connsiteX84" fmla="*/ 4259042 w 4992467"/>
              <a:gd name="connsiteY84" fmla="*/ 571500 h 2143125"/>
              <a:gd name="connsiteX85" fmla="*/ 4316192 w 4992467"/>
              <a:gd name="connsiteY85" fmla="*/ 600075 h 2143125"/>
              <a:gd name="connsiteX86" fmla="*/ 4344767 w 4992467"/>
              <a:gd name="connsiteY86" fmla="*/ 628650 h 2143125"/>
              <a:gd name="connsiteX87" fmla="*/ 4373342 w 4992467"/>
              <a:gd name="connsiteY87" fmla="*/ 638175 h 2143125"/>
              <a:gd name="connsiteX88" fmla="*/ 4459067 w 4992467"/>
              <a:gd name="connsiteY88" fmla="*/ 695325 h 2143125"/>
              <a:gd name="connsiteX89" fmla="*/ 4487642 w 4992467"/>
              <a:gd name="connsiteY89" fmla="*/ 714375 h 2143125"/>
              <a:gd name="connsiteX90" fmla="*/ 4516217 w 4992467"/>
              <a:gd name="connsiteY90" fmla="*/ 733425 h 2143125"/>
              <a:gd name="connsiteX91" fmla="*/ 4601942 w 4992467"/>
              <a:gd name="connsiteY91" fmla="*/ 809625 h 2143125"/>
              <a:gd name="connsiteX92" fmla="*/ 4630517 w 4992467"/>
              <a:gd name="connsiteY92" fmla="*/ 819150 h 2143125"/>
              <a:gd name="connsiteX93" fmla="*/ 4687667 w 4992467"/>
              <a:gd name="connsiteY93" fmla="*/ 857250 h 2143125"/>
              <a:gd name="connsiteX94" fmla="*/ 4754342 w 4992467"/>
              <a:gd name="connsiteY94" fmla="*/ 876300 h 2143125"/>
              <a:gd name="connsiteX95" fmla="*/ 4782917 w 4992467"/>
              <a:gd name="connsiteY95" fmla="*/ 885825 h 2143125"/>
              <a:gd name="connsiteX96" fmla="*/ 4849592 w 4992467"/>
              <a:gd name="connsiteY96" fmla="*/ 904875 h 2143125"/>
              <a:gd name="connsiteX97" fmla="*/ 4878167 w 4992467"/>
              <a:gd name="connsiteY97" fmla="*/ 923925 h 2143125"/>
              <a:gd name="connsiteX98" fmla="*/ 4906742 w 4992467"/>
              <a:gd name="connsiteY98" fmla="*/ 933450 h 2143125"/>
              <a:gd name="connsiteX99" fmla="*/ 4963892 w 4992467"/>
              <a:gd name="connsiteY99" fmla="*/ 971550 h 2143125"/>
              <a:gd name="connsiteX100" fmla="*/ 4992467 w 4992467"/>
              <a:gd name="connsiteY100" fmla="*/ 1008111 h 2143125"/>
              <a:gd name="connsiteX101" fmla="*/ 4220942 w 4992467"/>
              <a:gd name="connsiteY101" fmla="*/ 2038350 h 2143125"/>
              <a:gd name="connsiteX102" fmla="*/ 4154267 w 4992467"/>
              <a:gd name="connsiteY102" fmla="*/ 2114550 h 2143125"/>
              <a:gd name="connsiteX103" fmla="*/ 4106642 w 4992467"/>
              <a:gd name="connsiteY103" fmla="*/ 2124075 h 2143125"/>
              <a:gd name="connsiteX104" fmla="*/ 3906617 w 4992467"/>
              <a:gd name="connsiteY104" fmla="*/ 2143125 h 2143125"/>
              <a:gd name="connsiteX105" fmla="*/ 3458942 w 4992467"/>
              <a:gd name="connsiteY105" fmla="*/ 2124075 h 2143125"/>
              <a:gd name="connsiteX106" fmla="*/ 3344642 w 4992467"/>
              <a:gd name="connsiteY106" fmla="*/ 2095500 h 2143125"/>
              <a:gd name="connsiteX107" fmla="*/ 3297017 w 4992467"/>
              <a:gd name="connsiteY107" fmla="*/ 2085975 h 2143125"/>
              <a:gd name="connsiteX108" fmla="*/ 3068417 w 4992467"/>
              <a:gd name="connsiteY108" fmla="*/ 2095500 h 2143125"/>
              <a:gd name="connsiteX109" fmla="*/ 3030317 w 4992467"/>
              <a:gd name="connsiteY109" fmla="*/ 2105025 h 2143125"/>
              <a:gd name="connsiteX110" fmla="*/ 2925542 w 4992467"/>
              <a:gd name="connsiteY110" fmla="*/ 2114550 h 2143125"/>
              <a:gd name="connsiteX111" fmla="*/ 2858867 w 4992467"/>
              <a:gd name="connsiteY111" fmla="*/ 2124075 h 2143125"/>
              <a:gd name="connsiteX112" fmla="*/ 2011142 w 4992467"/>
              <a:gd name="connsiteY112" fmla="*/ 2114550 h 2143125"/>
              <a:gd name="connsiteX113" fmla="*/ 1887317 w 4992467"/>
              <a:gd name="connsiteY113" fmla="*/ 2095500 h 2143125"/>
              <a:gd name="connsiteX114" fmla="*/ 1639667 w 4992467"/>
              <a:gd name="connsiteY114" fmla="*/ 2085975 h 2143125"/>
              <a:gd name="connsiteX115" fmla="*/ 1553942 w 4992467"/>
              <a:gd name="connsiteY115" fmla="*/ 2076450 h 2143125"/>
              <a:gd name="connsiteX116" fmla="*/ 1525367 w 4992467"/>
              <a:gd name="connsiteY116" fmla="*/ 2066925 h 2143125"/>
              <a:gd name="connsiteX117" fmla="*/ 687167 w 4992467"/>
              <a:gd name="connsiteY117" fmla="*/ 2085975 h 2143125"/>
              <a:gd name="connsiteX118" fmla="*/ 620492 w 4992467"/>
              <a:gd name="connsiteY118" fmla="*/ 2076450 h 2143125"/>
              <a:gd name="connsiteX119" fmla="*/ 572867 w 4992467"/>
              <a:gd name="connsiteY11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367 w 4992467"/>
              <a:gd name="connsiteY18" fmla="*/ 809625 h 2143125"/>
              <a:gd name="connsiteX19" fmla="*/ 68042 w 4992467"/>
              <a:gd name="connsiteY19" fmla="*/ 733425 h 2143125"/>
              <a:gd name="connsiteX20" fmla="*/ 96617 w 4992467"/>
              <a:gd name="connsiteY20" fmla="*/ 714375 h 2143125"/>
              <a:gd name="connsiteX21" fmla="*/ 125192 w 4992467"/>
              <a:gd name="connsiteY21" fmla="*/ 695325 h 2143125"/>
              <a:gd name="connsiteX22" fmla="*/ 172817 w 4992467"/>
              <a:gd name="connsiteY22" fmla="*/ 647700 h 2143125"/>
              <a:gd name="connsiteX23" fmla="*/ 201392 w 4992467"/>
              <a:gd name="connsiteY23" fmla="*/ 638175 h 2143125"/>
              <a:gd name="connsiteX24" fmla="*/ 258542 w 4992467"/>
              <a:gd name="connsiteY24" fmla="*/ 600075 h 2143125"/>
              <a:gd name="connsiteX25" fmla="*/ 315692 w 4992467"/>
              <a:gd name="connsiteY25" fmla="*/ 571500 h 2143125"/>
              <a:gd name="connsiteX26" fmla="*/ 344267 w 4992467"/>
              <a:gd name="connsiteY26" fmla="*/ 561975 h 2143125"/>
              <a:gd name="connsiteX27" fmla="*/ 401417 w 4992467"/>
              <a:gd name="connsiteY27" fmla="*/ 523875 h 2143125"/>
              <a:gd name="connsiteX28" fmla="*/ 429992 w 4992467"/>
              <a:gd name="connsiteY28" fmla="*/ 504825 h 2143125"/>
              <a:gd name="connsiteX29" fmla="*/ 458567 w 4992467"/>
              <a:gd name="connsiteY29" fmla="*/ 495300 h 2143125"/>
              <a:gd name="connsiteX30" fmla="*/ 487142 w 4992467"/>
              <a:gd name="connsiteY30" fmla="*/ 476250 h 2143125"/>
              <a:gd name="connsiteX31" fmla="*/ 544292 w 4992467"/>
              <a:gd name="connsiteY31" fmla="*/ 457200 h 2143125"/>
              <a:gd name="connsiteX32" fmla="*/ 649067 w 4992467"/>
              <a:gd name="connsiteY32" fmla="*/ 428625 h 2143125"/>
              <a:gd name="connsiteX33" fmla="*/ 830042 w 4992467"/>
              <a:gd name="connsiteY33" fmla="*/ 409575 h 2143125"/>
              <a:gd name="connsiteX34" fmla="*/ 925292 w 4992467"/>
              <a:gd name="connsiteY34" fmla="*/ 381000 h 2143125"/>
              <a:gd name="connsiteX35" fmla="*/ 953867 w 4992467"/>
              <a:gd name="connsiteY35" fmla="*/ 361950 h 2143125"/>
              <a:gd name="connsiteX36" fmla="*/ 1011017 w 4992467"/>
              <a:gd name="connsiteY36" fmla="*/ 342900 h 2143125"/>
              <a:gd name="connsiteX37" fmla="*/ 1096742 w 4992467"/>
              <a:gd name="connsiteY37" fmla="*/ 304800 h 2143125"/>
              <a:gd name="connsiteX38" fmla="*/ 1182467 w 4992467"/>
              <a:gd name="connsiteY38" fmla="*/ 285750 h 2143125"/>
              <a:gd name="connsiteX39" fmla="*/ 1220567 w 4992467"/>
              <a:gd name="connsiteY39" fmla="*/ 276225 h 2143125"/>
              <a:gd name="connsiteX40" fmla="*/ 1411067 w 4992467"/>
              <a:gd name="connsiteY40" fmla="*/ 266700 h 2143125"/>
              <a:gd name="connsiteX41" fmla="*/ 1458692 w 4992467"/>
              <a:gd name="connsiteY41" fmla="*/ 257175 h 2143125"/>
              <a:gd name="connsiteX42" fmla="*/ 1487267 w 4992467"/>
              <a:gd name="connsiteY42" fmla="*/ 247650 h 2143125"/>
              <a:gd name="connsiteX43" fmla="*/ 1544417 w 4992467"/>
              <a:gd name="connsiteY43" fmla="*/ 238125 h 2143125"/>
              <a:gd name="connsiteX44" fmla="*/ 1658717 w 4992467"/>
              <a:gd name="connsiteY44" fmla="*/ 247650 h 2143125"/>
              <a:gd name="connsiteX45" fmla="*/ 1868267 w 4992467"/>
              <a:gd name="connsiteY45" fmla="*/ 228600 h 2143125"/>
              <a:gd name="connsiteX46" fmla="*/ 1953992 w 4992467"/>
              <a:gd name="connsiteY46" fmla="*/ 200025 h 2143125"/>
              <a:gd name="connsiteX47" fmla="*/ 1982567 w 4992467"/>
              <a:gd name="connsiteY47" fmla="*/ 190500 h 2143125"/>
              <a:gd name="connsiteX48" fmla="*/ 2011142 w 4992467"/>
              <a:gd name="connsiteY48" fmla="*/ 171450 h 2143125"/>
              <a:gd name="connsiteX49" fmla="*/ 2068292 w 4992467"/>
              <a:gd name="connsiteY49" fmla="*/ 152400 h 2143125"/>
              <a:gd name="connsiteX50" fmla="*/ 2154017 w 4992467"/>
              <a:gd name="connsiteY50" fmla="*/ 114300 h 2143125"/>
              <a:gd name="connsiteX51" fmla="*/ 2496917 w 4992467"/>
              <a:gd name="connsiteY51" fmla="*/ 95250 h 2143125"/>
              <a:gd name="connsiteX52" fmla="*/ 2582642 w 4992467"/>
              <a:gd name="connsiteY52" fmla="*/ 66675 h 2143125"/>
              <a:gd name="connsiteX53" fmla="*/ 2611217 w 4992467"/>
              <a:gd name="connsiteY53" fmla="*/ 57150 h 2143125"/>
              <a:gd name="connsiteX54" fmla="*/ 2639792 w 4992467"/>
              <a:gd name="connsiteY54" fmla="*/ 38100 h 2143125"/>
              <a:gd name="connsiteX55" fmla="*/ 2696942 w 4992467"/>
              <a:gd name="connsiteY55" fmla="*/ 19050 h 2143125"/>
              <a:gd name="connsiteX56" fmla="*/ 2763617 w 4992467"/>
              <a:gd name="connsiteY56" fmla="*/ 0 h 2143125"/>
              <a:gd name="connsiteX57" fmla="*/ 2982692 w 4992467"/>
              <a:gd name="connsiteY57" fmla="*/ 9525 h 2143125"/>
              <a:gd name="connsiteX58" fmla="*/ 3039842 w 4992467"/>
              <a:gd name="connsiteY58" fmla="*/ 28575 h 2143125"/>
              <a:gd name="connsiteX59" fmla="*/ 3077942 w 4992467"/>
              <a:gd name="connsiteY59" fmla="*/ 38100 h 2143125"/>
              <a:gd name="connsiteX60" fmla="*/ 3135092 w 4992467"/>
              <a:gd name="connsiteY60" fmla="*/ 57150 h 2143125"/>
              <a:gd name="connsiteX61" fmla="*/ 3192242 w 4992467"/>
              <a:gd name="connsiteY61" fmla="*/ 76200 h 2143125"/>
              <a:gd name="connsiteX62" fmla="*/ 3220817 w 4992467"/>
              <a:gd name="connsiteY62" fmla="*/ 85725 h 2143125"/>
              <a:gd name="connsiteX63" fmla="*/ 3249392 w 4992467"/>
              <a:gd name="connsiteY63" fmla="*/ 95250 h 2143125"/>
              <a:gd name="connsiteX64" fmla="*/ 3363692 w 4992467"/>
              <a:gd name="connsiteY64" fmla="*/ 104775 h 2143125"/>
              <a:gd name="connsiteX65" fmla="*/ 3420842 w 4992467"/>
              <a:gd name="connsiteY65" fmla="*/ 133350 h 2143125"/>
              <a:gd name="connsiteX66" fmla="*/ 3449417 w 4992467"/>
              <a:gd name="connsiteY66" fmla="*/ 161925 h 2143125"/>
              <a:gd name="connsiteX67" fmla="*/ 3506567 w 4992467"/>
              <a:gd name="connsiteY67" fmla="*/ 200025 h 2143125"/>
              <a:gd name="connsiteX68" fmla="*/ 3535142 w 4992467"/>
              <a:gd name="connsiteY68" fmla="*/ 219075 h 2143125"/>
              <a:gd name="connsiteX69" fmla="*/ 3563717 w 4992467"/>
              <a:gd name="connsiteY69" fmla="*/ 247650 h 2143125"/>
              <a:gd name="connsiteX70" fmla="*/ 3620867 w 4992467"/>
              <a:gd name="connsiteY70" fmla="*/ 266700 h 2143125"/>
              <a:gd name="connsiteX71" fmla="*/ 3678017 w 4992467"/>
              <a:gd name="connsiteY71" fmla="*/ 295275 h 2143125"/>
              <a:gd name="connsiteX72" fmla="*/ 3706592 w 4992467"/>
              <a:gd name="connsiteY72" fmla="*/ 314325 h 2143125"/>
              <a:gd name="connsiteX73" fmla="*/ 3744692 w 4992467"/>
              <a:gd name="connsiteY73" fmla="*/ 323850 h 2143125"/>
              <a:gd name="connsiteX74" fmla="*/ 3887567 w 4992467"/>
              <a:gd name="connsiteY74" fmla="*/ 342900 h 2143125"/>
              <a:gd name="connsiteX75" fmla="*/ 3944717 w 4992467"/>
              <a:gd name="connsiteY75" fmla="*/ 361950 h 2143125"/>
              <a:gd name="connsiteX76" fmla="*/ 3973292 w 4992467"/>
              <a:gd name="connsiteY76" fmla="*/ 371475 h 2143125"/>
              <a:gd name="connsiteX77" fmla="*/ 4030442 w 4992467"/>
              <a:gd name="connsiteY77" fmla="*/ 419100 h 2143125"/>
              <a:gd name="connsiteX78" fmla="*/ 4087592 w 4992467"/>
              <a:gd name="connsiteY78" fmla="*/ 457200 h 2143125"/>
              <a:gd name="connsiteX79" fmla="*/ 4116167 w 4992467"/>
              <a:gd name="connsiteY79" fmla="*/ 476250 h 2143125"/>
              <a:gd name="connsiteX80" fmla="*/ 4173317 w 4992467"/>
              <a:gd name="connsiteY80" fmla="*/ 514350 h 2143125"/>
              <a:gd name="connsiteX81" fmla="*/ 4201892 w 4992467"/>
              <a:gd name="connsiteY81" fmla="*/ 533400 h 2143125"/>
              <a:gd name="connsiteX82" fmla="*/ 4230467 w 4992467"/>
              <a:gd name="connsiteY82" fmla="*/ 542925 h 2143125"/>
              <a:gd name="connsiteX83" fmla="*/ 4259042 w 4992467"/>
              <a:gd name="connsiteY83" fmla="*/ 571500 h 2143125"/>
              <a:gd name="connsiteX84" fmla="*/ 4316192 w 4992467"/>
              <a:gd name="connsiteY84" fmla="*/ 600075 h 2143125"/>
              <a:gd name="connsiteX85" fmla="*/ 4344767 w 4992467"/>
              <a:gd name="connsiteY85" fmla="*/ 628650 h 2143125"/>
              <a:gd name="connsiteX86" fmla="*/ 4373342 w 4992467"/>
              <a:gd name="connsiteY86" fmla="*/ 638175 h 2143125"/>
              <a:gd name="connsiteX87" fmla="*/ 4459067 w 4992467"/>
              <a:gd name="connsiteY87" fmla="*/ 695325 h 2143125"/>
              <a:gd name="connsiteX88" fmla="*/ 4487642 w 4992467"/>
              <a:gd name="connsiteY88" fmla="*/ 714375 h 2143125"/>
              <a:gd name="connsiteX89" fmla="*/ 4516217 w 4992467"/>
              <a:gd name="connsiteY89" fmla="*/ 733425 h 2143125"/>
              <a:gd name="connsiteX90" fmla="*/ 4601942 w 4992467"/>
              <a:gd name="connsiteY90" fmla="*/ 809625 h 2143125"/>
              <a:gd name="connsiteX91" fmla="*/ 4630517 w 4992467"/>
              <a:gd name="connsiteY91" fmla="*/ 819150 h 2143125"/>
              <a:gd name="connsiteX92" fmla="*/ 4687667 w 4992467"/>
              <a:gd name="connsiteY92" fmla="*/ 857250 h 2143125"/>
              <a:gd name="connsiteX93" fmla="*/ 4754342 w 4992467"/>
              <a:gd name="connsiteY93" fmla="*/ 876300 h 2143125"/>
              <a:gd name="connsiteX94" fmla="*/ 4782917 w 4992467"/>
              <a:gd name="connsiteY94" fmla="*/ 885825 h 2143125"/>
              <a:gd name="connsiteX95" fmla="*/ 4849592 w 4992467"/>
              <a:gd name="connsiteY95" fmla="*/ 904875 h 2143125"/>
              <a:gd name="connsiteX96" fmla="*/ 4878167 w 4992467"/>
              <a:gd name="connsiteY96" fmla="*/ 923925 h 2143125"/>
              <a:gd name="connsiteX97" fmla="*/ 4906742 w 4992467"/>
              <a:gd name="connsiteY97" fmla="*/ 933450 h 2143125"/>
              <a:gd name="connsiteX98" fmla="*/ 4963892 w 4992467"/>
              <a:gd name="connsiteY98" fmla="*/ 971550 h 2143125"/>
              <a:gd name="connsiteX99" fmla="*/ 4992467 w 4992467"/>
              <a:gd name="connsiteY99" fmla="*/ 1008111 h 2143125"/>
              <a:gd name="connsiteX100" fmla="*/ 4220942 w 4992467"/>
              <a:gd name="connsiteY100" fmla="*/ 2038350 h 2143125"/>
              <a:gd name="connsiteX101" fmla="*/ 4154267 w 4992467"/>
              <a:gd name="connsiteY101" fmla="*/ 2114550 h 2143125"/>
              <a:gd name="connsiteX102" fmla="*/ 4106642 w 4992467"/>
              <a:gd name="connsiteY102" fmla="*/ 2124075 h 2143125"/>
              <a:gd name="connsiteX103" fmla="*/ 3906617 w 4992467"/>
              <a:gd name="connsiteY103" fmla="*/ 2143125 h 2143125"/>
              <a:gd name="connsiteX104" fmla="*/ 3458942 w 4992467"/>
              <a:gd name="connsiteY104" fmla="*/ 2124075 h 2143125"/>
              <a:gd name="connsiteX105" fmla="*/ 3344642 w 4992467"/>
              <a:gd name="connsiteY105" fmla="*/ 2095500 h 2143125"/>
              <a:gd name="connsiteX106" fmla="*/ 3297017 w 4992467"/>
              <a:gd name="connsiteY106" fmla="*/ 2085975 h 2143125"/>
              <a:gd name="connsiteX107" fmla="*/ 3068417 w 4992467"/>
              <a:gd name="connsiteY107" fmla="*/ 2095500 h 2143125"/>
              <a:gd name="connsiteX108" fmla="*/ 3030317 w 4992467"/>
              <a:gd name="connsiteY108" fmla="*/ 2105025 h 2143125"/>
              <a:gd name="connsiteX109" fmla="*/ 2925542 w 4992467"/>
              <a:gd name="connsiteY109" fmla="*/ 2114550 h 2143125"/>
              <a:gd name="connsiteX110" fmla="*/ 2858867 w 4992467"/>
              <a:gd name="connsiteY110" fmla="*/ 2124075 h 2143125"/>
              <a:gd name="connsiteX111" fmla="*/ 2011142 w 4992467"/>
              <a:gd name="connsiteY111" fmla="*/ 2114550 h 2143125"/>
              <a:gd name="connsiteX112" fmla="*/ 1887317 w 4992467"/>
              <a:gd name="connsiteY112" fmla="*/ 2095500 h 2143125"/>
              <a:gd name="connsiteX113" fmla="*/ 1639667 w 4992467"/>
              <a:gd name="connsiteY113" fmla="*/ 2085975 h 2143125"/>
              <a:gd name="connsiteX114" fmla="*/ 1553942 w 4992467"/>
              <a:gd name="connsiteY114" fmla="*/ 2076450 h 2143125"/>
              <a:gd name="connsiteX115" fmla="*/ 1525367 w 4992467"/>
              <a:gd name="connsiteY115" fmla="*/ 2066925 h 2143125"/>
              <a:gd name="connsiteX116" fmla="*/ 687167 w 4992467"/>
              <a:gd name="connsiteY116" fmla="*/ 2085975 h 2143125"/>
              <a:gd name="connsiteX117" fmla="*/ 620492 w 4992467"/>
              <a:gd name="connsiteY117" fmla="*/ 2076450 h 2143125"/>
              <a:gd name="connsiteX118" fmla="*/ 572867 w 4992467"/>
              <a:gd name="connsiteY11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367 w 4992467"/>
              <a:gd name="connsiteY17" fmla="*/ 809625 h 2143125"/>
              <a:gd name="connsiteX18" fmla="*/ 68042 w 4992467"/>
              <a:gd name="connsiteY18" fmla="*/ 733425 h 2143125"/>
              <a:gd name="connsiteX19" fmla="*/ 96617 w 4992467"/>
              <a:gd name="connsiteY19" fmla="*/ 714375 h 2143125"/>
              <a:gd name="connsiteX20" fmla="*/ 125192 w 4992467"/>
              <a:gd name="connsiteY20" fmla="*/ 695325 h 2143125"/>
              <a:gd name="connsiteX21" fmla="*/ 172817 w 4992467"/>
              <a:gd name="connsiteY21" fmla="*/ 647700 h 2143125"/>
              <a:gd name="connsiteX22" fmla="*/ 201392 w 4992467"/>
              <a:gd name="connsiteY22" fmla="*/ 638175 h 2143125"/>
              <a:gd name="connsiteX23" fmla="*/ 258542 w 4992467"/>
              <a:gd name="connsiteY23" fmla="*/ 600075 h 2143125"/>
              <a:gd name="connsiteX24" fmla="*/ 315692 w 4992467"/>
              <a:gd name="connsiteY24" fmla="*/ 571500 h 2143125"/>
              <a:gd name="connsiteX25" fmla="*/ 344267 w 4992467"/>
              <a:gd name="connsiteY25" fmla="*/ 561975 h 2143125"/>
              <a:gd name="connsiteX26" fmla="*/ 401417 w 4992467"/>
              <a:gd name="connsiteY26" fmla="*/ 523875 h 2143125"/>
              <a:gd name="connsiteX27" fmla="*/ 429992 w 4992467"/>
              <a:gd name="connsiteY27" fmla="*/ 504825 h 2143125"/>
              <a:gd name="connsiteX28" fmla="*/ 458567 w 4992467"/>
              <a:gd name="connsiteY28" fmla="*/ 495300 h 2143125"/>
              <a:gd name="connsiteX29" fmla="*/ 487142 w 4992467"/>
              <a:gd name="connsiteY29" fmla="*/ 476250 h 2143125"/>
              <a:gd name="connsiteX30" fmla="*/ 544292 w 4992467"/>
              <a:gd name="connsiteY30" fmla="*/ 457200 h 2143125"/>
              <a:gd name="connsiteX31" fmla="*/ 649067 w 4992467"/>
              <a:gd name="connsiteY31" fmla="*/ 428625 h 2143125"/>
              <a:gd name="connsiteX32" fmla="*/ 830042 w 4992467"/>
              <a:gd name="connsiteY32" fmla="*/ 409575 h 2143125"/>
              <a:gd name="connsiteX33" fmla="*/ 925292 w 4992467"/>
              <a:gd name="connsiteY33" fmla="*/ 381000 h 2143125"/>
              <a:gd name="connsiteX34" fmla="*/ 953867 w 4992467"/>
              <a:gd name="connsiteY34" fmla="*/ 361950 h 2143125"/>
              <a:gd name="connsiteX35" fmla="*/ 1011017 w 4992467"/>
              <a:gd name="connsiteY35" fmla="*/ 342900 h 2143125"/>
              <a:gd name="connsiteX36" fmla="*/ 1096742 w 4992467"/>
              <a:gd name="connsiteY36" fmla="*/ 304800 h 2143125"/>
              <a:gd name="connsiteX37" fmla="*/ 1182467 w 4992467"/>
              <a:gd name="connsiteY37" fmla="*/ 285750 h 2143125"/>
              <a:gd name="connsiteX38" fmla="*/ 1220567 w 4992467"/>
              <a:gd name="connsiteY38" fmla="*/ 276225 h 2143125"/>
              <a:gd name="connsiteX39" fmla="*/ 1411067 w 4992467"/>
              <a:gd name="connsiteY39" fmla="*/ 266700 h 2143125"/>
              <a:gd name="connsiteX40" fmla="*/ 1458692 w 4992467"/>
              <a:gd name="connsiteY40" fmla="*/ 257175 h 2143125"/>
              <a:gd name="connsiteX41" fmla="*/ 1487267 w 4992467"/>
              <a:gd name="connsiteY41" fmla="*/ 247650 h 2143125"/>
              <a:gd name="connsiteX42" fmla="*/ 1544417 w 4992467"/>
              <a:gd name="connsiteY42" fmla="*/ 238125 h 2143125"/>
              <a:gd name="connsiteX43" fmla="*/ 1658717 w 4992467"/>
              <a:gd name="connsiteY43" fmla="*/ 247650 h 2143125"/>
              <a:gd name="connsiteX44" fmla="*/ 1868267 w 4992467"/>
              <a:gd name="connsiteY44" fmla="*/ 228600 h 2143125"/>
              <a:gd name="connsiteX45" fmla="*/ 1953992 w 4992467"/>
              <a:gd name="connsiteY45" fmla="*/ 200025 h 2143125"/>
              <a:gd name="connsiteX46" fmla="*/ 1982567 w 4992467"/>
              <a:gd name="connsiteY46" fmla="*/ 190500 h 2143125"/>
              <a:gd name="connsiteX47" fmla="*/ 2011142 w 4992467"/>
              <a:gd name="connsiteY47" fmla="*/ 171450 h 2143125"/>
              <a:gd name="connsiteX48" fmla="*/ 2068292 w 4992467"/>
              <a:gd name="connsiteY48" fmla="*/ 152400 h 2143125"/>
              <a:gd name="connsiteX49" fmla="*/ 2154017 w 4992467"/>
              <a:gd name="connsiteY49" fmla="*/ 114300 h 2143125"/>
              <a:gd name="connsiteX50" fmla="*/ 2496917 w 4992467"/>
              <a:gd name="connsiteY50" fmla="*/ 95250 h 2143125"/>
              <a:gd name="connsiteX51" fmla="*/ 2582642 w 4992467"/>
              <a:gd name="connsiteY51" fmla="*/ 66675 h 2143125"/>
              <a:gd name="connsiteX52" fmla="*/ 2611217 w 4992467"/>
              <a:gd name="connsiteY52" fmla="*/ 57150 h 2143125"/>
              <a:gd name="connsiteX53" fmla="*/ 2639792 w 4992467"/>
              <a:gd name="connsiteY53" fmla="*/ 38100 h 2143125"/>
              <a:gd name="connsiteX54" fmla="*/ 2696942 w 4992467"/>
              <a:gd name="connsiteY54" fmla="*/ 19050 h 2143125"/>
              <a:gd name="connsiteX55" fmla="*/ 2763617 w 4992467"/>
              <a:gd name="connsiteY55" fmla="*/ 0 h 2143125"/>
              <a:gd name="connsiteX56" fmla="*/ 2982692 w 4992467"/>
              <a:gd name="connsiteY56" fmla="*/ 9525 h 2143125"/>
              <a:gd name="connsiteX57" fmla="*/ 3039842 w 4992467"/>
              <a:gd name="connsiteY57" fmla="*/ 28575 h 2143125"/>
              <a:gd name="connsiteX58" fmla="*/ 3077942 w 4992467"/>
              <a:gd name="connsiteY58" fmla="*/ 38100 h 2143125"/>
              <a:gd name="connsiteX59" fmla="*/ 3135092 w 4992467"/>
              <a:gd name="connsiteY59" fmla="*/ 57150 h 2143125"/>
              <a:gd name="connsiteX60" fmla="*/ 3192242 w 4992467"/>
              <a:gd name="connsiteY60" fmla="*/ 76200 h 2143125"/>
              <a:gd name="connsiteX61" fmla="*/ 3220817 w 4992467"/>
              <a:gd name="connsiteY61" fmla="*/ 85725 h 2143125"/>
              <a:gd name="connsiteX62" fmla="*/ 3249392 w 4992467"/>
              <a:gd name="connsiteY62" fmla="*/ 95250 h 2143125"/>
              <a:gd name="connsiteX63" fmla="*/ 3363692 w 4992467"/>
              <a:gd name="connsiteY63" fmla="*/ 104775 h 2143125"/>
              <a:gd name="connsiteX64" fmla="*/ 3420842 w 4992467"/>
              <a:gd name="connsiteY64" fmla="*/ 133350 h 2143125"/>
              <a:gd name="connsiteX65" fmla="*/ 3449417 w 4992467"/>
              <a:gd name="connsiteY65" fmla="*/ 161925 h 2143125"/>
              <a:gd name="connsiteX66" fmla="*/ 3506567 w 4992467"/>
              <a:gd name="connsiteY66" fmla="*/ 200025 h 2143125"/>
              <a:gd name="connsiteX67" fmla="*/ 3535142 w 4992467"/>
              <a:gd name="connsiteY67" fmla="*/ 219075 h 2143125"/>
              <a:gd name="connsiteX68" fmla="*/ 3563717 w 4992467"/>
              <a:gd name="connsiteY68" fmla="*/ 247650 h 2143125"/>
              <a:gd name="connsiteX69" fmla="*/ 3620867 w 4992467"/>
              <a:gd name="connsiteY69" fmla="*/ 266700 h 2143125"/>
              <a:gd name="connsiteX70" fmla="*/ 3678017 w 4992467"/>
              <a:gd name="connsiteY70" fmla="*/ 295275 h 2143125"/>
              <a:gd name="connsiteX71" fmla="*/ 3706592 w 4992467"/>
              <a:gd name="connsiteY71" fmla="*/ 314325 h 2143125"/>
              <a:gd name="connsiteX72" fmla="*/ 3744692 w 4992467"/>
              <a:gd name="connsiteY72" fmla="*/ 323850 h 2143125"/>
              <a:gd name="connsiteX73" fmla="*/ 3887567 w 4992467"/>
              <a:gd name="connsiteY73" fmla="*/ 342900 h 2143125"/>
              <a:gd name="connsiteX74" fmla="*/ 3944717 w 4992467"/>
              <a:gd name="connsiteY74" fmla="*/ 361950 h 2143125"/>
              <a:gd name="connsiteX75" fmla="*/ 3973292 w 4992467"/>
              <a:gd name="connsiteY75" fmla="*/ 371475 h 2143125"/>
              <a:gd name="connsiteX76" fmla="*/ 4030442 w 4992467"/>
              <a:gd name="connsiteY76" fmla="*/ 419100 h 2143125"/>
              <a:gd name="connsiteX77" fmla="*/ 4087592 w 4992467"/>
              <a:gd name="connsiteY77" fmla="*/ 457200 h 2143125"/>
              <a:gd name="connsiteX78" fmla="*/ 4116167 w 4992467"/>
              <a:gd name="connsiteY78" fmla="*/ 476250 h 2143125"/>
              <a:gd name="connsiteX79" fmla="*/ 4173317 w 4992467"/>
              <a:gd name="connsiteY79" fmla="*/ 514350 h 2143125"/>
              <a:gd name="connsiteX80" fmla="*/ 4201892 w 4992467"/>
              <a:gd name="connsiteY80" fmla="*/ 533400 h 2143125"/>
              <a:gd name="connsiteX81" fmla="*/ 4230467 w 4992467"/>
              <a:gd name="connsiteY81" fmla="*/ 542925 h 2143125"/>
              <a:gd name="connsiteX82" fmla="*/ 4259042 w 4992467"/>
              <a:gd name="connsiteY82" fmla="*/ 571500 h 2143125"/>
              <a:gd name="connsiteX83" fmla="*/ 4316192 w 4992467"/>
              <a:gd name="connsiteY83" fmla="*/ 600075 h 2143125"/>
              <a:gd name="connsiteX84" fmla="*/ 4344767 w 4992467"/>
              <a:gd name="connsiteY84" fmla="*/ 628650 h 2143125"/>
              <a:gd name="connsiteX85" fmla="*/ 4373342 w 4992467"/>
              <a:gd name="connsiteY85" fmla="*/ 638175 h 2143125"/>
              <a:gd name="connsiteX86" fmla="*/ 4459067 w 4992467"/>
              <a:gd name="connsiteY86" fmla="*/ 695325 h 2143125"/>
              <a:gd name="connsiteX87" fmla="*/ 4487642 w 4992467"/>
              <a:gd name="connsiteY87" fmla="*/ 714375 h 2143125"/>
              <a:gd name="connsiteX88" fmla="*/ 4516217 w 4992467"/>
              <a:gd name="connsiteY88" fmla="*/ 733425 h 2143125"/>
              <a:gd name="connsiteX89" fmla="*/ 4601942 w 4992467"/>
              <a:gd name="connsiteY89" fmla="*/ 809625 h 2143125"/>
              <a:gd name="connsiteX90" fmla="*/ 4630517 w 4992467"/>
              <a:gd name="connsiteY90" fmla="*/ 819150 h 2143125"/>
              <a:gd name="connsiteX91" fmla="*/ 4687667 w 4992467"/>
              <a:gd name="connsiteY91" fmla="*/ 857250 h 2143125"/>
              <a:gd name="connsiteX92" fmla="*/ 4754342 w 4992467"/>
              <a:gd name="connsiteY92" fmla="*/ 876300 h 2143125"/>
              <a:gd name="connsiteX93" fmla="*/ 4782917 w 4992467"/>
              <a:gd name="connsiteY93" fmla="*/ 885825 h 2143125"/>
              <a:gd name="connsiteX94" fmla="*/ 4849592 w 4992467"/>
              <a:gd name="connsiteY94" fmla="*/ 904875 h 2143125"/>
              <a:gd name="connsiteX95" fmla="*/ 4878167 w 4992467"/>
              <a:gd name="connsiteY95" fmla="*/ 923925 h 2143125"/>
              <a:gd name="connsiteX96" fmla="*/ 4906742 w 4992467"/>
              <a:gd name="connsiteY96" fmla="*/ 933450 h 2143125"/>
              <a:gd name="connsiteX97" fmla="*/ 4963892 w 4992467"/>
              <a:gd name="connsiteY97" fmla="*/ 971550 h 2143125"/>
              <a:gd name="connsiteX98" fmla="*/ 4992467 w 4992467"/>
              <a:gd name="connsiteY98" fmla="*/ 1008111 h 2143125"/>
              <a:gd name="connsiteX99" fmla="*/ 4220942 w 4992467"/>
              <a:gd name="connsiteY99" fmla="*/ 2038350 h 2143125"/>
              <a:gd name="connsiteX100" fmla="*/ 4154267 w 4992467"/>
              <a:gd name="connsiteY100" fmla="*/ 2114550 h 2143125"/>
              <a:gd name="connsiteX101" fmla="*/ 4106642 w 4992467"/>
              <a:gd name="connsiteY101" fmla="*/ 2124075 h 2143125"/>
              <a:gd name="connsiteX102" fmla="*/ 3906617 w 4992467"/>
              <a:gd name="connsiteY102" fmla="*/ 2143125 h 2143125"/>
              <a:gd name="connsiteX103" fmla="*/ 3458942 w 4992467"/>
              <a:gd name="connsiteY103" fmla="*/ 2124075 h 2143125"/>
              <a:gd name="connsiteX104" fmla="*/ 3344642 w 4992467"/>
              <a:gd name="connsiteY104" fmla="*/ 2095500 h 2143125"/>
              <a:gd name="connsiteX105" fmla="*/ 3297017 w 4992467"/>
              <a:gd name="connsiteY105" fmla="*/ 2085975 h 2143125"/>
              <a:gd name="connsiteX106" fmla="*/ 3068417 w 4992467"/>
              <a:gd name="connsiteY106" fmla="*/ 2095500 h 2143125"/>
              <a:gd name="connsiteX107" fmla="*/ 3030317 w 4992467"/>
              <a:gd name="connsiteY107" fmla="*/ 2105025 h 2143125"/>
              <a:gd name="connsiteX108" fmla="*/ 2925542 w 4992467"/>
              <a:gd name="connsiteY108" fmla="*/ 2114550 h 2143125"/>
              <a:gd name="connsiteX109" fmla="*/ 2858867 w 4992467"/>
              <a:gd name="connsiteY109" fmla="*/ 2124075 h 2143125"/>
              <a:gd name="connsiteX110" fmla="*/ 2011142 w 4992467"/>
              <a:gd name="connsiteY110" fmla="*/ 2114550 h 2143125"/>
              <a:gd name="connsiteX111" fmla="*/ 1887317 w 4992467"/>
              <a:gd name="connsiteY111" fmla="*/ 2095500 h 2143125"/>
              <a:gd name="connsiteX112" fmla="*/ 1639667 w 4992467"/>
              <a:gd name="connsiteY112" fmla="*/ 2085975 h 2143125"/>
              <a:gd name="connsiteX113" fmla="*/ 1553942 w 4992467"/>
              <a:gd name="connsiteY113" fmla="*/ 2076450 h 2143125"/>
              <a:gd name="connsiteX114" fmla="*/ 1525367 w 4992467"/>
              <a:gd name="connsiteY114" fmla="*/ 2066925 h 2143125"/>
              <a:gd name="connsiteX115" fmla="*/ 687167 w 4992467"/>
              <a:gd name="connsiteY115" fmla="*/ 2085975 h 2143125"/>
              <a:gd name="connsiteX116" fmla="*/ 620492 w 4992467"/>
              <a:gd name="connsiteY116" fmla="*/ 2076450 h 2143125"/>
              <a:gd name="connsiteX117" fmla="*/ 572867 w 4992467"/>
              <a:gd name="connsiteY11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367 w 4992467"/>
              <a:gd name="connsiteY16" fmla="*/ 809625 h 2143125"/>
              <a:gd name="connsiteX17" fmla="*/ 68042 w 4992467"/>
              <a:gd name="connsiteY17" fmla="*/ 733425 h 2143125"/>
              <a:gd name="connsiteX18" fmla="*/ 96617 w 4992467"/>
              <a:gd name="connsiteY18" fmla="*/ 714375 h 2143125"/>
              <a:gd name="connsiteX19" fmla="*/ 125192 w 4992467"/>
              <a:gd name="connsiteY19" fmla="*/ 695325 h 2143125"/>
              <a:gd name="connsiteX20" fmla="*/ 172817 w 4992467"/>
              <a:gd name="connsiteY20" fmla="*/ 647700 h 2143125"/>
              <a:gd name="connsiteX21" fmla="*/ 201392 w 4992467"/>
              <a:gd name="connsiteY21" fmla="*/ 638175 h 2143125"/>
              <a:gd name="connsiteX22" fmla="*/ 258542 w 4992467"/>
              <a:gd name="connsiteY22" fmla="*/ 600075 h 2143125"/>
              <a:gd name="connsiteX23" fmla="*/ 315692 w 4992467"/>
              <a:gd name="connsiteY23" fmla="*/ 571500 h 2143125"/>
              <a:gd name="connsiteX24" fmla="*/ 344267 w 4992467"/>
              <a:gd name="connsiteY24" fmla="*/ 561975 h 2143125"/>
              <a:gd name="connsiteX25" fmla="*/ 401417 w 4992467"/>
              <a:gd name="connsiteY25" fmla="*/ 523875 h 2143125"/>
              <a:gd name="connsiteX26" fmla="*/ 429992 w 4992467"/>
              <a:gd name="connsiteY26" fmla="*/ 504825 h 2143125"/>
              <a:gd name="connsiteX27" fmla="*/ 458567 w 4992467"/>
              <a:gd name="connsiteY27" fmla="*/ 495300 h 2143125"/>
              <a:gd name="connsiteX28" fmla="*/ 487142 w 4992467"/>
              <a:gd name="connsiteY28" fmla="*/ 476250 h 2143125"/>
              <a:gd name="connsiteX29" fmla="*/ 544292 w 4992467"/>
              <a:gd name="connsiteY29" fmla="*/ 457200 h 2143125"/>
              <a:gd name="connsiteX30" fmla="*/ 649067 w 4992467"/>
              <a:gd name="connsiteY30" fmla="*/ 428625 h 2143125"/>
              <a:gd name="connsiteX31" fmla="*/ 830042 w 4992467"/>
              <a:gd name="connsiteY31" fmla="*/ 409575 h 2143125"/>
              <a:gd name="connsiteX32" fmla="*/ 925292 w 4992467"/>
              <a:gd name="connsiteY32" fmla="*/ 381000 h 2143125"/>
              <a:gd name="connsiteX33" fmla="*/ 953867 w 4992467"/>
              <a:gd name="connsiteY33" fmla="*/ 361950 h 2143125"/>
              <a:gd name="connsiteX34" fmla="*/ 1011017 w 4992467"/>
              <a:gd name="connsiteY34" fmla="*/ 342900 h 2143125"/>
              <a:gd name="connsiteX35" fmla="*/ 1096742 w 4992467"/>
              <a:gd name="connsiteY35" fmla="*/ 304800 h 2143125"/>
              <a:gd name="connsiteX36" fmla="*/ 1182467 w 4992467"/>
              <a:gd name="connsiteY36" fmla="*/ 285750 h 2143125"/>
              <a:gd name="connsiteX37" fmla="*/ 1220567 w 4992467"/>
              <a:gd name="connsiteY37" fmla="*/ 276225 h 2143125"/>
              <a:gd name="connsiteX38" fmla="*/ 1411067 w 4992467"/>
              <a:gd name="connsiteY38" fmla="*/ 266700 h 2143125"/>
              <a:gd name="connsiteX39" fmla="*/ 1458692 w 4992467"/>
              <a:gd name="connsiteY39" fmla="*/ 257175 h 2143125"/>
              <a:gd name="connsiteX40" fmla="*/ 1487267 w 4992467"/>
              <a:gd name="connsiteY40" fmla="*/ 247650 h 2143125"/>
              <a:gd name="connsiteX41" fmla="*/ 1544417 w 4992467"/>
              <a:gd name="connsiteY41" fmla="*/ 238125 h 2143125"/>
              <a:gd name="connsiteX42" fmla="*/ 1658717 w 4992467"/>
              <a:gd name="connsiteY42" fmla="*/ 247650 h 2143125"/>
              <a:gd name="connsiteX43" fmla="*/ 1868267 w 4992467"/>
              <a:gd name="connsiteY43" fmla="*/ 228600 h 2143125"/>
              <a:gd name="connsiteX44" fmla="*/ 1953992 w 4992467"/>
              <a:gd name="connsiteY44" fmla="*/ 200025 h 2143125"/>
              <a:gd name="connsiteX45" fmla="*/ 1982567 w 4992467"/>
              <a:gd name="connsiteY45" fmla="*/ 190500 h 2143125"/>
              <a:gd name="connsiteX46" fmla="*/ 2011142 w 4992467"/>
              <a:gd name="connsiteY46" fmla="*/ 171450 h 2143125"/>
              <a:gd name="connsiteX47" fmla="*/ 2068292 w 4992467"/>
              <a:gd name="connsiteY47" fmla="*/ 152400 h 2143125"/>
              <a:gd name="connsiteX48" fmla="*/ 2154017 w 4992467"/>
              <a:gd name="connsiteY48" fmla="*/ 114300 h 2143125"/>
              <a:gd name="connsiteX49" fmla="*/ 2496917 w 4992467"/>
              <a:gd name="connsiteY49" fmla="*/ 95250 h 2143125"/>
              <a:gd name="connsiteX50" fmla="*/ 2582642 w 4992467"/>
              <a:gd name="connsiteY50" fmla="*/ 66675 h 2143125"/>
              <a:gd name="connsiteX51" fmla="*/ 2611217 w 4992467"/>
              <a:gd name="connsiteY51" fmla="*/ 57150 h 2143125"/>
              <a:gd name="connsiteX52" fmla="*/ 2639792 w 4992467"/>
              <a:gd name="connsiteY52" fmla="*/ 38100 h 2143125"/>
              <a:gd name="connsiteX53" fmla="*/ 2696942 w 4992467"/>
              <a:gd name="connsiteY53" fmla="*/ 19050 h 2143125"/>
              <a:gd name="connsiteX54" fmla="*/ 2763617 w 4992467"/>
              <a:gd name="connsiteY54" fmla="*/ 0 h 2143125"/>
              <a:gd name="connsiteX55" fmla="*/ 2982692 w 4992467"/>
              <a:gd name="connsiteY55" fmla="*/ 9525 h 2143125"/>
              <a:gd name="connsiteX56" fmla="*/ 3039842 w 4992467"/>
              <a:gd name="connsiteY56" fmla="*/ 28575 h 2143125"/>
              <a:gd name="connsiteX57" fmla="*/ 3077942 w 4992467"/>
              <a:gd name="connsiteY57" fmla="*/ 38100 h 2143125"/>
              <a:gd name="connsiteX58" fmla="*/ 3135092 w 4992467"/>
              <a:gd name="connsiteY58" fmla="*/ 57150 h 2143125"/>
              <a:gd name="connsiteX59" fmla="*/ 3192242 w 4992467"/>
              <a:gd name="connsiteY59" fmla="*/ 76200 h 2143125"/>
              <a:gd name="connsiteX60" fmla="*/ 3220817 w 4992467"/>
              <a:gd name="connsiteY60" fmla="*/ 85725 h 2143125"/>
              <a:gd name="connsiteX61" fmla="*/ 3249392 w 4992467"/>
              <a:gd name="connsiteY61" fmla="*/ 95250 h 2143125"/>
              <a:gd name="connsiteX62" fmla="*/ 3363692 w 4992467"/>
              <a:gd name="connsiteY62" fmla="*/ 104775 h 2143125"/>
              <a:gd name="connsiteX63" fmla="*/ 3420842 w 4992467"/>
              <a:gd name="connsiteY63" fmla="*/ 133350 h 2143125"/>
              <a:gd name="connsiteX64" fmla="*/ 3449417 w 4992467"/>
              <a:gd name="connsiteY64" fmla="*/ 161925 h 2143125"/>
              <a:gd name="connsiteX65" fmla="*/ 3506567 w 4992467"/>
              <a:gd name="connsiteY65" fmla="*/ 200025 h 2143125"/>
              <a:gd name="connsiteX66" fmla="*/ 3535142 w 4992467"/>
              <a:gd name="connsiteY66" fmla="*/ 219075 h 2143125"/>
              <a:gd name="connsiteX67" fmla="*/ 3563717 w 4992467"/>
              <a:gd name="connsiteY67" fmla="*/ 247650 h 2143125"/>
              <a:gd name="connsiteX68" fmla="*/ 3620867 w 4992467"/>
              <a:gd name="connsiteY68" fmla="*/ 266700 h 2143125"/>
              <a:gd name="connsiteX69" fmla="*/ 3678017 w 4992467"/>
              <a:gd name="connsiteY69" fmla="*/ 295275 h 2143125"/>
              <a:gd name="connsiteX70" fmla="*/ 3706592 w 4992467"/>
              <a:gd name="connsiteY70" fmla="*/ 314325 h 2143125"/>
              <a:gd name="connsiteX71" fmla="*/ 3744692 w 4992467"/>
              <a:gd name="connsiteY71" fmla="*/ 323850 h 2143125"/>
              <a:gd name="connsiteX72" fmla="*/ 3887567 w 4992467"/>
              <a:gd name="connsiteY72" fmla="*/ 342900 h 2143125"/>
              <a:gd name="connsiteX73" fmla="*/ 3944717 w 4992467"/>
              <a:gd name="connsiteY73" fmla="*/ 361950 h 2143125"/>
              <a:gd name="connsiteX74" fmla="*/ 3973292 w 4992467"/>
              <a:gd name="connsiteY74" fmla="*/ 371475 h 2143125"/>
              <a:gd name="connsiteX75" fmla="*/ 4030442 w 4992467"/>
              <a:gd name="connsiteY75" fmla="*/ 419100 h 2143125"/>
              <a:gd name="connsiteX76" fmla="*/ 4087592 w 4992467"/>
              <a:gd name="connsiteY76" fmla="*/ 457200 h 2143125"/>
              <a:gd name="connsiteX77" fmla="*/ 4116167 w 4992467"/>
              <a:gd name="connsiteY77" fmla="*/ 476250 h 2143125"/>
              <a:gd name="connsiteX78" fmla="*/ 4173317 w 4992467"/>
              <a:gd name="connsiteY78" fmla="*/ 514350 h 2143125"/>
              <a:gd name="connsiteX79" fmla="*/ 4201892 w 4992467"/>
              <a:gd name="connsiteY79" fmla="*/ 533400 h 2143125"/>
              <a:gd name="connsiteX80" fmla="*/ 4230467 w 4992467"/>
              <a:gd name="connsiteY80" fmla="*/ 542925 h 2143125"/>
              <a:gd name="connsiteX81" fmla="*/ 4259042 w 4992467"/>
              <a:gd name="connsiteY81" fmla="*/ 571500 h 2143125"/>
              <a:gd name="connsiteX82" fmla="*/ 4316192 w 4992467"/>
              <a:gd name="connsiteY82" fmla="*/ 600075 h 2143125"/>
              <a:gd name="connsiteX83" fmla="*/ 4344767 w 4992467"/>
              <a:gd name="connsiteY83" fmla="*/ 628650 h 2143125"/>
              <a:gd name="connsiteX84" fmla="*/ 4373342 w 4992467"/>
              <a:gd name="connsiteY84" fmla="*/ 638175 h 2143125"/>
              <a:gd name="connsiteX85" fmla="*/ 4459067 w 4992467"/>
              <a:gd name="connsiteY85" fmla="*/ 695325 h 2143125"/>
              <a:gd name="connsiteX86" fmla="*/ 4487642 w 4992467"/>
              <a:gd name="connsiteY86" fmla="*/ 714375 h 2143125"/>
              <a:gd name="connsiteX87" fmla="*/ 4516217 w 4992467"/>
              <a:gd name="connsiteY87" fmla="*/ 733425 h 2143125"/>
              <a:gd name="connsiteX88" fmla="*/ 4601942 w 4992467"/>
              <a:gd name="connsiteY88" fmla="*/ 809625 h 2143125"/>
              <a:gd name="connsiteX89" fmla="*/ 4630517 w 4992467"/>
              <a:gd name="connsiteY89" fmla="*/ 819150 h 2143125"/>
              <a:gd name="connsiteX90" fmla="*/ 4687667 w 4992467"/>
              <a:gd name="connsiteY90" fmla="*/ 857250 h 2143125"/>
              <a:gd name="connsiteX91" fmla="*/ 4754342 w 4992467"/>
              <a:gd name="connsiteY91" fmla="*/ 876300 h 2143125"/>
              <a:gd name="connsiteX92" fmla="*/ 4782917 w 4992467"/>
              <a:gd name="connsiteY92" fmla="*/ 885825 h 2143125"/>
              <a:gd name="connsiteX93" fmla="*/ 4849592 w 4992467"/>
              <a:gd name="connsiteY93" fmla="*/ 904875 h 2143125"/>
              <a:gd name="connsiteX94" fmla="*/ 4878167 w 4992467"/>
              <a:gd name="connsiteY94" fmla="*/ 923925 h 2143125"/>
              <a:gd name="connsiteX95" fmla="*/ 4906742 w 4992467"/>
              <a:gd name="connsiteY95" fmla="*/ 933450 h 2143125"/>
              <a:gd name="connsiteX96" fmla="*/ 4963892 w 4992467"/>
              <a:gd name="connsiteY96" fmla="*/ 971550 h 2143125"/>
              <a:gd name="connsiteX97" fmla="*/ 4992467 w 4992467"/>
              <a:gd name="connsiteY97" fmla="*/ 1008111 h 2143125"/>
              <a:gd name="connsiteX98" fmla="*/ 4220942 w 4992467"/>
              <a:gd name="connsiteY98" fmla="*/ 2038350 h 2143125"/>
              <a:gd name="connsiteX99" fmla="*/ 4154267 w 4992467"/>
              <a:gd name="connsiteY99" fmla="*/ 2114550 h 2143125"/>
              <a:gd name="connsiteX100" fmla="*/ 4106642 w 4992467"/>
              <a:gd name="connsiteY100" fmla="*/ 2124075 h 2143125"/>
              <a:gd name="connsiteX101" fmla="*/ 3906617 w 4992467"/>
              <a:gd name="connsiteY101" fmla="*/ 2143125 h 2143125"/>
              <a:gd name="connsiteX102" fmla="*/ 3458942 w 4992467"/>
              <a:gd name="connsiteY102" fmla="*/ 2124075 h 2143125"/>
              <a:gd name="connsiteX103" fmla="*/ 3344642 w 4992467"/>
              <a:gd name="connsiteY103" fmla="*/ 2095500 h 2143125"/>
              <a:gd name="connsiteX104" fmla="*/ 3297017 w 4992467"/>
              <a:gd name="connsiteY104" fmla="*/ 2085975 h 2143125"/>
              <a:gd name="connsiteX105" fmla="*/ 3068417 w 4992467"/>
              <a:gd name="connsiteY105" fmla="*/ 2095500 h 2143125"/>
              <a:gd name="connsiteX106" fmla="*/ 3030317 w 4992467"/>
              <a:gd name="connsiteY106" fmla="*/ 2105025 h 2143125"/>
              <a:gd name="connsiteX107" fmla="*/ 2925542 w 4992467"/>
              <a:gd name="connsiteY107" fmla="*/ 2114550 h 2143125"/>
              <a:gd name="connsiteX108" fmla="*/ 2858867 w 4992467"/>
              <a:gd name="connsiteY108" fmla="*/ 2124075 h 2143125"/>
              <a:gd name="connsiteX109" fmla="*/ 2011142 w 4992467"/>
              <a:gd name="connsiteY109" fmla="*/ 2114550 h 2143125"/>
              <a:gd name="connsiteX110" fmla="*/ 1887317 w 4992467"/>
              <a:gd name="connsiteY110" fmla="*/ 2095500 h 2143125"/>
              <a:gd name="connsiteX111" fmla="*/ 1639667 w 4992467"/>
              <a:gd name="connsiteY111" fmla="*/ 2085975 h 2143125"/>
              <a:gd name="connsiteX112" fmla="*/ 1553942 w 4992467"/>
              <a:gd name="connsiteY112" fmla="*/ 2076450 h 2143125"/>
              <a:gd name="connsiteX113" fmla="*/ 1525367 w 4992467"/>
              <a:gd name="connsiteY113" fmla="*/ 2066925 h 2143125"/>
              <a:gd name="connsiteX114" fmla="*/ 687167 w 4992467"/>
              <a:gd name="connsiteY114" fmla="*/ 2085975 h 2143125"/>
              <a:gd name="connsiteX115" fmla="*/ 620492 w 4992467"/>
              <a:gd name="connsiteY115" fmla="*/ 2076450 h 2143125"/>
              <a:gd name="connsiteX116" fmla="*/ 572867 w 4992467"/>
              <a:gd name="connsiteY11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367 w 4992467"/>
              <a:gd name="connsiteY15" fmla="*/ 809625 h 2143125"/>
              <a:gd name="connsiteX16" fmla="*/ 68042 w 4992467"/>
              <a:gd name="connsiteY16" fmla="*/ 733425 h 2143125"/>
              <a:gd name="connsiteX17" fmla="*/ 96617 w 4992467"/>
              <a:gd name="connsiteY17" fmla="*/ 714375 h 2143125"/>
              <a:gd name="connsiteX18" fmla="*/ 125192 w 4992467"/>
              <a:gd name="connsiteY18" fmla="*/ 695325 h 2143125"/>
              <a:gd name="connsiteX19" fmla="*/ 172817 w 4992467"/>
              <a:gd name="connsiteY19" fmla="*/ 647700 h 2143125"/>
              <a:gd name="connsiteX20" fmla="*/ 201392 w 4992467"/>
              <a:gd name="connsiteY20" fmla="*/ 638175 h 2143125"/>
              <a:gd name="connsiteX21" fmla="*/ 258542 w 4992467"/>
              <a:gd name="connsiteY21" fmla="*/ 600075 h 2143125"/>
              <a:gd name="connsiteX22" fmla="*/ 315692 w 4992467"/>
              <a:gd name="connsiteY22" fmla="*/ 571500 h 2143125"/>
              <a:gd name="connsiteX23" fmla="*/ 344267 w 4992467"/>
              <a:gd name="connsiteY23" fmla="*/ 561975 h 2143125"/>
              <a:gd name="connsiteX24" fmla="*/ 401417 w 4992467"/>
              <a:gd name="connsiteY24" fmla="*/ 523875 h 2143125"/>
              <a:gd name="connsiteX25" fmla="*/ 429992 w 4992467"/>
              <a:gd name="connsiteY25" fmla="*/ 504825 h 2143125"/>
              <a:gd name="connsiteX26" fmla="*/ 458567 w 4992467"/>
              <a:gd name="connsiteY26" fmla="*/ 495300 h 2143125"/>
              <a:gd name="connsiteX27" fmla="*/ 487142 w 4992467"/>
              <a:gd name="connsiteY27" fmla="*/ 476250 h 2143125"/>
              <a:gd name="connsiteX28" fmla="*/ 544292 w 4992467"/>
              <a:gd name="connsiteY28" fmla="*/ 457200 h 2143125"/>
              <a:gd name="connsiteX29" fmla="*/ 649067 w 4992467"/>
              <a:gd name="connsiteY29" fmla="*/ 428625 h 2143125"/>
              <a:gd name="connsiteX30" fmla="*/ 830042 w 4992467"/>
              <a:gd name="connsiteY30" fmla="*/ 409575 h 2143125"/>
              <a:gd name="connsiteX31" fmla="*/ 925292 w 4992467"/>
              <a:gd name="connsiteY31" fmla="*/ 381000 h 2143125"/>
              <a:gd name="connsiteX32" fmla="*/ 953867 w 4992467"/>
              <a:gd name="connsiteY32" fmla="*/ 361950 h 2143125"/>
              <a:gd name="connsiteX33" fmla="*/ 1011017 w 4992467"/>
              <a:gd name="connsiteY33" fmla="*/ 342900 h 2143125"/>
              <a:gd name="connsiteX34" fmla="*/ 1096742 w 4992467"/>
              <a:gd name="connsiteY34" fmla="*/ 304800 h 2143125"/>
              <a:gd name="connsiteX35" fmla="*/ 1182467 w 4992467"/>
              <a:gd name="connsiteY35" fmla="*/ 285750 h 2143125"/>
              <a:gd name="connsiteX36" fmla="*/ 1220567 w 4992467"/>
              <a:gd name="connsiteY36" fmla="*/ 276225 h 2143125"/>
              <a:gd name="connsiteX37" fmla="*/ 1411067 w 4992467"/>
              <a:gd name="connsiteY37" fmla="*/ 266700 h 2143125"/>
              <a:gd name="connsiteX38" fmla="*/ 1458692 w 4992467"/>
              <a:gd name="connsiteY38" fmla="*/ 257175 h 2143125"/>
              <a:gd name="connsiteX39" fmla="*/ 1487267 w 4992467"/>
              <a:gd name="connsiteY39" fmla="*/ 247650 h 2143125"/>
              <a:gd name="connsiteX40" fmla="*/ 1544417 w 4992467"/>
              <a:gd name="connsiteY40" fmla="*/ 238125 h 2143125"/>
              <a:gd name="connsiteX41" fmla="*/ 1658717 w 4992467"/>
              <a:gd name="connsiteY41" fmla="*/ 247650 h 2143125"/>
              <a:gd name="connsiteX42" fmla="*/ 1868267 w 4992467"/>
              <a:gd name="connsiteY42" fmla="*/ 228600 h 2143125"/>
              <a:gd name="connsiteX43" fmla="*/ 1953992 w 4992467"/>
              <a:gd name="connsiteY43" fmla="*/ 200025 h 2143125"/>
              <a:gd name="connsiteX44" fmla="*/ 1982567 w 4992467"/>
              <a:gd name="connsiteY44" fmla="*/ 190500 h 2143125"/>
              <a:gd name="connsiteX45" fmla="*/ 2011142 w 4992467"/>
              <a:gd name="connsiteY45" fmla="*/ 171450 h 2143125"/>
              <a:gd name="connsiteX46" fmla="*/ 2068292 w 4992467"/>
              <a:gd name="connsiteY46" fmla="*/ 152400 h 2143125"/>
              <a:gd name="connsiteX47" fmla="*/ 2154017 w 4992467"/>
              <a:gd name="connsiteY47" fmla="*/ 114300 h 2143125"/>
              <a:gd name="connsiteX48" fmla="*/ 2496917 w 4992467"/>
              <a:gd name="connsiteY48" fmla="*/ 95250 h 2143125"/>
              <a:gd name="connsiteX49" fmla="*/ 2582642 w 4992467"/>
              <a:gd name="connsiteY49" fmla="*/ 66675 h 2143125"/>
              <a:gd name="connsiteX50" fmla="*/ 2611217 w 4992467"/>
              <a:gd name="connsiteY50" fmla="*/ 57150 h 2143125"/>
              <a:gd name="connsiteX51" fmla="*/ 2639792 w 4992467"/>
              <a:gd name="connsiteY51" fmla="*/ 38100 h 2143125"/>
              <a:gd name="connsiteX52" fmla="*/ 2696942 w 4992467"/>
              <a:gd name="connsiteY52" fmla="*/ 19050 h 2143125"/>
              <a:gd name="connsiteX53" fmla="*/ 2763617 w 4992467"/>
              <a:gd name="connsiteY53" fmla="*/ 0 h 2143125"/>
              <a:gd name="connsiteX54" fmla="*/ 2982692 w 4992467"/>
              <a:gd name="connsiteY54" fmla="*/ 9525 h 2143125"/>
              <a:gd name="connsiteX55" fmla="*/ 3039842 w 4992467"/>
              <a:gd name="connsiteY55" fmla="*/ 28575 h 2143125"/>
              <a:gd name="connsiteX56" fmla="*/ 3077942 w 4992467"/>
              <a:gd name="connsiteY56" fmla="*/ 38100 h 2143125"/>
              <a:gd name="connsiteX57" fmla="*/ 3135092 w 4992467"/>
              <a:gd name="connsiteY57" fmla="*/ 57150 h 2143125"/>
              <a:gd name="connsiteX58" fmla="*/ 3192242 w 4992467"/>
              <a:gd name="connsiteY58" fmla="*/ 76200 h 2143125"/>
              <a:gd name="connsiteX59" fmla="*/ 3220817 w 4992467"/>
              <a:gd name="connsiteY59" fmla="*/ 85725 h 2143125"/>
              <a:gd name="connsiteX60" fmla="*/ 3249392 w 4992467"/>
              <a:gd name="connsiteY60" fmla="*/ 95250 h 2143125"/>
              <a:gd name="connsiteX61" fmla="*/ 3363692 w 4992467"/>
              <a:gd name="connsiteY61" fmla="*/ 104775 h 2143125"/>
              <a:gd name="connsiteX62" fmla="*/ 3420842 w 4992467"/>
              <a:gd name="connsiteY62" fmla="*/ 133350 h 2143125"/>
              <a:gd name="connsiteX63" fmla="*/ 3449417 w 4992467"/>
              <a:gd name="connsiteY63" fmla="*/ 161925 h 2143125"/>
              <a:gd name="connsiteX64" fmla="*/ 3506567 w 4992467"/>
              <a:gd name="connsiteY64" fmla="*/ 200025 h 2143125"/>
              <a:gd name="connsiteX65" fmla="*/ 3535142 w 4992467"/>
              <a:gd name="connsiteY65" fmla="*/ 219075 h 2143125"/>
              <a:gd name="connsiteX66" fmla="*/ 3563717 w 4992467"/>
              <a:gd name="connsiteY66" fmla="*/ 247650 h 2143125"/>
              <a:gd name="connsiteX67" fmla="*/ 3620867 w 4992467"/>
              <a:gd name="connsiteY67" fmla="*/ 266700 h 2143125"/>
              <a:gd name="connsiteX68" fmla="*/ 3678017 w 4992467"/>
              <a:gd name="connsiteY68" fmla="*/ 295275 h 2143125"/>
              <a:gd name="connsiteX69" fmla="*/ 3706592 w 4992467"/>
              <a:gd name="connsiteY69" fmla="*/ 314325 h 2143125"/>
              <a:gd name="connsiteX70" fmla="*/ 3744692 w 4992467"/>
              <a:gd name="connsiteY70" fmla="*/ 323850 h 2143125"/>
              <a:gd name="connsiteX71" fmla="*/ 3887567 w 4992467"/>
              <a:gd name="connsiteY71" fmla="*/ 342900 h 2143125"/>
              <a:gd name="connsiteX72" fmla="*/ 3944717 w 4992467"/>
              <a:gd name="connsiteY72" fmla="*/ 361950 h 2143125"/>
              <a:gd name="connsiteX73" fmla="*/ 3973292 w 4992467"/>
              <a:gd name="connsiteY73" fmla="*/ 371475 h 2143125"/>
              <a:gd name="connsiteX74" fmla="*/ 4030442 w 4992467"/>
              <a:gd name="connsiteY74" fmla="*/ 419100 h 2143125"/>
              <a:gd name="connsiteX75" fmla="*/ 4087592 w 4992467"/>
              <a:gd name="connsiteY75" fmla="*/ 457200 h 2143125"/>
              <a:gd name="connsiteX76" fmla="*/ 4116167 w 4992467"/>
              <a:gd name="connsiteY76" fmla="*/ 476250 h 2143125"/>
              <a:gd name="connsiteX77" fmla="*/ 4173317 w 4992467"/>
              <a:gd name="connsiteY77" fmla="*/ 514350 h 2143125"/>
              <a:gd name="connsiteX78" fmla="*/ 4201892 w 4992467"/>
              <a:gd name="connsiteY78" fmla="*/ 533400 h 2143125"/>
              <a:gd name="connsiteX79" fmla="*/ 4230467 w 4992467"/>
              <a:gd name="connsiteY79" fmla="*/ 542925 h 2143125"/>
              <a:gd name="connsiteX80" fmla="*/ 4259042 w 4992467"/>
              <a:gd name="connsiteY80" fmla="*/ 571500 h 2143125"/>
              <a:gd name="connsiteX81" fmla="*/ 4316192 w 4992467"/>
              <a:gd name="connsiteY81" fmla="*/ 600075 h 2143125"/>
              <a:gd name="connsiteX82" fmla="*/ 4344767 w 4992467"/>
              <a:gd name="connsiteY82" fmla="*/ 628650 h 2143125"/>
              <a:gd name="connsiteX83" fmla="*/ 4373342 w 4992467"/>
              <a:gd name="connsiteY83" fmla="*/ 638175 h 2143125"/>
              <a:gd name="connsiteX84" fmla="*/ 4459067 w 4992467"/>
              <a:gd name="connsiteY84" fmla="*/ 695325 h 2143125"/>
              <a:gd name="connsiteX85" fmla="*/ 4487642 w 4992467"/>
              <a:gd name="connsiteY85" fmla="*/ 714375 h 2143125"/>
              <a:gd name="connsiteX86" fmla="*/ 4516217 w 4992467"/>
              <a:gd name="connsiteY86" fmla="*/ 733425 h 2143125"/>
              <a:gd name="connsiteX87" fmla="*/ 4601942 w 4992467"/>
              <a:gd name="connsiteY87" fmla="*/ 809625 h 2143125"/>
              <a:gd name="connsiteX88" fmla="*/ 4630517 w 4992467"/>
              <a:gd name="connsiteY88" fmla="*/ 819150 h 2143125"/>
              <a:gd name="connsiteX89" fmla="*/ 4687667 w 4992467"/>
              <a:gd name="connsiteY89" fmla="*/ 857250 h 2143125"/>
              <a:gd name="connsiteX90" fmla="*/ 4754342 w 4992467"/>
              <a:gd name="connsiteY90" fmla="*/ 876300 h 2143125"/>
              <a:gd name="connsiteX91" fmla="*/ 4782917 w 4992467"/>
              <a:gd name="connsiteY91" fmla="*/ 885825 h 2143125"/>
              <a:gd name="connsiteX92" fmla="*/ 4849592 w 4992467"/>
              <a:gd name="connsiteY92" fmla="*/ 904875 h 2143125"/>
              <a:gd name="connsiteX93" fmla="*/ 4878167 w 4992467"/>
              <a:gd name="connsiteY93" fmla="*/ 923925 h 2143125"/>
              <a:gd name="connsiteX94" fmla="*/ 4906742 w 4992467"/>
              <a:gd name="connsiteY94" fmla="*/ 933450 h 2143125"/>
              <a:gd name="connsiteX95" fmla="*/ 4963892 w 4992467"/>
              <a:gd name="connsiteY95" fmla="*/ 971550 h 2143125"/>
              <a:gd name="connsiteX96" fmla="*/ 4992467 w 4992467"/>
              <a:gd name="connsiteY96" fmla="*/ 1008111 h 2143125"/>
              <a:gd name="connsiteX97" fmla="*/ 4220942 w 4992467"/>
              <a:gd name="connsiteY97" fmla="*/ 2038350 h 2143125"/>
              <a:gd name="connsiteX98" fmla="*/ 4154267 w 4992467"/>
              <a:gd name="connsiteY98" fmla="*/ 2114550 h 2143125"/>
              <a:gd name="connsiteX99" fmla="*/ 4106642 w 4992467"/>
              <a:gd name="connsiteY99" fmla="*/ 2124075 h 2143125"/>
              <a:gd name="connsiteX100" fmla="*/ 3906617 w 4992467"/>
              <a:gd name="connsiteY100" fmla="*/ 2143125 h 2143125"/>
              <a:gd name="connsiteX101" fmla="*/ 3458942 w 4992467"/>
              <a:gd name="connsiteY101" fmla="*/ 2124075 h 2143125"/>
              <a:gd name="connsiteX102" fmla="*/ 3344642 w 4992467"/>
              <a:gd name="connsiteY102" fmla="*/ 2095500 h 2143125"/>
              <a:gd name="connsiteX103" fmla="*/ 3297017 w 4992467"/>
              <a:gd name="connsiteY103" fmla="*/ 2085975 h 2143125"/>
              <a:gd name="connsiteX104" fmla="*/ 3068417 w 4992467"/>
              <a:gd name="connsiteY104" fmla="*/ 2095500 h 2143125"/>
              <a:gd name="connsiteX105" fmla="*/ 3030317 w 4992467"/>
              <a:gd name="connsiteY105" fmla="*/ 2105025 h 2143125"/>
              <a:gd name="connsiteX106" fmla="*/ 2925542 w 4992467"/>
              <a:gd name="connsiteY106" fmla="*/ 2114550 h 2143125"/>
              <a:gd name="connsiteX107" fmla="*/ 2858867 w 4992467"/>
              <a:gd name="connsiteY107" fmla="*/ 2124075 h 2143125"/>
              <a:gd name="connsiteX108" fmla="*/ 2011142 w 4992467"/>
              <a:gd name="connsiteY108" fmla="*/ 2114550 h 2143125"/>
              <a:gd name="connsiteX109" fmla="*/ 1887317 w 4992467"/>
              <a:gd name="connsiteY109" fmla="*/ 2095500 h 2143125"/>
              <a:gd name="connsiteX110" fmla="*/ 1639667 w 4992467"/>
              <a:gd name="connsiteY110" fmla="*/ 2085975 h 2143125"/>
              <a:gd name="connsiteX111" fmla="*/ 1553942 w 4992467"/>
              <a:gd name="connsiteY111" fmla="*/ 2076450 h 2143125"/>
              <a:gd name="connsiteX112" fmla="*/ 1525367 w 4992467"/>
              <a:gd name="connsiteY112" fmla="*/ 2066925 h 2143125"/>
              <a:gd name="connsiteX113" fmla="*/ 687167 w 4992467"/>
              <a:gd name="connsiteY113" fmla="*/ 2085975 h 2143125"/>
              <a:gd name="connsiteX114" fmla="*/ 620492 w 4992467"/>
              <a:gd name="connsiteY114" fmla="*/ 2076450 h 2143125"/>
              <a:gd name="connsiteX115" fmla="*/ 572867 w 4992467"/>
              <a:gd name="connsiteY11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10917 w 4992467"/>
              <a:gd name="connsiteY13" fmla="*/ 1333500 h 2143125"/>
              <a:gd name="connsiteX14" fmla="*/ 1367 w 4992467"/>
              <a:gd name="connsiteY14" fmla="*/ 809625 h 2143125"/>
              <a:gd name="connsiteX15" fmla="*/ 68042 w 4992467"/>
              <a:gd name="connsiteY15" fmla="*/ 733425 h 2143125"/>
              <a:gd name="connsiteX16" fmla="*/ 96617 w 4992467"/>
              <a:gd name="connsiteY16" fmla="*/ 714375 h 2143125"/>
              <a:gd name="connsiteX17" fmla="*/ 125192 w 4992467"/>
              <a:gd name="connsiteY17" fmla="*/ 695325 h 2143125"/>
              <a:gd name="connsiteX18" fmla="*/ 172817 w 4992467"/>
              <a:gd name="connsiteY18" fmla="*/ 647700 h 2143125"/>
              <a:gd name="connsiteX19" fmla="*/ 201392 w 4992467"/>
              <a:gd name="connsiteY19" fmla="*/ 638175 h 2143125"/>
              <a:gd name="connsiteX20" fmla="*/ 258542 w 4992467"/>
              <a:gd name="connsiteY20" fmla="*/ 600075 h 2143125"/>
              <a:gd name="connsiteX21" fmla="*/ 315692 w 4992467"/>
              <a:gd name="connsiteY21" fmla="*/ 571500 h 2143125"/>
              <a:gd name="connsiteX22" fmla="*/ 344267 w 4992467"/>
              <a:gd name="connsiteY22" fmla="*/ 561975 h 2143125"/>
              <a:gd name="connsiteX23" fmla="*/ 401417 w 4992467"/>
              <a:gd name="connsiteY23" fmla="*/ 523875 h 2143125"/>
              <a:gd name="connsiteX24" fmla="*/ 429992 w 4992467"/>
              <a:gd name="connsiteY24" fmla="*/ 504825 h 2143125"/>
              <a:gd name="connsiteX25" fmla="*/ 458567 w 4992467"/>
              <a:gd name="connsiteY25" fmla="*/ 495300 h 2143125"/>
              <a:gd name="connsiteX26" fmla="*/ 487142 w 4992467"/>
              <a:gd name="connsiteY26" fmla="*/ 476250 h 2143125"/>
              <a:gd name="connsiteX27" fmla="*/ 544292 w 4992467"/>
              <a:gd name="connsiteY27" fmla="*/ 457200 h 2143125"/>
              <a:gd name="connsiteX28" fmla="*/ 649067 w 4992467"/>
              <a:gd name="connsiteY28" fmla="*/ 428625 h 2143125"/>
              <a:gd name="connsiteX29" fmla="*/ 830042 w 4992467"/>
              <a:gd name="connsiteY29" fmla="*/ 409575 h 2143125"/>
              <a:gd name="connsiteX30" fmla="*/ 925292 w 4992467"/>
              <a:gd name="connsiteY30" fmla="*/ 381000 h 2143125"/>
              <a:gd name="connsiteX31" fmla="*/ 953867 w 4992467"/>
              <a:gd name="connsiteY31" fmla="*/ 361950 h 2143125"/>
              <a:gd name="connsiteX32" fmla="*/ 1011017 w 4992467"/>
              <a:gd name="connsiteY32" fmla="*/ 342900 h 2143125"/>
              <a:gd name="connsiteX33" fmla="*/ 1096742 w 4992467"/>
              <a:gd name="connsiteY33" fmla="*/ 304800 h 2143125"/>
              <a:gd name="connsiteX34" fmla="*/ 1182467 w 4992467"/>
              <a:gd name="connsiteY34" fmla="*/ 285750 h 2143125"/>
              <a:gd name="connsiteX35" fmla="*/ 1220567 w 4992467"/>
              <a:gd name="connsiteY35" fmla="*/ 276225 h 2143125"/>
              <a:gd name="connsiteX36" fmla="*/ 1411067 w 4992467"/>
              <a:gd name="connsiteY36" fmla="*/ 266700 h 2143125"/>
              <a:gd name="connsiteX37" fmla="*/ 1458692 w 4992467"/>
              <a:gd name="connsiteY37" fmla="*/ 257175 h 2143125"/>
              <a:gd name="connsiteX38" fmla="*/ 1487267 w 4992467"/>
              <a:gd name="connsiteY38" fmla="*/ 247650 h 2143125"/>
              <a:gd name="connsiteX39" fmla="*/ 1544417 w 4992467"/>
              <a:gd name="connsiteY39" fmla="*/ 238125 h 2143125"/>
              <a:gd name="connsiteX40" fmla="*/ 1658717 w 4992467"/>
              <a:gd name="connsiteY40" fmla="*/ 247650 h 2143125"/>
              <a:gd name="connsiteX41" fmla="*/ 1868267 w 4992467"/>
              <a:gd name="connsiteY41" fmla="*/ 228600 h 2143125"/>
              <a:gd name="connsiteX42" fmla="*/ 1953992 w 4992467"/>
              <a:gd name="connsiteY42" fmla="*/ 200025 h 2143125"/>
              <a:gd name="connsiteX43" fmla="*/ 1982567 w 4992467"/>
              <a:gd name="connsiteY43" fmla="*/ 190500 h 2143125"/>
              <a:gd name="connsiteX44" fmla="*/ 2011142 w 4992467"/>
              <a:gd name="connsiteY44" fmla="*/ 171450 h 2143125"/>
              <a:gd name="connsiteX45" fmla="*/ 2068292 w 4992467"/>
              <a:gd name="connsiteY45" fmla="*/ 152400 h 2143125"/>
              <a:gd name="connsiteX46" fmla="*/ 2154017 w 4992467"/>
              <a:gd name="connsiteY46" fmla="*/ 114300 h 2143125"/>
              <a:gd name="connsiteX47" fmla="*/ 2496917 w 4992467"/>
              <a:gd name="connsiteY47" fmla="*/ 95250 h 2143125"/>
              <a:gd name="connsiteX48" fmla="*/ 2582642 w 4992467"/>
              <a:gd name="connsiteY48" fmla="*/ 66675 h 2143125"/>
              <a:gd name="connsiteX49" fmla="*/ 2611217 w 4992467"/>
              <a:gd name="connsiteY49" fmla="*/ 57150 h 2143125"/>
              <a:gd name="connsiteX50" fmla="*/ 2639792 w 4992467"/>
              <a:gd name="connsiteY50" fmla="*/ 38100 h 2143125"/>
              <a:gd name="connsiteX51" fmla="*/ 2696942 w 4992467"/>
              <a:gd name="connsiteY51" fmla="*/ 19050 h 2143125"/>
              <a:gd name="connsiteX52" fmla="*/ 2763617 w 4992467"/>
              <a:gd name="connsiteY52" fmla="*/ 0 h 2143125"/>
              <a:gd name="connsiteX53" fmla="*/ 2982692 w 4992467"/>
              <a:gd name="connsiteY53" fmla="*/ 9525 h 2143125"/>
              <a:gd name="connsiteX54" fmla="*/ 3039842 w 4992467"/>
              <a:gd name="connsiteY54" fmla="*/ 28575 h 2143125"/>
              <a:gd name="connsiteX55" fmla="*/ 3077942 w 4992467"/>
              <a:gd name="connsiteY55" fmla="*/ 38100 h 2143125"/>
              <a:gd name="connsiteX56" fmla="*/ 3135092 w 4992467"/>
              <a:gd name="connsiteY56" fmla="*/ 57150 h 2143125"/>
              <a:gd name="connsiteX57" fmla="*/ 3192242 w 4992467"/>
              <a:gd name="connsiteY57" fmla="*/ 76200 h 2143125"/>
              <a:gd name="connsiteX58" fmla="*/ 3220817 w 4992467"/>
              <a:gd name="connsiteY58" fmla="*/ 85725 h 2143125"/>
              <a:gd name="connsiteX59" fmla="*/ 3249392 w 4992467"/>
              <a:gd name="connsiteY59" fmla="*/ 95250 h 2143125"/>
              <a:gd name="connsiteX60" fmla="*/ 3363692 w 4992467"/>
              <a:gd name="connsiteY60" fmla="*/ 104775 h 2143125"/>
              <a:gd name="connsiteX61" fmla="*/ 3420842 w 4992467"/>
              <a:gd name="connsiteY61" fmla="*/ 133350 h 2143125"/>
              <a:gd name="connsiteX62" fmla="*/ 3449417 w 4992467"/>
              <a:gd name="connsiteY62" fmla="*/ 161925 h 2143125"/>
              <a:gd name="connsiteX63" fmla="*/ 3506567 w 4992467"/>
              <a:gd name="connsiteY63" fmla="*/ 200025 h 2143125"/>
              <a:gd name="connsiteX64" fmla="*/ 3535142 w 4992467"/>
              <a:gd name="connsiteY64" fmla="*/ 219075 h 2143125"/>
              <a:gd name="connsiteX65" fmla="*/ 3563717 w 4992467"/>
              <a:gd name="connsiteY65" fmla="*/ 247650 h 2143125"/>
              <a:gd name="connsiteX66" fmla="*/ 3620867 w 4992467"/>
              <a:gd name="connsiteY66" fmla="*/ 266700 h 2143125"/>
              <a:gd name="connsiteX67" fmla="*/ 3678017 w 4992467"/>
              <a:gd name="connsiteY67" fmla="*/ 295275 h 2143125"/>
              <a:gd name="connsiteX68" fmla="*/ 3706592 w 4992467"/>
              <a:gd name="connsiteY68" fmla="*/ 314325 h 2143125"/>
              <a:gd name="connsiteX69" fmla="*/ 3744692 w 4992467"/>
              <a:gd name="connsiteY69" fmla="*/ 323850 h 2143125"/>
              <a:gd name="connsiteX70" fmla="*/ 3887567 w 4992467"/>
              <a:gd name="connsiteY70" fmla="*/ 342900 h 2143125"/>
              <a:gd name="connsiteX71" fmla="*/ 3944717 w 4992467"/>
              <a:gd name="connsiteY71" fmla="*/ 361950 h 2143125"/>
              <a:gd name="connsiteX72" fmla="*/ 3973292 w 4992467"/>
              <a:gd name="connsiteY72" fmla="*/ 371475 h 2143125"/>
              <a:gd name="connsiteX73" fmla="*/ 4030442 w 4992467"/>
              <a:gd name="connsiteY73" fmla="*/ 419100 h 2143125"/>
              <a:gd name="connsiteX74" fmla="*/ 4087592 w 4992467"/>
              <a:gd name="connsiteY74" fmla="*/ 457200 h 2143125"/>
              <a:gd name="connsiteX75" fmla="*/ 4116167 w 4992467"/>
              <a:gd name="connsiteY75" fmla="*/ 476250 h 2143125"/>
              <a:gd name="connsiteX76" fmla="*/ 4173317 w 4992467"/>
              <a:gd name="connsiteY76" fmla="*/ 514350 h 2143125"/>
              <a:gd name="connsiteX77" fmla="*/ 4201892 w 4992467"/>
              <a:gd name="connsiteY77" fmla="*/ 533400 h 2143125"/>
              <a:gd name="connsiteX78" fmla="*/ 4230467 w 4992467"/>
              <a:gd name="connsiteY78" fmla="*/ 542925 h 2143125"/>
              <a:gd name="connsiteX79" fmla="*/ 4259042 w 4992467"/>
              <a:gd name="connsiteY79" fmla="*/ 571500 h 2143125"/>
              <a:gd name="connsiteX80" fmla="*/ 4316192 w 4992467"/>
              <a:gd name="connsiteY80" fmla="*/ 600075 h 2143125"/>
              <a:gd name="connsiteX81" fmla="*/ 4344767 w 4992467"/>
              <a:gd name="connsiteY81" fmla="*/ 628650 h 2143125"/>
              <a:gd name="connsiteX82" fmla="*/ 4373342 w 4992467"/>
              <a:gd name="connsiteY82" fmla="*/ 638175 h 2143125"/>
              <a:gd name="connsiteX83" fmla="*/ 4459067 w 4992467"/>
              <a:gd name="connsiteY83" fmla="*/ 695325 h 2143125"/>
              <a:gd name="connsiteX84" fmla="*/ 4487642 w 4992467"/>
              <a:gd name="connsiteY84" fmla="*/ 714375 h 2143125"/>
              <a:gd name="connsiteX85" fmla="*/ 4516217 w 4992467"/>
              <a:gd name="connsiteY85" fmla="*/ 733425 h 2143125"/>
              <a:gd name="connsiteX86" fmla="*/ 4601942 w 4992467"/>
              <a:gd name="connsiteY86" fmla="*/ 809625 h 2143125"/>
              <a:gd name="connsiteX87" fmla="*/ 4630517 w 4992467"/>
              <a:gd name="connsiteY87" fmla="*/ 819150 h 2143125"/>
              <a:gd name="connsiteX88" fmla="*/ 4687667 w 4992467"/>
              <a:gd name="connsiteY88" fmla="*/ 857250 h 2143125"/>
              <a:gd name="connsiteX89" fmla="*/ 4754342 w 4992467"/>
              <a:gd name="connsiteY89" fmla="*/ 876300 h 2143125"/>
              <a:gd name="connsiteX90" fmla="*/ 4782917 w 4992467"/>
              <a:gd name="connsiteY90" fmla="*/ 885825 h 2143125"/>
              <a:gd name="connsiteX91" fmla="*/ 4849592 w 4992467"/>
              <a:gd name="connsiteY91" fmla="*/ 904875 h 2143125"/>
              <a:gd name="connsiteX92" fmla="*/ 4878167 w 4992467"/>
              <a:gd name="connsiteY92" fmla="*/ 923925 h 2143125"/>
              <a:gd name="connsiteX93" fmla="*/ 4906742 w 4992467"/>
              <a:gd name="connsiteY93" fmla="*/ 933450 h 2143125"/>
              <a:gd name="connsiteX94" fmla="*/ 4963892 w 4992467"/>
              <a:gd name="connsiteY94" fmla="*/ 971550 h 2143125"/>
              <a:gd name="connsiteX95" fmla="*/ 4992467 w 4992467"/>
              <a:gd name="connsiteY95" fmla="*/ 1008111 h 2143125"/>
              <a:gd name="connsiteX96" fmla="*/ 4220942 w 4992467"/>
              <a:gd name="connsiteY96" fmla="*/ 2038350 h 2143125"/>
              <a:gd name="connsiteX97" fmla="*/ 4154267 w 4992467"/>
              <a:gd name="connsiteY97" fmla="*/ 2114550 h 2143125"/>
              <a:gd name="connsiteX98" fmla="*/ 4106642 w 4992467"/>
              <a:gd name="connsiteY98" fmla="*/ 2124075 h 2143125"/>
              <a:gd name="connsiteX99" fmla="*/ 3906617 w 4992467"/>
              <a:gd name="connsiteY99" fmla="*/ 2143125 h 2143125"/>
              <a:gd name="connsiteX100" fmla="*/ 3458942 w 4992467"/>
              <a:gd name="connsiteY100" fmla="*/ 2124075 h 2143125"/>
              <a:gd name="connsiteX101" fmla="*/ 3344642 w 4992467"/>
              <a:gd name="connsiteY101" fmla="*/ 2095500 h 2143125"/>
              <a:gd name="connsiteX102" fmla="*/ 3297017 w 4992467"/>
              <a:gd name="connsiteY102" fmla="*/ 2085975 h 2143125"/>
              <a:gd name="connsiteX103" fmla="*/ 3068417 w 4992467"/>
              <a:gd name="connsiteY103" fmla="*/ 2095500 h 2143125"/>
              <a:gd name="connsiteX104" fmla="*/ 3030317 w 4992467"/>
              <a:gd name="connsiteY104" fmla="*/ 2105025 h 2143125"/>
              <a:gd name="connsiteX105" fmla="*/ 2925542 w 4992467"/>
              <a:gd name="connsiteY105" fmla="*/ 2114550 h 2143125"/>
              <a:gd name="connsiteX106" fmla="*/ 2858867 w 4992467"/>
              <a:gd name="connsiteY106" fmla="*/ 2124075 h 2143125"/>
              <a:gd name="connsiteX107" fmla="*/ 2011142 w 4992467"/>
              <a:gd name="connsiteY107" fmla="*/ 2114550 h 2143125"/>
              <a:gd name="connsiteX108" fmla="*/ 1887317 w 4992467"/>
              <a:gd name="connsiteY108" fmla="*/ 2095500 h 2143125"/>
              <a:gd name="connsiteX109" fmla="*/ 1639667 w 4992467"/>
              <a:gd name="connsiteY109" fmla="*/ 2085975 h 2143125"/>
              <a:gd name="connsiteX110" fmla="*/ 1553942 w 4992467"/>
              <a:gd name="connsiteY110" fmla="*/ 2076450 h 2143125"/>
              <a:gd name="connsiteX111" fmla="*/ 1525367 w 4992467"/>
              <a:gd name="connsiteY111" fmla="*/ 2066925 h 2143125"/>
              <a:gd name="connsiteX112" fmla="*/ 687167 w 4992467"/>
              <a:gd name="connsiteY112" fmla="*/ 2085975 h 2143125"/>
              <a:gd name="connsiteX113" fmla="*/ 620492 w 4992467"/>
              <a:gd name="connsiteY113" fmla="*/ 2076450 h 2143125"/>
              <a:gd name="connsiteX114" fmla="*/ 572867 w 4992467"/>
              <a:gd name="connsiteY11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1367 w 4992467"/>
              <a:gd name="connsiteY13" fmla="*/ 809625 h 2143125"/>
              <a:gd name="connsiteX14" fmla="*/ 68042 w 4992467"/>
              <a:gd name="connsiteY14" fmla="*/ 733425 h 2143125"/>
              <a:gd name="connsiteX15" fmla="*/ 96617 w 4992467"/>
              <a:gd name="connsiteY15" fmla="*/ 714375 h 2143125"/>
              <a:gd name="connsiteX16" fmla="*/ 125192 w 4992467"/>
              <a:gd name="connsiteY16" fmla="*/ 695325 h 2143125"/>
              <a:gd name="connsiteX17" fmla="*/ 172817 w 4992467"/>
              <a:gd name="connsiteY17" fmla="*/ 647700 h 2143125"/>
              <a:gd name="connsiteX18" fmla="*/ 201392 w 4992467"/>
              <a:gd name="connsiteY18" fmla="*/ 638175 h 2143125"/>
              <a:gd name="connsiteX19" fmla="*/ 258542 w 4992467"/>
              <a:gd name="connsiteY19" fmla="*/ 600075 h 2143125"/>
              <a:gd name="connsiteX20" fmla="*/ 315692 w 4992467"/>
              <a:gd name="connsiteY20" fmla="*/ 571500 h 2143125"/>
              <a:gd name="connsiteX21" fmla="*/ 344267 w 4992467"/>
              <a:gd name="connsiteY21" fmla="*/ 561975 h 2143125"/>
              <a:gd name="connsiteX22" fmla="*/ 401417 w 4992467"/>
              <a:gd name="connsiteY22" fmla="*/ 523875 h 2143125"/>
              <a:gd name="connsiteX23" fmla="*/ 429992 w 4992467"/>
              <a:gd name="connsiteY23" fmla="*/ 504825 h 2143125"/>
              <a:gd name="connsiteX24" fmla="*/ 458567 w 4992467"/>
              <a:gd name="connsiteY24" fmla="*/ 495300 h 2143125"/>
              <a:gd name="connsiteX25" fmla="*/ 487142 w 4992467"/>
              <a:gd name="connsiteY25" fmla="*/ 476250 h 2143125"/>
              <a:gd name="connsiteX26" fmla="*/ 544292 w 4992467"/>
              <a:gd name="connsiteY26" fmla="*/ 457200 h 2143125"/>
              <a:gd name="connsiteX27" fmla="*/ 649067 w 4992467"/>
              <a:gd name="connsiteY27" fmla="*/ 428625 h 2143125"/>
              <a:gd name="connsiteX28" fmla="*/ 830042 w 4992467"/>
              <a:gd name="connsiteY28" fmla="*/ 409575 h 2143125"/>
              <a:gd name="connsiteX29" fmla="*/ 925292 w 4992467"/>
              <a:gd name="connsiteY29" fmla="*/ 381000 h 2143125"/>
              <a:gd name="connsiteX30" fmla="*/ 953867 w 4992467"/>
              <a:gd name="connsiteY30" fmla="*/ 361950 h 2143125"/>
              <a:gd name="connsiteX31" fmla="*/ 1011017 w 4992467"/>
              <a:gd name="connsiteY31" fmla="*/ 342900 h 2143125"/>
              <a:gd name="connsiteX32" fmla="*/ 1096742 w 4992467"/>
              <a:gd name="connsiteY32" fmla="*/ 304800 h 2143125"/>
              <a:gd name="connsiteX33" fmla="*/ 1182467 w 4992467"/>
              <a:gd name="connsiteY33" fmla="*/ 285750 h 2143125"/>
              <a:gd name="connsiteX34" fmla="*/ 1220567 w 4992467"/>
              <a:gd name="connsiteY34" fmla="*/ 276225 h 2143125"/>
              <a:gd name="connsiteX35" fmla="*/ 1411067 w 4992467"/>
              <a:gd name="connsiteY35" fmla="*/ 266700 h 2143125"/>
              <a:gd name="connsiteX36" fmla="*/ 1458692 w 4992467"/>
              <a:gd name="connsiteY36" fmla="*/ 257175 h 2143125"/>
              <a:gd name="connsiteX37" fmla="*/ 1487267 w 4992467"/>
              <a:gd name="connsiteY37" fmla="*/ 247650 h 2143125"/>
              <a:gd name="connsiteX38" fmla="*/ 1544417 w 4992467"/>
              <a:gd name="connsiteY38" fmla="*/ 238125 h 2143125"/>
              <a:gd name="connsiteX39" fmla="*/ 1658717 w 4992467"/>
              <a:gd name="connsiteY39" fmla="*/ 247650 h 2143125"/>
              <a:gd name="connsiteX40" fmla="*/ 1868267 w 4992467"/>
              <a:gd name="connsiteY40" fmla="*/ 228600 h 2143125"/>
              <a:gd name="connsiteX41" fmla="*/ 1953992 w 4992467"/>
              <a:gd name="connsiteY41" fmla="*/ 200025 h 2143125"/>
              <a:gd name="connsiteX42" fmla="*/ 1982567 w 4992467"/>
              <a:gd name="connsiteY42" fmla="*/ 190500 h 2143125"/>
              <a:gd name="connsiteX43" fmla="*/ 2011142 w 4992467"/>
              <a:gd name="connsiteY43" fmla="*/ 171450 h 2143125"/>
              <a:gd name="connsiteX44" fmla="*/ 2068292 w 4992467"/>
              <a:gd name="connsiteY44" fmla="*/ 152400 h 2143125"/>
              <a:gd name="connsiteX45" fmla="*/ 2154017 w 4992467"/>
              <a:gd name="connsiteY45" fmla="*/ 114300 h 2143125"/>
              <a:gd name="connsiteX46" fmla="*/ 2496917 w 4992467"/>
              <a:gd name="connsiteY46" fmla="*/ 95250 h 2143125"/>
              <a:gd name="connsiteX47" fmla="*/ 2582642 w 4992467"/>
              <a:gd name="connsiteY47" fmla="*/ 66675 h 2143125"/>
              <a:gd name="connsiteX48" fmla="*/ 2611217 w 4992467"/>
              <a:gd name="connsiteY48" fmla="*/ 57150 h 2143125"/>
              <a:gd name="connsiteX49" fmla="*/ 2639792 w 4992467"/>
              <a:gd name="connsiteY49" fmla="*/ 38100 h 2143125"/>
              <a:gd name="connsiteX50" fmla="*/ 2696942 w 4992467"/>
              <a:gd name="connsiteY50" fmla="*/ 19050 h 2143125"/>
              <a:gd name="connsiteX51" fmla="*/ 2763617 w 4992467"/>
              <a:gd name="connsiteY51" fmla="*/ 0 h 2143125"/>
              <a:gd name="connsiteX52" fmla="*/ 2982692 w 4992467"/>
              <a:gd name="connsiteY52" fmla="*/ 9525 h 2143125"/>
              <a:gd name="connsiteX53" fmla="*/ 3039842 w 4992467"/>
              <a:gd name="connsiteY53" fmla="*/ 28575 h 2143125"/>
              <a:gd name="connsiteX54" fmla="*/ 3077942 w 4992467"/>
              <a:gd name="connsiteY54" fmla="*/ 38100 h 2143125"/>
              <a:gd name="connsiteX55" fmla="*/ 3135092 w 4992467"/>
              <a:gd name="connsiteY55" fmla="*/ 57150 h 2143125"/>
              <a:gd name="connsiteX56" fmla="*/ 3192242 w 4992467"/>
              <a:gd name="connsiteY56" fmla="*/ 76200 h 2143125"/>
              <a:gd name="connsiteX57" fmla="*/ 3220817 w 4992467"/>
              <a:gd name="connsiteY57" fmla="*/ 85725 h 2143125"/>
              <a:gd name="connsiteX58" fmla="*/ 3249392 w 4992467"/>
              <a:gd name="connsiteY58" fmla="*/ 95250 h 2143125"/>
              <a:gd name="connsiteX59" fmla="*/ 3363692 w 4992467"/>
              <a:gd name="connsiteY59" fmla="*/ 104775 h 2143125"/>
              <a:gd name="connsiteX60" fmla="*/ 3420842 w 4992467"/>
              <a:gd name="connsiteY60" fmla="*/ 133350 h 2143125"/>
              <a:gd name="connsiteX61" fmla="*/ 3449417 w 4992467"/>
              <a:gd name="connsiteY61" fmla="*/ 161925 h 2143125"/>
              <a:gd name="connsiteX62" fmla="*/ 3506567 w 4992467"/>
              <a:gd name="connsiteY62" fmla="*/ 200025 h 2143125"/>
              <a:gd name="connsiteX63" fmla="*/ 3535142 w 4992467"/>
              <a:gd name="connsiteY63" fmla="*/ 219075 h 2143125"/>
              <a:gd name="connsiteX64" fmla="*/ 3563717 w 4992467"/>
              <a:gd name="connsiteY64" fmla="*/ 247650 h 2143125"/>
              <a:gd name="connsiteX65" fmla="*/ 3620867 w 4992467"/>
              <a:gd name="connsiteY65" fmla="*/ 266700 h 2143125"/>
              <a:gd name="connsiteX66" fmla="*/ 3678017 w 4992467"/>
              <a:gd name="connsiteY66" fmla="*/ 295275 h 2143125"/>
              <a:gd name="connsiteX67" fmla="*/ 3706592 w 4992467"/>
              <a:gd name="connsiteY67" fmla="*/ 314325 h 2143125"/>
              <a:gd name="connsiteX68" fmla="*/ 3744692 w 4992467"/>
              <a:gd name="connsiteY68" fmla="*/ 323850 h 2143125"/>
              <a:gd name="connsiteX69" fmla="*/ 3887567 w 4992467"/>
              <a:gd name="connsiteY69" fmla="*/ 342900 h 2143125"/>
              <a:gd name="connsiteX70" fmla="*/ 3944717 w 4992467"/>
              <a:gd name="connsiteY70" fmla="*/ 361950 h 2143125"/>
              <a:gd name="connsiteX71" fmla="*/ 3973292 w 4992467"/>
              <a:gd name="connsiteY71" fmla="*/ 371475 h 2143125"/>
              <a:gd name="connsiteX72" fmla="*/ 4030442 w 4992467"/>
              <a:gd name="connsiteY72" fmla="*/ 419100 h 2143125"/>
              <a:gd name="connsiteX73" fmla="*/ 4087592 w 4992467"/>
              <a:gd name="connsiteY73" fmla="*/ 457200 h 2143125"/>
              <a:gd name="connsiteX74" fmla="*/ 4116167 w 4992467"/>
              <a:gd name="connsiteY74" fmla="*/ 476250 h 2143125"/>
              <a:gd name="connsiteX75" fmla="*/ 4173317 w 4992467"/>
              <a:gd name="connsiteY75" fmla="*/ 514350 h 2143125"/>
              <a:gd name="connsiteX76" fmla="*/ 4201892 w 4992467"/>
              <a:gd name="connsiteY76" fmla="*/ 533400 h 2143125"/>
              <a:gd name="connsiteX77" fmla="*/ 4230467 w 4992467"/>
              <a:gd name="connsiteY77" fmla="*/ 542925 h 2143125"/>
              <a:gd name="connsiteX78" fmla="*/ 4259042 w 4992467"/>
              <a:gd name="connsiteY78" fmla="*/ 571500 h 2143125"/>
              <a:gd name="connsiteX79" fmla="*/ 4316192 w 4992467"/>
              <a:gd name="connsiteY79" fmla="*/ 600075 h 2143125"/>
              <a:gd name="connsiteX80" fmla="*/ 4344767 w 4992467"/>
              <a:gd name="connsiteY80" fmla="*/ 628650 h 2143125"/>
              <a:gd name="connsiteX81" fmla="*/ 4373342 w 4992467"/>
              <a:gd name="connsiteY81" fmla="*/ 638175 h 2143125"/>
              <a:gd name="connsiteX82" fmla="*/ 4459067 w 4992467"/>
              <a:gd name="connsiteY82" fmla="*/ 695325 h 2143125"/>
              <a:gd name="connsiteX83" fmla="*/ 4487642 w 4992467"/>
              <a:gd name="connsiteY83" fmla="*/ 714375 h 2143125"/>
              <a:gd name="connsiteX84" fmla="*/ 4516217 w 4992467"/>
              <a:gd name="connsiteY84" fmla="*/ 733425 h 2143125"/>
              <a:gd name="connsiteX85" fmla="*/ 4601942 w 4992467"/>
              <a:gd name="connsiteY85" fmla="*/ 809625 h 2143125"/>
              <a:gd name="connsiteX86" fmla="*/ 4630517 w 4992467"/>
              <a:gd name="connsiteY86" fmla="*/ 819150 h 2143125"/>
              <a:gd name="connsiteX87" fmla="*/ 4687667 w 4992467"/>
              <a:gd name="connsiteY87" fmla="*/ 857250 h 2143125"/>
              <a:gd name="connsiteX88" fmla="*/ 4754342 w 4992467"/>
              <a:gd name="connsiteY88" fmla="*/ 876300 h 2143125"/>
              <a:gd name="connsiteX89" fmla="*/ 4782917 w 4992467"/>
              <a:gd name="connsiteY89" fmla="*/ 885825 h 2143125"/>
              <a:gd name="connsiteX90" fmla="*/ 4849592 w 4992467"/>
              <a:gd name="connsiteY90" fmla="*/ 904875 h 2143125"/>
              <a:gd name="connsiteX91" fmla="*/ 4878167 w 4992467"/>
              <a:gd name="connsiteY91" fmla="*/ 923925 h 2143125"/>
              <a:gd name="connsiteX92" fmla="*/ 4906742 w 4992467"/>
              <a:gd name="connsiteY92" fmla="*/ 933450 h 2143125"/>
              <a:gd name="connsiteX93" fmla="*/ 4963892 w 4992467"/>
              <a:gd name="connsiteY93" fmla="*/ 971550 h 2143125"/>
              <a:gd name="connsiteX94" fmla="*/ 4992467 w 4992467"/>
              <a:gd name="connsiteY94" fmla="*/ 1008111 h 2143125"/>
              <a:gd name="connsiteX95" fmla="*/ 4220942 w 4992467"/>
              <a:gd name="connsiteY95" fmla="*/ 2038350 h 2143125"/>
              <a:gd name="connsiteX96" fmla="*/ 4154267 w 4992467"/>
              <a:gd name="connsiteY96" fmla="*/ 2114550 h 2143125"/>
              <a:gd name="connsiteX97" fmla="*/ 4106642 w 4992467"/>
              <a:gd name="connsiteY97" fmla="*/ 2124075 h 2143125"/>
              <a:gd name="connsiteX98" fmla="*/ 3906617 w 4992467"/>
              <a:gd name="connsiteY98" fmla="*/ 2143125 h 2143125"/>
              <a:gd name="connsiteX99" fmla="*/ 3458942 w 4992467"/>
              <a:gd name="connsiteY99" fmla="*/ 2124075 h 2143125"/>
              <a:gd name="connsiteX100" fmla="*/ 3344642 w 4992467"/>
              <a:gd name="connsiteY100" fmla="*/ 2095500 h 2143125"/>
              <a:gd name="connsiteX101" fmla="*/ 3297017 w 4992467"/>
              <a:gd name="connsiteY101" fmla="*/ 2085975 h 2143125"/>
              <a:gd name="connsiteX102" fmla="*/ 3068417 w 4992467"/>
              <a:gd name="connsiteY102" fmla="*/ 2095500 h 2143125"/>
              <a:gd name="connsiteX103" fmla="*/ 3030317 w 4992467"/>
              <a:gd name="connsiteY103" fmla="*/ 2105025 h 2143125"/>
              <a:gd name="connsiteX104" fmla="*/ 2925542 w 4992467"/>
              <a:gd name="connsiteY104" fmla="*/ 2114550 h 2143125"/>
              <a:gd name="connsiteX105" fmla="*/ 2858867 w 4992467"/>
              <a:gd name="connsiteY105" fmla="*/ 2124075 h 2143125"/>
              <a:gd name="connsiteX106" fmla="*/ 2011142 w 4992467"/>
              <a:gd name="connsiteY106" fmla="*/ 2114550 h 2143125"/>
              <a:gd name="connsiteX107" fmla="*/ 1887317 w 4992467"/>
              <a:gd name="connsiteY107" fmla="*/ 2095500 h 2143125"/>
              <a:gd name="connsiteX108" fmla="*/ 1639667 w 4992467"/>
              <a:gd name="connsiteY108" fmla="*/ 2085975 h 2143125"/>
              <a:gd name="connsiteX109" fmla="*/ 1553942 w 4992467"/>
              <a:gd name="connsiteY109" fmla="*/ 2076450 h 2143125"/>
              <a:gd name="connsiteX110" fmla="*/ 1525367 w 4992467"/>
              <a:gd name="connsiteY110" fmla="*/ 2066925 h 2143125"/>
              <a:gd name="connsiteX111" fmla="*/ 687167 w 4992467"/>
              <a:gd name="connsiteY111" fmla="*/ 2085975 h 2143125"/>
              <a:gd name="connsiteX112" fmla="*/ 620492 w 4992467"/>
              <a:gd name="connsiteY112" fmla="*/ 2076450 h 2143125"/>
              <a:gd name="connsiteX113" fmla="*/ 572867 w 4992467"/>
              <a:gd name="connsiteY11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1367 w 4992467"/>
              <a:gd name="connsiteY12" fmla="*/ 809625 h 2143125"/>
              <a:gd name="connsiteX13" fmla="*/ 68042 w 4992467"/>
              <a:gd name="connsiteY13" fmla="*/ 733425 h 2143125"/>
              <a:gd name="connsiteX14" fmla="*/ 96617 w 4992467"/>
              <a:gd name="connsiteY14" fmla="*/ 714375 h 2143125"/>
              <a:gd name="connsiteX15" fmla="*/ 125192 w 4992467"/>
              <a:gd name="connsiteY15" fmla="*/ 695325 h 2143125"/>
              <a:gd name="connsiteX16" fmla="*/ 172817 w 4992467"/>
              <a:gd name="connsiteY16" fmla="*/ 647700 h 2143125"/>
              <a:gd name="connsiteX17" fmla="*/ 201392 w 4992467"/>
              <a:gd name="connsiteY17" fmla="*/ 638175 h 2143125"/>
              <a:gd name="connsiteX18" fmla="*/ 258542 w 4992467"/>
              <a:gd name="connsiteY18" fmla="*/ 600075 h 2143125"/>
              <a:gd name="connsiteX19" fmla="*/ 315692 w 4992467"/>
              <a:gd name="connsiteY19" fmla="*/ 571500 h 2143125"/>
              <a:gd name="connsiteX20" fmla="*/ 344267 w 4992467"/>
              <a:gd name="connsiteY20" fmla="*/ 561975 h 2143125"/>
              <a:gd name="connsiteX21" fmla="*/ 401417 w 4992467"/>
              <a:gd name="connsiteY21" fmla="*/ 523875 h 2143125"/>
              <a:gd name="connsiteX22" fmla="*/ 429992 w 4992467"/>
              <a:gd name="connsiteY22" fmla="*/ 504825 h 2143125"/>
              <a:gd name="connsiteX23" fmla="*/ 458567 w 4992467"/>
              <a:gd name="connsiteY23" fmla="*/ 495300 h 2143125"/>
              <a:gd name="connsiteX24" fmla="*/ 487142 w 4992467"/>
              <a:gd name="connsiteY24" fmla="*/ 476250 h 2143125"/>
              <a:gd name="connsiteX25" fmla="*/ 544292 w 4992467"/>
              <a:gd name="connsiteY25" fmla="*/ 457200 h 2143125"/>
              <a:gd name="connsiteX26" fmla="*/ 649067 w 4992467"/>
              <a:gd name="connsiteY26" fmla="*/ 428625 h 2143125"/>
              <a:gd name="connsiteX27" fmla="*/ 830042 w 4992467"/>
              <a:gd name="connsiteY27" fmla="*/ 409575 h 2143125"/>
              <a:gd name="connsiteX28" fmla="*/ 925292 w 4992467"/>
              <a:gd name="connsiteY28" fmla="*/ 381000 h 2143125"/>
              <a:gd name="connsiteX29" fmla="*/ 953867 w 4992467"/>
              <a:gd name="connsiteY29" fmla="*/ 361950 h 2143125"/>
              <a:gd name="connsiteX30" fmla="*/ 1011017 w 4992467"/>
              <a:gd name="connsiteY30" fmla="*/ 342900 h 2143125"/>
              <a:gd name="connsiteX31" fmla="*/ 1096742 w 4992467"/>
              <a:gd name="connsiteY31" fmla="*/ 304800 h 2143125"/>
              <a:gd name="connsiteX32" fmla="*/ 1182467 w 4992467"/>
              <a:gd name="connsiteY32" fmla="*/ 285750 h 2143125"/>
              <a:gd name="connsiteX33" fmla="*/ 1220567 w 4992467"/>
              <a:gd name="connsiteY33" fmla="*/ 276225 h 2143125"/>
              <a:gd name="connsiteX34" fmla="*/ 1411067 w 4992467"/>
              <a:gd name="connsiteY34" fmla="*/ 266700 h 2143125"/>
              <a:gd name="connsiteX35" fmla="*/ 1458692 w 4992467"/>
              <a:gd name="connsiteY35" fmla="*/ 257175 h 2143125"/>
              <a:gd name="connsiteX36" fmla="*/ 1487267 w 4992467"/>
              <a:gd name="connsiteY36" fmla="*/ 247650 h 2143125"/>
              <a:gd name="connsiteX37" fmla="*/ 1544417 w 4992467"/>
              <a:gd name="connsiteY37" fmla="*/ 238125 h 2143125"/>
              <a:gd name="connsiteX38" fmla="*/ 1658717 w 4992467"/>
              <a:gd name="connsiteY38" fmla="*/ 247650 h 2143125"/>
              <a:gd name="connsiteX39" fmla="*/ 1868267 w 4992467"/>
              <a:gd name="connsiteY39" fmla="*/ 228600 h 2143125"/>
              <a:gd name="connsiteX40" fmla="*/ 1953992 w 4992467"/>
              <a:gd name="connsiteY40" fmla="*/ 200025 h 2143125"/>
              <a:gd name="connsiteX41" fmla="*/ 1982567 w 4992467"/>
              <a:gd name="connsiteY41" fmla="*/ 190500 h 2143125"/>
              <a:gd name="connsiteX42" fmla="*/ 2011142 w 4992467"/>
              <a:gd name="connsiteY42" fmla="*/ 171450 h 2143125"/>
              <a:gd name="connsiteX43" fmla="*/ 2068292 w 4992467"/>
              <a:gd name="connsiteY43" fmla="*/ 152400 h 2143125"/>
              <a:gd name="connsiteX44" fmla="*/ 2154017 w 4992467"/>
              <a:gd name="connsiteY44" fmla="*/ 114300 h 2143125"/>
              <a:gd name="connsiteX45" fmla="*/ 2496917 w 4992467"/>
              <a:gd name="connsiteY45" fmla="*/ 95250 h 2143125"/>
              <a:gd name="connsiteX46" fmla="*/ 2582642 w 4992467"/>
              <a:gd name="connsiteY46" fmla="*/ 66675 h 2143125"/>
              <a:gd name="connsiteX47" fmla="*/ 2611217 w 4992467"/>
              <a:gd name="connsiteY47" fmla="*/ 57150 h 2143125"/>
              <a:gd name="connsiteX48" fmla="*/ 2639792 w 4992467"/>
              <a:gd name="connsiteY48" fmla="*/ 38100 h 2143125"/>
              <a:gd name="connsiteX49" fmla="*/ 2696942 w 4992467"/>
              <a:gd name="connsiteY49" fmla="*/ 19050 h 2143125"/>
              <a:gd name="connsiteX50" fmla="*/ 2763617 w 4992467"/>
              <a:gd name="connsiteY50" fmla="*/ 0 h 2143125"/>
              <a:gd name="connsiteX51" fmla="*/ 2982692 w 4992467"/>
              <a:gd name="connsiteY51" fmla="*/ 9525 h 2143125"/>
              <a:gd name="connsiteX52" fmla="*/ 3039842 w 4992467"/>
              <a:gd name="connsiteY52" fmla="*/ 28575 h 2143125"/>
              <a:gd name="connsiteX53" fmla="*/ 3077942 w 4992467"/>
              <a:gd name="connsiteY53" fmla="*/ 38100 h 2143125"/>
              <a:gd name="connsiteX54" fmla="*/ 3135092 w 4992467"/>
              <a:gd name="connsiteY54" fmla="*/ 57150 h 2143125"/>
              <a:gd name="connsiteX55" fmla="*/ 3192242 w 4992467"/>
              <a:gd name="connsiteY55" fmla="*/ 76200 h 2143125"/>
              <a:gd name="connsiteX56" fmla="*/ 3220817 w 4992467"/>
              <a:gd name="connsiteY56" fmla="*/ 85725 h 2143125"/>
              <a:gd name="connsiteX57" fmla="*/ 3249392 w 4992467"/>
              <a:gd name="connsiteY57" fmla="*/ 95250 h 2143125"/>
              <a:gd name="connsiteX58" fmla="*/ 3363692 w 4992467"/>
              <a:gd name="connsiteY58" fmla="*/ 104775 h 2143125"/>
              <a:gd name="connsiteX59" fmla="*/ 3420842 w 4992467"/>
              <a:gd name="connsiteY59" fmla="*/ 133350 h 2143125"/>
              <a:gd name="connsiteX60" fmla="*/ 3449417 w 4992467"/>
              <a:gd name="connsiteY60" fmla="*/ 161925 h 2143125"/>
              <a:gd name="connsiteX61" fmla="*/ 3506567 w 4992467"/>
              <a:gd name="connsiteY61" fmla="*/ 200025 h 2143125"/>
              <a:gd name="connsiteX62" fmla="*/ 3535142 w 4992467"/>
              <a:gd name="connsiteY62" fmla="*/ 219075 h 2143125"/>
              <a:gd name="connsiteX63" fmla="*/ 3563717 w 4992467"/>
              <a:gd name="connsiteY63" fmla="*/ 247650 h 2143125"/>
              <a:gd name="connsiteX64" fmla="*/ 3620867 w 4992467"/>
              <a:gd name="connsiteY64" fmla="*/ 266700 h 2143125"/>
              <a:gd name="connsiteX65" fmla="*/ 3678017 w 4992467"/>
              <a:gd name="connsiteY65" fmla="*/ 295275 h 2143125"/>
              <a:gd name="connsiteX66" fmla="*/ 3706592 w 4992467"/>
              <a:gd name="connsiteY66" fmla="*/ 314325 h 2143125"/>
              <a:gd name="connsiteX67" fmla="*/ 3744692 w 4992467"/>
              <a:gd name="connsiteY67" fmla="*/ 323850 h 2143125"/>
              <a:gd name="connsiteX68" fmla="*/ 3887567 w 4992467"/>
              <a:gd name="connsiteY68" fmla="*/ 342900 h 2143125"/>
              <a:gd name="connsiteX69" fmla="*/ 3944717 w 4992467"/>
              <a:gd name="connsiteY69" fmla="*/ 361950 h 2143125"/>
              <a:gd name="connsiteX70" fmla="*/ 3973292 w 4992467"/>
              <a:gd name="connsiteY70" fmla="*/ 371475 h 2143125"/>
              <a:gd name="connsiteX71" fmla="*/ 4030442 w 4992467"/>
              <a:gd name="connsiteY71" fmla="*/ 419100 h 2143125"/>
              <a:gd name="connsiteX72" fmla="*/ 4087592 w 4992467"/>
              <a:gd name="connsiteY72" fmla="*/ 457200 h 2143125"/>
              <a:gd name="connsiteX73" fmla="*/ 4116167 w 4992467"/>
              <a:gd name="connsiteY73" fmla="*/ 476250 h 2143125"/>
              <a:gd name="connsiteX74" fmla="*/ 4173317 w 4992467"/>
              <a:gd name="connsiteY74" fmla="*/ 514350 h 2143125"/>
              <a:gd name="connsiteX75" fmla="*/ 4201892 w 4992467"/>
              <a:gd name="connsiteY75" fmla="*/ 533400 h 2143125"/>
              <a:gd name="connsiteX76" fmla="*/ 4230467 w 4992467"/>
              <a:gd name="connsiteY76" fmla="*/ 542925 h 2143125"/>
              <a:gd name="connsiteX77" fmla="*/ 4259042 w 4992467"/>
              <a:gd name="connsiteY77" fmla="*/ 571500 h 2143125"/>
              <a:gd name="connsiteX78" fmla="*/ 4316192 w 4992467"/>
              <a:gd name="connsiteY78" fmla="*/ 600075 h 2143125"/>
              <a:gd name="connsiteX79" fmla="*/ 4344767 w 4992467"/>
              <a:gd name="connsiteY79" fmla="*/ 628650 h 2143125"/>
              <a:gd name="connsiteX80" fmla="*/ 4373342 w 4992467"/>
              <a:gd name="connsiteY80" fmla="*/ 638175 h 2143125"/>
              <a:gd name="connsiteX81" fmla="*/ 4459067 w 4992467"/>
              <a:gd name="connsiteY81" fmla="*/ 695325 h 2143125"/>
              <a:gd name="connsiteX82" fmla="*/ 4487642 w 4992467"/>
              <a:gd name="connsiteY82" fmla="*/ 714375 h 2143125"/>
              <a:gd name="connsiteX83" fmla="*/ 4516217 w 4992467"/>
              <a:gd name="connsiteY83" fmla="*/ 733425 h 2143125"/>
              <a:gd name="connsiteX84" fmla="*/ 4601942 w 4992467"/>
              <a:gd name="connsiteY84" fmla="*/ 809625 h 2143125"/>
              <a:gd name="connsiteX85" fmla="*/ 4630517 w 4992467"/>
              <a:gd name="connsiteY85" fmla="*/ 819150 h 2143125"/>
              <a:gd name="connsiteX86" fmla="*/ 4687667 w 4992467"/>
              <a:gd name="connsiteY86" fmla="*/ 857250 h 2143125"/>
              <a:gd name="connsiteX87" fmla="*/ 4754342 w 4992467"/>
              <a:gd name="connsiteY87" fmla="*/ 876300 h 2143125"/>
              <a:gd name="connsiteX88" fmla="*/ 4782917 w 4992467"/>
              <a:gd name="connsiteY88" fmla="*/ 885825 h 2143125"/>
              <a:gd name="connsiteX89" fmla="*/ 4849592 w 4992467"/>
              <a:gd name="connsiteY89" fmla="*/ 904875 h 2143125"/>
              <a:gd name="connsiteX90" fmla="*/ 4878167 w 4992467"/>
              <a:gd name="connsiteY90" fmla="*/ 923925 h 2143125"/>
              <a:gd name="connsiteX91" fmla="*/ 4906742 w 4992467"/>
              <a:gd name="connsiteY91" fmla="*/ 933450 h 2143125"/>
              <a:gd name="connsiteX92" fmla="*/ 4963892 w 4992467"/>
              <a:gd name="connsiteY92" fmla="*/ 971550 h 2143125"/>
              <a:gd name="connsiteX93" fmla="*/ 4992467 w 4992467"/>
              <a:gd name="connsiteY93" fmla="*/ 1008111 h 2143125"/>
              <a:gd name="connsiteX94" fmla="*/ 4220942 w 4992467"/>
              <a:gd name="connsiteY94" fmla="*/ 2038350 h 2143125"/>
              <a:gd name="connsiteX95" fmla="*/ 4154267 w 4992467"/>
              <a:gd name="connsiteY95" fmla="*/ 2114550 h 2143125"/>
              <a:gd name="connsiteX96" fmla="*/ 4106642 w 4992467"/>
              <a:gd name="connsiteY96" fmla="*/ 2124075 h 2143125"/>
              <a:gd name="connsiteX97" fmla="*/ 3906617 w 4992467"/>
              <a:gd name="connsiteY97" fmla="*/ 2143125 h 2143125"/>
              <a:gd name="connsiteX98" fmla="*/ 3458942 w 4992467"/>
              <a:gd name="connsiteY98" fmla="*/ 2124075 h 2143125"/>
              <a:gd name="connsiteX99" fmla="*/ 3344642 w 4992467"/>
              <a:gd name="connsiteY99" fmla="*/ 2095500 h 2143125"/>
              <a:gd name="connsiteX100" fmla="*/ 3297017 w 4992467"/>
              <a:gd name="connsiteY100" fmla="*/ 2085975 h 2143125"/>
              <a:gd name="connsiteX101" fmla="*/ 3068417 w 4992467"/>
              <a:gd name="connsiteY101" fmla="*/ 2095500 h 2143125"/>
              <a:gd name="connsiteX102" fmla="*/ 3030317 w 4992467"/>
              <a:gd name="connsiteY102" fmla="*/ 2105025 h 2143125"/>
              <a:gd name="connsiteX103" fmla="*/ 2925542 w 4992467"/>
              <a:gd name="connsiteY103" fmla="*/ 2114550 h 2143125"/>
              <a:gd name="connsiteX104" fmla="*/ 2858867 w 4992467"/>
              <a:gd name="connsiteY104" fmla="*/ 2124075 h 2143125"/>
              <a:gd name="connsiteX105" fmla="*/ 2011142 w 4992467"/>
              <a:gd name="connsiteY105" fmla="*/ 2114550 h 2143125"/>
              <a:gd name="connsiteX106" fmla="*/ 1887317 w 4992467"/>
              <a:gd name="connsiteY106" fmla="*/ 2095500 h 2143125"/>
              <a:gd name="connsiteX107" fmla="*/ 1639667 w 4992467"/>
              <a:gd name="connsiteY107" fmla="*/ 2085975 h 2143125"/>
              <a:gd name="connsiteX108" fmla="*/ 1553942 w 4992467"/>
              <a:gd name="connsiteY108" fmla="*/ 2076450 h 2143125"/>
              <a:gd name="connsiteX109" fmla="*/ 1525367 w 4992467"/>
              <a:gd name="connsiteY109" fmla="*/ 2066925 h 2143125"/>
              <a:gd name="connsiteX110" fmla="*/ 687167 w 4992467"/>
              <a:gd name="connsiteY110" fmla="*/ 2085975 h 2143125"/>
              <a:gd name="connsiteX111" fmla="*/ 620492 w 4992467"/>
              <a:gd name="connsiteY111" fmla="*/ 2076450 h 2143125"/>
              <a:gd name="connsiteX112" fmla="*/ 572867 w 4992467"/>
              <a:gd name="connsiteY11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15692 w 4992467"/>
              <a:gd name="connsiteY10" fmla="*/ 1504950 h 2143125"/>
              <a:gd name="connsiteX11" fmla="*/ 1367 w 4992467"/>
              <a:gd name="connsiteY11" fmla="*/ 809625 h 2143125"/>
              <a:gd name="connsiteX12" fmla="*/ 68042 w 4992467"/>
              <a:gd name="connsiteY12" fmla="*/ 733425 h 2143125"/>
              <a:gd name="connsiteX13" fmla="*/ 96617 w 4992467"/>
              <a:gd name="connsiteY13" fmla="*/ 714375 h 2143125"/>
              <a:gd name="connsiteX14" fmla="*/ 125192 w 4992467"/>
              <a:gd name="connsiteY14" fmla="*/ 695325 h 2143125"/>
              <a:gd name="connsiteX15" fmla="*/ 172817 w 4992467"/>
              <a:gd name="connsiteY15" fmla="*/ 647700 h 2143125"/>
              <a:gd name="connsiteX16" fmla="*/ 201392 w 4992467"/>
              <a:gd name="connsiteY16" fmla="*/ 638175 h 2143125"/>
              <a:gd name="connsiteX17" fmla="*/ 258542 w 4992467"/>
              <a:gd name="connsiteY17" fmla="*/ 600075 h 2143125"/>
              <a:gd name="connsiteX18" fmla="*/ 315692 w 4992467"/>
              <a:gd name="connsiteY18" fmla="*/ 571500 h 2143125"/>
              <a:gd name="connsiteX19" fmla="*/ 344267 w 4992467"/>
              <a:gd name="connsiteY19" fmla="*/ 561975 h 2143125"/>
              <a:gd name="connsiteX20" fmla="*/ 401417 w 4992467"/>
              <a:gd name="connsiteY20" fmla="*/ 523875 h 2143125"/>
              <a:gd name="connsiteX21" fmla="*/ 429992 w 4992467"/>
              <a:gd name="connsiteY21" fmla="*/ 504825 h 2143125"/>
              <a:gd name="connsiteX22" fmla="*/ 458567 w 4992467"/>
              <a:gd name="connsiteY22" fmla="*/ 495300 h 2143125"/>
              <a:gd name="connsiteX23" fmla="*/ 487142 w 4992467"/>
              <a:gd name="connsiteY23" fmla="*/ 476250 h 2143125"/>
              <a:gd name="connsiteX24" fmla="*/ 544292 w 4992467"/>
              <a:gd name="connsiteY24" fmla="*/ 457200 h 2143125"/>
              <a:gd name="connsiteX25" fmla="*/ 649067 w 4992467"/>
              <a:gd name="connsiteY25" fmla="*/ 428625 h 2143125"/>
              <a:gd name="connsiteX26" fmla="*/ 830042 w 4992467"/>
              <a:gd name="connsiteY26" fmla="*/ 409575 h 2143125"/>
              <a:gd name="connsiteX27" fmla="*/ 925292 w 4992467"/>
              <a:gd name="connsiteY27" fmla="*/ 381000 h 2143125"/>
              <a:gd name="connsiteX28" fmla="*/ 953867 w 4992467"/>
              <a:gd name="connsiteY28" fmla="*/ 361950 h 2143125"/>
              <a:gd name="connsiteX29" fmla="*/ 1011017 w 4992467"/>
              <a:gd name="connsiteY29" fmla="*/ 342900 h 2143125"/>
              <a:gd name="connsiteX30" fmla="*/ 1096742 w 4992467"/>
              <a:gd name="connsiteY30" fmla="*/ 304800 h 2143125"/>
              <a:gd name="connsiteX31" fmla="*/ 1182467 w 4992467"/>
              <a:gd name="connsiteY31" fmla="*/ 285750 h 2143125"/>
              <a:gd name="connsiteX32" fmla="*/ 1220567 w 4992467"/>
              <a:gd name="connsiteY32" fmla="*/ 276225 h 2143125"/>
              <a:gd name="connsiteX33" fmla="*/ 1411067 w 4992467"/>
              <a:gd name="connsiteY33" fmla="*/ 266700 h 2143125"/>
              <a:gd name="connsiteX34" fmla="*/ 1458692 w 4992467"/>
              <a:gd name="connsiteY34" fmla="*/ 257175 h 2143125"/>
              <a:gd name="connsiteX35" fmla="*/ 1487267 w 4992467"/>
              <a:gd name="connsiteY35" fmla="*/ 247650 h 2143125"/>
              <a:gd name="connsiteX36" fmla="*/ 1544417 w 4992467"/>
              <a:gd name="connsiteY36" fmla="*/ 238125 h 2143125"/>
              <a:gd name="connsiteX37" fmla="*/ 1658717 w 4992467"/>
              <a:gd name="connsiteY37" fmla="*/ 247650 h 2143125"/>
              <a:gd name="connsiteX38" fmla="*/ 1868267 w 4992467"/>
              <a:gd name="connsiteY38" fmla="*/ 228600 h 2143125"/>
              <a:gd name="connsiteX39" fmla="*/ 1953992 w 4992467"/>
              <a:gd name="connsiteY39" fmla="*/ 200025 h 2143125"/>
              <a:gd name="connsiteX40" fmla="*/ 1982567 w 4992467"/>
              <a:gd name="connsiteY40" fmla="*/ 190500 h 2143125"/>
              <a:gd name="connsiteX41" fmla="*/ 2011142 w 4992467"/>
              <a:gd name="connsiteY41" fmla="*/ 171450 h 2143125"/>
              <a:gd name="connsiteX42" fmla="*/ 2068292 w 4992467"/>
              <a:gd name="connsiteY42" fmla="*/ 152400 h 2143125"/>
              <a:gd name="connsiteX43" fmla="*/ 2154017 w 4992467"/>
              <a:gd name="connsiteY43" fmla="*/ 114300 h 2143125"/>
              <a:gd name="connsiteX44" fmla="*/ 2496917 w 4992467"/>
              <a:gd name="connsiteY44" fmla="*/ 95250 h 2143125"/>
              <a:gd name="connsiteX45" fmla="*/ 2582642 w 4992467"/>
              <a:gd name="connsiteY45" fmla="*/ 66675 h 2143125"/>
              <a:gd name="connsiteX46" fmla="*/ 2611217 w 4992467"/>
              <a:gd name="connsiteY46" fmla="*/ 57150 h 2143125"/>
              <a:gd name="connsiteX47" fmla="*/ 2639792 w 4992467"/>
              <a:gd name="connsiteY47" fmla="*/ 38100 h 2143125"/>
              <a:gd name="connsiteX48" fmla="*/ 2696942 w 4992467"/>
              <a:gd name="connsiteY48" fmla="*/ 19050 h 2143125"/>
              <a:gd name="connsiteX49" fmla="*/ 2763617 w 4992467"/>
              <a:gd name="connsiteY49" fmla="*/ 0 h 2143125"/>
              <a:gd name="connsiteX50" fmla="*/ 2982692 w 4992467"/>
              <a:gd name="connsiteY50" fmla="*/ 9525 h 2143125"/>
              <a:gd name="connsiteX51" fmla="*/ 3039842 w 4992467"/>
              <a:gd name="connsiteY51" fmla="*/ 28575 h 2143125"/>
              <a:gd name="connsiteX52" fmla="*/ 3077942 w 4992467"/>
              <a:gd name="connsiteY52" fmla="*/ 38100 h 2143125"/>
              <a:gd name="connsiteX53" fmla="*/ 3135092 w 4992467"/>
              <a:gd name="connsiteY53" fmla="*/ 57150 h 2143125"/>
              <a:gd name="connsiteX54" fmla="*/ 3192242 w 4992467"/>
              <a:gd name="connsiteY54" fmla="*/ 76200 h 2143125"/>
              <a:gd name="connsiteX55" fmla="*/ 3220817 w 4992467"/>
              <a:gd name="connsiteY55" fmla="*/ 85725 h 2143125"/>
              <a:gd name="connsiteX56" fmla="*/ 3249392 w 4992467"/>
              <a:gd name="connsiteY56" fmla="*/ 95250 h 2143125"/>
              <a:gd name="connsiteX57" fmla="*/ 3363692 w 4992467"/>
              <a:gd name="connsiteY57" fmla="*/ 104775 h 2143125"/>
              <a:gd name="connsiteX58" fmla="*/ 3420842 w 4992467"/>
              <a:gd name="connsiteY58" fmla="*/ 133350 h 2143125"/>
              <a:gd name="connsiteX59" fmla="*/ 3449417 w 4992467"/>
              <a:gd name="connsiteY59" fmla="*/ 161925 h 2143125"/>
              <a:gd name="connsiteX60" fmla="*/ 3506567 w 4992467"/>
              <a:gd name="connsiteY60" fmla="*/ 200025 h 2143125"/>
              <a:gd name="connsiteX61" fmla="*/ 3535142 w 4992467"/>
              <a:gd name="connsiteY61" fmla="*/ 219075 h 2143125"/>
              <a:gd name="connsiteX62" fmla="*/ 3563717 w 4992467"/>
              <a:gd name="connsiteY62" fmla="*/ 247650 h 2143125"/>
              <a:gd name="connsiteX63" fmla="*/ 3620867 w 4992467"/>
              <a:gd name="connsiteY63" fmla="*/ 266700 h 2143125"/>
              <a:gd name="connsiteX64" fmla="*/ 3678017 w 4992467"/>
              <a:gd name="connsiteY64" fmla="*/ 295275 h 2143125"/>
              <a:gd name="connsiteX65" fmla="*/ 3706592 w 4992467"/>
              <a:gd name="connsiteY65" fmla="*/ 314325 h 2143125"/>
              <a:gd name="connsiteX66" fmla="*/ 3744692 w 4992467"/>
              <a:gd name="connsiteY66" fmla="*/ 323850 h 2143125"/>
              <a:gd name="connsiteX67" fmla="*/ 3887567 w 4992467"/>
              <a:gd name="connsiteY67" fmla="*/ 342900 h 2143125"/>
              <a:gd name="connsiteX68" fmla="*/ 3944717 w 4992467"/>
              <a:gd name="connsiteY68" fmla="*/ 361950 h 2143125"/>
              <a:gd name="connsiteX69" fmla="*/ 3973292 w 4992467"/>
              <a:gd name="connsiteY69" fmla="*/ 371475 h 2143125"/>
              <a:gd name="connsiteX70" fmla="*/ 4030442 w 4992467"/>
              <a:gd name="connsiteY70" fmla="*/ 419100 h 2143125"/>
              <a:gd name="connsiteX71" fmla="*/ 4087592 w 4992467"/>
              <a:gd name="connsiteY71" fmla="*/ 457200 h 2143125"/>
              <a:gd name="connsiteX72" fmla="*/ 4116167 w 4992467"/>
              <a:gd name="connsiteY72" fmla="*/ 476250 h 2143125"/>
              <a:gd name="connsiteX73" fmla="*/ 4173317 w 4992467"/>
              <a:gd name="connsiteY73" fmla="*/ 514350 h 2143125"/>
              <a:gd name="connsiteX74" fmla="*/ 4201892 w 4992467"/>
              <a:gd name="connsiteY74" fmla="*/ 533400 h 2143125"/>
              <a:gd name="connsiteX75" fmla="*/ 4230467 w 4992467"/>
              <a:gd name="connsiteY75" fmla="*/ 542925 h 2143125"/>
              <a:gd name="connsiteX76" fmla="*/ 4259042 w 4992467"/>
              <a:gd name="connsiteY76" fmla="*/ 571500 h 2143125"/>
              <a:gd name="connsiteX77" fmla="*/ 4316192 w 4992467"/>
              <a:gd name="connsiteY77" fmla="*/ 600075 h 2143125"/>
              <a:gd name="connsiteX78" fmla="*/ 4344767 w 4992467"/>
              <a:gd name="connsiteY78" fmla="*/ 628650 h 2143125"/>
              <a:gd name="connsiteX79" fmla="*/ 4373342 w 4992467"/>
              <a:gd name="connsiteY79" fmla="*/ 638175 h 2143125"/>
              <a:gd name="connsiteX80" fmla="*/ 4459067 w 4992467"/>
              <a:gd name="connsiteY80" fmla="*/ 695325 h 2143125"/>
              <a:gd name="connsiteX81" fmla="*/ 4487642 w 4992467"/>
              <a:gd name="connsiteY81" fmla="*/ 714375 h 2143125"/>
              <a:gd name="connsiteX82" fmla="*/ 4516217 w 4992467"/>
              <a:gd name="connsiteY82" fmla="*/ 733425 h 2143125"/>
              <a:gd name="connsiteX83" fmla="*/ 4601942 w 4992467"/>
              <a:gd name="connsiteY83" fmla="*/ 809625 h 2143125"/>
              <a:gd name="connsiteX84" fmla="*/ 4630517 w 4992467"/>
              <a:gd name="connsiteY84" fmla="*/ 819150 h 2143125"/>
              <a:gd name="connsiteX85" fmla="*/ 4687667 w 4992467"/>
              <a:gd name="connsiteY85" fmla="*/ 857250 h 2143125"/>
              <a:gd name="connsiteX86" fmla="*/ 4754342 w 4992467"/>
              <a:gd name="connsiteY86" fmla="*/ 876300 h 2143125"/>
              <a:gd name="connsiteX87" fmla="*/ 4782917 w 4992467"/>
              <a:gd name="connsiteY87" fmla="*/ 885825 h 2143125"/>
              <a:gd name="connsiteX88" fmla="*/ 4849592 w 4992467"/>
              <a:gd name="connsiteY88" fmla="*/ 904875 h 2143125"/>
              <a:gd name="connsiteX89" fmla="*/ 4878167 w 4992467"/>
              <a:gd name="connsiteY89" fmla="*/ 923925 h 2143125"/>
              <a:gd name="connsiteX90" fmla="*/ 4906742 w 4992467"/>
              <a:gd name="connsiteY90" fmla="*/ 933450 h 2143125"/>
              <a:gd name="connsiteX91" fmla="*/ 4963892 w 4992467"/>
              <a:gd name="connsiteY91" fmla="*/ 971550 h 2143125"/>
              <a:gd name="connsiteX92" fmla="*/ 4992467 w 4992467"/>
              <a:gd name="connsiteY92" fmla="*/ 1008111 h 2143125"/>
              <a:gd name="connsiteX93" fmla="*/ 4220942 w 4992467"/>
              <a:gd name="connsiteY93" fmla="*/ 2038350 h 2143125"/>
              <a:gd name="connsiteX94" fmla="*/ 4154267 w 4992467"/>
              <a:gd name="connsiteY94" fmla="*/ 2114550 h 2143125"/>
              <a:gd name="connsiteX95" fmla="*/ 4106642 w 4992467"/>
              <a:gd name="connsiteY95" fmla="*/ 2124075 h 2143125"/>
              <a:gd name="connsiteX96" fmla="*/ 3906617 w 4992467"/>
              <a:gd name="connsiteY96" fmla="*/ 2143125 h 2143125"/>
              <a:gd name="connsiteX97" fmla="*/ 3458942 w 4992467"/>
              <a:gd name="connsiteY97" fmla="*/ 2124075 h 2143125"/>
              <a:gd name="connsiteX98" fmla="*/ 3344642 w 4992467"/>
              <a:gd name="connsiteY98" fmla="*/ 2095500 h 2143125"/>
              <a:gd name="connsiteX99" fmla="*/ 3297017 w 4992467"/>
              <a:gd name="connsiteY99" fmla="*/ 2085975 h 2143125"/>
              <a:gd name="connsiteX100" fmla="*/ 3068417 w 4992467"/>
              <a:gd name="connsiteY100" fmla="*/ 2095500 h 2143125"/>
              <a:gd name="connsiteX101" fmla="*/ 3030317 w 4992467"/>
              <a:gd name="connsiteY101" fmla="*/ 2105025 h 2143125"/>
              <a:gd name="connsiteX102" fmla="*/ 2925542 w 4992467"/>
              <a:gd name="connsiteY102" fmla="*/ 2114550 h 2143125"/>
              <a:gd name="connsiteX103" fmla="*/ 2858867 w 4992467"/>
              <a:gd name="connsiteY103" fmla="*/ 2124075 h 2143125"/>
              <a:gd name="connsiteX104" fmla="*/ 2011142 w 4992467"/>
              <a:gd name="connsiteY104" fmla="*/ 2114550 h 2143125"/>
              <a:gd name="connsiteX105" fmla="*/ 1887317 w 4992467"/>
              <a:gd name="connsiteY105" fmla="*/ 2095500 h 2143125"/>
              <a:gd name="connsiteX106" fmla="*/ 1639667 w 4992467"/>
              <a:gd name="connsiteY106" fmla="*/ 2085975 h 2143125"/>
              <a:gd name="connsiteX107" fmla="*/ 1553942 w 4992467"/>
              <a:gd name="connsiteY107" fmla="*/ 2076450 h 2143125"/>
              <a:gd name="connsiteX108" fmla="*/ 1525367 w 4992467"/>
              <a:gd name="connsiteY108" fmla="*/ 2066925 h 2143125"/>
              <a:gd name="connsiteX109" fmla="*/ 687167 w 4992467"/>
              <a:gd name="connsiteY109" fmla="*/ 2085975 h 2143125"/>
              <a:gd name="connsiteX110" fmla="*/ 620492 w 4992467"/>
              <a:gd name="connsiteY110" fmla="*/ 2076450 h 2143125"/>
              <a:gd name="connsiteX111" fmla="*/ 572867 w 4992467"/>
              <a:gd name="connsiteY11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1367 w 4992467"/>
              <a:gd name="connsiteY10" fmla="*/ 809625 h 2143125"/>
              <a:gd name="connsiteX11" fmla="*/ 68042 w 4992467"/>
              <a:gd name="connsiteY11" fmla="*/ 733425 h 2143125"/>
              <a:gd name="connsiteX12" fmla="*/ 96617 w 4992467"/>
              <a:gd name="connsiteY12" fmla="*/ 714375 h 2143125"/>
              <a:gd name="connsiteX13" fmla="*/ 125192 w 4992467"/>
              <a:gd name="connsiteY13" fmla="*/ 695325 h 2143125"/>
              <a:gd name="connsiteX14" fmla="*/ 172817 w 4992467"/>
              <a:gd name="connsiteY14" fmla="*/ 647700 h 2143125"/>
              <a:gd name="connsiteX15" fmla="*/ 201392 w 4992467"/>
              <a:gd name="connsiteY15" fmla="*/ 638175 h 2143125"/>
              <a:gd name="connsiteX16" fmla="*/ 258542 w 4992467"/>
              <a:gd name="connsiteY16" fmla="*/ 600075 h 2143125"/>
              <a:gd name="connsiteX17" fmla="*/ 315692 w 4992467"/>
              <a:gd name="connsiteY17" fmla="*/ 571500 h 2143125"/>
              <a:gd name="connsiteX18" fmla="*/ 344267 w 4992467"/>
              <a:gd name="connsiteY18" fmla="*/ 561975 h 2143125"/>
              <a:gd name="connsiteX19" fmla="*/ 401417 w 4992467"/>
              <a:gd name="connsiteY19" fmla="*/ 523875 h 2143125"/>
              <a:gd name="connsiteX20" fmla="*/ 429992 w 4992467"/>
              <a:gd name="connsiteY20" fmla="*/ 504825 h 2143125"/>
              <a:gd name="connsiteX21" fmla="*/ 458567 w 4992467"/>
              <a:gd name="connsiteY21" fmla="*/ 495300 h 2143125"/>
              <a:gd name="connsiteX22" fmla="*/ 487142 w 4992467"/>
              <a:gd name="connsiteY22" fmla="*/ 476250 h 2143125"/>
              <a:gd name="connsiteX23" fmla="*/ 544292 w 4992467"/>
              <a:gd name="connsiteY23" fmla="*/ 457200 h 2143125"/>
              <a:gd name="connsiteX24" fmla="*/ 649067 w 4992467"/>
              <a:gd name="connsiteY24" fmla="*/ 428625 h 2143125"/>
              <a:gd name="connsiteX25" fmla="*/ 830042 w 4992467"/>
              <a:gd name="connsiteY25" fmla="*/ 409575 h 2143125"/>
              <a:gd name="connsiteX26" fmla="*/ 925292 w 4992467"/>
              <a:gd name="connsiteY26" fmla="*/ 381000 h 2143125"/>
              <a:gd name="connsiteX27" fmla="*/ 953867 w 4992467"/>
              <a:gd name="connsiteY27" fmla="*/ 361950 h 2143125"/>
              <a:gd name="connsiteX28" fmla="*/ 1011017 w 4992467"/>
              <a:gd name="connsiteY28" fmla="*/ 342900 h 2143125"/>
              <a:gd name="connsiteX29" fmla="*/ 1096742 w 4992467"/>
              <a:gd name="connsiteY29" fmla="*/ 304800 h 2143125"/>
              <a:gd name="connsiteX30" fmla="*/ 1182467 w 4992467"/>
              <a:gd name="connsiteY30" fmla="*/ 285750 h 2143125"/>
              <a:gd name="connsiteX31" fmla="*/ 1220567 w 4992467"/>
              <a:gd name="connsiteY31" fmla="*/ 276225 h 2143125"/>
              <a:gd name="connsiteX32" fmla="*/ 1411067 w 4992467"/>
              <a:gd name="connsiteY32" fmla="*/ 266700 h 2143125"/>
              <a:gd name="connsiteX33" fmla="*/ 1458692 w 4992467"/>
              <a:gd name="connsiteY33" fmla="*/ 257175 h 2143125"/>
              <a:gd name="connsiteX34" fmla="*/ 1487267 w 4992467"/>
              <a:gd name="connsiteY34" fmla="*/ 247650 h 2143125"/>
              <a:gd name="connsiteX35" fmla="*/ 1544417 w 4992467"/>
              <a:gd name="connsiteY35" fmla="*/ 238125 h 2143125"/>
              <a:gd name="connsiteX36" fmla="*/ 1658717 w 4992467"/>
              <a:gd name="connsiteY36" fmla="*/ 247650 h 2143125"/>
              <a:gd name="connsiteX37" fmla="*/ 1868267 w 4992467"/>
              <a:gd name="connsiteY37" fmla="*/ 228600 h 2143125"/>
              <a:gd name="connsiteX38" fmla="*/ 1953992 w 4992467"/>
              <a:gd name="connsiteY38" fmla="*/ 200025 h 2143125"/>
              <a:gd name="connsiteX39" fmla="*/ 1982567 w 4992467"/>
              <a:gd name="connsiteY39" fmla="*/ 190500 h 2143125"/>
              <a:gd name="connsiteX40" fmla="*/ 2011142 w 4992467"/>
              <a:gd name="connsiteY40" fmla="*/ 171450 h 2143125"/>
              <a:gd name="connsiteX41" fmla="*/ 2068292 w 4992467"/>
              <a:gd name="connsiteY41" fmla="*/ 152400 h 2143125"/>
              <a:gd name="connsiteX42" fmla="*/ 2154017 w 4992467"/>
              <a:gd name="connsiteY42" fmla="*/ 114300 h 2143125"/>
              <a:gd name="connsiteX43" fmla="*/ 2496917 w 4992467"/>
              <a:gd name="connsiteY43" fmla="*/ 95250 h 2143125"/>
              <a:gd name="connsiteX44" fmla="*/ 2582642 w 4992467"/>
              <a:gd name="connsiteY44" fmla="*/ 66675 h 2143125"/>
              <a:gd name="connsiteX45" fmla="*/ 2611217 w 4992467"/>
              <a:gd name="connsiteY45" fmla="*/ 57150 h 2143125"/>
              <a:gd name="connsiteX46" fmla="*/ 2639792 w 4992467"/>
              <a:gd name="connsiteY46" fmla="*/ 38100 h 2143125"/>
              <a:gd name="connsiteX47" fmla="*/ 2696942 w 4992467"/>
              <a:gd name="connsiteY47" fmla="*/ 19050 h 2143125"/>
              <a:gd name="connsiteX48" fmla="*/ 2763617 w 4992467"/>
              <a:gd name="connsiteY48" fmla="*/ 0 h 2143125"/>
              <a:gd name="connsiteX49" fmla="*/ 2982692 w 4992467"/>
              <a:gd name="connsiteY49" fmla="*/ 9525 h 2143125"/>
              <a:gd name="connsiteX50" fmla="*/ 3039842 w 4992467"/>
              <a:gd name="connsiteY50" fmla="*/ 28575 h 2143125"/>
              <a:gd name="connsiteX51" fmla="*/ 3077942 w 4992467"/>
              <a:gd name="connsiteY51" fmla="*/ 38100 h 2143125"/>
              <a:gd name="connsiteX52" fmla="*/ 3135092 w 4992467"/>
              <a:gd name="connsiteY52" fmla="*/ 57150 h 2143125"/>
              <a:gd name="connsiteX53" fmla="*/ 3192242 w 4992467"/>
              <a:gd name="connsiteY53" fmla="*/ 76200 h 2143125"/>
              <a:gd name="connsiteX54" fmla="*/ 3220817 w 4992467"/>
              <a:gd name="connsiteY54" fmla="*/ 85725 h 2143125"/>
              <a:gd name="connsiteX55" fmla="*/ 3249392 w 4992467"/>
              <a:gd name="connsiteY55" fmla="*/ 95250 h 2143125"/>
              <a:gd name="connsiteX56" fmla="*/ 3363692 w 4992467"/>
              <a:gd name="connsiteY56" fmla="*/ 104775 h 2143125"/>
              <a:gd name="connsiteX57" fmla="*/ 3420842 w 4992467"/>
              <a:gd name="connsiteY57" fmla="*/ 133350 h 2143125"/>
              <a:gd name="connsiteX58" fmla="*/ 3449417 w 4992467"/>
              <a:gd name="connsiteY58" fmla="*/ 161925 h 2143125"/>
              <a:gd name="connsiteX59" fmla="*/ 3506567 w 4992467"/>
              <a:gd name="connsiteY59" fmla="*/ 200025 h 2143125"/>
              <a:gd name="connsiteX60" fmla="*/ 3535142 w 4992467"/>
              <a:gd name="connsiteY60" fmla="*/ 219075 h 2143125"/>
              <a:gd name="connsiteX61" fmla="*/ 3563717 w 4992467"/>
              <a:gd name="connsiteY61" fmla="*/ 247650 h 2143125"/>
              <a:gd name="connsiteX62" fmla="*/ 3620867 w 4992467"/>
              <a:gd name="connsiteY62" fmla="*/ 266700 h 2143125"/>
              <a:gd name="connsiteX63" fmla="*/ 3678017 w 4992467"/>
              <a:gd name="connsiteY63" fmla="*/ 295275 h 2143125"/>
              <a:gd name="connsiteX64" fmla="*/ 3706592 w 4992467"/>
              <a:gd name="connsiteY64" fmla="*/ 314325 h 2143125"/>
              <a:gd name="connsiteX65" fmla="*/ 3744692 w 4992467"/>
              <a:gd name="connsiteY65" fmla="*/ 323850 h 2143125"/>
              <a:gd name="connsiteX66" fmla="*/ 3887567 w 4992467"/>
              <a:gd name="connsiteY66" fmla="*/ 342900 h 2143125"/>
              <a:gd name="connsiteX67" fmla="*/ 3944717 w 4992467"/>
              <a:gd name="connsiteY67" fmla="*/ 361950 h 2143125"/>
              <a:gd name="connsiteX68" fmla="*/ 3973292 w 4992467"/>
              <a:gd name="connsiteY68" fmla="*/ 371475 h 2143125"/>
              <a:gd name="connsiteX69" fmla="*/ 4030442 w 4992467"/>
              <a:gd name="connsiteY69" fmla="*/ 419100 h 2143125"/>
              <a:gd name="connsiteX70" fmla="*/ 4087592 w 4992467"/>
              <a:gd name="connsiteY70" fmla="*/ 457200 h 2143125"/>
              <a:gd name="connsiteX71" fmla="*/ 4116167 w 4992467"/>
              <a:gd name="connsiteY71" fmla="*/ 476250 h 2143125"/>
              <a:gd name="connsiteX72" fmla="*/ 4173317 w 4992467"/>
              <a:gd name="connsiteY72" fmla="*/ 514350 h 2143125"/>
              <a:gd name="connsiteX73" fmla="*/ 4201892 w 4992467"/>
              <a:gd name="connsiteY73" fmla="*/ 533400 h 2143125"/>
              <a:gd name="connsiteX74" fmla="*/ 4230467 w 4992467"/>
              <a:gd name="connsiteY74" fmla="*/ 542925 h 2143125"/>
              <a:gd name="connsiteX75" fmla="*/ 4259042 w 4992467"/>
              <a:gd name="connsiteY75" fmla="*/ 571500 h 2143125"/>
              <a:gd name="connsiteX76" fmla="*/ 4316192 w 4992467"/>
              <a:gd name="connsiteY76" fmla="*/ 600075 h 2143125"/>
              <a:gd name="connsiteX77" fmla="*/ 4344767 w 4992467"/>
              <a:gd name="connsiteY77" fmla="*/ 628650 h 2143125"/>
              <a:gd name="connsiteX78" fmla="*/ 4373342 w 4992467"/>
              <a:gd name="connsiteY78" fmla="*/ 638175 h 2143125"/>
              <a:gd name="connsiteX79" fmla="*/ 4459067 w 4992467"/>
              <a:gd name="connsiteY79" fmla="*/ 695325 h 2143125"/>
              <a:gd name="connsiteX80" fmla="*/ 4487642 w 4992467"/>
              <a:gd name="connsiteY80" fmla="*/ 714375 h 2143125"/>
              <a:gd name="connsiteX81" fmla="*/ 4516217 w 4992467"/>
              <a:gd name="connsiteY81" fmla="*/ 733425 h 2143125"/>
              <a:gd name="connsiteX82" fmla="*/ 4601942 w 4992467"/>
              <a:gd name="connsiteY82" fmla="*/ 809625 h 2143125"/>
              <a:gd name="connsiteX83" fmla="*/ 4630517 w 4992467"/>
              <a:gd name="connsiteY83" fmla="*/ 819150 h 2143125"/>
              <a:gd name="connsiteX84" fmla="*/ 4687667 w 4992467"/>
              <a:gd name="connsiteY84" fmla="*/ 857250 h 2143125"/>
              <a:gd name="connsiteX85" fmla="*/ 4754342 w 4992467"/>
              <a:gd name="connsiteY85" fmla="*/ 876300 h 2143125"/>
              <a:gd name="connsiteX86" fmla="*/ 4782917 w 4992467"/>
              <a:gd name="connsiteY86" fmla="*/ 885825 h 2143125"/>
              <a:gd name="connsiteX87" fmla="*/ 4849592 w 4992467"/>
              <a:gd name="connsiteY87" fmla="*/ 904875 h 2143125"/>
              <a:gd name="connsiteX88" fmla="*/ 4878167 w 4992467"/>
              <a:gd name="connsiteY88" fmla="*/ 923925 h 2143125"/>
              <a:gd name="connsiteX89" fmla="*/ 4906742 w 4992467"/>
              <a:gd name="connsiteY89" fmla="*/ 933450 h 2143125"/>
              <a:gd name="connsiteX90" fmla="*/ 4963892 w 4992467"/>
              <a:gd name="connsiteY90" fmla="*/ 971550 h 2143125"/>
              <a:gd name="connsiteX91" fmla="*/ 4992467 w 4992467"/>
              <a:gd name="connsiteY91" fmla="*/ 1008111 h 2143125"/>
              <a:gd name="connsiteX92" fmla="*/ 4220942 w 4992467"/>
              <a:gd name="connsiteY92" fmla="*/ 2038350 h 2143125"/>
              <a:gd name="connsiteX93" fmla="*/ 4154267 w 4992467"/>
              <a:gd name="connsiteY93" fmla="*/ 2114550 h 2143125"/>
              <a:gd name="connsiteX94" fmla="*/ 4106642 w 4992467"/>
              <a:gd name="connsiteY94" fmla="*/ 2124075 h 2143125"/>
              <a:gd name="connsiteX95" fmla="*/ 3906617 w 4992467"/>
              <a:gd name="connsiteY95" fmla="*/ 2143125 h 2143125"/>
              <a:gd name="connsiteX96" fmla="*/ 3458942 w 4992467"/>
              <a:gd name="connsiteY96" fmla="*/ 2124075 h 2143125"/>
              <a:gd name="connsiteX97" fmla="*/ 3344642 w 4992467"/>
              <a:gd name="connsiteY97" fmla="*/ 2095500 h 2143125"/>
              <a:gd name="connsiteX98" fmla="*/ 3297017 w 4992467"/>
              <a:gd name="connsiteY98" fmla="*/ 2085975 h 2143125"/>
              <a:gd name="connsiteX99" fmla="*/ 3068417 w 4992467"/>
              <a:gd name="connsiteY99" fmla="*/ 2095500 h 2143125"/>
              <a:gd name="connsiteX100" fmla="*/ 3030317 w 4992467"/>
              <a:gd name="connsiteY100" fmla="*/ 2105025 h 2143125"/>
              <a:gd name="connsiteX101" fmla="*/ 2925542 w 4992467"/>
              <a:gd name="connsiteY101" fmla="*/ 2114550 h 2143125"/>
              <a:gd name="connsiteX102" fmla="*/ 2858867 w 4992467"/>
              <a:gd name="connsiteY102" fmla="*/ 2124075 h 2143125"/>
              <a:gd name="connsiteX103" fmla="*/ 2011142 w 4992467"/>
              <a:gd name="connsiteY103" fmla="*/ 2114550 h 2143125"/>
              <a:gd name="connsiteX104" fmla="*/ 1887317 w 4992467"/>
              <a:gd name="connsiteY104" fmla="*/ 2095500 h 2143125"/>
              <a:gd name="connsiteX105" fmla="*/ 1639667 w 4992467"/>
              <a:gd name="connsiteY105" fmla="*/ 2085975 h 2143125"/>
              <a:gd name="connsiteX106" fmla="*/ 1553942 w 4992467"/>
              <a:gd name="connsiteY106" fmla="*/ 2076450 h 2143125"/>
              <a:gd name="connsiteX107" fmla="*/ 1525367 w 4992467"/>
              <a:gd name="connsiteY107" fmla="*/ 2066925 h 2143125"/>
              <a:gd name="connsiteX108" fmla="*/ 687167 w 4992467"/>
              <a:gd name="connsiteY108" fmla="*/ 2085975 h 2143125"/>
              <a:gd name="connsiteX109" fmla="*/ 620492 w 4992467"/>
              <a:gd name="connsiteY109" fmla="*/ 2076450 h 2143125"/>
              <a:gd name="connsiteX110" fmla="*/ 572867 w 4992467"/>
              <a:gd name="connsiteY11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1367 w 4992467"/>
              <a:gd name="connsiteY9" fmla="*/ 809625 h 2143125"/>
              <a:gd name="connsiteX10" fmla="*/ 68042 w 4992467"/>
              <a:gd name="connsiteY10" fmla="*/ 733425 h 2143125"/>
              <a:gd name="connsiteX11" fmla="*/ 96617 w 4992467"/>
              <a:gd name="connsiteY11" fmla="*/ 714375 h 2143125"/>
              <a:gd name="connsiteX12" fmla="*/ 125192 w 4992467"/>
              <a:gd name="connsiteY12" fmla="*/ 695325 h 2143125"/>
              <a:gd name="connsiteX13" fmla="*/ 172817 w 4992467"/>
              <a:gd name="connsiteY13" fmla="*/ 647700 h 2143125"/>
              <a:gd name="connsiteX14" fmla="*/ 201392 w 4992467"/>
              <a:gd name="connsiteY14" fmla="*/ 638175 h 2143125"/>
              <a:gd name="connsiteX15" fmla="*/ 258542 w 4992467"/>
              <a:gd name="connsiteY15" fmla="*/ 600075 h 2143125"/>
              <a:gd name="connsiteX16" fmla="*/ 315692 w 4992467"/>
              <a:gd name="connsiteY16" fmla="*/ 571500 h 2143125"/>
              <a:gd name="connsiteX17" fmla="*/ 344267 w 4992467"/>
              <a:gd name="connsiteY17" fmla="*/ 561975 h 2143125"/>
              <a:gd name="connsiteX18" fmla="*/ 401417 w 4992467"/>
              <a:gd name="connsiteY18" fmla="*/ 523875 h 2143125"/>
              <a:gd name="connsiteX19" fmla="*/ 429992 w 4992467"/>
              <a:gd name="connsiteY19" fmla="*/ 504825 h 2143125"/>
              <a:gd name="connsiteX20" fmla="*/ 458567 w 4992467"/>
              <a:gd name="connsiteY20" fmla="*/ 495300 h 2143125"/>
              <a:gd name="connsiteX21" fmla="*/ 487142 w 4992467"/>
              <a:gd name="connsiteY21" fmla="*/ 476250 h 2143125"/>
              <a:gd name="connsiteX22" fmla="*/ 544292 w 4992467"/>
              <a:gd name="connsiteY22" fmla="*/ 457200 h 2143125"/>
              <a:gd name="connsiteX23" fmla="*/ 649067 w 4992467"/>
              <a:gd name="connsiteY23" fmla="*/ 428625 h 2143125"/>
              <a:gd name="connsiteX24" fmla="*/ 830042 w 4992467"/>
              <a:gd name="connsiteY24" fmla="*/ 409575 h 2143125"/>
              <a:gd name="connsiteX25" fmla="*/ 925292 w 4992467"/>
              <a:gd name="connsiteY25" fmla="*/ 381000 h 2143125"/>
              <a:gd name="connsiteX26" fmla="*/ 953867 w 4992467"/>
              <a:gd name="connsiteY26" fmla="*/ 361950 h 2143125"/>
              <a:gd name="connsiteX27" fmla="*/ 1011017 w 4992467"/>
              <a:gd name="connsiteY27" fmla="*/ 342900 h 2143125"/>
              <a:gd name="connsiteX28" fmla="*/ 1096742 w 4992467"/>
              <a:gd name="connsiteY28" fmla="*/ 304800 h 2143125"/>
              <a:gd name="connsiteX29" fmla="*/ 1182467 w 4992467"/>
              <a:gd name="connsiteY29" fmla="*/ 285750 h 2143125"/>
              <a:gd name="connsiteX30" fmla="*/ 1220567 w 4992467"/>
              <a:gd name="connsiteY30" fmla="*/ 276225 h 2143125"/>
              <a:gd name="connsiteX31" fmla="*/ 1411067 w 4992467"/>
              <a:gd name="connsiteY31" fmla="*/ 266700 h 2143125"/>
              <a:gd name="connsiteX32" fmla="*/ 1458692 w 4992467"/>
              <a:gd name="connsiteY32" fmla="*/ 257175 h 2143125"/>
              <a:gd name="connsiteX33" fmla="*/ 1487267 w 4992467"/>
              <a:gd name="connsiteY33" fmla="*/ 247650 h 2143125"/>
              <a:gd name="connsiteX34" fmla="*/ 1544417 w 4992467"/>
              <a:gd name="connsiteY34" fmla="*/ 238125 h 2143125"/>
              <a:gd name="connsiteX35" fmla="*/ 1658717 w 4992467"/>
              <a:gd name="connsiteY35" fmla="*/ 247650 h 2143125"/>
              <a:gd name="connsiteX36" fmla="*/ 1868267 w 4992467"/>
              <a:gd name="connsiteY36" fmla="*/ 228600 h 2143125"/>
              <a:gd name="connsiteX37" fmla="*/ 1953992 w 4992467"/>
              <a:gd name="connsiteY37" fmla="*/ 200025 h 2143125"/>
              <a:gd name="connsiteX38" fmla="*/ 1982567 w 4992467"/>
              <a:gd name="connsiteY38" fmla="*/ 190500 h 2143125"/>
              <a:gd name="connsiteX39" fmla="*/ 2011142 w 4992467"/>
              <a:gd name="connsiteY39" fmla="*/ 171450 h 2143125"/>
              <a:gd name="connsiteX40" fmla="*/ 2068292 w 4992467"/>
              <a:gd name="connsiteY40" fmla="*/ 152400 h 2143125"/>
              <a:gd name="connsiteX41" fmla="*/ 2154017 w 4992467"/>
              <a:gd name="connsiteY41" fmla="*/ 114300 h 2143125"/>
              <a:gd name="connsiteX42" fmla="*/ 2496917 w 4992467"/>
              <a:gd name="connsiteY42" fmla="*/ 95250 h 2143125"/>
              <a:gd name="connsiteX43" fmla="*/ 2582642 w 4992467"/>
              <a:gd name="connsiteY43" fmla="*/ 66675 h 2143125"/>
              <a:gd name="connsiteX44" fmla="*/ 2611217 w 4992467"/>
              <a:gd name="connsiteY44" fmla="*/ 57150 h 2143125"/>
              <a:gd name="connsiteX45" fmla="*/ 2639792 w 4992467"/>
              <a:gd name="connsiteY45" fmla="*/ 38100 h 2143125"/>
              <a:gd name="connsiteX46" fmla="*/ 2696942 w 4992467"/>
              <a:gd name="connsiteY46" fmla="*/ 19050 h 2143125"/>
              <a:gd name="connsiteX47" fmla="*/ 2763617 w 4992467"/>
              <a:gd name="connsiteY47" fmla="*/ 0 h 2143125"/>
              <a:gd name="connsiteX48" fmla="*/ 2982692 w 4992467"/>
              <a:gd name="connsiteY48" fmla="*/ 9525 h 2143125"/>
              <a:gd name="connsiteX49" fmla="*/ 3039842 w 4992467"/>
              <a:gd name="connsiteY49" fmla="*/ 28575 h 2143125"/>
              <a:gd name="connsiteX50" fmla="*/ 3077942 w 4992467"/>
              <a:gd name="connsiteY50" fmla="*/ 38100 h 2143125"/>
              <a:gd name="connsiteX51" fmla="*/ 3135092 w 4992467"/>
              <a:gd name="connsiteY51" fmla="*/ 57150 h 2143125"/>
              <a:gd name="connsiteX52" fmla="*/ 3192242 w 4992467"/>
              <a:gd name="connsiteY52" fmla="*/ 76200 h 2143125"/>
              <a:gd name="connsiteX53" fmla="*/ 3220817 w 4992467"/>
              <a:gd name="connsiteY53" fmla="*/ 85725 h 2143125"/>
              <a:gd name="connsiteX54" fmla="*/ 3249392 w 4992467"/>
              <a:gd name="connsiteY54" fmla="*/ 95250 h 2143125"/>
              <a:gd name="connsiteX55" fmla="*/ 3363692 w 4992467"/>
              <a:gd name="connsiteY55" fmla="*/ 104775 h 2143125"/>
              <a:gd name="connsiteX56" fmla="*/ 3420842 w 4992467"/>
              <a:gd name="connsiteY56" fmla="*/ 133350 h 2143125"/>
              <a:gd name="connsiteX57" fmla="*/ 3449417 w 4992467"/>
              <a:gd name="connsiteY57" fmla="*/ 161925 h 2143125"/>
              <a:gd name="connsiteX58" fmla="*/ 3506567 w 4992467"/>
              <a:gd name="connsiteY58" fmla="*/ 200025 h 2143125"/>
              <a:gd name="connsiteX59" fmla="*/ 3535142 w 4992467"/>
              <a:gd name="connsiteY59" fmla="*/ 219075 h 2143125"/>
              <a:gd name="connsiteX60" fmla="*/ 3563717 w 4992467"/>
              <a:gd name="connsiteY60" fmla="*/ 247650 h 2143125"/>
              <a:gd name="connsiteX61" fmla="*/ 3620867 w 4992467"/>
              <a:gd name="connsiteY61" fmla="*/ 266700 h 2143125"/>
              <a:gd name="connsiteX62" fmla="*/ 3678017 w 4992467"/>
              <a:gd name="connsiteY62" fmla="*/ 295275 h 2143125"/>
              <a:gd name="connsiteX63" fmla="*/ 3706592 w 4992467"/>
              <a:gd name="connsiteY63" fmla="*/ 314325 h 2143125"/>
              <a:gd name="connsiteX64" fmla="*/ 3744692 w 4992467"/>
              <a:gd name="connsiteY64" fmla="*/ 323850 h 2143125"/>
              <a:gd name="connsiteX65" fmla="*/ 3887567 w 4992467"/>
              <a:gd name="connsiteY65" fmla="*/ 342900 h 2143125"/>
              <a:gd name="connsiteX66" fmla="*/ 3944717 w 4992467"/>
              <a:gd name="connsiteY66" fmla="*/ 361950 h 2143125"/>
              <a:gd name="connsiteX67" fmla="*/ 3973292 w 4992467"/>
              <a:gd name="connsiteY67" fmla="*/ 371475 h 2143125"/>
              <a:gd name="connsiteX68" fmla="*/ 4030442 w 4992467"/>
              <a:gd name="connsiteY68" fmla="*/ 419100 h 2143125"/>
              <a:gd name="connsiteX69" fmla="*/ 4087592 w 4992467"/>
              <a:gd name="connsiteY69" fmla="*/ 457200 h 2143125"/>
              <a:gd name="connsiteX70" fmla="*/ 4116167 w 4992467"/>
              <a:gd name="connsiteY70" fmla="*/ 476250 h 2143125"/>
              <a:gd name="connsiteX71" fmla="*/ 4173317 w 4992467"/>
              <a:gd name="connsiteY71" fmla="*/ 514350 h 2143125"/>
              <a:gd name="connsiteX72" fmla="*/ 4201892 w 4992467"/>
              <a:gd name="connsiteY72" fmla="*/ 533400 h 2143125"/>
              <a:gd name="connsiteX73" fmla="*/ 4230467 w 4992467"/>
              <a:gd name="connsiteY73" fmla="*/ 542925 h 2143125"/>
              <a:gd name="connsiteX74" fmla="*/ 4259042 w 4992467"/>
              <a:gd name="connsiteY74" fmla="*/ 571500 h 2143125"/>
              <a:gd name="connsiteX75" fmla="*/ 4316192 w 4992467"/>
              <a:gd name="connsiteY75" fmla="*/ 600075 h 2143125"/>
              <a:gd name="connsiteX76" fmla="*/ 4344767 w 4992467"/>
              <a:gd name="connsiteY76" fmla="*/ 628650 h 2143125"/>
              <a:gd name="connsiteX77" fmla="*/ 4373342 w 4992467"/>
              <a:gd name="connsiteY77" fmla="*/ 638175 h 2143125"/>
              <a:gd name="connsiteX78" fmla="*/ 4459067 w 4992467"/>
              <a:gd name="connsiteY78" fmla="*/ 695325 h 2143125"/>
              <a:gd name="connsiteX79" fmla="*/ 4487642 w 4992467"/>
              <a:gd name="connsiteY79" fmla="*/ 714375 h 2143125"/>
              <a:gd name="connsiteX80" fmla="*/ 4516217 w 4992467"/>
              <a:gd name="connsiteY80" fmla="*/ 733425 h 2143125"/>
              <a:gd name="connsiteX81" fmla="*/ 4601942 w 4992467"/>
              <a:gd name="connsiteY81" fmla="*/ 809625 h 2143125"/>
              <a:gd name="connsiteX82" fmla="*/ 4630517 w 4992467"/>
              <a:gd name="connsiteY82" fmla="*/ 819150 h 2143125"/>
              <a:gd name="connsiteX83" fmla="*/ 4687667 w 4992467"/>
              <a:gd name="connsiteY83" fmla="*/ 857250 h 2143125"/>
              <a:gd name="connsiteX84" fmla="*/ 4754342 w 4992467"/>
              <a:gd name="connsiteY84" fmla="*/ 876300 h 2143125"/>
              <a:gd name="connsiteX85" fmla="*/ 4782917 w 4992467"/>
              <a:gd name="connsiteY85" fmla="*/ 885825 h 2143125"/>
              <a:gd name="connsiteX86" fmla="*/ 4849592 w 4992467"/>
              <a:gd name="connsiteY86" fmla="*/ 904875 h 2143125"/>
              <a:gd name="connsiteX87" fmla="*/ 4878167 w 4992467"/>
              <a:gd name="connsiteY87" fmla="*/ 923925 h 2143125"/>
              <a:gd name="connsiteX88" fmla="*/ 4906742 w 4992467"/>
              <a:gd name="connsiteY88" fmla="*/ 933450 h 2143125"/>
              <a:gd name="connsiteX89" fmla="*/ 4963892 w 4992467"/>
              <a:gd name="connsiteY89" fmla="*/ 971550 h 2143125"/>
              <a:gd name="connsiteX90" fmla="*/ 4992467 w 4992467"/>
              <a:gd name="connsiteY90" fmla="*/ 1008111 h 2143125"/>
              <a:gd name="connsiteX91" fmla="*/ 4220942 w 4992467"/>
              <a:gd name="connsiteY91" fmla="*/ 2038350 h 2143125"/>
              <a:gd name="connsiteX92" fmla="*/ 4154267 w 4992467"/>
              <a:gd name="connsiteY92" fmla="*/ 2114550 h 2143125"/>
              <a:gd name="connsiteX93" fmla="*/ 4106642 w 4992467"/>
              <a:gd name="connsiteY93" fmla="*/ 2124075 h 2143125"/>
              <a:gd name="connsiteX94" fmla="*/ 3906617 w 4992467"/>
              <a:gd name="connsiteY94" fmla="*/ 2143125 h 2143125"/>
              <a:gd name="connsiteX95" fmla="*/ 3458942 w 4992467"/>
              <a:gd name="connsiteY95" fmla="*/ 2124075 h 2143125"/>
              <a:gd name="connsiteX96" fmla="*/ 3344642 w 4992467"/>
              <a:gd name="connsiteY96" fmla="*/ 2095500 h 2143125"/>
              <a:gd name="connsiteX97" fmla="*/ 3297017 w 4992467"/>
              <a:gd name="connsiteY97" fmla="*/ 2085975 h 2143125"/>
              <a:gd name="connsiteX98" fmla="*/ 3068417 w 4992467"/>
              <a:gd name="connsiteY98" fmla="*/ 2095500 h 2143125"/>
              <a:gd name="connsiteX99" fmla="*/ 3030317 w 4992467"/>
              <a:gd name="connsiteY99" fmla="*/ 2105025 h 2143125"/>
              <a:gd name="connsiteX100" fmla="*/ 2925542 w 4992467"/>
              <a:gd name="connsiteY100" fmla="*/ 2114550 h 2143125"/>
              <a:gd name="connsiteX101" fmla="*/ 2858867 w 4992467"/>
              <a:gd name="connsiteY101" fmla="*/ 2124075 h 2143125"/>
              <a:gd name="connsiteX102" fmla="*/ 2011142 w 4992467"/>
              <a:gd name="connsiteY102" fmla="*/ 2114550 h 2143125"/>
              <a:gd name="connsiteX103" fmla="*/ 1887317 w 4992467"/>
              <a:gd name="connsiteY103" fmla="*/ 2095500 h 2143125"/>
              <a:gd name="connsiteX104" fmla="*/ 1639667 w 4992467"/>
              <a:gd name="connsiteY104" fmla="*/ 2085975 h 2143125"/>
              <a:gd name="connsiteX105" fmla="*/ 1553942 w 4992467"/>
              <a:gd name="connsiteY105" fmla="*/ 2076450 h 2143125"/>
              <a:gd name="connsiteX106" fmla="*/ 1525367 w 4992467"/>
              <a:gd name="connsiteY106" fmla="*/ 2066925 h 2143125"/>
              <a:gd name="connsiteX107" fmla="*/ 687167 w 4992467"/>
              <a:gd name="connsiteY107" fmla="*/ 2085975 h 2143125"/>
              <a:gd name="connsiteX108" fmla="*/ 620492 w 4992467"/>
              <a:gd name="connsiteY108" fmla="*/ 2076450 h 2143125"/>
              <a:gd name="connsiteX109" fmla="*/ 572867 w 4992467"/>
              <a:gd name="connsiteY10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82367 w 4992467"/>
              <a:gd name="connsiteY7" fmla="*/ 1647825 h 2143125"/>
              <a:gd name="connsiteX8" fmla="*/ 1367 w 4992467"/>
              <a:gd name="connsiteY8" fmla="*/ 809625 h 2143125"/>
              <a:gd name="connsiteX9" fmla="*/ 68042 w 4992467"/>
              <a:gd name="connsiteY9" fmla="*/ 733425 h 2143125"/>
              <a:gd name="connsiteX10" fmla="*/ 96617 w 4992467"/>
              <a:gd name="connsiteY10" fmla="*/ 714375 h 2143125"/>
              <a:gd name="connsiteX11" fmla="*/ 125192 w 4992467"/>
              <a:gd name="connsiteY11" fmla="*/ 695325 h 2143125"/>
              <a:gd name="connsiteX12" fmla="*/ 172817 w 4992467"/>
              <a:gd name="connsiteY12" fmla="*/ 647700 h 2143125"/>
              <a:gd name="connsiteX13" fmla="*/ 201392 w 4992467"/>
              <a:gd name="connsiteY13" fmla="*/ 638175 h 2143125"/>
              <a:gd name="connsiteX14" fmla="*/ 258542 w 4992467"/>
              <a:gd name="connsiteY14" fmla="*/ 600075 h 2143125"/>
              <a:gd name="connsiteX15" fmla="*/ 315692 w 4992467"/>
              <a:gd name="connsiteY15" fmla="*/ 571500 h 2143125"/>
              <a:gd name="connsiteX16" fmla="*/ 344267 w 4992467"/>
              <a:gd name="connsiteY16" fmla="*/ 561975 h 2143125"/>
              <a:gd name="connsiteX17" fmla="*/ 401417 w 4992467"/>
              <a:gd name="connsiteY17" fmla="*/ 523875 h 2143125"/>
              <a:gd name="connsiteX18" fmla="*/ 429992 w 4992467"/>
              <a:gd name="connsiteY18" fmla="*/ 504825 h 2143125"/>
              <a:gd name="connsiteX19" fmla="*/ 458567 w 4992467"/>
              <a:gd name="connsiteY19" fmla="*/ 495300 h 2143125"/>
              <a:gd name="connsiteX20" fmla="*/ 487142 w 4992467"/>
              <a:gd name="connsiteY20" fmla="*/ 476250 h 2143125"/>
              <a:gd name="connsiteX21" fmla="*/ 544292 w 4992467"/>
              <a:gd name="connsiteY21" fmla="*/ 457200 h 2143125"/>
              <a:gd name="connsiteX22" fmla="*/ 649067 w 4992467"/>
              <a:gd name="connsiteY22" fmla="*/ 428625 h 2143125"/>
              <a:gd name="connsiteX23" fmla="*/ 830042 w 4992467"/>
              <a:gd name="connsiteY23" fmla="*/ 409575 h 2143125"/>
              <a:gd name="connsiteX24" fmla="*/ 925292 w 4992467"/>
              <a:gd name="connsiteY24" fmla="*/ 381000 h 2143125"/>
              <a:gd name="connsiteX25" fmla="*/ 953867 w 4992467"/>
              <a:gd name="connsiteY25" fmla="*/ 361950 h 2143125"/>
              <a:gd name="connsiteX26" fmla="*/ 1011017 w 4992467"/>
              <a:gd name="connsiteY26" fmla="*/ 342900 h 2143125"/>
              <a:gd name="connsiteX27" fmla="*/ 1096742 w 4992467"/>
              <a:gd name="connsiteY27" fmla="*/ 304800 h 2143125"/>
              <a:gd name="connsiteX28" fmla="*/ 1182467 w 4992467"/>
              <a:gd name="connsiteY28" fmla="*/ 285750 h 2143125"/>
              <a:gd name="connsiteX29" fmla="*/ 1220567 w 4992467"/>
              <a:gd name="connsiteY29" fmla="*/ 276225 h 2143125"/>
              <a:gd name="connsiteX30" fmla="*/ 1411067 w 4992467"/>
              <a:gd name="connsiteY30" fmla="*/ 266700 h 2143125"/>
              <a:gd name="connsiteX31" fmla="*/ 1458692 w 4992467"/>
              <a:gd name="connsiteY31" fmla="*/ 257175 h 2143125"/>
              <a:gd name="connsiteX32" fmla="*/ 1487267 w 4992467"/>
              <a:gd name="connsiteY32" fmla="*/ 247650 h 2143125"/>
              <a:gd name="connsiteX33" fmla="*/ 1544417 w 4992467"/>
              <a:gd name="connsiteY33" fmla="*/ 238125 h 2143125"/>
              <a:gd name="connsiteX34" fmla="*/ 1658717 w 4992467"/>
              <a:gd name="connsiteY34" fmla="*/ 247650 h 2143125"/>
              <a:gd name="connsiteX35" fmla="*/ 1868267 w 4992467"/>
              <a:gd name="connsiteY35" fmla="*/ 228600 h 2143125"/>
              <a:gd name="connsiteX36" fmla="*/ 1953992 w 4992467"/>
              <a:gd name="connsiteY36" fmla="*/ 200025 h 2143125"/>
              <a:gd name="connsiteX37" fmla="*/ 1982567 w 4992467"/>
              <a:gd name="connsiteY37" fmla="*/ 190500 h 2143125"/>
              <a:gd name="connsiteX38" fmla="*/ 2011142 w 4992467"/>
              <a:gd name="connsiteY38" fmla="*/ 171450 h 2143125"/>
              <a:gd name="connsiteX39" fmla="*/ 2068292 w 4992467"/>
              <a:gd name="connsiteY39" fmla="*/ 152400 h 2143125"/>
              <a:gd name="connsiteX40" fmla="*/ 2154017 w 4992467"/>
              <a:gd name="connsiteY40" fmla="*/ 114300 h 2143125"/>
              <a:gd name="connsiteX41" fmla="*/ 2496917 w 4992467"/>
              <a:gd name="connsiteY41" fmla="*/ 95250 h 2143125"/>
              <a:gd name="connsiteX42" fmla="*/ 2582642 w 4992467"/>
              <a:gd name="connsiteY42" fmla="*/ 66675 h 2143125"/>
              <a:gd name="connsiteX43" fmla="*/ 2611217 w 4992467"/>
              <a:gd name="connsiteY43" fmla="*/ 57150 h 2143125"/>
              <a:gd name="connsiteX44" fmla="*/ 2639792 w 4992467"/>
              <a:gd name="connsiteY44" fmla="*/ 38100 h 2143125"/>
              <a:gd name="connsiteX45" fmla="*/ 2696942 w 4992467"/>
              <a:gd name="connsiteY45" fmla="*/ 19050 h 2143125"/>
              <a:gd name="connsiteX46" fmla="*/ 2763617 w 4992467"/>
              <a:gd name="connsiteY46" fmla="*/ 0 h 2143125"/>
              <a:gd name="connsiteX47" fmla="*/ 2982692 w 4992467"/>
              <a:gd name="connsiteY47" fmla="*/ 9525 h 2143125"/>
              <a:gd name="connsiteX48" fmla="*/ 3039842 w 4992467"/>
              <a:gd name="connsiteY48" fmla="*/ 28575 h 2143125"/>
              <a:gd name="connsiteX49" fmla="*/ 3077942 w 4992467"/>
              <a:gd name="connsiteY49" fmla="*/ 38100 h 2143125"/>
              <a:gd name="connsiteX50" fmla="*/ 3135092 w 4992467"/>
              <a:gd name="connsiteY50" fmla="*/ 57150 h 2143125"/>
              <a:gd name="connsiteX51" fmla="*/ 3192242 w 4992467"/>
              <a:gd name="connsiteY51" fmla="*/ 76200 h 2143125"/>
              <a:gd name="connsiteX52" fmla="*/ 3220817 w 4992467"/>
              <a:gd name="connsiteY52" fmla="*/ 85725 h 2143125"/>
              <a:gd name="connsiteX53" fmla="*/ 3249392 w 4992467"/>
              <a:gd name="connsiteY53" fmla="*/ 95250 h 2143125"/>
              <a:gd name="connsiteX54" fmla="*/ 3363692 w 4992467"/>
              <a:gd name="connsiteY54" fmla="*/ 104775 h 2143125"/>
              <a:gd name="connsiteX55" fmla="*/ 3420842 w 4992467"/>
              <a:gd name="connsiteY55" fmla="*/ 133350 h 2143125"/>
              <a:gd name="connsiteX56" fmla="*/ 3449417 w 4992467"/>
              <a:gd name="connsiteY56" fmla="*/ 161925 h 2143125"/>
              <a:gd name="connsiteX57" fmla="*/ 3506567 w 4992467"/>
              <a:gd name="connsiteY57" fmla="*/ 200025 h 2143125"/>
              <a:gd name="connsiteX58" fmla="*/ 3535142 w 4992467"/>
              <a:gd name="connsiteY58" fmla="*/ 219075 h 2143125"/>
              <a:gd name="connsiteX59" fmla="*/ 3563717 w 4992467"/>
              <a:gd name="connsiteY59" fmla="*/ 247650 h 2143125"/>
              <a:gd name="connsiteX60" fmla="*/ 3620867 w 4992467"/>
              <a:gd name="connsiteY60" fmla="*/ 266700 h 2143125"/>
              <a:gd name="connsiteX61" fmla="*/ 3678017 w 4992467"/>
              <a:gd name="connsiteY61" fmla="*/ 295275 h 2143125"/>
              <a:gd name="connsiteX62" fmla="*/ 3706592 w 4992467"/>
              <a:gd name="connsiteY62" fmla="*/ 314325 h 2143125"/>
              <a:gd name="connsiteX63" fmla="*/ 3744692 w 4992467"/>
              <a:gd name="connsiteY63" fmla="*/ 323850 h 2143125"/>
              <a:gd name="connsiteX64" fmla="*/ 3887567 w 4992467"/>
              <a:gd name="connsiteY64" fmla="*/ 342900 h 2143125"/>
              <a:gd name="connsiteX65" fmla="*/ 3944717 w 4992467"/>
              <a:gd name="connsiteY65" fmla="*/ 361950 h 2143125"/>
              <a:gd name="connsiteX66" fmla="*/ 3973292 w 4992467"/>
              <a:gd name="connsiteY66" fmla="*/ 371475 h 2143125"/>
              <a:gd name="connsiteX67" fmla="*/ 4030442 w 4992467"/>
              <a:gd name="connsiteY67" fmla="*/ 419100 h 2143125"/>
              <a:gd name="connsiteX68" fmla="*/ 4087592 w 4992467"/>
              <a:gd name="connsiteY68" fmla="*/ 457200 h 2143125"/>
              <a:gd name="connsiteX69" fmla="*/ 4116167 w 4992467"/>
              <a:gd name="connsiteY69" fmla="*/ 476250 h 2143125"/>
              <a:gd name="connsiteX70" fmla="*/ 4173317 w 4992467"/>
              <a:gd name="connsiteY70" fmla="*/ 514350 h 2143125"/>
              <a:gd name="connsiteX71" fmla="*/ 4201892 w 4992467"/>
              <a:gd name="connsiteY71" fmla="*/ 533400 h 2143125"/>
              <a:gd name="connsiteX72" fmla="*/ 4230467 w 4992467"/>
              <a:gd name="connsiteY72" fmla="*/ 542925 h 2143125"/>
              <a:gd name="connsiteX73" fmla="*/ 4259042 w 4992467"/>
              <a:gd name="connsiteY73" fmla="*/ 571500 h 2143125"/>
              <a:gd name="connsiteX74" fmla="*/ 4316192 w 4992467"/>
              <a:gd name="connsiteY74" fmla="*/ 600075 h 2143125"/>
              <a:gd name="connsiteX75" fmla="*/ 4344767 w 4992467"/>
              <a:gd name="connsiteY75" fmla="*/ 628650 h 2143125"/>
              <a:gd name="connsiteX76" fmla="*/ 4373342 w 4992467"/>
              <a:gd name="connsiteY76" fmla="*/ 638175 h 2143125"/>
              <a:gd name="connsiteX77" fmla="*/ 4459067 w 4992467"/>
              <a:gd name="connsiteY77" fmla="*/ 695325 h 2143125"/>
              <a:gd name="connsiteX78" fmla="*/ 4487642 w 4992467"/>
              <a:gd name="connsiteY78" fmla="*/ 714375 h 2143125"/>
              <a:gd name="connsiteX79" fmla="*/ 4516217 w 4992467"/>
              <a:gd name="connsiteY79" fmla="*/ 733425 h 2143125"/>
              <a:gd name="connsiteX80" fmla="*/ 4601942 w 4992467"/>
              <a:gd name="connsiteY80" fmla="*/ 809625 h 2143125"/>
              <a:gd name="connsiteX81" fmla="*/ 4630517 w 4992467"/>
              <a:gd name="connsiteY81" fmla="*/ 819150 h 2143125"/>
              <a:gd name="connsiteX82" fmla="*/ 4687667 w 4992467"/>
              <a:gd name="connsiteY82" fmla="*/ 857250 h 2143125"/>
              <a:gd name="connsiteX83" fmla="*/ 4754342 w 4992467"/>
              <a:gd name="connsiteY83" fmla="*/ 876300 h 2143125"/>
              <a:gd name="connsiteX84" fmla="*/ 4782917 w 4992467"/>
              <a:gd name="connsiteY84" fmla="*/ 885825 h 2143125"/>
              <a:gd name="connsiteX85" fmla="*/ 4849592 w 4992467"/>
              <a:gd name="connsiteY85" fmla="*/ 904875 h 2143125"/>
              <a:gd name="connsiteX86" fmla="*/ 4878167 w 4992467"/>
              <a:gd name="connsiteY86" fmla="*/ 923925 h 2143125"/>
              <a:gd name="connsiteX87" fmla="*/ 4906742 w 4992467"/>
              <a:gd name="connsiteY87" fmla="*/ 933450 h 2143125"/>
              <a:gd name="connsiteX88" fmla="*/ 4963892 w 4992467"/>
              <a:gd name="connsiteY88" fmla="*/ 971550 h 2143125"/>
              <a:gd name="connsiteX89" fmla="*/ 4992467 w 4992467"/>
              <a:gd name="connsiteY89" fmla="*/ 1008111 h 2143125"/>
              <a:gd name="connsiteX90" fmla="*/ 4220942 w 4992467"/>
              <a:gd name="connsiteY90" fmla="*/ 2038350 h 2143125"/>
              <a:gd name="connsiteX91" fmla="*/ 4154267 w 4992467"/>
              <a:gd name="connsiteY91" fmla="*/ 2114550 h 2143125"/>
              <a:gd name="connsiteX92" fmla="*/ 4106642 w 4992467"/>
              <a:gd name="connsiteY92" fmla="*/ 2124075 h 2143125"/>
              <a:gd name="connsiteX93" fmla="*/ 3906617 w 4992467"/>
              <a:gd name="connsiteY93" fmla="*/ 2143125 h 2143125"/>
              <a:gd name="connsiteX94" fmla="*/ 3458942 w 4992467"/>
              <a:gd name="connsiteY94" fmla="*/ 2124075 h 2143125"/>
              <a:gd name="connsiteX95" fmla="*/ 3344642 w 4992467"/>
              <a:gd name="connsiteY95" fmla="*/ 2095500 h 2143125"/>
              <a:gd name="connsiteX96" fmla="*/ 3297017 w 4992467"/>
              <a:gd name="connsiteY96" fmla="*/ 2085975 h 2143125"/>
              <a:gd name="connsiteX97" fmla="*/ 3068417 w 4992467"/>
              <a:gd name="connsiteY97" fmla="*/ 2095500 h 2143125"/>
              <a:gd name="connsiteX98" fmla="*/ 3030317 w 4992467"/>
              <a:gd name="connsiteY98" fmla="*/ 2105025 h 2143125"/>
              <a:gd name="connsiteX99" fmla="*/ 2925542 w 4992467"/>
              <a:gd name="connsiteY99" fmla="*/ 2114550 h 2143125"/>
              <a:gd name="connsiteX100" fmla="*/ 2858867 w 4992467"/>
              <a:gd name="connsiteY100" fmla="*/ 2124075 h 2143125"/>
              <a:gd name="connsiteX101" fmla="*/ 2011142 w 4992467"/>
              <a:gd name="connsiteY101" fmla="*/ 2114550 h 2143125"/>
              <a:gd name="connsiteX102" fmla="*/ 1887317 w 4992467"/>
              <a:gd name="connsiteY102" fmla="*/ 2095500 h 2143125"/>
              <a:gd name="connsiteX103" fmla="*/ 1639667 w 4992467"/>
              <a:gd name="connsiteY103" fmla="*/ 2085975 h 2143125"/>
              <a:gd name="connsiteX104" fmla="*/ 1553942 w 4992467"/>
              <a:gd name="connsiteY104" fmla="*/ 2076450 h 2143125"/>
              <a:gd name="connsiteX105" fmla="*/ 1525367 w 4992467"/>
              <a:gd name="connsiteY105" fmla="*/ 2066925 h 2143125"/>
              <a:gd name="connsiteX106" fmla="*/ 687167 w 4992467"/>
              <a:gd name="connsiteY106" fmla="*/ 2085975 h 2143125"/>
              <a:gd name="connsiteX107" fmla="*/ 620492 w 4992467"/>
              <a:gd name="connsiteY107" fmla="*/ 2076450 h 2143125"/>
              <a:gd name="connsiteX108" fmla="*/ 572867 w 4992467"/>
              <a:gd name="connsiteY10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1367 w 4992467"/>
              <a:gd name="connsiteY7" fmla="*/ 809625 h 2143125"/>
              <a:gd name="connsiteX8" fmla="*/ 68042 w 4992467"/>
              <a:gd name="connsiteY8" fmla="*/ 733425 h 2143125"/>
              <a:gd name="connsiteX9" fmla="*/ 96617 w 4992467"/>
              <a:gd name="connsiteY9" fmla="*/ 714375 h 2143125"/>
              <a:gd name="connsiteX10" fmla="*/ 125192 w 4992467"/>
              <a:gd name="connsiteY10" fmla="*/ 695325 h 2143125"/>
              <a:gd name="connsiteX11" fmla="*/ 172817 w 4992467"/>
              <a:gd name="connsiteY11" fmla="*/ 647700 h 2143125"/>
              <a:gd name="connsiteX12" fmla="*/ 201392 w 4992467"/>
              <a:gd name="connsiteY12" fmla="*/ 638175 h 2143125"/>
              <a:gd name="connsiteX13" fmla="*/ 258542 w 4992467"/>
              <a:gd name="connsiteY13" fmla="*/ 600075 h 2143125"/>
              <a:gd name="connsiteX14" fmla="*/ 315692 w 4992467"/>
              <a:gd name="connsiteY14" fmla="*/ 571500 h 2143125"/>
              <a:gd name="connsiteX15" fmla="*/ 344267 w 4992467"/>
              <a:gd name="connsiteY15" fmla="*/ 561975 h 2143125"/>
              <a:gd name="connsiteX16" fmla="*/ 401417 w 4992467"/>
              <a:gd name="connsiteY16" fmla="*/ 523875 h 2143125"/>
              <a:gd name="connsiteX17" fmla="*/ 429992 w 4992467"/>
              <a:gd name="connsiteY17" fmla="*/ 504825 h 2143125"/>
              <a:gd name="connsiteX18" fmla="*/ 458567 w 4992467"/>
              <a:gd name="connsiteY18" fmla="*/ 495300 h 2143125"/>
              <a:gd name="connsiteX19" fmla="*/ 487142 w 4992467"/>
              <a:gd name="connsiteY19" fmla="*/ 476250 h 2143125"/>
              <a:gd name="connsiteX20" fmla="*/ 544292 w 4992467"/>
              <a:gd name="connsiteY20" fmla="*/ 457200 h 2143125"/>
              <a:gd name="connsiteX21" fmla="*/ 649067 w 4992467"/>
              <a:gd name="connsiteY21" fmla="*/ 428625 h 2143125"/>
              <a:gd name="connsiteX22" fmla="*/ 830042 w 4992467"/>
              <a:gd name="connsiteY22" fmla="*/ 409575 h 2143125"/>
              <a:gd name="connsiteX23" fmla="*/ 925292 w 4992467"/>
              <a:gd name="connsiteY23" fmla="*/ 381000 h 2143125"/>
              <a:gd name="connsiteX24" fmla="*/ 953867 w 4992467"/>
              <a:gd name="connsiteY24" fmla="*/ 361950 h 2143125"/>
              <a:gd name="connsiteX25" fmla="*/ 1011017 w 4992467"/>
              <a:gd name="connsiteY25" fmla="*/ 342900 h 2143125"/>
              <a:gd name="connsiteX26" fmla="*/ 1096742 w 4992467"/>
              <a:gd name="connsiteY26" fmla="*/ 304800 h 2143125"/>
              <a:gd name="connsiteX27" fmla="*/ 1182467 w 4992467"/>
              <a:gd name="connsiteY27" fmla="*/ 285750 h 2143125"/>
              <a:gd name="connsiteX28" fmla="*/ 1220567 w 4992467"/>
              <a:gd name="connsiteY28" fmla="*/ 276225 h 2143125"/>
              <a:gd name="connsiteX29" fmla="*/ 1411067 w 4992467"/>
              <a:gd name="connsiteY29" fmla="*/ 266700 h 2143125"/>
              <a:gd name="connsiteX30" fmla="*/ 1458692 w 4992467"/>
              <a:gd name="connsiteY30" fmla="*/ 257175 h 2143125"/>
              <a:gd name="connsiteX31" fmla="*/ 1487267 w 4992467"/>
              <a:gd name="connsiteY31" fmla="*/ 247650 h 2143125"/>
              <a:gd name="connsiteX32" fmla="*/ 1544417 w 4992467"/>
              <a:gd name="connsiteY32" fmla="*/ 238125 h 2143125"/>
              <a:gd name="connsiteX33" fmla="*/ 1658717 w 4992467"/>
              <a:gd name="connsiteY33" fmla="*/ 247650 h 2143125"/>
              <a:gd name="connsiteX34" fmla="*/ 1868267 w 4992467"/>
              <a:gd name="connsiteY34" fmla="*/ 228600 h 2143125"/>
              <a:gd name="connsiteX35" fmla="*/ 1953992 w 4992467"/>
              <a:gd name="connsiteY35" fmla="*/ 200025 h 2143125"/>
              <a:gd name="connsiteX36" fmla="*/ 1982567 w 4992467"/>
              <a:gd name="connsiteY36" fmla="*/ 190500 h 2143125"/>
              <a:gd name="connsiteX37" fmla="*/ 2011142 w 4992467"/>
              <a:gd name="connsiteY37" fmla="*/ 171450 h 2143125"/>
              <a:gd name="connsiteX38" fmla="*/ 2068292 w 4992467"/>
              <a:gd name="connsiteY38" fmla="*/ 152400 h 2143125"/>
              <a:gd name="connsiteX39" fmla="*/ 2154017 w 4992467"/>
              <a:gd name="connsiteY39" fmla="*/ 114300 h 2143125"/>
              <a:gd name="connsiteX40" fmla="*/ 2496917 w 4992467"/>
              <a:gd name="connsiteY40" fmla="*/ 95250 h 2143125"/>
              <a:gd name="connsiteX41" fmla="*/ 2582642 w 4992467"/>
              <a:gd name="connsiteY41" fmla="*/ 66675 h 2143125"/>
              <a:gd name="connsiteX42" fmla="*/ 2611217 w 4992467"/>
              <a:gd name="connsiteY42" fmla="*/ 57150 h 2143125"/>
              <a:gd name="connsiteX43" fmla="*/ 2639792 w 4992467"/>
              <a:gd name="connsiteY43" fmla="*/ 38100 h 2143125"/>
              <a:gd name="connsiteX44" fmla="*/ 2696942 w 4992467"/>
              <a:gd name="connsiteY44" fmla="*/ 19050 h 2143125"/>
              <a:gd name="connsiteX45" fmla="*/ 2763617 w 4992467"/>
              <a:gd name="connsiteY45" fmla="*/ 0 h 2143125"/>
              <a:gd name="connsiteX46" fmla="*/ 2982692 w 4992467"/>
              <a:gd name="connsiteY46" fmla="*/ 9525 h 2143125"/>
              <a:gd name="connsiteX47" fmla="*/ 3039842 w 4992467"/>
              <a:gd name="connsiteY47" fmla="*/ 28575 h 2143125"/>
              <a:gd name="connsiteX48" fmla="*/ 3077942 w 4992467"/>
              <a:gd name="connsiteY48" fmla="*/ 38100 h 2143125"/>
              <a:gd name="connsiteX49" fmla="*/ 3135092 w 4992467"/>
              <a:gd name="connsiteY49" fmla="*/ 57150 h 2143125"/>
              <a:gd name="connsiteX50" fmla="*/ 3192242 w 4992467"/>
              <a:gd name="connsiteY50" fmla="*/ 76200 h 2143125"/>
              <a:gd name="connsiteX51" fmla="*/ 3220817 w 4992467"/>
              <a:gd name="connsiteY51" fmla="*/ 85725 h 2143125"/>
              <a:gd name="connsiteX52" fmla="*/ 3249392 w 4992467"/>
              <a:gd name="connsiteY52" fmla="*/ 95250 h 2143125"/>
              <a:gd name="connsiteX53" fmla="*/ 3363692 w 4992467"/>
              <a:gd name="connsiteY53" fmla="*/ 104775 h 2143125"/>
              <a:gd name="connsiteX54" fmla="*/ 3420842 w 4992467"/>
              <a:gd name="connsiteY54" fmla="*/ 133350 h 2143125"/>
              <a:gd name="connsiteX55" fmla="*/ 3449417 w 4992467"/>
              <a:gd name="connsiteY55" fmla="*/ 161925 h 2143125"/>
              <a:gd name="connsiteX56" fmla="*/ 3506567 w 4992467"/>
              <a:gd name="connsiteY56" fmla="*/ 200025 h 2143125"/>
              <a:gd name="connsiteX57" fmla="*/ 3535142 w 4992467"/>
              <a:gd name="connsiteY57" fmla="*/ 219075 h 2143125"/>
              <a:gd name="connsiteX58" fmla="*/ 3563717 w 4992467"/>
              <a:gd name="connsiteY58" fmla="*/ 247650 h 2143125"/>
              <a:gd name="connsiteX59" fmla="*/ 3620867 w 4992467"/>
              <a:gd name="connsiteY59" fmla="*/ 266700 h 2143125"/>
              <a:gd name="connsiteX60" fmla="*/ 3678017 w 4992467"/>
              <a:gd name="connsiteY60" fmla="*/ 295275 h 2143125"/>
              <a:gd name="connsiteX61" fmla="*/ 3706592 w 4992467"/>
              <a:gd name="connsiteY61" fmla="*/ 314325 h 2143125"/>
              <a:gd name="connsiteX62" fmla="*/ 3744692 w 4992467"/>
              <a:gd name="connsiteY62" fmla="*/ 323850 h 2143125"/>
              <a:gd name="connsiteX63" fmla="*/ 3887567 w 4992467"/>
              <a:gd name="connsiteY63" fmla="*/ 342900 h 2143125"/>
              <a:gd name="connsiteX64" fmla="*/ 3944717 w 4992467"/>
              <a:gd name="connsiteY64" fmla="*/ 361950 h 2143125"/>
              <a:gd name="connsiteX65" fmla="*/ 3973292 w 4992467"/>
              <a:gd name="connsiteY65" fmla="*/ 371475 h 2143125"/>
              <a:gd name="connsiteX66" fmla="*/ 4030442 w 4992467"/>
              <a:gd name="connsiteY66" fmla="*/ 419100 h 2143125"/>
              <a:gd name="connsiteX67" fmla="*/ 4087592 w 4992467"/>
              <a:gd name="connsiteY67" fmla="*/ 457200 h 2143125"/>
              <a:gd name="connsiteX68" fmla="*/ 4116167 w 4992467"/>
              <a:gd name="connsiteY68" fmla="*/ 476250 h 2143125"/>
              <a:gd name="connsiteX69" fmla="*/ 4173317 w 4992467"/>
              <a:gd name="connsiteY69" fmla="*/ 514350 h 2143125"/>
              <a:gd name="connsiteX70" fmla="*/ 4201892 w 4992467"/>
              <a:gd name="connsiteY70" fmla="*/ 533400 h 2143125"/>
              <a:gd name="connsiteX71" fmla="*/ 4230467 w 4992467"/>
              <a:gd name="connsiteY71" fmla="*/ 542925 h 2143125"/>
              <a:gd name="connsiteX72" fmla="*/ 4259042 w 4992467"/>
              <a:gd name="connsiteY72" fmla="*/ 571500 h 2143125"/>
              <a:gd name="connsiteX73" fmla="*/ 4316192 w 4992467"/>
              <a:gd name="connsiteY73" fmla="*/ 600075 h 2143125"/>
              <a:gd name="connsiteX74" fmla="*/ 4344767 w 4992467"/>
              <a:gd name="connsiteY74" fmla="*/ 628650 h 2143125"/>
              <a:gd name="connsiteX75" fmla="*/ 4373342 w 4992467"/>
              <a:gd name="connsiteY75" fmla="*/ 638175 h 2143125"/>
              <a:gd name="connsiteX76" fmla="*/ 4459067 w 4992467"/>
              <a:gd name="connsiteY76" fmla="*/ 695325 h 2143125"/>
              <a:gd name="connsiteX77" fmla="*/ 4487642 w 4992467"/>
              <a:gd name="connsiteY77" fmla="*/ 714375 h 2143125"/>
              <a:gd name="connsiteX78" fmla="*/ 4516217 w 4992467"/>
              <a:gd name="connsiteY78" fmla="*/ 733425 h 2143125"/>
              <a:gd name="connsiteX79" fmla="*/ 4601942 w 4992467"/>
              <a:gd name="connsiteY79" fmla="*/ 809625 h 2143125"/>
              <a:gd name="connsiteX80" fmla="*/ 4630517 w 4992467"/>
              <a:gd name="connsiteY80" fmla="*/ 819150 h 2143125"/>
              <a:gd name="connsiteX81" fmla="*/ 4687667 w 4992467"/>
              <a:gd name="connsiteY81" fmla="*/ 857250 h 2143125"/>
              <a:gd name="connsiteX82" fmla="*/ 4754342 w 4992467"/>
              <a:gd name="connsiteY82" fmla="*/ 876300 h 2143125"/>
              <a:gd name="connsiteX83" fmla="*/ 4782917 w 4992467"/>
              <a:gd name="connsiteY83" fmla="*/ 885825 h 2143125"/>
              <a:gd name="connsiteX84" fmla="*/ 4849592 w 4992467"/>
              <a:gd name="connsiteY84" fmla="*/ 904875 h 2143125"/>
              <a:gd name="connsiteX85" fmla="*/ 4878167 w 4992467"/>
              <a:gd name="connsiteY85" fmla="*/ 923925 h 2143125"/>
              <a:gd name="connsiteX86" fmla="*/ 4906742 w 4992467"/>
              <a:gd name="connsiteY86" fmla="*/ 933450 h 2143125"/>
              <a:gd name="connsiteX87" fmla="*/ 4963892 w 4992467"/>
              <a:gd name="connsiteY87" fmla="*/ 971550 h 2143125"/>
              <a:gd name="connsiteX88" fmla="*/ 4992467 w 4992467"/>
              <a:gd name="connsiteY88" fmla="*/ 1008111 h 2143125"/>
              <a:gd name="connsiteX89" fmla="*/ 4220942 w 4992467"/>
              <a:gd name="connsiteY89" fmla="*/ 2038350 h 2143125"/>
              <a:gd name="connsiteX90" fmla="*/ 4154267 w 4992467"/>
              <a:gd name="connsiteY90" fmla="*/ 2114550 h 2143125"/>
              <a:gd name="connsiteX91" fmla="*/ 4106642 w 4992467"/>
              <a:gd name="connsiteY91" fmla="*/ 2124075 h 2143125"/>
              <a:gd name="connsiteX92" fmla="*/ 3906617 w 4992467"/>
              <a:gd name="connsiteY92" fmla="*/ 2143125 h 2143125"/>
              <a:gd name="connsiteX93" fmla="*/ 3458942 w 4992467"/>
              <a:gd name="connsiteY93" fmla="*/ 2124075 h 2143125"/>
              <a:gd name="connsiteX94" fmla="*/ 3344642 w 4992467"/>
              <a:gd name="connsiteY94" fmla="*/ 2095500 h 2143125"/>
              <a:gd name="connsiteX95" fmla="*/ 3297017 w 4992467"/>
              <a:gd name="connsiteY95" fmla="*/ 2085975 h 2143125"/>
              <a:gd name="connsiteX96" fmla="*/ 3068417 w 4992467"/>
              <a:gd name="connsiteY96" fmla="*/ 2095500 h 2143125"/>
              <a:gd name="connsiteX97" fmla="*/ 3030317 w 4992467"/>
              <a:gd name="connsiteY97" fmla="*/ 2105025 h 2143125"/>
              <a:gd name="connsiteX98" fmla="*/ 2925542 w 4992467"/>
              <a:gd name="connsiteY98" fmla="*/ 2114550 h 2143125"/>
              <a:gd name="connsiteX99" fmla="*/ 2858867 w 4992467"/>
              <a:gd name="connsiteY99" fmla="*/ 2124075 h 2143125"/>
              <a:gd name="connsiteX100" fmla="*/ 2011142 w 4992467"/>
              <a:gd name="connsiteY100" fmla="*/ 2114550 h 2143125"/>
              <a:gd name="connsiteX101" fmla="*/ 1887317 w 4992467"/>
              <a:gd name="connsiteY101" fmla="*/ 2095500 h 2143125"/>
              <a:gd name="connsiteX102" fmla="*/ 1639667 w 4992467"/>
              <a:gd name="connsiteY102" fmla="*/ 2085975 h 2143125"/>
              <a:gd name="connsiteX103" fmla="*/ 1553942 w 4992467"/>
              <a:gd name="connsiteY103" fmla="*/ 2076450 h 2143125"/>
              <a:gd name="connsiteX104" fmla="*/ 1525367 w 4992467"/>
              <a:gd name="connsiteY104" fmla="*/ 2066925 h 2143125"/>
              <a:gd name="connsiteX105" fmla="*/ 687167 w 4992467"/>
              <a:gd name="connsiteY105" fmla="*/ 2085975 h 2143125"/>
              <a:gd name="connsiteX106" fmla="*/ 620492 w 4992467"/>
              <a:gd name="connsiteY106" fmla="*/ 2076450 h 2143125"/>
              <a:gd name="connsiteX107" fmla="*/ 572867 w 4992467"/>
              <a:gd name="connsiteY10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1367 w 4992467"/>
              <a:gd name="connsiteY6" fmla="*/ 809625 h 2143125"/>
              <a:gd name="connsiteX7" fmla="*/ 68042 w 4992467"/>
              <a:gd name="connsiteY7" fmla="*/ 733425 h 2143125"/>
              <a:gd name="connsiteX8" fmla="*/ 96617 w 4992467"/>
              <a:gd name="connsiteY8" fmla="*/ 714375 h 2143125"/>
              <a:gd name="connsiteX9" fmla="*/ 125192 w 4992467"/>
              <a:gd name="connsiteY9" fmla="*/ 695325 h 2143125"/>
              <a:gd name="connsiteX10" fmla="*/ 172817 w 4992467"/>
              <a:gd name="connsiteY10" fmla="*/ 647700 h 2143125"/>
              <a:gd name="connsiteX11" fmla="*/ 201392 w 4992467"/>
              <a:gd name="connsiteY11" fmla="*/ 638175 h 2143125"/>
              <a:gd name="connsiteX12" fmla="*/ 258542 w 4992467"/>
              <a:gd name="connsiteY12" fmla="*/ 600075 h 2143125"/>
              <a:gd name="connsiteX13" fmla="*/ 315692 w 4992467"/>
              <a:gd name="connsiteY13" fmla="*/ 571500 h 2143125"/>
              <a:gd name="connsiteX14" fmla="*/ 344267 w 4992467"/>
              <a:gd name="connsiteY14" fmla="*/ 561975 h 2143125"/>
              <a:gd name="connsiteX15" fmla="*/ 401417 w 4992467"/>
              <a:gd name="connsiteY15" fmla="*/ 523875 h 2143125"/>
              <a:gd name="connsiteX16" fmla="*/ 429992 w 4992467"/>
              <a:gd name="connsiteY16" fmla="*/ 504825 h 2143125"/>
              <a:gd name="connsiteX17" fmla="*/ 458567 w 4992467"/>
              <a:gd name="connsiteY17" fmla="*/ 495300 h 2143125"/>
              <a:gd name="connsiteX18" fmla="*/ 487142 w 4992467"/>
              <a:gd name="connsiteY18" fmla="*/ 476250 h 2143125"/>
              <a:gd name="connsiteX19" fmla="*/ 544292 w 4992467"/>
              <a:gd name="connsiteY19" fmla="*/ 457200 h 2143125"/>
              <a:gd name="connsiteX20" fmla="*/ 649067 w 4992467"/>
              <a:gd name="connsiteY20" fmla="*/ 428625 h 2143125"/>
              <a:gd name="connsiteX21" fmla="*/ 830042 w 4992467"/>
              <a:gd name="connsiteY21" fmla="*/ 409575 h 2143125"/>
              <a:gd name="connsiteX22" fmla="*/ 925292 w 4992467"/>
              <a:gd name="connsiteY22" fmla="*/ 381000 h 2143125"/>
              <a:gd name="connsiteX23" fmla="*/ 953867 w 4992467"/>
              <a:gd name="connsiteY23" fmla="*/ 361950 h 2143125"/>
              <a:gd name="connsiteX24" fmla="*/ 1011017 w 4992467"/>
              <a:gd name="connsiteY24" fmla="*/ 342900 h 2143125"/>
              <a:gd name="connsiteX25" fmla="*/ 1096742 w 4992467"/>
              <a:gd name="connsiteY25" fmla="*/ 304800 h 2143125"/>
              <a:gd name="connsiteX26" fmla="*/ 1182467 w 4992467"/>
              <a:gd name="connsiteY26" fmla="*/ 285750 h 2143125"/>
              <a:gd name="connsiteX27" fmla="*/ 1220567 w 4992467"/>
              <a:gd name="connsiteY27" fmla="*/ 276225 h 2143125"/>
              <a:gd name="connsiteX28" fmla="*/ 1411067 w 4992467"/>
              <a:gd name="connsiteY28" fmla="*/ 266700 h 2143125"/>
              <a:gd name="connsiteX29" fmla="*/ 1458692 w 4992467"/>
              <a:gd name="connsiteY29" fmla="*/ 257175 h 2143125"/>
              <a:gd name="connsiteX30" fmla="*/ 1487267 w 4992467"/>
              <a:gd name="connsiteY30" fmla="*/ 247650 h 2143125"/>
              <a:gd name="connsiteX31" fmla="*/ 1544417 w 4992467"/>
              <a:gd name="connsiteY31" fmla="*/ 238125 h 2143125"/>
              <a:gd name="connsiteX32" fmla="*/ 1658717 w 4992467"/>
              <a:gd name="connsiteY32" fmla="*/ 247650 h 2143125"/>
              <a:gd name="connsiteX33" fmla="*/ 1868267 w 4992467"/>
              <a:gd name="connsiteY33" fmla="*/ 228600 h 2143125"/>
              <a:gd name="connsiteX34" fmla="*/ 1953992 w 4992467"/>
              <a:gd name="connsiteY34" fmla="*/ 200025 h 2143125"/>
              <a:gd name="connsiteX35" fmla="*/ 1982567 w 4992467"/>
              <a:gd name="connsiteY35" fmla="*/ 190500 h 2143125"/>
              <a:gd name="connsiteX36" fmla="*/ 2011142 w 4992467"/>
              <a:gd name="connsiteY36" fmla="*/ 171450 h 2143125"/>
              <a:gd name="connsiteX37" fmla="*/ 2068292 w 4992467"/>
              <a:gd name="connsiteY37" fmla="*/ 152400 h 2143125"/>
              <a:gd name="connsiteX38" fmla="*/ 2154017 w 4992467"/>
              <a:gd name="connsiteY38" fmla="*/ 114300 h 2143125"/>
              <a:gd name="connsiteX39" fmla="*/ 2496917 w 4992467"/>
              <a:gd name="connsiteY39" fmla="*/ 95250 h 2143125"/>
              <a:gd name="connsiteX40" fmla="*/ 2582642 w 4992467"/>
              <a:gd name="connsiteY40" fmla="*/ 66675 h 2143125"/>
              <a:gd name="connsiteX41" fmla="*/ 2611217 w 4992467"/>
              <a:gd name="connsiteY41" fmla="*/ 57150 h 2143125"/>
              <a:gd name="connsiteX42" fmla="*/ 2639792 w 4992467"/>
              <a:gd name="connsiteY42" fmla="*/ 38100 h 2143125"/>
              <a:gd name="connsiteX43" fmla="*/ 2696942 w 4992467"/>
              <a:gd name="connsiteY43" fmla="*/ 19050 h 2143125"/>
              <a:gd name="connsiteX44" fmla="*/ 2763617 w 4992467"/>
              <a:gd name="connsiteY44" fmla="*/ 0 h 2143125"/>
              <a:gd name="connsiteX45" fmla="*/ 2982692 w 4992467"/>
              <a:gd name="connsiteY45" fmla="*/ 9525 h 2143125"/>
              <a:gd name="connsiteX46" fmla="*/ 3039842 w 4992467"/>
              <a:gd name="connsiteY46" fmla="*/ 28575 h 2143125"/>
              <a:gd name="connsiteX47" fmla="*/ 3077942 w 4992467"/>
              <a:gd name="connsiteY47" fmla="*/ 38100 h 2143125"/>
              <a:gd name="connsiteX48" fmla="*/ 3135092 w 4992467"/>
              <a:gd name="connsiteY48" fmla="*/ 57150 h 2143125"/>
              <a:gd name="connsiteX49" fmla="*/ 3192242 w 4992467"/>
              <a:gd name="connsiteY49" fmla="*/ 76200 h 2143125"/>
              <a:gd name="connsiteX50" fmla="*/ 3220817 w 4992467"/>
              <a:gd name="connsiteY50" fmla="*/ 85725 h 2143125"/>
              <a:gd name="connsiteX51" fmla="*/ 3249392 w 4992467"/>
              <a:gd name="connsiteY51" fmla="*/ 95250 h 2143125"/>
              <a:gd name="connsiteX52" fmla="*/ 3363692 w 4992467"/>
              <a:gd name="connsiteY52" fmla="*/ 104775 h 2143125"/>
              <a:gd name="connsiteX53" fmla="*/ 3420842 w 4992467"/>
              <a:gd name="connsiteY53" fmla="*/ 133350 h 2143125"/>
              <a:gd name="connsiteX54" fmla="*/ 3449417 w 4992467"/>
              <a:gd name="connsiteY54" fmla="*/ 161925 h 2143125"/>
              <a:gd name="connsiteX55" fmla="*/ 3506567 w 4992467"/>
              <a:gd name="connsiteY55" fmla="*/ 200025 h 2143125"/>
              <a:gd name="connsiteX56" fmla="*/ 3535142 w 4992467"/>
              <a:gd name="connsiteY56" fmla="*/ 219075 h 2143125"/>
              <a:gd name="connsiteX57" fmla="*/ 3563717 w 4992467"/>
              <a:gd name="connsiteY57" fmla="*/ 247650 h 2143125"/>
              <a:gd name="connsiteX58" fmla="*/ 3620867 w 4992467"/>
              <a:gd name="connsiteY58" fmla="*/ 266700 h 2143125"/>
              <a:gd name="connsiteX59" fmla="*/ 3678017 w 4992467"/>
              <a:gd name="connsiteY59" fmla="*/ 295275 h 2143125"/>
              <a:gd name="connsiteX60" fmla="*/ 3706592 w 4992467"/>
              <a:gd name="connsiteY60" fmla="*/ 314325 h 2143125"/>
              <a:gd name="connsiteX61" fmla="*/ 3744692 w 4992467"/>
              <a:gd name="connsiteY61" fmla="*/ 323850 h 2143125"/>
              <a:gd name="connsiteX62" fmla="*/ 3887567 w 4992467"/>
              <a:gd name="connsiteY62" fmla="*/ 342900 h 2143125"/>
              <a:gd name="connsiteX63" fmla="*/ 3944717 w 4992467"/>
              <a:gd name="connsiteY63" fmla="*/ 361950 h 2143125"/>
              <a:gd name="connsiteX64" fmla="*/ 3973292 w 4992467"/>
              <a:gd name="connsiteY64" fmla="*/ 371475 h 2143125"/>
              <a:gd name="connsiteX65" fmla="*/ 4030442 w 4992467"/>
              <a:gd name="connsiteY65" fmla="*/ 419100 h 2143125"/>
              <a:gd name="connsiteX66" fmla="*/ 4087592 w 4992467"/>
              <a:gd name="connsiteY66" fmla="*/ 457200 h 2143125"/>
              <a:gd name="connsiteX67" fmla="*/ 4116167 w 4992467"/>
              <a:gd name="connsiteY67" fmla="*/ 476250 h 2143125"/>
              <a:gd name="connsiteX68" fmla="*/ 4173317 w 4992467"/>
              <a:gd name="connsiteY68" fmla="*/ 514350 h 2143125"/>
              <a:gd name="connsiteX69" fmla="*/ 4201892 w 4992467"/>
              <a:gd name="connsiteY69" fmla="*/ 533400 h 2143125"/>
              <a:gd name="connsiteX70" fmla="*/ 4230467 w 4992467"/>
              <a:gd name="connsiteY70" fmla="*/ 542925 h 2143125"/>
              <a:gd name="connsiteX71" fmla="*/ 4259042 w 4992467"/>
              <a:gd name="connsiteY71" fmla="*/ 571500 h 2143125"/>
              <a:gd name="connsiteX72" fmla="*/ 4316192 w 4992467"/>
              <a:gd name="connsiteY72" fmla="*/ 600075 h 2143125"/>
              <a:gd name="connsiteX73" fmla="*/ 4344767 w 4992467"/>
              <a:gd name="connsiteY73" fmla="*/ 628650 h 2143125"/>
              <a:gd name="connsiteX74" fmla="*/ 4373342 w 4992467"/>
              <a:gd name="connsiteY74" fmla="*/ 638175 h 2143125"/>
              <a:gd name="connsiteX75" fmla="*/ 4459067 w 4992467"/>
              <a:gd name="connsiteY75" fmla="*/ 695325 h 2143125"/>
              <a:gd name="connsiteX76" fmla="*/ 4487642 w 4992467"/>
              <a:gd name="connsiteY76" fmla="*/ 714375 h 2143125"/>
              <a:gd name="connsiteX77" fmla="*/ 4516217 w 4992467"/>
              <a:gd name="connsiteY77" fmla="*/ 733425 h 2143125"/>
              <a:gd name="connsiteX78" fmla="*/ 4601942 w 4992467"/>
              <a:gd name="connsiteY78" fmla="*/ 809625 h 2143125"/>
              <a:gd name="connsiteX79" fmla="*/ 4630517 w 4992467"/>
              <a:gd name="connsiteY79" fmla="*/ 819150 h 2143125"/>
              <a:gd name="connsiteX80" fmla="*/ 4687667 w 4992467"/>
              <a:gd name="connsiteY80" fmla="*/ 857250 h 2143125"/>
              <a:gd name="connsiteX81" fmla="*/ 4754342 w 4992467"/>
              <a:gd name="connsiteY81" fmla="*/ 876300 h 2143125"/>
              <a:gd name="connsiteX82" fmla="*/ 4782917 w 4992467"/>
              <a:gd name="connsiteY82" fmla="*/ 885825 h 2143125"/>
              <a:gd name="connsiteX83" fmla="*/ 4849592 w 4992467"/>
              <a:gd name="connsiteY83" fmla="*/ 904875 h 2143125"/>
              <a:gd name="connsiteX84" fmla="*/ 4878167 w 4992467"/>
              <a:gd name="connsiteY84" fmla="*/ 923925 h 2143125"/>
              <a:gd name="connsiteX85" fmla="*/ 4906742 w 4992467"/>
              <a:gd name="connsiteY85" fmla="*/ 933450 h 2143125"/>
              <a:gd name="connsiteX86" fmla="*/ 4963892 w 4992467"/>
              <a:gd name="connsiteY86" fmla="*/ 971550 h 2143125"/>
              <a:gd name="connsiteX87" fmla="*/ 4992467 w 4992467"/>
              <a:gd name="connsiteY87" fmla="*/ 1008111 h 2143125"/>
              <a:gd name="connsiteX88" fmla="*/ 4220942 w 4992467"/>
              <a:gd name="connsiteY88" fmla="*/ 2038350 h 2143125"/>
              <a:gd name="connsiteX89" fmla="*/ 4154267 w 4992467"/>
              <a:gd name="connsiteY89" fmla="*/ 2114550 h 2143125"/>
              <a:gd name="connsiteX90" fmla="*/ 4106642 w 4992467"/>
              <a:gd name="connsiteY90" fmla="*/ 2124075 h 2143125"/>
              <a:gd name="connsiteX91" fmla="*/ 3906617 w 4992467"/>
              <a:gd name="connsiteY91" fmla="*/ 2143125 h 2143125"/>
              <a:gd name="connsiteX92" fmla="*/ 3458942 w 4992467"/>
              <a:gd name="connsiteY92" fmla="*/ 2124075 h 2143125"/>
              <a:gd name="connsiteX93" fmla="*/ 3344642 w 4992467"/>
              <a:gd name="connsiteY93" fmla="*/ 2095500 h 2143125"/>
              <a:gd name="connsiteX94" fmla="*/ 3297017 w 4992467"/>
              <a:gd name="connsiteY94" fmla="*/ 2085975 h 2143125"/>
              <a:gd name="connsiteX95" fmla="*/ 3068417 w 4992467"/>
              <a:gd name="connsiteY95" fmla="*/ 2095500 h 2143125"/>
              <a:gd name="connsiteX96" fmla="*/ 3030317 w 4992467"/>
              <a:gd name="connsiteY96" fmla="*/ 2105025 h 2143125"/>
              <a:gd name="connsiteX97" fmla="*/ 2925542 w 4992467"/>
              <a:gd name="connsiteY97" fmla="*/ 2114550 h 2143125"/>
              <a:gd name="connsiteX98" fmla="*/ 2858867 w 4992467"/>
              <a:gd name="connsiteY98" fmla="*/ 2124075 h 2143125"/>
              <a:gd name="connsiteX99" fmla="*/ 2011142 w 4992467"/>
              <a:gd name="connsiteY99" fmla="*/ 2114550 h 2143125"/>
              <a:gd name="connsiteX100" fmla="*/ 1887317 w 4992467"/>
              <a:gd name="connsiteY100" fmla="*/ 2095500 h 2143125"/>
              <a:gd name="connsiteX101" fmla="*/ 1639667 w 4992467"/>
              <a:gd name="connsiteY101" fmla="*/ 2085975 h 2143125"/>
              <a:gd name="connsiteX102" fmla="*/ 1553942 w 4992467"/>
              <a:gd name="connsiteY102" fmla="*/ 2076450 h 2143125"/>
              <a:gd name="connsiteX103" fmla="*/ 1525367 w 4992467"/>
              <a:gd name="connsiteY103" fmla="*/ 2066925 h 2143125"/>
              <a:gd name="connsiteX104" fmla="*/ 687167 w 4992467"/>
              <a:gd name="connsiteY104" fmla="*/ 2085975 h 2143125"/>
              <a:gd name="connsiteX105" fmla="*/ 620492 w 4992467"/>
              <a:gd name="connsiteY105" fmla="*/ 2076450 h 2143125"/>
              <a:gd name="connsiteX106" fmla="*/ 572867 w 4992467"/>
              <a:gd name="connsiteY10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1367 w 4992467"/>
              <a:gd name="connsiteY5" fmla="*/ 809625 h 2143125"/>
              <a:gd name="connsiteX6" fmla="*/ 68042 w 4992467"/>
              <a:gd name="connsiteY6" fmla="*/ 733425 h 2143125"/>
              <a:gd name="connsiteX7" fmla="*/ 96617 w 4992467"/>
              <a:gd name="connsiteY7" fmla="*/ 714375 h 2143125"/>
              <a:gd name="connsiteX8" fmla="*/ 125192 w 4992467"/>
              <a:gd name="connsiteY8" fmla="*/ 695325 h 2143125"/>
              <a:gd name="connsiteX9" fmla="*/ 172817 w 4992467"/>
              <a:gd name="connsiteY9" fmla="*/ 647700 h 2143125"/>
              <a:gd name="connsiteX10" fmla="*/ 201392 w 4992467"/>
              <a:gd name="connsiteY10" fmla="*/ 638175 h 2143125"/>
              <a:gd name="connsiteX11" fmla="*/ 258542 w 4992467"/>
              <a:gd name="connsiteY11" fmla="*/ 600075 h 2143125"/>
              <a:gd name="connsiteX12" fmla="*/ 315692 w 4992467"/>
              <a:gd name="connsiteY12" fmla="*/ 571500 h 2143125"/>
              <a:gd name="connsiteX13" fmla="*/ 344267 w 4992467"/>
              <a:gd name="connsiteY13" fmla="*/ 561975 h 2143125"/>
              <a:gd name="connsiteX14" fmla="*/ 401417 w 4992467"/>
              <a:gd name="connsiteY14" fmla="*/ 523875 h 2143125"/>
              <a:gd name="connsiteX15" fmla="*/ 429992 w 4992467"/>
              <a:gd name="connsiteY15" fmla="*/ 504825 h 2143125"/>
              <a:gd name="connsiteX16" fmla="*/ 458567 w 4992467"/>
              <a:gd name="connsiteY16" fmla="*/ 495300 h 2143125"/>
              <a:gd name="connsiteX17" fmla="*/ 487142 w 4992467"/>
              <a:gd name="connsiteY17" fmla="*/ 476250 h 2143125"/>
              <a:gd name="connsiteX18" fmla="*/ 544292 w 4992467"/>
              <a:gd name="connsiteY18" fmla="*/ 457200 h 2143125"/>
              <a:gd name="connsiteX19" fmla="*/ 649067 w 4992467"/>
              <a:gd name="connsiteY19" fmla="*/ 428625 h 2143125"/>
              <a:gd name="connsiteX20" fmla="*/ 830042 w 4992467"/>
              <a:gd name="connsiteY20" fmla="*/ 409575 h 2143125"/>
              <a:gd name="connsiteX21" fmla="*/ 925292 w 4992467"/>
              <a:gd name="connsiteY21" fmla="*/ 381000 h 2143125"/>
              <a:gd name="connsiteX22" fmla="*/ 953867 w 4992467"/>
              <a:gd name="connsiteY22" fmla="*/ 361950 h 2143125"/>
              <a:gd name="connsiteX23" fmla="*/ 1011017 w 4992467"/>
              <a:gd name="connsiteY23" fmla="*/ 342900 h 2143125"/>
              <a:gd name="connsiteX24" fmla="*/ 1096742 w 4992467"/>
              <a:gd name="connsiteY24" fmla="*/ 304800 h 2143125"/>
              <a:gd name="connsiteX25" fmla="*/ 1182467 w 4992467"/>
              <a:gd name="connsiteY25" fmla="*/ 285750 h 2143125"/>
              <a:gd name="connsiteX26" fmla="*/ 1220567 w 4992467"/>
              <a:gd name="connsiteY26" fmla="*/ 276225 h 2143125"/>
              <a:gd name="connsiteX27" fmla="*/ 1411067 w 4992467"/>
              <a:gd name="connsiteY27" fmla="*/ 266700 h 2143125"/>
              <a:gd name="connsiteX28" fmla="*/ 1458692 w 4992467"/>
              <a:gd name="connsiteY28" fmla="*/ 257175 h 2143125"/>
              <a:gd name="connsiteX29" fmla="*/ 1487267 w 4992467"/>
              <a:gd name="connsiteY29" fmla="*/ 247650 h 2143125"/>
              <a:gd name="connsiteX30" fmla="*/ 1544417 w 4992467"/>
              <a:gd name="connsiteY30" fmla="*/ 238125 h 2143125"/>
              <a:gd name="connsiteX31" fmla="*/ 1658717 w 4992467"/>
              <a:gd name="connsiteY31" fmla="*/ 247650 h 2143125"/>
              <a:gd name="connsiteX32" fmla="*/ 1868267 w 4992467"/>
              <a:gd name="connsiteY32" fmla="*/ 228600 h 2143125"/>
              <a:gd name="connsiteX33" fmla="*/ 1953992 w 4992467"/>
              <a:gd name="connsiteY33" fmla="*/ 200025 h 2143125"/>
              <a:gd name="connsiteX34" fmla="*/ 1982567 w 4992467"/>
              <a:gd name="connsiteY34" fmla="*/ 190500 h 2143125"/>
              <a:gd name="connsiteX35" fmla="*/ 2011142 w 4992467"/>
              <a:gd name="connsiteY35" fmla="*/ 171450 h 2143125"/>
              <a:gd name="connsiteX36" fmla="*/ 2068292 w 4992467"/>
              <a:gd name="connsiteY36" fmla="*/ 152400 h 2143125"/>
              <a:gd name="connsiteX37" fmla="*/ 2154017 w 4992467"/>
              <a:gd name="connsiteY37" fmla="*/ 114300 h 2143125"/>
              <a:gd name="connsiteX38" fmla="*/ 2496917 w 4992467"/>
              <a:gd name="connsiteY38" fmla="*/ 95250 h 2143125"/>
              <a:gd name="connsiteX39" fmla="*/ 2582642 w 4992467"/>
              <a:gd name="connsiteY39" fmla="*/ 66675 h 2143125"/>
              <a:gd name="connsiteX40" fmla="*/ 2611217 w 4992467"/>
              <a:gd name="connsiteY40" fmla="*/ 57150 h 2143125"/>
              <a:gd name="connsiteX41" fmla="*/ 2639792 w 4992467"/>
              <a:gd name="connsiteY41" fmla="*/ 38100 h 2143125"/>
              <a:gd name="connsiteX42" fmla="*/ 2696942 w 4992467"/>
              <a:gd name="connsiteY42" fmla="*/ 19050 h 2143125"/>
              <a:gd name="connsiteX43" fmla="*/ 2763617 w 4992467"/>
              <a:gd name="connsiteY43" fmla="*/ 0 h 2143125"/>
              <a:gd name="connsiteX44" fmla="*/ 2982692 w 4992467"/>
              <a:gd name="connsiteY44" fmla="*/ 9525 h 2143125"/>
              <a:gd name="connsiteX45" fmla="*/ 3039842 w 4992467"/>
              <a:gd name="connsiteY45" fmla="*/ 28575 h 2143125"/>
              <a:gd name="connsiteX46" fmla="*/ 3077942 w 4992467"/>
              <a:gd name="connsiteY46" fmla="*/ 38100 h 2143125"/>
              <a:gd name="connsiteX47" fmla="*/ 3135092 w 4992467"/>
              <a:gd name="connsiteY47" fmla="*/ 57150 h 2143125"/>
              <a:gd name="connsiteX48" fmla="*/ 3192242 w 4992467"/>
              <a:gd name="connsiteY48" fmla="*/ 76200 h 2143125"/>
              <a:gd name="connsiteX49" fmla="*/ 3220817 w 4992467"/>
              <a:gd name="connsiteY49" fmla="*/ 85725 h 2143125"/>
              <a:gd name="connsiteX50" fmla="*/ 3249392 w 4992467"/>
              <a:gd name="connsiteY50" fmla="*/ 95250 h 2143125"/>
              <a:gd name="connsiteX51" fmla="*/ 3363692 w 4992467"/>
              <a:gd name="connsiteY51" fmla="*/ 104775 h 2143125"/>
              <a:gd name="connsiteX52" fmla="*/ 3420842 w 4992467"/>
              <a:gd name="connsiteY52" fmla="*/ 133350 h 2143125"/>
              <a:gd name="connsiteX53" fmla="*/ 3449417 w 4992467"/>
              <a:gd name="connsiteY53" fmla="*/ 161925 h 2143125"/>
              <a:gd name="connsiteX54" fmla="*/ 3506567 w 4992467"/>
              <a:gd name="connsiteY54" fmla="*/ 200025 h 2143125"/>
              <a:gd name="connsiteX55" fmla="*/ 3535142 w 4992467"/>
              <a:gd name="connsiteY55" fmla="*/ 219075 h 2143125"/>
              <a:gd name="connsiteX56" fmla="*/ 3563717 w 4992467"/>
              <a:gd name="connsiteY56" fmla="*/ 247650 h 2143125"/>
              <a:gd name="connsiteX57" fmla="*/ 3620867 w 4992467"/>
              <a:gd name="connsiteY57" fmla="*/ 266700 h 2143125"/>
              <a:gd name="connsiteX58" fmla="*/ 3678017 w 4992467"/>
              <a:gd name="connsiteY58" fmla="*/ 295275 h 2143125"/>
              <a:gd name="connsiteX59" fmla="*/ 3706592 w 4992467"/>
              <a:gd name="connsiteY59" fmla="*/ 314325 h 2143125"/>
              <a:gd name="connsiteX60" fmla="*/ 3744692 w 4992467"/>
              <a:gd name="connsiteY60" fmla="*/ 323850 h 2143125"/>
              <a:gd name="connsiteX61" fmla="*/ 3887567 w 4992467"/>
              <a:gd name="connsiteY61" fmla="*/ 342900 h 2143125"/>
              <a:gd name="connsiteX62" fmla="*/ 3944717 w 4992467"/>
              <a:gd name="connsiteY62" fmla="*/ 361950 h 2143125"/>
              <a:gd name="connsiteX63" fmla="*/ 3973292 w 4992467"/>
              <a:gd name="connsiteY63" fmla="*/ 371475 h 2143125"/>
              <a:gd name="connsiteX64" fmla="*/ 4030442 w 4992467"/>
              <a:gd name="connsiteY64" fmla="*/ 419100 h 2143125"/>
              <a:gd name="connsiteX65" fmla="*/ 4087592 w 4992467"/>
              <a:gd name="connsiteY65" fmla="*/ 457200 h 2143125"/>
              <a:gd name="connsiteX66" fmla="*/ 4116167 w 4992467"/>
              <a:gd name="connsiteY66" fmla="*/ 476250 h 2143125"/>
              <a:gd name="connsiteX67" fmla="*/ 4173317 w 4992467"/>
              <a:gd name="connsiteY67" fmla="*/ 514350 h 2143125"/>
              <a:gd name="connsiteX68" fmla="*/ 4201892 w 4992467"/>
              <a:gd name="connsiteY68" fmla="*/ 533400 h 2143125"/>
              <a:gd name="connsiteX69" fmla="*/ 4230467 w 4992467"/>
              <a:gd name="connsiteY69" fmla="*/ 542925 h 2143125"/>
              <a:gd name="connsiteX70" fmla="*/ 4259042 w 4992467"/>
              <a:gd name="connsiteY70" fmla="*/ 571500 h 2143125"/>
              <a:gd name="connsiteX71" fmla="*/ 4316192 w 4992467"/>
              <a:gd name="connsiteY71" fmla="*/ 600075 h 2143125"/>
              <a:gd name="connsiteX72" fmla="*/ 4344767 w 4992467"/>
              <a:gd name="connsiteY72" fmla="*/ 628650 h 2143125"/>
              <a:gd name="connsiteX73" fmla="*/ 4373342 w 4992467"/>
              <a:gd name="connsiteY73" fmla="*/ 638175 h 2143125"/>
              <a:gd name="connsiteX74" fmla="*/ 4459067 w 4992467"/>
              <a:gd name="connsiteY74" fmla="*/ 695325 h 2143125"/>
              <a:gd name="connsiteX75" fmla="*/ 4487642 w 4992467"/>
              <a:gd name="connsiteY75" fmla="*/ 714375 h 2143125"/>
              <a:gd name="connsiteX76" fmla="*/ 4516217 w 4992467"/>
              <a:gd name="connsiteY76" fmla="*/ 733425 h 2143125"/>
              <a:gd name="connsiteX77" fmla="*/ 4601942 w 4992467"/>
              <a:gd name="connsiteY77" fmla="*/ 809625 h 2143125"/>
              <a:gd name="connsiteX78" fmla="*/ 4630517 w 4992467"/>
              <a:gd name="connsiteY78" fmla="*/ 819150 h 2143125"/>
              <a:gd name="connsiteX79" fmla="*/ 4687667 w 4992467"/>
              <a:gd name="connsiteY79" fmla="*/ 857250 h 2143125"/>
              <a:gd name="connsiteX80" fmla="*/ 4754342 w 4992467"/>
              <a:gd name="connsiteY80" fmla="*/ 876300 h 2143125"/>
              <a:gd name="connsiteX81" fmla="*/ 4782917 w 4992467"/>
              <a:gd name="connsiteY81" fmla="*/ 885825 h 2143125"/>
              <a:gd name="connsiteX82" fmla="*/ 4849592 w 4992467"/>
              <a:gd name="connsiteY82" fmla="*/ 904875 h 2143125"/>
              <a:gd name="connsiteX83" fmla="*/ 4878167 w 4992467"/>
              <a:gd name="connsiteY83" fmla="*/ 923925 h 2143125"/>
              <a:gd name="connsiteX84" fmla="*/ 4906742 w 4992467"/>
              <a:gd name="connsiteY84" fmla="*/ 933450 h 2143125"/>
              <a:gd name="connsiteX85" fmla="*/ 4963892 w 4992467"/>
              <a:gd name="connsiteY85" fmla="*/ 971550 h 2143125"/>
              <a:gd name="connsiteX86" fmla="*/ 4992467 w 4992467"/>
              <a:gd name="connsiteY86" fmla="*/ 1008111 h 2143125"/>
              <a:gd name="connsiteX87" fmla="*/ 4220942 w 4992467"/>
              <a:gd name="connsiteY87" fmla="*/ 2038350 h 2143125"/>
              <a:gd name="connsiteX88" fmla="*/ 4154267 w 4992467"/>
              <a:gd name="connsiteY88" fmla="*/ 2114550 h 2143125"/>
              <a:gd name="connsiteX89" fmla="*/ 4106642 w 4992467"/>
              <a:gd name="connsiteY89" fmla="*/ 2124075 h 2143125"/>
              <a:gd name="connsiteX90" fmla="*/ 3906617 w 4992467"/>
              <a:gd name="connsiteY90" fmla="*/ 2143125 h 2143125"/>
              <a:gd name="connsiteX91" fmla="*/ 3458942 w 4992467"/>
              <a:gd name="connsiteY91" fmla="*/ 2124075 h 2143125"/>
              <a:gd name="connsiteX92" fmla="*/ 3344642 w 4992467"/>
              <a:gd name="connsiteY92" fmla="*/ 2095500 h 2143125"/>
              <a:gd name="connsiteX93" fmla="*/ 3297017 w 4992467"/>
              <a:gd name="connsiteY93" fmla="*/ 2085975 h 2143125"/>
              <a:gd name="connsiteX94" fmla="*/ 3068417 w 4992467"/>
              <a:gd name="connsiteY94" fmla="*/ 2095500 h 2143125"/>
              <a:gd name="connsiteX95" fmla="*/ 3030317 w 4992467"/>
              <a:gd name="connsiteY95" fmla="*/ 2105025 h 2143125"/>
              <a:gd name="connsiteX96" fmla="*/ 2925542 w 4992467"/>
              <a:gd name="connsiteY96" fmla="*/ 2114550 h 2143125"/>
              <a:gd name="connsiteX97" fmla="*/ 2858867 w 4992467"/>
              <a:gd name="connsiteY97" fmla="*/ 2124075 h 2143125"/>
              <a:gd name="connsiteX98" fmla="*/ 2011142 w 4992467"/>
              <a:gd name="connsiteY98" fmla="*/ 2114550 h 2143125"/>
              <a:gd name="connsiteX99" fmla="*/ 1887317 w 4992467"/>
              <a:gd name="connsiteY99" fmla="*/ 2095500 h 2143125"/>
              <a:gd name="connsiteX100" fmla="*/ 1639667 w 4992467"/>
              <a:gd name="connsiteY100" fmla="*/ 2085975 h 2143125"/>
              <a:gd name="connsiteX101" fmla="*/ 1553942 w 4992467"/>
              <a:gd name="connsiteY101" fmla="*/ 2076450 h 2143125"/>
              <a:gd name="connsiteX102" fmla="*/ 1525367 w 4992467"/>
              <a:gd name="connsiteY102" fmla="*/ 2066925 h 2143125"/>
              <a:gd name="connsiteX103" fmla="*/ 687167 w 4992467"/>
              <a:gd name="connsiteY103" fmla="*/ 2085975 h 2143125"/>
              <a:gd name="connsiteX104" fmla="*/ 620492 w 4992467"/>
              <a:gd name="connsiteY104" fmla="*/ 2076450 h 2143125"/>
              <a:gd name="connsiteX105" fmla="*/ 572867 w 4992467"/>
              <a:gd name="connsiteY10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1367 w 4992467"/>
              <a:gd name="connsiteY4" fmla="*/ 809625 h 2143125"/>
              <a:gd name="connsiteX5" fmla="*/ 68042 w 4992467"/>
              <a:gd name="connsiteY5" fmla="*/ 733425 h 2143125"/>
              <a:gd name="connsiteX6" fmla="*/ 96617 w 4992467"/>
              <a:gd name="connsiteY6" fmla="*/ 714375 h 2143125"/>
              <a:gd name="connsiteX7" fmla="*/ 125192 w 4992467"/>
              <a:gd name="connsiteY7" fmla="*/ 695325 h 2143125"/>
              <a:gd name="connsiteX8" fmla="*/ 172817 w 4992467"/>
              <a:gd name="connsiteY8" fmla="*/ 647700 h 2143125"/>
              <a:gd name="connsiteX9" fmla="*/ 201392 w 4992467"/>
              <a:gd name="connsiteY9" fmla="*/ 638175 h 2143125"/>
              <a:gd name="connsiteX10" fmla="*/ 258542 w 4992467"/>
              <a:gd name="connsiteY10" fmla="*/ 600075 h 2143125"/>
              <a:gd name="connsiteX11" fmla="*/ 315692 w 4992467"/>
              <a:gd name="connsiteY11" fmla="*/ 571500 h 2143125"/>
              <a:gd name="connsiteX12" fmla="*/ 344267 w 4992467"/>
              <a:gd name="connsiteY12" fmla="*/ 561975 h 2143125"/>
              <a:gd name="connsiteX13" fmla="*/ 401417 w 4992467"/>
              <a:gd name="connsiteY13" fmla="*/ 523875 h 2143125"/>
              <a:gd name="connsiteX14" fmla="*/ 429992 w 4992467"/>
              <a:gd name="connsiteY14" fmla="*/ 504825 h 2143125"/>
              <a:gd name="connsiteX15" fmla="*/ 458567 w 4992467"/>
              <a:gd name="connsiteY15" fmla="*/ 495300 h 2143125"/>
              <a:gd name="connsiteX16" fmla="*/ 487142 w 4992467"/>
              <a:gd name="connsiteY16" fmla="*/ 476250 h 2143125"/>
              <a:gd name="connsiteX17" fmla="*/ 544292 w 4992467"/>
              <a:gd name="connsiteY17" fmla="*/ 457200 h 2143125"/>
              <a:gd name="connsiteX18" fmla="*/ 649067 w 4992467"/>
              <a:gd name="connsiteY18" fmla="*/ 428625 h 2143125"/>
              <a:gd name="connsiteX19" fmla="*/ 830042 w 4992467"/>
              <a:gd name="connsiteY19" fmla="*/ 409575 h 2143125"/>
              <a:gd name="connsiteX20" fmla="*/ 925292 w 4992467"/>
              <a:gd name="connsiteY20" fmla="*/ 381000 h 2143125"/>
              <a:gd name="connsiteX21" fmla="*/ 953867 w 4992467"/>
              <a:gd name="connsiteY21" fmla="*/ 361950 h 2143125"/>
              <a:gd name="connsiteX22" fmla="*/ 1011017 w 4992467"/>
              <a:gd name="connsiteY22" fmla="*/ 342900 h 2143125"/>
              <a:gd name="connsiteX23" fmla="*/ 1096742 w 4992467"/>
              <a:gd name="connsiteY23" fmla="*/ 304800 h 2143125"/>
              <a:gd name="connsiteX24" fmla="*/ 1182467 w 4992467"/>
              <a:gd name="connsiteY24" fmla="*/ 285750 h 2143125"/>
              <a:gd name="connsiteX25" fmla="*/ 1220567 w 4992467"/>
              <a:gd name="connsiteY25" fmla="*/ 276225 h 2143125"/>
              <a:gd name="connsiteX26" fmla="*/ 1411067 w 4992467"/>
              <a:gd name="connsiteY26" fmla="*/ 266700 h 2143125"/>
              <a:gd name="connsiteX27" fmla="*/ 1458692 w 4992467"/>
              <a:gd name="connsiteY27" fmla="*/ 257175 h 2143125"/>
              <a:gd name="connsiteX28" fmla="*/ 1487267 w 4992467"/>
              <a:gd name="connsiteY28" fmla="*/ 247650 h 2143125"/>
              <a:gd name="connsiteX29" fmla="*/ 1544417 w 4992467"/>
              <a:gd name="connsiteY29" fmla="*/ 238125 h 2143125"/>
              <a:gd name="connsiteX30" fmla="*/ 1658717 w 4992467"/>
              <a:gd name="connsiteY30" fmla="*/ 247650 h 2143125"/>
              <a:gd name="connsiteX31" fmla="*/ 1868267 w 4992467"/>
              <a:gd name="connsiteY31" fmla="*/ 228600 h 2143125"/>
              <a:gd name="connsiteX32" fmla="*/ 1953992 w 4992467"/>
              <a:gd name="connsiteY32" fmla="*/ 200025 h 2143125"/>
              <a:gd name="connsiteX33" fmla="*/ 1982567 w 4992467"/>
              <a:gd name="connsiteY33" fmla="*/ 190500 h 2143125"/>
              <a:gd name="connsiteX34" fmla="*/ 2011142 w 4992467"/>
              <a:gd name="connsiteY34" fmla="*/ 171450 h 2143125"/>
              <a:gd name="connsiteX35" fmla="*/ 2068292 w 4992467"/>
              <a:gd name="connsiteY35" fmla="*/ 152400 h 2143125"/>
              <a:gd name="connsiteX36" fmla="*/ 2154017 w 4992467"/>
              <a:gd name="connsiteY36" fmla="*/ 114300 h 2143125"/>
              <a:gd name="connsiteX37" fmla="*/ 2496917 w 4992467"/>
              <a:gd name="connsiteY37" fmla="*/ 95250 h 2143125"/>
              <a:gd name="connsiteX38" fmla="*/ 2582642 w 4992467"/>
              <a:gd name="connsiteY38" fmla="*/ 66675 h 2143125"/>
              <a:gd name="connsiteX39" fmla="*/ 2611217 w 4992467"/>
              <a:gd name="connsiteY39" fmla="*/ 57150 h 2143125"/>
              <a:gd name="connsiteX40" fmla="*/ 2639792 w 4992467"/>
              <a:gd name="connsiteY40" fmla="*/ 38100 h 2143125"/>
              <a:gd name="connsiteX41" fmla="*/ 2696942 w 4992467"/>
              <a:gd name="connsiteY41" fmla="*/ 19050 h 2143125"/>
              <a:gd name="connsiteX42" fmla="*/ 2763617 w 4992467"/>
              <a:gd name="connsiteY42" fmla="*/ 0 h 2143125"/>
              <a:gd name="connsiteX43" fmla="*/ 2982692 w 4992467"/>
              <a:gd name="connsiteY43" fmla="*/ 9525 h 2143125"/>
              <a:gd name="connsiteX44" fmla="*/ 3039842 w 4992467"/>
              <a:gd name="connsiteY44" fmla="*/ 28575 h 2143125"/>
              <a:gd name="connsiteX45" fmla="*/ 3077942 w 4992467"/>
              <a:gd name="connsiteY45" fmla="*/ 38100 h 2143125"/>
              <a:gd name="connsiteX46" fmla="*/ 3135092 w 4992467"/>
              <a:gd name="connsiteY46" fmla="*/ 57150 h 2143125"/>
              <a:gd name="connsiteX47" fmla="*/ 3192242 w 4992467"/>
              <a:gd name="connsiteY47" fmla="*/ 76200 h 2143125"/>
              <a:gd name="connsiteX48" fmla="*/ 3220817 w 4992467"/>
              <a:gd name="connsiteY48" fmla="*/ 85725 h 2143125"/>
              <a:gd name="connsiteX49" fmla="*/ 3249392 w 4992467"/>
              <a:gd name="connsiteY49" fmla="*/ 95250 h 2143125"/>
              <a:gd name="connsiteX50" fmla="*/ 3363692 w 4992467"/>
              <a:gd name="connsiteY50" fmla="*/ 104775 h 2143125"/>
              <a:gd name="connsiteX51" fmla="*/ 3420842 w 4992467"/>
              <a:gd name="connsiteY51" fmla="*/ 133350 h 2143125"/>
              <a:gd name="connsiteX52" fmla="*/ 3449417 w 4992467"/>
              <a:gd name="connsiteY52" fmla="*/ 161925 h 2143125"/>
              <a:gd name="connsiteX53" fmla="*/ 3506567 w 4992467"/>
              <a:gd name="connsiteY53" fmla="*/ 200025 h 2143125"/>
              <a:gd name="connsiteX54" fmla="*/ 3535142 w 4992467"/>
              <a:gd name="connsiteY54" fmla="*/ 219075 h 2143125"/>
              <a:gd name="connsiteX55" fmla="*/ 3563717 w 4992467"/>
              <a:gd name="connsiteY55" fmla="*/ 247650 h 2143125"/>
              <a:gd name="connsiteX56" fmla="*/ 3620867 w 4992467"/>
              <a:gd name="connsiteY56" fmla="*/ 266700 h 2143125"/>
              <a:gd name="connsiteX57" fmla="*/ 3678017 w 4992467"/>
              <a:gd name="connsiteY57" fmla="*/ 295275 h 2143125"/>
              <a:gd name="connsiteX58" fmla="*/ 3706592 w 4992467"/>
              <a:gd name="connsiteY58" fmla="*/ 314325 h 2143125"/>
              <a:gd name="connsiteX59" fmla="*/ 3744692 w 4992467"/>
              <a:gd name="connsiteY59" fmla="*/ 323850 h 2143125"/>
              <a:gd name="connsiteX60" fmla="*/ 3887567 w 4992467"/>
              <a:gd name="connsiteY60" fmla="*/ 342900 h 2143125"/>
              <a:gd name="connsiteX61" fmla="*/ 3944717 w 4992467"/>
              <a:gd name="connsiteY61" fmla="*/ 361950 h 2143125"/>
              <a:gd name="connsiteX62" fmla="*/ 3973292 w 4992467"/>
              <a:gd name="connsiteY62" fmla="*/ 371475 h 2143125"/>
              <a:gd name="connsiteX63" fmla="*/ 4030442 w 4992467"/>
              <a:gd name="connsiteY63" fmla="*/ 419100 h 2143125"/>
              <a:gd name="connsiteX64" fmla="*/ 4087592 w 4992467"/>
              <a:gd name="connsiteY64" fmla="*/ 457200 h 2143125"/>
              <a:gd name="connsiteX65" fmla="*/ 4116167 w 4992467"/>
              <a:gd name="connsiteY65" fmla="*/ 476250 h 2143125"/>
              <a:gd name="connsiteX66" fmla="*/ 4173317 w 4992467"/>
              <a:gd name="connsiteY66" fmla="*/ 514350 h 2143125"/>
              <a:gd name="connsiteX67" fmla="*/ 4201892 w 4992467"/>
              <a:gd name="connsiteY67" fmla="*/ 533400 h 2143125"/>
              <a:gd name="connsiteX68" fmla="*/ 4230467 w 4992467"/>
              <a:gd name="connsiteY68" fmla="*/ 542925 h 2143125"/>
              <a:gd name="connsiteX69" fmla="*/ 4259042 w 4992467"/>
              <a:gd name="connsiteY69" fmla="*/ 571500 h 2143125"/>
              <a:gd name="connsiteX70" fmla="*/ 4316192 w 4992467"/>
              <a:gd name="connsiteY70" fmla="*/ 600075 h 2143125"/>
              <a:gd name="connsiteX71" fmla="*/ 4344767 w 4992467"/>
              <a:gd name="connsiteY71" fmla="*/ 628650 h 2143125"/>
              <a:gd name="connsiteX72" fmla="*/ 4373342 w 4992467"/>
              <a:gd name="connsiteY72" fmla="*/ 638175 h 2143125"/>
              <a:gd name="connsiteX73" fmla="*/ 4459067 w 4992467"/>
              <a:gd name="connsiteY73" fmla="*/ 695325 h 2143125"/>
              <a:gd name="connsiteX74" fmla="*/ 4487642 w 4992467"/>
              <a:gd name="connsiteY74" fmla="*/ 714375 h 2143125"/>
              <a:gd name="connsiteX75" fmla="*/ 4516217 w 4992467"/>
              <a:gd name="connsiteY75" fmla="*/ 733425 h 2143125"/>
              <a:gd name="connsiteX76" fmla="*/ 4601942 w 4992467"/>
              <a:gd name="connsiteY76" fmla="*/ 809625 h 2143125"/>
              <a:gd name="connsiteX77" fmla="*/ 4630517 w 4992467"/>
              <a:gd name="connsiteY77" fmla="*/ 819150 h 2143125"/>
              <a:gd name="connsiteX78" fmla="*/ 4687667 w 4992467"/>
              <a:gd name="connsiteY78" fmla="*/ 857250 h 2143125"/>
              <a:gd name="connsiteX79" fmla="*/ 4754342 w 4992467"/>
              <a:gd name="connsiteY79" fmla="*/ 876300 h 2143125"/>
              <a:gd name="connsiteX80" fmla="*/ 4782917 w 4992467"/>
              <a:gd name="connsiteY80" fmla="*/ 885825 h 2143125"/>
              <a:gd name="connsiteX81" fmla="*/ 4849592 w 4992467"/>
              <a:gd name="connsiteY81" fmla="*/ 904875 h 2143125"/>
              <a:gd name="connsiteX82" fmla="*/ 4878167 w 4992467"/>
              <a:gd name="connsiteY82" fmla="*/ 923925 h 2143125"/>
              <a:gd name="connsiteX83" fmla="*/ 4906742 w 4992467"/>
              <a:gd name="connsiteY83" fmla="*/ 933450 h 2143125"/>
              <a:gd name="connsiteX84" fmla="*/ 4963892 w 4992467"/>
              <a:gd name="connsiteY84" fmla="*/ 971550 h 2143125"/>
              <a:gd name="connsiteX85" fmla="*/ 4992467 w 4992467"/>
              <a:gd name="connsiteY85" fmla="*/ 1008111 h 2143125"/>
              <a:gd name="connsiteX86" fmla="*/ 4220942 w 4992467"/>
              <a:gd name="connsiteY86" fmla="*/ 2038350 h 2143125"/>
              <a:gd name="connsiteX87" fmla="*/ 4154267 w 4992467"/>
              <a:gd name="connsiteY87" fmla="*/ 2114550 h 2143125"/>
              <a:gd name="connsiteX88" fmla="*/ 4106642 w 4992467"/>
              <a:gd name="connsiteY88" fmla="*/ 2124075 h 2143125"/>
              <a:gd name="connsiteX89" fmla="*/ 3906617 w 4992467"/>
              <a:gd name="connsiteY89" fmla="*/ 2143125 h 2143125"/>
              <a:gd name="connsiteX90" fmla="*/ 3458942 w 4992467"/>
              <a:gd name="connsiteY90" fmla="*/ 2124075 h 2143125"/>
              <a:gd name="connsiteX91" fmla="*/ 3344642 w 4992467"/>
              <a:gd name="connsiteY91" fmla="*/ 2095500 h 2143125"/>
              <a:gd name="connsiteX92" fmla="*/ 3297017 w 4992467"/>
              <a:gd name="connsiteY92" fmla="*/ 2085975 h 2143125"/>
              <a:gd name="connsiteX93" fmla="*/ 3068417 w 4992467"/>
              <a:gd name="connsiteY93" fmla="*/ 2095500 h 2143125"/>
              <a:gd name="connsiteX94" fmla="*/ 3030317 w 4992467"/>
              <a:gd name="connsiteY94" fmla="*/ 2105025 h 2143125"/>
              <a:gd name="connsiteX95" fmla="*/ 2925542 w 4992467"/>
              <a:gd name="connsiteY95" fmla="*/ 2114550 h 2143125"/>
              <a:gd name="connsiteX96" fmla="*/ 2858867 w 4992467"/>
              <a:gd name="connsiteY96" fmla="*/ 2124075 h 2143125"/>
              <a:gd name="connsiteX97" fmla="*/ 2011142 w 4992467"/>
              <a:gd name="connsiteY97" fmla="*/ 2114550 h 2143125"/>
              <a:gd name="connsiteX98" fmla="*/ 1887317 w 4992467"/>
              <a:gd name="connsiteY98" fmla="*/ 2095500 h 2143125"/>
              <a:gd name="connsiteX99" fmla="*/ 1639667 w 4992467"/>
              <a:gd name="connsiteY99" fmla="*/ 2085975 h 2143125"/>
              <a:gd name="connsiteX100" fmla="*/ 1553942 w 4992467"/>
              <a:gd name="connsiteY100" fmla="*/ 2076450 h 2143125"/>
              <a:gd name="connsiteX101" fmla="*/ 1525367 w 4992467"/>
              <a:gd name="connsiteY101" fmla="*/ 2066925 h 2143125"/>
              <a:gd name="connsiteX102" fmla="*/ 687167 w 4992467"/>
              <a:gd name="connsiteY102" fmla="*/ 2085975 h 2143125"/>
              <a:gd name="connsiteX103" fmla="*/ 620492 w 4992467"/>
              <a:gd name="connsiteY103" fmla="*/ 2076450 h 2143125"/>
              <a:gd name="connsiteX104" fmla="*/ 572867 w 4992467"/>
              <a:gd name="connsiteY10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1367 w 4992467"/>
              <a:gd name="connsiteY3" fmla="*/ 809625 h 2143125"/>
              <a:gd name="connsiteX4" fmla="*/ 68042 w 4992467"/>
              <a:gd name="connsiteY4" fmla="*/ 733425 h 2143125"/>
              <a:gd name="connsiteX5" fmla="*/ 96617 w 4992467"/>
              <a:gd name="connsiteY5" fmla="*/ 714375 h 2143125"/>
              <a:gd name="connsiteX6" fmla="*/ 125192 w 4992467"/>
              <a:gd name="connsiteY6" fmla="*/ 695325 h 2143125"/>
              <a:gd name="connsiteX7" fmla="*/ 172817 w 4992467"/>
              <a:gd name="connsiteY7" fmla="*/ 647700 h 2143125"/>
              <a:gd name="connsiteX8" fmla="*/ 201392 w 4992467"/>
              <a:gd name="connsiteY8" fmla="*/ 638175 h 2143125"/>
              <a:gd name="connsiteX9" fmla="*/ 258542 w 4992467"/>
              <a:gd name="connsiteY9" fmla="*/ 600075 h 2143125"/>
              <a:gd name="connsiteX10" fmla="*/ 315692 w 4992467"/>
              <a:gd name="connsiteY10" fmla="*/ 571500 h 2143125"/>
              <a:gd name="connsiteX11" fmla="*/ 344267 w 4992467"/>
              <a:gd name="connsiteY11" fmla="*/ 561975 h 2143125"/>
              <a:gd name="connsiteX12" fmla="*/ 401417 w 4992467"/>
              <a:gd name="connsiteY12" fmla="*/ 523875 h 2143125"/>
              <a:gd name="connsiteX13" fmla="*/ 429992 w 4992467"/>
              <a:gd name="connsiteY13" fmla="*/ 504825 h 2143125"/>
              <a:gd name="connsiteX14" fmla="*/ 458567 w 4992467"/>
              <a:gd name="connsiteY14" fmla="*/ 495300 h 2143125"/>
              <a:gd name="connsiteX15" fmla="*/ 487142 w 4992467"/>
              <a:gd name="connsiteY15" fmla="*/ 476250 h 2143125"/>
              <a:gd name="connsiteX16" fmla="*/ 544292 w 4992467"/>
              <a:gd name="connsiteY16" fmla="*/ 457200 h 2143125"/>
              <a:gd name="connsiteX17" fmla="*/ 649067 w 4992467"/>
              <a:gd name="connsiteY17" fmla="*/ 428625 h 2143125"/>
              <a:gd name="connsiteX18" fmla="*/ 830042 w 4992467"/>
              <a:gd name="connsiteY18" fmla="*/ 409575 h 2143125"/>
              <a:gd name="connsiteX19" fmla="*/ 925292 w 4992467"/>
              <a:gd name="connsiteY19" fmla="*/ 381000 h 2143125"/>
              <a:gd name="connsiteX20" fmla="*/ 953867 w 4992467"/>
              <a:gd name="connsiteY20" fmla="*/ 361950 h 2143125"/>
              <a:gd name="connsiteX21" fmla="*/ 1011017 w 4992467"/>
              <a:gd name="connsiteY21" fmla="*/ 342900 h 2143125"/>
              <a:gd name="connsiteX22" fmla="*/ 1096742 w 4992467"/>
              <a:gd name="connsiteY22" fmla="*/ 304800 h 2143125"/>
              <a:gd name="connsiteX23" fmla="*/ 1182467 w 4992467"/>
              <a:gd name="connsiteY23" fmla="*/ 285750 h 2143125"/>
              <a:gd name="connsiteX24" fmla="*/ 1220567 w 4992467"/>
              <a:gd name="connsiteY24" fmla="*/ 276225 h 2143125"/>
              <a:gd name="connsiteX25" fmla="*/ 1411067 w 4992467"/>
              <a:gd name="connsiteY25" fmla="*/ 266700 h 2143125"/>
              <a:gd name="connsiteX26" fmla="*/ 1458692 w 4992467"/>
              <a:gd name="connsiteY26" fmla="*/ 257175 h 2143125"/>
              <a:gd name="connsiteX27" fmla="*/ 1487267 w 4992467"/>
              <a:gd name="connsiteY27" fmla="*/ 247650 h 2143125"/>
              <a:gd name="connsiteX28" fmla="*/ 1544417 w 4992467"/>
              <a:gd name="connsiteY28" fmla="*/ 238125 h 2143125"/>
              <a:gd name="connsiteX29" fmla="*/ 1658717 w 4992467"/>
              <a:gd name="connsiteY29" fmla="*/ 247650 h 2143125"/>
              <a:gd name="connsiteX30" fmla="*/ 1868267 w 4992467"/>
              <a:gd name="connsiteY30" fmla="*/ 228600 h 2143125"/>
              <a:gd name="connsiteX31" fmla="*/ 1953992 w 4992467"/>
              <a:gd name="connsiteY31" fmla="*/ 200025 h 2143125"/>
              <a:gd name="connsiteX32" fmla="*/ 1982567 w 4992467"/>
              <a:gd name="connsiteY32" fmla="*/ 190500 h 2143125"/>
              <a:gd name="connsiteX33" fmla="*/ 2011142 w 4992467"/>
              <a:gd name="connsiteY33" fmla="*/ 171450 h 2143125"/>
              <a:gd name="connsiteX34" fmla="*/ 2068292 w 4992467"/>
              <a:gd name="connsiteY34" fmla="*/ 152400 h 2143125"/>
              <a:gd name="connsiteX35" fmla="*/ 2154017 w 4992467"/>
              <a:gd name="connsiteY35" fmla="*/ 114300 h 2143125"/>
              <a:gd name="connsiteX36" fmla="*/ 2496917 w 4992467"/>
              <a:gd name="connsiteY36" fmla="*/ 95250 h 2143125"/>
              <a:gd name="connsiteX37" fmla="*/ 2582642 w 4992467"/>
              <a:gd name="connsiteY37" fmla="*/ 66675 h 2143125"/>
              <a:gd name="connsiteX38" fmla="*/ 2611217 w 4992467"/>
              <a:gd name="connsiteY38" fmla="*/ 57150 h 2143125"/>
              <a:gd name="connsiteX39" fmla="*/ 2639792 w 4992467"/>
              <a:gd name="connsiteY39" fmla="*/ 38100 h 2143125"/>
              <a:gd name="connsiteX40" fmla="*/ 2696942 w 4992467"/>
              <a:gd name="connsiteY40" fmla="*/ 19050 h 2143125"/>
              <a:gd name="connsiteX41" fmla="*/ 2763617 w 4992467"/>
              <a:gd name="connsiteY41" fmla="*/ 0 h 2143125"/>
              <a:gd name="connsiteX42" fmla="*/ 2982692 w 4992467"/>
              <a:gd name="connsiteY42" fmla="*/ 9525 h 2143125"/>
              <a:gd name="connsiteX43" fmla="*/ 3039842 w 4992467"/>
              <a:gd name="connsiteY43" fmla="*/ 28575 h 2143125"/>
              <a:gd name="connsiteX44" fmla="*/ 3077942 w 4992467"/>
              <a:gd name="connsiteY44" fmla="*/ 38100 h 2143125"/>
              <a:gd name="connsiteX45" fmla="*/ 3135092 w 4992467"/>
              <a:gd name="connsiteY45" fmla="*/ 57150 h 2143125"/>
              <a:gd name="connsiteX46" fmla="*/ 3192242 w 4992467"/>
              <a:gd name="connsiteY46" fmla="*/ 76200 h 2143125"/>
              <a:gd name="connsiteX47" fmla="*/ 3220817 w 4992467"/>
              <a:gd name="connsiteY47" fmla="*/ 85725 h 2143125"/>
              <a:gd name="connsiteX48" fmla="*/ 3249392 w 4992467"/>
              <a:gd name="connsiteY48" fmla="*/ 95250 h 2143125"/>
              <a:gd name="connsiteX49" fmla="*/ 3363692 w 4992467"/>
              <a:gd name="connsiteY49" fmla="*/ 104775 h 2143125"/>
              <a:gd name="connsiteX50" fmla="*/ 3420842 w 4992467"/>
              <a:gd name="connsiteY50" fmla="*/ 133350 h 2143125"/>
              <a:gd name="connsiteX51" fmla="*/ 3449417 w 4992467"/>
              <a:gd name="connsiteY51" fmla="*/ 161925 h 2143125"/>
              <a:gd name="connsiteX52" fmla="*/ 3506567 w 4992467"/>
              <a:gd name="connsiteY52" fmla="*/ 200025 h 2143125"/>
              <a:gd name="connsiteX53" fmla="*/ 3535142 w 4992467"/>
              <a:gd name="connsiteY53" fmla="*/ 219075 h 2143125"/>
              <a:gd name="connsiteX54" fmla="*/ 3563717 w 4992467"/>
              <a:gd name="connsiteY54" fmla="*/ 247650 h 2143125"/>
              <a:gd name="connsiteX55" fmla="*/ 3620867 w 4992467"/>
              <a:gd name="connsiteY55" fmla="*/ 266700 h 2143125"/>
              <a:gd name="connsiteX56" fmla="*/ 3678017 w 4992467"/>
              <a:gd name="connsiteY56" fmla="*/ 295275 h 2143125"/>
              <a:gd name="connsiteX57" fmla="*/ 3706592 w 4992467"/>
              <a:gd name="connsiteY57" fmla="*/ 314325 h 2143125"/>
              <a:gd name="connsiteX58" fmla="*/ 3744692 w 4992467"/>
              <a:gd name="connsiteY58" fmla="*/ 323850 h 2143125"/>
              <a:gd name="connsiteX59" fmla="*/ 3887567 w 4992467"/>
              <a:gd name="connsiteY59" fmla="*/ 342900 h 2143125"/>
              <a:gd name="connsiteX60" fmla="*/ 3944717 w 4992467"/>
              <a:gd name="connsiteY60" fmla="*/ 361950 h 2143125"/>
              <a:gd name="connsiteX61" fmla="*/ 3973292 w 4992467"/>
              <a:gd name="connsiteY61" fmla="*/ 371475 h 2143125"/>
              <a:gd name="connsiteX62" fmla="*/ 4030442 w 4992467"/>
              <a:gd name="connsiteY62" fmla="*/ 419100 h 2143125"/>
              <a:gd name="connsiteX63" fmla="*/ 4087592 w 4992467"/>
              <a:gd name="connsiteY63" fmla="*/ 457200 h 2143125"/>
              <a:gd name="connsiteX64" fmla="*/ 4116167 w 4992467"/>
              <a:gd name="connsiteY64" fmla="*/ 476250 h 2143125"/>
              <a:gd name="connsiteX65" fmla="*/ 4173317 w 4992467"/>
              <a:gd name="connsiteY65" fmla="*/ 514350 h 2143125"/>
              <a:gd name="connsiteX66" fmla="*/ 4201892 w 4992467"/>
              <a:gd name="connsiteY66" fmla="*/ 533400 h 2143125"/>
              <a:gd name="connsiteX67" fmla="*/ 4230467 w 4992467"/>
              <a:gd name="connsiteY67" fmla="*/ 542925 h 2143125"/>
              <a:gd name="connsiteX68" fmla="*/ 4259042 w 4992467"/>
              <a:gd name="connsiteY68" fmla="*/ 571500 h 2143125"/>
              <a:gd name="connsiteX69" fmla="*/ 4316192 w 4992467"/>
              <a:gd name="connsiteY69" fmla="*/ 600075 h 2143125"/>
              <a:gd name="connsiteX70" fmla="*/ 4344767 w 4992467"/>
              <a:gd name="connsiteY70" fmla="*/ 628650 h 2143125"/>
              <a:gd name="connsiteX71" fmla="*/ 4373342 w 4992467"/>
              <a:gd name="connsiteY71" fmla="*/ 638175 h 2143125"/>
              <a:gd name="connsiteX72" fmla="*/ 4459067 w 4992467"/>
              <a:gd name="connsiteY72" fmla="*/ 695325 h 2143125"/>
              <a:gd name="connsiteX73" fmla="*/ 4487642 w 4992467"/>
              <a:gd name="connsiteY73" fmla="*/ 714375 h 2143125"/>
              <a:gd name="connsiteX74" fmla="*/ 4516217 w 4992467"/>
              <a:gd name="connsiteY74" fmla="*/ 733425 h 2143125"/>
              <a:gd name="connsiteX75" fmla="*/ 4601942 w 4992467"/>
              <a:gd name="connsiteY75" fmla="*/ 809625 h 2143125"/>
              <a:gd name="connsiteX76" fmla="*/ 4630517 w 4992467"/>
              <a:gd name="connsiteY76" fmla="*/ 819150 h 2143125"/>
              <a:gd name="connsiteX77" fmla="*/ 4687667 w 4992467"/>
              <a:gd name="connsiteY77" fmla="*/ 857250 h 2143125"/>
              <a:gd name="connsiteX78" fmla="*/ 4754342 w 4992467"/>
              <a:gd name="connsiteY78" fmla="*/ 876300 h 2143125"/>
              <a:gd name="connsiteX79" fmla="*/ 4782917 w 4992467"/>
              <a:gd name="connsiteY79" fmla="*/ 885825 h 2143125"/>
              <a:gd name="connsiteX80" fmla="*/ 4849592 w 4992467"/>
              <a:gd name="connsiteY80" fmla="*/ 904875 h 2143125"/>
              <a:gd name="connsiteX81" fmla="*/ 4878167 w 4992467"/>
              <a:gd name="connsiteY81" fmla="*/ 923925 h 2143125"/>
              <a:gd name="connsiteX82" fmla="*/ 4906742 w 4992467"/>
              <a:gd name="connsiteY82" fmla="*/ 933450 h 2143125"/>
              <a:gd name="connsiteX83" fmla="*/ 4963892 w 4992467"/>
              <a:gd name="connsiteY83" fmla="*/ 971550 h 2143125"/>
              <a:gd name="connsiteX84" fmla="*/ 4992467 w 4992467"/>
              <a:gd name="connsiteY84" fmla="*/ 1008111 h 2143125"/>
              <a:gd name="connsiteX85" fmla="*/ 4220942 w 4992467"/>
              <a:gd name="connsiteY85" fmla="*/ 2038350 h 2143125"/>
              <a:gd name="connsiteX86" fmla="*/ 4154267 w 4992467"/>
              <a:gd name="connsiteY86" fmla="*/ 2114550 h 2143125"/>
              <a:gd name="connsiteX87" fmla="*/ 4106642 w 4992467"/>
              <a:gd name="connsiteY87" fmla="*/ 2124075 h 2143125"/>
              <a:gd name="connsiteX88" fmla="*/ 3906617 w 4992467"/>
              <a:gd name="connsiteY88" fmla="*/ 2143125 h 2143125"/>
              <a:gd name="connsiteX89" fmla="*/ 3458942 w 4992467"/>
              <a:gd name="connsiteY89" fmla="*/ 2124075 h 2143125"/>
              <a:gd name="connsiteX90" fmla="*/ 3344642 w 4992467"/>
              <a:gd name="connsiteY90" fmla="*/ 2095500 h 2143125"/>
              <a:gd name="connsiteX91" fmla="*/ 3297017 w 4992467"/>
              <a:gd name="connsiteY91" fmla="*/ 2085975 h 2143125"/>
              <a:gd name="connsiteX92" fmla="*/ 3068417 w 4992467"/>
              <a:gd name="connsiteY92" fmla="*/ 2095500 h 2143125"/>
              <a:gd name="connsiteX93" fmla="*/ 3030317 w 4992467"/>
              <a:gd name="connsiteY93" fmla="*/ 2105025 h 2143125"/>
              <a:gd name="connsiteX94" fmla="*/ 2925542 w 4992467"/>
              <a:gd name="connsiteY94" fmla="*/ 2114550 h 2143125"/>
              <a:gd name="connsiteX95" fmla="*/ 2858867 w 4992467"/>
              <a:gd name="connsiteY95" fmla="*/ 2124075 h 2143125"/>
              <a:gd name="connsiteX96" fmla="*/ 2011142 w 4992467"/>
              <a:gd name="connsiteY96" fmla="*/ 2114550 h 2143125"/>
              <a:gd name="connsiteX97" fmla="*/ 1887317 w 4992467"/>
              <a:gd name="connsiteY97" fmla="*/ 2095500 h 2143125"/>
              <a:gd name="connsiteX98" fmla="*/ 1639667 w 4992467"/>
              <a:gd name="connsiteY98" fmla="*/ 2085975 h 2143125"/>
              <a:gd name="connsiteX99" fmla="*/ 1553942 w 4992467"/>
              <a:gd name="connsiteY99" fmla="*/ 2076450 h 2143125"/>
              <a:gd name="connsiteX100" fmla="*/ 1525367 w 4992467"/>
              <a:gd name="connsiteY100" fmla="*/ 2066925 h 2143125"/>
              <a:gd name="connsiteX101" fmla="*/ 687167 w 4992467"/>
              <a:gd name="connsiteY101" fmla="*/ 2085975 h 2143125"/>
              <a:gd name="connsiteX102" fmla="*/ 620492 w 4992467"/>
              <a:gd name="connsiteY102" fmla="*/ 2076450 h 2143125"/>
              <a:gd name="connsiteX103" fmla="*/ 572867 w 4992467"/>
              <a:gd name="connsiteY10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620492 w 4992467"/>
              <a:gd name="connsiteY101" fmla="*/ 2076450 h 2143125"/>
              <a:gd name="connsiteX102" fmla="*/ 572867 w 4992467"/>
              <a:gd name="connsiteY10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572867 w 4992467"/>
              <a:gd name="connsiteY10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572867 w 4992467"/>
              <a:gd name="connsiteY10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572867 w 4992467"/>
              <a:gd name="connsiteY9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572867 w 4992467"/>
              <a:gd name="connsiteY9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572867 w 4992467"/>
              <a:gd name="connsiteY9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572867 w 4992467"/>
              <a:gd name="connsiteY9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572867 w 4992467"/>
              <a:gd name="connsiteY9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572867 w 4992467"/>
              <a:gd name="connsiteY9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2629 w 4992467"/>
              <a:gd name="connsiteY92" fmla="*/ 21431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572867 w 4992467"/>
              <a:gd name="connsiteY9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572867 w 4992467"/>
              <a:gd name="connsiteY9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572867 w 4992467"/>
              <a:gd name="connsiteY9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572867 w 4992467"/>
              <a:gd name="connsiteY8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572867 w 4992467"/>
              <a:gd name="connsiteY88" fmla="*/ 2095500 h 214312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4106642 w 4992467"/>
              <a:gd name="connsiteY86" fmla="*/ 2124075 h 2124075"/>
              <a:gd name="connsiteX87" fmla="*/ 572867 w 4992467"/>
              <a:gd name="connsiteY87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572867 w 4992467"/>
              <a:gd name="connsiteY86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154267 w 4992467"/>
              <a:gd name="connsiteY84" fmla="*/ 2114550 h 2124075"/>
              <a:gd name="connsiteX85" fmla="*/ 572867 w 4992467"/>
              <a:gd name="connsiteY85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572867 w 4992467"/>
              <a:gd name="connsiteY84" fmla="*/ 2095500 h 2124075"/>
              <a:gd name="connsiteX0" fmla="*/ 756071 w 4992467"/>
              <a:gd name="connsiteY0" fmla="*/ 1764196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756071 w 4992467"/>
              <a:gd name="connsiteY84" fmla="*/ 1764196 h 2124075"/>
              <a:gd name="connsiteX0" fmla="*/ 756071 w 4992467"/>
              <a:gd name="connsiteY0" fmla="*/ 1764196 h 2095500"/>
              <a:gd name="connsiteX1" fmla="*/ 572867 w 4992467"/>
              <a:gd name="connsiteY1" fmla="*/ 2095500 h 2095500"/>
              <a:gd name="connsiteX2" fmla="*/ 1367 w 4992467"/>
              <a:gd name="connsiteY2" fmla="*/ 809625 h 2095500"/>
              <a:gd name="connsiteX3" fmla="*/ 68042 w 4992467"/>
              <a:gd name="connsiteY3" fmla="*/ 733425 h 2095500"/>
              <a:gd name="connsiteX4" fmla="*/ 96617 w 4992467"/>
              <a:gd name="connsiteY4" fmla="*/ 714375 h 2095500"/>
              <a:gd name="connsiteX5" fmla="*/ 125192 w 4992467"/>
              <a:gd name="connsiteY5" fmla="*/ 695325 h 2095500"/>
              <a:gd name="connsiteX6" fmla="*/ 172817 w 4992467"/>
              <a:gd name="connsiteY6" fmla="*/ 647700 h 2095500"/>
              <a:gd name="connsiteX7" fmla="*/ 201392 w 4992467"/>
              <a:gd name="connsiteY7" fmla="*/ 638175 h 2095500"/>
              <a:gd name="connsiteX8" fmla="*/ 258542 w 4992467"/>
              <a:gd name="connsiteY8" fmla="*/ 600075 h 2095500"/>
              <a:gd name="connsiteX9" fmla="*/ 315692 w 4992467"/>
              <a:gd name="connsiteY9" fmla="*/ 571500 h 2095500"/>
              <a:gd name="connsiteX10" fmla="*/ 344267 w 4992467"/>
              <a:gd name="connsiteY10" fmla="*/ 561975 h 2095500"/>
              <a:gd name="connsiteX11" fmla="*/ 401417 w 4992467"/>
              <a:gd name="connsiteY11" fmla="*/ 523875 h 2095500"/>
              <a:gd name="connsiteX12" fmla="*/ 429992 w 4992467"/>
              <a:gd name="connsiteY12" fmla="*/ 504825 h 2095500"/>
              <a:gd name="connsiteX13" fmla="*/ 458567 w 4992467"/>
              <a:gd name="connsiteY13" fmla="*/ 495300 h 2095500"/>
              <a:gd name="connsiteX14" fmla="*/ 487142 w 4992467"/>
              <a:gd name="connsiteY14" fmla="*/ 476250 h 2095500"/>
              <a:gd name="connsiteX15" fmla="*/ 544292 w 4992467"/>
              <a:gd name="connsiteY15" fmla="*/ 457200 h 2095500"/>
              <a:gd name="connsiteX16" fmla="*/ 649067 w 4992467"/>
              <a:gd name="connsiteY16" fmla="*/ 428625 h 2095500"/>
              <a:gd name="connsiteX17" fmla="*/ 830042 w 4992467"/>
              <a:gd name="connsiteY17" fmla="*/ 409575 h 2095500"/>
              <a:gd name="connsiteX18" fmla="*/ 925292 w 4992467"/>
              <a:gd name="connsiteY18" fmla="*/ 381000 h 2095500"/>
              <a:gd name="connsiteX19" fmla="*/ 953867 w 4992467"/>
              <a:gd name="connsiteY19" fmla="*/ 361950 h 2095500"/>
              <a:gd name="connsiteX20" fmla="*/ 1011017 w 4992467"/>
              <a:gd name="connsiteY20" fmla="*/ 342900 h 2095500"/>
              <a:gd name="connsiteX21" fmla="*/ 1096742 w 4992467"/>
              <a:gd name="connsiteY21" fmla="*/ 304800 h 2095500"/>
              <a:gd name="connsiteX22" fmla="*/ 1182467 w 4992467"/>
              <a:gd name="connsiteY22" fmla="*/ 285750 h 2095500"/>
              <a:gd name="connsiteX23" fmla="*/ 1220567 w 4992467"/>
              <a:gd name="connsiteY23" fmla="*/ 276225 h 2095500"/>
              <a:gd name="connsiteX24" fmla="*/ 1411067 w 4992467"/>
              <a:gd name="connsiteY24" fmla="*/ 266700 h 2095500"/>
              <a:gd name="connsiteX25" fmla="*/ 1458692 w 4992467"/>
              <a:gd name="connsiteY25" fmla="*/ 257175 h 2095500"/>
              <a:gd name="connsiteX26" fmla="*/ 1487267 w 4992467"/>
              <a:gd name="connsiteY26" fmla="*/ 247650 h 2095500"/>
              <a:gd name="connsiteX27" fmla="*/ 1544417 w 4992467"/>
              <a:gd name="connsiteY27" fmla="*/ 238125 h 2095500"/>
              <a:gd name="connsiteX28" fmla="*/ 1658717 w 4992467"/>
              <a:gd name="connsiteY28" fmla="*/ 247650 h 2095500"/>
              <a:gd name="connsiteX29" fmla="*/ 1868267 w 4992467"/>
              <a:gd name="connsiteY29" fmla="*/ 228600 h 2095500"/>
              <a:gd name="connsiteX30" fmla="*/ 1953992 w 4992467"/>
              <a:gd name="connsiteY30" fmla="*/ 200025 h 2095500"/>
              <a:gd name="connsiteX31" fmla="*/ 1982567 w 4992467"/>
              <a:gd name="connsiteY31" fmla="*/ 190500 h 2095500"/>
              <a:gd name="connsiteX32" fmla="*/ 2011142 w 4992467"/>
              <a:gd name="connsiteY32" fmla="*/ 171450 h 2095500"/>
              <a:gd name="connsiteX33" fmla="*/ 2068292 w 4992467"/>
              <a:gd name="connsiteY33" fmla="*/ 152400 h 2095500"/>
              <a:gd name="connsiteX34" fmla="*/ 2154017 w 4992467"/>
              <a:gd name="connsiteY34" fmla="*/ 114300 h 2095500"/>
              <a:gd name="connsiteX35" fmla="*/ 2496917 w 4992467"/>
              <a:gd name="connsiteY35" fmla="*/ 95250 h 2095500"/>
              <a:gd name="connsiteX36" fmla="*/ 2582642 w 4992467"/>
              <a:gd name="connsiteY36" fmla="*/ 66675 h 2095500"/>
              <a:gd name="connsiteX37" fmla="*/ 2611217 w 4992467"/>
              <a:gd name="connsiteY37" fmla="*/ 57150 h 2095500"/>
              <a:gd name="connsiteX38" fmla="*/ 2639792 w 4992467"/>
              <a:gd name="connsiteY38" fmla="*/ 38100 h 2095500"/>
              <a:gd name="connsiteX39" fmla="*/ 2696942 w 4992467"/>
              <a:gd name="connsiteY39" fmla="*/ 19050 h 2095500"/>
              <a:gd name="connsiteX40" fmla="*/ 2763617 w 4992467"/>
              <a:gd name="connsiteY40" fmla="*/ 0 h 2095500"/>
              <a:gd name="connsiteX41" fmla="*/ 2982692 w 4992467"/>
              <a:gd name="connsiteY41" fmla="*/ 9525 h 2095500"/>
              <a:gd name="connsiteX42" fmla="*/ 3039842 w 4992467"/>
              <a:gd name="connsiteY42" fmla="*/ 28575 h 2095500"/>
              <a:gd name="connsiteX43" fmla="*/ 3077942 w 4992467"/>
              <a:gd name="connsiteY43" fmla="*/ 38100 h 2095500"/>
              <a:gd name="connsiteX44" fmla="*/ 3135092 w 4992467"/>
              <a:gd name="connsiteY44" fmla="*/ 57150 h 2095500"/>
              <a:gd name="connsiteX45" fmla="*/ 3192242 w 4992467"/>
              <a:gd name="connsiteY45" fmla="*/ 76200 h 2095500"/>
              <a:gd name="connsiteX46" fmla="*/ 3220817 w 4992467"/>
              <a:gd name="connsiteY46" fmla="*/ 85725 h 2095500"/>
              <a:gd name="connsiteX47" fmla="*/ 3249392 w 4992467"/>
              <a:gd name="connsiteY47" fmla="*/ 95250 h 2095500"/>
              <a:gd name="connsiteX48" fmla="*/ 3363692 w 4992467"/>
              <a:gd name="connsiteY48" fmla="*/ 104775 h 2095500"/>
              <a:gd name="connsiteX49" fmla="*/ 3420842 w 4992467"/>
              <a:gd name="connsiteY49" fmla="*/ 133350 h 2095500"/>
              <a:gd name="connsiteX50" fmla="*/ 3449417 w 4992467"/>
              <a:gd name="connsiteY50" fmla="*/ 161925 h 2095500"/>
              <a:gd name="connsiteX51" fmla="*/ 3506567 w 4992467"/>
              <a:gd name="connsiteY51" fmla="*/ 200025 h 2095500"/>
              <a:gd name="connsiteX52" fmla="*/ 3535142 w 4992467"/>
              <a:gd name="connsiteY52" fmla="*/ 219075 h 2095500"/>
              <a:gd name="connsiteX53" fmla="*/ 3563717 w 4992467"/>
              <a:gd name="connsiteY53" fmla="*/ 247650 h 2095500"/>
              <a:gd name="connsiteX54" fmla="*/ 3620867 w 4992467"/>
              <a:gd name="connsiteY54" fmla="*/ 266700 h 2095500"/>
              <a:gd name="connsiteX55" fmla="*/ 3678017 w 4992467"/>
              <a:gd name="connsiteY55" fmla="*/ 295275 h 2095500"/>
              <a:gd name="connsiteX56" fmla="*/ 3706592 w 4992467"/>
              <a:gd name="connsiteY56" fmla="*/ 314325 h 2095500"/>
              <a:gd name="connsiteX57" fmla="*/ 3744692 w 4992467"/>
              <a:gd name="connsiteY57" fmla="*/ 323850 h 2095500"/>
              <a:gd name="connsiteX58" fmla="*/ 3887567 w 4992467"/>
              <a:gd name="connsiteY58" fmla="*/ 342900 h 2095500"/>
              <a:gd name="connsiteX59" fmla="*/ 3944717 w 4992467"/>
              <a:gd name="connsiteY59" fmla="*/ 361950 h 2095500"/>
              <a:gd name="connsiteX60" fmla="*/ 3973292 w 4992467"/>
              <a:gd name="connsiteY60" fmla="*/ 371475 h 2095500"/>
              <a:gd name="connsiteX61" fmla="*/ 4030442 w 4992467"/>
              <a:gd name="connsiteY61" fmla="*/ 419100 h 2095500"/>
              <a:gd name="connsiteX62" fmla="*/ 4087592 w 4992467"/>
              <a:gd name="connsiteY62" fmla="*/ 457200 h 2095500"/>
              <a:gd name="connsiteX63" fmla="*/ 4116167 w 4992467"/>
              <a:gd name="connsiteY63" fmla="*/ 476250 h 2095500"/>
              <a:gd name="connsiteX64" fmla="*/ 4173317 w 4992467"/>
              <a:gd name="connsiteY64" fmla="*/ 514350 h 2095500"/>
              <a:gd name="connsiteX65" fmla="*/ 4201892 w 4992467"/>
              <a:gd name="connsiteY65" fmla="*/ 533400 h 2095500"/>
              <a:gd name="connsiteX66" fmla="*/ 4230467 w 4992467"/>
              <a:gd name="connsiteY66" fmla="*/ 542925 h 2095500"/>
              <a:gd name="connsiteX67" fmla="*/ 4316192 w 4992467"/>
              <a:gd name="connsiteY67" fmla="*/ 600075 h 2095500"/>
              <a:gd name="connsiteX68" fmla="*/ 4344767 w 4992467"/>
              <a:gd name="connsiteY68" fmla="*/ 628650 h 2095500"/>
              <a:gd name="connsiteX69" fmla="*/ 4373342 w 4992467"/>
              <a:gd name="connsiteY69" fmla="*/ 638175 h 2095500"/>
              <a:gd name="connsiteX70" fmla="*/ 4459067 w 4992467"/>
              <a:gd name="connsiteY70" fmla="*/ 695325 h 2095500"/>
              <a:gd name="connsiteX71" fmla="*/ 4487642 w 4992467"/>
              <a:gd name="connsiteY71" fmla="*/ 714375 h 2095500"/>
              <a:gd name="connsiteX72" fmla="*/ 4516217 w 4992467"/>
              <a:gd name="connsiteY72" fmla="*/ 733425 h 2095500"/>
              <a:gd name="connsiteX73" fmla="*/ 4601942 w 4992467"/>
              <a:gd name="connsiteY73" fmla="*/ 809625 h 2095500"/>
              <a:gd name="connsiteX74" fmla="*/ 4630517 w 4992467"/>
              <a:gd name="connsiteY74" fmla="*/ 819150 h 2095500"/>
              <a:gd name="connsiteX75" fmla="*/ 4687667 w 4992467"/>
              <a:gd name="connsiteY75" fmla="*/ 857250 h 2095500"/>
              <a:gd name="connsiteX76" fmla="*/ 4754342 w 4992467"/>
              <a:gd name="connsiteY76" fmla="*/ 876300 h 2095500"/>
              <a:gd name="connsiteX77" fmla="*/ 4782917 w 4992467"/>
              <a:gd name="connsiteY77" fmla="*/ 885825 h 2095500"/>
              <a:gd name="connsiteX78" fmla="*/ 4849592 w 4992467"/>
              <a:gd name="connsiteY78" fmla="*/ 904875 h 2095500"/>
              <a:gd name="connsiteX79" fmla="*/ 4878167 w 4992467"/>
              <a:gd name="connsiteY79" fmla="*/ 923925 h 2095500"/>
              <a:gd name="connsiteX80" fmla="*/ 4906742 w 4992467"/>
              <a:gd name="connsiteY80" fmla="*/ 933450 h 2095500"/>
              <a:gd name="connsiteX81" fmla="*/ 4963892 w 4992467"/>
              <a:gd name="connsiteY81" fmla="*/ 971550 h 2095500"/>
              <a:gd name="connsiteX82" fmla="*/ 4992467 w 4992467"/>
              <a:gd name="connsiteY82" fmla="*/ 1008111 h 2095500"/>
              <a:gd name="connsiteX83" fmla="*/ 4344929 w 4992467"/>
              <a:gd name="connsiteY83" fmla="*/ 1980218 h 2095500"/>
              <a:gd name="connsiteX84" fmla="*/ 756071 w 4992467"/>
              <a:gd name="connsiteY84" fmla="*/ 1764196 h 2095500"/>
              <a:gd name="connsiteX0" fmla="*/ 756071 w 4992467"/>
              <a:gd name="connsiteY0" fmla="*/ 1764196 h 1989743"/>
              <a:gd name="connsiteX1" fmla="*/ 1367 w 4992467"/>
              <a:gd name="connsiteY1" fmla="*/ 809625 h 1989743"/>
              <a:gd name="connsiteX2" fmla="*/ 68042 w 4992467"/>
              <a:gd name="connsiteY2" fmla="*/ 733425 h 1989743"/>
              <a:gd name="connsiteX3" fmla="*/ 96617 w 4992467"/>
              <a:gd name="connsiteY3" fmla="*/ 714375 h 1989743"/>
              <a:gd name="connsiteX4" fmla="*/ 125192 w 4992467"/>
              <a:gd name="connsiteY4" fmla="*/ 695325 h 1989743"/>
              <a:gd name="connsiteX5" fmla="*/ 172817 w 4992467"/>
              <a:gd name="connsiteY5" fmla="*/ 647700 h 1989743"/>
              <a:gd name="connsiteX6" fmla="*/ 201392 w 4992467"/>
              <a:gd name="connsiteY6" fmla="*/ 638175 h 1989743"/>
              <a:gd name="connsiteX7" fmla="*/ 258542 w 4992467"/>
              <a:gd name="connsiteY7" fmla="*/ 600075 h 1989743"/>
              <a:gd name="connsiteX8" fmla="*/ 315692 w 4992467"/>
              <a:gd name="connsiteY8" fmla="*/ 571500 h 1989743"/>
              <a:gd name="connsiteX9" fmla="*/ 344267 w 4992467"/>
              <a:gd name="connsiteY9" fmla="*/ 561975 h 1989743"/>
              <a:gd name="connsiteX10" fmla="*/ 401417 w 4992467"/>
              <a:gd name="connsiteY10" fmla="*/ 523875 h 1989743"/>
              <a:gd name="connsiteX11" fmla="*/ 429992 w 4992467"/>
              <a:gd name="connsiteY11" fmla="*/ 504825 h 1989743"/>
              <a:gd name="connsiteX12" fmla="*/ 458567 w 4992467"/>
              <a:gd name="connsiteY12" fmla="*/ 495300 h 1989743"/>
              <a:gd name="connsiteX13" fmla="*/ 487142 w 4992467"/>
              <a:gd name="connsiteY13" fmla="*/ 476250 h 1989743"/>
              <a:gd name="connsiteX14" fmla="*/ 544292 w 4992467"/>
              <a:gd name="connsiteY14" fmla="*/ 457200 h 1989743"/>
              <a:gd name="connsiteX15" fmla="*/ 649067 w 4992467"/>
              <a:gd name="connsiteY15" fmla="*/ 428625 h 1989743"/>
              <a:gd name="connsiteX16" fmla="*/ 830042 w 4992467"/>
              <a:gd name="connsiteY16" fmla="*/ 409575 h 1989743"/>
              <a:gd name="connsiteX17" fmla="*/ 925292 w 4992467"/>
              <a:gd name="connsiteY17" fmla="*/ 381000 h 1989743"/>
              <a:gd name="connsiteX18" fmla="*/ 953867 w 4992467"/>
              <a:gd name="connsiteY18" fmla="*/ 361950 h 1989743"/>
              <a:gd name="connsiteX19" fmla="*/ 1011017 w 4992467"/>
              <a:gd name="connsiteY19" fmla="*/ 342900 h 1989743"/>
              <a:gd name="connsiteX20" fmla="*/ 1096742 w 4992467"/>
              <a:gd name="connsiteY20" fmla="*/ 304800 h 1989743"/>
              <a:gd name="connsiteX21" fmla="*/ 1182467 w 4992467"/>
              <a:gd name="connsiteY21" fmla="*/ 285750 h 1989743"/>
              <a:gd name="connsiteX22" fmla="*/ 1220567 w 4992467"/>
              <a:gd name="connsiteY22" fmla="*/ 276225 h 1989743"/>
              <a:gd name="connsiteX23" fmla="*/ 1411067 w 4992467"/>
              <a:gd name="connsiteY23" fmla="*/ 266700 h 1989743"/>
              <a:gd name="connsiteX24" fmla="*/ 1458692 w 4992467"/>
              <a:gd name="connsiteY24" fmla="*/ 257175 h 1989743"/>
              <a:gd name="connsiteX25" fmla="*/ 1487267 w 4992467"/>
              <a:gd name="connsiteY25" fmla="*/ 247650 h 1989743"/>
              <a:gd name="connsiteX26" fmla="*/ 1544417 w 4992467"/>
              <a:gd name="connsiteY26" fmla="*/ 238125 h 1989743"/>
              <a:gd name="connsiteX27" fmla="*/ 1658717 w 4992467"/>
              <a:gd name="connsiteY27" fmla="*/ 247650 h 1989743"/>
              <a:gd name="connsiteX28" fmla="*/ 1868267 w 4992467"/>
              <a:gd name="connsiteY28" fmla="*/ 228600 h 1989743"/>
              <a:gd name="connsiteX29" fmla="*/ 1953992 w 4992467"/>
              <a:gd name="connsiteY29" fmla="*/ 200025 h 1989743"/>
              <a:gd name="connsiteX30" fmla="*/ 1982567 w 4992467"/>
              <a:gd name="connsiteY30" fmla="*/ 190500 h 1989743"/>
              <a:gd name="connsiteX31" fmla="*/ 2011142 w 4992467"/>
              <a:gd name="connsiteY31" fmla="*/ 171450 h 1989743"/>
              <a:gd name="connsiteX32" fmla="*/ 2068292 w 4992467"/>
              <a:gd name="connsiteY32" fmla="*/ 152400 h 1989743"/>
              <a:gd name="connsiteX33" fmla="*/ 2154017 w 4992467"/>
              <a:gd name="connsiteY33" fmla="*/ 114300 h 1989743"/>
              <a:gd name="connsiteX34" fmla="*/ 2496917 w 4992467"/>
              <a:gd name="connsiteY34" fmla="*/ 95250 h 1989743"/>
              <a:gd name="connsiteX35" fmla="*/ 2582642 w 4992467"/>
              <a:gd name="connsiteY35" fmla="*/ 66675 h 1989743"/>
              <a:gd name="connsiteX36" fmla="*/ 2611217 w 4992467"/>
              <a:gd name="connsiteY36" fmla="*/ 57150 h 1989743"/>
              <a:gd name="connsiteX37" fmla="*/ 2639792 w 4992467"/>
              <a:gd name="connsiteY37" fmla="*/ 38100 h 1989743"/>
              <a:gd name="connsiteX38" fmla="*/ 2696942 w 4992467"/>
              <a:gd name="connsiteY38" fmla="*/ 19050 h 1989743"/>
              <a:gd name="connsiteX39" fmla="*/ 2763617 w 4992467"/>
              <a:gd name="connsiteY39" fmla="*/ 0 h 1989743"/>
              <a:gd name="connsiteX40" fmla="*/ 2982692 w 4992467"/>
              <a:gd name="connsiteY40" fmla="*/ 9525 h 1989743"/>
              <a:gd name="connsiteX41" fmla="*/ 3039842 w 4992467"/>
              <a:gd name="connsiteY41" fmla="*/ 28575 h 1989743"/>
              <a:gd name="connsiteX42" fmla="*/ 3077942 w 4992467"/>
              <a:gd name="connsiteY42" fmla="*/ 38100 h 1989743"/>
              <a:gd name="connsiteX43" fmla="*/ 3135092 w 4992467"/>
              <a:gd name="connsiteY43" fmla="*/ 57150 h 1989743"/>
              <a:gd name="connsiteX44" fmla="*/ 3192242 w 4992467"/>
              <a:gd name="connsiteY44" fmla="*/ 76200 h 1989743"/>
              <a:gd name="connsiteX45" fmla="*/ 3220817 w 4992467"/>
              <a:gd name="connsiteY45" fmla="*/ 85725 h 1989743"/>
              <a:gd name="connsiteX46" fmla="*/ 3249392 w 4992467"/>
              <a:gd name="connsiteY46" fmla="*/ 95250 h 1989743"/>
              <a:gd name="connsiteX47" fmla="*/ 3363692 w 4992467"/>
              <a:gd name="connsiteY47" fmla="*/ 104775 h 1989743"/>
              <a:gd name="connsiteX48" fmla="*/ 3420842 w 4992467"/>
              <a:gd name="connsiteY48" fmla="*/ 133350 h 1989743"/>
              <a:gd name="connsiteX49" fmla="*/ 3449417 w 4992467"/>
              <a:gd name="connsiteY49" fmla="*/ 161925 h 1989743"/>
              <a:gd name="connsiteX50" fmla="*/ 3506567 w 4992467"/>
              <a:gd name="connsiteY50" fmla="*/ 200025 h 1989743"/>
              <a:gd name="connsiteX51" fmla="*/ 3535142 w 4992467"/>
              <a:gd name="connsiteY51" fmla="*/ 219075 h 1989743"/>
              <a:gd name="connsiteX52" fmla="*/ 3563717 w 4992467"/>
              <a:gd name="connsiteY52" fmla="*/ 247650 h 1989743"/>
              <a:gd name="connsiteX53" fmla="*/ 3620867 w 4992467"/>
              <a:gd name="connsiteY53" fmla="*/ 266700 h 1989743"/>
              <a:gd name="connsiteX54" fmla="*/ 3678017 w 4992467"/>
              <a:gd name="connsiteY54" fmla="*/ 295275 h 1989743"/>
              <a:gd name="connsiteX55" fmla="*/ 3706592 w 4992467"/>
              <a:gd name="connsiteY55" fmla="*/ 314325 h 1989743"/>
              <a:gd name="connsiteX56" fmla="*/ 3744692 w 4992467"/>
              <a:gd name="connsiteY56" fmla="*/ 323850 h 1989743"/>
              <a:gd name="connsiteX57" fmla="*/ 3887567 w 4992467"/>
              <a:gd name="connsiteY57" fmla="*/ 342900 h 1989743"/>
              <a:gd name="connsiteX58" fmla="*/ 3944717 w 4992467"/>
              <a:gd name="connsiteY58" fmla="*/ 361950 h 1989743"/>
              <a:gd name="connsiteX59" fmla="*/ 3973292 w 4992467"/>
              <a:gd name="connsiteY59" fmla="*/ 371475 h 1989743"/>
              <a:gd name="connsiteX60" fmla="*/ 4030442 w 4992467"/>
              <a:gd name="connsiteY60" fmla="*/ 419100 h 1989743"/>
              <a:gd name="connsiteX61" fmla="*/ 4087592 w 4992467"/>
              <a:gd name="connsiteY61" fmla="*/ 457200 h 1989743"/>
              <a:gd name="connsiteX62" fmla="*/ 4116167 w 4992467"/>
              <a:gd name="connsiteY62" fmla="*/ 476250 h 1989743"/>
              <a:gd name="connsiteX63" fmla="*/ 4173317 w 4992467"/>
              <a:gd name="connsiteY63" fmla="*/ 514350 h 1989743"/>
              <a:gd name="connsiteX64" fmla="*/ 4201892 w 4992467"/>
              <a:gd name="connsiteY64" fmla="*/ 533400 h 1989743"/>
              <a:gd name="connsiteX65" fmla="*/ 4230467 w 4992467"/>
              <a:gd name="connsiteY65" fmla="*/ 542925 h 1989743"/>
              <a:gd name="connsiteX66" fmla="*/ 4316192 w 4992467"/>
              <a:gd name="connsiteY66" fmla="*/ 600075 h 1989743"/>
              <a:gd name="connsiteX67" fmla="*/ 4344767 w 4992467"/>
              <a:gd name="connsiteY67" fmla="*/ 628650 h 1989743"/>
              <a:gd name="connsiteX68" fmla="*/ 4373342 w 4992467"/>
              <a:gd name="connsiteY68" fmla="*/ 638175 h 1989743"/>
              <a:gd name="connsiteX69" fmla="*/ 4459067 w 4992467"/>
              <a:gd name="connsiteY69" fmla="*/ 695325 h 1989743"/>
              <a:gd name="connsiteX70" fmla="*/ 4487642 w 4992467"/>
              <a:gd name="connsiteY70" fmla="*/ 714375 h 1989743"/>
              <a:gd name="connsiteX71" fmla="*/ 4516217 w 4992467"/>
              <a:gd name="connsiteY71" fmla="*/ 733425 h 1989743"/>
              <a:gd name="connsiteX72" fmla="*/ 4601942 w 4992467"/>
              <a:gd name="connsiteY72" fmla="*/ 809625 h 1989743"/>
              <a:gd name="connsiteX73" fmla="*/ 4630517 w 4992467"/>
              <a:gd name="connsiteY73" fmla="*/ 819150 h 1989743"/>
              <a:gd name="connsiteX74" fmla="*/ 4687667 w 4992467"/>
              <a:gd name="connsiteY74" fmla="*/ 857250 h 1989743"/>
              <a:gd name="connsiteX75" fmla="*/ 4754342 w 4992467"/>
              <a:gd name="connsiteY75" fmla="*/ 876300 h 1989743"/>
              <a:gd name="connsiteX76" fmla="*/ 4782917 w 4992467"/>
              <a:gd name="connsiteY76" fmla="*/ 885825 h 1989743"/>
              <a:gd name="connsiteX77" fmla="*/ 4849592 w 4992467"/>
              <a:gd name="connsiteY77" fmla="*/ 904875 h 1989743"/>
              <a:gd name="connsiteX78" fmla="*/ 4878167 w 4992467"/>
              <a:gd name="connsiteY78" fmla="*/ 923925 h 1989743"/>
              <a:gd name="connsiteX79" fmla="*/ 4906742 w 4992467"/>
              <a:gd name="connsiteY79" fmla="*/ 933450 h 1989743"/>
              <a:gd name="connsiteX80" fmla="*/ 4963892 w 4992467"/>
              <a:gd name="connsiteY80" fmla="*/ 971550 h 1989743"/>
              <a:gd name="connsiteX81" fmla="*/ 4992467 w 4992467"/>
              <a:gd name="connsiteY81" fmla="*/ 1008111 h 1989743"/>
              <a:gd name="connsiteX82" fmla="*/ 4344929 w 4992467"/>
              <a:gd name="connsiteY82" fmla="*/ 1980218 h 1989743"/>
              <a:gd name="connsiteX83" fmla="*/ 756071 w 4992467"/>
              <a:gd name="connsiteY83" fmla="*/ 1764196 h 1989743"/>
              <a:gd name="connsiteX0" fmla="*/ 756071 w 4992467"/>
              <a:gd name="connsiteY0" fmla="*/ 1764196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756071 w 4992467"/>
              <a:gd name="connsiteY83" fmla="*/ 1764196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600513 w 4992467"/>
              <a:gd name="connsiteY83" fmla="*/ 1836205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452941 w 4992467"/>
              <a:gd name="connsiteY82" fmla="*/ 1728193 h 1836205"/>
              <a:gd name="connsiteX83" fmla="*/ 600513 w 4992467"/>
              <a:gd name="connsiteY83" fmla="*/ 1836205 h 1836205"/>
              <a:gd name="connsiteX0" fmla="*/ 564509 w 4992467"/>
              <a:gd name="connsiteY0" fmla="*/ 1728193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564509 w 4992467"/>
              <a:gd name="connsiteY83" fmla="*/ 1728193 h 1728193"/>
              <a:gd name="connsiteX0" fmla="*/ 492501 w 4992467"/>
              <a:gd name="connsiteY0" fmla="*/ 1584177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492501 w 4992467"/>
              <a:gd name="connsiteY83" fmla="*/ 1584177 h 1728193"/>
              <a:gd name="connsiteX0" fmla="*/ 492501 w 4992467"/>
              <a:gd name="connsiteY0" fmla="*/ 1584177 h 1584177"/>
              <a:gd name="connsiteX1" fmla="*/ 1367 w 4992467"/>
              <a:gd name="connsiteY1" fmla="*/ 809625 h 1584177"/>
              <a:gd name="connsiteX2" fmla="*/ 68042 w 4992467"/>
              <a:gd name="connsiteY2" fmla="*/ 733425 h 1584177"/>
              <a:gd name="connsiteX3" fmla="*/ 96617 w 4992467"/>
              <a:gd name="connsiteY3" fmla="*/ 714375 h 1584177"/>
              <a:gd name="connsiteX4" fmla="*/ 125192 w 4992467"/>
              <a:gd name="connsiteY4" fmla="*/ 695325 h 1584177"/>
              <a:gd name="connsiteX5" fmla="*/ 172817 w 4992467"/>
              <a:gd name="connsiteY5" fmla="*/ 647700 h 1584177"/>
              <a:gd name="connsiteX6" fmla="*/ 201392 w 4992467"/>
              <a:gd name="connsiteY6" fmla="*/ 638175 h 1584177"/>
              <a:gd name="connsiteX7" fmla="*/ 258542 w 4992467"/>
              <a:gd name="connsiteY7" fmla="*/ 600075 h 1584177"/>
              <a:gd name="connsiteX8" fmla="*/ 315692 w 4992467"/>
              <a:gd name="connsiteY8" fmla="*/ 571500 h 1584177"/>
              <a:gd name="connsiteX9" fmla="*/ 344267 w 4992467"/>
              <a:gd name="connsiteY9" fmla="*/ 561975 h 1584177"/>
              <a:gd name="connsiteX10" fmla="*/ 401417 w 4992467"/>
              <a:gd name="connsiteY10" fmla="*/ 523875 h 1584177"/>
              <a:gd name="connsiteX11" fmla="*/ 429992 w 4992467"/>
              <a:gd name="connsiteY11" fmla="*/ 504825 h 1584177"/>
              <a:gd name="connsiteX12" fmla="*/ 458567 w 4992467"/>
              <a:gd name="connsiteY12" fmla="*/ 495300 h 1584177"/>
              <a:gd name="connsiteX13" fmla="*/ 487142 w 4992467"/>
              <a:gd name="connsiteY13" fmla="*/ 476250 h 1584177"/>
              <a:gd name="connsiteX14" fmla="*/ 544292 w 4992467"/>
              <a:gd name="connsiteY14" fmla="*/ 457200 h 1584177"/>
              <a:gd name="connsiteX15" fmla="*/ 649067 w 4992467"/>
              <a:gd name="connsiteY15" fmla="*/ 428625 h 1584177"/>
              <a:gd name="connsiteX16" fmla="*/ 830042 w 4992467"/>
              <a:gd name="connsiteY16" fmla="*/ 409575 h 1584177"/>
              <a:gd name="connsiteX17" fmla="*/ 925292 w 4992467"/>
              <a:gd name="connsiteY17" fmla="*/ 381000 h 1584177"/>
              <a:gd name="connsiteX18" fmla="*/ 953867 w 4992467"/>
              <a:gd name="connsiteY18" fmla="*/ 361950 h 1584177"/>
              <a:gd name="connsiteX19" fmla="*/ 1011017 w 4992467"/>
              <a:gd name="connsiteY19" fmla="*/ 342900 h 1584177"/>
              <a:gd name="connsiteX20" fmla="*/ 1096742 w 4992467"/>
              <a:gd name="connsiteY20" fmla="*/ 304800 h 1584177"/>
              <a:gd name="connsiteX21" fmla="*/ 1182467 w 4992467"/>
              <a:gd name="connsiteY21" fmla="*/ 285750 h 1584177"/>
              <a:gd name="connsiteX22" fmla="*/ 1220567 w 4992467"/>
              <a:gd name="connsiteY22" fmla="*/ 276225 h 1584177"/>
              <a:gd name="connsiteX23" fmla="*/ 1411067 w 4992467"/>
              <a:gd name="connsiteY23" fmla="*/ 266700 h 1584177"/>
              <a:gd name="connsiteX24" fmla="*/ 1458692 w 4992467"/>
              <a:gd name="connsiteY24" fmla="*/ 257175 h 1584177"/>
              <a:gd name="connsiteX25" fmla="*/ 1487267 w 4992467"/>
              <a:gd name="connsiteY25" fmla="*/ 247650 h 1584177"/>
              <a:gd name="connsiteX26" fmla="*/ 1544417 w 4992467"/>
              <a:gd name="connsiteY26" fmla="*/ 238125 h 1584177"/>
              <a:gd name="connsiteX27" fmla="*/ 1658717 w 4992467"/>
              <a:gd name="connsiteY27" fmla="*/ 247650 h 1584177"/>
              <a:gd name="connsiteX28" fmla="*/ 1868267 w 4992467"/>
              <a:gd name="connsiteY28" fmla="*/ 228600 h 1584177"/>
              <a:gd name="connsiteX29" fmla="*/ 1953992 w 4992467"/>
              <a:gd name="connsiteY29" fmla="*/ 200025 h 1584177"/>
              <a:gd name="connsiteX30" fmla="*/ 1982567 w 4992467"/>
              <a:gd name="connsiteY30" fmla="*/ 190500 h 1584177"/>
              <a:gd name="connsiteX31" fmla="*/ 2011142 w 4992467"/>
              <a:gd name="connsiteY31" fmla="*/ 171450 h 1584177"/>
              <a:gd name="connsiteX32" fmla="*/ 2068292 w 4992467"/>
              <a:gd name="connsiteY32" fmla="*/ 152400 h 1584177"/>
              <a:gd name="connsiteX33" fmla="*/ 2154017 w 4992467"/>
              <a:gd name="connsiteY33" fmla="*/ 114300 h 1584177"/>
              <a:gd name="connsiteX34" fmla="*/ 2496917 w 4992467"/>
              <a:gd name="connsiteY34" fmla="*/ 95250 h 1584177"/>
              <a:gd name="connsiteX35" fmla="*/ 2582642 w 4992467"/>
              <a:gd name="connsiteY35" fmla="*/ 66675 h 1584177"/>
              <a:gd name="connsiteX36" fmla="*/ 2611217 w 4992467"/>
              <a:gd name="connsiteY36" fmla="*/ 57150 h 1584177"/>
              <a:gd name="connsiteX37" fmla="*/ 2639792 w 4992467"/>
              <a:gd name="connsiteY37" fmla="*/ 38100 h 1584177"/>
              <a:gd name="connsiteX38" fmla="*/ 2696942 w 4992467"/>
              <a:gd name="connsiteY38" fmla="*/ 19050 h 1584177"/>
              <a:gd name="connsiteX39" fmla="*/ 2763617 w 4992467"/>
              <a:gd name="connsiteY39" fmla="*/ 0 h 1584177"/>
              <a:gd name="connsiteX40" fmla="*/ 2982692 w 4992467"/>
              <a:gd name="connsiteY40" fmla="*/ 9525 h 1584177"/>
              <a:gd name="connsiteX41" fmla="*/ 3039842 w 4992467"/>
              <a:gd name="connsiteY41" fmla="*/ 28575 h 1584177"/>
              <a:gd name="connsiteX42" fmla="*/ 3077942 w 4992467"/>
              <a:gd name="connsiteY42" fmla="*/ 38100 h 1584177"/>
              <a:gd name="connsiteX43" fmla="*/ 3135092 w 4992467"/>
              <a:gd name="connsiteY43" fmla="*/ 57150 h 1584177"/>
              <a:gd name="connsiteX44" fmla="*/ 3192242 w 4992467"/>
              <a:gd name="connsiteY44" fmla="*/ 76200 h 1584177"/>
              <a:gd name="connsiteX45" fmla="*/ 3220817 w 4992467"/>
              <a:gd name="connsiteY45" fmla="*/ 85725 h 1584177"/>
              <a:gd name="connsiteX46" fmla="*/ 3249392 w 4992467"/>
              <a:gd name="connsiteY46" fmla="*/ 95250 h 1584177"/>
              <a:gd name="connsiteX47" fmla="*/ 3363692 w 4992467"/>
              <a:gd name="connsiteY47" fmla="*/ 104775 h 1584177"/>
              <a:gd name="connsiteX48" fmla="*/ 3420842 w 4992467"/>
              <a:gd name="connsiteY48" fmla="*/ 133350 h 1584177"/>
              <a:gd name="connsiteX49" fmla="*/ 3449417 w 4992467"/>
              <a:gd name="connsiteY49" fmla="*/ 161925 h 1584177"/>
              <a:gd name="connsiteX50" fmla="*/ 3506567 w 4992467"/>
              <a:gd name="connsiteY50" fmla="*/ 200025 h 1584177"/>
              <a:gd name="connsiteX51" fmla="*/ 3535142 w 4992467"/>
              <a:gd name="connsiteY51" fmla="*/ 219075 h 1584177"/>
              <a:gd name="connsiteX52" fmla="*/ 3563717 w 4992467"/>
              <a:gd name="connsiteY52" fmla="*/ 247650 h 1584177"/>
              <a:gd name="connsiteX53" fmla="*/ 3620867 w 4992467"/>
              <a:gd name="connsiteY53" fmla="*/ 266700 h 1584177"/>
              <a:gd name="connsiteX54" fmla="*/ 3678017 w 4992467"/>
              <a:gd name="connsiteY54" fmla="*/ 295275 h 1584177"/>
              <a:gd name="connsiteX55" fmla="*/ 3706592 w 4992467"/>
              <a:gd name="connsiteY55" fmla="*/ 314325 h 1584177"/>
              <a:gd name="connsiteX56" fmla="*/ 3744692 w 4992467"/>
              <a:gd name="connsiteY56" fmla="*/ 323850 h 1584177"/>
              <a:gd name="connsiteX57" fmla="*/ 3887567 w 4992467"/>
              <a:gd name="connsiteY57" fmla="*/ 342900 h 1584177"/>
              <a:gd name="connsiteX58" fmla="*/ 3944717 w 4992467"/>
              <a:gd name="connsiteY58" fmla="*/ 361950 h 1584177"/>
              <a:gd name="connsiteX59" fmla="*/ 3973292 w 4992467"/>
              <a:gd name="connsiteY59" fmla="*/ 371475 h 1584177"/>
              <a:gd name="connsiteX60" fmla="*/ 4030442 w 4992467"/>
              <a:gd name="connsiteY60" fmla="*/ 419100 h 1584177"/>
              <a:gd name="connsiteX61" fmla="*/ 4087592 w 4992467"/>
              <a:gd name="connsiteY61" fmla="*/ 457200 h 1584177"/>
              <a:gd name="connsiteX62" fmla="*/ 4116167 w 4992467"/>
              <a:gd name="connsiteY62" fmla="*/ 476250 h 1584177"/>
              <a:gd name="connsiteX63" fmla="*/ 4173317 w 4992467"/>
              <a:gd name="connsiteY63" fmla="*/ 514350 h 1584177"/>
              <a:gd name="connsiteX64" fmla="*/ 4201892 w 4992467"/>
              <a:gd name="connsiteY64" fmla="*/ 533400 h 1584177"/>
              <a:gd name="connsiteX65" fmla="*/ 4230467 w 4992467"/>
              <a:gd name="connsiteY65" fmla="*/ 542925 h 1584177"/>
              <a:gd name="connsiteX66" fmla="*/ 4316192 w 4992467"/>
              <a:gd name="connsiteY66" fmla="*/ 600075 h 1584177"/>
              <a:gd name="connsiteX67" fmla="*/ 4344767 w 4992467"/>
              <a:gd name="connsiteY67" fmla="*/ 628650 h 1584177"/>
              <a:gd name="connsiteX68" fmla="*/ 4373342 w 4992467"/>
              <a:gd name="connsiteY68" fmla="*/ 638175 h 1584177"/>
              <a:gd name="connsiteX69" fmla="*/ 4459067 w 4992467"/>
              <a:gd name="connsiteY69" fmla="*/ 695325 h 1584177"/>
              <a:gd name="connsiteX70" fmla="*/ 4487642 w 4992467"/>
              <a:gd name="connsiteY70" fmla="*/ 714375 h 1584177"/>
              <a:gd name="connsiteX71" fmla="*/ 4516217 w 4992467"/>
              <a:gd name="connsiteY71" fmla="*/ 733425 h 1584177"/>
              <a:gd name="connsiteX72" fmla="*/ 4601942 w 4992467"/>
              <a:gd name="connsiteY72" fmla="*/ 809625 h 1584177"/>
              <a:gd name="connsiteX73" fmla="*/ 4630517 w 4992467"/>
              <a:gd name="connsiteY73" fmla="*/ 819150 h 1584177"/>
              <a:gd name="connsiteX74" fmla="*/ 4687667 w 4992467"/>
              <a:gd name="connsiteY74" fmla="*/ 857250 h 1584177"/>
              <a:gd name="connsiteX75" fmla="*/ 4754342 w 4992467"/>
              <a:gd name="connsiteY75" fmla="*/ 876300 h 1584177"/>
              <a:gd name="connsiteX76" fmla="*/ 4782917 w 4992467"/>
              <a:gd name="connsiteY76" fmla="*/ 885825 h 1584177"/>
              <a:gd name="connsiteX77" fmla="*/ 4849592 w 4992467"/>
              <a:gd name="connsiteY77" fmla="*/ 904875 h 1584177"/>
              <a:gd name="connsiteX78" fmla="*/ 4878167 w 4992467"/>
              <a:gd name="connsiteY78" fmla="*/ 923925 h 1584177"/>
              <a:gd name="connsiteX79" fmla="*/ 4906742 w 4992467"/>
              <a:gd name="connsiteY79" fmla="*/ 933450 h 1584177"/>
              <a:gd name="connsiteX80" fmla="*/ 4963892 w 4992467"/>
              <a:gd name="connsiteY80" fmla="*/ 971550 h 1584177"/>
              <a:gd name="connsiteX81" fmla="*/ 4992467 w 4992467"/>
              <a:gd name="connsiteY81" fmla="*/ 1008111 h 1584177"/>
              <a:gd name="connsiteX82" fmla="*/ 4632961 w 4992467"/>
              <a:gd name="connsiteY82" fmla="*/ 1478781 h 1584177"/>
              <a:gd name="connsiteX83" fmla="*/ 492501 w 4992467"/>
              <a:gd name="connsiteY83" fmla="*/ 1584177 h 1584177"/>
              <a:gd name="connsiteX0" fmla="*/ 384489 w 4992467"/>
              <a:gd name="connsiteY0" fmla="*/ 1478781 h 1478781"/>
              <a:gd name="connsiteX1" fmla="*/ 1367 w 4992467"/>
              <a:gd name="connsiteY1" fmla="*/ 809625 h 1478781"/>
              <a:gd name="connsiteX2" fmla="*/ 68042 w 4992467"/>
              <a:gd name="connsiteY2" fmla="*/ 733425 h 1478781"/>
              <a:gd name="connsiteX3" fmla="*/ 96617 w 4992467"/>
              <a:gd name="connsiteY3" fmla="*/ 714375 h 1478781"/>
              <a:gd name="connsiteX4" fmla="*/ 125192 w 4992467"/>
              <a:gd name="connsiteY4" fmla="*/ 695325 h 1478781"/>
              <a:gd name="connsiteX5" fmla="*/ 172817 w 4992467"/>
              <a:gd name="connsiteY5" fmla="*/ 647700 h 1478781"/>
              <a:gd name="connsiteX6" fmla="*/ 201392 w 4992467"/>
              <a:gd name="connsiteY6" fmla="*/ 638175 h 1478781"/>
              <a:gd name="connsiteX7" fmla="*/ 258542 w 4992467"/>
              <a:gd name="connsiteY7" fmla="*/ 600075 h 1478781"/>
              <a:gd name="connsiteX8" fmla="*/ 315692 w 4992467"/>
              <a:gd name="connsiteY8" fmla="*/ 571500 h 1478781"/>
              <a:gd name="connsiteX9" fmla="*/ 344267 w 4992467"/>
              <a:gd name="connsiteY9" fmla="*/ 561975 h 1478781"/>
              <a:gd name="connsiteX10" fmla="*/ 401417 w 4992467"/>
              <a:gd name="connsiteY10" fmla="*/ 523875 h 1478781"/>
              <a:gd name="connsiteX11" fmla="*/ 429992 w 4992467"/>
              <a:gd name="connsiteY11" fmla="*/ 504825 h 1478781"/>
              <a:gd name="connsiteX12" fmla="*/ 458567 w 4992467"/>
              <a:gd name="connsiteY12" fmla="*/ 495300 h 1478781"/>
              <a:gd name="connsiteX13" fmla="*/ 487142 w 4992467"/>
              <a:gd name="connsiteY13" fmla="*/ 476250 h 1478781"/>
              <a:gd name="connsiteX14" fmla="*/ 544292 w 4992467"/>
              <a:gd name="connsiteY14" fmla="*/ 457200 h 1478781"/>
              <a:gd name="connsiteX15" fmla="*/ 649067 w 4992467"/>
              <a:gd name="connsiteY15" fmla="*/ 428625 h 1478781"/>
              <a:gd name="connsiteX16" fmla="*/ 830042 w 4992467"/>
              <a:gd name="connsiteY16" fmla="*/ 409575 h 1478781"/>
              <a:gd name="connsiteX17" fmla="*/ 925292 w 4992467"/>
              <a:gd name="connsiteY17" fmla="*/ 381000 h 1478781"/>
              <a:gd name="connsiteX18" fmla="*/ 953867 w 4992467"/>
              <a:gd name="connsiteY18" fmla="*/ 361950 h 1478781"/>
              <a:gd name="connsiteX19" fmla="*/ 1011017 w 4992467"/>
              <a:gd name="connsiteY19" fmla="*/ 342900 h 1478781"/>
              <a:gd name="connsiteX20" fmla="*/ 1096742 w 4992467"/>
              <a:gd name="connsiteY20" fmla="*/ 304800 h 1478781"/>
              <a:gd name="connsiteX21" fmla="*/ 1182467 w 4992467"/>
              <a:gd name="connsiteY21" fmla="*/ 285750 h 1478781"/>
              <a:gd name="connsiteX22" fmla="*/ 1220567 w 4992467"/>
              <a:gd name="connsiteY22" fmla="*/ 276225 h 1478781"/>
              <a:gd name="connsiteX23" fmla="*/ 1411067 w 4992467"/>
              <a:gd name="connsiteY23" fmla="*/ 266700 h 1478781"/>
              <a:gd name="connsiteX24" fmla="*/ 1458692 w 4992467"/>
              <a:gd name="connsiteY24" fmla="*/ 257175 h 1478781"/>
              <a:gd name="connsiteX25" fmla="*/ 1487267 w 4992467"/>
              <a:gd name="connsiteY25" fmla="*/ 247650 h 1478781"/>
              <a:gd name="connsiteX26" fmla="*/ 1544417 w 4992467"/>
              <a:gd name="connsiteY26" fmla="*/ 238125 h 1478781"/>
              <a:gd name="connsiteX27" fmla="*/ 1658717 w 4992467"/>
              <a:gd name="connsiteY27" fmla="*/ 247650 h 1478781"/>
              <a:gd name="connsiteX28" fmla="*/ 1868267 w 4992467"/>
              <a:gd name="connsiteY28" fmla="*/ 228600 h 1478781"/>
              <a:gd name="connsiteX29" fmla="*/ 1953992 w 4992467"/>
              <a:gd name="connsiteY29" fmla="*/ 200025 h 1478781"/>
              <a:gd name="connsiteX30" fmla="*/ 1982567 w 4992467"/>
              <a:gd name="connsiteY30" fmla="*/ 190500 h 1478781"/>
              <a:gd name="connsiteX31" fmla="*/ 2011142 w 4992467"/>
              <a:gd name="connsiteY31" fmla="*/ 171450 h 1478781"/>
              <a:gd name="connsiteX32" fmla="*/ 2068292 w 4992467"/>
              <a:gd name="connsiteY32" fmla="*/ 152400 h 1478781"/>
              <a:gd name="connsiteX33" fmla="*/ 2154017 w 4992467"/>
              <a:gd name="connsiteY33" fmla="*/ 114300 h 1478781"/>
              <a:gd name="connsiteX34" fmla="*/ 2496917 w 4992467"/>
              <a:gd name="connsiteY34" fmla="*/ 95250 h 1478781"/>
              <a:gd name="connsiteX35" fmla="*/ 2582642 w 4992467"/>
              <a:gd name="connsiteY35" fmla="*/ 66675 h 1478781"/>
              <a:gd name="connsiteX36" fmla="*/ 2611217 w 4992467"/>
              <a:gd name="connsiteY36" fmla="*/ 57150 h 1478781"/>
              <a:gd name="connsiteX37" fmla="*/ 2639792 w 4992467"/>
              <a:gd name="connsiteY37" fmla="*/ 38100 h 1478781"/>
              <a:gd name="connsiteX38" fmla="*/ 2696942 w 4992467"/>
              <a:gd name="connsiteY38" fmla="*/ 19050 h 1478781"/>
              <a:gd name="connsiteX39" fmla="*/ 2763617 w 4992467"/>
              <a:gd name="connsiteY39" fmla="*/ 0 h 1478781"/>
              <a:gd name="connsiteX40" fmla="*/ 2982692 w 4992467"/>
              <a:gd name="connsiteY40" fmla="*/ 9525 h 1478781"/>
              <a:gd name="connsiteX41" fmla="*/ 3039842 w 4992467"/>
              <a:gd name="connsiteY41" fmla="*/ 28575 h 1478781"/>
              <a:gd name="connsiteX42" fmla="*/ 3077942 w 4992467"/>
              <a:gd name="connsiteY42" fmla="*/ 38100 h 1478781"/>
              <a:gd name="connsiteX43" fmla="*/ 3135092 w 4992467"/>
              <a:gd name="connsiteY43" fmla="*/ 57150 h 1478781"/>
              <a:gd name="connsiteX44" fmla="*/ 3192242 w 4992467"/>
              <a:gd name="connsiteY44" fmla="*/ 76200 h 1478781"/>
              <a:gd name="connsiteX45" fmla="*/ 3220817 w 4992467"/>
              <a:gd name="connsiteY45" fmla="*/ 85725 h 1478781"/>
              <a:gd name="connsiteX46" fmla="*/ 3249392 w 4992467"/>
              <a:gd name="connsiteY46" fmla="*/ 95250 h 1478781"/>
              <a:gd name="connsiteX47" fmla="*/ 3363692 w 4992467"/>
              <a:gd name="connsiteY47" fmla="*/ 104775 h 1478781"/>
              <a:gd name="connsiteX48" fmla="*/ 3420842 w 4992467"/>
              <a:gd name="connsiteY48" fmla="*/ 133350 h 1478781"/>
              <a:gd name="connsiteX49" fmla="*/ 3449417 w 4992467"/>
              <a:gd name="connsiteY49" fmla="*/ 161925 h 1478781"/>
              <a:gd name="connsiteX50" fmla="*/ 3506567 w 4992467"/>
              <a:gd name="connsiteY50" fmla="*/ 200025 h 1478781"/>
              <a:gd name="connsiteX51" fmla="*/ 3535142 w 4992467"/>
              <a:gd name="connsiteY51" fmla="*/ 219075 h 1478781"/>
              <a:gd name="connsiteX52" fmla="*/ 3563717 w 4992467"/>
              <a:gd name="connsiteY52" fmla="*/ 247650 h 1478781"/>
              <a:gd name="connsiteX53" fmla="*/ 3620867 w 4992467"/>
              <a:gd name="connsiteY53" fmla="*/ 266700 h 1478781"/>
              <a:gd name="connsiteX54" fmla="*/ 3678017 w 4992467"/>
              <a:gd name="connsiteY54" fmla="*/ 295275 h 1478781"/>
              <a:gd name="connsiteX55" fmla="*/ 3706592 w 4992467"/>
              <a:gd name="connsiteY55" fmla="*/ 314325 h 1478781"/>
              <a:gd name="connsiteX56" fmla="*/ 3744692 w 4992467"/>
              <a:gd name="connsiteY56" fmla="*/ 323850 h 1478781"/>
              <a:gd name="connsiteX57" fmla="*/ 3887567 w 4992467"/>
              <a:gd name="connsiteY57" fmla="*/ 342900 h 1478781"/>
              <a:gd name="connsiteX58" fmla="*/ 3944717 w 4992467"/>
              <a:gd name="connsiteY58" fmla="*/ 361950 h 1478781"/>
              <a:gd name="connsiteX59" fmla="*/ 3973292 w 4992467"/>
              <a:gd name="connsiteY59" fmla="*/ 371475 h 1478781"/>
              <a:gd name="connsiteX60" fmla="*/ 4030442 w 4992467"/>
              <a:gd name="connsiteY60" fmla="*/ 419100 h 1478781"/>
              <a:gd name="connsiteX61" fmla="*/ 4087592 w 4992467"/>
              <a:gd name="connsiteY61" fmla="*/ 457200 h 1478781"/>
              <a:gd name="connsiteX62" fmla="*/ 4116167 w 4992467"/>
              <a:gd name="connsiteY62" fmla="*/ 476250 h 1478781"/>
              <a:gd name="connsiteX63" fmla="*/ 4173317 w 4992467"/>
              <a:gd name="connsiteY63" fmla="*/ 514350 h 1478781"/>
              <a:gd name="connsiteX64" fmla="*/ 4201892 w 4992467"/>
              <a:gd name="connsiteY64" fmla="*/ 533400 h 1478781"/>
              <a:gd name="connsiteX65" fmla="*/ 4230467 w 4992467"/>
              <a:gd name="connsiteY65" fmla="*/ 542925 h 1478781"/>
              <a:gd name="connsiteX66" fmla="*/ 4316192 w 4992467"/>
              <a:gd name="connsiteY66" fmla="*/ 600075 h 1478781"/>
              <a:gd name="connsiteX67" fmla="*/ 4344767 w 4992467"/>
              <a:gd name="connsiteY67" fmla="*/ 628650 h 1478781"/>
              <a:gd name="connsiteX68" fmla="*/ 4373342 w 4992467"/>
              <a:gd name="connsiteY68" fmla="*/ 638175 h 1478781"/>
              <a:gd name="connsiteX69" fmla="*/ 4459067 w 4992467"/>
              <a:gd name="connsiteY69" fmla="*/ 695325 h 1478781"/>
              <a:gd name="connsiteX70" fmla="*/ 4487642 w 4992467"/>
              <a:gd name="connsiteY70" fmla="*/ 714375 h 1478781"/>
              <a:gd name="connsiteX71" fmla="*/ 4516217 w 4992467"/>
              <a:gd name="connsiteY71" fmla="*/ 733425 h 1478781"/>
              <a:gd name="connsiteX72" fmla="*/ 4601942 w 4992467"/>
              <a:gd name="connsiteY72" fmla="*/ 809625 h 1478781"/>
              <a:gd name="connsiteX73" fmla="*/ 4630517 w 4992467"/>
              <a:gd name="connsiteY73" fmla="*/ 819150 h 1478781"/>
              <a:gd name="connsiteX74" fmla="*/ 4687667 w 4992467"/>
              <a:gd name="connsiteY74" fmla="*/ 857250 h 1478781"/>
              <a:gd name="connsiteX75" fmla="*/ 4754342 w 4992467"/>
              <a:gd name="connsiteY75" fmla="*/ 876300 h 1478781"/>
              <a:gd name="connsiteX76" fmla="*/ 4782917 w 4992467"/>
              <a:gd name="connsiteY76" fmla="*/ 885825 h 1478781"/>
              <a:gd name="connsiteX77" fmla="*/ 4849592 w 4992467"/>
              <a:gd name="connsiteY77" fmla="*/ 904875 h 1478781"/>
              <a:gd name="connsiteX78" fmla="*/ 4878167 w 4992467"/>
              <a:gd name="connsiteY78" fmla="*/ 923925 h 1478781"/>
              <a:gd name="connsiteX79" fmla="*/ 4906742 w 4992467"/>
              <a:gd name="connsiteY79" fmla="*/ 933450 h 1478781"/>
              <a:gd name="connsiteX80" fmla="*/ 4963892 w 4992467"/>
              <a:gd name="connsiteY80" fmla="*/ 971550 h 1478781"/>
              <a:gd name="connsiteX81" fmla="*/ 4992467 w 4992467"/>
              <a:gd name="connsiteY81" fmla="*/ 1008111 h 1478781"/>
              <a:gd name="connsiteX82" fmla="*/ 4632961 w 4992467"/>
              <a:gd name="connsiteY82" fmla="*/ 1478781 h 1478781"/>
              <a:gd name="connsiteX83" fmla="*/ 384489 w 4992467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129503 w 5053928"/>
              <a:gd name="connsiteY2" fmla="*/ 733425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7918 w 5053928"/>
              <a:gd name="connsiteY3" fmla="*/ 722697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974725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62412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225959 w 5194511"/>
              <a:gd name="connsiteY3" fmla="*/ 722697 h 1478781"/>
              <a:gd name="connsiteX4" fmla="*/ 254694 w 5194511"/>
              <a:gd name="connsiteY4" fmla="*/ 695325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57918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1062412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513990 w 5194510"/>
              <a:gd name="connsiteY0" fmla="*/ 1478781 h 1478781"/>
              <a:gd name="connsiteX1" fmla="*/ 68040 w 5194510"/>
              <a:gd name="connsiteY1" fmla="*/ 1082734 h 1478781"/>
              <a:gd name="connsiteX2" fmla="*/ 68042 w 5194510"/>
              <a:gd name="connsiteY2" fmla="*/ 974725 h 1478781"/>
              <a:gd name="connsiteX3" fmla="*/ 189954 w 5194510"/>
              <a:gd name="connsiteY3" fmla="*/ 827135 h 1478781"/>
              <a:gd name="connsiteX4" fmla="*/ 261962 w 5194510"/>
              <a:gd name="connsiteY4" fmla="*/ 722697 h 1478781"/>
              <a:gd name="connsiteX5" fmla="*/ 302318 w 5194510"/>
              <a:gd name="connsiteY5" fmla="*/ 647700 h 1478781"/>
              <a:gd name="connsiteX6" fmla="*/ 330893 w 5194510"/>
              <a:gd name="connsiteY6" fmla="*/ 638175 h 1478781"/>
              <a:gd name="connsiteX7" fmla="*/ 388043 w 5194510"/>
              <a:gd name="connsiteY7" fmla="*/ 600075 h 1478781"/>
              <a:gd name="connsiteX8" fmla="*/ 445193 w 5194510"/>
              <a:gd name="connsiteY8" fmla="*/ 571500 h 1478781"/>
              <a:gd name="connsiteX9" fmla="*/ 473768 w 5194510"/>
              <a:gd name="connsiteY9" fmla="*/ 561975 h 1478781"/>
              <a:gd name="connsiteX10" fmla="*/ 530918 w 5194510"/>
              <a:gd name="connsiteY10" fmla="*/ 523875 h 1478781"/>
              <a:gd name="connsiteX11" fmla="*/ 559493 w 5194510"/>
              <a:gd name="connsiteY11" fmla="*/ 504825 h 1478781"/>
              <a:gd name="connsiteX12" fmla="*/ 588068 w 5194510"/>
              <a:gd name="connsiteY12" fmla="*/ 495300 h 1478781"/>
              <a:gd name="connsiteX13" fmla="*/ 616643 w 5194510"/>
              <a:gd name="connsiteY13" fmla="*/ 476250 h 1478781"/>
              <a:gd name="connsiteX14" fmla="*/ 673793 w 5194510"/>
              <a:gd name="connsiteY14" fmla="*/ 457200 h 1478781"/>
              <a:gd name="connsiteX15" fmla="*/ 778568 w 5194510"/>
              <a:gd name="connsiteY15" fmla="*/ 428625 h 1478781"/>
              <a:gd name="connsiteX16" fmla="*/ 959543 w 5194510"/>
              <a:gd name="connsiteY16" fmla="*/ 409575 h 1478781"/>
              <a:gd name="connsiteX17" fmla="*/ 1054793 w 5194510"/>
              <a:gd name="connsiteY17" fmla="*/ 381000 h 1478781"/>
              <a:gd name="connsiteX18" fmla="*/ 1083368 w 5194510"/>
              <a:gd name="connsiteY18" fmla="*/ 361950 h 1478781"/>
              <a:gd name="connsiteX19" fmla="*/ 1140518 w 5194510"/>
              <a:gd name="connsiteY19" fmla="*/ 342900 h 1478781"/>
              <a:gd name="connsiteX20" fmla="*/ 1226243 w 5194510"/>
              <a:gd name="connsiteY20" fmla="*/ 304800 h 1478781"/>
              <a:gd name="connsiteX21" fmla="*/ 1311968 w 5194510"/>
              <a:gd name="connsiteY21" fmla="*/ 285750 h 1478781"/>
              <a:gd name="connsiteX22" fmla="*/ 1350068 w 5194510"/>
              <a:gd name="connsiteY22" fmla="*/ 276225 h 1478781"/>
              <a:gd name="connsiteX23" fmla="*/ 1540568 w 5194510"/>
              <a:gd name="connsiteY23" fmla="*/ 266700 h 1478781"/>
              <a:gd name="connsiteX24" fmla="*/ 1588193 w 5194510"/>
              <a:gd name="connsiteY24" fmla="*/ 257175 h 1478781"/>
              <a:gd name="connsiteX25" fmla="*/ 1616768 w 5194510"/>
              <a:gd name="connsiteY25" fmla="*/ 247650 h 1478781"/>
              <a:gd name="connsiteX26" fmla="*/ 1673918 w 5194510"/>
              <a:gd name="connsiteY26" fmla="*/ 238125 h 1478781"/>
              <a:gd name="connsiteX27" fmla="*/ 1788218 w 5194510"/>
              <a:gd name="connsiteY27" fmla="*/ 247650 h 1478781"/>
              <a:gd name="connsiteX28" fmla="*/ 1997768 w 5194510"/>
              <a:gd name="connsiteY28" fmla="*/ 228600 h 1478781"/>
              <a:gd name="connsiteX29" fmla="*/ 2083493 w 5194510"/>
              <a:gd name="connsiteY29" fmla="*/ 200025 h 1478781"/>
              <a:gd name="connsiteX30" fmla="*/ 2112068 w 5194510"/>
              <a:gd name="connsiteY30" fmla="*/ 190500 h 1478781"/>
              <a:gd name="connsiteX31" fmla="*/ 2140643 w 5194510"/>
              <a:gd name="connsiteY31" fmla="*/ 171450 h 1478781"/>
              <a:gd name="connsiteX32" fmla="*/ 2197793 w 5194510"/>
              <a:gd name="connsiteY32" fmla="*/ 152400 h 1478781"/>
              <a:gd name="connsiteX33" fmla="*/ 2283518 w 5194510"/>
              <a:gd name="connsiteY33" fmla="*/ 114300 h 1478781"/>
              <a:gd name="connsiteX34" fmla="*/ 2626418 w 5194510"/>
              <a:gd name="connsiteY34" fmla="*/ 95250 h 1478781"/>
              <a:gd name="connsiteX35" fmla="*/ 2712143 w 5194510"/>
              <a:gd name="connsiteY35" fmla="*/ 66675 h 1478781"/>
              <a:gd name="connsiteX36" fmla="*/ 2740718 w 5194510"/>
              <a:gd name="connsiteY36" fmla="*/ 57150 h 1478781"/>
              <a:gd name="connsiteX37" fmla="*/ 2769293 w 5194510"/>
              <a:gd name="connsiteY37" fmla="*/ 38100 h 1478781"/>
              <a:gd name="connsiteX38" fmla="*/ 2826443 w 5194510"/>
              <a:gd name="connsiteY38" fmla="*/ 19050 h 1478781"/>
              <a:gd name="connsiteX39" fmla="*/ 2893118 w 5194510"/>
              <a:gd name="connsiteY39" fmla="*/ 0 h 1478781"/>
              <a:gd name="connsiteX40" fmla="*/ 3112193 w 5194510"/>
              <a:gd name="connsiteY40" fmla="*/ 9525 h 1478781"/>
              <a:gd name="connsiteX41" fmla="*/ 3169343 w 5194510"/>
              <a:gd name="connsiteY41" fmla="*/ 28575 h 1478781"/>
              <a:gd name="connsiteX42" fmla="*/ 3207443 w 5194510"/>
              <a:gd name="connsiteY42" fmla="*/ 38100 h 1478781"/>
              <a:gd name="connsiteX43" fmla="*/ 3264593 w 5194510"/>
              <a:gd name="connsiteY43" fmla="*/ 57150 h 1478781"/>
              <a:gd name="connsiteX44" fmla="*/ 3321743 w 5194510"/>
              <a:gd name="connsiteY44" fmla="*/ 76200 h 1478781"/>
              <a:gd name="connsiteX45" fmla="*/ 3350318 w 5194510"/>
              <a:gd name="connsiteY45" fmla="*/ 85725 h 1478781"/>
              <a:gd name="connsiteX46" fmla="*/ 3378893 w 5194510"/>
              <a:gd name="connsiteY46" fmla="*/ 95250 h 1478781"/>
              <a:gd name="connsiteX47" fmla="*/ 3493193 w 5194510"/>
              <a:gd name="connsiteY47" fmla="*/ 104775 h 1478781"/>
              <a:gd name="connsiteX48" fmla="*/ 3550343 w 5194510"/>
              <a:gd name="connsiteY48" fmla="*/ 133350 h 1478781"/>
              <a:gd name="connsiteX49" fmla="*/ 3578918 w 5194510"/>
              <a:gd name="connsiteY49" fmla="*/ 161925 h 1478781"/>
              <a:gd name="connsiteX50" fmla="*/ 3636068 w 5194510"/>
              <a:gd name="connsiteY50" fmla="*/ 200025 h 1478781"/>
              <a:gd name="connsiteX51" fmla="*/ 3664643 w 5194510"/>
              <a:gd name="connsiteY51" fmla="*/ 219075 h 1478781"/>
              <a:gd name="connsiteX52" fmla="*/ 3693218 w 5194510"/>
              <a:gd name="connsiteY52" fmla="*/ 247650 h 1478781"/>
              <a:gd name="connsiteX53" fmla="*/ 3750368 w 5194510"/>
              <a:gd name="connsiteY53" fmla="*/ 266700 h 1478781"/>
              <a:gd name="connsiteX54" fmla="*/ 3807518 w 5194510"/>
              <a:gd name="connsiteY54" fmla="*/ 295275 h 1478781"/>
              <a:gd name="connsiteX55" fmla="*/ 3836093 w 5194510"/>
              <a:gd name="connsiteY55" fmla="*/ 314325 h 1478781"/>
              <a:gd name="connsiteX56" fmla="*/ 3874193 w 5194510"/>
              <a:gd name="connsiteY56" fmla="*/ 323850 h 1478781"/>
              <a:gd name="connsiteX57" fmla="*/ 4017068 w 5194510"/>
              <a:gd name="connsiteY57" fmla="*/ 342900 h 1478781"/>
              <a:gd name="connsiteX58" fmla="*/ 4074218 w 5194510"/>
              <a:gd name="connsiteY58" fmla="*/ 361950 h 1478781"/>
              <a:gd name="connsiteX59" fmla="*/ 4102793 w 5194510"/>
              <a:gd name="connsiteY59" fmla="*/ 371475 h 1478781"/>
              <a:gd name="connsiteX60" fmla="*/ 4159943 w 5194510"/>
              <a:gd name="connsiteY60" fmla="*/ 419100 h 1478781"/>
              <a:gd name="connsiteX61" fmla="*/ 4217093 w 5194510"/>
              <a:gd name="connsiteY61" fmla="*/ 457200 h 1478781"/>
              <a:gd name="connsiteX62" fmla="*/ 4245668 w 5194510"/>
              <a:gd name="connsiteY62" fmla="*/ 476250 h 1478781"/>
              <a:gd name="connsiteX63" fmla="*/ 4302818 w 5194510"/>
              <a:gd name="connsiteY63" fmla="*/ 514350 h 1478781"/>
              <a:gd name="connsiteX64" fmla="*/ 4331393 w 5194510"/>
              <a:gd name="connsiteY64" fmla="*/ 533400 h 1478781"/>
              <a:gd name="connsiteX65" fmla="*/ 4359968 w 5194510"/>
              <a:gd name="connsiteY65" fmla="*/ 542925 h 1478781"/>
              <a:gd name="connsiteX66" fmla="*/ 4445693 w 5194510"/>
              <a:gd name="connsiteY66" fmla="*/ 600075 h 1478781"/>
              <a:gd name="connsiteX67" fmla="*/ 4474268 w 5194510"/>
              <a:gd name="connsiteY67" fmla="*/ 628650 h 1478781"/>
              <a:gd name="connsiteX68" fmla="*/ 4502843 w 5194510"/>
              <a:gd name="connsiteY68" fmla="*/ 638175 h 1478781"/>
              <a:gd name="connsiteX69" fmla="*/ 4588568 w 5194510"/>
              <a:gd name="connsiteY69" fmla="*/ 695325 h 1478781"/>
              <a:gd name="connsiteX70" fmla="*/ 4617143 w 5194510"/>
              <a:gd name="connsiteY70" fmla="*/ 714375 h 1478781"/>
              <a:gd name="connsiteX71" fmla="*/ 4645718 w 5194510"/>
              <a:gd name="connsiteY71" fmla="*/ 733425 h 1478781"/>
              <a:gd name="connsiteX72" fmla="*/ 4731443 w 5194510"/>
              <a:gd name="connsiteY72" fmla="*/ 809625 h 1478781"/>
              <a:gd name="connsiteX73" fmla="*/ 4760018 w 5194510"/>
              <a:gd name="connsiteY73" fmla="*/ 819150 h 1478781"/>
              <a:gd name="connsiteX74" fmla="*/ 4817168 w 5194510"/>
              <a:gd name="connsiteY74" fmla="*/ 857250 h 1478781"/>
              <a:gd name="connsiteX75" fmla="*/ 4883843 w 5194510"/>
              <a:gd name="connsiteY75" fmla="*/ 876300 h 1478781"/>
              <a:gd name="connsiteX76" fmla="*/ 4912418 w 5194510"/>
              <a:gd name="connsiteY76" fmla="*/ 885825 h 1478781"/>
              <a:gd name="connsiteX77" fmla="*/ 4979093 w 5194510"/>
              <a:gd name="connsiteY77" fmla="*/ 904875 h 1478781"/>
              <a:gd name="connsiteX78" fmla="*/ 5007668 w 5194510"/>
              <a:gd name="connsiteY78" fmla="*/ 923925 h 1478781"/>
              <a:gd name="connsiteX79" fmla="*/ 5036243 w 5194510"/>
              <a:gd name="connsiteY79" fmla="*/ 933450 h 1478781"/>
              <a:gd name="connsiteX80" fmla="*/ 5093393 w 5194510"/>
              <a:gd name="connsiteY80" fmla="*/ 971550 h 1478781"/>
              <a:gd name="connsiteX81" fmla="*/ 5194510 w 5194510"/>
              <a:gd name="connsiteY81" fmla="*/ 1082734 h 1478781"/>
              <a:gd name="connsiteX82" fmla="*/ 4762462 w 5194510"/>
              <a:gd name="connsiteY82" fmla="*/ 1478781 h 1478781"/>
              <a:gd name="connsiteX83" fmla="*/ 513990 w 519451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025353 w 5234482"/>
              <a:gd name="connsiteY80" fmla="*/ 97155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03372 w 5234482"/>
              <a:gd name="connsiteY79" fmla="*/ 992065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3710 w 5234482"/>
              <a:gd name="connsiteY79" fmla="*/ 1079988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96809 w 5234482"/>
              <a:gd name="connsiteY80" fmla="*/ 1153072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32803 w 5281374"/>
              <a:gd name="connsiteY2" fmla="*/ 938721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03495 w 5281374"/>
              <a:gd name="connsiteY2" fmla="*/ 926998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579417 w 5367949"/>
              <a:gd name="connsiteY0" fmla="*/ 1478781 h 1478781"/>
              <a:gd name="connsiteX1" fmla="*/ 0 w 5367949"/>
              <a:gd name="connsiteY1" fmla="*/ 1233071 h 1478781"/>
              <a:gd name="connsiteX2" fmla="*/ 190070 w 5367949"/>
              <a:gd name="connsiteY2" fmla="*/ 926998 h 1478781"/>
              <a:gd name="connsiteX3" fmla="*/ 255381 w 5367949"/>
              <a:gd name="connsiteY3" fmla="*/ 827135 h 1478781"/>
              <a:gd name="connsiteX4" fmla="*/ 327389 w 5367949"/>
              <a:gd name="connsiteY4" fmla="*/ 722697 h 1478781"/>
              <a:gd name="connsiteX5" fmla="*/ 367745 w 5367949"/>
              <a:gd name="connsiteY5" fmla="*/ 647700 h 1478781"/>
              <a:gd name="connsiteX6" fmla="*/ 396320 w 5367949"/>
              <a:gd name="connsiteY6" fmla="*/ 638175 h 1478781"/>
              <a:gd name="connsiteX7" fmla="*/ 453470 w 5367949"/>
              <a:gd name="connsiteY7" fmla="*/ 600075 h 1478781"/>
              <a:gd name="connsiteX8" fmla="*/ 510620 w 5367949"/>
              <a:gd name="connsiteY8" fmla="*/ 571500 h 1478781"/>
              <a:gd name="connsiteX9" fmla="*/ 539195 w 5367949"/>
              <a:gd name="connsiteY9" fmla="*/ 561975 h 1478781"/>
              <a:gd name="connsiteX10" fmla="*/ 596345 w 5367949"/>
              <a:gd name="connsiteY10" fmla="*/ 523875 h 1478781"/>
              <a:gd name="connsiteX11" fmla="*/ 624920 w 5367949"/>
              <a:gd name="connsiteY11" fmla="*/ 504825 h 1478781"/>
              <a:gd name="connsiteX12" fmla="*/ 653495 w 5367949"/>
              <a:gd name="connsiteY12" fmla="*/ 495300 h 1478781"/>
              <a:gd name="connsiteX13" fmla="*/ 682070 w 5367949"/>
              <a:gd name="connsiteY13" fmla="*/ 476250 h 1478781"/>
              <a:gd name="connsiteX14" fmla="*/ 739220 w 5367949"/>
              <a:gd name="connsiteY14" fmla="*/ 457200 h 1478781"/>
              <a:gd name="connsiteX15" fmla="*/ 843995 w 5367949"/>
              <a:gd name="connsiteY15" fmla="*/ 428625 h 1478781"/>
              <a:gd name="connsiteX16" fmla="*/ 1024970 w 5367949"/>
              <a:gd name="connsiteY16" fmla="*/ 409575 h 1478781"/>
              <a:gd name="connsiteX17" fmla="*/ 1120220 w 5367949"/>
              <a:gd name="connsiteY17" fmla="*/ 381000 h 1478781"/>
              <a:gd name="connsiteX18" fmla="*/ 1148795 w 5367949"/>
              <a:gd name="connsiteY18" fmla="*/ 361950 h 1478781"/>
              <a:gd name="connsiteX19" fmla="*/ 1205945 w 5367949"/>
              <a:gd name="connsiteY19" fmla="*/ 342900 h 1478781"/>
              <a:gd name="connsiteX20" fmla="*/ 1291670 w 5367949"/>
              <a:gd name="connsiteY20" fmla="*/ 304800 h 1478781"/>
              <a:gd name="connsiteX21" fmla="*/ 1377395 w 5367949"/>
              <a:gd name="connsiteY21" fmla="*/ 285750 h 1478781"/>
              <a:gd name="connsiteX22" fmla="*/ 1415495 w 5367949"/>
              <a:gd name="connsiteY22" fmla="*/ 276225 h 1478781"/>
              <a:gd name="connsiteX23" fmla="*/ 1605995 w 5367949"/>
              <a:gd name="connsiteY23" fmla="*/ 266700 h 1478781"/>
              <a:gd name="connsiteX24" fmla="*/ 1653620 w 5367949"/>
              <a:gd name="connsiteY24" fmla="*/ 257175 h 1478781"/>
              <a:gd name="connsiteX25" fmla="*/ 1682195 w 5367949"/>
              <a:gd name="connsiteY25" fmla="*/ 247650 h 1478781"/>
              <a:gd name="connsiteX26" fmla="*/ 1739345 w 5367949"/>
              <a:gd name="connsiteY26" fmla="*/ 238125 h 1478781"/>
              <a:gd name="connsiteX27" fmla="*/ 1853645 w 5367949"/>
              <a:gd name="connsiteY27" fmla="*/ 247650 h 1478781"/>
              <a:gd name="connsiteX28" fmla="*/ 2063195 w 5367949"/>
              <a:gd name="connsiteY28" fmla="*/ 228600 h 1478781"/>
              <a:gd name="connsiteX29" fmla="*/ 2148920 w 5367949"/>
              <a:gd name="connsiteY29" fmla="*/ 200025 h 1478781"/>
              <a:gd name="connsiteX30" fmla="*/ 2177495 w 5367949"/>
              <a:gd name="connsiteY30" fmla="*/ 190500 h 1478781"/>
              <a:gd name="connsiteX31" fmla="*/ 2206070 w 5367949"/>
              <a:gd name="connsiteY31" fmla="*/ 171450 h 1478781"/>
              <a:gd name="connsiteX32" fmla="*/ 2263220 w 5367949"/>
              <a:gd name="connsiteY32" fmla="*/ 152400 h 1478781"/>
              <a:gd name="connsiteX33" fmla="*/ 2348945 w 5367949"/>
              <a:gd name="connsiteY33" fmla="*/ 114300 h 1478781"/>
              <a:gd name="connsiteX34" fmla="*/ 2691845 w 5367949"/>
              <a:gd name="connsiteY34" fmla="*/ 95250 h 1478781"/>
              <a:gd name="connsiteX35" fmla="*/ 2777570 w 5367949"/>
              <a:gd name="connsiteY35" fmla="*/ 66675 h 1478781"/>
              <a:gd name="connsiteX36" fmla="*/ 2806145 w 5367949"/>
              <a:gd name="connsiteY36" fmla="*/ 57150 h 1478781"/>
              <a:gd name="connsiteX37" fmla="*/ 2834720 w 5367949"/>
              <a:gd name="connsiteY37" fmla="*/ 38100 h 1478781"/>
              <a:gd name="connsiteX38" fmla="*/ 2891870 w 5367949"/>
              <a:gd name="connsiteY38" fmla="*/ 19050 h 1478781"/>
              <a:gd name="connsiteX39" fmla="*/ 2958545 w 5367949"/>
              <a:gd name="connsiteY39" fmla="*/ 0 h 1478781"/>
              <a:gd name="connsiteX40" fmla="*/ 3177620 w 5367949"/>
              <a:gd name="connsiteY40" fmla="*/ 9525 h 1478781"/>
              <a:gd name="connsiteX41" fmla="*/ 3234770 w 5367949"/>
              <a:gd name="connsiteY41" fmla="*/ 28575 h 1478781"/>
              <a:gd name="connsiteX42" fmla="*/ 3272870 w 5367949"/>
              <a:gd name="connsiteY42" fmla="*/ 38100 h 1478781"/>
              <a:gd name="connsiteX43" fmla="*/ 3330020 w 5367949"/>
              <a:gd name="connsiteY43" fmla="*/ 57150 h 1478781"/>
              <a:gd name="connsiteX44" fmla="*/ 3387170 w 5367949"/>
              <a:gd name="connsiteY44" fmla="*/ 76200 h 1478781"/>
              <a:gd name="connsiteX45" fmla="*/ 3415745 w 5367949"/>
              <a:gd name="connsiteY45" fmla="*/ 85725 h 1478781"/>
              <a:gd name="connsiteX46" fmla="*/ 3444320 w 5367949"/>
              <a:gd name="connsiteY46" fmla="*/ 95250 h 1478781"/>
              <a:gd name="connsiteX47" fmla="*/ 3558620 w 5367949"/>
              <a:gd name="connsiteY47" fmla="*/ 104775 h 1478781"/>
              <a:gd name="connsiteX48" fmla="*/ 3615770 w 5367949"/>
              <a:gd name="connsiteY48" fmla="*/ 133350 h 1478781"/>
              <a:gd name="connsiteX49" fmla="*/ 3644345 w 5367949"/>
              <a:gd name="connsiteY49" fmla="*/ 161925 h 1478781"/>
              <a:gd name="connsiteX50" fmla="*/ 3701495 w 5367949"/>
              <a:gd name="connsiteY50" fmla="*/ 200025 h 1478781"/>
              <a:gd name="connsiteX51" fmla="*/ 3730070 w 5367949"/>
              <a:gd name="connsiteY51" fmla="*/ 219075 h 1478781"/>
              <a:gd name="connsiteX52" fmla="*/ 3758645 w 5367949"/>
              <a:gd name="connsiteY52" fmla="*/ 247650 h 1478781"/>
              <a:gd name="connsiteX53" fmla="*/ 3815795 w 5367949"/>
              <a:gd name="connsiteY53" fmla="*/ 266700 h 1478781"/>
              <a:gd name="connsiteX54" fmla="*/ 3872945 w 5367949"/>
              <a:gd name="connsiteY54" fmla="*/ 295275 h 1478781"/>
              <a:gd name="connsiteX55" fmla="*/ 3901520 w 5367949"/>
              <a:gd name="connsiteY55" fmla="*/ 314325 h 1478781"/>
              <a:gd name="connsiteX56" fmla="*/ 3939620 w 5367949"/>
              <a:gd name="connsiteY56" fmla="*/ 323850 h 1478781"/>
              <a:gd name="connsiteX57" fmla="*/ 4082495 w 5367949"/>
              <a:gd name="connsiteY57" fmla="*/ 342900 h 1478781"/>
              <a:gd name="connsiteX58" fmla="*/ 4139645 w 5367949"/>
              <a:gd name="connsiteY58" fmla="*/ 361950 h 1478781"/>
              <a:gd name="connsiteX59" fmla="*/ 4168220 w 5367949"/>
              <a:gd name="connsiteY59" fmla="*/ 371475 h 1478781"/>
              <a:gd name="connsiteX60" fmla="*/ 4225370 w 5367949"/>
              <a:gd name="connsiteY60" fmla="*/ 419100 h 1478781"/>
              <a:gd name="connsiteX61" fmla="*/ 4282520 w 5367949"/>
              <a:gd name="connsiteY61" fmla="*/ 457200 h 1478781"/>
              <a:gd name="connsiteX62" fmla="*/ 4311095 w 5367949"/>
              <a:gd name="connsiteY62" fmla="*/ 476250 h 1478781"/>
              <a:gd name="connsiteX63" fmla="*/ 4368245 w 5367949"/>
              <a:gd name="connsiteY63" fmla="*/ 514350 h 1478781"/>
              <a:gd name="connsiteX64" fmla="*/ 4396820 w 5367949"/>
              <a:gd name="connsiteY64" fmla="*/ 533400 h 1478781"/>
              <a:gd name="connsiteX65" fmla="*/ 4425395 w 5367949"/>
              <a:gd name="connsiteY65" fmla="*/ 542925 h 1478781"/>
              <a:gd name="connsiteX66" fmla="*/ 4511120 w 5367949"/>
              <a:gd name="connsiteY66" fmla="*/ 600075 h 1478781"/>
              <a:gd name="connsiteX67" fmla="*/ 4539695 w 5367949"/>
              <a:gd name="connsiteY67" fmla="*/ 628650 h 1478781"/>
              <a:gd name="connsiteX68" fmla="*/ 4568270 w 5367949"/>
              <a:gd name="connsiteY68" fmla="*/ 638175 h 1478781"/>
              <a:gd name="connsiteX69" fmla="*/ 4653995 w 5367949"/>
              <a:gd name="connsiteY69" fmla="*/ 695325 h 1478781"/>
              <a:gd name="connsiteX70" fmla="*/ 4682570 w 5367949"/>
              <a:gd name="connsiteY70" fmla="*/ 714375 h 1478781"/>
              <a:gd name="connsiteX71" fmla="*/ 4711145 w 5367949"/>
              <a:gd name="connsiteY71" fmla="*/ 733425 h 1478781"/>
              <a:gd name="connsiteX72" fmla="*/ 4796870 w 5367949"/>
              <a:gd name="connsiteY72" fmla="*/ 809625 h 1478781"/>
              <a:gd name="connsiteX73" fmla="*/ 4825445 w 5367949"/>
              <a:gd name="connsiteY73" fmla="*/ 819150 h 1478781"/>
              <a:gd name="connsiteX74" fmla="*/ 4882595 w 5367949"/>
              <a:gd name="connsiteY74" fmla="*/ 857250 h 1478781"/>
              <a:gd name="connsiteX75" fmla="*/ 4949270 w 5367949"/>
              <a:gd name="connsiteY75" fmla="*/ 876300 h 1478781"/>
              <a:gd name="connsiteX76" fmla="*/ 4977845 w 5367949"/>
              <a:gd name="connsiteY76" fmla="*/ 885825 h 1478781"/>
              <a:gd name="connsiteX77" fmla="*/ 5044520 w 5367949"/>
              <a:gd name="connsiteY77" fmla="*/ 904875 h 1478781"/>
              <a:gd name="connsiteX78" fmla="*/ 5102403 w 5367949"/>
              <a:gd name="connsiteY78" fmla="*/ 976679 h 1478781"/>
              <a:gd name="connsiteX79" fmla="*/ 5213038 w 5367949"/>
              <a:gd name="connsiteY79" fmla="*/ 1044819 h 1478781"/>
              <a:gd name="connsiteX80" fmla="*/ 5330276 w 5367949"/>
              <a:gd name="connsiteY80" fmla="*/ 1153072 h 1478781"/>
              <a:gd name="connsiteX81" fmla="*/ 5367949 w 5367949"/>
              <a:gd name="connsiteY81" fmla="*/ 1262757 h 1478781"/>
              <a:gd name="connsiteX82" fmla="*/ 4827889 w 5367949"/>
              <a:gd name="connsiteY82" fmla="*/ 1478781 h 1478781"/>
              <a:gd name="connsiteX83" fmla="*/ 579417 w 5367949"/>
              <a:gd name="connsiteY83" fmla="*/ 1478781 h 1478781"/>
              <a:gd name="connsiteX0" fmla="*/ 579417 w 5367949"/>
              <a:gd name="connsiteY0" fmla="*/ 1478781 h 1478781"/>
              <a:gd name="connsiteX1" fmla="*/ 0 w 5367949"/>
              <a:gd name="connsiteY1" fmla="*/ 1233071 h 1478781"/>
              <a:gd name="connsiteX2" fmla="*/ 190070 w 5367949"/>
              <a:gd name="connsiteY2" fmla="*/ 926998 h 1478781"/>
              <a:gd name="connsiteX3" fmla="*/ 255381 w 5367949"/>
              <a:gd name="connsiteY3" fmla="*/ 827135 h 1478781"/>
              <a:gd name="connsiteX4" fmla="*/ 327389 w 5367949"/>
              <a:gd name="connsiteY4" fmla="*/ 722697 h 1478781"/>
              <a:gd name="connsiteX5" fmla="*/ 367745 w 5367949"/>
              <a:gd name="connsiteY5" fmla="*/ 647700 h 1478781"/>
              <a:gd name="connsiteX6" fmla="*/ 396320 w 5367949"/>
              <a:gd name="connsiteY6" fmla="*/ 638175 h 1478781"/>
              <a:gd name="connsiteX7" fmla="*/ 453470 w 5367949"/>
              <a:gd name="connsiteY7" fmla="*/ 600075 h 1478781"/>
              <a:gd name="connsiteX8" fmla="*/ 510620 w 5367949"/>
              <a:gd name="connsiteY8" fmla="*/ 571500 h 1478781"/>
              <a:gd name="connsiteX9" fmla="*/ 539195 w 5367949"/>
              <a:gd name="connsiteY9" fmla="*/ 561975 h 1478781"/>
              <a:gd name="connsiteX10" fmla="*/ 596345 w 5367949"/>
              <a:gd name="connsiteY10" fmla="*/ 523875 h 1478781"/>
              <a:gd name="connsiteX11" fmla="*/ 624920 w 5367949"/>
              <a:gd name="connsiteY11" fmla="*/ 504825 h 1478781"/>
              <a:gd name="connsiteX12" fmla="*/ 653495 w 5367949"/>
              <a:gd name="connsiteY12" fmla="*/ 495300 h 1478781"/>
              <a:gd name="connsiteX13" fmla="*/ 682070 w 5367949"/>
              <a:gd name="connsiteY13" fmla="*/ 476250 h 1478781"/>
              <a:gd name="connsiteX14" fmla="*/ 739220 w 5367949"/>
              <a:gd name="connsiteY14" fmla="*/ 457200 h 1478781"/>
              <a:gd name="connsiteX15" fmla="*/ 843995 w 5367949"/>
              <a:gd name="connsiteY15" fmla="*/ 428625 h 1478781"/>
              <a:gd name="connsiteX16" fmla="*/ 1024970 w 5367949"/>
              <a:gd name="connsiteY16" fmla="*/ 409575 h 1478781"/>
              <a:gd name="connsiteX17" fmla="*/ 1120220 w 5367949"/>
              <a:gd name="connsiteY17" fmla="*/ 381000 h 1478781"/>
              <a:gd name="connsiteX18" fmla="*/ 1148795 w 5367949"/>
              <a:gd name="connsiteY18" fmla="*/ 361950 h 1478781"/>
              <a:gd name="connsiteX19" fmla="*/ 1205945 w 5367949"/>
              <a:gd name="connsiteY19" fmla="*/ 342900 h 1478781"/>
              <a:gd name="connsiteX20" fmla="*/ 1291670 w 5367949"/>
              <a:gd name="connsiteY20" fmla="*/ 304800 h 1478781"/>
              <a:gd name="connsiteX21" fmla="*/ 1377395 w 5367949"/>
              <a:gd name="connsiteY21" fmla="*/ 285750 h 1478781"/>
              <a:gd name="connsiteX22" fmla="*/ 1415495 w 5367949"/>
              <a:gd name="connsiteY22" fmla="*/ 276225 h 1478781"/>
              <a:gd name="connsiteX23" fmla="*/ 1605995 w 5367949"/>
              <a:gd name="connsiteY23" fmla="*/ 266700 h 1478781"/>
              <a:gd name="connsiteX24" fmla="*/ 1653620 w 5367949"/>
              <a:gd name="connsiteY24" fmla="*/ 257175 h 1478781"/>
              <a:gd name="connsiteX25" fmla="*/ 1682195 w 5367949"/>
              <a:gd name="connsiteY25" fmla="*/ 247650 h 1478781"/>
              <a:gd name="connsiteX26" fmla="*/ 1739345 w 5367949"/>
              <a:gd name="connsiteY26" fmla="*/ 238125 h 1478781"/>
              <a:gd name="connsiteX27" fmla="*/ 1853645 w 5367949"/>
              <a:gd name="connsiteY27" fmla="*/ 247650 h 1478781"/>
              <a:gd name="connsiteX28" fmla="*/ 2063195 w 5367949"/>
              <a:gd name="connsiteY28" fmla="*/ 228600 h 1478781"/>
              <a:gd name="connsiteX29" fmla="*/ 2148920 w 5367949"/>
              <a:gd name="connsiteY29" fmla="*/ 200025 h 1478781"/>
              <a:gd name="connsiteX30" fmla="*/ 2177495 w 5367949"/>
              <a:gd name="connsiteY30" fmla="*/ 190500 h 1478781"/>
              <a:gd name="connsiteX31" fmla="*/ 2206070 w 5367949"/>
              <a:gd name="connsiteY31" fmla="*/ 171450 h 1478781"/>
              <a:gd name="connsiteX32" fmla="*/ 2263220 w 5367949"/>
              <a:gd name="connsiteY32" fmla="*/ 152400 h 1478781"/>
              <a:gd name="connsiteX33" fmla="*/ 2348945 w 5367949"/>
              <a:gd name="connsiteY33" fmla="*/ 114300 h 1478781"/>
              <a:gd name="connsiteX34" fmla="*/ 2691845 w 5367949"/>
              <a:gd name="connsiteY34" fmla="*/ 95250 h 1478781"/>
              <a:gd name="connsiteX35" fmla="*/ 2777570 w 5367949"/>
              <a:gd name="connsiteY35" fmla="*/ 66675 h 1478781"/>
              <a:gd name="connsiteX36" fmla="*/ 2806145 w 5367949"/>
              <a:gd name="connsiteY36" fmla="*/ 57150 h 1478781"/>
              <a:gd name="connsiteX37" fmla="*/ 2834720 w 5367949"/>
              <a:gd name="connsiteY37" fmla="*/ 38100 h 1478781"/>
              <a:gd name="connsiteX38" fmla="*/ 2891870 w 5367949"/>
              <a:gd name="connsiteY38" fmla="*/ 19050 h 1478781"/>
              <a:gd name="connsiteX39" fmla="*/ 2958545 w 5367949"/>
              <a:gd name="connsiteY39" fmla="*/ 0 h 1478781"/>
              <a:gd name="connsiteX40" fmla="*/ 3177620 w 5367949"/>
              <a:gd name="connsiteY40" fmla="*/ 9525 h 1478781"/>
              <a:gd name="connsiteX41" fmla="*/ 3234770 w 5367949"/>
              <a:gd name="connsiteY41" fmla="*/ 28575 h 1478781"/>
              <a:gd name="connsiteX42" fmla="*/ 3272870 w 5367949"/>
              <a:gd name="connsiteY42" fmla="*/ 38100 h 1478781"/>
              <a:gd name="connsiteX43" fmla="*/ 3330020 w 5367949"/>
              <a:gd name="connsiteY43" fmla="*/ 57150 h 1478781"/>
              <a:gd name="connsiteX44" fmla="*/ 3387170 w 5367949"/>
              <a:gd name="connsiteY44" fmla="*/ 76200 h 1478781"/>
              <a:gd name="connsiteX45" fmla="*/ 3415745 w 5367949"/>
              <a:gd name="connsiteY45" fmla="*/ 85725 h 1478781"/>
              <a:gd name="connsiteX46" fmla="*/ 3444320 w 5367949"/>
              <a:gd name="connsiteY46" fmla="*/ 95250 h 1478781"/>
              <a:gd name="connsiteX47" fmla="*/ 3558620 w 5367949"/>
              <a:gd name="connsiteY47" fmla="*/ 104775 h 1478781"/>
              <a:gd name="connsiteX48" fmla="*/ 3615770 w 5367949"/>
              <a:gd name="connsiteY48" fmla="*/ 133350 h 1478781"/>
              <a:gd name="connsiteX49" fmla="*/ 3644345 w 5367949"/>
              <a:gd name="connsiteY49" fmla="*/ 161925 h 1478781"/>
              <a:gd name="connsiteX50" fmla="*/ 3701495 w 5367949"/>
              <a:gd name="connsiteY50" fmla="*/ 200025 h 1478781"/>
              <a:gd name="connsiteX51" fmla="*/ 3730070 w 5367949"/>
              <a:gd name="connsiteY51" fmla="*/ 219075 h 1478781"/>
              <a:gd name="connsiteX52" fmla="*/ 3758645 w 5367949"/>
              <a:gd name="connsiteY52" fmla="*/ 247650 h 1478781"/>
              <a:gd name="connsiteX53" fmla="*/ 3815795 w 5367949"/>
              <a:gd name="connsiteY53" fmla="*/ 266700 h 1478781"/>
              <a:gd name="connsiteX54" fmla="*/ 3872945 w 5367949"/>
              <a:gd name="connsiteY54" fmla="*/ 295275 h 1478781"/>
              <a:gd name="connsiteX55" fmla="*/ 3901520 w 5367949"/>
              <a:gd name="connsiteY55" fmla="*/ 314325 h 1478781"/>
              <a:gd name="connsiteX56" fmla="*/ 3939620 w 5367949"/>
              <a:gd name="connsiteY56" fmla="*/ 323850 h 1478781"/>
              <a:gd name="connsiteX57" fmla="*/ 4082495 w 5367949"/>
              <a:gd name="connsiteY57" fmla="*/ 342900 h 1478781"/>
              <a:gd name="connsiteX58" fmla="*/ 4139645 w 5367949"/>
              <a:gd name="connsiteY58" fmla="*/ 361950 h 1478781"/>
              <a:gd name="connsiteX59" fmla="*/ 4168220 w 5367949"/>
              <a:gd name="connsiteY59" fmla="*/ 371475 h 1478781"/>
              <a:gd name="connsiteX60" fmla="*/ 4225370 w 5367949"/>
              <a:gd name="connsiteY60" fmla="*/ 419100 h 1478781"/>
              <a:gd name="connsiteX61" fmla="*/ 4282520 w 5367949"/>
              <a:gd name="connsiteY61" fmla="*/ 457200 h 1478781"/>
              <a:gd name="connsiteX62" fmla="*/ 4311095 w 5367949"/>
              <a:gd name="connsiteY62" fmla="*/ 476250 h 1478781"/>
              <a:gd name="connsiteX63" fmla="*/ 4368245 w 5367949"/>
              <a:gd name="connsiteY63" fmla="*/ 514350 h 1478781"/>
              <a:gd name="connsiteX64" fmla="*/ 4396820 w 5367949"/>
              <a:gd name="connsiteY64" fmla="*/ 533400 h 1478781"/>
              <a:gd name="connsiteX65" fmla="*/ 4425395 w 5367949"/>
              <a:gd name="connsiteY65" fmla="*/ 542925 h 1478781"/>
              <a:gd name="connsiteX66" fmla="*/ 4511120 w 5367949"/>
              <a:gd name="connsiteY66" fmla="*/ 600075 h 1478781"/>
              <a:gd name="connsiteX67" fmla="*/ 4539695 w 5367949"/>
              <a:gd name="connsiteY67" fmla="*/ 628650 h 1478781"/>
              <a:gd name="connsiteX68" fmla="*/ 4568270 w 5367949"/>
              <a:gd name="connsiteY68" fmla="*/ 638175 h 1478781"/>
              <a:gd name="connsiteX69" fmla="*/ 4653995 w 5367949"/>
              <a:gd name="connsiteY69" fmla="*/ 695325 h 1478781"/>
              <a:gd name="connsiteX70" fmla="*/ 4682570 w 5367949"/>
              <a:gd name="connsiteY70" fmla="*/ 714375 h 1478781"/>
              <a:gd name="connsiteX71" fmla="*/ 4711145 w 5367949"/>
              <a:gd name="connsiteY71" fmla="*/ 733425 h 1478781"/>
              <a:gd name="connsiteX72" fmla="*/ 4796870 w 5367949"/>
              <a:gd name="connsiteY72" fmla="*/ 809625 h 1478781"/>
              <a:gd name="connsiteX73" fmla="*/ 4825445 w 5367949"/>
              <a:gd name="connsiteY73" fmla="*/ 819150 h 1478781"/>
              <a:gd name="connsiteX74" fmla="*/ 4882595 w 5367949"/>
              <a:gd name="connsiteY74" fmla="*/ 857250 h 1478781"/>
              <a:gd name="connsiteX75" fmla="*/ 4949270 w 5367949"/>
              <a:gd name="connsiteY75" fmla="*/ 876300 h 1478781"/>
              <a:gd name="connsiteX76" fmla="*/ 4977845 w 5367949"/>
              <a:gd name="connsiteY76" fmla="*/ 885825 h 1478781"/>
              <a:gd name="connsiteX77" fmla="*/ 5044520 w 5367949"/>
              <a:gd name="connsiteY77" fmla="*/ 904875 h 1478781"/>
              <a:gd name="connsiteX78" fmla="*/ 5102403 w 5367949"/>
              <a:gd name="connsiteY78" fmla="*/ 976679 h 1478781"/>
              <a:gd name="connsiteX79" fmla="*/ 5213038 w 5367949"/>
              <a:gd name="connsiteY79" fmla="*/ 1044819 h 1478781"/>
              <a:gd name="connsiteX80" fmla="*/ 5330276 w 5367949"/>
              <a:gd name="connsiteY80" fmla="*/ 1153072 h 1478781"/>
              <a:gd name="connsiteX81" fmla="*/ 5367949 w 5367949"/>
              <a:gd name="connsiteY81" fmla="*/ 1262757 h 1478781"/>
              <a:gd name="connsiteX82" fmla="*/ 4827889 w 5367949"/>
              <a:gd name="connsiteY82" fmla="*/ 1478781 h 1478781"/>
              <a:gd name="connsiteX83" fmla="*/ 579417 w 5367949"/>
              <a:gd name="connsiteY83" fmla="*/ 1478781 h 1478781"/>
              <a:gd name="connsiteX0" fmla="*/ 571547 w 5360079"/>
              <a:gd name="connsiteY0" fmla="*/ 1478781 h 1478781"/>
              <a:gd name="connsiteX1" fmla="*/ 0 w 5360079"/>
              <a:gd name="connsiteY1" fmla="*/ 1213006 h 1478781"/>
              <a:gd name="connsiteX2" fmla="*/ 182200 w 5360079"/>
              <a:gd name="connsiteY2" fmla="*/ 926998 h 1478781"/>
              <a:gd name="connsiteX3" fmla="*/ 247511 w 5360079"/>
              <a:gd name="connsiteY3" fmla="*/ 827135 h 1478781"/>
              <a:gd name="connsiteX4" fmla="*/ 319519 w 5360079"/>
              <a:gd name="connsiteY4" fmla="*/ 722697 h 1478781"/>
              <a:gd name="connsiteX5" fmla="*/ 359875 w 5360079"/>
              <a:gd name="connsiteY5" fmla="*/ 647700 h 1478781"/>
              <a:gd name="connsiteX6" fmla="*/ 388450 w 5360079"/>
              <a:gd name="connsiteY6" fmla="*/ 638175 h 1478781"/>
              <a:gd name="connsiteX7" fmla="*/ 445600 w 5360079"/>
              <a:gd name="connsiteY7" fmla="*/ 600075 h 1478781"/>
              <a:gd name="connsiteX8" fmla="*/ 502750 w 5360079"/>
              <a:gd name="connsiteY8" fmla="*/ 571500 h 1478781"/>
              <a:gd name="connsiteX9" fmla="*/ 531325 w 5360079"/>
              <a:gd name="connsiteY9" fmla="*/ 561975 h 1478781"/>
              <a:gd name="connsiteX10" fmla="*/ 588475 w 5360079"/>
              <a:gd name="connsiteY10" fmla="*/ 523875 h 1478781"/>
              <a:gd name="connsiteX11" fmla="*/ 617050 w 5360079"/>
              <a:gd name="connsiteY11" fmla="*/ 504825 h 1478781"/>
              <a:gd name="connsiteX12" fmla="*/ 645625 w 5360079"/>
              <a:gd name="connsiteY12" fmla="*/ 495300 h 1478781"/>
              <a:gd name="connsiteX13" fmla="*/ 674200 w 5360079"/>
              <a:gd name="connsiteY13" fmla="*/ 476250 h 1478781"/>
              <a:gd name="connsiteX14" fmla="*/ 731350 w 5360079"/>
              <a:gd name="connsiteY14" fmla="*/ 457200 h 1478781"/>
              <a:gd name="connsiteX15" fmla="*/ 836125 w 5360079"/>
              <a:gd name="connsiteY15" fmla="*/ 428625 h 1478781"/>
              <a:gd name="connsiteX16" fmla="*/ 1017100 w 5360079"/>
              <a:gd name="connsiteY16" fmla="*/ 409575 h 1478781"/>
              <a:gd name="connsiteX17" fmla="*/ 1112350 w 5360079"/>
              <a:gd name="connsiteY17" fmla="*/ 381000 h 1478781"/>
              <a:gd name="connsiteX18" fmla="*/ 1140925 w 5360079"/>
              <a:gd name="connsiteY18" fmla="*/ 361950 h 1478781"/>
              <a:gd name="connsiteX19" fmla="*/ 1198075 w 5360079"/>
              <a:gd name="connsiteY19" fmla="*/ 342900 h 1478781"/>
              <a:gd name="connsiteX20" fmla="*/ 1283800 w 5360079"/>
              <a:gd name="connsiteY20" fmla="*/ 304800 h 1478781"/>
              <a:gd name="connsiteX21" fmla="*/ 1369525 w 5360079"/>
              <a:gd name="connsiteY21" fmla="*/ 285750 h 1478781"/>
              <a:gd name="connsiteX22" fmla="*/ 1407625 w 5360079"/>
              <a:gd name="connsiteY22" fmla="*/ 276225 h 1478781"/>
              <a:gd name="connsiteX23" fmla="*/ 1598125 w 5360079"/>
              <a:gd name="connsiteY23" fmla="*/ 266700 h 1478781"/>
              <a:gd name="connsiteX24" fmla="*/ 1645750 w 5360079"/>
              <a:gd name="connsiteY24" fmla="*/ 257175 h 1478781"/>
              <a:gd name="connsiteX25" fmla="*/ 1674325 w 5360079"/>
              <a:gd name="connsiteY25" fmla="*/ 247650 h 1478781"/>
              <a:gd name="connsiteX26" fmla="*/ 1731475 w 5360079"/>
              <a:gd name="connsiteY26" fmla="*/ 238125 h 1478781"/>
              <a:gd name="connsiteX27" fmla="*/ 1845775 w 5360079"/>
              <a:gd name="connsiteY27" fmla="*/ 247650 h 1478781"/>
              <a:gd name="connsiteX28" fmla="*/ 2055325 w 5360079"/>
              <a:gd name="connsiteY28" fmla="*/ 228600 h 1478781"/>
              <a:gd name="connsiteX29" fmla="*/ 2141050 w 5360079"/>
              <a:gd name="connsiteY29" fmla="*/ 200025 h 1478781"/>
              <a:gd name="connsiteX30" fmla="*/ 2169625 w 5360079"/>
              <a:gd name="connsiteY30" fmla="*/ 190500 h 1478781"/>
              <a:gd name="connsiteX31" fmla="*/ 2198200 w 5360079"/>
              <a:gd name="connsiteY31" fmla="*/ 171450 h 1478781"/>
              <a:gd name="connsiteX32" fmla="*/ 2255350 w 5360079"/>
              <a:gd name="connsiteY32" fmla="*/ 152400 h 1478781"/>
              <a:gd name="connsiteX33" fmla="*/ 2341075 w 5360079"/>
              <a:gd name="connsiteY33" fmla="*/ 114300 h 1478781"/>
              <a:gd name="connsiteX34" fmla="*/ 2683975 w 5360079"/>
              <a:gd name="connsiteY34" fmla="*/ 95250 h 1478781"/>
              <a:gd name="connsiteX35" fmla="*/ 2769700 w 5360079"/>
              <a:gd name="connsiteY35" fmla="*/ 66675 h 1478781"/>
              <a:gd name="connsiteX36" fmla="*/ 2798275 w 5360079"/>
              <a:gd name="connsiteY36" fmla="*/ 57150 h 1478781"/>
              <a:gd name="connsiteX37" fmla="*/ 2826850 w 5360079"/>
              <a:gd name="connsiteY37" fmla="*/ 38100 h 1478781"/>
              <a:gd name="connsiteX38" fmla="*/ 2884000 w 5360079"/>
              <a:gd name="connsiteY38" fmla="*/ 19050 h 1478781"/>
              <a:gd name="connsiteX39" fmla="*/ 2950675 w 5360079"/>
              <a:gd name="connsiteY39" fmla="*/ 0 h 1478781"/>
              <a:gd name="connsiteX40" fmla="*/ 3169750 w 5360079"/>
              <a:gd name="connsiteY40" fmla="*/ 9525 h 1478781"/>
              <a:gd name="connsiteX41" fmla="*/ 3226900 w 5360079"/>
              <a:gd name="connsiteY41" fmla="*/ 28575 h 1478781"/>
              <a:gd name="connsiteX42" fmla="*/ 3265000 w 5360079"/>
              <a:gd name="connsiteY42" fmla="*/ 38100 h 1478781"/>
              <a:gd name="connsiteX43" fmla="*/ 3322150 w 5360079"/>
              <a:gd name="connsiteY43" fmla="*/ 57150 h 1478781"/>
              <a:gd name="connsiteX44" fmla="*/ 3379300 w 5360079"/>
              <a:gd name="connsiteY44" fmla="*/ 76200 h 1478781"/>
              <a:gd name="connsiteX45" fmla="*/ 3407875 w 5360079"/>
              <a:gd name="connsiteY45" fmla="*/ 85725 h 1478781"/>
              <a:gd name="connsiteX46" fmla="*/ 3436450 w 5360079"/>
              <a:gd name="connsiteY46" fmla="*/ 95250 h 1478781"/>
              <a:gd name="connsiteX47" fmla="*/ 3550750 w 5360079"/>
              <a:gd name="connsiteY47" fmla="*/ 104775 h 1478781"/>
              <a:gd name="connsiteX48" fmla="*/ 3607900 w 5360079"/>
              <a:gd name="connsiteY48" fmla="*/ 133350 h 1478781"/>
              <a:gd name="connsiteX49" fmla="*/ 3636475 w 5360079"/>
              <a:gd name="connsiteY49" fmla="*/ 161925 h 1478781"/>
              <a:gd name="connsiteX50" fmla="*/ 3693625 w 5360079"/>
              <a:gd name="connsiteY50" fmla="*/ 200025 h 1478781"/>
              <a:gd name="connsiteX51" fmla="*/ 3722200 w 5360079"/>
              <a:gd name="connsiteY51" fmla="*/ 219075 h 1478781"/>
              <a:gd name="connsiteX52" fmla="*/ 3750775 w 5360079"/>
              <a:gd name="connsiteY52" fmla="*/ 247650 h 1478781"/>
              <a:gd name="connsiteX53" fmla="*/ 3807925 w 5360079"/>
              <a:gd name="connsiteY53" fmla="*/ 266700 h 1478781"/>
              <a:gd name="connsiteX54" fmla="*/ 3865075 w 5360079"/>
              <a:gd name="connsiteY54" fmla="*/ 295275 h 1478781"/>
              <a:gd name="connsiteX55" fmla="*/ 3893650 w 5360079"/>
              <a:gd name="connsiteY55" fmla="*/ 314325 h 1478781"/>
              <a:gd name="connsiteX56" fmla="*/ 3931750 w 5360079"/>
              <a:gd name="connsiteY56" fmla="*/ 323850 h 1478781"/>
              <a:gd name="connsiteX57" fmla="*/ 4074625 w 5360079"/>
              <a:gd name="connsiteY57" fmla="*/ 342900 h 1478781"/>
              <a:gd name="connsiteX58" fmla="*/ 4131775 w 5360079"/>
              <a:gd name="connsiteY58" fmla="*/ 361950 h 1478781"/>
              <a:gd name="connsiteX59" fmla="*/ 4160350 w 5360079"/>
              <a:gd name="connsiteY59" fmla="*/ 371475 h 1478781"/>
              <a:gd name="connsiteX60" fmla="*/ 4217500 w 5360079"/>
              <a:gd name="connsiteY60" fmla="*/ 419100 h 1478781"/>
              <a:gd name="connsiteX61" fmla="*/ 4274650 w 5360079"/>
              <a:gd name="connsiteY61" fmla="*/ 457200 h 1478781"/>
              <a:gd name="connsiteX62" fmla="*/ 4303225 w 5360079"/>
              <a:gd name="connsiteY62" fmla="*/ 476250 h 1478781"/>
              <a:gd name="connsiteX63" fmla="*/ 4360375 w 5360079"/>
              <a:gd name="connsiteY63" fmla="*/ 514350 h 1478781"/>
              <a:gd name="connsiteX64" fmla="*/ 4388950 w 5360079"/>
              <a:gd name="connsiteY64" fmla="*/ 533400 h 1478781"/>
              <a:gd name="connsiteX65" fmla="*/ 4417525 w 5360079"/>
              <a:gd name="connsiteY65" fmla="*/ 542925 h 1478781"/>
              <a:gd name="connsiteX66" fmla="*/ 4503250 w 5360079"/>
              <a:gd name="connsiteY66" fmla="*/ 600075 h 1478781"/>
              <a:gd name="connsiteX67" fmla="*/ 4531825 w 5360079"/>
              <a:gd name="connsiteY67" fmla="*/ 628650 h 1478781"/>
              <a:gd name="connsiteX68" fmla="*/ 4560400 w 5360079"/>
              <a:gd name="connsiteY68" fmla="*/ 638175 h 1478781"/>
              <a:gd name="connsiteX69" fmla="*/ 4646125 w 5360079"/>
              <a:gd name="connsiteY69" fmla="*/ 695325 h 1478781"/>
              <a:gd name="connsiteX70" fmla="*/ 4674700 w 5360079"/>
              <a:gd name="connsiteY70" fmla="*/ 714375 h 1478781"/>
              <a:gd name="connsiteX71" fmla="*/ 4703275 w 5360079"/>
              <a:gd name="connsiteY71" fmla="*/ 733425 h 1478781"/>
              <a:gd name="connsiteX72" fmla="*/ 4789000 w 5360079"/>
              <a:gd name="connsiteY72" fmla="*/ 809625 h 1478781"/>
              <a:gd name="connsiteX73" fmla="*/ 4817575 w 5360079"/>
              <a:gd name="connsiteY73" fmla="*/ 819150 h 1478781"/>
              <a:gd name="connsiteX74" fmla="*/ 4874725 w 5360079"/>
              <a:gd name="connsiteY74" fmla="*/ 857250 h 1478781"/>
              <a:gd name="connsiteX75" fmla="*/ 4941400 w 5360079"/>
              <a:gd name="connsiteY75" fmla="*/ 876300 h 1478781"/>
              <a:gd name="connsiteX76" fmla="*/ 4969975 w 5360079"/>
              <a:gd name="connsiteY76" fmla="*/ 885825 h 1478781"/>
              <a:gd name="connsiteX77" fmla="*/ 5036650 w 5360079"/>
              <a:gd name="connsiteY77" fmla="*/ 904875 h 1478781"/>
              <a:gd name="connsiteX78" fmla="*/ 5094533 w 5360079"/>
              <a:gd name="connsiteY78" fmla="*/ 976679 h 1478781"/>
              <a:gd name="connsiteX79" fmla="*/ 5205168 w 5360079"/>
              <a:gd name="connsiteY79" fmla="*/ 1044819 h 1478781"/>
              <a:gd name="connsiteX80" fmla="*/ 5322406 w 5360079"/>
              <a:gd name="connsiteY80" fmla="*/ 1153072 h 1478781"/>
              <a:gd name="connsiteX81" fmla="*/ 5360079 w 5360079"/>
              <a:gd name="connsiteY81" fmla="*/ 1262757 h 1478781"/>
              <a:gd name="connsiteX82" fmla="*/ 4820019 w 5360079"/>
              <a:gd name="connsiteY82" fmla="*/ 1478781 h 1478781"/>
              <a:gd name="connsiteX83" fmla="*/ 571547 w 5360079"/>
              <a:gd name="connsiteY83" fmla="*/ 1478781 h 1478781"/>
              <a:gd name="connsiteX0" fmla="*/ 571547 w 5360079"/>
              <a:gd name="connsiteY0" fmla="*/ 1478781 h 1478781"/>
              <a:gd name="connsiteX1" fmla="*/ 0 w 5360079"/>
              <a:gd name="connsiteY1" fmla="*/ 1213006 h 1478781"/>
              <a:gd name="connsiteX2" fmla="*/ 150718 w 5360079"/>
              <a:gd name="connsiteY2" fmla="*/ 963117 h 1478781"/>
              <a:gd name="connsiteX3" fmla="*/ 247511 w 5360079"/>
              <a:gd name="connsiteY3" fmla="*/ 827135 h 1478781"/>
              <a:gd name="connsiteX4" fmla="*/ 319519 w 5360079"/>
              <a:gd name="connsiteY4" fmla="*/ 722697 h 1478781"/>
              <a:gd name="connsiteX5" fmla="*/ 359875 w 5360079"/>
              <a:gd name="connsiteY5" fmla="*/ 647700 h 1478781"/>
              <a:gd name="connsiteX6" fmla="*/ 388450 w 5360079"/>
              <a:gd name="connsiteY6" fmla="*/ 638175 h 1478781"/>
              <a:gd name="connsiteX7" fmla="*/ 445600 w 5360079"/>
              <a:gd name="connsiteY7" fmla="*/ 600075 h 1478781"/>
              <a:gd name="connsiteX8" fmla="*/ 502750 w 5360079"/>
              <a:gd name="connsiteY8" fmla="*/ 571500 h 1478781"/>
              <a:gd name="connsiteX9" fmla="*/ 531325 w 5360079"/>
              <a:gd name="connsiteY9" fmla="*/ 561975 h 1478781"/>
              <a:gd name="connsiteX10" fmla="*/ 588475 w 5360079"/>
              <a:gd name="connsiteY10" fmla="*/ 523875 h 1478781"/>
              <a:gd name="connsiteX11" fmla="*/ 617050 w 5360079"/>
              <a:gd name="connsiteY11" fmla="*/ 504825 h 1478781"/>
              <a:gd name="connsiteX12" fmla="*/ 645625 w 5360079"/>
              <a:gd name="connsiteY12" fmla="*/ 495300 h 1478781"/>
              <a:gd name="connsiteX13" fmla="*/ 674200 w 5360079"/>
              <a:gd name="connsiteY13" fmla="*/ 476250 h 1478781"/>
              <a:gd name="connsiteX14" fmla="*/ 731350 w 5360079"/>
              <a:gd name="connsiteY14" fmla="*/ 457200 h 1478781"/>
              <a:gd name="connsiteX15" fmla="*/ 836125 w 5360079"/>
              <a:gd name="connsiteY15" fmla="*/ 428625 h 1478781"/>
              <a:gd name="connsiteX16" fmla="*/ 1017100 w 5360079"/>
              <a:gd name="connsiteY16" fmla="*/ 409575 h 1478781"/>
              <a:gd name="connsiteX17" fmla="*/ 1112350 w 5360079"/>
              <a:gd name="connsiteY17" fmla="*/ 381000 h 1478781"/>
              <a:gd name="connsiteX18" fmla="*/ 1140925 w 5360079"/>
              <a:gd name="connsiteY18" fmla="*/ 361950 h 1478781"/>
              <a:gd name="connsiteX19" fmla="*/ 1198075 w 5360079"/>
              <a:gd name="connsiteY19" fmla="*/ 342900 h 1478781"/>
              <a:gd name="connsiteX20" fmla="*/ 1283800 w 5360079"/>
              <a:gd name="connsiteY20" fmla="*/ 304800 h 1478781"/>
              <a:gd name="connsiteX21" fmla="*/ 1369525 w 5360079"/>
              <a:gd name="connsiteY21" fmla="*/ 285750 h 1478781"/>
              <a:gd name="connsiteX22" fmla="*/ 1407625 w 5360079"/>
              <a:gd name="connsiteY22" fmla="*/ 276225 h 1478781"/>
              <a:gd name="connsiteX23" fmla="*/ 1598125 w 5360079"/>
              <a:gd name="connsiteY23" fmla="*/ 266700 h 1478781"/>
              <a:gd name="connsiteX24" fmla="*/ 1645750 w 5360079"/>
              <a:gd name="connsiteY24" fmla="*/ 257175 h 1478781"/>
              <a:gd name="connsiteX25" fmla="*/ 1674325 w 5360079"/>
              <a:gd name="connsiteY25" fmla="*/ 247650 h 1478781"/>
              <a:gd name="connsiteX26" fmla="*/ 1731475 w 5360079"/>
              <a:gd name="connsiteY26" fmla="*/ 238125 h 1478781"/>
              <a:gd name="connsiteX27" fmla="*/ 1845775 w 5360079"/>
              <a:gd name="connsiteY27" fmla="*/ 247650 h 1478781"/>
              <a:gd name="connsiteX28" fmla="*/ 2055325 w 5360079"/>
              <a:gd name="connsiteY28" fmla="*/ 228600 h 1478781"/>
              <a:gd name="connsiteX29" fmla="*/ 2141050 w 5360079"/>
              <a:gd name="connsiteY29" fmla="*/ 200025 h 1478781"/>
              <a:gd name="connsiteX30" fmla="*/ 2169625 w 5360079"/>
              <a:gd name="connsiteY30" fmla="*/ 190500 h 1478781"/>
              <a:gd name="connsiteX31" fmla="*/ 2198200 w 5360079"/>
              <a:gd name="connsiteY31" fmla="*/ 171450 h 1478781"/>
              <a:gd name="connsiteX32" fmla="*/ 2255350 w 5360079"/>
              <a:gd name="connsiteY32" fmla="*/ 152400 h 1478781"/>
              <a:gd name="connsiteX33" fmla="*/ 2341075 w 5360079"/>
              <a:gd name="connsiteY33" fmla="*/ 114300 h 1478781"/>
              <a:gd name="connsiteX34" fmla="*/ 2683975 w 5360079"/>
              <a:gd name="connsiteY34" fmla="*/ 95250 h 1478781"/>
              <a:gd name="connsiteX35" fmla="*/ 2769700 w 5360079"/>
              <a:gd name="connsiteY35" fmla="*/ 66675 h 1478781"/>
              <a:gd name="connsiteX36" fmla="*/ 2798275 w 5360079"/>
              <a:gd name="connsiteY36" fmla="*/ 57150 h 1478781"/>
              <a:gd name="connsiteX37" fmla="*/ 2826850 w 5360079"/>
              <a:gd name="connsiteY37" fmla="*/ 38100 h 1478781"/>
              <a:gd name="connsiteX38" fmla="*/ 2884000 w 5360079"/>
              <a:gd name="connsiteY38" fmla="*/ 19050 h 1478781"/>
              <a:gd name="connsiteX39" fmla="*/ 2950675 w 5360079"/>
              <a:gd name="connsiteY39" fmla="*/ 0 h 1478781"/>
              <a:gd name="connsiteX40" fmla="*/ 3169750 w 5360079"/>
              <a:gd name="connsiteY40" fmla="*/ 9525 h 1478781"/>
              <a:gd name="connsiteX41" fmla="*/ 3226900 w 5360079"/>
              <a:gd name="connsiteY41" fmla="*/ 28575 h 1478781"/>
              <a:gd name="connsiteX42" fmla="*/ 3265000 w 5360079"/>
              <a:gd name="connsiteY42" fmla="*/ 38100 h 1478781"/>
              <a:gd name="connsiteX43" fmla="*/ 3322150 w 5360079"/>
              <a:gd name="connsiteY43" fmla="*/ 57150 h 1478781"/>
              <a:gd name="connsiteX44" fmla="*/ 3379300 w 5360079"/>
              <a:gd name="connsiteY44" fmla="*/ 76200 h 1478781"/>
              <a:gd name="connsiteX45" fmla="*/ 3407875 w 5360079"/>
              <a:gd name="connsiteY45" fmla="*/ 85725 h 1478781"/>
              <a:gd name="connsiteX46" fmla="*/ 3436450 w 5360079"/>
              <a:gd name="connsiteY46" fmla="*/ 95250 h 1478781"/>
              <a:gd name="connsiteX47" fmla="*/ 3550750 w 5360079"/>
              <a:gd name="connsiteY47" fmla="*/ 104775 h 1478781"/>
              <a:gd name="connsiteX48" fmla="*/ 3607900 w 5360079"/>
              <a:gd name="connsiteY48" fmla="*/ 133350 h 1478781"/>
              <a:gd name="connsiteX49" fmla="*/ 3636475 w 5360079"/>
              <a:gd name="connsiteY49" fmla="*/ 161925 h 1478781"/>
              <a:gd name="connsiteX50" fmla="*/ 3693625 w 5360079"/>
              <a:gd name="connsiteY50" fmla="*/ 200025 h 1478781"/>
              <a:gd name="connsiteX51" fmla="*/ 3722200 w 5360079"/>
              <a:gd name="connsiteY51" fmla="*/ 219075 h 1478781"/>
              <a:gd name="connsiteX52" fmla="*/ 3750775 w 5360079"/>
              <a:gd name="connsiteY52" fmla="*/ 247650 h 1478781"/>
              <a:gd name="connsiteX53" fmla="*/ 3807925 w 5360079"/>
              <a:gd name="connsiteY53" fmla="*/ 266700 h 1478781"/>
              <a:gd name="connsiteX54" fmla="*/ 3865075 w 5360079"/>
              <a:gd name="connsiteY54" fmla="*/ 295275 h 1478781"/>
              <a:gd name="connsiteX55" fmla="*/ 3893650 w 5360079"/>
              <a:gd name="connsiteY55" fmla="*/ 314325 h 1478781"/>
              <a:gd name="connsiteX56" fmla="*/ 3931750 w 5360079"/>
              <a:gd name="connsiteY56" fmla="*/ 323850 h 1478781"/>
              <a:gd name="connsiteX57" fmla="*/ 4074625 w 5360079"/>
              <a:gd name="connsiteY57" fmla="*/ 342900 h 1478781"/>
              <a:gd name="connsiteX58" fmla="*/ 4131775 w 5360079"/>
              <a:gd name="connsiteY58" fmla="*/ 361950 h 1478781"/>
              <a:gd name="connsiteX59" fmla="*/ 4160350 w 5360079"/>
              <a:gd name="connsiteY59" fmla="*/ 371475 h 1478781"/>
              <a:gd name="connsiteX60" fmla="*/ 4217500 w 5360079"/>
              <a:gd name="connsiteY60" fmla="*/ 419100 h 1478781"/>
              <a:gd name="connsiteX61" fmla="*/ 4274650 w 5360079"/>
              <a:gd name="connsiteY61" fmla="*/ 457200 h 1478781"/>
              <a:gd name="connsiteX62" fmla="*/ 4303225 w 5360079"/>
              <a:gd name="connsiteY62" fmla="*/ 476250 h 1478781"/>
              <a:gd name="connsiteX63" fmla="*/ 4360375 w 5360079"/>
              <a:gd name="connsiteY63" fmla="*/ 514350 h 1478781"/>
              <a:gd name="connsiteX64" fmla="*/ 4388950 w 5360079"/>
              <a:gd name="connsiteY64" fmla="*/ 533400 h 1478781"/>
              <a:gd name="connsiteX65" fmla="*/ 4417525 w 5360079"/>
              <a:gd name="connsiteY65" fmla="*/ 542925 h 1478781"/>
              <a:gd name="connsiteX66" fmla="*/ 4503250 w 5360079"/>
              <a:gd name="connsiteY66" fmla="*/ 600075 h 1478781"/>
              <a:gd name="connsiteX67" fmla="*/ 4531825 w 5360079"/>
              <a:gd name="connsiteY67" fmla="*/ 628650 h 1478781"/>
              <a:gd name="connsiteX68" fmla="*/ 4560400 w 5360079"/>
              <a:gd name="connsiteY68" fmla="*/ 638175 h 1478781"/>
              <a:gd name="connsiteX69" fmla="*/ 4646125 w 5360079"/>
              <a:gd name="connsiteY69" fmla="*/ 695325 h 1478781"/>
              <a:gd name="connsiteX70" fmla="*/ 4674700 w 5360079"/>
              <a:gd name="connsiteY70" fmla="*/ 714375 h 1478781"/>
              <a:gd name="connsiteX71" fmla="*/ 4703275 w 5360079"/>
              <a:gd name="connsiteY71" fmla="*/ 733425 h 1478781"/>
              <a:gd name="connsiteX72" fmla="*/ 4789000 w 5360079"/>
              <a:gd name="connsiteY72" fmla="*/ 809625 h 1478781"/>
              <a:gd name="connsiteX73" fmla="*/ 4817575 w 5360079"/>
              <a:gd name="connsiteY73" fmla="*/ 819150 h 1478781"/>
              <a:gd name="connsiteX74" fmla="*/ 4874725 w 5360079"/>
              <a:gd name="connsiteY74" fmla="*/ 857250 h 1478781"/>
              <a:gd name="connsiteX75" fmla="*/ 4941400 w 5360079"/>
              <a:gd name="connsiteY75" fmla="*/ 876300 h 1478781"/>
              <a:gd name="connsiteX76" fmla="*/ 4969975 w 5360079"/>
              <a:gd name="connsiteY76" fmla="*/ 885825 h 1478781"/>
              <a:gd name="connsiteX77" fmla="*/ 5036650 w 5360079"/>
              <a:gd name="connsiteY77" fmla="*/ 904875 h 1478781"/>
              <a:gd name="connsiteX78" fmla="*/ 5094533 w 5360079"/>
              <a:gd name="connsiteY78" fmla="*/ 976679 h 1478781"/>
              <a:gd name="connsiteX79" fmla="*/ 5205168 w 5360079"/>
              <a:gd name="connsiteY79" fmla="*/ 1044819 h 1478781"/>
              <a:gd name="connsiteX80" fmla="*/ 5322406 w 5360079"/>
              <a:gd name="connsiteY80" fmla="*/ 1153072 h 1478781"/>
              <a:gd name="connsiteX81" fmla="*/ 5360079 w 5360079"/>
              <a:gd name="connsiteY81" fmla="*/ 1262757 h 1478781"/>
              <a:gd name="connsiteX82" fmla="*/ 4820019 w 5360079"/>
              <a:gd name="connsiteY82" fmla="*/ 1478781 h 1478781"/>
              <a:gd name="connsiteX83" fmla="*/ 571547 w 5360079"/>
              <a:gd name="connsiteY83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78264 w 5387625"/>
              <a:gd name="connsiteY2" fmla="*/ 963117 h 1478781"/>
              <a:gd name="connsiteX3" fmla="*/ 275057 w 5387625"/>
              <a:gd name="connsiteY3" fmla="*/ 827135 h 1478781"/>
              <a:gd name="connsiteX4" fmla="*/ 347065 w 5387625"/>
              <a:gd name="connsiteY4" fmla="*/ 722697 h 1478781"/>
              <a:gd name="connsiteX5" fmla="*/ 387421 w 5387625"/>
              <a:gd name="connsiteY5" fmla="*/ 647700 h 1478781"/>
              <a:gd name="connsiteX6" fmla="*/ 415996 w 5387625"/>
              <a:gd name="connsiteY6" fmla="*/ 638175 h 1478781"/>
              <a:gd name="connsiteX7" fmla="*/ 473146 w 5387625"/>
              <a:gd name="connsiteY7" fmla="*/ 600075 h 1478781"/>
              <a:gd name="connsiteX8" fmla="*/ 530296 w 5387625"/>
              <a:gd name="connsiteY8" fmla="*/ 571500 h 1478781"/>
              <a:gd name="connsiteX9" fmla="*/ 558871 w 5387625"/>
              <a:gd name="connsiteY9" fmla="*/ 561975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673171 w 5387625"/>
              <a:gd name="connsiteY12" fmla="*/ 495300 h 1478781"/>
              <a:gd name="connsiteX13" fmla="*/ 701746 w 5387625"/>
              <a:gd name="connsiteY13" fmla="*/ 476250 h 1478781"/>
              <a:gd name="connsiteX14" fmla="*/ 758896 w 5387625"/>
              <a:gd name="connsiteY14" fmla="*/ 457200 h 1478781"/>
              <a:gd name="connsiteX15" fmla="*/ 863671 w 5387625"/>
              <a:gd name="connsiteY15" fmla="*/ 428625 h 1478781"/>
              <a:gd name="connsiteX16" fmla="*/ 1044646 w 5387625"/>
              <a:gd name="connsiteY16" fmla="*/ 409575 h 1478781"/>
              <a:gd name="connsiteX17" fmla="*/ 1139896 w 5387625"/>
              <a:gd name="connsiteY17" fmla="*/ 381000 h 1478781"/>
              <a:gd name="connsiteX18" fmla="*/ 1168471 w 5387625"/>
              <a:gd name="connsiteY18" fmla="*/ 361950 h 1478781"/>
              <a:gd name="connsiteX19" fmla="*/ 1225621 w 5387625"/>
              <a:gd name="connsiteY19" fmla="*/ 342900 h 1478781"/>
              <a:gd name="connsiteX20" fmla="*/ 1311346 w 5387625"/>
              <a:gd name="connsiteY20" fmla="*/ 304800 h 1478781"/>
              <a:gd name="connsiteX21" fmla="*/ 1397071 w 5387625"/>
              <a:gd name="connsiteY21" fmla="*/ 285750 h 1478781"/>
              <a:gd name="connsiteX22" fmla="*/ 1435171 w 5387625"/>
              <a:gd name="connsiteY22" fmla="*/ 276225 h 1478781"/>
              <a:gd name="connsiteX23" fmla="*/ 1625671 w 5387625"/>
              <a:gd name="connsiteY23" fmla="*/ 266700 h 1478781"/>
              <a:gd name="connsiteX24" fmla="*/ 1673296 w 5387625"/>
              <a:gd name="connsiteY24" fmla="*/ 257175 h 1478781"/>
              <a:gd name="connsiteX25" fmla="*/ 1701871 w 5387625"/>
              <a:gd name="connsiteY25" fmla="*/ 247650 h 1478781"/>
              <a:gd name="connsiteX26" fmla="*/ 1759021 w 5387625"/>
              <a:gd name="connsiteY26" fmla="*/ 238125 h 1478781"/>
              <a:gd name="connsiteX27" fmla="*/ 1873321 w 5387625"/>
              <a:gd name="connsiteY27" fmla="*/ 247650 h 1478781"/>
              <a:gd name="connsiteX28" fmla="*/ 2082871 w 5387625"/>
              <a:gd name="connsiteY28" fmla="*/ 228600 h 1478781"/>
              <a:gd name="connsiteX29" fmla="*/ 2168596 w 5387625"/>
              <a:gd name="connsiteY29" fmla="*/ 200025 h 1478781"/>
              <a:gd name="connsiteX30" fmla="*/ 2197171 w 5387625"/>
              <a:gd name="connsiteY30" fmla="*/ 190500 h 1478781"/>
              <a:gd name="connsiteX31" fmla="*/ 2225746 w 5387625"/>
              <a:gd name="connsiteY31" fmla="*/ 171450 h 1478781"/>
              <a:gd name="connsiteX32" fmla="*/ 2282896 w 5387625"/>
              <a:gd name="connsiteY32" fmla="*/ 152400 h 1478781"/>
              <a:gd name="connsiteX33" fmla="*/ 2368621 w 5387625"/>
              <a:gd name="connsiteY33" fmla="*/ 114300 h 1478781"/>
              <a:gd name="connsiteX34" fmla="*/ 2711521 w 5387625"/>
              <a:gd name="connsiteY34" fmla="*/ 95250 h 1478781"/>
              <a:gd name="connsiteX35" fmla="*/ 2797246 w 5387625"/>
              <a:gd name="connsiteY35" fmla="*/ 66675 h 1478781"/>
              <a:gd name="connsiteX36" fmla="*/ 2825821 w 5387625"/>
              <a:gd name="connsiteY36" fmla="*/ 57150 h 1478781"/>
              <a:gd name="connsiteX37" fmla="*/ 2854396 w 5387625"/>
              <a:gd name="connsiteY37" fmla="*/ 38100 h 1478781"/>
              <a:gd name="connsiteX38" fmla="*/ 2911546 w 5387625"/>
              <a:gd name="connsiteY38" fmla="*/ 19050 h 1478781"/>
              <a:gd name="connsiteX39" fmla="*/ 2978221 w 5387625"/>
              <a:gd name="connsiteY39" fmla="*/ 0 h 1478781"/>
              <a:gd name="connsiteX40" fmla="*/ 3197296 w 5387625"/>
              <a:gd name="connsiteY40" fmla="*/ 9525 h 1478781"/>
              <a:gd name="connsiteX41" fmla="*/ 3254446 w 5387625"/>
              <a:gd name="connsiteY41" fmla="*/ 28575 h 1478781"/>
              <a:gd name="connsiteX42" fmla="*/ 3292546 w 5387625"/>
              <a:gd name="connsiteY42" fmla="*/ 38100 h 1478781"/>
              <a:gd name="connsiteX43" fmla="*/ 3349696 w 5387625"/>
              <a:gd name="connsiteY43" fmla="*/ 57150 h 1478781"/>
              <a:gd name="connsiteX44" fmla="*/ 3406846 w 5387625"/>
              <a:gd name="connsiteY44" fmla="*/ 76200 h 1478781"/>
              <a:gd name="connsiteX45" fmla="*/ 3435421 w 5387625"/>
              <a:gd name="connsiteY45" fmla="*/ 85725 h 1478781"/>
              <a:gd name="connsiteX46" fmla="*/ 3463996 w 5387625"/>
              <a:gd name="connsiteY46" fmla="*/ 95250 h 1478781"/>
              <a:gd name="connsiteX47" fmla="*/ 3578296 w 5387625"/>
              <a:gd name="connsiteY47" fmla="*/ 104775 h 1478781"/>
              <a:gd name="connsiteX48" fmla="*/ 3635446 w 5387625"/>
              <a:gd name="connsiteY48" fmla="*/ 133350 h 1478781"/>
              <a:gd name="connsiteX49" fmla="*/ 3664021 w 5387625"/>
              <a:gd name="connsiteY49" fmla="*/ 161925 h 1478781"/>
              <a:gd name="connsiteX50" fmla="*/ 3721171 w 5387625"/>
              <a:gd name="connsiteY50" fmla="*/ 200025 h 1478781"/>
              <a:gd name="connsiteX51" fmla="*/ 3749746 w 5387625"/>
              <a:gd name="connsiteY51" fmla="*/ 219075 h 1478781"/>
              <a:gd name="connsiteX52" fmla="*/ 3778321 w 5387625"/>
              <a:gd name="connsiteY52" fmla="*/ 247650 h 1478781"/>
              <a:gd name="connsiteX53" fmla="*/ 3835471 w 5387625"/>
              <a:gd name="connsiteY53" fmla="*/ 266700 h 1478781"/>
              <a:gd name="connsiteX54" fmla="*/ 3892621 w 5387625"/>
              <a:gd name="connsiteY54" fmla="*/ 295275 h 1478781"/>
              <a:gd name="connsiteX55" fmla="*/ 3921196 w 5387625"/>
              <a:gd name="connsiteY55" fmla="*/ 314325 h 1478781"/>
              <a:gd name="connsiteX56" fmla="*/ 3959296 w 5387625"/>
              <a:gd name="connsiteY56" fmla="*/ 323850 h 1478781"/>
              <a:gd name="connsiteX57" fmla="*/ 4102171 w 5387625"/>
              <a:gd name="connsiteY57" fmla="*/ 342900 h 1478781"/>
              <a:gd name="connsiteX58" fmla="*/ 4159321 w 5387625"/>
              <a:gd name="connsiteY58" fmla="*/ 361950 h 1478781"/>
              <a:gd name="connsiteX59" fmla="*/ 4187896 w 5387625"/>
              <a:gd name="connsiteY59" fmla="*/ 371475 h 1478781"/>
              <a:gd name="connsiteX60" fmla="*/ 4245046 w 5387625"/>
              <a:gd name="connsiteY60" fmla="*/ 419100 h 1478781"/>
              <a:gd name="connsiteX61" fmla="*/ 4302196 w 5387625"/>
              <a:gd name="connsiteY61" fmla="*/ 457200 h 1478781"/>
              <a:gd name="connsiteX62" fmla="*/ 4330771 w 5387625"/>
              <a:gd name="connsiteY62" fmla="*/ 476250 h 1478781"/>
              <a:gd name="connsiteX63" fmla="*/ 4387921 w 5387625"/>
              <a:gd name="connsiteY63" fmla="*/ 514350 h 1478781"/>
              <a:gd name="connsiteX64" fmla="*/ 4416496 w 5387625"/>
              <a:gd name="connsiteY64" fmla="*/ 533400 h 1478781"/>
              <a:gd name="connsiteX65" fmla="*/ 4445071 w 5387625"/>
              <a:gd name="connsiteY65" fmla="*/ 542925 h 1478781"/>
              <a:gd name="connsiteX66" fmla="*/ 4530796 w 5387625"/>
              <a:gd name="connsiteY66" fmla="*/ 600075 h 1478781"/>
              <a:gd name="connsiteX67" fmla="*/ 4559371 w 5387625"/>
              <a:gd name="connsiteY67" fmla="*/ 628650 h 1478781"/>
              <a:gd name="connsiteX68" fmla="*/ 4587946 w 5387625"/>
              <a:gd name="connsiteY68" fmla="*/ 638175 h 1478781"/>
              <a:gd name="connsiteX69" fmla="*/ 4673671 w 5387625"/>
              <a:gd name="connsiteY69" fmla="*/ 695325 h 1478781"/>
              <a:gd name="connsiteX70" fmla="*/ 4702246 w 5387625"/>
              <a:gd name="connsiteY70" fmla="*/ 714375 h 1478781"/>
              <a:gd name="connsiteX71" fmla="*/ 4730821 w 5387625"/>
              <a:gd name="connsiteY71" fmla="*/ 733425 h 1478781"/>
              <a:gd name="connsiteX72" fmla="*/ 4816546 w 5387625"/>
              <a:gd name="connsiteY72" fmla="*/ 809625 h 1478781"/>
              <a:gd name="connsiteX73" fmla="*/ 4845121 w 5387625"/>
              <a:gd name="connsiteY73" fmla="*/ 819150 h 1478781"/>
              <a:gd name="connsiteX74" fmla="*/ 4902271 w 5387625"/>
              <a:gd name="connsiteY74" fmla="*/ 857250 h 1478781"/>
              <a:gd name="connsiteX75" fmla="*/ 4968946 w 5387625"/>
              <a:gd name="connsiteY75" fmla="*/ 876300 h 1478781"/>
              <a:gd name="connsiteX76" fmla="*/ 4997521 w 5387625"/>
              <a:gd name="connsiteY76" fmla="*/ 885825 h 1478781"/>
              <a:gd name="connsiteX77" fmla="*/ 5064196 w 5387625"/>
              <a:gd name="connsiteY77" fmla="*/ 904875 h 1478781"/>
              <a:gd name="connsiteX78" fmla="*/ 5122079 w 5387625"/>
              <a:gd name="connsiteY78" fmla="*/ 976679 h 1478781"/>
              <a:gd name="connsiteX79" fmla="*/ 5232714 w 5387625"/>
              <a:gd name="connsiteY79" fmla="*/ 1044819 h 1478781"/>
              <a:gd name="connsiteX80" fmla="*/ 5349952 w 5387625"/>
              <a:gd name="connsiteY80" fmla="*/ 1153072 h 1478781"/>
              <a:gd name="connsiteX81" fmla="*/ 5387625 w 5387625"/>
              <a:gd name="connsiteY81" fmla="*/ 1262757 h 1478781"/>
              <a:gd name="connsiteX82" fmla="*/ 4847565 w 5387625"/>
              <a:gd name="connsiteY82" fmla="*/ 1478781 h 1478781"/>
              <a:gd name="connsiteX83" fmla="*/ 599093 w 5387625"/>
              <a:gd name="connsiteY83" fmla="*/ 1478781 h 1478781"/>
              <a:gd name="connsiteX0" fmla="*/ 599093 w 5387625"/>
              <a:gd name="connsiteY0" fmla="*/ 1478781 h 1478781"/>
              <a:gd name="connsiteX1" fmla="*/ 358421 w 5387625"/>
              <a:gd name="connsiteY1" fmla="*/ 1390506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46782 w 5387625"/>
              <a:gd name="connsiteY3" fmla="*/ 1039369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701746 w 5387625"/>
              <a:gd name="connsiteY13" fmla="*/ 476250 h 1478781"/>
              <a:gd name="connsiteX14" fmla="*/ 758896 w 5387625"/>
              <a:gd name="connsiteY14" fmla="*/ 457200 h 1478781"/>
              <a:gd name="connsiteX15" fmla="*/ 863671 w 5387625"/>
              <a:gd name="connsiteY15" fmla="*/ 428625 h 1478781"/>
              <a:gd name="connsiteX16" fmla="*/ 1044646 w 5387625"/>
              <a:gd name="connsiteY16" fmla="*/ 409575 h 1478781"/>
              <a:gd name="connsiteX17" fmla="*/ 1139896 w 5387625"/>
              <a:gd name="connsiteY17" fmla="*/ 381000 h 1478781"/>
              <a:gd name="connsiteX18" fmla="*/ 1168471 w 5387625"/>
              <a:gd name="connsiteY18" fmla="*/ 361950 h 1478781"/>
              <a:gd name="connsiteX19" fmla="*/ 1225621 w 5387625"/>
              <a:gd name="connsiteY19" fmla="*/ 342900 h 1478781"/>
              <a:gd name="connsiteX20" fmla="*/ 1311346 w 5387625"/>
              <a:gd name="connsiteY20" fmla="*/ 304800 h 1478781"/>
              <a:gd name="connsiteX21" fmla="*/ 1397071 w 5387625"/>
              <a:gd name="connsiteY21" fmla="*/ 285750 h 1478781"/>
              <a:gd name="connsiteX22" fmla="*/ 1435171 w 5387625"/>
              <a:gd name="connsiteY22" fmla="*/ 276225 h 1478781"/>
              <a:gd name="connsiteX23" fmla="*/ 1377752 w 5387625"/>
              <a:gd name="connsiteY23" fmla="*/ 423215 h 1478781"/>
              <a:gd name="connsiteX24" fmla="*/ 1472600 w 5387625"/>
              <a:gd name="connsiteY24" fmla="*/ 417704 h 1478781"/>
              <a:gd name="connsiteX25" fmla="*/ 1591685 w 5387625"/>
              <a:gd name="connsiteY25" fmla="*/ 380086 h 1478781"/>
              <a:gd name="connsiteX26" fmla="*/ 1723604 w 5387625"/>
              <a:gd name="connsiteY26" fmla="*/ 326415 h 1478781"/>
              <a:gd name="connsiteX27" fmla="*/ 1830033 w 5387625"/>
              <a:gd name="connsiteY27" fmla="*/ 295809 h 1478781"/>
              <a:gd name="connsiteX28" fmla="*/ 2082871 w 5387625"/>
              <a:gd name="connsiteY28" fmla="*/ 228600 h 1478781"/>
              <a:gd name="connsiteX29" fmla="*/ 2168596 w 5387625"/>
              <a:gd name="connsiteY29" fmla="*/ 200025 h 1478781"/>
              <a:gd name="connsiteX30" fmla="*/ 2197171 w 5387625"/>
              <a:gd name="connsiteY30" fmla="*/ 190500 h 1478781"/>
              <a:gd name="connsiteX31" fmla="*/ 2225746 w 5387625"/>
              <a:gd name="connsiteY31" fmla="*/ 171450 h 1478781"/>
              <a:gd name="connsiteX32" fmla="*/ 2282896 w 5387625"/>
              <a:gd name="connsiteY32" fmla="*/ 152400 h 1478781"/>
              <a:gd name="connsiteX33" fmla="*/ 2368621 w 5387625"/>
              <a:gd name="connsiteY33" fmla="*/ 114300 h 1478781"/>
              <a:gd name="connsiteX34" fmla="*/ 2711521 w 5387625"/>
              <a:gd name="connsiteY34" fmla="*/ 95250 h 1478781"/>
              <a:gd name="connsiteX35" fmla="*/ 2797246 w 5387625"/>
              <a:gd name="connsiteY35" fmla="*/ 66675 h 1478781"/>
              <a:gd name="connsiteX36" fmla="*/ 2825821 w 5387625"/>
              <a:gd name="connsiteY36" fmla="*/ 57150 h 1478781"/>
              <a:gd name="connsiteX37" fmla="*/ 2854396 w 5387625"/>
              <a:gd name="connsiteY37" fmla="*/ 38100 h 1478781"/>
              <a:gd name="connsiteX38" fmla="*/ 2911546 w 5387625"/>
              <a:gd name="connsiteY38" fmla="*/ 19050 h 1478781"/>
              <a:gd name="connsiteX39" fmla="*/ 2978221 w 5387625"/>
              <a:gd name="connsiteY39" fmla="*/ 0 h 1478781"/>
              <a:gd name="connsiteX40" fmla="*/ 3197296 w 5387625"/>
              <a:gd name="connsiteY40" fmla="*/ 9525 h 1478781"/>
              <a:gd name="connsiteX41" fmla="*/ 3254446 w 5387625"/>
              <a:gd name="connsiteY41" fmla="*/ 28575 h 1478781"/>
              <a:gd name="connsiteX42" fmla="*/ 3292546 w 5387625"/>
              <a:gd name="connsiteY42" fmla="*/ 38100 h 1478781"/>
              <a:gd name="connsiteX43" fmla="*/ 3349696 w 5387625"/>
              <a:gd name="connsiteY43" fmla="*/ 57150 h 1478781"/>
              <a:gd name="connsiteX44" fmla="*/ 3406846 w 5387625"/>
              <a:gd name="connsiteY44" fmla="*/ 76200 h 1478781"/>
              <a:gd name="connsiteX45" fmla="*/ 3435421 w 5387625"/>
              <a:gd name="connsiteY45" fmla="*/ 85725 h 1478781"/>
              <a:gd name="connsiteX46" fmla="*/ 3463996 w 5387625"/>
              <a:gd name="connsiteY46" fmla="*/ 95250 h 1478781"/>
              <a:gd name="connsiteX47" fmla="*/ 3578296 w 5387625"/>
              <a:gd name="connsiteY47" fmla="*/ 104775 h 1478781"/>
              <a:gd name="connsiteX48" fmla="*/ 3635446 w 5387625"/>
              <a:gd name="connsiteY48" fmla="*/ 133350 h 1478781"/>
              <a:gd name="connsiteX49" fmla="*/ 3664021 w 5387625"/>
              <a:gd name="connsiteY49" fmla="*/ 161925 h 1478781"/>
              <a:gd name="connsiteX50" fmla="*/ 3721171 w 5387625"/>
              <a:gd name="connsiteY50" fmla="*/ 200025 h 1478781"/>
              <a:gd name="connsiteX51" fmla="*/ 3749746 w 5387625"/>
              <a:gd name="connsiteY51" fmla="*/ 219075 h 1478781"/>
              <a:gd name="connsiteX52" fmla="*/ 3778321 w 5387625"/>
              <a:gd name="connsiteY52" fmla="*/ 247650 h 1478781"/>
              <a:gd name="connsiteX53" fmla="*/ 3835471 w 5387625"/>
              <a:gd name="connsiteY53" fmla="*/ 266700 h 1478781"/>
              <a:gd name="connsiteX54" fmla="*/ 3892621 w 5387625"/>
              <a:gd name="connsiteY54" fmla="*/ 295275 h 1478781"/>
              <a:gd name="connsiteX55" fmla="*/ 3921196 w 5387625"/>
              <a:gd name="connsiteY55" fmla="*/ 314325 h 1478781"/>
              <a:gd name="connsiteX56" fmla="*/ 3959296 w 5387625"/>
              <a:gd name="connsiteY56" fmla="*/ 323850 h 1478781"/>
              <a:gd name="connsiteX57" fmla="*/ 4102171 w 5387625"/>
              <a:gd name="connsiteY57" fmla="*/ 342900 h 1478781"/>
              <a:gd name="connsiteX58" fmla="*/ 4159321 w 5387625"/>
              <a:gd name="connsiteY58" fmla="*/ 361950 h 1478781"/>
              <a:gd name="connsiteX59" fmla="*/ 4187896 w 5387625"/>
              <a:gd name="connsiteY59" fmla="*/ 371475 h 1478781"/>
              <a:gd name="connsiteX60" fmla="*/ 4245046 w 5387625"/>
              <a:gd name="connsiteY60" fmla="*/ 419100 h 1478781"/>
              <a:gd name="connsiteX61" fmla="*/ 4302196 w 5387625"/>
              <a:gd name="connsiteY61" fmla="*/ 457200 h 1478781"/>
              <a:gd name="connsiteX62" fmla="*/ 4330771 w 5387625"/>
              <a:gd name="connsiteY62" fmla="*/ 476250 h 1478781"/>
              <a:gd name="connsiteX63" fmla="*/ 4387921 w 5387625"/>
              <a:gd name="connsiteY63" fmla="*/ 514350 h 1478781"/>
              <a:gd name="connsiteX64" fmla="*/ 4416496 w 5387625"/>
              <a:gd name="connsiteY64" fmla="*/ 533400 h 1478781"/>
              <a:gd name="connsiteX65" fmla="*/ 4445071 w 5387625"/>
              <a:gd name="connsiteY65" fmla="*/ 542925 h 1478781"/>
              <a:gd name="connsiteX66" fmla="*/ 4530796 w 5387625"/>
              <a:gd name="connsiteY66" fmla="*/ 600075 h 1478781"/>
              <a:gd name="connsiteX67" fmla="*/ 4559371 w 5387625"/>
              <a:gd name="connsiteY67" fmla="*/ 628650 h 1478781"/>
              <a:gd name="connsiteX68" fmla="*/ 4587946 w 5387625"/>
              <a:gd name="connsiteY68" fmla="*/ 638175 h 1478781"/>
              <a:gd name="connsiteX69" fmla="*/ 4673671 w 5387625"/>
              <a:gd name="connsiteY69" fmla="*/ 695325 h 1478781"/>
              <a:gd name="connsiteX70" fmla="*/ 4702246 w 5387625"/>
              <a:gd name="connsiteY70" fmla="*/ 714375 h 1478781"/>
              <a:gd name="connsiteX71" fmla="*/ 4730821 w 5387625"/>
              <a:gd name="connsiteY71" fmla="*/ 733425 h 1478781"/>
              <a:gd name="connsiteX72" fmla="*/ 4816546 w 5387625"/>
              <a:gd name="connsiteY72" fmla="*/ 809625 h 1478781"/>
              <a:gd name="connsiteX73" fmla="*/ 4845121 w 5387625"/>
              <a:gd name="connsiteY73" fmla="*/ 819150 h 1478781"/>
              <a:gd name="connsiteX74" fmla="*/ 4902271 w 5387625"/>
              <a:gd name="connsiteY74" fmla="*/ 857250 h 1478781"/>
              <a:gd name="connsiteX75" fmla="*/ 4968946 w 5387625"/>
              <a:gd name="connsiteY75" fmla="*/ 876300 h 1478781"/>
              <a:gd name="connsiteX76" fmla="*/ 4997521 w 5387625"/>
              <a:gd name="connsiteY76" fmla="*/ 885825 h 1478781"/>
              <a:gd name="connsiteX77" fmla="*/ 5064196 w 5387625"/>
              <a:gd name="connsiteY77" fmla="*/ 904875 h 1478781"/>
              <a:gd name="connsiteX78" fmla="*/ 5122079 w 5387625"/>
              <a:gd name="connsiteY78" fmla="*/ 976679 h 1478781"/>
              <a:gd name="connsiteX79" fmla="*/ 5232714 w 5387625"/>
              <a:gd name="connsiteY79" fmla="*/ 1044819 h 1478781"/>
              <a:gd name="connsiteX80" fmla="*/ 5349952 w 5387625"/>
              <a:gd name="connsiteY80" fmla="*/ 1153072 h 1478781"/>
              <a:gd name="connsiteX81" fmla="*/ 5387625 w 5387625"/>
              <a:gd name="connsiteY81" fmla="*/ 1262757 h 1478781"/>
              <a:gd name="connsiteX82" fmla="*/ 4847565 w 5387625"/>
              <a:gd name="connsiteY82" fmla="*/ 1478781 h 1478781"/>
              <a:gd name="connsiteX83" fmla="*/ 599093 w 5387625"/>
              <a:gd name="connsiteY83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06559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97071 w 5387625"/>
              <a:gd name="connsiteY19" fmla="*/ 285750 h 1478781"/>
              <a:gd name="connsiteX20" fmla="*/ 1435171 w 5387625"/>
              <a:gd name="connsiteY20" fmla="*/ 276225 h 1478781"/>
              <a:gd name="connsiteX21" fmla="*/ 1377752 w 5387625"/>
              <a:gd name="connsiteY21" fmla="*/ 423215 h 1478781"/>
              <a:gd name="connsiteX22" fmla="*/ 1472600 w 5387625"/>
              <a:gd name="connsiteY22" fmla="*/ 417704 h 1478781"/>
              <a:gd name="connsiteX23" fmla="*/ 1591685 w 5387625"/>
              <a:gd name="connsiteY23" fmla="*/ 380086 h 1478781"/>
              <a:gd name="connsiteX24" fmla="*/ 1723604 w 5387625"/>
              <a:gd name="connsiteY24" fmla="*/ 326415 h 1478781"/>
              <a:gd name="connsiteX25" fmla="*/ 1830033 w 5387625"/>
              <a:gd name="connsiteY25" fmla="*/ 295809 h 1478781"/>
              <a:gd name="connsiteX26" fmla="*/ 2082871 w 5387625"/>
              <a:gd name="connsiteY26" fmla="*/ 228600 h 1478781"/>
              <a:gd name="connsiteX27" fmla="*/ 2168596 w 5387625"/>
              <a:gd name="connsiteY27" fmla="*/ 200025 h 1478781"/>
              <a:gd name="connsiteX28" fmla="*/ 2197171 w 5387625"/>
              <a:gd name="connsiteY28" fmla="*/ 190500 h 1478781"/>
              <a:gd name="connsiteX29" fmla="*/ 2225746 w 5387625"/>
              <a:gd name="connsiteY29" fmla="*/ 171450 h 1478781"/>
              <a:gd name="connsiteX30" fmla="*/ 2282896 w 5387625"/>
              <a:gd name="connsiteY30" fmla="*/ 152400 h 1478781"/>
              <a:gd name="connsiteX31" fmla="*/ 2368621 w 5387625"/>
              <a:gd name="connsiteY31" fmla="*/ 114300 h 1478781"/>
              <a:gd name="connsiteX32" fmla="*/ 2711521 w 5387625"/>
              <a:gd name="connsiteY32" fmla="*/ 95250 h 1478781"/>
              <a:gd name="connsiteX33" fmla="*/ 2797246 w 5387625"/>
              <a:gd name="connsiteY33" fmla="*/ 66675 h 1478781"/>
              <a:gd name="connsiteX34" fmla="*/ 2825821 w 5387625"/>
              <a:gd name="connsiteY34" fmla="*/ 57150 h 1478781"/>
              <a:gd name="connsiteX35" fmla="*/ 2854396 w 5387625"/>
              <a:gd name="connsiteY35" fmla="*/ 38100 h 1478781"/>
              <a:gd name="connsiteX36" fmla="*/ 2911546 w 5387625"/>
              <a:gd name="connsiteY36" fmla="*/ 19050 h 1478781"/>
              <a:gd name="connsiteX37" fmla="*/ 2978221 w 5387625"/>
              <a:gd name="connsiteY37" fmla="*/ 0 h 1478781"/>
              <a:gd name="connsiteX38" fmla="*/ 3197296 w 5387625"/>
              <a:gd name="connsiteY38" fmla="*/ 9525 h 1478781"/>
              <a:gd name="connsiteX39" fmla="*/ 3254446 w 5387625"/>
              <a:gd name="connsiteY39" fmla="*/ 28575 h 1478781"/>
              <a:gd name="connsiteX40" fmla="*/ 3292546 w 5387625"/>
              <a:gd name="connsiteY40" fmla="*/ 38100 h 1478781"/>
              <a:gd name="connsiteX41" fmla="*/ 3349696 w 5387625"/>
              <a:gd name="connsiteY41" fmla="*/ 57150 h 1478781"/>
              <a:gd name="connsiteX42" fmla="*/ 3406846 w 5387625"/>
              <a:gd name="connsiteY42" fmla="*/ 76200 h 1478781"/>
              <a:gd name="connsiteX43" fmla="*/ 3435421 w 5387625"/>
              <a:gd name="connsiteY43" fmla="*/ 85725 h 1478781"/>
              <a:gd name="connsiteX44" fmla="*/ 3463996 w 5387625"/>
              <a:gd name="connsiteY44" fmla="*/ 95250 h 1478781"/>
              <a:gd name="connsiteX45" fmla="*/ 3578296 w 5387625"/>
              <a:gd name="connsiteY45" fmla="*/ 104775 h 1478781"/>
              <a:gd name="connsiteX46" fmla="*/ 3635446 w 5387625"/>
              <a:gd name="connsiteY46" fmla="*/ 133350 h 1478781"/>
              <a:gd name="connsiteX47" fmla="*/ 3664021 w 5387625"/>
              <a:gd name="connsiteY47" fmla="*/ 161925 h 1478781"/>
              <a:gd name="connsiteX48" fmla="*/ 3721171 w 5387625"/>
              <a:gd name="connsiteY48" fmla="*/ 200025 h 1478781"/>
              <a:gd name="connsiteX49" fmla="*/ 3749746 w 5387625"/>
              <a:gd name="connsiteY49" fmla="*/ 219075 h 1478781"/>
              <a:gd name="connsiteX50" fmla="*/ 3778321 w 5387625"/>
              <a:gd name="connsiteY50" fmla="*/ 247650 h 1478781"/>
              <a:gd name="connsiteX51" fmla="*/ 3835471 w 5387625"/>
              <a:gd name="connsiteY51" fmla="*/ 266700 h 1478781"/>
              <a:gd name="connsiteX52" fmla="*/ 3892621 w 5387625"/>
              <a:gd name="connsiteY52" fmla="*/ 295275 h 1478781"/>
              <a:gd name="connsiteX53" fmla="*/ 3921196 w 5387625"/>
              <a:gd name="connsiteY53" fmla="*/ 314325 h 1478781"/>
              <a:gd name="connsiteX54" fmla="*/ 3959296 w 5387625"/>
              <a:gd name="connsiteY54" fmla="*/ 323850 h 1478781"/>
              <a:gd name="connsiteX55" fmla="*/ 4102171 w 5387625"/>
              <a:gd name="connsiteY55" fmla="*/ 342900 h 1478781"/>
              <a:gd name="connsiteX56" fmla="*/ 4159321 w 5387625"/>
              <a:gd name="connsiteY56" fmla="*/ 361950 h 1478781"/>
              <a:gd name="connsiteX57" fmla="*/ 4187896 w 5387625"/>
              <a:gd name="connsiteY57" fmla="*/ 371475 h 1478781"/>
              <a:gd name="connsiteX58" fmla="*/ 4245046 w 5387625"/>
              <a:gd name="connsiteY58" fmla="*/ 419100 h 1478781"/>
              <a:gd name="connsiteX59" fmla="*/ 4302196 w 5387625"/>
              <a:gd name="connsiteY59" fmla="*/ 457200 h 1478781"/>
              <a:gd name="connsiteX60" fmla="*/ 4330771 w 5387625"/>
              <a:gd name="connsiteY60" fmla="*/ 476250 h 1478781"/>
              <a:gd name="connsiteX61" fmla="*/ 4387921 w 5387625"/>
              <a:gd name="connsiteY61" fmla="*/ 514350 h 1478781"/>
              <a:gd name="connsiteX62" fmla="*/ 4416496 w 5387625"/>
              <a:gd name="connsiteY62" fmla="*/ 533400 h 1478781"/>
              <a:gd name="connsiteX63" fmla="*/ 4445071 w 5387625"/>
              <a:gd name="connsiteY63" fmla="*/ 542925 h 1478781"/>
              <a:gd name="connsiteX64" fmla="*/ 4530796 w 5387625"/>
              <a:gd name="connsiteY64" fmla="*/ 600075 h 1478781"/>
              <a:gd name="connsiteX65" fmla="*/ 4559371 w 5387625"/>
              <a:gd name="connsiteY65" fmla="*/ 628650 h 1478781"/>
              <a:gd name="connsiteX66" fmla="*/ 4587946 w 5387625"/>
              <a:gd name="connsiteY66" fmla="*/ 638175 h 1478781"/>
              <a:gd name="connsiteX67" fmla="*/ 4673671 w 5387625"/>
              <a:gd name="connsiteY67" fmla="*/ 695325 h 1478781"/>
              <a:gd name="connsiteX68" fmla="*/ 4702246 w 5387625"/>
              <a:gd name="connsiteY68" fmla="*/ 714375 h 1478781"/>
              <a:gd name="connsiteX69" fmla="*/ 4730821 w 5387625"/>
              <a:gd name="connsiteY69" fmla="*/ 733425 h 1478781"/>
              <a:gd name="connsiteX70" fmla="*/ 4816546 w 5387625"/>
              <a:gd name="connsiteY70" fmla="*/ 809625 h 1478781"/>
              <a:gd name="connsiteX71" fmla="*/ 4845121 w 5387625"/>
              <a:gd name="connsiteY71" fmla="*/ 819150 h 1478781"/>
              <a:gd name="connsiteX72" fmla="*/ 4902271 w 5387625"/>
              <a:gd name="connsiteY72" fmla="*/ 857250 h 1478781"/>
              <a:gd name="connsiteX73" fmla="*/ 4968946 w 5387625"/>
              <a:gd name="connsiteY73" fmla="*/ 876300 h 1478781"/>
              <a:gd name="connsiteX74" fmla="*/ 4997521 w 5387625"/>
              <a:gd name="connsiteY74" fmla="*/ 885825 h 1478781"/>
              <a:gd name="connsiteX75" fmla="*/ 5064196 w 5387625"/>
              <a:gd name="connsiteY75" fmla="*/ 904875 h 1478781"/>
              <a:gd name="connsiteX76" fmla="*/ 5122079 w 5387625"/>
              <a:gd name="connsiteY76" fmla="*/ 976679 h 1478781"/>
              <a:gd name="connsiteX77" fmla="*/ 5232714 w 5387625"/>
              <a:gd name="connsiteY77" fmla="*/ 1044819 h 1478781"/>
              <a:gd name="connsiteX78" fmla="*/ 5349952 w 5387625"/>
              <a:gd name="connsiteY78" fmla="*/ 1153072 h 1478781"/>
              <a:gd name="connsiteX79" fmla="*/ 5387625 w 5387625"/>
              <a:gd name="connsiteY79" fmla="*/ 1262757 h 1478781"/>
              <a:gd name="connsiteX80" fmla="*/ 4847565 w 5387625"/>
              <a:gd name="connsiteY80" fmla="*/ 1478781 h 1478781"/>
              <a:gd name="connsiteX81" fmla="*/ 599093 w 5387625"/>
              <a:gd name="connsiteY81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97071 w 5387625"/>
              <a:gd name="connsiteY19" fmla="*/ 285750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139896 w 5387625"/>
              <a:gd name="connsiteY14" fmla="*/ 381000 h 1478781"/>
              <a:gd name="connsiteX15" fmla="*/ 1058285 w 5387625"/>
              <a:gd name="connsiteY15" fmla="*/ 474321 h 1478781"/>
              <a:gd name="connsiteX16" fmla="*/ 1142981 w 5387625"/>
              <a:gd name="connsiteY16" fmla="*/ 479350 h 1478781"/>
              <a:gd name="connsiteX17" fmla="*/ 1248383 w 5387625"/>
              <a:gd name="connsiteY17" fmla="*/ 437236 h 1478781"/>
              <a:gd name="connsiteX18" fmla="*/ 1314432 w 5387625"/>
              <a:gd name="connsiteY18" fmla="*/ 414173 h 1478781"/>
              <a:gd name="connsiteX19" fmla="*/ 1377752 w 5387625"/>
              <a:gd name="connsiteY19" fmla="*/ 423215 h 1478781"/>
              <a:gd name="connsiteX20" fmla="*/ 1472600 w 5387625"/>
              <a:gd name="connsiteY20" fmla="*/ 417704 h 1478781"/>
              <a:gd name="connsiteX21" fmla="*/ 1591685 w 5387625"/>
              <a:gd name="connsiteY21" fmla="*/ 380086 h 1478781"/>
              <a:gd name="connsiteX22" fmla="*/ 1723604 w 5387625"/>
              <a:gd name="connsiteY22" fmla="*/ 326415 h 1478781"/>
              <a:gd name="connsiteX23" fmla="*/ 1830033 w 5387625"/>
              <a:gd name="connsiteY23" fmla="*/ 295809 h 1478781"/>
              <a:gd name="connsiteX24" fmla="*/ 2082871 w 5387625"/>
              <a:gd name="connsiteY24" fmla="*/ 228600 h 1478781"/>
              <a:gd name="connsiteX25" fmla="*/ 2168596 w 5387625"/>
              <a:gd name="connsiteY25" fmla="*/ 200025 h 1478781"/>
              <a:gd name="connsiteX26" fmla="*/ 2197171 w 5387625"/>
              <a:gd name="connsiteY26" fmla="*/ 190500 h 1478781"/>
              <a:gd name="connsiteX27" fmla="*/ 2225746 w 5387625"/>
              <a:gd name="connsiteY27" fmla="*/ 171450 h 1478781"/>
              <a:gd name="connsiteX28" fmla="*/ 2282896 w 5387625"/>
              <a:gd name="connsiteY28" fmla="*/ 152400 h 1478781"/>
              <a:gd name="connsiteX29" fmla="*/ 2368621 w 5387625"/>
              <a:gd name="connsiteY29" fmla="*/ 114300 h 1478781"/>
              <a:gd name="connsiteX30" fmla="*/ 2711521 w 5387625"/>
              <a:gd name="connsiteY30" fmla="*/ 95250 h 1478781"/>
              <a:gd name="connsiteX31" fmla="*/ 2797246 w 5387625"/>
              <a:gd name="connsiteY31" fmla="*/ 66675 h 1478781"/>
              <a:gd name="connsiteX32" fmla="*/ 2825821 w 5387625"/>
              <a:gd name="connsiteY32" fmla="*/ 57150 h 1478781"/>
              <a:gd name="connsiteX33" fmla="*/ 2854396 w 5387625"/>
              <a:gd name="connsiteY33" fmla="*/ 38100 h 1478781"/>
              <a:gd name="connsiteX34" fmla="*/ 2911546 w 5387625"/>
              <a:gd name="connsiteY34" fmla="*/ 19050 h 1478781"/>
              <a:gd name="connsiteX35" fmla="*/ 2978221 w 5387625"/>
              <a:gd name="connsiteY35" fmla="*/ 0 h 1478781"/>
              <a:gd name="connsiteX36" fmla="*/ 3197296 w 5387625"/>
              <a:gd name="connsiteY36" fmla="*/ 9525 h 1478781"/>
              <a:gd name="connsiteX37" fmla="*/ 3254446 w 5387625"/>
              <a:gd name="connsiteY37" fmla="*/ 28575 h 1478781"/>
              <a:gd name="connsiteX38" fmla="*/ 3292546 w 5387625"/>
              <a:gd name="connsiteY38" fmla="*/ 38100 h 1478781"/>
              <a:gd name="connsiteX39" fmla="*/ 3349696 w 5387625"/>
              <a:gd name="connsiteY39" fmla="*/ 57150 h 1478781"/>
              <a:gd name="connsiteX40" fmla="*/ 3406846 w 5387625"/>
              <a:gd name="connsiteY40" fmla="*/ 76200 h 1478781"/>
              <a:gd name="connsiteX41" fmla="*/ 3435421 w 5387625"/>
              <a:gd name="connsiteY41" fmla="*/ 85725 h 1478781"/>
              <a:gd name="connsiteX42" fmla="*/ 3463996 w 5387625"/>
              <a:gd name="connsiteY42" fmla="*/ 95250 h 1478781"/>
              <a:gd name="connsiteX43" fmla="*/ 3578296 w 5387625"/>
              <a:gd name="connsiteY43" fmla="*/ 104775 h 1478781"/>
              <a:gd name="connsiteX44" fmla="*/ 3635446 w 5387625"/>
              <a:gd name="connsiteY44" fmla="*/ 133350 h 1478781"/>
              <a:gd name="connsiteX45" fmla="*/ 3664021 w 5387625"/>
              <a:gd name="connsiteY45" fmla="*/ 161925 h 1478781"/>
              <a:gd name="connsiteX46" fmla="*/ 3721171 w 5387625"/>
              <a:gd name="connsiteY46" fmla="*/ 200025 h 1478781"/>
              <a:gd name="connsiteX47" fmla="*/ 3749746 w 5387625"/>
              <a:gd name="connsiteY47" fmla="*/ 219075 h 1478781"/>
              <a:gd name="connsiteX48" fmla="*/ 3778321 w 5387625"/>
              <a:gd name="connsiteY48" fmla="*/ 247650 h 1478781"/>
              <a:gd name="connsiteX49" fmla="*/ 3835471 w 5387625"/>
              <a:gd name="connsiteY49" fmla="*/ 266700 h 1478781"/>
              <a:gd name="connsiteX50" fmla="*/ 3892621 w 5387625"/>
              <a:gd name="connsiteY50" fmla="*/ 295275 h 1478781"/>
              <a:gd name="connsiteX51" fmla="*/ 3921196 w 5387625"/>
              <a:gd name="connsiteY51" fmla="*/ 314325 h 1478781"/>
              <a:gd name="connsiteX52" fmla="*/ 3959296 w 5387625"/>
              <a:gd name="connsiteY52" fmla="*/ 323850 h 1478781"/>
              <a:gd name="connsiteX53" fmla="*/ 4102171 w 5387625"/>
              <a:gd name="connsiteY53" fmla="*/ 342900 h 1478781"/>
              <a:gd name="connsiteX54" fmla="*/ 4159321 w 5387625"/>
              <a:gd name="connsiteY54" fmla="*/ 361950 h 1478781"/>
              <a:gd name="connsiteX55" fmla="*/ 4187896 w 5387625"/>
              <a:gd name="connsiteY55" fmla="*/ 371475 h 1478781"/>
              <a:gd name="connsiteX56" fmla="*/ 4245046 w 5387625"/>
              <a:gd name="connsiteY56" fmla="*/ 419100 h 1478781"/>
              <a:gd name="connsiteX57" fmla="*/ 4302196 w 5387625"/>
              <a:gd name="connsiteY57" fmla="*/ 457200 h 1478781"/>
              <a:gd name="connsiteX58" fmla="*/ 4330771 w 5387625"/>
              <a:gd name="connsiteY58" fmla="*/ 476250 h 1478781"/>
              <a:gd name="connsiteX59" fmla="*/ 4387921 w 5387625"/>
              <a:gd name="connsiteY59" fmla="*/ 514350 h 1478781"/>
              <a:gd name="connsiteX60" fmla="*/ 4416496 w 5387625"/>
              <a:gd name="connsiteY60" fmla="*/ 533400 h 1478781"/>
              <a:gd name="connsiteX61" fmla="*/ 4445071 w 5387625"/>
              <a:gd name="connsiteY61" fmla="*/ 542925 h 1478781"/>
              <a:gd name="connsiteX62" fmla="*/ 4530796 w 5387625"/>
              <a:gd name="connsiteY62" fmla="*/ 600075 h 1478781"/>
              <a:gd name="connsiteX63" fmla="*/ 4559371 w 5387625"/>
              <a:gd name="connsiteY63" fmla="*/ 628650 h 1478781"/>
              <a:gd name="connsiteX64" fmla="*/ 4587946 w 5387625"/>
              <a:gd name="connsiteY64" fmla="*/ 638175 h 1478781"/>
              <a:gd name="connsiteX65" fmla="*/ 4673671 w 5387625"/>
              <a:gd name="connsiteY65" fmla="*/ 695325 h 1478781"/>
              <a:gd name="connsiteX66" fmla="*/ 4702246 w 5387625"/>
              <a:gd name="connsiteY66" fmla="*/ 714375 h 1478781"/>
              <a:gd name="connsiteX67" fmla="*/ 4730821 w 5387625"/>
              <a:gd name="connsiteY67" fmla="*/ 733425 h 1478781"/>
              <a:gd name="connsiteX68" fmla="*/ 4816546 w 5387625"/>
              <a:gd name="connsiteY68" fmla="*/ 809625 h 1478781"/>
              <a:gd name="connsiteX69" fmla="*/ 4845121 w 5387625"/>
              <a:gd name="connsiteY69" fmla="*/ 819150 h 1478781"/>
              <a:gd name="connsiteX70" fmla="*/ 4902271 w 5387625"/>
              <a:gd name="connsiteY70" fmla="*/ 857250 h 1478781"/>
              <a:gd name="connsiteX71" fmla="*/ 4968946 w 5387625"/>
              <a:gd name="connsiteY71" fmla="*/ 876300 h 1478781"/>
              <a:gd name="connsiteX72" fmla="*/ 4997521 w 5387625"/>
              <a:gd name="connsiteY72" fmla="*/ 885825 h 1478781"/>
              <a:gd name="connsiteX73" fmla="*/ 5064196 w 5387625"/>
              <a:gd name="connsiteY73" fmla="*/ 904875 h 1478781"/>
              <a:gd name="connsiteX74" fmla="*/ 5122079 w 5387625"/>
              <a:gd name="connsiteY74" fmla="*/ 976679 h 1478781"/>
              <a:gd name="connsiteX75" fmla="*/ 5232714 w 5387625"/>
              <a:gd name="connsiteY75" fmla="*/ 1044819 h 1478781"/>
              <a:gd name="connsiteX76" fmla="*/ 5349952 w 5387625"/>
              <a:gd name="connsiteY76" fmla="*/ 1153072 h 1478781"/>
              <a:gd name="connsiteX77" fmla="*/ 5387625 w 5387625"/>
              <a:gd name="connsiteY77" fmla="*/ 1262757 h 1478781"/>
              <a:gd name="connsiteX78" fmla="*/ 4847565 w 5387625"/>
              <a:gd name="connsiteY78" fmla="*/ 1478781 h 1478781"/>
              <a:gd name="connsiteX79" fmla="*/ 599093 w 5387625"/>
              <a:gd name="connsiteY79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2082871 w 5387625"/>
              <a:gd name="connsiteY23" fmla="*/ 228600 h 1478781"/>
              <a:gd name="connsiteX24" fmla="*/ 2168596 w 5387625"/>
              <a:gd name="connsiteY24" fmla="*/ 200025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68596 w 5387625"/>
              <a:gd name="connsiteY24" fmla="*/ 200025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52467 w 5387625"/>
              <a:gd name="connsiteY10" fmla="*/ 749631 h 1478781"/>
              <a:gd name="connsiteX11" fmla="*/ 739221 w 5387625"/>
              <a:gd name="connsiteY11" fmla="*/ 569570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52467 w 5387625"/>
              <a:gd name="connsiteY10" fmla="*/ 749631 h 1478781"/>
              <a:gd name="connsiteX11" fmla="*/ 735286 w 5387625"/>
              <a:gd name="connsiteY11" fmla="*/ 669901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52467 w 5387625"/>
              <a:gd name="connsiteY9" fmla="*/ 749631 h 1478781"/>
              <a:gd name="connsiteX10" fmla="*/ 735286 w 5387625"/>
              <a:gd name="connsiteY10" fmla="*/ 669901 h 1478781"/>
              <a:gd name="connsiteX11" fmla="*/ 840060 w 5387625"/>
              <a:gd name="connsiteY11" fmla="*/ 685471 h 1478781"/>
              <a:gd name="connsiteX12" fmla="*/ 973812 w 5387625"/>
              <a:gd name="connsiteY12" fmla="*/ 578129 h 1478781"/>
              <a:gd name="connsiteX13" fmla="*/ 1066155 w 5387625"/>
              <a:gd name="connsiteY13" fmla="*/ 522480 h 1478781"/>
              <a:gd name="connsiteX14" fmla="*/ 1142981 w 5387625"/>
              <a:gd name="connsiteY14" fmla="*/ 499417 h 1478781"/>
              <a:gd name="connsiteX15" fmla="*/ 1248383 w 5387625"/>
              <a:gd name="connsiteY15" fmla="*/ 437236 h 1478781"/>
              <a:gd name="connsiteX16" fmla="*/ 1314432 w 5387625"/>
              <a:gd name="connsiteY16" fmla="*/ 414173 h 1478781"/>
              <a:gd name="connsiteX17" fmla="*/ 1377752 w 5387625"/>
              <a:gd name="connsiteY17" fmla="*/ 423215 h 1478781"/>
              <a:gd name="connsiteX18" fmla="*/ 1472600 w 5387625"/>
              <a:gd name="connsiteY18" fmla="*/ 417704 h 1478781"/>
              <a:gd name="connsiteX19" fmla="*/ 1591685 w 5387625"/>
              <a:gd name="connsiteY19" fmla="*/ 380086 h 1478781"/>
              <a:gd name="connsiteX20" fmla="*/ 1723604 w 5387625"/>
              <a:gd name="connsiteY20" fmla="*/ 326415 h 1478781"/>
              <a:gd name="connsiteX21" fmla="*/ 1830033 w 5387625"/>
              <a:gd name="connsiteY21" fmla="*/ 295809 h 1478781"/>
              <a:gd name="connsiteX22" fmla="*/ 1988426 w 5387625"/>
              <a:gd name="connsiteY22" fmla="*/ 260706 h 1478781"/>
              <a:gd name="connsiteX23" fmla="*/ 2137114 w 5387625"/>
              <a:gd name="connsiteY23" fmla="*/ 204039 h 1478781"/>
              <a:gd name="connsiteX24" fmla="*/ 2197171 w 5387625"/>
              <a:gd name="connsiteY24" fmla="*/ 190500 h 1478781"/>
              <a:gd name="connsiteX25" fmla="*/ 2225746 w 5387625"/>
              <a:gd name="connsiteY25" fmla="*/ 171450 h 1478781"/>
              <a:gd name="connsiteX26" fmla="*/ 2294702 w 5387625"/>
              <a:gd name="connsiteY26" fmla="*/ 144373 h 1478781"/>
              <a:gd name="connsiteX27" fmla="*/ 2451260 w 5387625"/>
              <a:gd name="connsiteY27" fmla="*/ 114300 h 1478781"/>
              <a:gd name="connsiteX28" fmla="*/ 2711521 w 5387625"/>
              <a:gd name="connsiteY28" fmla="*/ 95250 h 1478781"/>
              <a:gd name="connsiteX29" fmla="*/ 2797246 w 5387625"/>
              <a:gd name="connsiteY29" fmla="*/ 66675 h 1478781"/>
              <a:gd name="connsiteX30" fmla="*/ 2825821 w 5387625"/>
              <a:gd name="connsiteY30" fmla="*/ 57150 h 1478781"/>
              <a:gd name="connsiteX31" fmla="*/ 2854396 w 5387625"/>
              <a:gd name="connsiteY31" fmla="*/ 38100 h 1478781"/>
              <a:gd name="connsiteX32" fmla="*/ 2911546 w 5387625"/>
              <a:gd name="connsiteY32" fmla="*/ 19050 h 1478781"/>
              <a:gd name="connsiteX33" fmla="*/ 2978221 w 5387625"/>
              <a:gd name="connsiteY33" fmla="*/ 0 h 1478781"/>
              <a:gd name="connsiteX34" fmla="*/ 3197296 w 5387625"/>
              <a:gd name="connsiteY34" fmla="*/ 9525 h 1478781"/>
              <a:gd name="connsiteX35" fmla="*/ 3254446 w 5387625"/>
              <a:gd name="connsiteY35" fmla="*/ 28575 h 1478781"/>
              <a:gd name="connsiteX36" fmla="*/ 3292546 w 5387625"/>
              <a:gd name="connsiteY36" fmla="*/ 38100 h 1478781"/>
              <a:gd name="connsiteX37" fmla="*/ 3349696 w 5387625"/>
              <a:gd name="connsiteY37" fmla="*/ 57150 h 1478781"/>
              <a:gd name="connsiteX38" fmla="*/ 3406846 w 5387625"/>
              <a:gd name="connsiteY38" fmla="*/ 76200 h 1478781"/>
              <a:gd name="connsiteX39" fmla="*/ 3435421 w 5387625"/>
              <a:gd name="connsiteY39" fmla="*/ 85725 h 1478781"/>
              <a:gd name="connsiteX40" fmla="*/ 3463996 w 5387625"/>
              <a:gd name="connsiteY40" fmla="*/ 95250 h 1478781"/>
              <a:gd name="connsiteX41" fmla="*/ 3578296 w 5387625"/>
              <a:gd name="connsiteY41" fmla="*/ 104775 h 1478781"/>
              <a:gd name="connsiteX42" fmla="*/ 3635446 w 5387625"/>
              <a:gd name="connsiteY42" fmla="*/ 133350 h 1478781"/>
              <a:gd name="connsiteX43" fmla="*/ 3664021 w 5387625"/>
              <a:gd name="connsiteY43" fmla="*/ 161925 h 1478781"/>
              <a:gd name="connsiteX44" fmla="*/ 3721171 w 5387625"/>
              <a:gd name="connsiteY44" fmla="*/ 200025 h 1478781"/>
              <a:gd name="connsiteX45" fmla="*/ 3749746 w 5387625"/>
              <a:gd name="connsiteY45" fmla="*/ 219075 h 1478781"/>
              <a:gd name="connsiteX46" fmla="*/ 3778321 w 5387625"/>
              <a:gd name="connsiteY46" fmla="*/ 247650 h 1478781"/>
              <a:gd name="connsiteX47" fmla="*/ 3835471 w 5387625"/>
              <a:gd name="connsiteY47" fmla="*/ 266700 h 1478781"/>
              <a:gd name="connsiteX48" fmla="*/ 3892621 w 5387625"/>
              <a:gd name="connsiteY48" fmla="*/ 295275 h 1478781"/>
              <a:gd name="connsiteX49" fmla="*/ 3921196 w 5387625"/>
              <a:gd name="connsiteY49" fmla="*/ 314325 h 1478781"/>
              <a:gd name="connsiteX50" fmla="*/ 3959296 w 5387625"/>
              <a:gd name="connsiteY50" fmla="*/ 323850 h 1478781"/>
              <a:gd name="connsiteX51" fmla="*/ 4102171 w 5387625"/>
              <a:gd name="connsiteY51" fmla="*/ 342900 h 1478781"/>
              <a:gd name="connsiteX52" fmla="*/ 4159321 w 5387625"/>
              <a:gd name="connsiteY52" fmla="*/ 361950 h 1478781"/>
              <a:gd name="connsiteX53" fmla="*/ 4187896 w 5387625"/>
              <a:gd name="connsiteY53" fmla="*/ 371475 h 1478781"/>
              <a:gd name="connsiteX54" fmla="*/ 4245046 w 5387625"/>
              <a:gd name="connsiteY54" fmla="*/ 419100 h 1478781"/>
              <a:gd name="connsiteX55" fmla="*/ 4302196 w 5387625"/>
              <a:gd name="connsiteY55" fmla="*/ 457200 h 1478781"/>
              <a:gd name="connsiteX56" fmla="*/ 4330771 w 5387625"/>
              <a:gd name="connsiteY56" fmla="*/ 476250 h 1478781"/>
              <a:gd name="connsiteX57" fmla="*/ 4387921 w 5387625"/>
              <a:gd name="connsiteY57" fmla="*/ 514350 h 1478781"/>
              <a:gd name="connsiteX58" fmla="*/ 4416496 w 5387625"/>
              <a:gd name="connsiteY58" fmla="*/ 533400 h 1478781"/>
              <a:gd name="connsiteX59" fmla="*/ 4445071 w 5387625"/>
              <a:gd name="connsiteY59" fmla="*/ 542925 h 1478781"/>
              <a:gd name="connsiteX60" fmla="*/ 4530796 w 5387625"/>
              <a:gd name="connsiteY60" fmla="*/ 600075 h 1478781"/>
              <a:gd name="connsiteX61" fmla="*/ 4559371 w 5387625"/>
              <a:gd name="connsiteY61" fmla="*/ 628650 h 1478781"/>
              <a:gd name="connsiteX62" fmla="*/ 4587946 w 5387625"/>
              <a:gd name="connsiteY62" fmla="*/ 638175 h 1478781"/>
              <a:gd name="connsiteX63" fmla="*/ 4673671 w 5387625"/>
              <a:gd name="connsiteY63" fmla="*/ 695325 h 1478781"/>
              <a:gd name="connsiteX64" fmla="*/ 4702246 w 5387625"/>
              <a:gd name="connsiteY64" fmla="*/ 714375 h 1478781"/>
              <a:gd name="connsiteX65" fmla="*/ 4730821 w 5387625"/>
              <a:gd name="connsiteY65" fmla="*/ 733425 h 1478781"/>
              <a:gd name="connsiteX66" fmla="*/ 4816546 w 5387625"/>
              <a:gd name="connsiteY66" fmla="*/ 809625 h 1478781"/>
              <a:gd name="connsiteX67" fmla="*/ 4845121 w 5387625"/>
              <a:gd name="connsiteY67" fmla="*/ 819150 h 1478781"/>
              <a:gd name="connsiteX68" fmla="*/ 4902271 w 5387625"/>
              <a:gd name="connsiteY68" fmla="*/ 857250 h 1478781"/>
              <a:gd name="connsiteX69" fmla="*/ 4968946 w 5387625"/>
              <a:gd name="connsiteY69" fmla="*/ 876300 h 1478781"/>
              <a:gd name="connsiteX70" fmla="*/ 4997521 w 5387625"/>
              <a:gd name="connsiteY70" fmla="*/ 885825 h 1478781"/>
              <a:gd name="connsiteX71" fmla="*/ 5064196 w 5387625"/>
              <a:gd name="connsiteY71" fmla="*/ 904875 h 1478781"/>
              <a:gd name="connsiteX72" fmla="*/ 5122079 w 5387625"/>
              <a:gd name="connsiteY72" fmla="*/ 976679 h 1478781"/>
              <a:gd name="connsiteX73" fmla="*/ 5232714 w 5387625"/>
              <a:gd name="connsiteY73" fmla="*/ 1044819 h 1478781"/>
              <a:gd name="connsiteX74" fmla="*/ 5349952 w 5387625"/>
              <a:gd name="connsiteY74" fmla="*/ 1153072 h 1478781"/>
              <a:gd name="connsiteX75" fmla="*/ 5387625 w 5387625"/>
              <a:gd name="connsiteY75" fmla="*/ 1262757 h 1478781"/>
              <a:gd name="connsiteX76" fmla="*/ 4847565 w 5387625"/>
              <a:gd name="connsiteY76" fmla="*/ 1478781 h 1478781"/>
              <a:gd name="connsiteX77" fmla="*/ 599093 w 5387625"/>
              <a:gd name="connsiteY77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577519 w 5387625"/>
              <a:gd name="connsiteY8" fmla="*/ 756108 h 1478781"/>
              <a:gd name="connsiteX9" fmla="*/ 652467 w 5387625"/>
              <a:gd name="connsiteY9" fmla="*/ 749631 h 1478781"/>
              <a:gd name="connsiteX10" fmla="*/ 735286 w 5387625"/>
              <a:gd name="connsiteY10" fmla="*/ 669901 h 1478781"/>
              <a:gd name="connsiteX11" fmla="*/ 840060 w 5387625"/>
              <a:gd name="connsiteY11" fmla="*/ 685471 h 1478781"/>
              <a:gd name="connsiteX12" fmla="*/ 973812 w 5387625"/>
              <a:gd name="connsiteY12" fmla="*/ 578129 h 1478781"/>
              <a:gd name="connsiteX13" fmla="*/ 1066155 w 5387625"/>
              <a:gd name="connsiteY13" fmla="*/ 522480 h 1478781"/>
              <a:gd name="connsiteX14" fmla="*/ 1142981 w 5387625"/>
              <a:gd name="connsiteY14" fmla="*/ 499417 h 1478781"/>
              <a:gd name="connsiteX15" fmla="*/ 1248383 w 5387625"/>
              <a:gd name="connsiteY15" fmla="*/ 437236 h 1478781"/>
              <a:gd name="connsiteX16" fmla="*/ 1314432 w 5387625"/>
              <a:gd name="connsiteY16" fmla="*/ 414173 h 1478781"/>
              <a:gd name="connsiteX17" fmla="*/ 1377752 w 5387625"/>
              <a:gd name="connsiteY17" fmla="*/ 423215 h 1478781"/>
              <a:gd name="connsiteX18" fmla="*/ 1472600 w 5387625"/>
              <a:gd name="connsiteY18" fmla="*/ 417704 h 1478781"/>
              <a:gd name="connsiteX19" fmla="*/ 1591685 w 5387625"/>
              <a:gd name="connsiteY19" fmla="*/ 380086 h 1478781"/>
              <a:gd name="connsiteX20" fmla="*/ 1723604 w 5387625"/>
              <a:gd name="connsiteY20" fmla="*/ 326415 h 1478781"/>
              <a:gd name="connsiteX21" fmla="*/ 1830033 w 5387625"/>
              <a:gd name="connsiteY21" fmla="*/ 295809 h 1478781"/>
              <a:gd name="connsiteX22" fmla="*/ 1988426 w 5387625"/>
              <a:gd name="connsiteY22" fmla="*/ 260706 h 1478781"/>
              <a:gd name="connsiteX23" fmla="*/ 2137114 w 5387625"/>
              <a:gd name="connsiteY23" fmla="*/ 204039 h 1478781"/>
              <a:gd name="connsiteX24" fmla="*/ 2197171 w 5387625"/>
              <a:gd name="connsiteY24" fmla="*/ 190500 h 1478781"/>
              <a:gd name="connsiteX25" fmla="*/ 2225746 w 5387625"/>
              <a:gd name="connsiteY25" fmla="*/ 171450 h 1478781"/>
              <a:gd name="connsiteX26" fmla="*/ 2294702 w 5387625"/>
              <a:gd name="connsiteY26" fmla="*/ 144373 h 1478781"/>
              <a:gd name="connsiteX27" fmla="*/ 2451260 w 5387625"/>
              <a:gd name="connsiteY27" fmla="*/ 114300 h 1478781"/>
              <a:gd name="connsiteX28" fmla="*/ 2711521 w 5387625"/>
              <a:gd name="connsiteY28" fmla="*/ 95250 h 1478781"/>
              <a:gd name="connsiteX29" fmla="*/ 2797246 w 5387625"/>
              <a:gd name="connsiteY29" fmla="*/ 66675 h 1478781"/>
              <a:gd name="connsiteX30" fmla="*/ 2825821 w 5387625"/>
              <a:gd name="connsiteY30" fmla="*/ 57150 h 1478781"/>
              <a:gd name="connsiteX31" fmla="*/ 2854396 w 5387625"/>
              <a:gd name="connsiteY31" fmla="*/ 38100 h 1478781"/>
              <a:gd name="connsiteX32" fmla="*/ 2911546 w 5387625"/>
              <a:gd name="connsiteY32" fmla="*/ 19050 h 1478781"/>
              <a:gd name="connsiteX33" fmla="*/ 2978221 w 5387625"/>
              <a:gd name="connsiteY33" fmla="*/ 0 h 1478781"/>
              <a:gd name="connsiteX34" fmla="*/ 3197296 w 5387625"/>
              <a:gd name="connsiteY34" fmla="*/ 9525 h 1478781"/>
              <a:gd name="connsiteX35" fmla="*/ 3254446 w 5387625"/>
              <a:gd name="connsiteY35" fmla="*/ 28575 h 1478781"/>
              <a:gd name="connsiteX36" fmla="*/ 3292546 w 5387625"/>
              <a:gd name="connsiteY36" fmla="*/ 38100 h 1478781"/>
              <a:gd name="connsiteX37" fmla="*/ 3349696 w 5387625"/>
              <a:gd name="connsiteY37" fmla="*/ 57150 h 1478781"/>
              <a:gd name="connsiteX38" fmla="*/ 3406846 w 5387625"/>
              <a:gd name="connsiteY38" fmla="*/ 76200 h 1478781"/>
              <a:gd name="connsiteX39" fmla="*/ 3435421 w 5387625"/>
              <a:gd name="connsiteY39" fmla="*/ 85725 h 1478781"/>
              <a:gd name="connsiteX40" fmla="*/ 3463996 w 5387625"/>
              <a:gd name="connsiteY40" fmla="*/ 95250 h 1478781"/>
              <a:gd name="connsiteX41" fmla="*/ 3578296 w 5387625"/>
              <a:gd name="connsiteY41" fmla="*/ 104775 h 1478781"/>
              <a:gd name="connsiteX42" fmla="*/ 3635446 w 5387625"/>
              <a:gd name="connsiteY42" fmla="*/ 133350 h 1478781"/>
              <a:gd name="connsiteX43" fmla="*/ 3664021 w 5387625"/>
              <a:gd name="connsiteY43" fmla="*/ 161925 h 1478781"/>
              <a:gd name="connsiteX44" fmla="*/ 3721171 w 5387625"/>
              <a:gd name="connsiteY44" fmla="*/ 200025 h 1478781"/>
              <a:gd name="connsiteX45" fmla="*/ 3749746 w 5387625"/>
              <a:gd name="connsiteY45" fmla="*/ 219075 h 1478781"/>
              <a:gd name="connsiteX46" fmla="*/ 3778321 w 5387625"/>
              <a:gd name="connsiteY46" fmla="*/ 247650 h 1478781"/>
              <a:gd name="connsiteX47" fmla="*/ 3835471 w 5387625"/>
              <a:gd name="connsiteY47" fmla="*/ 266700 h 1478781"/>
              <a:gd name="connsiteX48" fmla="*/ 3892621 w 5387625"/>
              <a:gd name="connsiteY48" fmla="*/ 295275 h 1478781"/>
              <a:gd name="connsiteX49" fmla="*/ 3921196 w 5387625"/>
              <a:gd name="connsiteY49" fmla="*/ 314325 h 1478781"/>
              <a:gd name="connsiteX50" fmla="*/ 3959296 w 5387625"/>
              <a:gd name="connsiteY50" fmla="*/ 323850 h 1478781"/>
              <a:gd name="connsiteX51" fmla="*/ 4102171 w 5387625"/>
              <a:gd name="connsiteY51" fmla="*/ 342900 h 1478781"/>
              <a:gd name="connsiteX52" fmla="*/ 4159321 w 5387625"/>
              <a:gd name="connsiteY52" fmla="*/ 361950 h 1478781"/>
              <a:gd name="connsiteX53" fmla="*/ 4187896 w 5387625"/>
              <a:gd name="connsiteY53" fmla="*/ 371475 h 1478781"/>
              <a:gd name="connsiteX54" fmla="*/ 4245046 w 5387625"/>
              <a:gd name="connsiteY54" fmla="*/ 419100 h 1478781"/>
              <a:gd name="connsiteX55" fmla="*/ 4302196 w 5387625"/>
              <a:gd name="connsiteY55" fmla="*/ 457200 h 1478781"/>
              <a:gd name="connsiteX56" fmla="*/ 4330771 w 5387625"/>
              <a:gd name="connsiteY56" fmla="*/ 476250 h 1478781"/>
              <a:gd name="connsiteX57" fmla="*/ 4387921 w 5387625"/>
              <a:gd name="connsiteY57" fmla="*/ 514350 h 1478781"/>
              <a:gd name="connsiteX58" fmla="*/ 4416496 w 5387625"/>
              <a:gd name="connsiteY58" fmla="*/ 533400 h 1478781"/>
              <a:gd name="connsiteX59" fmla="*/ 4445071 w 5387625"/>
              <a:gd name="connsiteY59" fmla="*/ 542925 h 1478781"/>
              <a:gd name="connsiteX60" fmla="*/ 4530796 w 5387625"/>
              <a:gd name="connsiteY60" fmla="*/ 600075 h 1478781"/>
              <a:gd name="connsiteX61" fmla="*/ 4559371 w 5387625"/>
              <a:gd name="connsiteY61" fmla="*/ 628650 h 1478781"/>
              <a:gd name="connsiteX62" fmla="*/ 4587946 w 5387625"/>
              <a:gd name="connsiteY62" fmla="*/ 638175 h 1478781"/>
              <a:gd name="connsiteX63" fmla="*/ 4673671 w 5387625"/>
              <a:gd name="connsiteY63" fmla="*/ 695325 h 1478781"/>
              <a:gd name="connsiteX64" fmla="*/ 4702246 w 5387625"/>
              <a:gd name="connsiteY64" fmla="*/ 714375 h 1478781"/>
              <a:gd name="connsiteX65" fmla="*/ 4730821 w 5387625"/>
              <a:gd name="connsiteY65" fmla="*/ 733425 h 1478781"/>
              <a:gd name="connsiteX66" fmla="*/ 4816546 w 5387625"/>
              <a:gd name="connsiteY66" fmla="*/ 809625 h 1478781"/>
              <a:gd name="connsiteX67" fmla="*/ 4845121 w 5387625"/>
              <a:gd name="connsiteY67" fmla="*/ 819150 h 1478781"/>
              <a:gd name="connsiteX68" fmla="*/ 4902271 w 5387625"/>
              <a:gd name="connsiteY68" fmla="*/ 857250 h 1478781"/>
              <a:gd name="connsiteX69" fmla="*/ 4968946 w 5387625"/>
              <a:gd name="connsiteY69" fmla="*/ 876300 h 1478781"/>
              <a:gd name="connsiteX70" fmla="*/ 4997521 w 5387625"/>
              <a:gd name="connsiteY70" fmla="*/ 885825 h 1478781"/>
              <a:gd name="connsiteX71" fmla="*/ 5064196 w 5387625"/>
              <a:gd name="connsiteY71" fmla="*/ 904875 h 1478781"/>
              <a:gd name="connsiteX72" fmla="*/ 5122079 w 5387625"/>
              <a:gd name="connsiteY72" fmla="*/ 976679 h 1478781"/>
              <a:gd name="connsiteX73" fmla="*/ 5232714 w 5387625"/>
              <a:gd name="connsiteY73" fmla="*/ 1044819 h 1478781"/>
              <a:gd name="connsiteX74" fmla="*/ 5349952 w 5387625"/>
              <a:gd name="connsiteY74" fmla="*/ 1153072 h 1478781"/>
              <a:gd name="connsiteX75" fmla="*/ 5387625 w 5387625"/>
              <a:gd name="connsiteY75" fmla="*/ 1262757 h 1478781"/>
              <a:gd name="connsiteX76" fmla="*/ 4847565 w 5387625"/>
              <a:gd name="connsiteY76" fmla="*/ 1478781 h 1478781"/>
              <a:gd name="connsiteX77" fmla="*/ 599093 w 5387625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142846 w 5419107"/>
              <a:gd name="connsiteY2" fmla="*/ 1099567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142846 w 5419107"/>
              <a:gd name="connsiteY2" fmla="*/ 1099567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83817 w 5419107"/>
              <a:gd name="connsiteY2" fmla="*/ 1143713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83817 w 5419107"/>
              <a:gd name="connsiteY2" fmla="*/ 1143713 h 1478781"/>
              <a:gd name="connsiteX3" fmla="*/ 204223 w 5419107"/>
              <a:gd name="connsiteY3" fmla="*/ 1007731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82197 w 5517487"/>
              <a:gd name="connsiteY2" fmla="*/ 1143713 h 1478781"/>
              <a:gd name="connsiteX3" fmla="*/ 302603 w 5517487"/>
              <a:gd name="connsiteY3" fmla="*/ 1007731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302603 w 5517487"/>
              <a:gd name="connsiteY3" fmla="*/ 1007731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57250 w 5517487"/>
              <a:gd name="connsiteY4" fmla="*/ 939411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57250 w 5517487"/>
              <a:gd name="connsiteY4" fmla="*/ 939411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354935 w 5517487"/>
              <a:gd name="connsiteY4" fmla="*/ 1003623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628498 w 5517487"/>
              <a:gd name="connsiteY6" fmla="*/ 842850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5157 w 5517487"/>
              <a:gd name="connsiteY12" fmla="*/ 594182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5737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6966 w 5517487"/>
              <a:gd name="connsiteY17" fmla="*/ 503479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70577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70577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964099 w 5517487"/>
              <a:gd name="connsiteY17" fmla="*/ 523544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35160 w 5517487"/>
              <a:gd name="connsiteY17" fmla="*/ 45130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35704 w 5517487"/>
              <a:gd name="connsiteY3" fmla="*/ 1132140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00287 w 5517487"/>
              <a:gd name="connsiteY3" fmla="*/ 116826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803704 w 5517487"/>
              <a:gd name="connsiteY7" fmla="*/ 921133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16028 w 5517487"/>
              <a:gd name="connsiteY3" fmla="*/ 1240498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803704 w 5517487"/>
              <a:gd name="connsiteY7" fmla="*/ 921133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694720 w 5483252"/>
              <a:gd name="connsiteY0" fmla="*/ 1478781 h 1478781"/>
              <a:gd name="connsiteX1" fmla="*/ 131044 w 5483252"/>
              <a:gd name="connsiteY1" fmla="*/ 1385573 h 1478781"/>
              <a:gd name="connsiteX2" fmla="*/ 14166 w 5483252"/>
              <a:gd name="connsiteY2" fmla="*/ 1260096 h 1478781"/>
              <a:gd name="connsiteX3" fmla="*/ 181793 w 5483252"/>
              <a:gd name="connsiteY3" fmla="*/ 1240498 h 1478781"/>
              <a:gd name="connsiteX4" fmla="*/ 304960 w 5483252"/>
              <a:gd name="connsiteY4" fmla="*/ 1115993 h 1478781"/>
              <a:gd name="connsiteX5" fmla="*/ 443696 w 5483252"/>
              <a:gd name="connsiteY5" fmla="*/ 1069088 h 1478781"/>
              <a:gd name="connsiteX6" fmla="*/ 602135 w 5483252"/>
              <a:gd name="connsiteY6" fmla="*/ 975288 h 1478781"/>
              <a:gd name="connsiteX7" fmla="*/ 769469 w 5483252"/>
              <a:gd name="connsiteY7" fmla="*/ 921133 h 1478781"/>
              <a:gd name="connsiteX8" fmla="*/ 877777 w 5483252"/>
              <a:gd name="connsiteY8" fmla="*/ 868479 h 1478781"/>
              <a:gd name="connsiteX9" fmla="*/ 980272 w 5483252"/>
              <a:gd name="connsiteY9" fmla="*/ 801802 h 1478781"/>
              <a:gd name="connsiteX10" fmla="*/ 1055222 w 5483252"/>
              <a:gd name="connsiteY10" fmla="*/ 742140 h 1478781"/>
              <a:gd name="connsiteX11" fmla="*/ 1002586 w 5483252"/>
              <a:gd name="connsiteY11" fmla="*/ 669418 h 1478781"/>
              <a:gd name="connsiteX12" fmla="*/ 1069441 w 5483252"/>
              <a:gd name="connsiteY12" fmla="*/ 610235 h 1478781"/>
              <a:gd name="connsiteX13" fmla="*/ 1157847 w 5483252"/>
              <a:gd name="connsiteY13" fmla="*/ 562612 h 1478781"/>
              <a:gd name="connsiteX14" fmla="*/ 1258285 w 5483252"/>
              <a:gd name="connsiteY14" fmla="*/ 527509 h 1478781"/>
              <a:gd name="connsiteX15" fmla="*/ 1336140 w 5483252"/>
              <a:gd name="connsiteY15" fmla="*/ 489408 h 1478781"/>
              <a:gd name="connsiteX16" fmla="*/ 1413995 w 5483252"/>
              <a:gd name="connsiteY16" fmla="*/ 474372 h 1478781"/>
              <a:gd name="connsiteX17" fmla="*/ 1493055 w 5483252"/>
              <a:gd name="connsiteY17" fmla="*/ 439267 h 1478781"/>
              <a:gd name="connsiteX18" fmla="*/ 1607578 w 5483252"/>
              <a:gd name="connsiteY18" fmla="*/ 405666 h 1478781"/>
              <a:gd name="connsiteX19" fmla="*/ 1722729 w 5483252"/>
              <a:gd name="connsiteY19" fmla="*/ 376073 h 1478781"/>
              <a:gd name="connsiteX20" fmla="*/ 1803490 w 5483252"/>
              <a:gd name="connsiteY20" fmla="*/ 346480 h 1478781"/>
              <a:gd name="connsiteX21" fmla="*/ 1921725 w 5483252"/>
              <a:gd name="connsiteY21" fmla="*/ 311862 h 1478781"/>
              <a:gd name="connsiteX22" fmla="*/ 2076182 w 5483252"/>
              <a:gd name="connsiteY22" fmla="*/ 284785 h 1478781"/>
              <a:gd name="connsiteX23" fmla="*/ 2197323 w 5483252"/>
              <a:gd name="connsiteY23" fmla="*/ 216079 h 1478781"/>
              <a:gd name="connsiteX24" fmla="*/ 2292798 w 5483252"/>
              <a:gd name="connsiteY24" fmla="*/ 190500 h 1478781"/>
              <a:gd name="connsiteX25" fmla="*/ 2321373 w 5483252"/>
              <a:gd name="connsiteY25" fmla="*/ 171450 h 1478781"/>
              <a:gd name="connsiteX26" fmla="*/ 2390329 w 5483252"/>
              <a:gd name="connsiteY26" fmla="*/ 144373 h 1478781"/>
              <a:gd name="connsiteX27" fmla="*/ 2546887 w 5483252"/>
              <a:gd name="connsiteY27" fmla="*/ 114300 h 1478781"/>
              <a:gd name="connsiteX28" fmla="*/ 2807148 w 5483252"/>
              <a:gd name="connsiteY28" fmla="*/ 95250 h 1478781"/>
              <a:gd name="connsiteX29" fmla="*/ 2892873 w 5483252"/>
              <a:gd name="connsiteY29" fmla="*/ 66675 h 1478781"/>
              <a:gd name="connsiteX30" fmla="*/ 2921448 w 5483252"/>
              <a:gd name="connsiteY30" fmla="*/ 57150 h 1478781"/>
              <a:gd name="connsiteX31" fmla="*/ 2950023 w 5483252"/>
              <a:gd name="connsiteY31" fmla="*/ 38100 h 1478781"/>
              <a:gd name="connsiteX32" fmla="*/ 3007173 w 5483252"/>
              <a:gd name="connsiteY32" fmla="*/ 19050 h 1478781"/>
              <a:gd name="connsiteX33" fmla="*/ 3073848 w 5483252"/>
              <a:gd name="connsiteY33" fmla="*/ 0 h 1478781"/>
              <a:gd name="connsiteX34" fmla="*/ 3292923 w 5483252"/>
              <a:gd name="connsiteY34" fmla="*/ 9525 h 1478781"/>
              <a:gd name="connsiteX35" fmla="*/ 3350073 w 5483252"/>
              <a:gd name="connsiteY35" fmla="*/ 28575 h 1478781"/>
              <a:gd name="connsiteX36" fmla="*/ 3388173 w 5483252"/>
              <a:gd name="connsiteY36" fmla="*/ 38100 h 1478781"/>
              <a:gd name="connsiteX37" fmla="*/ 3445323 w 5483252"/>
              <a:gd name="connsiteY37" fmla="*/ 57150 h 1478781"/>
              <a:gd name="connsiteX38" fmla="*/ 3502473 w 5483252"/>
              <a:gd name="connsiteY38" fmla="*/ 76200 h 1478781"/>
              <a:gd name="connsiteX39" fmla="*/ 3531048 w 5483252"/>
              <a:gd name="connsiteY39" fmla="*/ 85725 h 1478781"/>
              <a:gd name="connsiteX40" fmla="*/ 3559623 w 5483252"/>
              <a:gd name="connsiteY40" fmla="*/ 95250 h 1478781"/>
              <a:gd name="connsiteX41" fmla="*/ 3673923 w 5483252"/>
              <a:gd name="connsiteY41" fmla="*/ 104775 h 1478781"/>
              <a:gd name="connsiteX42" fmla="*/ 3731073 w 5483252"/>
              <a:gd name="connsiteY42" fmla="*/ 133350 h 1478781"/>
              <a:gd name="connsiteX43" fmla="*/ 3759648 w 5483252"/>
              <a:gd name="connsiteY43" fmla="*/ 161925 h 1478781"/>
              <a:gd name="connsiteX44" fmla="*/ 3816798 w 5483252"/>
              <a:gd name="connsiteY44" fmla="*/ 200025 h 1478781"/>
              <a:gd name="connsiteX45" fmla="*/ 3845373 w 5483252"/>
              <a:gd name="connsiteY45" fmla="*/ 219075 h 1478781"/>
              <a:gd name="connsiteX46" fmla="*/ 3873948 w 5483252"/>
              <a:gd name="connsiteY46" fmla="*/ 247650 h 1478781"/>
              <a:gd name="connsiteX47" fmla="*/ 3931098 w 5483252"/>
              <a:gd name="connsiteY47" fmla="*/ 266700 h 1478781"/>
              <a:gd name="connsiteX48" fmla="*/ 3988248 w 5483252"/>
              <a:gd name="connsiteY48" fmla="*/ 295275 h 1478781"/>
              <a:gd name="connsiteX49" fmla="*/ 4016823 w 5483252"/>
              <a:gd name="connsiteY49" fmla="*/ 314325 h 1478781"/>
              <a:gd name="connsiteX50" fmla="*/ 4054923 w 5483252"/>
              <a:gd name="connsiteY50" fmla="*/ 323850 h 1478781"/>
              <a:gd name="connsiteX51" fmla="*/ 4197798 w 5483252"/>
              <a:gd name="connsiteY51" fmla="*/ 342900 h 1478781"/>
              <a:gd name="connsiteX52" fmla="*/ 4254948 w 5483252"/>
              <a:gd name="connsiteY52" fmla="*/ 361950 h 1478781"/>
              <a:gd name="connsiteX53" fmla="*/ 4283523 w 5483252"/>
              <a:gd name="connsiteY53" fmla="*/ 371475 h 1478781"/>
              <a:gd name="connsiteX54" fmla="*/ 4340673 w 5483252"/>
              <a:gd name="connsiteY54" fmla="*/ 419100 h 1478781"/>
              <a:gd name="connsiteX55" fmla="*/ 4397823 w 5483252"/>
              <a:gd name="connsiteY55" fmla="*/ 457200 h 1478781"/>
              <a:gd name="connsiteX56" fmla="*/ 4426398 w 5483252"/>
              <a:gd name="connsiteY56" fmla="*/ 476250 h 1478781"/>
              <a:gd name="connsiteX57" fmla="*/ 4483548 w 5483252"/>
              <a:gd name="connsiteY57" fmla="*/ 514350 h 1478781"/>
              <a:gd name="connsiteX58" fmla="*/ 4512123 w 5483252"/>
              <a:gd name="connsiteY58" fmla="*/ 533400 h 1478781"/>
              <a:gd name="connsiteX59" fmla="*/ 4540698 w 5483252"/>
              <a:gd name="connsiteY59" fmla="*/ 542925 h 1478781"/>
              <a:gd name="connsiteX60" fmla="*/ 4626423 w 5483252"/>
              <a:gd name="connsiteY60" fmla="*/ 600075 h 1478781"/>
              <a:gd name="connsiteX61" fmla="*/ 4654998 w 5483252"/>
              <a:gd name="connsiteY61" fmla="*/ 628650 h 1478781"/>
              <a:gd name="connsiteX62" fmla="*/ 4683573 w 5483252"/>
              <a:gd name="connsiteY62" fmla="*/ 638175 h 1478781"/>
              <a:gd name="connsiteX63" fmla="*/ 4769298 w 5483252"/>
              <a:gd name="connsiteY63" fmla="*/ 695325 h 1478781"/>
              <a:gd name="connsiteX64" fmla="*/ 4797873 w 5483252"/>
              <a:gd name="connsiteY64" fmla="*/ 714375 h 1478781"/>
              <a:gd name="connsiteX65" fmla="*/ 4826448 w 5483252"/>
              <a:gd name="connsiteY65" fmla="*/ 733425 h 1478781"/>
              <a:gd name="connsiteX66" fmla="*/ 4912173 w 5483252"/>
              <a:gd name="connsiteY66" fmla="*/ 809625 h 1478781"/>
              <a:gd name="connsiteX67" fmla="*/ 4940748 w 5483252"/>
              <a:gd name="connsiteY67" fmla="*/ 819150 h 1478781"/>
              <a:gd name="connsiteX68" fmla="*/ 4997898 w 5483252"/>
              <a:gd name="connsiteY68" fmla="*/ 857250 h 1478781"/>
              <a:gd name="connsiteX69" fmla="*/ 5064573 w 5483252"/>
              <a:gd name="connsiteY69" fmla="*/ 876300 h 1478781"/>
              <a:gd name="connsiteX70" fmla="*/ 5093148 w 5483252"/>
              <a:gd name="connsiteY70" fmla="*/ 885825 h 1478781"/>
              <a:gd name="connsiteX71" fmla="*/ 5159823 w 5483252"/>
              <a:gd name="connsiteY71" fmla="*/ 904875 h 1478781"/>
              <a:gd name="connsiteX72" fmla="*/ 5217706 w 5483252"/>
              <a:gd name="connsiteY72" fmla="*/ 976679 h 1478781"/>
              <a:gd name="connsiteX73" fmla="*/ 5328341 w 5483252"/>
              <a:gd name="connsiteY73" fmla="*/ 1044819 h 1478781"/>
              <a:gd name="connsiteX74" fmla="*/ 5445579 w 5483252"/>
              <a:gd name="connsiteY74" fmla="*/ 1153072 h 1478781"/>
              <a:gd name="connsiteX75" fmla="*/ 5483252 w 5483252"/>
              <a:gd name="connsiteY75" fmla="*/ 1262757 h 1478781"/>
              <a:gd name="connsiteX76" fmla="*/ 4943192 w 5483252"/>
              <a:gd name="connsiteY76" fmla="*/ 1478781 h 1478781"/>
              <a:gd name="connsiteX77" fmla="*/ 694720 w 5483252"/>
              <a:gd name="connsiteY77" fmla="*/ 1478781 h 1478781"/>
              <a:gd name="connsiteX0" fmla="*/ 583875 w 5372407"/>
              <a:gd name="connsiteY0" fmla="*/ 1478781 h 1478781"/>
              <a:gd name="connsiteX1" fmla="*/ 20199 w 5372407"/>
              <a:gd name="connsiteY1" fmla="*/ 1385573 h 1478781"/>
              <a:gd name="connsiteX2" fmla="*/ 29248 w 5372407"/>
              <a:gd name="connsiteY2" fmla="*/ 1300228 h 1478781"/>
              <a:gd name="connsiteX3" fmla="*/ 70948 w 5372407"/>
              <a:gd name="connsiteY3" fmla="*/ 1240498 h 1478781"/>
              <a:gd name="connsiteX4" fmla="*/ 194115 w 5372407"/>
              <a:gd name="connsiteY4" fmla="*/ 1115993 h 1478781"/>
              <a:gd name="connsiteX5" fmla="*/ 332851 w 5372407"/>
              <a:gd name="connsiteY5" fmla="*/ 1069088 h 1478781"/>
              <a:gd name="connsiteX6" fmla="*/ 491290 w 5372407"/>
              <a:gd name="connsiteY6" fmla="*/ 975288 h 1478781"/>
              <a:gd name="connsiteX7" fmla="*/ 658624 w 5372407"/>
              <a:gd name="connsiteY7" fmla="*/ 921133 h 1478781"/>
              <a:gd name="connsiteX8" fmla="*/ 766932 w 5372407"/>
              <a:gd name="connsiteY8" fmla="*/ 868479 h 1478781"/>
              <a:gd name="connsiteX9" fmla="*/ 869427 w 5372407"/>
              <a:gd name="connsiteY9" fmla="*/ 801802 h 1478781"/>
              <a:gd name="connsiteX10" fmla="*/ 944377 w 5372407"/>
              <a:gd name="connsiteY10" fmla="*/ 742140 h 1478781"/>
              <a:gd name="connsiteX11" fmla="*/ 891741 w 5372407"/>
              <a:gd name="connsiteY11" fmla="*/ 669418 h 1478781"/>
              <a:gd name="connsiteX12" fmla="*/ 958596 w 5372407"/>
              <a:gd name="connsiteY12" fmla="*/ 610235 h 1478781"/>
              <a:gd name="connsiteX13" fmla="*/ 1047002 w 5372407"/>
              <a:gd name="connsiteY13" fmla="*/ 562612 h 1478781"/>
              <a:gd name="connsiteX14" fmla="*/ 1147440 w 5372407"/>
              <a:gd name="connsiteY14" fmla="*/ 527509 h 1478781"/>
              <a:gd name="connsiteX15" fmla="*/ 1225295 w 5372407"/>
              <a:gd name="connsiteY15" fmla="*/ 489408 h 1478781"/>
              <a:gd name="connsiteX16" fmla="*/ 1303150 w 5372407"/>
              <a:gd name="connsiteY16" fmla="*/ 474372 h 1478781"/>
              <a:gd name="connsiteX17" fmla="*/ 1382210 w 5372407"/>
              <a:gd name="connsiteY17" fmla="*/ 439267 h 1478781"/>
              <a:gd name="connsiteX18" fmla="*/ 1496733 w 5372407"/>
              <a:gd name="connsiteY18" fmla="*/ 405666 h 1478781"/>
              <a:gd name="connsiteX19" fmla="*/ 1611884 w 5372407"/>
              <a:gd name="connsiteY19" fmla="*/ 376073 h 1478781"/>
              <a:gd name="connsiteX20" fmla="*/ 1692645 w 5372407"/>
              <a:gd name="connsiteY20" fmla="*/ 346480 h 1478781"/>
              <a:gd name="connsiteX21" fmla="*/ 1810880 w 5372407"/>
              <a:gd name="connsiteY21" fmla="*/ 311862 h 1478781"/>
              <a:gd name="connsiteX22" fmla="*/ 1965337 w 5372407"/>
              <a:gd name="connsiteY22" fmla="*/ 284785 h 1478781"/>
              <a:gd name="connsiteX23" fmla="*/ 2086478 w 5372407"/>
              <a:gd name="connsiteY23" fmla="*/ 216079 h 1478781"/>
              <a:gd name="connsiteX24" fmla="*/ 2181953 w 5372407"/>
              <a:gd name="connsiteY24" fmla="*/ 190500 h 1478781"/>
              <a:gd name="connsiteX25" fmla="*/ 2210528 w 5372407"/>
              <a:gd name="connsiteY25" fmla="*/ 171450 h 1478781"/>
              <a:gd name="connsiteX26" fmla="*/ 2279484 w 5372407"/>
              <a:gd name="connsiteY26" fmla="*/ 144373 h 1478781"/>
              <a:gd name="connsiteX27" fmla="*/ 2436042 w 5372407"/>
              <a:gd name="connsiteY27" fmla="*/ 114300 h 1478781"/>
              <a:gd name="connsiteX28" fmla="*/ 2696303 w 5372407"/>
              <a:gd name="connsiteY28" fmla="*/ 95250 h 1478781"/>
              <a:gd name="connsiteX29" fmla="*/ 2782028 w 5372407"/>
              <a:gd name="connsiteY29" fmla="*/ 66675 h 1478781"/>
              <a:gd name="connsiteX30" fmla="*/ 2810603 w 5372407"/>
              <a:gd name="connsiteY30" fmla="*/ 57150 h 1478781"/>
              <a:gd name="connsiteX31" fmla="*/ 2839178 w 5372407"/>
              <a:gd name="connsiteY31" fmla="*/ 38100 h 1478781"/>
              <a:gd name="connsiteX32" fmla="*/ 2896328 w 5372407"/>
              <a:gd name="connsiteY32" fmla="*/ 19050 h 1478781"/>
              <a:gd name="connsiteX33" fmla="*/ 2963003 w 5372407"/>
              <a:gd name="connsiteY33" fmla="*/ 0 h 1478781"/>
              <a:gd name="connsiteX34" fmla="*/ 3182078 w 5372407"/>
              <a:gd name="connsiteY34" fmla="*/ 9525 h 1478781"/>
              <a:gd name="connsiteX35" fmla="*/ 3239228 w 5372407"/>
              <a:gd name="connsiteY35" fmla="*/ 28575 h 1478781"/>
              <a:gd name="connsiteX36" fmla="*/ 3277328 w 5372407"/>
              <a:gd name="connsiteY36" fmla="*/ 38100 h 1478781"/>
              <a:gd name="connsiteX37" fmla="*/ 3334478 w 5372407"/>
              <a:gd name="connsiteY37" fmla="*/ 57150 h 1478781"/>
              <a:gd name="connsiteX38" fmla="*/ 3391628 w 5372407"/>
              <a:gd name="connsiteY38" fmla="*/ 76200 h 1478781"/>
              <a:gd name="connsiteX39" fmla="*/ 3420203 w 5372407"/>
              <a:gd name="connsiteY39" fmla="*/ 85725 h 1478781"/>
              <a:gd name="connsiteX40" fmla="*/ 3448778 w 5372407"/>
              <a:gd name="connsiteY40" fmla="*/ 95250 h 1478781"/>
              <a:gd name="connsiteX41" fmla="*/ 3563078 w 5372407"/>
              <a:gd name="connsiteY41" fmla="*/ 104775 h 1478781"/>
              <a:gd name="connsiteX42" fmla="*/ 3620228 w 5372407"/>
              <a:gd name="connsiteY42" fmla="*/ 133350 h 1478781"/>
              <a:gd name="connsiteX43" fmla="*/ 3648803 w 5372407"/>
              <a:gd name="connsiteY43" fmla="*/ 161925 h 1478781"/>
              <a:gd name="connsiteX44" fmla="*/ 3705953 w 5372407"/>
              <a:gd name="connsiteY44" fmla="*/ 200025 h 1478781"/>
              <a:gd name="connsiteX45" fmla="*/ 3734528 w 5372407"/>
              <a:gd name="connsiteY45" fmla="*/ 219075 h 1478781"/>
              <a:gd name="connsiteX46" fmla="*/ 3763103 w 5372407"/>
              <a:gd name="connsiteY46" fmla="*/ 247650 h 1478781"/>
              <a:gd name="connsiteX47" fmla="*/ 3820253 w 5372407"/>
              <a:gd name="connsiteY47" fmla="*/ 266700 h 1478781"/>
              <a:gd name="connsiteX48" fmla="*/ 3877403 w 5372407"/>
              <a:gd name="connsiteY48" fmla="*/ 295275 h 1478781"/>
              <a:gd name="connsiteX49" fmla="*/ 3905978 w 5372407"/>
              <a:gd name="connsiteY49" fmla="*/ 314325 h 1478781"/>
              <a:gd name="connsiteX50" fmla="*/ 3944078 w 5372407"/>
              <a:gd name="connsiteY50" fmla="*/ 323850 h 1478781"/>
              <a:gd name="connsiteX51" fmla="*/ 4086953 w 5372407"/>
              <a:gd name="connsiteY51" fmla="*/ 342900 h 1478781"/>
              <a:gd name="connsiteX52" fmla="*/ 4144103 w 5372407"/>
              <a:gd name="connsiteY52" fmla="*/ 361950 h 1478781"/>
              <a:gd name="connsiteX53" fmla="*/ 4172678 w 5372407"/>
              <a:gd name="connsiteY53" fmla="*/ 371475 h 1478781"/>
              <a:gd name="connsiteX54" fmla="*/ 4229828 w 5372407"/>
              <a:gd name="connsiteY54" fmla="*/ 419100 h 1478781"/>
              <a:gd name="connsiteX55" fmla="*/ 4286978 w 5372407"/>
              <a:gd name="connsiteY55" fmla="*/ 457200 h 1478781"/>
              <a:gd name="connsiteX56" fmla="*/ 4315553 w 5372407"/>
              <a:gd name="connsiteY56" fmla="*/ 476250 h 1478781"/>
              <a:gd name="connsiteX57" fmla="*/ 4372703 w 5372407"/>
              <a:gd name="connsiteY57" fmla="*/ 514350 h 1478781"/>
              <a:gd name="connsiteX58" fmla="*/ 4401278 w 5372407"/>
              <a:gd name="connsiteY58" fmla="*/ 533400 h 1478781"/>
              <a:gd name="connsiteX59" fmla="*/ 4429853 w 5372407"/>
              <a:gd name="connsiteY59" fmla="*/ 542925 h 1478781"/>
              <a:gd name="connsiteX60" fmla="*/ 4515578 w 5372407"/>
              <a:gd name="connsiteY60" fmla="*/ 600075 h 1478781"/>
              <a:gd name="connsiteX61" fmla="*/ 4544153 w 5372407"/>
              <a:gd name="connsiteY61" fmla="*/ 628650 h 1478781"/>
              <a:gd name="connsiteX62" fmla="*/ 4572728 w 5372407"/>
              <a:gd name="connsiteY62" fmla="*/ 638175 h 1478781"/>
              <a:gd name="connsiteX63" fmla="*/ 4658453 w 5372407"/>
              <a:gd name="connsiteY63" fmla="*/ 695325 h 1478781"/>
              <a:gd name="connsiteX64" fmla="*/ 4687028 w 5372407"/>
              <a:gd name="connsiteY64" fmla="*/ 714375 h 1478781"/>
              <a:gd name="connsiteX65" fmla="*/ 4715603 w 5372407"/>
              <a:gd name="connsiteY65" fmla="*/ 733425 h 1478781"/>
              <a:gd name="connsiteX66" fmla="*/ 4801328 w 5372407"/>
              <a:gd name="connsiteY66" fmla="*/ 809625 h 1478781"/>
              <a:gd name="connsiteX67" fmla="*/ 4829903 w 5372407"/>
              <a:gd name="connsiteY67" fmla="*/ 819150 h 1478781"/>
              <a:gd name="connsiteX68" fmla="*/ 4887053 w 5372407"/>
              <a:gd name="connsiteY68" fmla="*/ 857250 h 1478781"/>
              <a:gd name="connsiteX69" fmla="*/ 4953728 w 5372407"/>
              <a:gd name="connsiteY69" fmla="*/ 876300 h 1478781"/>
              <a:gd name="connsiteX70" fmla="*/ 4982303 w 5372407"/>
              <a:gd name="connsiteY70" fmla="*/ 885825 h 1478781"/>
              <a:gd name="connsiteX71" fmla="*/ 5048978 w 5372407"/>
              <a:gd name="connsiteY71" fmla="*/ 904875 h 1478781"/>
              <a:gd name="connsiteX72" fmla="*/ 5106861 w 5372407"/>
              <a:gd name="connsiteY72" fmla="*/ 976679 h 1478781"/>
              <a:gd name="connsiteX73" fmla="*/ 5217496 w 5372407"/>
              <a:gd name="connsiteY73" fmla="*/ 1044819 h 1478781"/>
              <a:gd name="connsiteX74" fmla="*/ 5334734 w 5372407"/>
              <a:gd name="connsiteY74" fmla="*/ 1153072 h 1478781"/>
              <a:gd name="connsiteX75" fmla="*/ 5372407 w 5372407"/>
              <a:gd name="connsiteY75" fmla="*/ 1262757 h 1478781"/>
              <a:gd name="connsiteX76" fmla="*/ 4832347 w 5372407"/>
              <a:gd name="connsiteY76" fmla="*/ 1478781 h 1478781"/>
              <a:gd name="connsiteX77" fmla="*/ 583875 w 5372407"/>
              <a:gd name="connsiteY77" fmla="*/ 1478781 h 1478781"/>
              <a:gd name="connsiteX0" fmla="*/ 596111 w 5384643"/>
              <a:gd name="connsiteY0" fmla="*/ 1478781 h 1478781"/>
              <a:gd name="connsiteX1" fmla="*/ 32435 w 5384643"/>
              <a:gd name="connsiteY1" fmla="*/ 1385573 h 1478781"/>
              <a:gd name="connsiteX2" fmla="*/ 83184 w 5384643"/>
              <a:gd name="connsiteY2" fmla="*/ 1240498 h 1478781"/>
              <a:gd name="connsiteX3" fmla="*/ 206351 w 5384643"/>
              <a:gd name="connsiteY3" fmla="*/ 1115993 h 1478781"/>
              <a:gd name="connsiteX4" fmla="*/ 345087 w 5384643"/>
              <a:gd name="connsiteY4" fmla="*/ 1069088 h 1478781"/>
              <a:gd name="connsiteX5" fmla="*/ 503526 w 5384643"/>
              <a:gd name="connsiteY5" fmla="*/ 975288 h 1478781"/>
              <a:gd name="connsiteX6" fmla="*/ 670860 w 5384643"/>
              <a:gd name="connsiteY6" fmla="*/ 921133 h 1478781"/>
              <a:gd name="connsiteX7" fmla="*/ 779168 w 5384643"/>
              <a:gd name="connsiteY7" fmla="*/ 868479 h 1478781"/>
              <a:gd name="connsiteX8" fmla="*/ 881663 w 5384643"/>
              <a:gd name="connsiteY8" fmla="*/ 801802 h 1478781"/>
              <a:gd name="connsiteX9" fmla="*/ 956613 w 5384643"/>
              <a:gd name="connsiteY9" fmla="*/ 742140 h 1478781"/>
              <a:gd name="connsiteX10" fmla="*/ 903977 w 5384643"/>
              <a:gd name="connsiteY10" fmla="*/ 669418 h 1478781"/>
              <a:gd name="connsiteX11" fmla="*/ 970832 w 5384643"/>
              <a:gd name="connsiteY11" fmla="*/ 610235 h 1478781"/>
              <a:gd name="connsiteX12" fmla="*/ 1059238 w 5384643"/>
              <a:gd name="connsiteY12" fmla="*/ 562612 h 1478781"/>
              <a:gd name="connsiteX13" fmla="*/ 1159676 w 5384643"/>
              <a:gd name="connsiteY13" fmla="*/ 527509 h 1478781"/>
              <a:gd name="connsiteX14" fmla="*/ 1237531 w 5384643"/>
              <a:gd name="connsiteY14" fmla="*/ 489408 h 1478781"/>
              <a:gd name="connsiteX15" fmla="*/ 1315386 w 5384643"/>
              <a:gd name="connsiteY15" fmla="*/ 474372 h 1478781"/>
              <a:gd name="connsiteX16" fmla="*/ 1394446 w 5384643"/>
              <a:gd name="connsiteY16" fmla="*/ 439267 h 1478781"/>
              <a:gd name="connsiteX17" fmla="*/ 1508969 w 5384643"/>
              <a:gd name="connsiteY17" fmla="*/ 405666 h 1478781"/>
              <a:gd name="connsiteX18" fmla="*/ 1624120 w 5384643"/>
              <a:gd name="connsiteY18" fmla="*/ 376073 h 1478781"/>
              <a:gd name="connsiteX19" fmla="*/ 1704881 w 5384643"/>
              <a:gd name="connsiteY19" fmla="*/ 346480 h 1478781"/>
              <a:gd name="connsiteX20" fmla="*/ 1823116 w 5384643"/>
              <a:gd name="connsiteY20" fmla="*/ 311862 h 1478781"/>
              <a:gd name="connsiteX21" fmla="*/ 1977573 w 5384643"/>
              <a:gd name="connsiteY21" fmla="*/ 284785 h 1478781"/>
              <a:gd name="connsiteX22" fmla="*/ 2098714 w 5384643"/>
              <a:gd name="connsiteY22" fmla="*/ 216079 h 1478781"/>
              <a:gd name="connsiteX23" fmla="*/ 2194189 w 5384643"/>
              <a:gd name="connsiteY23" fmla="*/ 190500 h 1478781"/>
              <a:gd name="connsiteX24" fmla="*/ 2222764 w 5384643"/>
              <a:gd name="connsiteY24" fmla="*/ 171450 h 1478781"/>
              <a:gd name="connsiteX25" fmla="*/ 2291720 w 5384643"/>
              <a:gd name="connsiteY25" fmla="*/ 144373 h 1478781"/>
              <a:gd name="connsiteX26" fmla="*/ 2448278 w 5384643"/>
              <a:gd name="connsiteY26" fmla="*/ 114300 h 1478781"/>
              <a:gd name="connsiteX27" fmla="*/ 2708539 w 5384643"/>
              <a:gd name="connsiteY27" fmla="*/ 95250 h 1478781"/>
              <a:gd name="connsiteX28" fmla="*/ 2794264 w 5384643"/>
              <a:gd name="connsiteY28" fmla="*/ 66675 h 1478781"/>
              <a:gd name="connsiteX29" fmla="*/ 2822839 w 5384643"/>
              <a:gd name="connsiteY29" fmla="*/ 57150 h 1478781"/>
              <a:gd name="connsiteX30" fmla="*/ 2851414 w 5384643"/>
              <a:gd name="connsiteY30" fmla="*/ 38100 h 1478781"/>
              <a:gd name="connsiteX31" fmla="*/ 2908564 w 5384643"/>
              <a:gd name="connsiteY31" fmla="*/ 19050 h 1478781"/>
              <a:gd name="connsiteX32" fmla="*/ 2975239 w 5384643"/>
              <a:gd name="connsiteY32" fmla="*/ 0 h 1478781"/>
              <a:gd name="connsiteX33" fmla="*/ 3194314 w 5384643"/>
              <a:gd name="connsiteY33" fmla="*/ 9525 h 1478781"/>
              <a:gd name="connsiteX34" fmla="*/ 3251464 w 5384643"/>
              <a:gd name="connsiteY34" fmla="*/ 28575 h 1478781"/>
              <a:gd name="connsiteX35" fmla="*/ 3289564 w 5384643"/>
              <a:gd name="connsiteY35" fmla="*/ 38100 h 1478781"/>
              <a:gd name="connsiteX36" fmla="*/ 3346714 w 5384643"/>
              <a:gd name="connsiteY36" fmla="*/ 57150 h 1478781"/>
              <a:gd name="connsiteX37" fmla="*/ 3403864 w 5384643"/>
              <a:gd name="connsiteY37" fmla="*/ 76200 h 1478781"/>
              <a:gd name="connsiteX38" fmla="*/ 3432439 w 5384643"/>
              <a:gd name="connsiteY38" fmla="*/ 85725 h 1478781"/>
              <a:gd name="connsiteX39" fmla="*/ 3461014 w 5384643"/>
              <a:gd name="connsiteY39" fmla="*/ 95250 h 1478781"/>
              <a:gd name="connsiteX40" fmla="*/ 3575314 w 5384643"/>
              <a:gd name="connsiteY40" fmla="*/ 104775 h 1478781"/>
              <a:gd name="connsiteX41" fmla="*/ 3632464 w 5384643"/>
              <a:gd name="connsiteY41" fmla="*/ 133350 h 1478781"/>
              <a:gd name="connsiteX42" fmla="*/ 3661039 w 5384643"/>
              <a:gd name="connsiteY42" fmla="*/ 161925 h 1478781"/>
              <a:gd name="connsiteX43" fmla="*/ 3718189 w 5384643"/>
              <a:gd name="connsiteY43" fmla="*/ 200025 h 1478781"/>
              <a:gd name="connsiteX44" fmla="*/ 3746764 w 5384643"/>
              <a:gd name="connsiteY44" fmla="*/ 219075 h 1478781"/>
              <a:gd name="connsiteX45" fmla="*/ 3775339 w 5384643"/>
              <a:gd name="connsiteY45" fmla="*/ 247650 h 1478781"/>
              <a:gd name="connsiteX46" fmla="*/ 3832489 w 5384643"/>
              <a:gd name="connsiteY46" fmla="*/ 266700 h 1478781"/>
              <a:gd name="connsiteX47" fmla="*/ 3889639 w 5384643"/>
              <a:gd name="connsiteY47" fmla="*/ 295275 h 1478781"/>
              <a:gd name="connsiteX48" fmla="*/ 3918214 w 5384643"/>
              <a:gd name="connsiteY48" fmla="*/ 314325 h 1478781"/>
              <a:gd name="connsiteX49" fmla="*/ 3956314 w 5384643"/>
              <a:gd name="connsiteY49" fmla="*/ 323850 h 1478781"/>
              <a:gd name="connsiteX50" fmla="*/ 4099189 w 5384643"/>
              <a:gd name="connsiteY50" fmla="*/ 342900 h 1478781"/>
              <a:gd name="connsiteX51" fmla="*/ 4156339 w 5384643"/>
              <a:gd name="connsiteY51" fmla="*/ 361950 h 1478781"/>
              <a:gd name="connsiteX52" fmla="*/ 4184914 w 5384643"/>
              <a:gd name="connsiteY52" fmla="*/ 371475 h 1478781"/>
              <a:gd name="connsiteX53" fmla="*/ 4242064 w 5384643"/>
              <a:gd name="connsiteY53" fmla="*/ 419100 h 1478781"/>
              <a:gd name="connsiteX54" fmla="*/ 4299214 w 5384643"/>
              <a:gd name="connsiteY54" fmla="*/ 457200 h 1478781"/>
              <a:gd name="connsiteX55" fmla="*/ 4327789 w 5384643"/>
              <a:gd name="connsiteY55" fmla="*/ 476250 h 1478781"/>
              <a:gd name="connsiteX56" fmla="*/ 4384939 w 5384643"/>
              <a:gd name="connsiteY56" fmla="*/ 514350 h 1478781"/>
              <a:gd name="connsiteX57" fmla="*/ 4413514 w 5384643"/>
              <a:gd name="connsiteY57" fmla="*/ 533400 h 1478781"/>
              <a:gd name="connsiteX58" fmla="*/ 4442089 w 5384643"/>
              <a:gd name="connsiteY58" fmla="*/ 542925 h 1478781"/>
              <a:gd name="connsiteX59" fmla="*/ 4527814 w 5384643"/>
              <a:gd name="connsiteY59" fmla="*/ 600075 h 1478781"/>
              <a:gd name="connsiteX60" fmla="*/ 4556389 w 5384643"/>
              <a:gd name="connsiteY60" fmla="*/ 628650 h 1478781"/>
              <a:gd name="connsiteX61" fmla="*/ 4584964 w 5384643"/>
              <a:gd name="connsiteY61" fmla="*/ 638175 h 1478781"/>
              <a:gd name="connsiteX62" fmla="*/ 4670689 w 5384643"/>
              <a:gd name="connsiteY62" fmla="*/ 695325 h 1478781"/>
              <a:gd name="connsiteX63" fmla="*/ 4699264 w 5384643"/>
              <a:gd name="connsiteY63" fmla="*/ 714375 h 1478781"/>
              <a:gd name="connsiteX64" fmla="*/ 4727839 w 5384643"/>
              <a:gd name="connsiteY64" fmla="*/ 733425 h 1478781"/>
              <a:gd name="connsiteX65" fmla="*/ 4813564 w 5384643"/>
              <a:gd name="connsiteY65" fmla="*/ 809625 h 1478781"/>
              <a:gd name="connsiteX66" fmla="*/ 4842139 w 5384643"/>
              <a:gd name="connsiteY66" fmla="*/ 819150 h 1478781"/>
              <a:gd name="connsiteX67" fmla="*/ 4899289 w 5384643"/>
              <a:gd name="connsiteY67" fmla="*/ 857250 h 1478781"/>
              <a:gd name="connsiteX68" fmla="*/ 4965964 w 5384643"/>
              <a:gd name="connsiteY68" fmla="*/ 876300 h 1478781"/>
              <a:gd name="connsiteX69" fmla="*/ 4994539 w 5384643"/>
              <a:gd name="connsiteY69" fmla="*/ 885825 h 1478781"/>
              <a:gd name="connsiteX70" fmla="*/ 5061214 w 5384643"/>
              <a:gd name="connsiteY70" fmla="*/ 904875 h 1478781"/>
              <a:gd name="connsiteX71" fmla="*/ 5119097 w 5384643"/>
              <a:gd name="connsiteY71" fmla="*/ 976679 h 1478781"/>
              <a:gd name="connsiteX72" fmla="*/ 5229732 w 5384643"/>
              <a:gd name="connsiteY72" fmla="*/ 1044819 h 1478781"/>
              <a:gd name="connsiteX73" fmla="*/ 5346970 w 5384643"/>
              <a:gd name="connsiteY73" fmla="*/ 1153072 h 1478781"/>
              <a:gd name="connsiteX74" fmla="*/ 5384643 w 5384643"/>
              <a:gd name="connsiteY74" fmla="*/ 1262757 h 1478781"/>
              <a:gd name="connsiteX75" fmla="*/ 4844583 w 5384643"/>
              <a:gd name="connsiteY75" fmla="*/ 1478781 h 1478781"/>
              <a:gd name="connsiteX76" fmla="*/ 596111 w 53846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61421 w 5349953"/>
              <a:gd name="connsiteY0" fmla="*/ 1478781 h 1478781"/>
              <a:gd name="connsiteX1" fmla="*/ 41032 w 5349953"/>
              <a:gd name="connsiteY1" fmla="*/ 1425705 h 1478781"/>
              <a:gd name="connsiteX2" fmla="*/ 48494 w 5349953"/>
              <a:gd name="connsiteY2" fmla="*/ 1240498 h 1478781"/>
              <a:gd name="connsiteX3" fmla="*/ 171661 w 5349953"/>
              <a:gd name="connsiteY3" fmla="*/ 1115993 h 1478781"/>
              <a:gd name="connsiteX4" fmla="*/ 310397 w 5349953"/>
              <a:gd name="connsiteY4" fmla="*/ 1069088 h 1478781"/>
              <a:gd name="connsiteX5" fmla="*/ 468836 w 5349953"/>
              <a:gd name="connsiteY5" fmla="*/ 975288 h 1478781"/>
              <a:gd name="connsiteX6" fmla="*/ 636170 w 5349953"/>
              <a:gd name="connsiteY6" fmla="*/ 921133 h 1478781"/>
              <a:gd name="connsiteX7" fmla="*/ 744478 w 5349953"/>
              <a:gd name="connsiteY7" fmla="*/ 868479 h 1478781"/>
              <a:gd name="connsiteX8" fmla="*/ 846973 w 5349953"/>
              <a:gd name="connsiteY8" fmla="*/ 801802 h 1478781"/>
              <a:gd name="connsiteX9" fmla="*/ 921923 w 5349953"/>
              <a:gd name="connsiteY9" fmla="*/ 742140 h 1478781"/>
              <a:gd name="connsiteX10" fmla="*/ 869287 w 5349953"/>
              <a:gd name="connsiteY10" fmla="*/ 669418 h 1478781"/>
              <a:gd name="connsiteX11" fmla="*/ 936142 w 5349953"/>
              <a:gd name="connsiteY11" fmla="*/ 610235 h 1478781"/>
              <a:gd name="connsiteX12" fmla="*/ 1024548 w 5349953"/>
              <a:gd name="connsiteY12" fmla="*/ 562612 h 1478781"/>
              <a:gd name="connsiteX13" fmla="*/ 1124986 w 5349953"/>
              <a:gd name="connsiteY13" fmla="*/ 527509 h 1478781"/>
              <a:gd name="connsiteX14" fmla="*/ 1202841 w 5349953"/>
              <a:gd name="connsiteY14" fmla="*/ 489408 h 1478781"/>
              <a:gd name="connsiteX15" fmla="*/ 1280696 w 5349953"/>
              <a:gd name="connsiteY15" fmla="*/ 474372 h 1478781"/>
              <a:gd name="connsiteX16" fmla="*/ 1359756 w 5349953"/>
              <a:gd name="connsiteY16" fmla="*/ 439267 h 1478781"/>
              <a:gd name="connsiteX17" fmla="*/ 1474279 w 5349953"/>
              <a:gd name="connsiteY17" fmla="*/ 405666 h 1478781"/>
              <a:gd name="connsiteX18" fmla="*/ 1589430 w 5349953"/>
              <a:gd name="connsiteY18" fmla="*/ 376073 h 1478781"/>
              <a:gd name="connsiteX19" fmla="*/ 1670191 w 5349953"/>
              <a:gd name="connsiteY19" fmla="*/ 346480 h 1478781"/>
              <a:gd name="connsiteX20" fmla="*/ 1788426 w 5349953"/>
              <a:gd name="connsiteY20" fmla="*/ 311862 h 1478781"/>
              <a:gd name="connsiteX21" fmla="*/ 1942883 w 5349953"/>
              <a:gd name="connsiteY21" fmla="*/ 284785 h 1478781"/>
              <a:gd name="connsiteX22" fmla="*/ 2064024 w 5349953"/>
              <a:gd name="connsiteY22" fmla="*/ 216079 h 1478781"/>
              <a:gd name="connsiteX23" fmla="*/ 2159499 w 5349953"/>
              <a:gd name="connsiteY23" fmla="*/ 190500 h 1478781"/>
              <a:gd name="connsiteX24" fmla="*/ 2188074 w 5349953"/>
              <a:gd name="connsiteY24" fmla="*/ 171450 h 1478781"/>
              <a:gd name="connsiteX25" fmla="*/ 2257030 w 5349953"/>
              <a:gd name="connsiteY25" fmla="*/ 144373 h 1478781"/>
              <a:gd name="connsiteX26" fmla="*/ 2413588 w 5349953"/>
              <a:gd name="connsiteY26" fmla="*/ 114300 h 1478781"/>
              <a:gd name="connsiteX27" fmla="*/ 2673849 w 5349953"/>
              <a:gd name="connsiteY27" fmla="*/ 95250 h 1478781"/>
              <a:gd name="connsiteX28" fmla="*/ 2759574 w 5349953"/>
              <a:gd name="connsiteY28" fmla="*/ 66675 h 1478781"/>
              <a:gd name="connsiteX29" fmla="*/ 2788149 w 5349953"/>
              <a:gd name="connsiteY29" fmla="*/ 57150 h 1478781"/>
              <a:gd name="connsiteX30" fmla="*/ 2816724 w 5349953"/>
              <a:gd name="connsiteY30" fmla="*/ 38100 h 1478781"/>
              <a:gd name="connsiteX31" fmla="*/ 2873874 w 5349953"/>
              <a:gd name="connsiteY31" fmla="*/ 19050 h 1478781"/>
              <a:gd name="connsiteX32" fmla="*/ 2940549 w 5349953"/>
              <a:gd name="connsiteY32" fmla="*/ 0 h 1478781"/>
              <a:gd name="connsiteX33" fmla="*/ 3159624 w 5349953"/>
              <a:gd name="connsiteY33" fmla="*/ 9525 h 1478781"/>
              <a:gd name="connsiteX34" fmla="*/ 3216774 w 5349953"/>
              <a:gd name="connsiteY34" fmla="*/ 28575 h 1478781"/>
              <a:gd name="connsiteX35" fmla="*/ 3254874 w 5349953"/>
              <a:gd name="connsiteY35" fmla="*/ 38100 h 1478781"/>
              <a:gd name="connsiteX36" fmla="*/ 3312024 w 5349953"/>
              <a:gd name="connsiteY36" fmla="*/ 57150 h 1478781"/>
              <a:gd name="connsiteX37" fmla="*/ 3369174 w 5349953"/>
              <a:gd name="connsiteY37" fmla="*/ 76200 h 1478781"/>
              <a:gd name="connsiteX38" fmla="*/ 3397749 w 5349953"/>
              <a:gd name="connsiteY38" fmla="*/ 85725 h 1478781"/>
              <a:gd name="connsiteX39" fmla="*/ 3426324 w 5349953"/>
              <a:gd name="connsiteY39" fmla="*/ 95250 h 1478781"/>
              <a:gd name="connsiteX40" fmla="*/ 3540624 w 5349953"/>
              <a:gd name="connsiteY40" fmla="*/ 104775 h 1478781"/>
              <a:gd name="connsiteX41" fmla="*/ 3597774 w 5349953"/>
              <a:gd name="connsiteY41" fmla="*/ 133350 h 1478781"/>
              <a:gd name="connsiteX42" fmla="*/ 3626349 w 5349953"/>
              <a:gd name="connsiteY42" fmla="*/ 161925 h 1478781"/>
              <a:gd name="connsiteX43" fmla="*/ 3683499 w 5349953"/>
              <a:gd name="connsiteY43" fmla="*/ 200025 h 1478781"/>
              <a:gd name="connsiteX44" fmla="*/ 3712074 w 5349953"/>
              <a:gd name="connsiteY44" fmla="*/ 219075 h 1478781"/>
              <a:gd name="connsiteX45" fmla="*/ 3740649 w 5349953"/>
              <a:gd name="connsiteY45" fmla="*/ 247650 h 1478781"/>
              <a:gd name="connsiteX46" fmla="*/ 3797799 w 5349953"/>
              <a:gd name="connsiteY46" fmla="*/ 266700 h 1478781"/>
              <a:gd name="connsiteX47" fmla="*/ 3854949 w 5349953"/>
              <a:gd name="connsiteY47" fmla="*/ 295275 h 1478781"/>
              <a:gd name="connsiteX48" fmla="*/ 3883524 w 5349953"/>
              <a:gd name="connsiteY48" fmla="*/ 314325 h 1478781"/>
              <a:gd name="connsiteX49" fmla="*/ 3921624 w 5349953"/>
              <a:gd name="connsiteY49" fmla="*/ 323850 h 1478781"/>
              <a:gd name="connsiteX50" fmla="*/ 4064499 w 5349953"/>
              <a:gd name="connsiteY50" fmla="*/ 342900 h 1478781"/>
              <a:gd name="connsiteX51" fmla="*/ 4121649 w 5349953"/>
              <a:gd name="connsiteY51" fmla="*/ 361950 h 1478781"/>
              <a:gd name="connsiteX52" fmla="*/ 4150224 w 5349953"/>
              <a:gd name="connsiteY52" fmla="*/ 371475 h 1478781"/>
              <a:gd name="connsiteX53" fmla="*/ 4207374 w 5349953"/>
              <a:gd name="connsiteY53" fmla="*/ 419100 h 1478781"/>
              <a:gd name="connsiteX54" fmla="*/ 4264524 w 5349953"/>
              <a:gd name="connsiteY54" fmla="*/ 457200 h 1478781"/>
              <a:gd name="connsiteX55" fmla="*/ 4293099 w 5349953"/>
              <a:gd name="connsiteY55" fmla="*/ 476250 h 1478781"/>
              <a:gd name="connsiteX56" fmla="*/ 4350249 w 5349953"/>
              <a:gd name="connsiteY56" fmla="*/ 514350 h 1478781"/>
              <a:gd name="connsiteX57" fmla="*/ 4378824 w 5349953"/>
              <a:gd name="connsiteY57" fmla="*/ 533400 h 1478781"/>
              <a:gd name="connsiteX58" fmla="*/ 4407399 w 5349953"/>
              <a:gd name="connsiteY58" fmla="*/ 542925 h 1478781"/>
              <a:gd name="connsiteX59" fmla="*/ 4493124 w 5349953"/>
              <a:gd name="connsiteY59" fmla="*/ 600075 h 1478781"/>
              <a:gd name="connsiteX60" fmla="*/ 4521699 w 5349953"/>
              <a:gd name="connsiteY60" fmla="*/ 628650 h 1478781"/>
              <a:gd name="connsiteX61" fmla="*/ 4550274 w 5349953"/>
              <a:gd name="connsiteY61" fmla="*/ 638175 h 1478781"/>
              <a:gd name="connsiteX62" fmla="*/ 4635999 w 5349953"/>
              <a:gd name="connsiteY62" fmla="*/ 695325 h 1478781"/>
              <a:gd name="connsiteX63" fmla="*/ 4664574 w 5349953"/>
              <a:gd name="connsiteY63" fmla="*/ 714375 h 1478781"/>
              <a:gd name="connsiteX64" fmla="*/ 4693149 w 5349953"/>
              <a:gd name="connsiteY64" fmla="*/ 733425 h 1478781"/>
              <a:gd name="connsiteX65" fmla="*/ 4778874 w 5349953"/>
              <a:gd name="connsiteY65" fmla="*/ 809625 h 1478781"/>
              <a:gd name="connsiteX66" fmla="*/ 4807449 w 5349953"/>
              <a:gd name="connsiteY66" fmla="*/ 819150 h 1478781"/>
              <a:gd name="connsiteX67" fmla="*/ 4864599 w 5349953"/>
              <a:gd name="connsiteY67" fmla="*/ 857250 h 1478781"/>
              <a:gd name="connsiteX68" fmla="*/ 4931274 w 5349953"/>
              <a:gd name="connsiteY68" fmla="*/ 876300 h 1478781"/>
              <a:gd name="connsiteX69" fmla="*/ 4959849 w 5349953"/>
              <a:gd name="connsiteY69" fmla="*/ 885825 h 1478781"/>
              <a:gd name="connsiteX70" fmla="*/ 5026524 w 5349953"/>
              <a:gd name="connsiteY70" fmla="*/ 904875 h 1478781"/>
              <a:gd name="connsiteX71" fmla="*/ 5084407 w 5349953"/>
              <a:gd name="connsiteY71" fmla="*/ 976679 h 1478781"/>
              <a:gd name="connsiteX72" fmla="*/ 5195042 w 5349953"/>
              <a:gd name="connsiteY72" fmla="*/ 1044819 h 1478781"/>
              <a:gd name="connsiteX73" fmla="*/ 5312280 w 5349953"/>
              <a:gd name="connsiteY73" fmla="*/ 1153072 h 1478781"/>
              <a:gd name="connsiteX74" fmla="*/ 5349953 w 5349953"/>
              <a:gd name="connsiteY74" fmla="*/ 1262757 h 1478781"/>
              <a:gd name="connsiteX75" fmla="*/ 4809893 w 5349953"/>
              <a:gd name="connsiteY75" fmla="*/ 1478781 h 1478781"/>
              <a:gd name="connsiteX76" fmla="*/ 561421 w 5349953"/>
              <a:gd name="connsiteY76" fmla="*/ 1478781 h 1478781"/>
              <a:gd name="connsiteX0" fmla="*/ 561745 w 5350277"/>
              <a:gd name="connsiteY0" fmla="*/ 1478781 h 1478781"/>
              <a:gd name="connsiteX1" fmla="*/ 41356 w 5350277"/>
              <a:gd name="connsiteY1" fmla="*/ 1425705 h 1478781"/>
              <a:gd name="connsiteX2" fmla="*/ 48818 w 5350277"/>
              <a:gd name="connsiteY2" fmla="*/ 1240498 h 1478781"/>
              <a:gd name="connsiteX3" fmla="*/ 179856 w 5350277"/>
              <a:gd name="connsiteY3" fmla="*/ 1164152 h 1478781"/>
              <a:gd name="connsiteX4" fmla="*/ 310721 w 5350277"/>
              <a:gd name="connsiteY4" fmla="*/ 1069088 h 1478781"/>
              <a:gd name="connsiteX5" fmla="*/ 469160 w 5350277"/>
              <a:gd name="connsiteY5" fmla="*/ 975288 h 1478781"/>
              <a:gd name="connsiteX6" fmla="*/ 636494 w 5350277"/>
              <a:gd name="connsiteY6" fmla="*/ 921133 h 1478781"/>
              <a:gd name="connsiteX7" fmla="*/ 744802 w 5350277"/>
              <a:gd name="connsiteY7" fmla="*/ 868479 h 1478781"/>
              <a:gd name="connsiteX8" fmla="*/ 847297 w 5350277"/>
              <a:gd name="connsiteY8" fmla="*/ 801802 h 1478781"/>
              <a:gd name="connsiteX9" fmla="*/ 922247 w 5350277"/>
              <a:gd name="connsiteY9" fmla="*/ 742140 h 1478781"/>
              <a:gd name="connsiteX10" fmla="*/ 869611 w 5350277"/>
              <a:gd name="connsiteY10" fmla="*/ 669418 h 1478781"/>
              <a:gd name="connsiteX11" fmla="*/ 936466 w 5350277"/>
              <a:gd name="connsiteY11" fmla="*/ 610235 h 1478781"/>
              <a:gd name="connsiteX12" fmla="*/ 1024872 w 5350277"/>
              <a:gd name="connsiteY12" fmla="*/ 562612 h 1478781"/>
              <a:gd name="connsiteX13" fmla="*/ 1125310 w 5350277"/>
              <a:gd name="connsiteY13" fmla="*/ 527509 h 1478781"/>
              <a:gd name="connsiteX14" fmla="*/ 1203165 w 5350277"/>
              <a:gd name="connsiteY14" fmla="*/ 489408 h 1478781"/>
              <a:gd name="connsiteX15" fmla="*/ 1281020 w 5350277"/>
              <a:gd name="connsiteY15" fmla="*/ 474372 h 1478781"/>
              <a:gd name="connsiteX16" fmla="*/ 1360080 w 5350277"/>
              <a:gd name="connsiteY16" fmla="*/ 439267 h 1478781"/>
              <a:gd name="connsiteX17" fmla="*/ 1474603 w 5350277"/>
              <a:gd name="connsiteY17" fmla="*/ 405666 h 1478781"/>
              <a:gd name="connsiteX18" fmla="*/ 1589754 w 5350277"/>
              <a:gd name="connsiteY18" fmla="*/ 376073 h 1478781"/>
              <a:gd name="connsiteX19" fmla="*/ 1670515 w 5350277"/>
              <a:gd name="connsiteY19" fmla="*/ 346480 h 1478781"/>
              <a:gd name="connsiteX20" fmla="*/ 1788750 w 5350277"/>
              <a:gd name="connsiteY20" fmla="*/ 311862 h 1478781"/>
              <a:gd name="connsiteX21" fmla="*/ 1943207 w 5350277"/>
              <a:gd name="connsiteY21" fmla="*/ 284785 h 1478781"/>
              <a:gd name="connsiteX22" fmla="*/ 2064348 w 5350277"/>
              <a:gd name="connsiteY22" fmla="*/ 216079 h 1478781"/>
              <a:gd name="connsiteX23" fmla="*/ 2159823 w 5350277"/>
              <a:gd name="connsiteY23" fmla="*/ 190500 h 1478781"/>
              <a:gd name="connsiteX24" fmla="*/ 2188398 w 5350277"/>
              <a:gd name="connsiteY24" fmla="*/ 171450 h 1478781"/>
              <a:gd name="connsiteX25" fmla="*/ 2257354 w 5350277"/>
              <a:gd name="connsiteY25" fmla="*/ 144373 h 1478781"/>
              <a:gd name="connsiteX26" fmla="*/ 2413912 w 5350277"/>
              <a:gd name="connsiteY26" fmla="*/ 114300 h 1478781"/>
              <a:gd name="connsiteX27" fmla="*/ 2674173 w 5350277"/>
              <a:gd name="connsiteY27" fmla="*/ 95250 h 1478781"/>
              <a:gd name="connsiteX28" fmla="*/ 2759898 w 5350277"/>
              <a:gd name="connsiteY28" fmla="*/ 66675 h 1478781"/>
              <a:gd name="connsiteX29" fmla="*/ 2788473 w 5350277"/>
              <a:gd name="connsiteY29" fmla="*/ 57150 h 1478781"/>
              <a:gd name="connsiteX30" fmla="*/ 2817048 w 5350277"/>
              <a:gd name="connsiteY30" fmla="*/ 38100 h 1478781"/>
              <a:gd name="connsiteX31" fmla="*/ 2874198 w 5350277"/>
              <a:gd name="connsiteY31" fmla="*/ 19050 h 1478781"/>
              <a:gd name="connsiteX32" fmla="*/ 2940873 w 5350277"/>
              <a:gd name="connsiteY32" fmla="*/ 0 h 1478781"/>
              <a:gd name="connsiteX33" fmla="*/ 3159948 w 5350277"/>
              <a:gd name="connsiteY33" fmla="*/ 9525 h 1478781"/>
              <a:gd name="connsiteX34" fmla="*/ 3217098 w 5350277"/>
              <a:gd name="connsiteY34" fmla="*/ 28575 h 1478781"/>
              <a:gd name="connsiteX35" fmla="*/ 3255198 w 5350277"/>
              <a:gd name="connsiteY35" fmla="*/ 38100 h 1478781"/>
              <a:gd name="connsiteX36" fmla="*/ 3312348 w 5350277"/>
              <a:gd name="connsiteY36" fmla="*/ 57150 h 1478781"/>
              <a:gd name="connsiteX37" fmla="*/ 3369498 w 5350277"/>
              <a:gd name="connsiteY37" fmla="*/ 76200 h 1478781"/>
              <a:gd name="connsiteX38" fmla="*/ 3398073 w 5350277"/>
              <a:gd name="connsiteY38" fmla="*/ 85725 h 1478781"/>
              <a:gd name="connsiteX39" fmla="*/ 3426648 w 5350277"/>
              <a:gd name="connsiteY39" fmla="*/ 95250 h 1478781"/>
              <a:gd name="connsiteX40" fmla="*/ 3540948 w 5350277"/>
              <a:gd name="connsiteY40" fmla="*/ 104775 h 1478781"/>
              <a:gd name="connsiteX41" fmla="*/ 3598098 w 5350277"/>
              <a:gd name="connsiteY41" fmla="*/ 133350 h 1478781"/>
              <a:gd name="connsiteX42" fmla="*/ 3626673 w 5350277"/>
              <a:gd name="connsiteY42" fmla="*/ 161925 h 1478781"/>
              <a:gd name="connsiteX43" fmla="*/ 3683823 w 5350277"/>
              <a:gd name="connsiteY43" fmla="*/ 200025 h 1478781"/>
              <a:gd name="connsiteX44" fmla="*/ 3712398 w 5350277"/>
              <a:gd name="connsiteY44" fmla="*/ 219075 h 1478781"/>
              <a:gd name="connsiteX45" fmla="*/ 3740973 w 5350277"/>
              <a:gd name="connsiteY45" fmla="*/ 247650 h 1478781"/>
              <a:gd name="connsiteX46" fmla="*/ 3798123 w 5350277"/>
              <a:gd name="connsiteY46" fmla="*/ 266700 h 1478781"/>
              <a:gd name="connsiteX47" fmla="*/ 3855273 w 5350277"/>
              <a:gd name="connsiteY47" fmla="*/ 295275 h 1478781"/>
              <a:gd name="connsiteX48" fmla="*/ 3883848 w 5350277"/>
              <a:gd name="connsiteY48" fmla="*/ 314325 h 1478781"/>
              <a:gd name="connsiteX49" fmla="*/ 3921948 w 5350277"/>
              <a:gd name="connsiteY49" fmla="*/ 323850 h 1478781"/>
              <a:gd name="connsiteX50" fmla="*/ 4064823 w 5350277"/>
              <a:gd name="connsiteY50" fmla="*/ 342900 h 1478781"/>
              <a:gd name="connsiteX51" fmla="*/ 4121973 w 5350277"/>
              <a:gd name="connsiteY51" fmla="*/ 361950 h 1478781"/>
              <a:gd name="connsiteX52" fmla="*/ 4150548 w 5350277"/>
              <a:gd name="connsiteY52" fmla="*/ 371475 h 1478781"/>
              <a:gd name="connsiteX53" fmla="*/ 4207698 w 5350277"/>
              <a:gd name="connsiteY53" fmla="*/ 419100 h 1478781"/>
              <a:gd name="connsiteX54" fmla="*/ 4264848 w 5350277"/>
              <a:gd name="connsiteY54" fmla="*/ 457200 h 1478781"/>
              <a:gd name="connsiteX55" fmla="*/ 4293423 w 5350277"/>
              <a:gd name="connsiteY55" fmla="*/ 476250 h 1478781"/>
              <a:gd name="connsiteX56" fmla="*/ 4350573 w 5350277"/>
              <a:gd name="connsiteY56" fmla="*/ 514350 h 1478781"/>
              <a:gd name="connsiteX57" fmla="*/ 4379148 w 5350277"/>
              <a:gd name="connsiteY57" fmla="*/ 533400 h 1478781"/>
              <a:gd name="connsiteX58" fmla="*/ 4407723 w 5350277"/>
              <a:gd name="connsiteY58" fmla="*/ 542925 h 1478781"/>
              <a:gd name="connsiteX59" fmla="*/ 4493448 w 5350277"/>
              <a:gd name="connsiteY59" fmla="*/ 600075 h 1478781"/>
              <a:gd name="connsiteX60" fmla="*/ 4522023 w 5350277"/>
              <a:gd name="connsiteY60" fmla="*/ 628650 h 1478781"/>
              <a:gd name="connsiteX61" fmla="*/ 4550598 w 5350277"/>
              <a:gd name="connsiteY61" fmla="*/ 638175 h 1478781"/>
              <a:gd name="connsiteX62" fmla="*/ 4636323 w 5350277"/>
              <a:gd name="connsiteY62" fmla="*/ 695325 h 1478781"/>
              <a:gd name="connsiteX63" fmla="*/ 4664898 w 5350277"/>
              <a:gd name="connsiteY63" fmla="*/ 714375 h 1478781"/>
              <a:gd name="connsiteX64" fmla="*/ 4693473 w 5350277"/>
              <a:gd name="connsiteY64" fmla="*/ 733425 h 1478781"/>
              <a:gd name="connsiteX65" fmla="*/ 4779198 w 5350277"/>
              <a:gd name="connsiteY65" fmla="*/ 809625 h 1478781"/>
              <a:gd name="connsiteX66" fmla="*/ 4807773 w 5350277"/>
              <a:gd name="connsiteY66" fmla="*/ 819150 h 1478781"/>
              <a:gd name="connsiteX67" fmla="*/ 4864923 w 5350277"/>
              <a:gd name="connsiteY67" fmla="*/ 857250 h 1478781"/>
              <a:gd name="connsiteX68" fmla="*/ 4931598 w 5350277"/>
              <a:gd name="connsiteY68" fmla="*/ 876300 h 1478781"/>
              <a:gd name="connsiteX69" fmla="*/ 4960173 w 5350277"/>
              <a:gd name="connsiteY69" fmla="*/ 885825 h 1478781"/>
              <a:gd name="connsiteX70" fmla="*/ 5026848 w 5350277"/>
              <a:gd name="connsiteY70" fmla="*/ 904875 h 1478781"/>
              <a:gd name="connsiteX71" fmla="*/ 5084731 w 5350277"/>
              <a:gd name="connsiteY71" fmla="*/ 976679 h 1478781"/>
              <a:gd name="connsiteX72" fmla="*/ 5195366 w 5350277"/>
              <a:gd name="connsiteY72" fmla="*/ 1044819 h 1478781"/>
              <a:gd name="connsiteX73" fmla="*/ 5312604 w 5350277"/>
              <a:gd name="connsiteY73" fmla="*/ 1153072 h 1478781"/>
              <a:gd name="connsiteX74" fmla="*/ 5350277 w 5350277"/>
              <a:gd name="connsiteY74" fmla="*/ 1262757 h 1478781"/>
              <a:gd name="connsiteX75" fmla="*/ 4810217 w 5350277"/>
              <a:gd name="connsiteY75" fmla="*/ 1478781 h 1478781"/>
              <a:gd name="connsiteX76" fmla="*/ 561745 w 5350277"/>
              <a:gd name="connsiteY76" fmla="*/ 1478781 h 1478781"/>
              <a:gd name="connsiteX0" fmla="*/ 557553 w 5346085"/>
              <a:gd name="connsiteY0" fmla="*/ 1478781 h 1478781"/>
              <a:gd name="connsiteX1" fmla="*/ 37164 w 5346085"/>
              <a:gd name="connsiteY1" fmla="*/ 1425705 h 1478781"/>
              <a:gd name="connsiteX2" fmla="*/ 60367 w 5346085"/>
              <a:gd name="connsiteY2" fmla="*/ 1284643 h 1478781"/>
              <a:gd name="connsiteX3" fmla="*/ 175664 w 5346085"/>
              <a:gd name="connsiteY3" fmla="*/ 1164152 h 1478781"/>
              <a:gd name="connsiteX4" fmla="*/ 306529 w 5346085"/>
              <a:gd name="connsiteY4" fmla="*/ 1069088 h 1478781"/>
              <a:gd name="connsiteX5" fmla="*/ 464968 w 5346085"/>
              <a:gd name="connsiteY5" fmla="*/ 975288 h 1478781"/>
              <a:gd name="connsiteX6" fmla="*/ 632302 w 5346085"/>
              <a:gd name="connsiteY6" fmla="*/ 921133 h 1478781"/>
              <a:gd name="connsiteX7" fmla="*/ 740610 w 5346085"/>
              <a:gd name="connsiteY7" fmla="*/ 868479 h 1478781"/>
              <a:gd name="connsiteX8" fmla="*/ 843105 w 5346085"/>
              <a:gd name="connsiteY8" fmla="*/ 801802 h 1478781"/>
              <a:gd name="connsiteX9" fmla="*/ 918055 w 5346085"/>
              <a:gd name="connsiteY9" fmla="*/ 742140 h 1478781"/>
              <a:gd name="connsiteX10" fmla="*/ 865419 w 5346085"/>
              <a:gd name="connsiteY10" fmla="*/ 669418 h 1478781"/>
              <a:gd name="connsiteX11" fmla="*/ 932274 w 5346085"/>
              <a:gd name="connsiteY11" fmla="*/ 610235 h 1478781"/>
              <a:gd name="connsiteX12" fmla="*/ 1020680 w 5346085"/>
              <a:gd name="connsiteY12" fmla="*/ 562612 h 1478781"/>
              <a:gd name="connsiteX13" fmla="*/ 1121118 w 5346085"/>
              <a:gd name="connsiteY13" fmla="*/ 527509 h 1478781"/>
              <a:gd name="connsiteX14" fmla="*/ 1198973 w 5346085"/>
              <a:gd name="connsiteY14" fmla="*/ 489408 h 1478781"/>
              <a:gd name="connsiteX15" fmla="*/ 1276828 w 5346085"/>
              <a:gd name="connsiteY15" fmla="*/ 474372 h 1478781"/>
              <a:gd name="connsiteX16" fmla="*/ 1355888 w 5346085"/>
              <a:gd name="connsiteY16" fmla="*/ 439267 h 1478781"/>
              <a:gd name="connsiteX17" fmla="*/ 1470411 w 5346085"/>
              <a:gd name="connsiteY17" fmla="*/ 405666 h 1478781"/>
              <a:gd name="connsiteX18" fmla="*/ 1585562 w 5346085"/>
              <a:gd name="connsiteY18" fmla="*/ 376073 h 1478781"/>
              <a:gd name="connsiteX19" fmla="*/ 1666323 w 5346085"/>
              <a:gd name="connsiteY19" fmla="*/ 346480 h 1478781"/>
              <a:gd name="connsiteX20" fmla="*/ 1784558 w 5346085"/>
              <a:gd name="connsiteY20" fmla="*/ 311862 h 1478781"/>
              <a:gd name="connsiteX21" fmla="*/ 1939015 w 5346085"/>
              <a:gd name="connsiteY21" fmla="*/ 284785 h 1478781"/>
              <a:gd name="connsiteX22" fmla="*/ 2060156 w 5346085"/>
              <a:gd name="connsiteY22" fmla="*/ 216079 h 1478781"/>
              <a:gd name="connsiteX23" fmla="*/ 2155631 w 5346085"/>
              <a:gd name="connsiteY23" fmla="*/ 190500 h 1478781"/>
              <a:gd name="connsiteX24" fmla="*/ 2184206 w 5346085"/>
              <a:gd name="connsiteY24" fmla="*/ 171450 h 1478781"/>
              <a:gd name="connsiteX25" fmla="*/ 2253162 w 5346085"/>
              <a:gd name="connsiteY25" fmla="*/ 144373 h 1478781"/>
              <a:gd name="connsiteX26" fmla="*/ 2409720 w 5346085"/>
              <a:gd name="connsiteY26" fmla="*/ 114300 h 1478781"/>
              <a:gd name="connsiteX27" fmla="*/ 2669981 w 5346085"/>
              <a:gd name="connsiteY27" fmla="*/ 95250 h 1478781"/>
              <a:gd name="connsiteX28" fmla="*/ 2755706 w 5346085"/>
              <a:gd name="connsiteY28" fmla="*/ 66675 h 1478781"/>
              <a:gd name="connsiteX29" fmla="*/ 2784281 w 5346085"/>
              <a:gd name="connsiteY29" fmla="*/ 57150 h 1478781"/>
              <a:gd name="connsiteX30" fmla="*/ 2812856 w 5346085"/>
              <a:gd name="connsiteY30" fmla="*/ 38100 h 1478781"/>
              <a:gd name="connsiteX31" fmla="*/ 2870006 w 5346085"/>
              <a:gd name="connsiteY31" fmla="*/ 19050 h 1478781"/>
              <a:gd name="connsiteX32" fmla="*/ 2936681 w 5346085"/>
              <a:gd name="connsiteY32" fmla="*/ 0 h 1478781"/>
              <a:gd name="connsiteX33" fmla="*/ 3155756 w 5346085"/>
              <a:gd name="connsiteY33" fmla="*/ 9525 h 1478781"/>
              <a:gd name="connsiteX34" fmla="*/ 3212906 w 5346085"/>
              <a:gd name="connsiteY34" fmla="*/ 28575 h 1478781"/>
              <a:gd name="connsiteX35" fmla="*/ 3251006 w 5346085"/>
              <a:gd name="connsiteY35" fmla="*/ 38100 h 1478781"/>
              <a:gd name="connsiteX36" fmla="*/ 3308156 w 5346085"/>
              <a:gd name="connsiteY36" fmla="*/ 57150 h 1478781"/>
              <a:gd name="connsiteX37" fmla="*/ 3365306 w 5346085"/>
              <a:gd name="connsiteY37" fmla="*/ 76200 h 1478781"/>
              <a:gd name="connsiteX38" fmla="*/ 3393881 w 5346085"/>
              <a:gd name="connsiteY38" fmla="*/ 85725 h 1478781"/>
              <a:gd name="connsiteX39" fmla="*/ 3422456 w 5346085"/>
              <a:gd name="connsiteY39" fmla="*/ 95250 h 1478781"/>
              <a:gd name="connsiteX40" fmla="*/ 3536756 w 5346085"/>
              <a:gd name="connsiteY40" fmla="*/ 104775 h 1478781"/>
              <a:gd name="connsiteX41" fmla="*/ 3593906 w 5346085"/>
              <a:gd name="connsiteY41" fmla="*/ 133350 h 1478781"/>
              <a:gd name="connsiteX42" fmla="*/ 3622481 w 5346085"/>
              <a:gd name="connsiteY42" fmla="*/ 161925 h 1478781"/>
              <a:gd name="connsiteX43" fmla="*/ 3679631 w 5346085"/>
              <a:gd name="connsiteY43" fmla="*/ 200025 h 1478781"/>
              <a:gd name="connsiteX44" fmla="*/ 3708206 w 5346085"/>
              <a:gd name="connsiteY44" fmla="*/ 219075 h 1478781"/>
              <a:gd name="connsiteX45" fmla="*/ 3736781 w 5346085"/>
              <a:gd name="connsiteY45" fmla="*/ 247650 h 1478781"/>
              <a:gd name="connsiteX46" fmla="*/ 3793931 w 5346085"/>
              <a:gd name="connsiteY46" fmla="*/ 266700 h 1478781"/>
              <a:gd name="connsiteX47" fmla="*/ 3851081 w 5346085"/>
              <a:gd name="connsiteY47" fmla="*/ 295275 h 1478781"/>
              <a:gd name="connsiteX48" fmla="*/ 3879656 w 5346085"/>
              <a:gd name="connsiteY48" fmla="*/ 314325 h 1478781"/>
              <a:gd name="connsiteX49" fmla="*/ 3917756 w 5346085"/>
              <a:gd name="connsiteY49" fmla="*/ 323850 h 1478781"/>
              <a:gd name="connsiteX50" fmla="*/ 4060631 w 5346085"/>
              <a:gd name="connsiteY50" fmla="*/ 342900 h 1478781"/>
              <a:gd name="connsiteX51" fmla="*/ 4117781 w 5346085"/>
              <a:gd name="connsiteY51" fmla="*/ 361950 h 1478781"/>
              <a:gd name="connsiteX52" fmla="*/ 4146356 w 5346085"/>
              <a:gd name="connsiteY52" fmla="*/ 371475 h 1478781"/>
              <a:gd name="connsiteX53" fmla="*/ 4203506 w 5346085"/>
              <a:gd name="connsiteY53" fmla="*/ 419100 h 1478781"/>
              <a:gd name="connsiteX54" fmla="*/ 4260656 w 5346085"/>
              <a:gd name="connsiteY54" fmla="*/ 457200 h 1478781"/>
              <a:gd name="connsiteX55" fmla="*/ 4289231 w 5346085"/>
              <a:gd name="connsiteY55" fmla="*/ 476250 h 1478781"/>
              <a:gd name="connsiteX56" fmla="*/ 4346381 w 5346085"/>
              <a:gd name="connsiteY56" fmla="*/ 514350 h 1478781"/>
              <a:gd name="connsiteX57" fmla="*/ 4374956 w 5346085"/>
              <a:gd name="connsiteY57" fmla="*/ 533400 h 1478781"/>
              <a:gd name="connsiteX58" fmla="*/ 4403531 w 5346085"/>
              <a:gd name="connsiteY58" fmla="*/ 542925 h 1478781"/>
              <a:gd name="connsiteX59" fmla="*/ 4489256 w 5346085"/>
              <a:gd name="connsiteY59" fmla="*/ 600075 h 1478781"/>
              <a:gd name="connsiteX60" fmla="*/ 4517831 w 5346085"/>
              <a:gd name="connsiteY60" fmla="*/ 628650 h 1478781"/>
              <a:gd name="connsiteX61" fmla="*/ 4546406 w 5346085"/>
              <a:gd name="connsiteY61" fmla="*/ 638175 h 1478781"/>
              <a:gd name="connsiteX62" fmla="*/ 4632131 w 5346085"/>
              <a:gd name="connsiteY62" fmla="*/ 695325 h 1478781"/>
              <a:gd name="connsiteX63" fmla="*/ 4660706 w 5346085"/>
              <a:gd name="connsiteY63" fmla="*/ 714375 h 1478781"/>
              <a:gd name="connsiteX64" fmla="*/ 4689281 w 5346085"/>
              <a:gd name="connsiteY64" fmla="*/ 733425 h 1478781"/>
              <a:gd name="connsiteX65" fmla="*/ 4775006 w 5346085"/>
              <a:gd name="connsiteY65" fmla="*/ 809625 h 1478781"/>
              <a:gd name="connsiteX66" fmla="*/ 4803581 w 5346085"/>
              <a:gd name="connsiteY66" fmla="*/ 819150 h 1478781"/>
              <a:gd name="connsiteX67" fmla="*/ 4860731 w 5346085"/>
              <a:gd name="connsiteY67" fmla="*/ 857250 h 1478781"/>
              <a:gd name="connsiteX68" fmla="*/ 4927406 w 5346085"/>
              <a:gd name="connsiteY68" fmla="*/ 876300 h 1478781"/>
              <a:gd name="connsiteX69" fmla="*/ 4955981 w 5346085"/>
              <a:gd name="connsiteY69" fmla="*/ 885825 h 1478781"/>
              <a:gd name="connsiteX70" fmla="*/ 5022656 w 5346085"/>
              <a:gd name="connsiteY70" fmla="*/ 904875 h 1478781"/>
              <a:gd name="connsiteX71" fmla="*/ 5080539 w 5346085"/>
              <a:gd name="connsiteY71" fmla="*/ 976679 h 1478781"/>
              <a:gd name="connsiteX72" fmla="*/ 5191174 w 5346085"/>
              <a:gd name="connsiteY72" fmla="*/ 1044819 h 1478781"/>
              <a:gd name="connsiteX73" fmla="*/ 5308412 w 5346085"/>
              <a:gd name="connsiteY73" fmla="*/ 1153072 h 1478781"/>
              <a:gd name="connsiteX74" fmla="*/ 5346085 w 5346085"/>
              <a:gd name="connsiteY74" fmla="*/ 1262757 h 1478781"/>
              <a:gd name="connsiteX75" fmla="*/ 4806025 w 5346085"/>
              <a:gd name="connsiteY75" fmla="*/ 1478781 h 1478781"/>
              <a:gd name="connsiteX76" fmla="*/ 557553 w 5346085"/>
              <a:gd name="connsiteY76" fmla="*/ 1478781 h 1478781"/>
              <a:gd name="connsiteX0" fmla="*/ 570581 w 5359113"/>
              <a:gd name="connsiteY0" fmla="*/ 1478781 h 1478781"/>
              <a:gd name="connsiteX1" fmla="*/ 50192 w 5359113"/>
              <a:gd name="connsiteY1" fmla="*/ 1425705 h 1478781"/>
              <a:gd name="connsiteX2" fmla="*/ 73395 w 5359113"/>
              <a:gd name="connsiteY2" fmla="*/ 1284643 h 1478781"/>
              <a:gd name="connsiteX3" fmla="*/ 188692 w 5359113"/>
              <a:gd name="connsiteY3" fmla="*/ 1164152 h 1478781"/>
              <a:gd name="connsiteX4" fmla="*/ 319557 w 5359113"/>
              <a:gd name="connsiteY4" fmla="*/ 1069088 h 1478781"/>
              <a:gd name="connsiteX5" fmla="*/ 477996 w 5359113"/>
              <a:gd name="connsiteY5" fmla="*/ 975288 h 1478781"/>
              <a:gd name="connsiteX6" fmla="*/ 645330 w 5359113"/>
              <a:gd name="connsiteY6" fmla="*/ 921133 h 1478781"/>
              <a:gd name="connsiteX7" fmla="*/ 753638 w 5359113"/>
              <a:gd name="connsiteY7" fmla="*/ 868479 h 1478781"/>
              <a:gd name="connsiteX8" fmla="*/ 856133 w 5359113"/>
              <a:gd name="connsiteY8" fmla="*/ 801802 h 1478781"/>
              <a:gd name="connsiteX9" fmla="*/ 931083 w 5359113"/>
              <a:gd name="connsiteY9" fmla="*/ 742140 h 1478781"/>
              <a:gd name="connsiteX10" fmla="*/ 878447 w 5359113"/>
              <a:gd name="connsiteY10" fmla="*/ 669418 h 1478781"/>
              <a:gd name="connsiteX11" fmla="*/ 945302 w 5359113"/>
              <a:gd name="connsiteY11" fmla="*/ 610235 h 1478781"/>
              <a:gd name="connsiteX12" fmla="*/ 1033708 w 5359113"/>
              <a:gd name="connsiteY12" fmla="*/ 562612 h 1478781"/>
              <a:gd name="connsiteX13" fmla="*/ 1134146 w 5359113"/>
              <a:gd name="connsiteY13" fmla="*/ 527509 h 1478781"/>
              <a:gd name="connsiteX14" fmla="*/ 1212001 w 5359113"/>
              <a:gd name="connsiteY14" fmla="*/ 489408 h 1478781"/>
              <a:gd name="connsiteX15" fmla="*/ 1289856 w 5359113"/>
              <a:gd name="connsiteY15" fmla="*/ 474372 h 1478781"/>
              <a:gd name="connsiteX16" fmla="*/ 1368916 w 5359113"/>
              <a:gd name="connsiteY16" fmla="*/ 439267 h 1478781"/>
              <a:gd name="connsiteX17" fmla="*/ 1483439 w 5359113"/>
              <a:gd name="connsiteY17" fmla="*/ 405666 h 1478781"/>
              <a:gd name="connsiteX18" fmla="*/ 1598590 w 5359113"/>
              <a:gd name="connsiteY18" fmla="*/ 376073 h 1478781"/>
              <a:gd name="connsiteX19" fmla="*/ 1679351 w 5359113"/>
              <a:gd name="connsiteY19" fmla="*/ 346480 h 1478781"/>
              <a:gd name="connsiteX20" fmla="*/ 1797586 w 5359113"/>
              <a:gd name="connsiteY20" fmla="*/ 311862 h 1478781"/>
              <a:gd name="connsiteX21" fmla="*/ 1952043 w 5359113"/>
              <a:gd name="connsiteY21" fmla="*/ 284785 h 1478781"/>
              <a:gd name="connsiteX22" fmla="*/ 2073184 w 5359113"/>
              <a:gd name="connsiteY22" fmla="*/ 216079 h 1478781"/>
              <a:gd name="connsiteX23" fmla="*/ 2168659 w 5359113"/>
              <a:gd name="connsiteY23" fmla="*/ 190500 h 1478781"/>
              <a:gd name="connsiteX24" fmla="*/ 2197234 w 5359113"/>
              <a:gd name="connsiteY24" fmla="*/ 171450 h 1478781"/>
              <a:gd name="connsiteX25" fmla="*/ 2266190 w 5359113"/>
              <a:gd name="connsiteY25" fmla="*/ 144373 h 1478781"/>
              <a:gd name="connsiteX26" fmla="*/ 2422748 w 5359113"/>
              <a:gd name="connsiteY26" fmla="*/ 114300 h 1478781"/>
              <a:gd name="connsiteX27" fmla="*/ 2683009 w 5359113"/>
              <a:gd name="connsiteY27" fmla="*/ 95250 h 1478781"/>
              <a:gd name="connsiteX28" fmla="*/ 2768734 w 5359113"/>
              <a:gd name="connsiteY28" fmla="*/ 66675 h 1478781"/>
              <a:gd name="connsiteX29" fmla="*/ 2797309 w 5359113"/>
              <a:gd name="connsiteY29" fmla="*/ 57150 h 1478781"/>
              <a:gd name="connsiteX30" fmla="*/ 2825884 w 5359113"/>
              <a:gd name="connsiteY30" fmla="*/ 38100 h 1478781"/>
              <a:gd name="connsiteX31" fmla="*/ 2883034 w 5359113"/>
              <a:gd name="connsiteY31" fmla="*/ 19050 h 1478781"/>
              <a:gd name="connsiteX32" fmla="*/ 2949709 w 5359113"/>
              <a:gd name="connsiteY32" fmla="*/ 0 h 1478781"/>
              <a:gd name="connsiteX33" fmla="*/ 3168784 w 5359113"/>
              <a:gd name="connsiteY33" fmla="*/ 9525 h 1478781"/>
              <a:gd name="connsiteX34" fmla="*/ 3225934 w 5359113"/>
              <a:gd name="connsiteY34" fmla="*/ 28575 h 1478781"/>
              <a:gd name="connsiteX35" fmla="*/ 3264034 w 5359113"/>
              <a:gd name="connsiteY35" fmla="*/ 38100 h 1478781"/>
              <a:gd name="connsiteX36" fmla="*/ 3321184 w 5359113"/>
              <a:gd name="connsiteY36" fmla="*/ 57150 h 1478781"/>
              <a:gd name="connsiteX37" fmla="*/ 3378334 w 5359113"/>
              <a:gd name="connsiteY37" fmla="*/ 76200 h 1478781"/>
              <a:gd name="connsiteX38" fmla="*/ 3406909 w 5359113"/>
              <a:gd name="connsiteY38" fmla="*/ 85725 h 1478781"/>
              <a:gd name="connsiteX39" fmla="*/ 3435484 w 5359113"/>
              <a:gd name="connsiteY39" fmla="*/ 95250 h 1478781"/>
              <a:gd name="connsiteX40" fmla="*/ 3549784 w 5359113"/>
              <a:gd name="connsiteY40" fmla="*/ 104775 h 1478781"/>
              <a:gd name="connsiteX41" fmla="*/ 3606934 w 5359113"/>
              <a:gd name="connsiteY41" fmla="*/ 133350 h 1478781"/>
              <a:gd name="connsiteX42" fmla="*/ 3635509 w 5359113"/>
              <a:gd name="connsiteY42" fmla="*/ 161925 h 1478781"/>
              <a:gd name="connsiteX43" fmla="*/ 3692659 w 5359113"/>
              <a:gd name="connsiteY43" fmla="*/ 200025 h 1478781"/>
              <a:gd name="connsiteX44" fmla="*/ 3721234 w 5359113"/>
              <a:gd name="connsiteY44" fmla="*/ 219075 h 1478781"/>
              <a:gd name="connsiteX45" fmla="*/ 3749809 w 5359113"/>
              <a:gd name="connsiteY45" fmla="*/ 247650 h 1478781"/>
              <a:gd name="connsiteX46" fmla="*/ 3806959 w 5359113"/>
              <a:gd name="connsiteY46" fmla="*/ 266700 h 1478781"/>
              <a:gd name="connsiteX47" fmla="*/ 3864109 w 5359113"/>
              <a:gd name="connsiteY47" fmla="*/ 295275 h 1478781"/>
              <a:gd name="connsiteX48" fmla="*/ 3892684 w 5359113"/>
              <a:gd name="connsiteY48" fmla="*/ 314325 h 1478781"/>
              <a:gd name="connsiteX49" fmla="*/ 3930784 w 5359113"/>
              <a:gd name="connsiteY49" fmla="*/ 323850 h 1478781"/>
              <a:gd name="connsiteX50" fmla="*/ 4073659 w 5359113"/>
              <a:gd name="connsiteY50" fmla="*/ 342900 h 1478781"/>
              <a:gd name="connsiteX51" fmla="*/ 4130809 w 5359113"/>
              <a:gd name="connsiteY51" fmla="*/ 361950 h 1478781"/>
              <a:gd name="connsiteX52" fmla="*/ 4159384 w 5359113"/>
              <a:gd name="connsiteY52" fmla="*/ 371475 h 1478781"/>
              <a:gd name="connsiteX53" fmla="*/ 4216534 w 5359113"/>
              <a:gd name="connsiteY53" fmla="*/ 419100 h 1478781"/>
              <a:gd name="connsiteX54" fmla="*/ 4273684 w 5359113"/>
              <a:gd name="connsiteY54" fmla="*/ 457200 h 1478781"/>
              <a:gd name="connsiteX55" fmla="*/ 4302259 w 5359113"/>
              <a:gd name="connsiteY55" fmla="*/ 476250 h 1478781"/>
              <a:gd name="connsiteX56" fmla="*/ 4359409 w 5359113"/>
              <a:gd name="connsiteY56" fmla="*/ 514350 h 1478781"/>
              <a:gd name="connsiteX57" fmla="*/ 4387984 w 5359113"/>
              <a:gd name="connsiteY57" fmla="*/ 533400 h 1478781"/>
              <a:gd name="connsiteX58" fmla="*/ 4416559 w 5359113"/>
              <a:gd name="connsiteY58" fmla="*/ 542925 h 1478781"/>
              <a:gd name="connsiteX59" fmla="*/ 4502284 w 5359113"/>
              <a:gd name="connsiteY59" fmla="*/ 600075 h 1478781"/>
              <a:gd name="connsiteX60" fmla="*/ 4530859 w 5359113"/>
              <a:gd name="connsiteY60" fmla="*/ 628650 h 1478781"/>
              <a:gd name="connsiteX61" fmla="*/ 4559434 w 5359113"/>
              <a:gd name="connsiteY61" fmla="*/ 638175 h 1478781"/>
              <a:gd name="connsiteX62" fmla="*/ 4645159 w 5359113"/>
              <a:gd name="connsiteY62" fmla="*/ 695325 h 1478781"/>
              <a:gd name="connsiteX63" fmla="*/ 4673734 w 5359113"/>
              <a:gd name="connsiteY63" fmla="*/ 714375 h 1478781"/>
              <a:gd name="connsiteX64" fmla="*/ 4702309 w 5359113"/>
              <a:gd name="connsiteY64" fmla="*/ 733425 h 1478781"/>
              <a:gd name="connsiteX65" fmla="*/ 4788034 w 5359113"/>
              <a:gd name="connsiteY65" fmla="*/ 809625 h 1478781"/>
              <a:gd name="connsiteX66" fmla="*/ 4816609 w 5359113"/>
              <a:gd name="connsiteY66" fmla="*/ 819150 h 1478781"/>
              <a:gd name="connsiteX67" fmla="*/ 4873759 w 5359113"/>
              <a:gd name="connsiteY67" fmla="*/ 857250 h 1478781"/>
              <a:gd name="connsiteX68" fmla="*/ 4940434 w 5359113"/>
              <a:gd name="connsiteY68" fmla="*/ 876300 h 1478781"/>
              <a:gd name="connsiteX69" fmla="*/ 4969009 w 5359113"/>
              <a:gd name="connsiteY69" fmla="*/ 885825 h 1478781"/>
              <a:gd name="connsiteX70" fmla="*/ 5035684 w 5359113"/>
              <a:gd name="connsiteY70" fmla="*/ 904875 h 1478781"/>
              <a:gd name="connsiteX71" fmla="*/ 5093567 w 5359113"/>
              <a:gd name="connsiteY71" fmla="*/ 976679 h 1478781"/>
              <a:gd name="connsiteX72" fmla="*/ 5204202 w 5359113"/>
              <a:gd name="connsiteY72" fmla="*/ 1044819 h 1478781"/>
              <a:gd name="connsiteX73" fmla="*/ 5321440 w 5359113"/>
              <a:gd name="connsiteY73" fmla="*/ 1153072 h 1478781"/>
              <a:gd name="connsiteX74" fmla="*/ 5359113 w 5359113"/>
              <a:gd name="connsiteY74" fmla="*/ 1262757 h 1478781"/>
              <a:gd name="connsiteX75" fmla="*/ 4819053 w 5359113"/>
              <a:gd name="connsiteY75" fmla="*/ 1478781 h 1478781"/>
              <a:gd name="connsiteX76" fmla="*/ 570581 w 5359113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309112 w 5348668"/>
              <a:gd name="connsiteY4" fmla="*/ 1069088 h 1478781"/>
              <a:gd name="connsiteX5" fmla="*/ 467551 w 5348668"/>
              <a:gd name="connsiteY5" fmla="*/ 975288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411427 w 5348668"/>
              <a:gd name="connsiteY4" fmla="*/ 1101194 h 1478781"/>
              <a:gd name="connsiteX5" fmla="*/ 467551 w 5348668"/>
              <a:gd name="connsiteY5" fmla="*/ 975288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411427 w 5348668"/>
              <a:gd name="connsiteY4" fmla="*/ 1101194 h 1478781"/>
              <a:gd name="connsiteX5" fmla="*/ 538385 w 5348668"/>
              <a:gd name="connsiteY5" fmla="*/ 1007394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864147 w 5344813"/>
              <a:gd name="connsiteY10" fmla="*/ 669418 h 1478781"/>
              <a:gd name="connsiteX11" fmla="*/ 931002 w 5344813"/>
              <a:gd name="connsiteY11" fmla="*/ 610235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931002 w 5344813"/>
              <a:gd name="connsiteY11" fmla="*/ 610235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237053 w 5344813"/>
              <a:gd name="connsiteY14" fmla="*/ 537566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237053 w 5344813"/>
              <a:gd name="connsiteY14" fmla="*/ 537566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119846 w 5344813"/>
              <a:gd name="connsiteY12" fmla="*/ 527509 h 1478781"/>
              <a:gd name="connsiteX13" fmla="*/ 1237053 w 5344813"/>
              <a:gd name="connsiteY13" fmla="*/ 537566 h 1478781"/>
              <a:gd name="connsiteX14" fmla="*/ 1291297 w 5344813"/>
              <a:gd name="connsiteY14" fmla="*/ 514504 h 1478781"/>
              <a:gd name="connsiteX15" fmla="*/ 1370357 w 5344813"/>
              <a:gd name="connsiteY15" fmla="*/ 463346 h 1478781"/>
              <a:gd name="connsiteX16" fmla="*/ 1465203 w 5344813"/>
              <a:gd name="connsiteY16" fmla="*/ 461852 h 1478781"/>
              <a:gd name="connsiteX17" fmla="*/ 1552808 w 5344813"/>
              <a:gd name="connsiteY17" fmla="*/ 432259 h 1478781"/>
              <a:gd name="connsiteX18" fmla="*/ 1653246 w 5344813"/>
              <a:gd name="connsiteY18" fmla="*/ 410691 h 1478781"/>
              <a:gd name="connsiteX19" fmla="*/ 1799027 w 5344813"/>
              <a:gd name="connsiteY19" fmla="*/ 351994 h 1478781"/>
              <a:gd name="connsiteX20" fmla="*/ 1937743 w 5344813"/>
              <a:gd name="connsiteY20" fmla="*/ 284785 h 1478781"/>
              <a:gd name="connsiteX21" fmla="*/ 2058884 w 5344813"/>
              <a:gd name="connsiteY21" fmla="*/ 216079 h 1478781"/>
              <a:gd name="connsiteX22" fmla="*/ 2154359 w 5344813"/>
              <a:gd name="connsiteY22" fmla="*/ 190500 h 1478781"/>
              <a:gd name="connsiteX23" fmla="*/ 2182934 w 5344813"/>
              <a:gd name="connsiteY23" fmla="*/ 171450 h 1478781"/>
              <a:gd name="connsiteX24" fmla="*/ 2251890 w 5344813"/>
              <a:gd name="connsiteY24" fmla="*/ 144373 h 1478781"/>
              <a:gd name="connsiteX25" fmla="*/ 2408448 w 5344813"/>
              <a:gd name="connsiteY25" fmla="*/ 114300 h 1478781"/>
              <a:gd name="connsiteX26" fmla="*/ 2668709 w 5344813"/>
              <a:gd name="connsiteY26" fmla="*/ 95250 h 1478781"/>
              <a:gd name="connsiteX27" fmla="*/ 2754434 w 5344813"/>
              <a:gd name="connsiteY27" fmla="*/ 66675 h 1478781"/>
              <a:gd name="connsiteX28" fmla="*/ 2783009 w 5344813"/>
              <a:gd name="connsiteY28" fmla="*/ 57150 h 1478781"/>
              <a:gd name="connsiteX29" fmla="*/ 2811584 w 5344813"/>
              <a:gd name="connsiteY29" fmla="*/ 38100 h 1478781"/>
              <a:gd name="connsiteX30" fmla="*/ 2868734 w 5344813"/>
              <a:gd name="connsiteY30" fmla="*/ 19050 h 1478781"/>
              <a:gd name="connsiteX31" fmla="*/ 2935409 w 5344813"/>
              <a:gd name="connsiteY31" fmla="*/ 0 h 1478781"/>
              <a:gd name="connsiteX32" fmla="*/ 3154484 w 5344813"/>
              <a:gd name="connsiteY32" fmla="*/ 9525 h 1478781"/>
              <a:gd name="connsiteX33" fmla="*/ 3211634 w 5344813"/>
              <a:gd name="connsiteY33" fmla="*/ 28575 h 1478781"/>
              <a:gd name="connsiteX34" fmla="*/ 3249734 w 5344813"/>
              <a:gd name="connsiteY34" fmla="*/ 38100 h 1478781"/>
              <a:gd name="connsiteX35" fmla="*/ 3306884 w 5344813"/>
              <a:gd name="connsiteY35" fmla="*/ 57150 h 1478781"/>
              <a:gd name="connsiteX36" fmla="*/ 3364034 w 5344813"/>
              <a:gd name="connsiteY36" fmla="*/ 76200 h 1478781"/>
              <a:gd name="connsiteX37" fmla="*/ 3392609 w 5344813"/>
              <a:gd name="connsiteY37" fmla="*/ 85725 h 1478781"/>
              <a:gd name="connsiteX38" fmla="*/ 3421184 w 5344813"/>
              <a:gd name="connsiteY38" fmla="*/ 95250 h 1478781"/>
              <a:gd name="connsiteX39" fmla="*/ 3535484 w 5344813"/>
              <a:gd name="connsiteY39" fmla="*/ 104775 h 1478781"/>
              <a:gd name="connsiteX40" fmla="*/ 3592634 w 5344813"/>
              <a:gd name="connsiteY40" fmla="*/ 133350 h 1478781"/>
              <a:gd name="connsiteX41" fmla="*/ 3621209 w 5344813"/>
              <a:gd name="connsiteY41" fmla="*/ 161925 h 1478781"/>
              <a:gd name="connsiteX42" fmla="*/ 3678359 w 5344813"/>
              <a:gd name="connsiteY42" fmla="*/ 200025 h 1478781"/>
              <a:gd name="connsiteX43" fmla="*/ 3706934 w 5344813"/>
              <a:gd name="connsiteY43" fmla="*/ 219075 h 1478781"/>
              <a:gd name="connsiteX44" fmla="*/ 3735509 w 5344813"/>
              <a:gd name="connsiteY44" fmla="*/ 247650 h 1478781"/>
              <a:gd name="connsiteX45" fmla="*/ 3792659 w 5344813"/>
              <a:gd name="connsiteY45" fmla="*/ 266700 h 1478781"/>
              <a:gd name="connsiteX46" fmla="*/ 3849809 w 5344813"/>
              <a:gd name="connsiteY46" fmla="*/ 295275 h 1478781"/>
              <a:gd name="connsiteX47" fmla="*/ 3878384 w 5344813"/>
              <a:gd name="connsiteY47" fmla="*/ 314325 h 1478781"/>
              <a:gd name="connsiteX48" fmla="*/ 3916484 w 5344813"/>
              <a:gd name="connsiteY48" fmla="*/ 323850 h 1478781"/>
              <a:gd name="connsiteX49" fmla="*/ 4059359 w 5344813"/>
              <a:gd name="connsiteY49" fmla="*/ 342900 h 1478781"/>
              <a:gd name="connsiteX50" fmla="*/ 4116509 w 5344813"/>
              <a:gd name="connsiteY50" fmla="*/ 361950 h 1478781"/>
              <a:gd name="connsiteX51" fmla="*/ 4145084 w 5344813"/>
              <a:gd name="connsiteY51" fmla="*/ 371475 h 1478781"/>
              <a:gd name="connsiteX52" fmla="*/ 4202234 w 5344813"/>
              <a:gd name="connsiteY52" fmla="*/ 419100 h 1478781"/>
              <a:gd name="connsiteX53" fmla="*/ 4259384 w 5344813"/>
              <a:gd name="connsiteY53" fmla="*/ 457200 h 1478781"/>
              <a:gd name="connsiteX54" fmla="*/ 4287959 w 5344813"/>
              <a:gd name="connsiteY54" fmla="*/ 476250 h 1478781"/>
              <a:gd name="connsiteX55" fmla="*/ 4345109 w 5344813"/>
              <a:gd name="connsiteY55" fmla="*/ 514350 h 1478781"/>
              <a:gd name="connsiteX56" fmla="*/ 4373684 w 5344813"/>
              <a:gd name="connsiteY56" fmla="*/ 533400 h 1478781"/>
              <a:gd name="connsiteX57" fmla="*/ 4402259 w 5344813"/>
              <a:gd name="connsiteY57" fmla="*/ 542925 h 1478781"/>
              <a:gd name="connsiteX58" fmla="*/ 4487984 w 5344813"/>
              <a:gd name="connsiteY58" fmla="*/ 600075 h 1478781"/>
              <a:gd name="connsiteX59" fmla="*/ 4516559 w 5344813"/>
              <a:gd name="connsiteY59" fmla="*/ 628650 h 1478781"/>
              <a:gd name="connsiteX60" fmla="*/ 4545134 w 5344813"/>
              <a:gd name="connsiteY60" fmla="*/ 638175 h 1478781"/>
              <a:gd name="connsiteX61" fmla="*/ 4630859 w 5344813"/>
              <a:gd name="connsiteY61" fmla="*/ 695325 h 1478781"/>
              <a:gd name="connsiteX62" fmla="*/ 4659434 w 5344813"/>
              <a:gd name="connsiteY62" fmla="*/ 714375 h 1478781"/>
              <a:gd name="connsiteX63" fmla="*/ 4688009 w 5344813"/>
              <a:gd name="connsiteY63" fmla="*/ 733425 h 1478781"/>
              <a:gd name="connsiteX64" fmla="*/ 4773734 w 5344813"/>
              <a:gd name="connsiteY64" fmla="*/ 809625 h 1478781"/>
              <a:gd name="connsiteX65" fmla="*/ 4802309 w 5344813"/>
              <a:gd name="connsiteY65" fmla="*/ 819150 h 1478781"/>
              <a:gd name="connsiteX66" fmla="*/ 4859459 w 5344813"/>
              <a:gd name="connsiteY66" fmla="*/ 857250 h 1478781"/>
              <a:gd name="connsiteX67" fmla="*/ 4926134 w 5344813"/>
              <a:gd name="connsiteY67" fmla="*/ 876300 h 1478781"/>
              <a:gd name="connsiteX68" fmla="*/ 4954709 w 5344813"/>
              <a:gd name="connsiteY68" fmla="*/ 885825 h 1478781"/>
              <a:gd name="connsiteX69" fmla="*/ 5021384 w 5344813"/>
              <a:gd name="connsiteY69" fmla="*/ 904875 h 1478781"/>
              <a:gd name="connsiteX70" fmla="*/ 5079267 w 5344813"/>
              <a:gd name="connsiteY70" fmla="*/ 976679 h 1478781"/>
              <a:gd name="connsiteX71" fmla="*/ 5189902 w 5344813"/>
              <a:gd name="connsiteY71" fmla="*/ 1044819 h 1478781"/>
              <a:gd name="connsiteX72" fmla="*/ 5307140 w 5344813"/>
              <a:gd name="connsiteY72" fmla="*/ 1153072 h 1478781"/>
              <a:gd name="connsiteX73" fmla="*/ 5344813 w 5344813"/>
              <a:gd name="connsiteY73" fmla="*/ 1262757 h 1478781"/>
              <a:gd name="connsiteX74" fmla="*/ 4804753 w 5344813"/>
              <a:gd name="connsiteY74" fmla="*/ 1478781 h 1478781"/>
              <a:gd name="connsiteX75" fmla="*/ 556281 w 5344813"/>
              <a:gd name="connsiteY75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37053 w 5344813"/>
              <a:gd name="connsiteY12" fmla="*/ 537566 h 1478781"/>
              <a:gd name="connsiteX13" fmla="*/ 1291297 w 5344813"/>
              <a:gd name="connsiteY13" fmla="*/ 514504 h 1478781"/>
              <a:gd name="connsiteX14" fmla="*/ 1370357 w 5344813"/>
              <a:gd name="connsiteY14" fmla="*/ 463346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37053 w 5344813"/>
              <a:gd name="connsiteY12" fmla="*/ 537566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9139 w 5344813"/>
              <a:gd name="connsiteY15" fmla="*/ 441787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04152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9139 w 5344813"/>
              <a:gd name="connsiteY15" fmla="*/ 441787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80414 w 5368946"/>
              <a:gd name="connsiteY0" fmla="*/ 1478781 h 1478781"/>
              <a:gd name="connsiteX1" fmla="*/ 60025 w 5368946"/>
              <a:gd name="connsiteY1" fmla="*/ 1425705 h 1478781"/>
              <a:gd name="connsiteX2" fmla="*/ 30376 w 5368946"/>
              <a:gd name="connsiteY2" fmla="*/ 1305175 h 1478781"/>
              <a:gd name="connsiteX3" fmla="*/ 269359 w 5368946"/>
              <a:gd name="connsiteY3" fmla="*/ 1192245 h 1478781"/>
              <a:gd name="connsiteX4" fmla="*/ 431705 w 5368946"/>
              <a:gd name="connsiteY4" fmla="*/ 1101194 h 1478781"/>
              <a:gd name="connsiteX5" fmla="*/ 558663 w 5368946"/>
              <a:gd name="connsiteY5" fmla="*/ 1007394 h 1478781"/>
              <a:gd name="connsiteX6" fmla="*/ 655163 w 5368946"/>
              <a:gd name="connsiteY6" fmla="*/ 921133 h 1478781"/>
              <a:gd name="connsiteX7" fmla="*/ 763471 w 5368946"/>
              <a:gd name="connsiteY7" fmla="*/ 868479 h 1478781"/>
              <a:gd name="connsiteX8" fmla="*/ 865966 w 5368946"/>
              <a:gd name="connsiteY8" fmla="*/ 801802 h 1478781"/>
              <a:gd name="connsiteX9" fmla="*/ 940916 w 5368946"/>
              <a:gd name="connsiteY9" fmla="*/ 742140 h 1478781"/>
              <a:gd name="connsiteX10" fmla="*/ 1033882 w 5368946"/>
              <a:gd name="connsiteY10" fmla="*/ 701524 h 1478781"/>
              <a:gd name="connsiteX11" fmla="*/ 1128285 w 5368946"/>
              <a:gd name="connsiteY11" fmla="*/ 618261 h 1478781"/>
              <a:gd name="connsiteX12" fmla="*/ 1245445 w 5368946"/>
              <a:gd name="connsiteY12" fmla="*/ 545593 h 1478781"/>
              <a:gd name="connsiteX13" fmla="*/ 1315430 w 5368946"/>
              <a:gd name="connsiteY13" fmla="*/ 514504 h 1478781"/>
              <a:gd name="connsiteX14" fmla="*/ 1394490 w 5368946"/>
              <a:gd name="connsiteY14" fmla="*/ 479399 h 1478781"/>
              <a:gd name="connsiteX15" fmla="*/ 1493272 w 5368946"/>
              <a:gd name="connsiteY15" fmla="*/ 441787 h 1478781"/>
              <a:gd name="connsiteX16" fmla="*/ 1576941 w 5368946"/>
              <a:gd name="connsiteY16" fmla="*/ 432259 h 1478781"/>
              <a:gd name="connsiteX17" fmla="*/ 1677379 w 5368946"/>
              <a:gd name="connsiteY17" fmla="*/ 410691 h 1478781"/>
              <a:gd name="connsiteX18" fmla="*/ 1823160 w 5368946"/>
              <a:gd name="connsiteY18" fmla="*/ 351994 h 1478781"/>
              <a:gd name="connsiteX19" fmla="*/ 1961876 w 5368946"/>
              <a:gd name="connsiteY19" fmla="*/ 284785 h 1478781"/>
              <a:gd name="connsiteX20" fmla="*/ 2083017 w 5368946"/>
              <a:gd name="connsiteY20" fmla="*/ 216079 h 1478781"/>
              <a:gd name="connsiteX21" fmla="*/ 2178492 w 5368946"/>
              <a:gd name="connsiteY21" fmla="*/ 190500 h 1478781"/>
              <a:gd name="connsiteX22" fmla="*/ 2207067 w 5368946"/>
              <a:gd name="connsiteY22" fmla="*/ 171450 h 1478781"/>
              <a:gd name="connsiteX23" fmla="*/ 2276023 w 5368946"/>
              <a:gd name="connsiteY23" fmla="*/ 144373 h 1478781"/>
              <a:gd name="connsiteX24" fmla="*/ 2432581 w 5368946"/>
              <a:gd name="connsiteY24" fmla="*/ 114300 h 1478781"/>
              <a:gd name="connsiteX25" fmla="*/ 2692842 w 5368946"/>
              <a:gd name="connsiteY25" fmla="*/ 95250 h 1478781"/>
              <a:gd name="connsiteX26" fmla="*/ 2778567 w 5368946"/>
              <a:gd name="connsiteY26" fmla="*/ 66675 h 1478781"/>
              <a:gd name="connsiteX27" fmla="*/ 2807142 w 5368946"/>
              <a:gd name="connsiteY27" fmla="*/ 57150 h 1478781"/>
              <a:gd name="connsiteX28" fmla="*/ 2835717 w 5368946"/>
              <a:gd name="connsiteY28" fmla="*/ 38100 h 1478781"/>
              <a:gd name="connsiteX29" fmla="*/ 2892867 w 5368946"/>
              <a:gd name="connsiteY29" fmla="*/ 19050 h 1478781"/>
              <a:gd name="connsiteX30" fmla="*/ 2959542 w 5368946"/>
              <a:gd name="connsiteY30" fmla="*/ 0 h 1478781"/>
              <a:gd name="connsiteX31" fmla="*/ 3178617 w 5368946"/>
              <a:gd name="connsiteY31" fmla="*/ 9525 h 1478781"/>
              <a:gd name="connsiteX32" fmla="*/ 3235767 w 5368946"/>
              <a:gd name="connsiteY32" fmla="*/ 28575 h 1478781"/>
              <a:gd name="connsiteX33" fmla="*/ 3273867 w 5368946"/>
              <a:gd name="connsiteY33" fmla="*/ 38100 h 1478781"/>
              <a:gd name="connsiteX34" fmla="*/ 3331017 w 5368946"/>
              <a:gd name="connsiteY34" fmla="*/ 57150 h 1478781"/>
              <a:gd name="connsiteX35" fmla="*/ 3388167 w 5368946"/>
              <a:gd name="connsiteY35" fmla="*/ 76200 h 1478781"/>
              <a:gd name="connsiteX36" fmla="*/ 3416742 w 5368946"/>
              <a:gd name="connsiteY36" fmla="*/ 85725 h 1478781"/>
              <a:gd name="connsiteX37" fmla="*/ 3445317 w 5368946"/>
              <a:gd name="connsiteY37" fmla="*/ 95250 h 1478781"/>
              <a:gd name="connsiteX38" fmla="*/ 3559617 w 5368946"/>
              <a:gd name="connsiteY38" fmla="*/ 104775 h 1478781"/>
              <a:gd name="connsiteX39" fmla="*/ 3616767 w 5368946"/>
              <a:gd name="connsiteY39" fmla="*/ 133350 h 1478781"/>
              <a:gd name="connsiteX40" fmla="*/ 3645342 w 5368946"/>
              <a:gd name="connsiteY40" fmla="*/ 161925 h 1478781"/>
              <a:gd name="connsiteX41" fmla="*/ 3702492 w 5368946"/>
              <a:gd name="connsiteY41" fmla="*/ 200025 h 1478781"/>
              <a:gd name="connsiteX42" fmla="*/ 3731067 w 5368946"/>
              <a:gd name="connsiteY42" fmla="*/ 219075 h 1478781"/>
              <a:gd name="connsiteX43" fmla="*/ 3759642 w 5368946"/>
              <a:gd name="connsiteY43" fmla="*/ 247650 h 1478781"/>
              <a:gd name="connsiteX44" fmla="*/ 3816792 w 5368946"/>
              <a:gd name="connsiteY44" fmla="*/ 266700 h 1478781"/>
              <a:gd name="connsiteX45" fmla="*/ 3873942 w 5368946"/>
              <a:gd name="connsiteY45" fmla="*/ 295275 h 1478781"/>
              <a:gd name="connsiteX46" fmla="*/ 3902517 w 5368946"/>
              <a:gd name="connsiteY46" fmla="*/ 314325 h 1478781"/>
              <a:gd name="connsiteX47" fmla="*/ 3940617 w 5368946"/>
              <a:gd name="connsiteY47" fmla="*/ 323850 h 1478781"/>
              <a:gd name="connsiteX48" fmla="*/ 4083492 w 5368946"/>
              <a:gd name="connsiteY48" fmla="*/ 342900 h 1478781"/>
              <a:gd name="connsiteX49" fmla="*/ 4140642 w 5368946"/>
              <a:gd name="connsiteY49" fmla="*/ 361950 h 1478781"/>
              <a:gd name="connsiteX50" fmla="*/ 4169217 w 5368946"/>
              <a:gd name="connsiteY50" fmla="*/ 371475 h 1478781"/>
              <a:gd name="connsiteX51" fmla="*/ 4226367 w 5368946"/>
              <a:gd name="connsiteY51" fmla="*/ 419100 h 1478781"/>
              <a:gd name="connsiteX52" fmla="*/ 4283517 w 5368946"/>
              <a:gd name="connsiteY52" fmla="*/ 457200 h 1478781"/>
              <a:gd name="connsiteX53" fmla="*/ 4312092 w 5368946"/>
              <a:gd name="connsiteY53" fmla="*/ 476250 h 1478781"/>
              <a:gd name="connsiteX54" fmla="*/ 4369242 w 5368946"/>
              <a:gd name="connsiteY54" fmla="*/ 514350 h 1478781"/>
              <a:gd name="connsiteX55" fmla="*/ 4397817 w 5368946"/>
              <a:gd name="connsiteY55" fmla="*/ 533400 h 1478781"/>
              <a:gd name="connsiteX56" fmla="*/ 4426392 w 5368946"/>
              <a:gd name="connsiteY56" fmla="*/ 542925 h 1478781"/>
              <a:gd name="connsiteX57" fmla="*/ 4512117 w 5368946"/>
              <a:gd name="connsiteY57" fmla="*/ 600075 h 1478781"/>
              <a:gd name="connsiteX58" fmla="*/ 4540692 w 5368946"/>
              <a:gd name="connsiteY58" fmla="*/ 628650 h 1478781"/>
              <a:gd name="connsiteX59" fmla="*/ 4569267 w 5368946"/>
              <a:gd name="connsiteY59" fmla="*/ 638175 h 1478781"/>
              <a:gd name="connsiteX60" fmla="*/ 4654992 w 5368946"/>
              <a:gd name="connsiteY60" fmla="*/ 695325 h 1478781"/>
              <a:gd name="connsiteX61" fmla="*/ 4683567 w 5368946"/>
              <a:gd name="connsiteY61" fmla="*/ 714375 h 1478781"/>
              <a:gd name="connsiteX62" fmla="*/ 4712142 w 5368946"/>
              <a:gd name="connsiteY62" fmla="*/ 733425 h 1478781"/>
              <a:gd name="connsiteX63" fmla="*/ 4797867 w 5368946"/>
              <a:gd name="connsiteY63" fmla="*/ 809625 h 1478781"/>
              <a:gd name="connsiteX64" fmla="*/ 4826442 w 5368946"/>
              <a:gd name="connsiteY64" fmla="*/ 819150 h 1478781"/>
              <a:gd name="connsiteX65" fmla="*/ 4883592 w 5368946"/>
              <a:gd name="connsiteY65" fmla="*/ 857250 h 1478781"/>
              <a:gd name="connsiteX66" fmla="*/ 4950267 w 5368946"/>
              <a:gd name="connsiteY66" fmla="*/ 876300 h 1478781"/>
              <a:gd name="connsiteX67" fmla="*/ 4978842 w 5368946"/>
              <a:gd name="connsiteY67" fmla="*/ 885825 h 1478781"/>
              <a:gd name="connsiteX68" fmla="*/ 5045517 w 5368946"/>
              <a:gd name="connsiteY68" fmla="*/ 904875 h 1478781"/>
              <a:gd name="connsiteX69" fmla="*/ 5103400 w 5368946"/>
              <a:gd name="connsiteY69" fmla="*/ 976679 h 1478781"/>
              <a:gd name="connsiteX70" fmla="*/ 5214035 w 5368946"/>
              <a:gd name="connsiteY70" fmla="*/ 1044819 h 1478781"/>
              <a:gd name="connsiteX71" fmla="*/ 5331273 w 5368946"/>
              <a:gd name="connsiteY71" fmla="*/ 1153072 h 1478781"/>
              <a:gd name="connsiteX72" fmla="*/ 5368946 w 5368946"/>
              <a:gd name="connsiteY72" fmla="*/ 1262757 h 1478781"/>
              <a:gd name="connsiteX73" fmla="*/ 4828886 w 5368946"/>
              <a:gd name="connsiteY73" fmla="*/ 1478781 h 1478781"/>
              <a:gd name="connsiteX74" fmla="*/ 580414 w 5368946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26054 w 5363295"/>
              <a:gd name="connsiteY4" fmla="*/ 1101194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426930 w 5363295"/>
              <a:gd name="connsiteY24" fmla="*/ 11430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426930 w 5363295"/>
              <a:gd name="connsiteY24" fmla="*/ 11430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51643 w 5363295"/>
              <a:gd name="connsiteY20" fmla="*/ 242958 h 1478781"/>
              <a:gd name="connsiteX21" fmla="*/ 2172841 w 5363295"/>
              <a:gd name="connsiteY21" fmla="*/ 19050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51643 w 5363295"/>
              <a:gd name="connsiteY20" fmla="*/ 24295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50293 w 5363295"/>
              <a:gd name="connsiteY17" fmla="*/ 39277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58429 w 5363295"/>
              <a:gd name="connsiteY16" fmla="*/ 414340 h 1478781"/>
              <a:gd name="connsiteX17" fmla="*/ 1650293 w 5363295"/>
              <a:gd name="connsiteY17" fmla="*/ 39277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58429 w 5363295"/>
              <a:gd name="connsiteY16" fmla="*/ 414340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66185 w 5363295"/>
              <a:gd name="connsiteY15" fmla="*/ 446266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75979 w 5363295"/>
              <a:gd name="connsiteY14" fmla="*/ 461480 h 1478781"/>
              <a:gd name="connsiteX15" fmla="*/ 1466185 w 5363295"/>
              <a:gd name="connsiteY15" fmla="*/ 446266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01199 w 5363295"/>
              <a:gd name="connsiteY11" fmla="*/ 622740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06796 w 5363295"/>
              <a:gd name="connsiteY10" fmla="*/ 701524 h 1478781"/>
              <a:gd name="connsiteX11" fmla="*/ 1101199 w 5363295"/>
              <a:gd name="connsiteY11" fmla="*/ 622740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887216 w 5363295"/>
              <a:gd name="connsiteY29" fmla="*/ 15398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68216 w 5363295"/>
              <a:gd name="connsiteY33" fmla="*/ 34448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68216 w 5363295"/>
              <a:gd name="connsiteY33" fmla="*/ 34448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497006 w 5363295"/>
              <a:gd name="connsiteY55" fmla="*/ 526096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420741 w 5363295"/>
              <a:gd name="connsiteY55" fmla="*/ 539273 h 1475129"/>
              <a:gd name="connsiteX56" fmla="*/ 4506466 w 5363295"/>
              <a:gd name="connsiteY56" fmla="*/ 596423 h 1475129"/>
              <a:gd name="connsiteX57" fmla="*/ 4535041 w 5363295"/>
              <a:gd name="connsiteY57" fmla="*/ 624998 h 1475129"/>
              <a:gd name="connsiteX58" fmla="*/ 4563616 w 5363295"/>
              <a:gd name="connsiteY58" fmla="*/ 634523 h 1475129"/>
              <a:gd name="connsiteX59" fmla="*/ 4649341 w 5363295"/>
              <a:gd name="connsiteY59" fmla="*/ 691673 h 1475129"/>
              <a:gd name="connsiteX60" fmla="*/ 4677916 w 5363295"/>
              <a:gd name="connsiteY60" fmla="*/ 710723 h 1475129"/>
              <a:gd name="connsiteX61" fmla="*/ 4706491 w 5363295"/>
              <a:gd name="connsiteY61" fmla="*/ 729773 h 1475129"/>
              <a:gd name="connsiteX62" fmla="*/ 4792216 w 5363295"/>
              <a:gd name="connsiteY62" fmla="*/ 805973 h 1475129"/>
              <a:gd name="connsiteX63" fmla="*/ 4820791 w 5363295"/>
              <a:gd name="connsiteY63" fmla="*/ 815498 h 1475129"/>
              <a:gd name="connsiteX64" fmla="*/ 4877941 w 5363295"/>
              <a:gd name="connsiteY64" fmla="*/ 853598 h 1475129"/>
              <a:gd name="connsiteX65" fmla="*/ 4944616 w 5363295"/>
              <a:gd name="connsiteY65" fmla="*/ 872648 h 1475129"/>
              <a:gd name="connsiteX66" fmla="*/ 4973191 w 5363295"/>
              <a:gd name="connsiteY66" fmla="*/ 882173 h 1475129"/>
              <a:gd name="connsiteX67" fmla="*/ 5039866 w 5363295"/>
              <a:gd name="connsiteY67" fmla="*/ 901223 h 1475129"/>
              <a:gd name="connsiteX68" fmla="*/ 5097749 w 5363295"/>
              <a:gd name="connsiteY68" fmla="*/ 973027 h 1475129"/>
              <a:gd name="connsiteX69" fmla="*/ 5208384 w 5363295"/>
              <a:gd name="connsiteY69" fmla="*/ 1041167 h 1475129"/>
              <a:gd name="connsiteX70" fmla="*/ 5325622 w 5363295"/>
              <a:gd name="connsiteY70" fmla="*/ 1149420 h 1475129"/>
              <a:gd name="connsiteX71" fmla="*/ 5363295 w 5363295"/>
              <a:gd name="connsiteY71" fmla="*/ 1259105 h 1475129"/>
              <a:gd name="connsiteX72" fmla="*/ 4823235 w 5363295"/>
              <a:gd name="connsiteY72" fmla="*/ 1475129 h 1475129"/>
              <a:gd name="connsiteX73" fmla="*/ 574763 w 5363295"/>
              <a:gd name="connsiteY73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942297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78109 w 5363295"/>
              <a:gd name="connsiteY37" fmla="*/ 73339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942297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91663 h 1491663"/>
              <a:gd name="connsiteX1" fmla="*/ 54374 w 5363295"/>
              <a:gd name="connsiteY1" fmla="*/ 1438587 h 1491663"/>
              <a:gd name="connsiteX2" fmla="*/ 24725 w 5363295"/>
              <a:gd name="connsiteY2" fmla="*/ 1318057 h 1491663"/>
              <a:gd name="connsiteX3" fmla="*/ 173680 w 5363295"/>
              <a:gd name="connsiteY3" fmla="*/ 1182728 h 1491663"/>
              <a:gd name="connsiteX4" fmla="*/ 400331 w 5363295"/>
              <a:gd name="connsiteY4" fmla="*/ 1087197 h 1491663"/>
              <a:gd name="connsiteX5" fmla="*/ 553012 w 5363295"/>
              <a:gd name="connsiteY5" fmla="*/ 1020276 h 1491663"/>
              <a:gd name="connsiteX6" fmla="*/ 649512 w 5363295"/>
              <a:gd name="connsiteY6" fmla="*/ 934015 h 1491663"/>
              <a:gd name="connsiteX7" fmla="*/ 757820 w 5363295"/>
              <a:gd name="connsiteY7" fmla="*/ 881361 h 1491663"/>
              <a:gd name="connsiteX8" fmla="*/ 860315 w 5363295"/>
              <a:gd name="connsiteY8" fmla="*/ 814684 h 1491663"/>
              <a:gd name="connsiteX9" fmla="*/ 935265 w 5363295"/>
              <a:gd name="connsiteY9" fmla="*/ 755022 h 1491663"/>
              <a:gd name="connsiteX10" fmla="*/ 1006796 w 5363295"/>
              <a:gd name="connsiteY10" fmla="*/ 714406 h 1491663"/>
              <a:gd name="connsiteX11" fmla="*/ 1101199 w 5363295"/>
              <a:gd name="connsiteY11" fmla="*/ 635622 h 1491663"/>
              <a:gd name="connsiteX12" fmla="*/ 1196924 w 5363295"/>
              <a:gd name="connsiteY12" fmla="*/ 562955 h 1491663"/>
              <a:gd name="connsiteX13" fmla="*/ 1284056 w 5363295"/>
              <a:gd name="connsiteY13" fmla="*/ 518426 h 1491663"/>
              <a:gd name="connsiteX14" fmla="*/ 1375979 w 5363295"/>
              <a:gd name="connsiteY14" fmla="*/ 474362 h 1491663"/>
              <a:gd name="connsiteX15" fmla="*/ 1457610 w 5363295"/>
              <a:gd name="connsiteY15" fmla="*/ 445709 h 1491663"/>
              <a:gd name="connsiteX16" fmla="*/ 1549855 w 5363295"/>
              <a:gd name="connsiteY16" fmla="*/ 418263 h 1491663"/>
              <a:gd name="connsiteX17" fmla="*/ 1637432 w 5363295"/>
              <a:gd name="connsiteY17" fmla="*/ 396694 h 1491663"/>
              <a:gd name="connsiteX18" fmla="*/ 1796074 w 5363295"/>
              <a:gd name="connsiteY18" fmla="*/ 373836 h 1491663"/>
              <a:gd name="connsiteX19" fmla="*/ 1947651 w 5363295"/>
              <a:gd name="connsiteY19" fmla="*/ 329026 h 1491663"/>
              <a:gd name="connsiteX20" fmla="*/ 2047357 w 5363295"/>
              <a:gd name="connsiteY20" fmla="*/ 291680 h 1491663"/>
              <a:gd name="connsiteX21" fmla="*/ 2151406 w 5363295"/>
              <a:gd name="connsiteY21" fmla="*/ 216822 h 1491663"/>
              <a:gd name="connsiteX22" fmla="*/ 2201416 w 5363295"/>
              <a:gd name="connsiteY22" fmla="*/ 202251 h 1491663"/>
              <a:gd name="connsiteX23" fmla="*/ 2261798 w 5363295"/>
              <a:gd name="connsiteY23" fmla="*/ 184135 h 1491663"/>
              <a:gd name="connsiteX24" fmla="*/ 2396920 w 5363295"/>
              <a:gd name="connsiteY24" fmla="*/ 154062 h 1491663"/>
              <a:gd name="connsiteX25" fmla="*/ 2687191 w 5363295"/>
              <a:gd name="connsiteY25" fmla="*/ 108132 h 1491663"/>
              <a:gd name="connsiteX26" fmla="*/ 2772916 w 5363295"/>
              <a:gd name="connsiteY26" fmla="*/ 79557 h 1491663"/>
              <a:gd name="connsiteX27" fmla="*/ 2801491 w 5363295"/>
              <a:gd name="connsiteY27" fmla="*/ 70032 h 1491663"/>
              <a:gd name="connsiteX28" fmla="*/ 2830066 w 5363295"/>
              <a:gd name="connsiteY28" fmla="*/ 50982 h 1491663"/>
              <a:gd name="connsiteX29" fmla="*/ 2915173 w 5363295"/>
              <a:gd name="connsiteY29" fmla="*/ 35584 h 1491663"/>
              <a:gd name="connsiteX30" fmla="*/ 3030774 w 5363295"/>
              <a:gd name="connsiteY30" fmla="*/ 16534 h 1491663"/>
              <a:gd name="connsiteX31" fmla="*/ 3277807 w 5363295"/>
              <a:gd name="connsiteY31" fmla="*/ 496 h 1491663"/>
              <a:gd name="connsiteX32" fmla="*/ 3230116 w 5363295"/>
              <a:gd name="connsiteY32" fmla="*/ 41457 h 1491663"/>
              <a:gd name="connsiteX33" fmla="*/ 3296173 w 5363295"/>
              <a:gd name="connsiteY33" fmla="*/ 43678 h 1491663"/>
              <a:gd name="connsiteX34" fmla="*/ 3325366 w 5363295"/>
              <a:gd name="connsiteY34" fmla="*/ 70032 h 1491663"/>
              <a:gd name="connsiteX35" fmla="*/ 3382516 w 5363295"/>
              <a:gd name="connsiteY35" fmla="*/ 89082 h 1491663"/>
              <a:gd name="connsiteX36" fmla="*/ 3411091 w 5363295"/>
              <a:gd name="connsiteY36" fmla="*/ 98607 h 1491663"/>
              <a:gd name="connsiteX37" fmla="*/ 3478109 w 5363295"/>
              <a:gd name="connsiteY37" fmla="*/ 89873 h 1491663"/>
              <a:gd name="connsiteX38" fmla="*/ 3553966 w 5363295"/>
              <a:gd name="connsiteY38" fmla="*/ 117657 h 1491663"/>
              <a:gd name="connsiteX39" fmla="*/ 3611116 w 5363295"/>
              <a:gd name="connsiteY39" fmla="*/ 146232 h 1491663"/>
              <a:gd name="connsiteX40" fmla="*/ 3639691 w 5363295"/>
              <a:gd name="connsiteY40" fmla="*/ 174807 h 1491663"/>
              <a:gd name="connsiteX41" fmla="*/ 3696841 w 5363295"/>
              <a:gd name="connsiteY41" fmla="*/ 212907 h 1491663"/>
              <a:gd name="connsiteX42" fmla="*/ 3725416 w 5363295"/>
              <a:gd name="connsiteY42" fmla="*/ 231957 h 1491663"/>
              <a:gd name="connsiteX43" fmla="*/ 3802917 w 5363295"/>
              <a:gd name="connsiteY43" fmla="*/ 234969 h 1491663"/>
              <a:gd name="connsiteX44" fmla="*/ 3849583 w 5363295"/>
              <a:gd name="connsiteY44" fmla="*/ 283235 h 1491663"/>
              <a:gd name="connsiteX45" fmla="*/ 3868291 w 5363295"/>
              <a:gd name="connsiteY45" fmla="*/ 308157 h 1491663"/>
              <a:gd name="connsiteX46" fmla="*/ 3942297 w 5363295"/>
              <a:gd name="connsiteY46" fmla="*/ 327207 h 1491663"/>
              <a:gd name="connsiteX47" fmla="*/ 3934966 w 5363295"/>
              <a:gd name="connsiteY47" fmla="*/ 336732 h 1491663"/>
              <a:gd name="connsiteX48" fmla="*/ 4077841 w 5363295"/>
              <a:gd name="connsiteY48" fmla="*/ 355782 h 1491663"/>
              <a:gd name="connsiteX49" fmla="*/ 4134991 w 5363295"/>
              <a:gd name="connsiteY49" fmla="*/ 374832 h 1491663"/>
              <a:gd name="connsiteX50" fmla="*/ 4121630 w 5363295"/>
              <a:gd name="connsiteY50" fmla="*/ 420875 h 1491663"/>
              <a:gd name="connsiteX51" fmla="*/ 4234695 w 5363295"/>
              <a:gd name="connsiteY51" fmla="*/ 483109 h 1491663"/>
              <a:gd name="connsiteX52" fmla="*/ 4281361 w 5363295"/>
              <a:gd name="connsiteY52" fmla="*/ 517555 h 1491663"/>
              <a:gd name="connsiteX53" fmla="*/ 4344883 w 5363295"/>
              <a:gd name="connsiteY53" fmla="*/ 551213 h 1491663"/>
              <a:gd name="connsiteX54" fmla="*/ 4423001 w 5363295"/>
              <a:gd name="connsiteY54" fmla="*/ 600269 h 1491663"/>
              <a:gd name="connsiteX55" fmla="*/ 4506466 w 5363295"/>
              <a:gd name="connsiteY55" fmla="*/ 612957 h 1491663"/>
              <a:gd name="connsiteX56" fmla="*/ 4535041 w 5363295"/>
              <a:gd name="connsiteY56" fmla="*/ 641532 h 1491663"/>
              <a:gd name="connsiteX57" fmla="*/ 4563616 w 5363295"/>
              <a:gd name="connsiteY57" fmla="*/ 651057 h 1491663"/>
              <a:gd name="connsiteX58" fmla="*/ 4649341 w 5363295"/>
              <a:gd name="connsiteY58" fmla="*/ 708207 h 1491663"/>
              <a:gd name="connsiteX59" fmla="*/ 4677916 w 5363295"/>
              <a:gd name="connsiteY59" fmla="*/ 727257 h 1491663"/>
              <a:gd name="connsiteX60" fmla="*/ 4706491 w 5363295"/>
              <a:gd name="connsiteY60" fmla="*/ 746307 h 1491663"/>
              <a:gd name="connsiteX61" fmla="*/ 4792216 w 5363295"/>
              <a:gd name="connsiteY61" fmla="*/ 822507 h 1491663"/>
              <a:gd name="connsiteX62" fmla="*/ 4820791 w 5363295"/>
              <a:gd name="connsiteY62" fmla="*/ 832032 h 1491663"/>
              <a:gd name="connsiteX63" fmla="*/ 4877941 w 5363295"/>
              <a:gd name="connsiteY63" fmla="*/ 870132 h 1491663"/>
              <a:gd name="connsiteX64" fmla="*/ 4944616 w 5363295"/>
              <a:gd name="connsiteY64" fmla="*/ 889182 h 1491663"/>
              <a:gd name="connsiteX65" fmla="*/ 4973191 w 5363295"/>
              <a:gd name="connsiteY65" fmla="*/ 898707 h 1491663"/>
              <a:gd name="connsiteX66" fmla="*/ 5039866 w 5363295"/>
              <a:gd name="connsiteY66" fmla="*/ 917757 h 1491663"/>
              <a:gd name="connsiteX67" fmla="*/ 5097749 w 5363295"/>
              <a:gd name="connsiteY67" fmla="*/ 989561 h 1491663"/>
              <a:gd name="connsiteX68" fmla="*/ 5208384 w 5363295"/>
              <a:gd name="connsiteY68" fmla="*/ 1057701 h 1491663"/>
              <a:gd name="connsiteX69" fmla="*/ 5325622 w 5363295"/>
              <a:gd name="connsiteY69" fmla="*/ 1165954 h 1491663"/>
              <a:gd name="connsiteX70" fmla="*/ 5363295 w 5363295"/>
              <a:gd name="connsiteY70" fmla="*/ 1275639 h 1491663"/>
              <a:gd name="connsiteX71" fmla="*/ 4823235 w 5363295"/>
              <a:gd name="connsiteY71" fmla="*/ 1491663 h 1491663"/>
              <a:gd name="connsiteX72" fmla="*/ 574763 w 5363295"/>
              <a:gd name="connsiteY72" fmla="*/ 1491663 h 1491663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296173 w 5363295"/>
              <a:gd name="connsiteY33" fmla="*/ 43452 h 1491437"/>
              <a:gd name="connsiteX34" fmla="*/ 3325366 w 5363295"/>
              <a:gd name="connsiteY34" fmla="*/ 69806 h 1491437"/>
              <a:gd name="connsiteX35" fmla="*/ 3382516 w 5363295"/>
              <a:gd name="connsiteY35" fmla="*/ 88856 h 1491437"/>
              <a:gd name="connsiteX36" fmla="*/ 3411091 w 5363295"/>
              <a:gd name="connsiteY36" fmla="*/ 98381 h 1491437"/>
              <a:gd name="connsiteX37" fmla="*/ 3478109 w 5363295"/>
              <a:gd name="connsiteY37" fmla="*/ 89647 h 1491437"/>
              <a:gd name="connsiteX38" fmla="*/ 3553966 w 5363295"/>
              <a:gd name="connsiteY38" fmla="*/ 117431 h 1491437"/>
              <a:gd name="connsiteX39" fmla="*/ 3611116 w 5363295"/>
              <a:gd name="connsiteY39" fmla="*/ 146006 h 1491437"/>
              <a:gd name="connsiteX40" fmla="*/ 3639691 w 5363295"/>
              <a:gd name="connsiteY40" fmla="*/ 174581 h 1491437"/>
              <a:gd name="connsiteX41" fmla="*/ 3696841 w 5363295"/>
              <a:gd name="connsiteY41" fmla="*/ 212681 h 1491437"/>
              <a:gd name="connsiteX42" fmla="*/ 3725416 w 5363295"/>
              <a:gd name="connsiteY42" fmla="*/ 231731 h 1491437"/>
              <a:gd name="connsiteX43" fmla="*/ 3802917 w 5363295"/>
              <a:gd name="connsiteY43" fmla="*/ 234743 h 1491437"/>
              <a:gd name="connsiteX44" fmla="*/ 3849583 w 5363295"/>
              <a:gd name="connsiteY44" fmla="*/ 283009 h 1491437"/>
              <a:gd name="connsiteX45" fmla="*/ 3868291 w 5363295"/>
              <a:gd name="connsiteY45" fmla="*/ 307931 h 1491437"/>
              <a:gd name="connsiteX46" fmla="*/ 3942297 w 5363295"/>
              <a:gd name="connsiteY46" fmla="*/ 326981 h 1491437"/>
              <a:gd name="connsiteX47" fmla="*/ 3934966 w 5363295"/>
              <a:gd name="connsiteY47" fmla="*/ 336506 h 1491437"/>
              <a:gd name="connsiteX48" fmla="*/ 4077841 w 5363295"/>
              <a:gd name="connsiteY48" fmla="*/ 355556 h 1491437"/>
              <a:gd name="connsiteX49" fmla="*/ 4134991 w 5363295"/>
              <a:gd name="connsiteY49" fmla="*/ 374606 h 1491437"/>
              <a:gd name="connsiteX50" fmla="*/ 4121630 w 5363295"/>
              <a:gd name="connsiteY50" fmla="*/ 420649 h 1491437"/>
              <a:gd name="connsiteX51" fmla="*/ 4234695 w 5363295"/>
              <a:gd name="connsiteY51" fmla="*/ 482883 h 1491437"/>
              <a:gd name="connsiteX52" fmla="*/ 4281361 w 5363295"/>
              <a:gd name="connsiteY52" fmla="*/ 517329 h 1491437"/>
              <a:gd name="connsiteX53" fmla="*/ 4344883 w 5363295"/>
              <a:gd name="connsiteY53" fmla="*/ 550987 h 1491437"/>
              <a:gd name="connsiteX54" fmla="*/ 4423001 w 5363295"/>
              <a:gd name="connsiteY54" fmla="*/ 600043 h 1491437"/>
              <a:gd name="connsiteX55" fmla="*/ 4506466 w 5363295"/>
              <a:gd name="connsiteY55" fmla="*/ 612731 h 1491437"/>
              <a:gd name="connsiteX56" fmla="*/ 4535041 w 5363295"/>
              <a:gd name="connsiteY56" fmla="*/ 641306 h 1491437"/>
              <a:gd name="connsiteX57" fmla="*/ 4563616 w 5363295"/>
              <a:gd name="connsiteY57" fmla="*/ 650831 h 1491437"/>
              <a:gd name="connsiteX58" fmla="*/ 4649341 w 5363295"/>
              <a:gd name="connsiteY58" fmla="*/ 707981 h 1491437"/>
              <a:gd name="connsiteX59" fmla="*/ 4677916 w 5363295"/>
              <a:gd name="connsiteY59" fmla="*/ 727031 h 1491437"/>
              <a:gd name="connsiteX60" fmla="*/ 4706491 w 5363295"/>
              <a:gd name="connsiteY60" fmla="*/ 746081 h 1491437"/>
              <a:gd name="connsiteX61" fmla="*/ 4792216 w 5363295"/>
              <a:gd name="connsiteY61" fmla="*/ 822281 h 1491437"/>
              <a:gd name="connsiteX62" fmla="*/ 4820791 w 5363295"/>
              <a:gd name="connsiteY62" fmla="*/ 831806 h 1491437"/>
              <a:gd name="connsiteX63" fmla="*/ 4877941 w 5363295"/>
              <a:gd name="connsiteY63" fmla="*/ 869906 h 1491437"/>
              <a:gd name="connsiteX64" fmla="*/ 4944616 w 5363295"/>
              <a:gd name="connsiteY64" fmla="*/ 888956 h 1491437"/>
              <a:gd name="connsiteX65" fmla="*/ 4973191 w 5363295"/>
              <a:gd name="connsiteY65" fmla="*/ 898481 h 1491437"/>
              <a:gd name="connsiteX66" fmla="*/ 5039866 w 5363295"/>
              <a:gd name="connsiteY66" fmla="*/ 917531 h 1491437"/>
              <a:gd name="connsiteX67" fmla="*/ 5097749 w 5363295"/>
              <a:gd name="connsiteY67" fmla="*/ 989335 h 1491437"/>
              <a:gd name="connsiteX68" fmla="*/ 5208384 w 5363295"/>
              <a:gd name="connsiteY68" fmla="*/ 1057475 h 1491437"/>
              <a:gd name="connsiteX69" fmla="*/ 5325622 w 5363295"/>
              <a:gd name="connsiteY69" fmla="*/ 1165728 h 1491437"/>
              <a:gd name="connsiteX70" fmla="*/ 5363295 w 5363295"/>
              <a:gd name="connsiteY70" fmla="*/ 1275413 h 1491437"/>
              <a:gd name="connsiteX71" fmla="*/ 4823235 w 5363295"/>
              <a:gd name="connsiteY71" fmla="*/ 1491437 h 1491437"/>
              <a:gd name="connsiteX72" fmla="*/ 574763 w 5363295"/>
              <a:gd name="connsiteY72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325366 w 5363295"/>
              <a:gd name="connsiteY34" fmla="*/ 69806 h 1491437"/>
              <a:gd name="connsiteX35" fmla="*/ 3382516 w 5363295"/>
              <a:gd name="connsiteY35" fmla="*/ 88856 h 1491437"/>
              <a:gd name="connsiteX36" fmla="*/ 3411091 w 5363295"/>
              <a:gd name="connsiteY36" fmla="*/ 98381 h 1491437"/>
              <a:gd name="connsiteX37" fmla="*/ 3478109 w 5363295"/>
              <a:gd name="connsiteY37" fmla="*/ 89647 h 1491437"/>
              <a:gd name="connsiteX38" fmla="*/ 3553966 w 5363295"/>
              <a:gd name="connsiteY38" fmla="*/ 117431 h 1491437"/>
              <a:gd name="connsiteX39" fmla="*/ 3611116 w 5363295"/>
              <a:gd name="connsiteY39" fmla="*/ 146006 h 1491437"/>
              <a:gd name="connsiteX40" fmla="*/ 3639691 w 5363295"/>
              <a:gd name="connsiteY40" fmla="*/ 174581 h 1491437"/>
              <a:gd name="connsiteX41" fmla="*/ 3696841 w 5363295"/>
              <a:gd name="connsiteY41" fmla="*/ 212681 h 1491437"/>
              <a:gd name="connsiteX42" fmla="*/ 3725416 w 5363295"/>
              <a:gd name="connsiteY42" fmla="*/ 231731 h 1491437"/>
              <a:gd name="connsiteX43" fmla="*/ 3802917 w 5363295"/>
              <a:gd name="connsiteY43" fmla="*/ 234743 h 1491437"/>
              <a:gd name="connsiteX44" fmla="*/ 3849583 w 5363295"/>
              <a:gd name="connsiteY44" fmla="*/ 283009 h 1491437"/>
              <a:gd name="connsiteX45" fmla="*/ 3868291 w 5363295"/>
              <a:gd name="connsiteY45" fmla="*/ 307931 h 1491437"/>
              <a:gd name="connsiteX46" fmla="*/ 3942297 w 5363295"/>
              <a:gd name="connsiteY46" fmla="*/ 326981 h 1491437"/>
              <a:gd name="connsiteX47" fmla="*/ 3934966 w 5363295"/>
              <a:gd name="connsiteY47" fmla="*/ 336506 h 1491437"/>
              <a:gd name="connsiteX48" fmla="*/ 4077841 w 5363295"/>
              <a:gd name="connsiteY48" fmla="*/ 355556 h 1491437"/>
              <a:gd name="connsiteX49" fmla="*/ 4134991 w 5363295"/>
              <a:gd name="connsiteY49" fmla="*/ 374606 h 1491437"/>
              <a:gd name="connsiteX50" fmla="*/ 4121630 w 5363295"/>
              <a:gd name="connsiteY50" fmla="*/ 420649 h 1491437"/>
              <a:gd name="connsiteX51" fmla="*/ 4234695 w 5363295"/>
              <a:gd name="connsiteY51" fmla="*/ 482883 h 1491437"/>
              <a:gd name="connsiteX52" fmla="*/ 4281361 w 5363295"/>
              <a:gd name="connsiteY52" fmla="*/ 517329 h 1491437"/>
              <a:gd name="connsiteX53" fmla="*/ 4344883 w 5363295"/>
              <a:gd name="connsiteY53" fmla="*/ 550987 h 1491437"/>
              <a:gd name="connsiteX54" fmla="*/ 4423001 w 5363295"/>
              <a:gd name="connsiteY54" fmla="*/ 600043 h 1491437"/>
              <a:gd name="connsiteX55" fmla="*/ 4506466 w 5363295"/>
              <a:gd name="connsiteY55" fmla="*/ 612731 h 1491437"/>
              <a:gd name="connsiteX56" fmla="*/ 4535041 w 5363295"/>
              <a:gd name="connsiteY56" fmla="*/ 641306 h 1491437"/>
              <a:gd name="connsiteX57" fmla="*/ 4563616 w 5363295"/>
              <a:gd name="connsiteY57" fmla="*/ 650831 h 1491437"/>
              <a:gd name="connsiteX58" fmla="*/ 4649341 w 5363295"/>
              <a:gd name="connsiteY58" fmla="*/ 707981 h 1491437"/>
              <a:gd name="connsiteX59" fmla="*/ 4677916 w 5363295"/>
              <a:gd name="connsiteY59" fmla="*/ 727031 h 1491437"/>
              <a:gd name="connsiteX60" fmla="*/ 4706491 w 5363295"/>
              <a:gd name="connsiteY60" fmla="*/ 746081 h 1491437"/>
              <a:gd name="connsiteX61" fmla="*/ 4792216 w 5363295"/>
              <a:gd name="connsiteY61" fmla="*/ 822281 h 1491437"/>
              <a:gd name="connsiteX62" fmla="*/ 4820791 w 5363295"/>
              <a:gd name="connsiteY62" fmla="*/ 831806 h 1491437"/>
              <a:gd name="connsiteX63" fmla="*/ 4877941 w 5363295"/>
              <a:gd name="connsiteY63" fmla="*/ 869906 h 1491437"/>
              <a:gd name="connsiteX64" fmla="*/ 4944616 w 5363295"/>
              <a:gd name="connsiteY64" fmla="*/ 888956 h 1491437"/>
              <a:gd name="connsiteX65" fmla="*/ 4973191 w 5363295"/>
              <a:gd name="connsiteY65" fmla="*/ 898481 h 1491437"/>
              <a:gd name="connsiteX66" fmla="*/ 5039866 w 5363295"/>
              <a:gd name="connsiteY66" fmla="*/ 917531 h 1491437"/>
              <a:gd name="connsiteX67" fmla="*/ 5097749 w 5363295"/>
              <a:gd name="connsiteY67" fmla="*/ 989335 h 1491437"/>
              <a:gd name="connsiteX68" fmla="*/ 5208384 w 5363295"/>
              <a:gd name="connsiteY68" fmla="*/ 1057475 h 1491437"/>
              <a:gd name="connsiteX69" fmla="*/ 5325622 w 5363295"/>
              <a:gd name="connsiteY69" fmla="*/ 1165728 h 1491437"/>
              <a:gd name="connsiteX70" fmla="*/ 5363295 w 5363295"/>
              <a:gd name="connsiteY70" fmla="*/ 1275413 h 1491437"/>
              <a:gd name="connsiteX71" fmla="*/ 4823235 w 5363295"/>
              <a:gd name="connsiteY71" fmla="*/ 1491437 h 1491437"/>
              <a:gd name="connsiteX72" fmla="*/ 574763 w 5363295"/>
              <a:gd name="connsiteY72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382516 w 5363295"/>
              <a:gd name="connsiteY34" fmla="*/ 88856 h 1491437"/>
              <a:gd name="connsiteX35" fmla="*/ 3411091 w 5363295"/>
              <a:gd name="connsiteY35" fmla="*/ 98381 h 1491437"/>
              <a:gd name="connsiteX36" fmla="*/ 3478109 w 5363295"/>
              <a:gd name="connsiteY36" fmla="*/ 89647 h 1491437"/>
              <a:gd name="connsiteX37" fmla="*/ 3553966 w 5363295"/>
              <a:gd name="connsiteY37" fmla="*/ 117431 h 1491437"/>
              <a:gd name="connsiteX38" fmla="*/ 3611116 w 5363295"/>
              <a:gd name="connsiteY38" fmla="*/ 146006 h 1491437"/>
              <a:gd name="connsiteX39" fmla="*/ 3639691 w 5363295"/>
              <a:gd name="connsiteY39" fmla="*/ 174581 h 1491437"/>
              <a:gd name="connsiteX40" fmla="*/ 3696841 w 5363295"/>
              <a:gd name="connsiteY40" fmla="*/ 212681 h 1491437"/>
              <a:gd name="connsiteX41" fmla="*/ 3725416 w 5363295"/>
              <a:gd name="connsiteY41" fmla="*/ 231731 h 1491437"/>
              <a:gd name="connsiteX42" fmla="*/ 3802917 w 5363295"/>
              <a:gd name="connsiteY42" fmla="*/ 234743 h 1491437"/>
              <a:gd name="connsiteX43" fmla="*/ 3849583 w 5363295"/>
              <a:gd name="connsiteY43" fmla="*/ 283009 h 1491437"/>
              <a:gd name="connsiteX44" fmla="*/ 3868291 w 5363295"/>
              <a:gd name="connsiteY44" fmla="*/ 307931 h 1491437"/>
              <a:gd name="connsiteX45" fmla="*/ 3942297 w 5363295"/>
              <a:gd name="connsiteY45" fmla="*/ 326981 h 1491437"/>
              <a:gd name="connsiteX46" fmla="*/ 3934966 w 5363295"/>
              <a:gd name="connsiteY46" fmla="*/ 336506 h 1491437"/>
              <a:gd name="connsiteX47" fmla="*/ 4077841 w 5363295"/>
              <a:gd name="connsiteY47" fmla="*/ 355556 h 1491437"/>
              <a:gd name="connsiteX48" fmla="*/ 4134991 w 5363295"/>
              <a:gd name="connsiteY48" fmla="*/ 374606 h 1491437"/>
              <a:gd name="connsiteX49" fmla="*/ 4121630 w 5363295"/>
              <a:gd name="connsiteY49" fmla="*/ 420649 h 1491437"/>
              <a:gd name="connsiteX50" fmla="*/ 4234695 w 5363295"/>
              <a:gd name="connsiteY50" fmla="*/ 482883 h 1491437"/>
              <a:gd name="connsiteX51" fmla="*/ 4281361 w 5363295"/>
              <a:gd name="connsiteY51" fmla="*/ 517329 h 1491437"/>
              <a:gd name="connsiteX52" fmla="*/ 4344883 w 5363295"/>
              <a:gd name="connsiteY52" fmla="*/ 550987 h 1491437"/>
              <a:gd name="connsiteX53" fmla="*/ 4423001 w 5363295"/>
              <a:gd name="connsiteY53" fmla="*/ 600043 h 1491437"/>
              <a:gd name="connsiteX54" fmla="*/ 4506466 w 5363295"/>
              <a:gd name="connsiteY54" fmla="*/ 612731 h 1491437"/>
              <a:gd name="connsiteX55" fmla="*/ 4535041 w 5363295"/>
              <a:gd name="connsiteY55" fmla="*/ 641306 h 1491437"/>
              <a:gd name="connsiteX56" fmla="*/ 4563616 w 5363295"/>
              <a:gd name="connsiteY56" fmla="*/ 650831 h 1491437"/>
              <a:gd name="connsiteX57" fmla="*/ 4649341 w 5363295"/>
              <a:gd name="connsiteY57" fmla="*/ 707981 h 1491437"/>
              <a:gd name="connsiteX58" fmla="*/ 4677916 w 5363295"/>
              <a:gd name="connsiteY58" fmla="*/ 727031 h 1491437"/>
              <a:gd name="connsiteX59" fmla="*/ 4706491 w 5363295"/>
              <a:gd name="connsiteY59" fmla="*/ 746081 h 1491437"/>
              <a:gd name="connsiteX60" fmla="*/ 4792216 w 5363295"/>
              <a:gd name="connsiteY60" fmla="*/ 822281 h 1491437"/>
              <a:gd name="connsiteX61" fmla="*/ 4820791 w 5363295"/>
              <a:gd name="connsiteY61" fmla="*/ 831806 h 1491437"/>
              <a:gd name="connsiteX62" fmla="*/ 4877941 w 5363295"/>
              <a:gd name="connsiteY62" fmla="*/ 869906 h 1491437"/>
              <a:gd name="connsiteX63" fmla="*/ 4944616 w 5363295"/>
              <a:gd name="connsiteY63" fmla="*/ 888956 h 1491437"/>
              <a:gd name="connsiteX64" fmla="*/ 4973191 w 5363295"/>
              <a:gd name="connsiteY64" fmla="*/ 898481 h 1491437"/>
              <a:gd name="connsiteX65" fmla="*/ 5039866 w 5363295"/>
              <a:gd name="connsiteY65" fmla="*/ 917531 h 1491437"/>
              <a:gd name="connsiteX66" fmla="*/ 5097749 w 5363295"/>
              <a:gd name="connsiteY66" fmla="*/ 989335 h 1491437"/>
              <a:gd name="connsiteX67" fmla="*/ 5208384 w 5363295"/>
              <a:gd name="connsiteY67" fmla="*/ 1057475 h 1491437"/>
              <a:gd name="connsiteX68" fmla="*/ 5325622 w 5363295"/>
              <a:gd name="connsiteY68" fmla="*/ 1165728 h 1491437"/>
              <a:gd name="connsiteX69" fmla="*/ 5363295 w 5363295"/>
              <a:gd name="connsiteY69" fmla="*/ 1275413 h 1491437"/>
              <a:gd name="connsiteX70" fmla="*/ 4823235 w 5363295"/>
              <a:gd name="connsiteY70" fmla="*/ 1491437 h 1491437"/>
              <a:gd name="connsiteX71" fmla="*/ 574763 w 5363295"/>
              <a:gd name="connsiteY71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411091 w 5363295"/>
              <a:gd name="connsiteY34" fmla="*/ 98381 h 1491437"/>
              <a:gd name="connsiteX35" fmla="*/ 3478109 w 5363295"/>
              <a:gd name="connsiteY35" fmla="*/ 89647 h 1491437"/>
              <a:gd name="connsiteX36" fmla="*/ 3553966 w 5363295"/>
              <a:gd name="connsiteY36" fmla="*/ 117431 h 1491437"/>
              <a:gd name="connsiteX37" fmla="*/ 3611116 w 5363295"/>
              <a:gd name="connsiteY37" fmla="*/ 146006 h 1491437"/>
              <a:gd name="connsiteX38" fmla="*/ 3639691 w 5363295"/>
              <a:gd name="connsiteY38" fmla="*/ 174581 h 1491437"/>
              <a:gd name="connsiteX39" fmla="*/ 3696841 w 5363295"/>
              <a:gd name="connsiteY39" fmla="*/ 212681 h 1491437"/>
              <a:gd name="connsiteX40" fmla="*/ 3725416 w 5363295"/>
              <a:gd name="connsiteY40" fmla="*/ 231731 h 1491437"/>
              <a:gd name="connsiteX41" fmla="*/ 3802917 w 5363295"/>
              <a:gd name="connsiteY41" fmla="*/ 234743 h 1491437"/>
              <a:gd name="connsiteX42" fmla="*/ 3849583 w 5363295"/>
              <a:gd name="connsiteY42" fmla="*/ 283009 h 1491437"/>
              <a:gd name="connsiteX43" fmla="*/ 3868291 w 5363295"/>
              <a:gd name="connsiteY43" fmla="*/ 307931 h 1491437"/>
              <a:gd name="connsiteX44" fmla="*/ 3942297 w 5363295"/>
              <a:gd name="connsiteY44" fmla="*/ 326981 h 1491437"/>
              <a:gd name="connsiteX45" fmla="*/ 3934966 w 5363295"/>
              <a:gd name="connsiteY45" fmla="*/ 336506 h 1491437"/>
              <a:gd name="connsiteX46" fmla="*/ 4077841 w 5363295"/>
              <a:gd name="connsiteY46" fmla="*/ 355556 h 1491437"/>
              <a:gd name="connsiteX47" fmla="*/ 4134991 w 5363295"/>
              <a:gd name="connsiteY47" fmla="*/ 374606 h 1491437"/>
              <a:gd name="connsiteX48" fmla="*/ 4121630 w 5363295"/>
              <a:gd name="connsiteY48" fmla="*/ 420649 h 1491437"/>
              <a:gd name="connsiteX49" fmla="*/ 4234695 w 5363295"/>
              <a:gd name="connsiteY49" fmla="*/ 482883 h 1491437"/>
              <a:gd name="connsiteX50" fmla="*/ 4281361 w 5363295"/>
              <a:gd name="connsiteY50" fmla="*/ 517329 h 1491437"/>
              <a:gd name="connsiteX51" fmla="*/ 4344883 w 5363295"/>
              <a:gd name="connsiteY51" fmla="*/ 550987 h 1491437"/>
              <a:gd name="connsiteX52" fmla="*/ 4423001 w 5363295"/>
              <a:gd name="connsiteY52" fmla="*/ 600043 h 1491437"/>
              <a:gd name="connsiteX53" fmla="*/ 4506466 w 5363295"/>
              <a:gd name="connsiteY53" fmla="*/ 612731 h 1491437"/>
              <a:gd name="connsiteX54" fmla="*/ 4535041 w 5363295"/>
              <a:gd name="connsiteY54" fmla="*/ 641306 h 1491437"/>
              <a:gd name="connsiteX55" fmla="*/ 4563616 w 5363295"/>
              <a:gd name="connsiteY55" fmla="*/ 650831 h 1491437"/>
              <a:gd name="connsiteX56" fmla="*/ 4649341 w 5363295"/>
              <a:gd name="connsiteY56" fmla="*/ 707981 h 1491437"/>
              <a:gd name="connsiteX57" fmla="*/ 4677916 w 5363295"/>
              <a:gd name="connsiteY57" fmla="*/ 727031 h 1491437"/>
              <a:gd name="connsiteX58" fmla="*/ 4706491 w 5363295"/>
              <a:gd name="connsiteY58" fmla="*/ 746081 h 1491437"/>
              <a:gd name="connsiteX59" fmla="*/ 4792216 w 5363295"/>
              <a:gd name="connsiteY59" fmla="*/ 822281 h 1491437"/>
              <a:gd name="connsiteX60" fmla="*/ 4820791 w 5363295"/>
              <a:gd name="connsiteY60" fmla="*/ 831806 h 1491437"/>
              <a:gd name="connsiteX61" fmla="*/ 4877941 w 5363295"/>
              <a:gd name="connsiteY61" fmla="*/ 869906 h 1491437"/>
              <a:gd name="connsiteX62" fmla="*/ 4944616 w 5363295"/>
              <a:gd name="connsiteY62" fmla="*/ 888956 h 1491437"/>
              <a:gd name="connsiteX63" fmla="*/ 4973191 w 5363295"/>
              <a:gd name="connsiteY63" fmla="*/ 898481 h 1491437"/>
              <a:gd name="connsiteX64" fmla="*/ 5039866 w 5363295"/>
              <a:gd name="connsiteY64" fmla="*/ 917531 h 1491437"/>
              <a:gd name="connsiteX65" fmla="*/ 5097749 w 5363295"/>
              <a:gd name="connsiteY65" fmla="*/ 989335 h 1491437"/>
              <a:gd name="connsiteX66" fmla="*/ 5208384 w 5363295"/>
              <a:gd name="connsiteY66" fmla="*/ 1057475 h 1491437"/>
              <a:gd name="connsiteX67" fmla="*/ 5325622 w 5363295"/>
              <a:gd name="connsiteY67" fmla="*/ 1165728 h 1491437"/>
              <a:gd name="connsiteX68" fmla="*/ 5363295 w 5363295"/>
              <a:gd name="connsiteY68" fmla="*/ 1275413 h 1491437"/>
              <a:gd name="connsiteX69" fmla="*/ 4823235 w 5363295"/>
              <a:gd name="connsiteY69" fmla="*/ 1491437 h 1491437"/>
              <a:gd name="connsiteX70" fmla="*/ 574763 w 5363295"/>
              <a:gd name="connsiteY70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478109 w 5363295"/>
              <a:gd name="connsiteY34" fmla="*/ 89647 h 1491437"/>
              <a:gd name="connsiteX35" fmla="*/ 3553966 w 5363295"/>
              <a:gd name="connsiteY35" fmla="*/ 117431 h 1491437"/>
              <a:gd name="connsiteX36" fmla="*/ 3611116 w 5363295"/>
              <a:gd name="connsiteY36" fmla="*/ 146006 h 1491437"/>
              <a:gd name="connsiteX37" fmla="*/ 3639691 w 5363295"/>
              <a:gd name="connsiteY37" fmla="*/ 174581 h 1491437"/>
              <a:gd name="connsiteX38" fmla="*/ 3696841 w 5363295"/>
              <a:gd name="connsiteY38" fmla="*/ 212681 h 1491437"/>
              <a:gd name="connsiteX39" fmla="*/ 3725416 w 5363295"/>
              <a:gd name="connsiteY39" fmla="*/ 231731 h 1491437"/>
              <a:gd name="connsiteX40" fmla="*/ 3802917 w 5363295"/>
              <a:gd name="connsiteY40" fmla="*/ 234743 h 1491437"/>
              <a:gd name="connsiteX41" fmla="*/ 3849583 w 5363295"/>
              <a:gd name="connsiteY41" fmla="*/ 283009 h 1491437"/>
              <a:gd name="connsiteX42" fmla="*/ 3868291 w 5363295"/>
              <a:gd name="connsiteY42" fmla="*/ 307931 h 1491437"/>
              <a:gd name="connsiteX43" fmla="*/ 3942297 w 5363295"/>
              <a:gd name="connsiteY43" fmla="*/ 326981 h 1491437"/>
              <a:gd name="connsiteX44" fmla="*/ 3934966 w 5363295"/>
              <a:gd name="connsiteY44" fmla="*/ 336506 h 1491437"/>
              <a:gd name="connsiteX45" fmla="*/ 4077841 w 5363295"/>
              <a:gd name="connsiteY45" fmla="*/ 355556 h 1491437"/>
              <a:gd name="connsiteX46" fmla="*/ 4134991 w 5363295"/>
              <a:gd name="connsiteY46" fmla="*/ 374606 h 1491437"/>
              <a:gd name="connsiteX47" fmla="*/ 4121630 w 5363295"/>
              <a:gd name="connsiteY47" fmla="*/ 420649 h 1491437"/>
              <a:gd name="connsiteX48" fmla="*/ 4234695 w 5363295"/>
              <a:gd name="connsiteY48" fmla="*/ 482883 h 1491437"/>
              <a:gd name="connsiteX49" fmla="*/ 4281361 w 5363295"/>
              <a:gd name="connsiteY49" fmla="*/ 517329 h 1491437"/>
              <a:gd name="connsiteX50" fmla="*/ 4344883 w 5363295"/>
              <a:gd name="connsiteY50" fmla="*/ 550987 h 1491437"/>
              <a:gd name="connsiteX51" fmla="*/ 4423001 w 5363295"/>
              <a:gd name="connsiteY51" fmla="*/ 600043 h 1491437"/>
              <a:gd name="connsiteX52" fmla="*/ 4506466 w 5363295"/>
              <a:gd name="connsiteY52" fmla="*/ 612731 h 1491437"/>
              <a:gd name="connsiteX53" fmla="*/ 4535041 w 5363295"/>
              <a:gd name="connsiteY53" fmla="*/ 641306 h 1491437"/>
              <a:gd name="connsiteX54" fmla="*/ 4563616 w 5363295"/>
              <a:gd name="connsiteY54" fmla="*/ 650831 h 1491437"/>
              <a:gd name="connsiteX55" fmla="*/ 4649341 w 5363295"/>
              <a:gd name="connsiteY55" fmla="*/ 707981 h 1491437"/>
              <a:gd name="connsiteX56" fmla="*/ 4677916 w 5363295"/>
              <a:gd name="connsiteY56" fmla="*/ 727031 h 1491437"/>
              <a:gd name="connsiteX57" fmla="*/ 4706491 w 5363295"/>
              <a:gd name="connsiteY57" fmla="*/ 746081 h 1491437"/>
              <a:gd name="connsiteX58" fmla="*/ 4792216 w 5363295"/>
              <a:gd name="connsiteY58" fmla="*/ 822281 h 1491437"/>
              <a:gd name="connsiteX59" fmla="*/ 4820791 w 5363295"/>
              <a:gd name="connsiteY59" fmla="*/ 831806 h 1491437"/>
              <a:gd name="connsiteX60" fmla="*/ 4877941 w 5363295"/>
              <a:gd name="connsiteY60" fmla="*/ 869906 h 1491437"/>
              <a:gd name="connsiteX61" fmla="*/ 4944616 w 5363295"/>
              <a:gd name="connsiteY61" fmla="*/ 888956 h 1491437"/>
              <a:gd name="connsiteX62" fmla="*/ 4973191 w 5363295"/>
              <a:gd name="connsiteY62" fmla="*/ 898481 h 1491437"/>
              <a:gd name="connsiteX63" fmla="*/ 5039866 w 5363295"/>
              <a:gd name="connsiteY63" fmla="*/ 917531 h 1491437"/>
              <a:gd name="connsiteX64" fmla="*/ 5097749 w 5363295"/>
              <a:gd name="connsiteY64" fmla="*/ 989335 h 1491437"/>
              <a:gd name="connsiteX65" fmla="*/ 5208384 w 5363295"/>
              <a:gd name="connsiteY65" fmla="*/ 1057475 h 1491437"/>
              <a:gd name="connsiteX66" fmla="*/ 5325622 w 5363295"/>
              <a:gd name="connsiteY66" fmla="*/ 1165728 h 1491437"/>
              <a:gd name="connsiteX67" fmla="*/ 5363295 w 5363295"/>
              <a:gd name="connsiteY67" fmla="*/ 1275413 h 1491437"/>
              <a:gd name="connsiteX68" fmla="*/ 4823235 w 5363295"/>
              <a:gd name="connsiteY68" fmla="*/ 1491437 h 1491437"/>
              <a:gd name="connsiteX69" fmla="*/ 574763 w 5363295"/>
              <a:gd name="connsiteY69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11116 w 5363295"/>
              <a:gd name="connsiteY35" fmla="*/ 146006 h 1491437"/>
              <a:gd name="connsiteX36" fmla="*/ 3639691 w 5363295"/>
              <a:gd name="connsiteY36" fmla="*/ 174581 h 1491437"/>
              <a:gd name="connsiteX37" fmla="*/ 3696841 w 5363295"/>
              <a:gd name="connsiteY37" fmla="*/ 212681 h 1491437"/>
              <a:gd name="connsiteX38" fmla="*/ 3725416 w 5363295"/>
              <a:gd name="connsiteY38" fmla="*/ 231731 h 1491437"/>
              <a:gd name="connsiteX39" fmla="*/ 3802917 w 5363295"/>
              <a:gd name="connsiteY39" fmla="*/ 234743 h 1491437"/>
              <a:gd name="connsiteX40" fmla="*/ 3849583 w 5363295"/>
              <a:gd name="connsiteY40" fmla="*/ 283009 h 1491437"/>
              <a:gd name="connsiteX41" fmla="*/ 3868291 w 5363295"/>
              <a:gd name="connsiteY41" fmla="*/ 307931 h 1491437"/>
              <a:gd name="connsiteX42" fmla="*/ 3942297 w 5363295"/>
              <a:gd name="connsiteY42" fmla="*/ 326981 h 1491437"/>
              <a:gd name="connsiteX43" fmla="*/ 3934966 w 5363295"/>
              <a:gd name="connsiteY43" fmla="*/ 336506 h 1491437"/>
              <a:gd name="connsiteX44" fmla="*/ 4077841 w 5363295"/>
              <a:gd name="connsiteY44" fmla="*/ 355556 h 1491437"/>
              <a:gd name="connsiteX45" fmla="*/ 4134991 w 5363295"/>
              <a:gd name="connsiteY45" fmla="*/ 374606 h 1491437"/>
              <a:gd name="connsiteX46" fmla="*/ 4121630 w 5363295"/>
              <a:gd name="connsiteY46" fmla="*/ 420649 h 1491437"/>
              <a:gd name="connsiteX47" fmla="*/ 4234695 w 5363295"/>
              <a:gd name="connsiteY47" fmla="*/ 482883 h 1491437"/>
              <a:gd name="connsiteX48" fmla="*/ 4281361 w 5363295"/>
              <a:gd name="connsiteY48" fmla="*/ 517329 h 1491437"/>
              <a:gd name="connsiteX49" fmla="*/ 4344883 w 5363295"/>
              <a:gd name="connsiteY49" fmla="*/ 550987 h 1491437"/>
              <a:gd name="connsiteX50" fmla="*/ 4423001 w 5363295"/>
              <a:gd name="connsiteY50" fmla="*/ 600043 h 1491437"/>
              <a:gd name="connsiteX51" fmla="*/ 4506466 w 5363295"/>
              <a:gd name="connsiteY51" fmla="*/ 612731 h 1491437"/>
              <a:gd name="connsiteX52" fmla="*/ 4535041 w 5363295"/>
              <a:gd name="connsiteY52" fmla="*/ 641306 h 1491437"/>
              <a:gd name="connsiteX53" fmla="*/ 4563616 w 5363295"/>
              <a:gd name="connsiteY53" fmla="*/ 650831 h 1491437"/>
              <a:gd name="connsiteX54" fmla="*/ 4649341 w 5363295"/>
              <a:gd name="connsiteY54" fmla="*/ 707981 h 1491437"/>
              <a:gd name="connsiteX55" fmla="*/ 4677916 w 5363295"/>
              <a:gd name="connsiteY55" fmla="*/ 727031 h 1491437"/>
              <a:gd name="connsiteX56" fmla="*/ 4706491 w 5363295"/>
              <a:gd name="connsiteY56" fmla="*/ 746081 h 1491437"/>
              <a:gd name="connsiteX57" fmla="*/ 4792216 w 5363295"/>
              <a:gd name="connsiteY57" fmla="*/ 822281 h 1491437"/>
              <a:gd name="connsiteX58" fmla="*/ 4820791 w 5363295"/>
              <a:gd name="connsiteY58" fmla="*/ 831806 h 1491437"/>
              <a:gd name="connsiteX59" fmla="*/ 4877941 w 5363295"/>
              <a:gd name="connsiteY59" fmla="*/ 869906 h 1491437"/>
              <a:gd name="connsiteX60" fmla="*/ 4944616 w 5363295"/>
              <a:gd name="connsiteY60" fmla="*/ 888956 h 1491437"/>
              <a:gd name="connsiteX61" fmla="*/ 4973191 w 5363295"/>
              <a:gd name="connsiteY61" fmla="*/ 898481 h 1491437"/>
              <a:gd name="connsiteX62" fmla="*/ 5039866 w 5363295"/>
              <a:gd name="connsiteY62" fmla="*/ 917531 h 1491437"/>
              <a:gd name="connsiteX63" fmla="*/ 5097749 w 5363295"/>
              <a:gd name="connsiteY63" fmla="*/ 989335 h 1491437"/>
              <a:gd name="connsiteX64" fmla="*/ 5208384 w 5363295"/>
              <a:gd name="connsiteY64" fmla="*/ 1057475 h 1491437"/>
              <a:gd name="connsiteX65" fmla="*/ 5325622 w 5363295"/>
              <a:gd name="connsiteY65" fmla="*/ 1165728 h 1491437"/>
              <a:gd name="connsiteX66" fmla="*/ 5363295 w 5363295"/>
              <a:gd name="connsiteY66" fmla="*/ 1275413 h 1491437"/>
              <a:gd name="connsiteX67" fmla="*/ 4823235 w 5363295"/>
              <a:gd name="connsiteY67" fmla="*/ 1491437 h 1491437"/>
              <a:gd name="connsiteX68" fmla="*/ 574763 w 5363295"/>
              <a:gd name="connsiteY68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696841 w 5363295"/>
              <a:gd name="connsiteY36" fmla="*/ 212681 h 1491437"/>
              <a:gd name="connsiteX37" fmla="*/ 3725416 w 5363295"/>
              <a:gd name="connsiteY37" fmla="*/ 231731 h 1491437"/>
              <a:gd name="connsiteX38" fmla="*/ 3802917 w 5363295"/>
              <a:gd name="connsiteY38" fmla="*/ 234743 h 1491437"/>
              <a:gd name="connsiteX39" fmla="*/ 3849583 w 5363295"/>
              <a:gd name="connsiteY39" fmla="*/ 283009 h 1491437"/>
              <a:gd name="connsiteX40" fmla="*/ 3868291 w 5363295"/>
              <a:gd name="connsiteY40" fmla="*/ 307931 h 1491437"/>
              <a:gd name="connsiteX41" fmla="*/ 3942297 w 5363295"/>
              <a:gd name="connsiteY41" fmla="*/ 326981 h 1491437"/>
              <a:gd name="connsiteX42" fmla="*/ 3934966 w 5363295"/>
              <a:gd name="connsiteY42" fmla="*/ 336506 h 1491437"/>
              <a:gd name="connsiteX43" fmla="*/ 4077841 w 5363295"/>
              <a:gd name="connsiteY43" fmla="*/ 355556 h 1491437"/>
              <a:gd name="connsiteX44" fmla="*/ 4134991 w 5363295"/>
              <a:gd name="connsiteY44" fmla="*/ 374606 h 1491437"/>
              <a:gd name="connsiteX45" fmla="*/ 4121630 w 5363295"/>
              <a:gd name="connsiteY45" fmla="*/ 420649 h 1491437"/>
              <a:gd name="connsiteX46" fmla="*/ 4234695 w 5363295"/>
              <a:gd name="connsiteY46" fmla="*/ 482883 h 1491437"/>
              <a:gd name="connsiteX47" fmla="*/ 4281361 w 5363295"/>
              <a:gd name="connsiteY47" fmla="*/ 517329 h 1491437"/>
              <a:gd name="connsiteX48" fmla="*/ 4344883 w 5363295"/>
              <a:gd name="connsiteY48" fmla="*/ 550987 h 1491437"/>
              <a:gd name="connsiteX49" fmla="*/ 4423001 w 5363295"/>
              <a:gd name="connsiteY49" fmla="*/ 600043 h 1491437"/>
              <a:gd name="connsiteX50" fmla="*/ 4506466 w 5363295"/>
              <a:gd name="connsiteY50" fmla="*/ 612731 h 1491437"/>
              <a:gd name="connsiteX51" fmla="*/ 4535041 w 5363295"/>
              <a:gd name="connsiteY51" fmla="*/ 641306 h 1491437"/>
              <a:gd name="connsiteX52" fmla="*/ 4563616 w 5363295"/>
              <a:gd name="connsiteY52" fmla="*/ 650831 h 1491437"/>
              <a:gd name="connsiteX53" fmla="*/ 4649341 w 5363295"/>
              <a:gd name="connsiteY53" fmla="*/ 707981 h 1491437"/>
              <a:gd name="connsiteX54" fmla="*/ 4677916 w 5363295"/>
              <a:gd name="connsiteY54" fmla="*/ 727031 h 1491437"/>
              <a:gd name="connsiteX55" fmla="*/ 4706491 w 5363295"/>
              <a:gd name="connsiteY55" fmla="*/ 746081 h 1491437"/>
              <a:gd name="connsiteX56" fmla="*/ 4792216 w 5363295"/>
              <a:gd name="connsiteY56" fmla="*/ 822281 h 1491437"/>
              <a:gd name="connsiteX57" fmla="*/ 4820791 w 5363295"/>
              <a:gd name="connsiteY57" fmla="*/ 831806 h 1491437"/>
              <a:gd name="connsiteX58" fmla="*/ 4877941 w 5363295"/>
              <a:gd name="connsiteY58" fmla="*/ 869906 h 1491437"/>
              <a:gd name="connsiteX59" fmla="*/ 4944616 w 5363295"/>
              <a:gd name="connsiteY59" fmla="*/ 888956 h 1491437"/>
              <a:gd name="connsiteX60" fmla="*/ 4973191 w 5363295"/>
              <a:gd name="connsiteY60" fmla="*/ 898481 h 1491437"/>
              <a:gd name="connsiteX61" fmla="*/ 5039866 w 5363295"/>
              <a:gd name="connsiteY61" fmla="*/ 917531 h 1491437"/>
              <a:gd name="connsiteX62" fmla="*/ 5097749 w 5363295"/>
              <a:gd name="connsiteY62" fmla="*/ 989335 h 1491437"/>
              <a:gd name="connsiteX63" fmla="*/ 5208384 w 5363295"/>
              <a:gd name="connsiteY63" fmla="*/ 1057475 h 1491437"/>
              <a:gd name="connsiteX64" fmla="*/ 5325622 w 5363295"/>
              <a:gd name="connsiteY64" fmla="*/ 1165728 h 1491437"/>
              <a:gd name="connsiteX65" fmla="*/ 5363295 w 5363295"/>
              <a:gd name="connsiteY65" fmla="*/ 1275413 h 1491437"/>
              <a:gd name="connsiteX66" fmla="*/ 4823235 w 5363295"/>
              <a:gd name="connsiteY66" fmla="*/ 1491437 h 1491437"/>
              <a:gd name="connsiteX67" fmla="*/ 574763 w 5363295"/>
              <a:gd name="connsiteY67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868291 w 5363295"/>
              <a:gd name="connsiteY39" fmla="*/ 307931 h 1491437"/>
              <a:gd name="connsiteX40" fmla="*/ 3942297 w 5363295"/>
              <a:gd name="connsiteY40" fmla="*/ 326981 h 1491437"/>
              <a:gd name="connsiteX41" fmla="*/ 3934966 w 5363295"/>
              <a:gd name="connsiteY41" fmla="*/ 336506 h 1491437"/>
              <a:gd name="connsiteX42" fmla="*/ 4077841 w 5363295"/>
              <a:gd name="connsiteY42" fmla="*/ 355556 h 1491437"/>
              <a:gd name="connsiteX43" fmla="*/ 4134991 w 5363295"/>
              <a:gd name="connsiteY43" fmla="*/ 374606 h 1491437"/>
              <a:gd name="connsiteX44" fmla="*/ 4121630 w 5363295"/>
              <a:gd name="connsiteY44" fmla="*/ 420649 h 1491437"/>
              <a:gd name="connsiteX45" fmla="*/ 4234695 w 5363295"/>
              <a:gd name="connsiteY45" fmla="*/ 482883 h 1491437"/>
              <a:gd name="connsiteX46" fmla="*/ 4281361 w 5363295"/>
              <a:gd name="connsiteY46" fmla="*/ 517329 h 1491437"/>
              <a:gd name="connsiteX47" fmla="*/ 4344883 w 5363295"/>
              <a:gd name="connsiteY47" fmla="*/ 550987 h 1491437"/>
              <a:gd name="connsiteX48" fmla="*/ 4423001 w 5363295"/>
              <a:gd name="connsiteY48" fmla="*/ 600043 h 1491437"/>
              <a:gd name="connsiteX49" fmla="*/ 4506466 w 5363295"/>
              <a:gd name="connsiteY49" fmla="*/ 612731 h 1491437"/>
              <a:gd name="connsiteX50" fmla="*/ 4535041 w 5363295"/>
              <a:gd name="connsiteY50" fmla="*/ 641306 h 1491437"/>
              <a:gd name="connsiteX51" fmla="*/ 4563616 w 5363295"/>
              <a:gd name="connsiteY51" fmla="*/ 650831 h 1491437"/>
              <a:gd name="connsiteX52" fmla="*/ 4649341 w 5363295"/>
              <a:gd name="connsiteY52" fmla="*/ 707981 h 1491437"/>
              <a:gd name="connsiteX53" fmla="*/ 4677916 w 5363295"/>
              <a:gd name="connsiteY53" fmla="*/ 727031 h 1491437"/>
              <a:gd name="connsiteX54" fmla="*/ 4706491 w 5363295"/>
              <a:gd name="connsiteY54" fmla="*/ 746081 h 1491437"/>
              <a:gd name="connsiteX55" fmla="*/ 4792216 w 5363295"/>
              <a:gd name="connsiteY55" fmla="*/ 822281 h 1491437"/>
              <a:gd name="connsiteX56" fmla="*/ 4820791 w 5363295"/>
              <a:gd name="connsiteY56" fmla="*/ 831806 h 1491437"/>
              <a:gd name="connsiteX57" fmla="*/ 4877941 w 5363295"/>
              <a:gd name="connsiteY57" fmla="*/ 869906 h 1491437"/>
              <a:gd name="connsiteX58" fmla="*/ 4944616 w 5363295"/>
              <a:gd name="connsiteY58" fmla="*/ 888956 h 1491437"/>
              <a:gd name="connsiteX59" fmla="*/ 4973191 w 5363295"/>
              <a:gd name="connsiteY59" fmla="*/ 898481 h 1491437"/>
              <a:gd name="connsiteX60" fmla="*/ 5039866 w 5363295"/>
              <a:gd name="connsiteY60" fmla="*/ 917531 h 1491437"/>
              <a:gd name="connsiteX61" fmla="*/ 5097749 w 5363295"/>
              <a:gd name="connsiteY61" fmla="*/ 989335 h 1491437"/>
              <a:gd name="connsiteX62" fmla="*/ 5208384 w 5363295"/>
              <a:gd name="connsiteY62" fmla="*/ 1057475 h 1491437"/>
              <a:gd name="connsiteX63" fmla="*/ 5325622 w 5363295"/>
              <a:gd name="connsiteY63" fmla="*/ 1165728 h 1491437"/>
              <a:gd name="connsiteX64" fmla="*/ 5363295 w 5363295"/>
              <a:gd name="connsiteY64" fmla="*/ 1275413 h 1491437"/>
              <a:gd name="connsiteX65" fmla="*/ 4823235 w 5363295"/>
              <a:gd name="connsiteY65" fmla="*/ 1491437 h 1491437"/>
              <a:gd name="connsiteX66" fmla="*/ 574763 w 5363295"/>
              <a:gd name="connsiteY66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868291 w 5363295"/>
              <a:gd name="connsiteY39" fmla="*/ 307931 h 1491437"/>
              <a:gd name="connsiteX40" fmla="*/ 3942297 w 5363295"/>
              <a:gd name="connsiteY40" fmla="*/ 326981 h 1491437"/>
              <a:gd name="connsiteX41" fmla="*/ 4077841 w 5363295"/>
              <a:gd name="connsiteY41" fmla="*/ 355556 h 1491437"/>
              <a:gd name="connsiteX42" fmla="*/ 4134991 w 5363295"/>
              <a:gd name="connsiteY42" fmla="*/ 374606 h 1491437"/>
              <a:gd name="connsiteX43" fmla="*/ 4121630 w 5363295"/>
              <a:gd name="connsiteY43" fmla="*/ 420649 h 1491437"/>
              <a:gd name="connsiteX44" fmla="*/ 4234695 w 5363295"/>
              <a:gd name="connsiteY44" fmla="*/ 482883 h 1491437"/>
              <a:gd name="connsiteX45" fmla="*/ 4281361 w 5363295"/>
              <a:gd name="connsiteY45" fmla="*/ 517329 h 1491437"/>
              <a:gd name="connsiteX46" fmla="*/ 4344883 w 5363295"/>
              <a:gd name="connsiteY46" fmla="*/ 550987 h 1491437"/>
              <a:gd name="connsiteX47" fmla="*/ 4423001 w 5363295"/>
              <a:gd name="connsiteY47" fmla="*/ 600043 h 1491437"/>
              <a:gd name="connsiteX48" fmla="*/ 4506466 w 5363295"/>
              <a:gd name="connsiteY48" fmla="*/ 612731 h 1491437"/>
              <a:gd name="connsiteX49" fmla="*/ 4535041 w 5363295"/>
              <a:gd name="connsiteY49" fmla="*/ 641306 h 1491437"/>
              <a:gd name="connsiteX50" fmla="*/ 4563616 w 5363295"/>
              <a:gd name="connsiteY50" fmla="*/ 650831 h 1491437"/>
              <a:gd name="connsiteX51" fmla="*/ 4649341 w 5363295"/>
              <a:gd name="connsiteY51" fmla="*/ 707981 h 1491437"/>
              <a:gd name="connsiteX52" fmla="*/ 4677916 w 5363295"/>
              <a:gd name="connsiteY52" fmla="*/ 727031 h 1491437"/>
              <a:gd name="connsiteX53" fmla="*/ 4706491 w 5363295"/>
              <a:gd name="connsiteY53" fmla="*/ 746081 h 1491437"/>
              <a:gd name="connsiteX54" fmla="*/ 4792216 w 5363295"/>
              <a:gd name="connsiteY54" fmla="*/ 822281 h 1491437"/>
              <a:gd name="connsiteX55" fmla="*/ 4820791 w 5363295"/>
              <a:gd name="connsiteY55" fmla="*/ 831806 h 1491437"/>
              <a:gd name="connsiteX56" fmla="*/ 4877941 w 5363295"/>
              <a:gd name="connsiteY56" fmla="*/ 869906 h 1491437"/>
              <a:gd name="connsiteX57" fmla="*/ 4944616 w 5363295"/>
              <a:gd name="connsiteY57" fmla="*/ 888956 h 1491437"/>
              <a:gd name="connsiteX58" fmla="*/ 4973191 w 5363295"/>
              <a:gd name="connsiteY58" fmla="*/ 898481 h 1491437"/>
              <a:gd name="connsiteX59" fmla="*/ 5039866 w 5363295"/>
              <a:gd name="connsiteY59" fmla="*/ 917531 h 1491437"/>
              <a:gd name="connsiteX60" fmla="*/ 5097749 w 5363295"/>
              <a:gd name="connsiteY60" fmla="*/ 989335 h 1491437"/>
              <a:gd name="connsiteX61" fmla="*/ 5208384 w 5363295"/>
              <a:gd name="connsiteY61" fmla="*/ 1057475 h 1491437"/>
              <a:gd name="connsiteX62" fmla="*/ 5325622 w 5363295"/>
              <a:gd name="connsiteY62" fmla="*/ 1165728 h 1491437"/>
              <a:gd name="connsiteX63" fmla="*/ 5363295 w 5363295"/>
              <a:gd name="connsiteY63" fmla="*/ 1275413 h 1491437"/>
              <a:gd name="connsiteX64" fmla="*/ 4823235 w 5363295"/>
              <a:gd name="connsiteY64" fmla="*/ 1491437 h 1491437"/>
              <a:gd name="connsiteX65" fmla="*/ 574763 w 5363295"/>
              <a:gd name="connsiteY65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942297 w 5363295"/>
              <a:gd name="connsiteY39" fmla="*/ 326981 h 1491437"/>
              <a:gd name="connsiteX40" fmla="*/ 4077841 w 5363295"/>
              <a:gd name="connsiteY40" fmla="*/ 355556 h 1491437"/>
              <a:gd name="connsiteX41" fmla="*/ 4134991 w 5363295"/>
              <a:gd name="connsiteY41" fmla="*/ 374606 h 1491437"/>
              <a:gd name="connsiteX42" fmla="*/ 4121630 w 5363295"/>
              <a:gd name="connsiteY42" fmla="*/ 420649 h 1491437"/>
              <a:gd name="connsiteX43" fmla="*/ 4234695 w 5363295"/>
              <a:gd name="connsiteY43" fmla="*/ 482883 h 1491437"/>
              <a:gd name="connsiteX44" fmla="*/ 4281361 w 5363295"/>
              <a:gd name="connsiteY44" fmla="*/ 517329 h 1491437"/>
              <a:gd name="connsiteX45" fmla="*/ 4344883 w 5363295"/>
              <a:gd name="connsiteY45" fmla="*/ 550987 h 1491437"/>
              <a:gd name="connsiteX46" fmla="*/ 4423001 w 5363295"/>
              <a:gd name="connsiteY46" fmla="*/ 600043 h 1491437"/>
              <a:gd name="connsiteX47" fmla="*/ 4506466 w 5363295"/>
              <a:gd name="connsiteY47" fmla="*/ 612731 h 1491437"/>
              <a:gd name="connsiteX48" fmla="*/ 4535041 w 5363295"/>
              <a:gd name="connsiteY48" fmla="*/ 641306 h 1491437"/>
              <a:gd name="connsiteX49" fmla="*/ 4563616 w 5363295"/>
              <a:gd name="connsiteY49" fmla="*/ 650831 h 1491437"/>
              <a:gd name="connsiteX50" fmla="*/ 4649341 w 5363295"/>
              <a:gd name="connsiteY50" fmla="*/ 707981 h 1491437"/>
              <a:gd name="connsiteX51" fmla="*/ 4677916 w 5363295"/>
              <a:gd name="connsiteY51" fmla="*/ 727031 h 1491437"/>
              <a:gd name="connsiteX52" fmla="*/ 4706491 w 5363295"/>
              <a:gd name="connsiteY52" fmla="*/ 746081 h 1491437"/>
              <a:gd name="connsiteX53" fmla="*/ 4792216 w 5363295"/>
              <a:gd name="connsiteY53" fmla="*/ 822281 h 1491437"/>
              <a:gd name="connsiteX54" fmla="*/ 4820791 w 5363295"/>
              <a:gd name="connsiteY54" fmla="*/ 831806 h 1491437"/>
              <a:gd name="connsiteX55" fmla="*/ 4877941 w 5363295"/>
              <a:gd name="connsiteY55" fmla="*/ 869906 h 1491437"/>
              <a:gd name="connsiteX56" fmla="*/ 4944616 w 5363295"/>
              <a:gd name="connsiteY56" fmla="*/ 888956 h 1491437"/>
              <a:gd name="connsiteX57" fmla="*/ 4973191 w 5363295"/>
              <a:gd name="connsiteY57" fmla="*/ 898481 h 1491437"/>
              <a:gd name="connsiteX58" fmla="*/ 5039866 w 5363295"/>
              <a:gd name="connsiteY58" fmla="*/ 917531 h 1491437"/>
              <a:gd name="connsiteX59" fmla="*/ 5097749 w 5363295"/>
              <a:gd name="connsiteY59" fmla="*/ 989335 h 1491437"/>
              <a:gd name="connsiteX60" fmla="*/ 5208384 w 5363295"/>
              <a:gd name="connsiteY60" fmla="*/ 1057475 h 1491437"/>
              <a:gd name="connsiteX61" fmla="*/ 5325622 w 5363295"/>
              <a:gd name="connsiteY61" fmla="*/ 1165728 h 1491437"/>
              <a:gd name="connsiteX62" fmla="*/ 5363295 w 5363295"/>
              <a:gd name="connsiteY62" fmla="*/ 1275413 h 1491437"/>
              <a:gd name="connsiteX63" fmla="*/ 4823235 w 5363295"/>
              <a:gd name="connsiteY63" fmla="*/ 1491437 h 1491437"/>
              <a:gd name="connsiteX64" fmla="*/ 574763 w 5363295"/>
              <a:gd name="connsiteY64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942297 w 5363295"/>
              <a:gd name="connsiteY38" fmla="*/ 326981 h 1491437"/>
              <a:gd name="connsiteX39" fmla="*/ 4077841 w 5363295"/>
              <a:gd name="connsiteY39" fmla="*/ 355556 h 1491437"/>
              <a:gd name="connsiteX40" fmla="*/ 4134991 w 5363295"/>
              <a:gd name="connsiteY40" fmla="*/ 374606 h 1491437"/>
              <a:gd name="connsiteX41" fmla="*/ 4121630 w 5363295"/>
              <a:gd name="connsiteY41" fmla="*/ 420649 h 1491437"/>
              <a:gd name="connsiteX42" fmla="*/ 4234695 w 5363295"/>
              <a:gd name="connsiteY42" fmla="*/ 482883 h 1491437"/>
              <a:gd name="connsiteX43" fmla="*/ 4281361 w 5363295"/>
              <a:gd name="connsiteY43" fmla="*/ 517329 h 1491437"/>
              <a:gd name="connsiteX44" fmla="*/ 4344883 w 5363295"/>
              <a:gd name="connsiteY44" fmla="*/ 550987 h 1491437"/>
              <a:gd name="connsiteX45" fmla="*/ 4423001 w 5363295"/>
              <a:gd name="connsiteY45" fmla="*/ 600043 h 1491437"/>
              <a:gd name="connsiteX46" fmla="*/ 4506466 w 5363295"/>
              <a:gd name="connsiteY46" fmla="*/ 612731 h 1491437"/>
              <a:gd name="connsiteX47" fmla="*/ 4535041 w 5363295"/>
              <a:gd name="connsiteY47" fmla="*/ 641306 h 1491437"/>
              <a:gd name="connsiteX48" fmla="*/ 4563616 w 5363295"/>
              <a:gd name="connsiteY48" fmla="*/ 650831 h 1491437"/>
              <a:gd name="connsiteX49" fmla="*/ 4649341 w 5363295"/>
              <a:gd name="connsiteY49" fmla="*/ 707981 h 1491437"/>
              <a:gd name="connsiteX50" fmla="*/ 4677916 w 5363295"/>
              <a:gd name="connsiteY50" fmla="*/ 727031 h 1491437"/>
              <a:gd name="connsiteX51" fmla="*/ 4706491 w 5363295"/>
              <a:gd name="connsiteY51" fmla="*/ 746081 h 1491437"/>
              <a:gd name="connsiteX52" fmla="*/ 4792216 w 5363295"/>
              <a:gd name="connsiteY52" fmla="*/ 822281 h 1491437"/>
              <a:gd name="connsiteX53" fmla="*/ 4820791 w 5363295"/>
              <a:gd name="connsiteY53" fmla="*/ 831806 h 1491437"/>
              <a:gd name="connsiteX54" fmla="*/ 4877941 w 5363295"/>
              <a:gd name="connsiteY54" fmla="*/ 869906 h 1491437"/>
              <a:gd name="connsiteX55" fmla="*/ 4944616 w 5363295"/>
              <a:gd name="connsiteY55" fmla="*/ 888956 h 1491437"/>
              <a:gd name="connsiteX56" fmla="*/ 4973191 w 5363295"/>
              <a:gd name="connsiteY56" fmla="*/ 898481 h 1491437"/>
              <a:gd name="connsiteX57" fmla="*/ 5039866 w 5363295"/>
              <a:gd name="connsiteY57" fmla="*/ 917531 h 1491437"/>
              <a:gd name="connsiteX58" fmla="*/ 5097749 w 5363295"/>
              <a:gd name="connsiteY58" fmla="*/ 989335 h 1491437"/>
              <a:gd name="connsiteX59" fmla="*/ 5208384 w 5363295"/>
              <a:gd name="connsiteY59" fmla="*/ 1057475 h 1491437"/>
              <a:gd name="connsiteX60" fmla="*/ 5325622 w 5363295"/>
              <a:gd name="connsiteY60" fmla="*/ 1165728 h 1491437"/>
              <a:gd name="connsiteX61" fmla="*/ 5363295 w 5363295"/>
              <a:gd name="connsiteY61" fmla="*/ 1275413 h 1491437"/>
              <a:gd name="connsiteX62" fmla="*/ 4823235 w 5363295"/>
              <a:gd name="connsiteY62" fmla="*/ 1491437 h 1491437"/>
              <a:gd name="connsiteX63" fmla="*/ 574763 w 5363295"/>
              <a:gd name="connsiteY63" fmla="*/ 1491437 h 1491437"/>
              <a:gd name="connsiteX0" fmla="*/ 574763 w 5363295"/>
              <a:gd name="connsiteY0" fmla="*/ 1491607 h 1491607"/>
              <a:gd name="connsiteX1" fmla="*/ 54374 w 5363295"/>
              <a:gd name="connsiteY1" fmla="*/ 1438531 h 1491607"/>
              <a:gd name="connsiteX2" fmla="*/ 24725 w 5363295"/>
              <a:gd name="connsiteY2" fmla="*/ 1318001 h 1491607"/>
              <a:gd name="connsiteX3" fmla="*/ 173680 w 5363295"/>
              <a:gd name="connsiteY3" fmla="*/ 1182672 h 1491607"/>
              <a:gd name="connsiteX4" fmla="*/ 400331 w 5363295"/>
              <a:gd name="connsiteY4" fmla="*/ 1087141 h 1491607"/>
              <a:gd name="connsiteX5" fmla="*/ 553012 w 5363295"/>
              <a:gd name="connsiteY5" fmla="*/ 1020220 h 1491607"/>
              <a:gd name="connsiteX6" fmla="*/ 649512 w 5363295"/>
              <a:gd name="connsiteY6" fmla="*/ 933959 h 1491607"/>
              <a:gd name="connsiteX7" fmla="*/ 757820 w 5363295"/>
              <a:gd name="connsiteY7" fmla="*/ 881305 h 1491607"/>
              <a:gd name="connsiteX8" fmla="*/ 860315 w 5363295"/>
              <a:gd name="connsiteY8" fmla="*/ 814628 h 1491607"/>
              <a:gd name="connsiteX9" fmla="*/ 935265 w 5363295"/>
              <a:gd name="connsiteY9" fmla="*/ 754966 h 1491607"/>
              <a:gd name="connsiteX10" fmla="*/ 1006796 w 5363295"/>
              <a:gd name="connsiteY10" fmla="*/ 714350 h 1491607"/>
              <a:gd name="connsiteX11" fmla="*/ 1101199 w 5363295"/>
              <a:gd name="connsiteY11" fmla="*/ 635566 h 1491607"/>
              <a:gd name="connsiteX12" fmla="*/ 1196924 w 5363295"/>
              <a:gd name="connsiteY12" fmla="*/ 562899 h 1491607"/>
              <a:gd name="connsiteX13" fmla="*/ 1284056 w 5363295"/>
              <a:gd name="connsiteY13" fmla="*/ 518370 h 1491607"/>
              <a:gd name="connsiteX14" fmla="*/ 1375979 w 5363295"/>
              <a:gd name="connsiteY14" fmla="*/ 474306 h 1491607"/>
              <a:gd name="connsiteX15" fmla="*/ 1457610 w 5363295"/>
              <a:gd name="connsiteY15" fmla="*/ 445653 h 1491607"/>
              <a:gd name="connsiteX16" fmla="*/ 1549855 w 5363295"/>
              <a:gd name="connsiteY16" fmla="*/ 418207 h 1491607"/>
              <a:gd name="connsiteX17" fmla="*/ 1637432 w 5363295"/>
              <a:gd name="connsiteY17" fmla="*/ 396638 h 1491607"/>
              <a:gd name="connsiteX18" fmla="*/ 1796074 w 5363295"/>
              <a:gd name="connsiteY18" fmla="*/ 373780 h 1491607"/>
              <a:gd name="connsiteX19" fmla="*/ 1947651 w 5363295"/>
              <a:gd name="connsiteY19" fmla="*/ 328970 h 1491607"/>
              <a:gd name="connsiteX20" fmla="*/ 2047357 w 5363295"/>
              <a:gd name="connsiteY20" fmla="*/ 291624 h 1491607"/>
              <a:gd name="connsiteX21" fmla="*/ 2151406 w 5363295"/>
              <a:gd name="connsiteY21" fmla="*/ 216766 h 1491607"/>
              <a:gd name="connsiteX22" fmla="*/ 2201416 w 5363295"/>
              <a:gd name="connsiteY22" fmla="*/ 202195 h 1491607"/>
              <a:gd name="connsiteX23" fmla="*/ 2261798 w 5363295"/>
              <a:gd name="connsiteY23" fmla="*/ 184079 h 1491607"/>
              <a:gd name="connsiteX24" fmla="*/ 2396920 w 5363295"/>
              <a:gd name="connsiteY24" fmla="*/ 154006 h 1491607"/>
              <a:gd name="connsiteX25" fmla="*/ 2687191 w 5363295"/>
              <a:gd name="connsiteY25" fmla="*/ 108076 h 1491607"/>
              <a:gd name="connsiteX26" fmla="*/ 2772916 w 5363295"/>
              <a:gd name="connsiteY26" fmla="*/ 79501 h 1491607"/>
              <a:gd name="connsiteX27" fmla="*/ 2801491 w 5363295"/>
              <a:gd name="connsiteY27" fmla="*/ 69976 h 1491607"/>
              <a:gd name="connsiteX28" fmla="*/ 2830066 w 5363295"/>
              <a:gd name="connsiteY28" fmla="*/ 50926 h 1491607"/>
              <a:gd name="connsiteX29" fmla="*/ 2915173 w 5363295"/>
              <a:gd name="connsiteY29" fmla="*/ 35528 h 1491607"/>
              <a:gd name="connsiteX30" fmla="*/ 3069216 w 5363295"/>
              <a:gd name="connsiteY30" fmla="*/ 12826 h 1491607"/>
              <a:gd name="connsiteX31" fmla="*/ 3277807 w 5363295"/>
              <a:gd name="connsiteY31" fmla="*/ 440 h 1491607"/>
              <a:gd name="connsiteX32" fmla="*/ 3376893 w 5363295"/>
              <a:gd name="connsiteY32" fmla="*/ 34097 h 1491607"/>
              <a:gd name="connsiteX33" fmla="*/ 3474403 w 5363295"/>
              <a:gd name="connsiteY33" fmla="*/ 54578 h 1491607"/>
              <a:gd name="connsiteX34" fmla="*/ 3553966 w 5363295"/>
              <a:gd name="connsiteY34" fmla="*/ 117601 h 1491607"/>
              <a:gd name="connsiteX35" fmla="*/ 3639691 w 5363295"/>
              <a:gd name="connsiteY35" fmla="*/ 174751 h 1491607"/>
              <a:gd name="connsiteX36" fmla="*/ 3725416 w 5363295"/>
              <a:gd name="connsiteY36" fmla="*/ 231901 h 1491607"/>
              <a:gd name="connsiteX37" fmla="*/ 3802917 w 5363295"/>
              <a:gd name="connsiteY37" fmla="*/ 234913 h 1491607"/>
              <a:gd name="connsiteX38" fmla="*/ 3942297 w 5363295"/>
              <a:gd name="connsiteY38" fmla="*/ 327151 h 1491607"/>
              <a:gd name="connsiteX39" fmla="*/ 4077841 w 5363295"/>
              <a:gd name="connsiteY39" fmla="*/ 355726 h 1491607"/>
              <a:gd name="connsiteX40" fmla="*/ 4134991 w 5363295"/>
              <a:gd name="connsiteY40" fmla="*/ 374776 h 1491607"/>
              <a:gd name="connsiteX41" fmla="*/ 4121630 w 5363295"/>
              <a:gd name="connsiteY41" fmla="*/ 420819 h 1491607"/>
              <a:gd name="connsiteX42" fmla="*/ 4234695 w 5363295"/>
              <a:gd name="connsiteY42" fmla="*/ 483053 h 1491607"/>
              <a:gd name="connsiteX43" fmla="*/ 4281361 w 5363295"/>
              <a:gd name="connsiteY43" fmla="*/ 517499 h 1491607"/>
              <a:gd name="connsiteX44" fmla="*/ 4344883 w 5363295"/>
              <a:gd name="connsiteY44" fmla="*/ 551157 h 1491607"/>
              <a:gd name="connsiteX45" fmla="*/ 4423001 w 5363295"/>
              <a:gd name="connsiteY45" fmla="*/ 600213 h 1491607"/>
              <a:gd name="connsiteX46" fmla="*/ 4506466 w 5363295"/>
              <a:gd name="connsiteY46" fmla="*/ 612901 h 1491607"/>
              <a:gd name="connsiteX47" fmla="*/ 4535041 w 5363295"/>
              <a:gd name="connsiteY47" fmla="*/ 641476 h 1491607"/>
              <a:gd name="connsiteX48" fmla="*/ 4563616 w 5363295"/>
              <a:gd name="connsiteY48" fmla="*/ 651001 h 1491607"/>
              <a:gd name="connsiteX49" fmla="*/ 4649341 w 5363295"/>
              <a:gd name="connsiteY49" fmla="*/ 708151 h 1491607"/>
              <a:gd name="connsiteX50" fmla="*/ 4677916 w 5363295"/>
              <a:gd name="connsiteY50" fmla="*/ 727201 h 1491607"/>
              <a:gd name="connsiteX51" fmla="*/ 4706491 w 5363295"/>
              <a:gd name="connsiteY51" fmla="*/ 746251 h 1491607"/>
              <a:gd name="connsiteX52" fmla="*/ 4792216 w 5363295"/>
              <a:gd name="connsiteY52" fmla="*/ 822451 h 1491607"/>
              <a:gd name="connsiteX53" fmla="*/ 4820791 w 5363295"/>
              <a:gd name="connsiteY53" fmla="*/ 831976 h 1491607"/>
              <a:gd name="connsiteX54" fmla="*/ 4877941 w 5363295"/>
              <a:gd name="connsiteY54" fmla="*/ 870076 h 1491607"/>
              <a:gd name="connsiteX55" fmla="*/ 4944616 w 5363295"/>
              <a:gd name="connsiteY55" fmla="*/ 889126 h 1491607"/>
              <a:gd name="connsiteX56" fmla="*/ 4973191 w 5363295"/>
              <a:gd name="connsiteY56" fmla="*/ 898651 h 1491607"/>
              <a:gd name="connsiteX57" fmla="*/ 5039866 w 5363295"/>
              <a:gd name="connsiteY57" fmla="*/ 917701 h 1491607"/>
              <a:gd name="connsiteX58" fmla="*/ 5097749 w 5363295"/>
              <a:gd name="connsiteY58" fmla="*/ 989505 h 1491607"/>
              <a:gd name="connsiteX59" fmla="*/ 5208384 w 5363295"/>
              <a:gd name="connsiteY59" fmla="*/ 1057645 h 1491607"/>
              <a:gd name="connsiteX60" fmla="*/ 5325622 w 5363295"/>
              <a:gd name="connsiteY60" fmla="*/ 1165898 h 1491607"/>
              <a:gd name="connsiteX61" fmla="*/ 5363295 w 5363295"/>
              <a:gd name="connsiteY61" fmla="*/ 1275583 h 1491607"/>
              <a:gd name="connsiteX62" fmla="*/ 4823235 w 5363295"/>
              <a:gd name="connsiteY62" fmla="*/ 1491607 h 1491607"/>
              <a:gd name="connsiteX63" fmla="*/ 574763 w 5363295"/>
              <a:gd name="connsiteY63" fmla="*/ 1491607 h 1491607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28011 h 1498799"/>
              <a:gd name="connsiteX42" fmla="*/ 4234695 w 5363295"/>
              <a:gd name="connsiteY42" fmla="*/ 49024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34695 w 5363295"/>
              <a:gd name="connsiteY42" fmla="*/ 49024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54453 w 5363295"/>
              <a:gd name="connsiteY45" fmla="*/ 625664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54453 w 5363295"/>
              <a:gd name="connsiteY45" fmla="*/ 625664 h 1498799"/>
              <a:gd name="connsiteX46" fmla="*/ 4506466 w 5363295"/>
              <a:gd name="connsiteY46" fmla="*/ 63835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74101 w 5363295"/>
              <a:gd name="connsiteY47" fmla="*/ 702015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9960 w 5363295"/>
              <a:gd name="connsiteY45" fmla="*/ 663916 h 1498799"/>
              <a:gd name="connsiteX46" fmla="*/ 4535041 w 5363295"/>
              <a:gd name="connsiteY46" fmla="*/ 648668 h 1498799"/>
              <a:gd name="connsiteX47" fmla="*/ 4574101 w 5363295"/>
              <a:gd name="connsiteY47" fmla="*/ 702015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35041 w 5363295"/>
              <a:gd name="connsiteY45" fmla="*/ 648668 h 1498799"/>
              <a:gd name="connsiteX46" fmla="*/ 4574101 w 5363295"/>
              <a:gd name="connsiteY46" fmla="*/ 702015 h 1498799"/>
              <a:gd name="connsiteX47" fmla="*/ 4649341 w 5363295"/>
              <a:gd name="connsiteY47" fmla="*/ 715343 h 1498799"/>
              <a:gd name="connsiteX48" fmla="*/ 4677916 w 5363295"/>
              <a:gd name="connsiteY48" fmla="*/ 734393 h 1498799"/>
              <a:gd name="connsiteX49" fmla="*/ 4706491 w 5363295"/>
              <a:gd name="connsiteY49" fmla="*/ 753443 h 1498799"/>
              <a:gd name="connsiteX50" fmla="*/ 4792216 w 5363295"/>
              <a:gd name="connsiteY50" fmla="*/ 829643 h 1498799"/>
              <a:gd name="connsiteX51" fmla="*/ 4820791 w 5363295"/>
              <a:gd name="connsiteY51" fmla="*/ 839168 h 1498799"/>
              <a:gd name="connsiteX52" fmla="*/ 4877941 w 5363295"/>
              <a:gd name="connsiteY52" fmla="*/ 877268 h 1498799"/>
              <a:gd name="connsiteX53" fmla="*/ 4944616 w 5363295"/>
              <a:gd name="connsiteY53" fmla="*/ 896318 h 1498799"/>
              <a:gd name="connsiteX54" fmla="*/ 4973191 w 5363295"/>
              <a:gd name="connsiteY54" fmla="*/ 905843 h 1498799"/>
              <a:gd name="connsiteX55" fmla="*/ 5039866 w 5363295"/>
              <a:gd name="connsiteY55" fmla="*/ 924893 h 1498799"/>
              <a:gd name="connsiteX56" fmla="*/ 5097749 w 5363295"/>
              <a:gd name="connsiteY56" fmla="*/ 996697 h 1498799"/>
              <a:gd name="connsiteX57" fmla="*/ 5208384 w 5363295"/>
              <a:gd name="connsiteY57" fmla="*/ 1064837 h 1498799"/>
              <a:gd name="connsiteX58" fmla="*/ 5325622 w 5363295"/>
              <a:gd name="connsiteY58" fmla="*/ 1173090 h 1498799"/>
              <a:gd name="connsiteX59" fmla="*/ 5363295 w 5363295"/>
              <a:gd name="connsiteY59" fmla="*/ 1282775 h 1498799"/>
              <a:gd name="connsiteX60" fmla="*/ 4823235 w 5363295"/>
              <a:gd name="connsiteY60" fmla="*/ 1498799 h 1498799"/>
              <a:gd name="connsiteX61" fmla="*/ 574763 w 5363295"/>
              <a:gd name="connsiteY61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99230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84888 w 5363295"/>
              <a:gd name="connsiteY33" fmla="*/ 36208 h 1498799"/>
              <a:gd name="connsiteX34" fmla="*/ 3553966 w 5363295"/>
              <a:gd name="connsiteY34" fmla="*/ 99230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83623 w 5363295"/>
              <a:gd name="connsiteY42" fmla="*/ 563114 h 1498633"/>
              <a:gd name="connsiteX43" fmla="*/ 4393809 w 5363295"/>
              <a:gd name="connsiteY43" fmla="*/ 623916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90612 w 5363295"/>
              <a:gd name="connsiteY42" fmla="*/ 555811 h 1498633"/>
              <a:gd name="connsiteX43" fmla="*/ 4393809 w 5363295"/>
              <a:gd name="connsiteY43" fmla="*/ 623916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66223 w 5363295"/>
              <a:gd name="connsiteY25" fmla="*/ 151620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519235 w 5363295"/>
              <a:gd name="connsiteY24" fmla="*/ 208506 h 1498633"/>
              <a:gd name="connsiteX25" fmla="*/ 2666223 w 5363295"/>
              <a:gd name="connsiteY25" fmla="*/ 151620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519235 w 5363295"/>
              <a:gd name="connsiteY24" fmla="*/ 208506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54529 w 5363295"/>
              <a:gd name="connsiteY28" fmla="*/ 54301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54529 w 5363295"/>
              <a:gd name="connsiteY28" fmla="*/ 54301 h 1498633"/>
              <a:gd name="connsiteX29" fmla="*/ 2939637 w 5363295"/>
              <a:gd name="connsiteY29" fmla="*/ 31598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72916 w 5363295"/>
              <a:gd name="connsiteY26" fmla="*/ 86666 h 1498772"/>
              <a:gd name="connsiteX27" fmla="*/ 2797997 w 5363295"/>
              <a:gd name="connsiteY27" fmla="*/ 10270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72916 w 5363295"/>
              <a:gd name="connsiteY26" fmla="*/ 86666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673212 w 5363295"/>
              <a:gd name="connsiteY25" fmla="*/ 199234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73212 w 5363295"/>
              <a:gd name="connsiteY25" fmla="*/ 199234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23449 w 5363295"/>
              <a:gd name="connsiteY21" fmla="*/ 220279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1994937 w 5363295"/>
              <a:gd name="connsiteY20" fmla="*/ 309745 h 1498772"/>
              <a:gd name="connsiteX21" fmla="*/ 2123449 w 5363295"/>
              <a:gd name="connsiteY21" fmla="*/ 220279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896823 w 5363295"/>
              <a:gd name="connsiteY9" fmla="*/ 773087 h 1498772"/>
              <a:gd name="connsiteX10" fmla="*/ 1006796 w 5363295"/>
              <a:gd name="connsiteY10" fmla="*/ 721515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687926 w 5363295"/>
              <a:gd name="connsiteY7" fmla="*/ 855604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61896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29667 w 5363295"/>
              <a:gd name="connsiteY8" fmla="*/ 781622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29667 w 5363295"/>
              <a:gd name="connsiteY8" fmla="*/ 781622 h 1498772"/>
              <a:gd name="connsiteX9" fmla="*/ 791983 w 5363295"/>
              <a:gd name="connsiteY9" fmla="*/ 678138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39819 w 5363719"/>
              <a:gd name="connsiteY36" fmla="*/ 198896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39819 w 5363719"/>
              <a:gd name="connsiteY36" fmla="*/ 198896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68369 w 5363719"/>
              <a:gd name="connsiteY34" fmla="*/ 77292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68369 w 5363719"/>
              <a:gd name="connsiteY34" fmla="*/ 77292 h 1498772"/>
              <a:gd name="connsiteX35" fmla="*/ 3668074 w 5363719"/>
              <a:gd name="connsiteY35" fmla="*/ 127138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71864 w 5363719"/>
              <a:gd name="connsiteY34" fmla="*/ 69988 h 1498772"/>
              <a:gd name="connsiteX35" fmla="*/ 3668074 w 5363719"/>
              <a:gd name="connsiteY35" fmla="*/ 127138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363719" h="1498772">
                <a:moveTo>
                  <a:pt x="575187" y="1498772"/>
                </a:moveTo>
                <a:cubicBezTo>
                  <a:pt x="-83202" y="1452469"/>
                  <a:pt x="140022" y="1472778"/>
                  <a:pt x="54798" y="1445696"/>
                </a:cubicBezTo>
                <a:cubicBezTo>
                  <a:pt x="-30690" y="1405982"/>
                  <a:pt x="4100" y="1368418"/>
                  <a:pt x="25149" y="1325166"/>
                </a:cubicBezTo>
                <a:cubicBezTo>
                  <a:pt x="46198" y="1281914"/>
                  <a:pt x="134790" y="1218322"/>
                  <a:pt x="181093" y="1186185"/>
                </a:cubicBezTo>
                <a:cubicBezTo>
                  <a:pt x="200143" y="1157610"/>
                  <a:pt x="226867" y="1129902"/>
                  <a:pt x="257472" y="1101609"/>
                </a:cubicBezTo>
                <a:cubicBezTo>
                  <a:pt x="288077" y="1073316"/>
                  <a:pt x="330764" y="1041959"/>
                  <a:pt x="364722" y="1016429"/>
                </a:cubicBezTo>
                <a:cubicBezTo>
                  <a:pt x="398680" y="990899"/>
                  <a:pt x="431748" y="974015"/>
                  <a:pt x="461223" y="948428"/>
                </a:cubicBezTo>
                <a:cubicBezTo>
                  <a:pt x="490698" y="922841"/>
                  <a:pt x="513428" y="890707"/>
                  <a:pt x="541573" y="862906"/>
                </a:cubicBezTo>
                <a:cubicBezTo>
                  <a:pt x="569718" y="835105"/>
                  <a:pt x="588285" y="812417"/>
                  <a:pt x="630091" y="781622"/>
                </a:cubicBezTo>
                <a:cubicBezTo>
                  <a:pt x="671897" y="750827"/>
                  <a:pt x="732465" y="711893"/>
                  <a:pt x="792407" y="678138"/>
                </a:cubicBezTo>
                <a:cubicBezTo>
                  <a:pt x="852350" y="644383"/>
                  <a:pt x="935298" y="605688"/>
                  <a:pt x="989746" y="579093"/>
                </a:cubicBezTo>
                <a:cubicBezTo>
                  <a:pt x="1044194" y="552498"/>
                  <a:pt x="1080418" y="530420"/>
                  <a:pt x="1119096" y="518568"/>
                </a:cubicBezTo>
                <a:cubicBezTo>
                  <a:pt x="1157774" y="506716"/>
                  <a:pt x="1191336" y="512908"/>
                  <a:pt x="1221812" y="507983"/>
                </a:cubicBezTo>
                <a:cubicBezTo>
                  <a:pt x="1252288" y="503058"/>
                  <a:pt x="1276189" y="493436"/>
                  <a:pt x="1301954" y="489017"/>
                </a:cubicBezTo>
                <a:cubicBezTo>
                  <a:pt x="1327719" y="484598"/>
                  <a:pt x="1351555" y="484461"/>
                  <a:pt x="1376403" y="481471"/>
                </a:cubicBezTo>
                <a:cubicBezTo>
                  <a:pt x="1401251" y="478481"/>
                  <a:pt x="1423813" y="472514"/>
                  <a:pt x="1451045" y="471077"/>
                </a:cubicBezTo>
                <a:cubicBezTo>
                  <a:pt x="1478277" y="469640"/>
                  <a:pt x="1506911" y="474321"/>
                  <a:pt x="1539794" y="472847"/>
                </a:cubicBezTo>
                <a:cubicBezTo>
                  <a:pt x="1572677" y="471373"/>
                  <a:pt x="1629292" y="465408"/>
                  <a:pt x="1648342" y="462233"/>
                </a:cubicBezTo>
                <a:cubicBezTo>
                  <a:pt x="1686442" y="465408"/>
                  <a:pt x="1731982" y="443957"/>
                  <a:pt x="1779025" y="428419"/>
                </a:cubicBezTo>
                <a:cubicBezTo>
                  <a:pt x="1826068" y="412881"/>
                  <a:pt x="1860393" y="390065"/>
                  <a:pt x="1930602" y="369002"/>
                </a:cubicBezTo>
                <a:lnTo>
                  <a:pt x="1995361" y="309745"/>
                </a:lnTo>
                <a:cubicBezTo>
                  <a:pt x="2004886" y="306570"/>
                  <a:pt x="2064997" y="262573"/>
                  <a:pt x="2099410" y="245842"/>
                </a:cubicBezTo>
                <a:cubicBezTo>
                  <a:pt x="2133823" y="229111"/>
                  <a:pt x="2167715" y="215416"/>
                  <a:pt x="2201840" y="209360"/>
                </a:cubicBezTo>
                <a:cubicBezTo>
                  <a:pt x="2235965" y="203304"/>
                  <a:pt x="2257014" y="207797"/>
                  <a:pt x="2304159" y="209504"/>
                </a:cubicBezTo>
                <a:cubicBezTo>
                  <a:pt x="2351304" y="211211"/>
                  <a:pt x="2428375" y="223747"/>
                  <a:pt x="2484712" y="219601"/>
                </a:cubicBezTo>
                <a:cubicBezTo>
                  <a:pt x="2541049" y="215455"/>
                  <a:pt x="2576444" y="198868"/>
                  <a:pt x="2642184" y="184627"/>
                </a:cubicBezTo>
                <a:lnTo>
                  <a:pt x="2755867" y="108577"/>
                </a:lnTo>
                <a:cubicBezTo>
                  <a:pt x="2765392" y="105402"/>
                  <a:pt x="2788897" y="89817"/>
                  <a:pt x="2805411" y="80794"/>
                </a:cubicBezTo>
                <a:cubicBezTo>
                  <a:pt x="2821925" y="71771"/>
                  <a:pt x="2832511" y="62616"/>
                  <a:pt x="2854953" y="54440"/>
                </a:cubicBezTo>
                <a:cubicBezTo>
                  <a:pt x="2877395" y="46264"/>
                  <a:pt x="2896126" y="40522"/>
                  <a:pt x="2940061" y="31737"/>
                </a:cubicBezTo>
                <a:cubicBezTo>
                  <a:pt x="2983996" y="22952"/>
                  <a:pt x="3070726" y="13692"/>
                  <a:pt x="3118566" y="1732"/>
                </a:cubicBezTo>
                <a:cubicBezTo>
                  <a:pt x="3191591" y="4907"/>
                  <a:pt x="3289856" y="-1418"/>
                  <a:pt x="3337641" y="301"/>
                </a:cubicBezTo>
                <a:cubicBezTo>
                  <a:pt x="3385426" y="2020"/>
                  <a:pt x="3380663" y="6068"/>
                  <a:pt x="3405275" y="12048"/>
                </a:cubicBezTo>
                <a:cubicBezTo>
                  <a:pt x="3429887" y="18028"/>
                  <a:pt x="3457547" y="26524"/>
                  <a:pt x="3485312" y="36181"/>
                </a:cubicBezTo>
                <a:cubicBezTo>
                  <a:pt x="3513077" y="45838"/>
                  <a:pt x="3549079" y="54722"/>
                  <a:pt x="3571864" y="69988"/>
                </a:cubicBezTo>
                <a:cubicBezTo>
                  <a:pt x="3599412" y="90017"/>
                  <a:pt x="3638334" y="106871"/>
                  <a:pt x="3668074" y="127138"/>
                </a:cubicBezTo>
                <a:cubicBezTo>
                  <a:pt x="3697814" y="147405"/>
                  <a:pt x="3727759" y="172435"/>
                  <a:pt x="3750303" y="191592"/>
                </a:cubicBezTo>
                <a:cubicBezTo>
                  <a:pt x="3772847" y="210749"/>
                  <a:pt x="3783503" y="223768"/>
                  <a:pt x="3803341" y="242078"/>
                </a:cubicBezTo>
                <a:cubicBezTo>
                  <a:pt x="3823179" y="260388"/>
                  <a:pt x="3846810" y="283141"/>
                  <a:pt x="3869333" y="301450"/>
                </a:cubicBezTo>
                <a:cubicBezTo>
                  <a:pt x="3891856" y="319759"/>
                  <a:pt x="3906362" y="343998"/>
                  <a:pt x="3938478" y="351935"/>
                </a:cubicBezTo>
                <a:lnTo>
                  <a:pt x="4055037" y="400201"/>
                </a:lnTo>
                <a:cubicBezTo>
                  <a:pt x="4064562" y="403376"/>
                  <a:pt x="4117669" y="449500"/>
                  <a:pt x="4157002" y="475458"/>
                </a:cubicBezTo>
                <a:cubicBezTo>
                  <a:pt x="4196335" y="501416"/>
                  <a:pt x="4249168" y="533618"/>
                  <a:pt x="4291036" y="555950"/>
                </a:cubicBezTo>
                <a:cubicBezTo>
                  <a:pt x="4332904" y="578282"/>
                  <a:pt x="4377410" y="600268"/>
                  <a:pt x="4408212" y="609448"/>
                </a:cubicBezTo>
                <a:lnTo>
                  <a:pt x="4510384" y="663889"/>
                </a:lnTo>
                <a:cubicBezTo>
                  <a:pt x="4540433" y="676878"/>
                  <a:pt x="4551295" y="693417"/>
                  <a:pt x="4574525" y="701988"/>
                </a:cubicBezTo>
                <a:lnTo>
                  <a:pt x="4649765" y="715316"/>
                </a:lnTo>
                <a:lnTo>
                  <a:pt x="4678340" y="734366"/>
                </a:lnTo>
                <a:cubicBezTo>
                  <a:pt x="4687865" y="740716"/>
                  <a:pt x="4698820" y="745321"/>
                  <a:pt x="4706915" y="753416"/>
                </a:cubicBezTo>
                <a:cubicBezTo>
                  <a:pt x="4732159" y="778660"/>
                  <a:pt x="4758646" y="812619"/>
                  <a:pt x="4792640" y="829616"/>
                </a:cubicBezTo>
                <a:cubicBezTo>
                  <a:pt x="4801620" y="834106"/>
                  <a:pt x="4812438" y="834265"/>
                  <a:pt x="4821215" y="839141"/>
                </a:cubicBezTo>
                <a:cubicBezTo>
                  <a:pt x="4841229" y="850260"/>
                  <a:pt x="4856645" y="870001"/>
                  <a:pt x="4878365" y="877241"/>
                </a:cubicBezTo>
                <a:cubicBezTo>
                  <a:pt x="4946878" y="900079"/>
                  <a:pt x="4861319" y="872371"/>
                  <a:pt x="4945040" y="896291"/>
                </a:cubicBezTo>
                <a:cubicBezTo>
                  <a:pt x="4954694" y="899049"/>
                  <a:pt x="4963961" y="903058"/>
                  <a:pt x="4973615" y="905816"/>
                </a:cubicBezTo>
                <a:cubicBezTo>
                  <a:pt x="4987857" y="909885"/>
                  <a:pt x="5025065" y="917253"/>
                  <a:pt x="5040290" y="924866"/>
                </a:cubicBezTo>
                <a:cubicBezTo>
                  <a:pt x="5050529" y="929986"/>
                  <a:pt x="5087934" y="991550"/>
                  <a:pt x="5098173" y="996670"/>
                </a:cubicBezTo>
                <a:cubicBezTo>
                  <a:pt x="5107153" y="1001160"/>
                  <a:pt x="5200031" y="1059934"/>
                  <a:pt x="5208808" y="1064810"/>
                </a:cubicBezTo>
                <a:cubicBezTo>
                  <a:pt x="5228822" y="1075929"/>
                  <a:pt x="5306996" y="1160363"/>
                  <a:pt x="5326046" y="1173063"/>
                </a:cubicBezTo>
                <a:cubicBezTo>
                  <a:pt x="5335571" y="1179413"/>
                  <a:pt x="5352859" y="1279128"/>
                  <a:pt x="5363719" y="1282748"/>
                </a:cubicBezTo>
                <a:lnTo>
                  <a:pt x="4823659" y="1498772"/>
                </a:lnTo>
                <a:lnTo>
                  <a:pt x="575187" y="1498772"/>
                </a:lnTo>
                <a:close/>
              </a:path>
            </a:pathLst>
          </a:custGeom>
          <a:gradFill flip="none" rotWithShape="1">
            <a:gsLst>
              <a:gs pos="0">
                <a:srgbClr val="D6B19C">
                  <a:alpha val="0"/>
                </a:srgbClr>
              </a:gs>
              <a:gs pos="40000">
                <a:srgbClr val="D49E6C">
                  <a:alpha val="20000"/>
                </a:srgbClr>
              </a:gs>
              <a:gs pos="70000">
                <a:srgbClr val="A65528">
                  <a:alpha val="40000"/>
                </a:srgbClr>
              </a:gs>
              <a:gs pos="100000">
                <a:srgbClr val="663012">
                  <a:alpha val="7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Arc 5"/>
          <p:cNvSpPr>
            <a:spLocks/>
          </p:cNvSpPr>
          <p:nvPr/>
        </p:nvSpPr>
        <p:spPr bwMode="auto">
          <a:xfrm rot="16200000" flipV="1">
            <a:off x="3352800" y="644989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1" name="Arc 5"/>
          <p:cNvSpPr>
            <a:spLocks/>
          </p:cNvSpPr>
          <p:nvPr/>
        </p:nvSpPr>
        <p:spPr bwMode="auto">
          <a:xfrm rot="16200000" flipV="1">
            <a:off x="3351214" y="649625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25" name="Text Box 29"/>
          <p:cNvSpPr txBox="1">
            <a:spLocks noChangeArrowheads="1"/>
          </p:cNvSpPr>
          <p:nvPr/>
        </p:nvSpPr>
        <p:spPr bwMode="auto">
          <a:xfrm>
            <a:off x="5297413" y="1662301"/>
            <a:ext cx="1600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axis</a:t>
            </a:r>
          </a:p>
        </p:txBody>
      </p:sp>
      <p:cxnSp>
        <p:nvCxnSpPr>
          <p:cNvPr id="36" name="Straight Connector 35"/>
          <p:cNvCxnSpPr>
            <a:stCxn id="413701" idx="1"/>
          </p:cNvCxnSpPr>
          <p:nvPr/>
        </p:nvCxnSpPr>
        <p:spPr>
          <a:xfrm>
            <a:off x="609602" y="8877638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06" name="Line 10"/>
          <p:cNvSpPr>
            <a:spLocks noChangeShapeType="1"/>
          </p:cNvSpPr>
          <p:nvPr/>
        </p:nvSpPr>
        <p:spPr bwMode="auto">
          <a:xfrm>
            <a:off x="6096000" y="2223477"/>
            <a:ext cx="0" cy="2103120"/>
          </a:xfrm>
          <a:prstGeom prst="line">
            <a:avLst/>
          </a:prstGeom>
          <a:noFill/>
          <a:ln w="31750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524000" y="15263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“Non-intersecting” conformal map projection</a:t>
            </a:r>
          </a:p>
        </p:txBody>
      </p:sp>
      <p:sp>
        <p:nvSpPr>
          <p:cNvPr id="70" name="Line 6">
            <a:extLst>
              <a:ext uri="{FF2B5EF4-FFF2-40B4-BE49-F238E27FC236}">
                <a16:creationId xmlns:a16="http://schemas.microsoft.com/office/drawing/2014/main" id="{DB9B3741-DF33-48D9-B3A5-DD0F13C760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03512" y="2691576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 Box 12">
                <a:extLst>
                  <a:ext uri="{FF2B5EF4-FFF2-40B4-BE49-F238E27FC236}">
                    <a16:creationId xmlns:a16="http://schemas.microsoft.com/office/drawing/2014/main" id="{63E3B856-8109-414A-BC30-9F419DD980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34678" y="2340383"/>
                <a:ext cx="3107628" cy="7445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Non-intersecting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𝒌</m:t>
                        </m:r>
                      </m:e>
                      <m:sub>
                        <m:r>
                          <a:rPr kumimoji="0" lang="en-US" sz="1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𝟎</m:t>
                        </m:r>
                      </m:sub>
                    </m:sSub>
                  </m:oMath>
                </a14:m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 &gt; 1)</a:t>
                </a:r>
              </a:p>
            </p:txBody>
          </p:sp>
        </mc:Choice>
        <mc:Fallback xmlns="">
          <p:sp>
            <p:nvSpPr>
              <p:cNvPr id="71" name="Text Box 12">
                <a:extLst>
                  <a:ext uri="{FF2B5EF4-FFF2-40B4-BE49-F238E27FC236}">
                    <a16:creationId xmlns:a16="http://schemas.microsoft.com/office/drawing/2014/main" id="{63E3B856-8109-414A-BC30-9F419DD980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4678" y="2340383"/>
                <a:ext cx="3107628" cy="744563"/>
              </a:xfrm>
              <a:prstGeom prst="rect">
                <a:avLst/>
              </a:prstGeom>
              <a:blipFill>
                <a:blip r:embed="rId2"/>
                <a:stretch>
                  <a:fillRect l="-980" t="-2459" b="-9016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 Box 12">
            <a:extLst>
              <a:ext uri="{FF2B5EF4-FFF2-40B4-BE49-F238E27FC236}">
                <a16:creationId xmlns:a16="http://schemas.microsoft.com/office/drawing/2014/main" id="{AF35440C-7D82-40F3-8A30-C4299A83B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2307" y="1171384"/>
            <a:ext cx="159067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Topographic surface</a:t>
            </a:r>
          </a:p>
        </p:txBody>
      </p:sp>
      <p:sp>
        <p:nvSpPr>
          <p:cNvPr id="56" name="Line 17">
            <a:extLst>
              <a:ext uri="{FF2B5EF4-FFF2-40B4-BE49-F238E27FC236}">
                <a16:creationId xmlns:a16="http://schemas.microsoft.com/office/drawing/2014/main" id="{0187B958-C445-42A0-9A45-127AE2448E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67962" y="1733769"/>
            <a:ext cx="275169" cy="641313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A1BF4F3-37CA-C198-7459-72A59A540747}"/>
              </a:ext>
            </a:extLst>
          </p:cNvPr>
          <p:cNvSpPr txBox="1">
            <a:spLocks/>
          </p:cNvSpPr>
          <p:nvPr/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Box 12">
            <a:extLst>
              <a:ext uri="{FF2B5EF4-FFF2-40B4-BE49-F238E27FC236}">
                <a16:creationId xmlns:a16="http://schemas.microsoft.com/office/drawing/2014/main" id="{70B9406E-9DCE-1824-7CAA-BB2EFD895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17" y="4442862"/>
            <a:ext cx="126230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4" name="Line 17">
            <a:extLst>
              <a:ext uri="{FF2B5EF4-FFF2-40B4-BE49-F238E27FC236}">
                <a16:creationId xmlns:a16="http://schemas.microsoft.com/office/drawing/2014/main" id="{399E0C9A-0275-847B-BAA9-FFC7DFE1A50F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9818" y="4751631"/>
            <a:ext cx="435385" cy="256104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3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10070</TotalTime>
  <Words>3709</Words>
  <Application>Microsoft Office PowerPoint</Application>
  <PresentationFormat>Widescreen</PresentationFormat>
  <Paragraphs>1210</Paragraphs>
  <Slides>46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Arial</vt:lpstr>
      <vt:lpstr>Arial Black</vt:lpstr>
      <vt:lpstr>Calibri</vt:lpstr>
      <vt:lpstr>Cambria Math</vt:lpstr>
      <vt:lpstr>Times New Roman</vt:lpstr>
      <vt:lpstr>Verdana</vt:lpstr>
      <vt:lpstr>Wingdings</vt:lpstr>
      <vt:lpstr>Office Theme</vt:lpstr>
      <vt:lpstr>5_Globe</vt:lpstr>
      <vt:lpstr>1_Globe</vt:lpstr>
      <vt:lpstr>State Plane 2022</vt:lpstr>
      <vt:lpstr>PowerPoint Presentation</vt:lpstr>
      <vt:lpstr>PowerPoint Presentation</vt:lpstr>
      <vt:lpstr>A “flat” Earth for the future</vt:lpstr>
      <vt:lpstr>Getting acquainted with SPCS2022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Linear distortion magnitudes</vt:lpstr>
      <vt:lpstr>SPCS2022 zone layers</vt:lpstr>
      <vt:lpstr>SPCS2022 zone layers</vt:lpstr>
      <vt:lpstr>Number of SPCS2022 zones (preliminary)</vt:lpstr>
      <vt:lpstr>SPCS2022 linear distortion (prelim)</vt:lpstr>
      <vt:lpstr>SPCS2022 linear distortion (prelim)</vt:lpstr>
      <vt:lpstr>SPCS2022 linear distortion (prelim)</vt:lpstr>
      <vt:lpstr>SPCS2022 linear distortion (prelim)</vt:lpstr>
      <vt:lpstr>Existing SPCS 83 linear distortion</vt:lpstr>
      <vt:lpstr>SPCS2022 linear distortion (prelim)</vt:lpstr>
      <vt:lpstr>SPCS2022 linear distortion (prelim)</vt:lpstr>
      <vt:lpstr>SPCS2022 linear distortion (prelim)</vt:lpstr>
      <vt:lpstr>Existing SPCS 83 linear distortion</vt:lpstr>
      <vt:lpstr>The situation for Hawai’i</vt:lpstr>
      <vt:lpstr>SPCS2022 linear distortion (prelim)</vt:lpstr>
      <vt:lpstr>Existing SPCS 83 linear distortion</vt:lpstr>
      <vt:lpstr>Existing UTM 83 linear distortion</vt:lpstr>
      <vt:lpstr>SPCS2022 linear distortion (prelim)</vt:lpstr>
      <vt:lpstr>Statewide zone performance for O’ahu</vt:lpstr>
      <vt:lpstr>SPCS2022 linear distortion (prelim)</vt:lpstr>
      <vt:lpstr>Existing SPCS 83 linear distortion</vt:lpstr>
      <vt:lpstr>Preliminary zone designs for Maui</vt:lpstr>
      <vt:lpstr>SPCS2022 linear distortion (prelim)</vt:lpstr>
      <vt:lpstr>SPCS2022 linear distortion (prelim)</vt:lpstr>
      <vt:lpstr>SPCS2022 linear distortion (prelim)</vt:lpstr>
      <vt:lpstr>SPCS2022 linear distortion (prelim)</vt:lpstr>
      <vt:lpstr>Preliminary zone designs for Big Island</vt:lpstr>
      <vt:lpstr>SPCS2022 linear distortion (prelim)</vt:lpstr>
      <vt:lpstr>SPCS2022 linear distortion (prelim)</vt:lpstr>
      <vt:lpstr>SPCS2022 linear distortion (prelim)</vt:lpstr>
      <vt:lpstr>SPCS2022 linear distortion (prelim)</vt:lpstr>
      <vt:lpstr>About the timing of it all…</vt:lpstr>
      <vt:lpstr>A tale of two feet</vt:lpstr>
      <vt:lpstr>PowerPoint Presentation</vt:lpstr>
      <vt:lpstr>End of an era for the U.S. survey foot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Martin</dc:creator>
  <cp:lastModifiedBy>Michael Dennis</cp:lastModifiedBy>
  <cp:revision>474</cp:revision>
  <dcterms:created xsi:type="dcterms:W3CDTF">2020-01-16T20:59:07Z</dcterms:created>
  <dcterms:modified xsi:type="dcterms:W3CDTF">2023-03-19T23:43:02Z</dcterms:modified>
</cp:coreProperties>
</file>