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  <p:sldMasterId id="2147483760" r:id="rId2"/>
    <p:sldMasterId id="2147483779" r:id="rId3"/>
    <p:sldMasterId id="2147483804" r:id="rId4"/>
    <p:sldMasterId id="2147483828" r:id="rId5"/>
    <p:sldMasterId id="2147483840" r:id="rId6"/>
    <p:sldMasterId id="2147483852" r:id="rId7"/>
    <p:sldMasterId id="2147483864" r:id="rId8"/>
    <p:sldMasterId id="2147483876" r:id="rId9"/>
    <p:sldMasterId id="2147483888" r:id="rId10"/>
    <p:sldMasterId id="2147483900" r:id="rId11"/>
    <p:sldMasterId id="2147483913" r:id="rId12"/>
  </p:sldMasterIdLst>
  <p:notesMasterIdLst>
    <p:notesMasterId r:id="rId88"/>
  </p:notesMasterIdLst>
  <p:sldIdLst>
    <p:sldId id="257" r:id="rId13"/>
    <p:sldId id="460" r:id="rId14"/>
    <p:sldId id="433" r:id="rId15"/>
    <p:sldId id="442" r:id="rId16"/>
    <p:sldId id="434" r:id="rId17"/>
    <p:sldId id="1276" r:id="rId18"/>
    <p:sldId id="503" r:id="rId19"/>
    <p:sldId id="1224" r:id="rId20"/>
    <p:sldId id="649" r:id="rId21"/>
    <p:sldId id="592" r:id="rId22"/>
    <p:sldId id="357" r:id="rId23"/>
    <p:sldId id="1252" r:id="rId24"/>
    <p:sldId id="436" r:id="rId25"/>
    <p:sldId id="437" r:id="rId26"/>
    <p:sldId id="631" r:id="rId27"/>
    <p:sldId id="608" r:id="rId28"/>
    <p:sldId id="1239" r:id="rId29"/>
    <p:sldId id="1240" r:id="rId30"/>
    <p:sldId id="1241" r:id="rId31"/>
    <p:sldId id="492" r:id="rId32"/>
    <p:sldId id="493" r:id="rId33"/>
    <p:sldId id="449" r:id="rId34"/>
    <p:sldId id="630" r:id="rId35"/>
    <p:sldId id="629" r:id="rId36"/>
    <p:sldId id="405" r:id="rId37"/>
    <p:sldId id="582" r:id="rId38"/>
    <p:sldId id="618" r:id="rId39"/>
    <p:sldId id="636" r:id="rId40"/>
    <p:sldId id="619" r:id="rId41"/>
    <p:sldId id="1257" r:id="rId42"/>
    <p:sldId id="1258" r:id="rId43"/>
    <p:sldId id="1259" r:id="rId44"/>
    <p:sldId id="1260" r:id="rId45"/>
    <p:sldId id="1253" r:id="rId46"/>
    <p:sldId id="421" r:id="rId47"/>
    <p:sldId id="1263" r:id="rId48"/>
    <p:sldId id="1264" r:id="rId49"/>
    <p:sldId id="1265" r:id="rId50"/>
    <p:sldId id="1266" r:id="rId51"/>
    <p:sldId id="628" r:id="rId52"/>
    <p:sldId id="1254" r:id="rId53"/>
    <p:sldId id="473" r:id="rId54"/>
    <p:sldId id="474" r:id="rId55"/>
    <p:sldId id="1268" r:id="rId56"/>
    <p:sldId id="1267" r:id="rId57"/>
    <p:sldId id="627" r:id="rId58"/>
    <p:sldId id="1255" r:id="rId59"/>
    <p:sldId id="610" r:id="rId60"/>
    <p:sldId id="620" r:id="rId61"/>
    <p:sldId id="621" r:id="rId62"/>
    <p:sldId id="476" r:id="rId63"/>
    <p:sldId id="1275" r:id="rId64"/>
    <p:sldId id="588" r:id="rId65"/>
    <p:sldId id="634" r:id="rId66"/>
    <p:sldId id="441" r:id="rId67"/>
    <p:sldId id="444" r:id="rId68"/>
    <p:sldId id="1274" r:id="rId69"/>
    <p:sldId id="626" r:id="rId70"/>
    <p:sldId id="1256" r:id="rId71"/>
    <p:sldId id="412" r:id="rId72"/>
    <p:sldId id="642" r:id="rId73"/>
    <p:sldId id="637" r:id="rId74"/>
    <p:sldId id="625" r:id="rId75"/>
    <p:sldId id="580" r:id="rId76"/>
    <p:sldId id="604" r:id="rId77"/>
    <p:sldId id="605" r:id="rId78"/>
    <p:sldId id="264" r:id="rId79"/>
    <p:sldId id="349" r:id="rId80"/>
    <p:sldId id="351" r:id="rId81"/>
    <p:sldId id="356" r:id="rId82"/>
    <p:sldId id="355" r:id="rId83"/>
    <p:sldId id="1277" r:id="rId84"/>
    <p:sldId id="1273" r:id="rId85"/>
    <p:sldId id="574" r:id="rId86"/>
    <p:sldId id="575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C9C9C"/>
    <a:srgbClr val="CC6600"/>
    <a:srgbClr val="C9D5EB"/>
    <a:srgbClr val="B5CBE3"/>
    <a:srgbClr val="C1D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47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15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presProps" Target="presProp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EF308-5540-461B-8C6E-AF4148E19832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6DE8B-F250-4584-83EE-1EA3792DC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091F50-64BB-44DB-8C4D-F96718C4B4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8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84" charset="0"/>
              <a:ea typeface="+mn-ea"/>
              <a:cs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8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73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643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06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151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98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29349F-4ECB-4EE4-ABAB-581C618675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63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75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6DC88-3C4D-44BA-8C1B-ED53C5555D8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92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9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3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02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72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56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3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92ABBA-B286-4BC3-BDA0-C4DE85D8FB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07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5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3F9A3-1875-461D-BED2-1C4D2A8FC3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6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7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4ECF5524-5AE1-4C0E-86FE-209F7A2B1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1C2E4CE5-60F5-46DF-BBCC-D9C2C28749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3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7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387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339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09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D970A05D-251F-4E86-856B-0F8D5CDE8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142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408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83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355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339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756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9316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110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42"/>
            <a:ext cx="8229600" cy="82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196"/>
            <a:ext cx="8229600" cy="5165729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4630-DD74-43D5-BF7A-D4A8709C56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4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6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6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1028700" y="1828800"/>
            <a:ext cx="708660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4846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1175202"/>
            <a:ext cx="7772400" cy="346365"/>
          </a:xfrm>
        </p:spPr>
        <p:txBody>
          <a:bodyPr vert="horz" lIns="0" tIns="0" rIns="0" bIns="0" rtlCol="0" anchor="t">
            <a:noAutofit/>
          </a:bodyPr>
          <a:lstStyle>
            <a:lvl1pPr marL="112713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75861" y="1157317"/>
            <a:ext cx="7772400" cy="7946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5685183"/>
            <a:ext cx="7772400" cy="475488"/>
          </a:xfr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accent6">
                    <a:lumMod val="75000"/>
                  </a:schemeClr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5114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BFE9-79BB-431F-AEDF-EF334E7ED3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01894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342"/>
            <a:ext cx="8229600" cy="82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5196"/>
            <a:ext cx="8229600" cy="5165729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41102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927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887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26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99023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19680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21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270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63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D276-2EBF-488A-8F62-A20F57E617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4367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6"/>
          </p:nvPr>
        </p:nvSpPr>
        <p:spPr>
          <a:xfrm>
            <a:off x="1028700" y="1828800"/>
            <a:ext cx="708660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2625"/>
            <a:ext cx="7772400" cy="4846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1175202"/>
            <a:ext cx="7772400" cy="346365"/>
          </a:xfrm>
        </p:spPr>
        <p:txBody>
          <a:bodyPr vert="horz" lIns="0" tIns="0" rIns="0" bIns="0" rtlCol="0" anchor="t">
            <a:noAutofit/>
          </a:bodyPr>
          <a:lstStyle>
            <a:lvl1pPr marL="112713"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600" b="1" kern="1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Arial"/>
              </a:defRPr>
            </a:lvl1pPr>
            <a:lvl2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/>
              <a:t>Click to Edit Subtitle (optional)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75861" y="1157317"/>
            <a:ext cx="7772400" cy="7946"/>
          </a:xfrm>
          <a:prstGeom prst="line">
            <a:avLst/>
          </a:prstGeom>
          <a:noFill/>
          <a:ln w="190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5685183"/>
            <a:ext cx="7772400" cy="475488"/>
          </a:xfrm>
        </p:spPr>
        <p:txBody>
          <a:bodyPr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400" b="0" i="1" baseline="0">
                <a:solidFill>
                  <a:schemeClr val="accent6">
                    <a:lumMod val="75000"/>
                  </a:schemeClr>
                </a:solidFill>
              </a:defRPr>
            </a:lvl1pPr>
            <a:lvl2pPr marL="0" indent="0" algn="r">
              <a:buNone/>
              <a:defRPr sz="1600"/>
            </a:lvl2pPr>
            <a:lvl3pPr marL="0" indent="0" algn="r">
              <a:buNone/>
              <a:defRPr sz="1600"/>
            </a:lvl3pPr>
            <a:lvl4pPr marL="0" indent="0" algn="r">
              <a:buNone/>
              <a:defRPr sz="1600"/>
            </a:lvl4pPr>
            <a:lvl5pPr marL="0" indent="0" algn="r">
              <a:buNone/>
              <a:defRPr sz="1600"/>
            </a:lvl5pPr>
          </a:lstStyle>
          <a:p>
            <a:pPr lvl="0"/>
            <a:r>
              <a:rPr lang="en-US" dirty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67954196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EEF-DFCF-4914-8D02-439C78478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84CC-0CF7-4CCF-AD9F-51BCC6DE26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C175-7EF2-4F00-94D5-418B427E82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78EF0-46D9-49D1-A73D-CC3C5E0924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796C0-5616-4671-916D-78672A9E74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F436BE2A-DD90-41CB-88F4-EFDC5B6CF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6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7CFBE-1EA4-41CC-A931-B7F6B27399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7D8C-FDDC-46E0-838C-D3F51F3C71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CBAB-5408-4D97-B991-B3AE1B0AB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F13AD-AE3B-45A1-8EF4-92D01EA26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1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17F09-66E2-450A-AC64-C72D54F90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5210-6BDA-47F5-9DDE-535CA598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6A18C-E9A6-47C1-A0F9-77874924C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B2E6A-2A77-476D-B551-F7579687B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97625-C674-4683-8293-1C704BE55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BE42-E9F5-4D2B-8957-A8D1945E7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5348FC1C-9FAC-42C6-A671-AF5F02CEC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3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9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16D807E3-CF9D-4CCF-B04A-D9D503FC4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2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5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7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3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6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15EF0694-624E-4497-9346-82B2A7B2F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7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5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EC1A3A4B-FE94-49CA-AE04-142D278598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3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3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7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0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2A0A0E6A-B97A-45BF-9354-180D2ED9F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1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1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4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96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9609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109610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109611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0726B4B-11E2-4B4D-822E-155936961C3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7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3E33-EEDC-41E5-A023-3E855728F74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5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00462-26BA-4C05-87AA-CD844216AF5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9480-FF3E-4DE2-BEDF-D4E23290FF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F9CA5-F1FB-4478-9541-6978564C053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6BA90-2D2A-4AF6-BE27-44CC425F2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BDE31B67-9AC5-4103-BE2F-D56DB4FE4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2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AE748-1630-45D0-84BC-E7F60F3BBB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5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0B216-3958-4271-BF98-D15D17E265D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94A3C-16DC-4B58-9DC7-9BE99AF181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5C7FDF-2754-402A-8118-303349C7D82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5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03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0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 defTabSz="685800">
              <a:defRPr b="1"/>
            </a:lvl1pPr>
          </a:lstStyle>
          <a:p>
            <a:fld id="{9C338B5F-2211-44F1-ACB4-26D7BCD03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9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2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6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5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1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801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6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1601"/>
            <a:ext cx="8229600" cy="85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2EA58377-3A98-4B75-8299-378BE47483D1}" type="slidenum">
              <a:rPr lang="en-US" smtClean="0">
                <a:solidFill>
                  <a:srgbClr val="FFFFFF"/>
                </a:solidFill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56734"/>
            <a:ext cx="8229600" cy="517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96088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1601"/>
            <a:ext cx="8229600" cy="85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56734"/>
            <a:ext cx="8229600" cy="517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74557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ransition spd="med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ntinuation Slide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0F6734-3762-42A7-936F-6CB6153703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4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12,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43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96246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en-US"/>
              <a:t>July 12, 2017</a:t>
            </a:r>
            <a:endParaRPr lang="en-US" dirty="0"/>
          </a:p>
        </p:txBody>
      </p:sp>
      <p:sp>
        <p:nvSpPr>
          <p:cNvPr id="1085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/>
              <a:t>2017 Esri User Conference</a:t>
            </a:r>
            <a:endParaRPr lang="en-US" dirty="0"/>
          </a:p>
        </p:txBody>
      </p:sp>
      <p:sp>
        <p:nvSpPr>
          <p:cNvPr id="1085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1pPr>
          </a:lstStyle>
          <a:p>
            <a:fld id="{2EA58377-3A98-4B75-8299-378BE47483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85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89438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5/7/2018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NSRS Modernization Industry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0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FA62F9-31E0-494A-9C3A-DE8EC5BC51C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9/19/2018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8F60A0-B982-4B7F-A2F2-7E5D19E7BF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9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dennis@noaa.gov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ederalregister.gov/" TargetMode="Externa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NGS.SPCS@noaa.gov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ftp://www.ngs.noaa.gov/pub/SPCS/DistortionMap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242868" y="2018582"/>
            <a:ext cx="6901132" cy="300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chemeClr val="tx2"/>
                </a:solidFill>
                <a:latin typeface="arial" panose="020B0604020202020204" pitchFamily="34" charset="0"/>
              </a:rPr>
              <a:t>State Plane 2022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</a:rPr>
              <a:t>A Tale of Change, Collaboration,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</a:rPr>
              <a:t>and Redemption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798244" y="5798169"/>
            <a:ext cx="4091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Michael Dennis, RLS, PE</a:t>
            </a:r>
          </a:p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Geodesist</a:t>
            </a:r>
          </a:p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michael.dennis@noaa.gov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68CF6-8DC9-4E53-83CD-4B790E34DCA5}"/>
              </a:ext>
            </a:extLst>
          </p:cNvPr>
          <p:cNvSpPr/>
          <p:nvPr/>
        </p:nvSpPr>
        <p:spPr>
          <a:xfrm>
            <a:off x="254524" y="5798169"/>
            <a:ext cx="4735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2018 AGIC Education and Training Symposium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Prescott, Arizona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September 19-21,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CC7CA-7B47-4EC0-8627-775CDB1D4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96" y="674516"/>
            <a:ext cx="15544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17AD8E2-8C54-46A0-B41D-00B6728903B1}"/>
              </a:ext>
            </a:extLst>
          </p:cNvPr>
          <p:cNvGrpSpPr/>
          <p:nvPr/>
        </p:nvGrpSpPr>
        <p:grpSpPr>
          <a:xfrm>
            <a:off x="71561" y="1231088"/>
            <a:ext cx="6660892" cy="4583522"/>
            <a:chOff x="71561" y="2208881"/>
            <a:chExt cx="6660892" cy="45835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0386AB-5A3E-42C8-87BB-21F041DB38F1}"/>
                </a:ext>
              </a:extLst>
            </p:cNvPr>
            <p:cNvSpPr txBox="1"/>
            <p:nvPr/>
          </p:nvSpPr>
          <p:spPr>
            <a:xfrm>
              <a:off x="71561" y="2208881"/>
              <a:ext cx="6660892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hlinkClick r:id="rId2"/>
                </a:rPr>
                <a:t>https://www.federalregister.gov/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54F5FD-1CDA-4879-986A-894020F0EA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9015"/>
            <a:stretch/>
          </p:blipFill>
          <p:spPr>
            <a:xfrm>
              <a:off x="71561" y="2610017"/>
              <a:ext cx="6660892" cy="418238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E8638-8C92-459A-88E4-9A796E81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Register Notice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40F0-DFF5-4D28-9933-F811EFDE3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445" y="1896692"/>
            <a:ext cx="5595994" cy="1613295"/>
          </a:xfr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 fontScale="62500" lnSpcReduction="20000"/>
          </a:bodyPr>
          <a:lstStyle/>
          <a:p>
            <a:pPr marL="173038" indent="-1730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Announced </a:t>
            </a:r>
            <a:r>
              <a:rPr lang="en-US" b="1" i="1" dirty="0"/>
              <a:t>draft</a:t>
            </a:r>
            <a:r>
              <a:rPr lang="en-US" dirty="0"/>
              <a:t> </a:t>
            </a:r>
            <a:r>
              <a:rPr lang="en-US" b="1" dirty="0"/>
              <a:t>SPCS2022 Policy and Procedures</a:t>
            </a:r>
          </a:p>
          <a:p>
            <a:pPr marL="173038" indent="-1730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Also asked for input on </a:t>
            </a:r>
            <a:r>
              <a:rPr lang="en-US" b="1" dirty="0"/>
              <a:t>“special purpose”</a:t>
            </a:r>
            <a:r>
              <a:rPr lang="en-US" dirty="0"/>
              <a:t> zones</a:t>
            </a:r>
          </a:p>
          <a:p>
            <a:pPr marL="173038" indent="-1730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Public comment period ended </a:t>
            </a:r>
            <a:r>
              <a:rPr lang="en-US" b="1" dirty="0"/>
              <a:t>Aug 31, 2018</a:t>
            </a:r>
          </a:p>
        </p:txBody>
      </p:sp>
    </p:spTree>
    <p:extLst>
      <p:ext uri="{BB962C8B-B14F-4D97-AF65-F5344CB8AC3E}">
        <p14:creationId xmlns:p14="http://schemas.microsoft.com/office/powerpoint/2010/main" val="35099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History and Future of State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406064" cy="491274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 created 85 years ago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 27:  </a:t>
            </a:r>
            <a:r>
              <a:rPr lang="en-US" dirty="0"/>
              <a:t>1933 – 1986 (53 years, with some changes)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 83:  </a:t>
            </a:r>
            <a:r>
              <a:rPr lang="en-US" dirty="0"/>
              <a:t>1986 – 2022 (36 years, with some changes)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SPCS2022:</a:t>
            </a:r>
            <a:r>
              <a:rPr lang="en-US" dirty="0"/>
              <a:t>  2022 – ? (at least a few decades…)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SPCS2022 will likely be around for a long time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Honor the history and legacy of SPCS…</a:t>
            </a:r>
          </a:p>
          <a:p>
            <a:pPr marL="457200" lvl="1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i="1" dirty="0"/>
              <a:t>				…while building a system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5527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FCA05-DF1C-4A33-A587-35AB59C86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199"/>
            <a:ext cx="9144000" cy="6491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F4F9F-EA81-40C5-8484-77153D612D6E}"/>
              </a:ext>
            </a:extLst>
          </p:cNvPr>
          <p:cNvSpPr txBox="1"/>
          <p:nvPr/>
        </p:nvSpPr>
        <p:spPr>
          <a:xfrm>
            <a:off x="0" y="-1"/>
            <a:ext cx="9144000" cy="4572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State Plane Coordinate Systems of 1927 (134 zones) and 1983 (125 zones)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08E46B-D873-4C08-BA20-8E9F91B2B475}"/>
              </a:ext>
            </a:extLst>
          </p:cNvPr>
          <p:cNvSpPr/>
          <p:nvPr/>
        </p:nvSpPr>
        <p:spPr>
          <a:xfrm>
            <a:off x="304801" y="3823852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8909E-45C0-43DD-A27D-DA2A71C21908}"/>
              </a:ext>
            </a:extLst>
          </p:cNvPr>
          <p:cNvSpPr txBox="1"/>
          <p:nvPr/>
        </p:nvSpPr>
        <p:spPr>
          <a:xfrm>
            <a:off x="304801" y="3122100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Guam SPCS 27 zone a non-conformal projection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CAAFEF-3477-4606-9A00-B3372E83F41D}"/>
              </a:ext>
            </a:extLst>
          </p:cNvPr>
          <p:cNvSpPr/>
          <p:nvPr/>
        </p:nvSpPr>
        <p:spPr>
          <a:xfrm>
            <a:off x="2758222" y="5344011"/>
            <a:ext cx="27432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3AD262-F6AB-4530-8F4C-538E1309CC40}"/>
              </a:ext>
            </a:extLst>
          </p:cNvPr>
          <p:cNvSpPr txBox="1"/>
          <p:nvPr/>
        </p:nvSpPr>
        <p:spPr>
          <a:xfrm>
            <a:off x="2519825" y="4604541"/>
            <a:ext cx="238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American Samoa only in SPCS 27, not SPCS 83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529E1-7AD9-48EA-9896-B03E97AE5CE6}"/>
              </a:ext>
            </a:extLst>
          </p:cNvPr>
          <p:cNvSpPr txBox="1"/>
          <p:nvPr/>
        </p:nvSpPr>
        <p:spPr>
          <a:xfrm>
            <a:off x="5582654" y="3902745"/>
            <a:ext cx="1443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Two zones in SPCS 27, one in SPCS 83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24D3FD-1FFE-4975-B1EA-C70386FBED6E}"/>
              </a:ext>
            </a:extLst>
          </p:cNvPr>
          <p:cNvSpPr>
            <a:spLocks noChangeAspect="1"/>
          </p:cNvSpPr>
          <p:nvPr/>
        </p:nvSpPr>
        <p:spPr>
          <a:xfrm>
            <a:off x="8342380" y="3527749"/>
            <a:ext cx="365760" cy="3657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4B9AE-89A2-44A8-BE30-F21FA17E251F}"/>
              </a:ext>
            </a:extLst>
          </p:cNvPr>
          <p:cNvSpPr txBox="1"/>
          <p:nvPr/>
        </p:nvSpPr>
        <p:spPr>
          <a:xfrm>
            <a:off x="304801" y="2508090"/>
            <a:ext cx="205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Guam SPCS 83 zone added in 1995</a:t>
            </a:r>
          </a:p>
        </p:txBody>
      </p:sp>
    </p:spTree>
    <p:extLst>
      <p:ext uri="{BB962C8B-B14F-4D97-AF65-F5344CB8AC3E}">
        <p14:creationId xmlns:p14="http://schemas.microsoft.com/office/powerpoint/2010/main" val="2936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 animBg="1"/>
      <p:bldP spid="7" grpId="0"/>
      <p:bldP spid="8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1E48E-3F0C-43CA-93F5-C124646B294A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27, as of 1968 (112 zones in CONUS, 131 zones total)</a:t>
            </a:r>
          </a:p>
        </p:txBody>
      </p:sp>
      <p:pic>
        <p:nvPicPr>
          <p:cNvPr id="7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F376908-1A5F-49FB-A152-97A93C45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A62F7D-ED58-43F6-A1DA-F639B714C300}"/>
              </a:ext>
            </a:extLst>
          </p:cNvPr>
          <p:cNvSpPr/>
          <p:nvPr/>
        </p:nvSpPr>
        <p:spPr>
          <a:xfrm rot="19164916">
            <a:off x="5702095" y="1572204"/>
            <a:ext cx="822960" cy="1463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E728B-0F0E-4F6E-92EC-3F20855CBC97}"/>
              </a:ext>
            </a:extLst>
          </p:cNvPr>
          <p:cNvSpPr txBox="1"/>
          <p:nvPr/>
        </p:nvSpPr>
        <p:spPr>
          <a:xfrm>
            <a:off x="7526957" y="4210594"/>
            <a:ext cx="1463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Reduced distortion zones added: CA 7 (1945)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MI (1964)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16299C-3D22-4D47-8E75-93D47AB965F7}"/>
              </a:ext>
            </a:extLst>
          </p:cNvPr>
          <p:cNvSpPr/>
          <p:nvPr/>
        </p:nvSpPr>
        <p:spPr>
          <a:xfrm>
            <a:off x="712291" y="3801976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85058-BAFF-4974-A0D8-BEDA29040064}"/>
              </a:ext>
            </a:extLst>
          </p:cNvPr>
          <p:cNvSpPr txBox="1"/>
          <p:nvPr/>
        </p:nvSpPr>
        <p:spPr>
          <a:xfrm>
            <a:off x="0" y="0"/>
            <a:ext cx="9144000" cy="63385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norm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Final SPCS 83, as of 2001 (108 zones in CONUS, 125 zones total)</a:t>
            </a:r>
          </a:p>
        </p:txBody>
      </p:sp>
      <p:pic>
        <p:nvPicPr>
          <p:cNvPr id="11" name="Picture 10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C595881-783F-479A-9F31-36464FEA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51"/>
            <a:ext cx="9144000" cy="622414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CE99F5-BF08-488F-9E4D-14DC4B5E9D8D}"/>
              </a:ext>
            </a:extLst>
          </p:cNvPr>
          <p:cNvSpPr/>
          <p:nvPr/>
        </p:nvSpPr>
        <p:spPr>
          <a:xfrm rot="20820804">
            <a:off x="5627501" y="3481646"/>
            <a:ext cx="1359314" cy="527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95275-81E0-406F-B918-F9CEA2C018F9}"/>
              </a:ext>
            </a:extLst>
          </p:cNvPr>
          <p:cNvSpPr txBox="1"/>
          <p:nvPr/>
        </p:nvSpPr>
        <p:spPr>
          <a:xfrm>
            <a:off x="7433733" y="4412725"/>
            <a:ext cx="1433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KY statewide zone added in 2001</a:t>
            </a:r>
          </a:p>
        </p:txBody>
      </p:sp>
    </p:spTree>
    <p:extLst>
      <p:ext uri="{BB962C8B-B14F-4D97-AF65-F5344CB8AC3E}">
        <p14:creationId xmlns:p14="http://schemas.microsoft.com/office/powerpoint/2010/main" val="9023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1574372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AF4ADD5-7414-4D6D-88DC-5E0ECB722F0F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58320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at topo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686801" cy="4791364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b="1" i="1" dirty="0">
                <a:solidFill>
                  <a:srgbClr val="C00000"/>
                </a:solidFill>
              </a:rPr>
              <a:t>Policy§II.C and Procedures§5.c. </a:t>
            </a:r>
          </a:p>
          <a:p>
            <a:pPr>
              <a:spcBef>
                <a:spcPts val="1200"/>
              </a:spcBef>
            </a:pPr>
            <a:r>
              <a:rPr lang="en-US" dirty="0"/>
              <a:t>Distortion for design evaluated at </a:t>
            </a:r>
            <a:r>
              <a:rPr lang="en-US" b="1" dirty="0"/>
              <a:t>topo surface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Minimize range and mean distortion in zone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Account for cities with distortion weighted by population</a:t>
            </a:r>
          </a:p>
          <a:p>
            <a:pPr>
              <a:spcBef>
                <a:spcPts val="1200"/>
              </a:spcBef>
            </a:pPr>
            <a:r>
              <a:rPr lang="en-US" dirty="0"/>
              <a:t>Design </a:t>
            </a:r>
            <a:r>
              <a:rPr lang="en-US" b="1" i="1" dirty="0"/>
              <a:t>not</a:t>
            </a:r>
            <a:r>
              <a:rPr lang="en-US" dirty="0"/>
              <a:t> evaluated at the ellipsoid surface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Nobody lives or works on the ellipsoid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Likely used in past because it is easier</a:t>
            </a:r>
          </a:p>
          <a:p>
            <a:pPr>
              <a:spcBef>
                <a:spcPts val="1200"/>
              </a:spcBef>
            </a:pPr>
            <a:r>
              <a:rPr lang="en-US" dirty="0"/>
              <a:t>Projection </a:t>
            </a:r>
            <a:r>
              <a:rPr lang="en-US" b="1" i="1" dirty="0"/>
              <a:t>scaled</a:t>
            </a:r>
            <a:r>
              <a:rPr lang="en-US" dirty="0"/>
              <a:t> to topo surface (“ground”)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Reduces difference between “grid” and “ground”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Topographic ellipsoid height not part of definition</a:t>
            </a:r>
          </a:p>
        </p:txBody>
      </p:sp>
    </p:spTree>
    <p:extLst>
      <p:ext uri="{BB962C8B-B14F-4D97-AF65-F5344CB8AC3E}">
        <p14:creationId xmlns:p14="http://schemas.microsoft.com/office/powerpoint/2010/main" val="2857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c 5">
            <a:extLst>
              <a:ext uri="{FF2B5EF4-FFF2-40B4-BE49-F238E27FC236}">
                <a16:creationId xmlns:a16="http://schemas.microsoft.com/office/drawing/2014/main" id="{06C327F6-0A5D-4E24-8683-97916777801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4105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7" name="Arc 5">
            <a:extLst>
              <a:ext uri="{FF2B5EF4-FFF2-40B4-BE49-F238E27FC236}">
                <a16:creationId xmlns:a16="http://schemas.microsoft.com/office/drawing/2014/main" id="{00996072-A3BE-4268-BD99-5507117CDAEE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2519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D85C8C1-1D63-4E60-81C3-D8B0CAABD769}"/>
              </a:ext>
            </a:extLst>
          </p:cNvPr>
          <p:cNvCxnSpPr>
            <a:cxnSpLocks/>
            <a:stCxn id="81" idx="2"/>
            <a:endCxn id="67" idx="2"/>
          </p:cNvCxnSpPr>
          <p:nvPr/>
        </p:nvCxnSpPr>
        <p:spPr>
          <a:xfrm flipH="1">
            <a:off x="4565720" y="3056392"/>
            <a:ext cx="1832617" cy="516039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719B000-4F54-4661-8559-FB10DB44D89A}"/>
              </a:ext>
            </a:extLst>
          </p:cNvPr>
          <p:cNvCxnSpPr>
            <a:cxnSpLocks/>
            <a:stCxn id="81" idx="0"/>
            <a:endCxn id="67" idx="2"/>
          </p:cNvCxnSpPr>
          <p:nvPr/>
        </p:nvCxnSpPr>
        <p:spPr>
          <a:xfrm flipH="1">
            <a:off x="4565719" y="2836946"/>
            <a:ext cx="939662" cy="5379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40B3E95-9A9C-4099-8377-DDE656E4B025}"/>
              </a:ext>
            </a:extLst>
          </p:cNvPr>
          <p:cNvCxnSpPr>
            <a:cxnSpLocks/>
            <a:endCxn id="67" idx="2"/>
          </p:cNvCxnSpPr>
          <p:nvPr/>
        </p:nvCxnSpPr>
        <p:spPr>
          <a:xfrm flipH="1">
            <a:off x="4565719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87ABDB4-F26D-489F-B028-24A825C3464D}"/>
              </a:ext>
            </a:extLst>
          </p:cNvPr>
          <p:cNvCxnSpPr>
            <a:cxnSpLocks/>
            <a:stCxn id="67" idx="2"/>
          </p:cNvCxnSpPr>
          <p:nvPr/>
        </p:nvCxnSpPr>
        <p:spPr>
          <a:xfrm flipV="1">
            <a:off x="4565719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Box 14">
            <a:extLst>
              <a:ext uri="{FF2B5EF4-FFF2-40B4-BE49-F238E27FC236}">
                <a16:creationId xmlns:a16="http://schemas.microsoft.com/office/drawing/2014/main" id="{A778D690-A7AE-4E84-BE2C-E355526D5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5" y="2532860"/>
            <a:ext cx="23092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&gt; ellipsoid distance</a:t>
            </a:r>
          </a:p>
        </p:txBody>
      </p:sp>
      <p:sp>
        <p:nvSpPr>
          <p:cNvPr id="75" name="Text Box 29">
            <a:extLst>
              <a:ext uri="{FF2B5EF4-FFF2-40B4-BE49-F238E27FC236}">
                <a16:creationId xmlns:a16="http://schemas.microsoft.com/office/drawing/2014/main" id="{1E06001A-ADB1-448A-BADB-91435AB9F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618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9FF879E-C3B4-41A0-BD00-8C440FF63B73}"/>
              </a:ext>
            </a:extLst>
          </p:cNvPr>
          <p:cNvCxnSpPr>
            <a:stCxn id="67" idx="1"/>
          </p:cNvCxnSpPr>
          <p:nvPr/>
        </p:nvCxnSpPr>
        <p:spPr>
          <a:xfrm>
            <a:off x="-919093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Line 6">
            <a:extLst>
              <a:ext uri="{FF2B5EF4-FFF2-40B4-BE49-F238E27FC236}">
                <a16:creationId xmlns:a16="http://schemas.microsoft.com/office/drawing/2014/main" id="{C8585CFE-CDF7-41E8-8BD4-EBC810AF46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85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7BF681D-C1B5-4A70-B471-C1A1EDE87FD6}"/>
              </a:ext>
            </a:extLst>
          </p:cNvPr>
          <p:cNvCxnSpPr/>
          <p:nvPr/>
        </p:nvCxnSpPr>
        <p:spPr>
          <a:xfrm>
            <a:off x="7575398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D82669E-9F9A-48EA-ACEC-ECEAE378CF2B}"/>
              </a:ext>
            </a:extLst>
          </p:cNvPr>
          <p:cNvCxnSpPr/>
          <p:nvPr/>
        </p:nvCxnSpPr>
        <p:spPr>
          <a:xfrm flipV="1">
            <a:off x="5379242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rc 80">
            <a:extLst>
              <a:ext uri="{FF2B5EF4-FFF2-40B4-BE49-F238E27FC236}">
                <a16:creationId xmlns:a16="http://schemas.microsoft.com/office/drawing/2014/main" id="{3B621723-2E9E-47FD-B6D4-E61987B5D02B}"/>
              </a:ext>
            </a:extLst>
          </p:cNvPr>
          <p:cNvSpPr/>
          <p:nvPr/>
        </p:nvSpPr>
        <p:spPr>
          <a:xfrm rot="540000">
            <a:off x="-839281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Arc 81">
            <a:extLst>
              <a:ext uri="{FF2B5EF4-FFF2-40B4-BE49-F238E27FC236}">
                <a16:creationId xmlns:a16="http://schemas.microsoft.com/office/drawing/2014/main" id="{BF7E38D1-6C96-4327-A8BB-670710961FBB}"/>
              </a:ext>
            </a:extLst>
          </p:cNvPr>
          <p:cNvSpPr/>
          <p:nvPr/>
        </p:nvSpPr>
        <p:spPr>
          <a:xfrm rot="1980000">
            <a:off x="-952963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Line 16">
            <a:extLst>
              <a:ext uri="{FF2B5EF4-FFF2-40B4-BE49-F238E27FC236}">
                <a16:creationId xmlns:a16="http://schemas.microsoft.com/office/drawing/2014/main" id="{3E30AF18-4144-45C3-84F7-3D37D11ECD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96303" y="3136402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5" name="Line 10">
            <a:extLst>
              <a:ext uri="{FF2B5EF4-FFF2-40B4-BE49-F238E27FC236}">
                <a16:creationId xmlns:a16="http://schemas.microsoft.com/office/drawing/2014/main" id="{A371AE89-3D44-48DB-8433-C1A0C2D51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305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44ED16-8CA3-48EF-9EED-5249E4B27643}"/>
              </a:ext>
            </a:extLst>
          </p:cNvPr>
          <p:cNvSpPr txBox="1"/>
          <p:nvPr/>
        </p:nvSpPr>
        <p:spPr>
          <a:xfrm>
            <a:off x="101492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ellipsoid</a:t>
            </a:r>
          </a:p>
        </p:txBody>
      </p:sp>
      <p:sp>
        <p:nvSpPr>
          <p:cNvPr id="87" name="Text Box 12">
            <a:extLst>
              <a:ext uri="{FF2B5EF4-FFF2-40B4-BE49-F238E27FC236}">
                <a16:creationId xmlns:a16="http://schemas.microsoft.com/office/drawing/2014/main" id="{4A4ACC4D-6B62-4DF6-BF72-F6A203C26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048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88" name="Line 17">
            <a:extLst>
              <a:ext uri="{FF2B5EF4-FFF2-40B4-BE49-F238E27FC236}">
                <a16:creationId xmlns:a16="http://schemas.microsoft.com/office/drawing/2014/main" id="{9D34ABFF-648B-43CF-9D9C-4C41E3918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897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9" name="Text Box 12">
            <a:extLst>
              <a:ext uri="{FF2B5EF4-FFF2-40B4-BE49-F238E27FC236}">
                <a16:creationId xmlns:a16="http://schemas.microsoft.com/office/drawing/2014/main" id="{657D1FD4-8A28-48E4-B33D-6B36C9A6C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810" y="5315657"/>
            <a:ext cx="228215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&lt;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0" name="Line 17">
            <a:extLst>
              <a:ext uri="{FF2B5EF4-FFF2-40B4-BE49-F238E27FC236}">
                <a16:creationId xmlns:a16="http://schemas.microsoft.com/office/drawing/2014/main" id="{DC651452-6D9F-4A9D-8680-CD8944A032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01743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1" name="Text Box 12">
            <a:extLst>
              <a:ext uri="{FF2B5EF4-FFF2-40B4-BE49-F238E27FC236}">
                <a16:creationId xmlns:a16="http://schemas.microsoft.com/office/drawing/2014/main" id="{50F310C4-86A4-46DF-9F5E-D8669C3FE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24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2" name="Text Box 12">
            <a:extLst>
              <a:ext uri="{FF2B5EF4-FFF2-40B4-BE49-F238E27FC236}">
                <a16:creationId xmlns:a16="http://schemas.microsoft.com/office/drawing/2014/main" id="{A96FF34C-2385-45F9-A92F-7AED133C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34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3" name="Line 17">
            <a:extLst>
              <a:ext uri="{FF2B5EF4-FFF2-40B4-BE49-F238E27FC236}">
                <a16:creationId xmlns:a16="http://schemas.microsoft.com/office/drawing/2014/main" id="{E99CDDEF-1F56-4D80-A39C-A34C5980F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21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4" name="Text Box 12">
            <a:extLst>
              <a:ext uri="{FF2B5EF4-FFF2-40B4-BE49-F238E27FC236}">
                <a16:creationId xmlns:a16="http://schemas.microsoft.com/office/drawing/2014/main" id="{7A2BD746-C5A2-40A3-8E8A-DA308B016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95" name="Text Box 12">
            <a:extLst>
              <a:ext uri="{FF2B5EF4-FFF2-40B4-BE49-F238E27FC236}">
                <a16:creationId xmlns:a16="http://schemas.microsoft.com/office/drawing/2014/main" id="{8D1C7FD8-7D00-4107-BB9D-E9DCC69E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7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</p:spTree>
    <p:extLst>
      <p:ext uri="{BB962C8B-B14F-4D97-AF65-F5344CB8AC3E}">
        <p14:creationId xmlns:p14="http://schemas.microsoft.com/office/powerpoint/2010/main" val="406104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53">
            <a:extLst>
              <a:ext uri="{FF2B5EF4-FFF2-40B4-BE49-F238E27FC236}">
                <a16:creationId xmlns:a16="http://schemas.microsoft.com/office/drawing/2014/main" id="{1D8815E7-8AA0-45C0-9C8D-FE841B4DC91B}"/>
              </a:ext>
            </a:extLst>
          </p:cNvPr>
          <p:cNvSpPr/>
          <p:nvPr/>
        </p:nvSpPr>
        <p:spPr>
          <a:xfrm>
            <a:off x="2238259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Arc 5">
            <a:extLst>
              <a:ext uri="{FF2B5EF4-FFF2-40B4-BE49-F238E27FC236}">
                <a16:creationId xmlns:a16="http://schemas.microsoft.com/office/drawing/2014/main" id="{7372B380-7F5F-4C02-B537-D0C571FCA5E4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4105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Arc 5">
            <a:extLst>
              <a:ext uri="{FF2B5EF4-FFF2-40B4-BE49-F238E27FC236}">
                <a16:creationId xmlns:a16="http://schemas.microsoft.com/office/drawing/2014/main" id="{EA8FA07C-2C0F-4FB2-9647-873F2DF9E929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2519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5EC00F8-D3BF-4B10-8C9C-064932DDE91D}"/>
              </a:ext>
            </a:extLst>
          </p:cNvPr>
          <p:cNvCxnSpPr>
            <a:cxnSpLocks/>
            <a:endCxn id="71" idx="2"/>
          </p:cNvCxnSpPr>
          <p:nvPr/>
        </p:nvCxnSpPr>
        <p:spPr>
          <a:xfrm flipH="1">
            <a:off x="4565719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429FCFD-5EFD-4E80-A743-96CCE960E848}"/>
              </a:ext>
            </a:extLst>
          </p:cNvPr>
          <p:cNvCxnSpPr>
            <a:cxnSpLocks/>
            <a:endCxn id="71" idx="2"/>
          </p:cNvCxnSpPr>
          <p:nvPr/>
        </p:nvCxnSpPr>
        <p:spPr>
          <a:xfrm flipH="1">
            <a:off x="4565719" y="3441546"/>
            <a:ext cx="3049588" cy="47752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D9F27D8-70E5-4EB4-87B0-B4B9C36F453F}"/>
              </a:ext>
            </a:extLst>
          </p:cNvPr>
          <p:cNvCxnSpPr>
            <a:cxnSpLocks/>
            <a:stCxn id="71" idx="2"/>
          </p:cNvCxnSpPr>
          <p:nvPr/>
        </p:nvCxnSpPr>
        <p:spPr>
          <a:xfrm flipV="1">
            <a:off x="4565719" y="3455198"/>
            <a:ext cx="3811586" cy="47615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12">
            <a:extLst>
              <a:ext uri="{FF2B5EF4-FFF2-40B4-BE49-F238E27FC236}">
                <a16:creationId xmlns:a16="http://schemas.microsoft.com/office/drawing/2014/main" id="{E37D754E-B77F-4A70-AD2A-B2E7C3407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3810" y="5315657"/>
            <a:ext cx="228215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sp>
        <p:nvSpPr>
          <p:cNvPr id="88" name="Text Box 14">
            <a:extLst>
              <a:ext uri="{FF2B5EF4-FFF2-40B4-BE49-F238E27FC236}">
                <a16:creationId xmlns:a16="http://schemas.microsoft.com/office/drawing/2014/main" id="{17DF5A15-E063-4E9E-A767-296EABED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257" y="2641317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&lt; ground distance 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01B2C82-C749-450B-9389-138181D916B9}"/>
              </a:ext>
            </a:extLst>
          </p:cNvPr>
          <p:cNvCxnSpPr>
            <a:cxnSpLocks/>
            <a:stCxn id="71" idx="1"/>
          </p:cNvCxnSpPr>
          <p:nvPr/>
        </p:nvCxnSpPr>
        <p:spPr>
          <a:xfrm>
            <a:off x="-919093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Line 6">
            <a:extLst>
              <a:ext uri="{FF2B5EF4-FFF2-40B4-BE49-F238E27FC236}">
                <a16:creationId xmlns:a16="http://schemas.microsoft.com/office/drawing/2014/main" id="{1230E35E-792D-4B9D-B587-9907CBB1AF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85" y="345519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FDF2BC1-0D24-4BE9-AA9F-1E294B4006D3}"/>
              </a:ext>
            </a:extLst>
          </p:cNvPr>
          <p:cNvCxnSpPr/>
          <p:nvPr/>
        </p:nvCxnSpPr>
        <p:spPr>
          <a:xfrm>
            <a:off x="7575398" y="3455198"/>
            <a:ext cx="813816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152DFD8-E38A-470A-B8A9-086F3665259A}"/>
              </a:ext>
            </a:extLst>
          </p:cNvPr>
          <p:cNvCxnSpPr/>
          <p:nvPr/>
        </p:nvCxnSpPr>
        <p:spPr>
          <a:xfrm flipV="1">
            <a:off x="5379242" y="3455199"/>
            <a:ext cx="873057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c 92">
            <a:extLst>
              <a:ext uri="{FF2B5EF4-FFF2-40B4-BE49-F238E27FC236}">
                <a16:creationId xmlns:a16="http://schemas.microsoft.com/office/drawing/2014/main" id="{C626CB56-438F-4AFD-B61E-12290A9021E9}"/>
              </a:ext>
            </a:extLst>
          </p:cNvPr>
          <p:cNvSpPr/>
          <p:nvPr/>
        </p:nvSpPr>
        <p:spPr>
          <a:xfrm rot="540000">
            <a:off x="-839281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04E3F748-A35A-4B03-BDFC-F697AD5B4232}"/>
              </a:ext>
            </a:extLst>
          </p:cNvPr>
          <p:cNvSpPr/>
          <p:nvPr/>
        </p:nvSpPr>
        <p:spPr>
          <a:xfrm rot="1980000">
            <a:off x="-952963" y="2723678"/>
            <a:ext cx="10972800" cy="10972800"/>
          </a:xfrm>
          <a:prstGeom prst="arc">
            <a:avLst>
              <a:gd name="adj1" fmla="val 16200000"/>
              <a:gd name="adj2" fmla="val 16572007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Text Box 12">
            <a:extLst>
              <a:ext uri="{FF2B5EF4-FFF2-40B4-BE49-F238E27FC236}">
                <a16:creationId xmlns:a16="http://schemas.microsoft.com/office/drawing/2014/main" id="{20DB2BDF-01F8-4C3D-97E6-4B1D4C3EF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048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98" name="Text Box 12">
            <a:extLst>
              <a:ext uri="{FF2B5EF4-FFF2-40B4-BE49-F238E27FC236}">
                <a16:creationId xmlns:a16="http://schemas.microsoft.com/office/drawing/2014/main" id="{91D23E04-D183-4B76-BBDF-41A56B802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34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99" name="Line 17">
            <a:extLst>
              <a:ext uri="{FF2B5EF4-FFF2-40B4-BE49-F238E27FC236}">
                <a16:creationId xmlns:a16="http://schemas.microsoft.com/office/drawing/2014/main" id="{E2A0FE30-DDF2-457A-9CF9-284D20EEF6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621" y="314775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0" name="Line 17">
            <a:extLst>
              <a:ext uri="{FF2B5EF4-FFF2-40B4-BE49-F238E27FC236}">
                <a16:creationId xmlns:a16="http://schemas.microsoft.com/office/drawing/2014/main" id="{17894E99-032C-4C10-9A8F-03C6B5F97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897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1" name="Line 17">
            <a:extLst>
              <a:ext uri="{FF2B5EF4-FFF2-40B4-BE49-F238E27FC236}">
                <a16:creationId xmlns:a16="http://schemas.microsoft.com/office/drawing/2014/main" id="{DFB3D4EE-A2E5-4CDA-BBC0-76FD903C7E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801743" y="3512111"/>
            <a:ext cx="1271640" cy="19465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2" name="Line 10">
            <a:extLst>
              <a:ext uri="{FF2B5EF4-FFF2-40B4-BE49-F238E27FC236}">
                <a16:creationId xmlns:a16="http://schemas.microsoft.com/office/drawing/2014/main" id="{AA63616C-4DF5-4A85-8444-E41D365C7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305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3" name="Arc 102">
            <a:extLst>
              <a:ext uri="{FF2B5EF4-FFF2-40B4-BE49-F238E27FC236}">
                <a16:creationId xmlns:a16="http://schemas.microsoft.com/office/drawing/2014/main" id="{2371165A-55D8-408D-A223-EAD4B06F3708}"/>
              </a:ext>
            </a:extLst>
          </p:cNvPr>
          <p:cNvSpPr/>
          <p:nvPr/>
        </p:nvSpPr>
        <p:spPr>
          <a:xfrm rot="542062">
            <a:off x="-711284" y="1942536"/>
            <a:ext cx="10972800" cy="10972800"/>
          </a:xfrm>
          <a:prstGeom prst="arc">
            <a:avLst>
              <a:gd name="adj1" fmla="val 16200000"/>
              <a:gd name="adj2" fmla="val 16882657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Text Box 12">
            <a:extLst>
              <a:ext uri="{FF2B5EF4-FFF2-40B4-BE49-F238E27FC236}">
                <a16:creationId xmlns:a16="http://schemas.microsoft.com/office/drawing/2014/main" id="{AE0366D5-DA0B-4068-B863-AA4881A8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884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105" name="Line 17">
            <a:extLst>
              <a:ext uri="{FF2B5EF4-FFF2-40B4-BE49-F238E27FC236}">
                <a16:creationId xmlns:a16="http://schemas.microsoft.com/office/drawing/2014/main" id="{EDA86EEE-536B-4DA0-8B39-1F2837307D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2419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986B22D9-83C3-4C84-B0B1-B4C6D3341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382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8E0B4B0F-4372-46D9-BB03-2999387FE9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1614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8" name="Text Box 12">
            <a:extLst>
              <a:ext uri="{FF2B5EF4-FFF2-40B4-BE49-F238E27FC236}">
                <a16:creationId xmlns:a16="http://schemas.microsoft.com/office/drawing/2014/main" id="{502FDA61-3E34-43B7-A93F-6A152EA9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24" y="3731154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109" name="Text Box 12">
            <a:extLst>
              <a:ext uri="{FF2B5EF4-FFF2-40B4-BE49-F238E27FC236}">
                <a16:creationId xmlns:a16="http://schemas.microsoft.com/office/drawing/2014/main" id="{7E92DA9A-4468-4FAA-BCBB-85A87607E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3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110" name="Left Brace 109">
            <a:extLst>
              <a:ext uri="{FF2B5EF4-FFF2-40B4-BE49-F238E27FC236}">
                <a16:creationId xmlns:a16="http://schemas.microsoft.com/office/drawing/2014/main" id="{08F2E153-DE90-44EA-9E73-4E53927DEACA}"/>
              </a:ext>
            </a:extLst>
          </p:cNvPr>
          <p:cNvSpPr/>
          <p:nvPr/>
        </p:nvSpPr>
        <p:spPr>
          <a:xfrm>
            <a:off x="6655962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607E28A-14A9-4DA8-A1A6-82DE96154B75}"/>
              </a:ext>
            </a:extLst>
          </p:cNvPr>
          <p:cNvSpPr txBox="1"/>
          <p:nvPr/>
        </p:nvSpPr>
        <p:spPr>
          <a:xfrm>
            <a:off x="101492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112" name="Text Box 12">
            <a:extLst>
              <a:ext uri="{FF2B5EF4-FFF2-40B4-BE49-F238E27FC236}">
                <a16:creationId xmlns:a16="http://schemas.microsoft.com/office/drawing/2014/main" id="{247CB642-7E9F-4C7B-9A38-F63AE8526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" y="2362062"/>
            <a:ext cx="16062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(secant)</a:t>
            </a:r>
          </a:p>
        </p:txBody>
      </p:sp>
      <p:sp>
        <p:nvSpPr>
          <p:cNvPr id="115" name="Text Box 12">
            <a:extLst>
              <a:ext uri="{FF2B5EF4-FFF2-40B4-BE49-F238E27FC236}">
                <a16:creationId xmlns:a16="http://schemas.microsoft.com/office/drawing/2014/main" id="{A8109EA5-55BE-435A-8BD8-A8BD71E01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7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used for SPCS 27 and 83 (minimizes distortion with respect to ellipsoid)</a:t>
            </a:r>
          </a:p>
        </p:txBody>
      </p:sp>
      <p:sp>
        <p:nvSpPr>
          <p:cNvPr id="119" name="Text Box 29">
            <a:extLst>
              <a:ext uri="{FF2B5EF4-FFF2-40B4-BE49-F238E27FC236}">
                <a16:creationId xmlns:a16="http://schemas.microsoft.com/office/drawing/2014/main" id="{77904D3F-279A-4D96-9327-A36BDC92E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618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1687D1-7449-43F9-81B6-086981874AA1}"/>
              </a:ext>
            </a:extLst>
          </p:cNvPr>
          <p:cNvCxnSpPr>
            <a:cxnSpLocks/>
          </p:cNvCxnSpPr>
          <p:nvPr/>
        </p:nvCxnSpPr>
        <p:spPr>
          <a:xfrm flipH="1">
            <a:off x="4565719" y="2327946"/>
            <a:ext cx="2094970" cy="5888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7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53">
            <a:extLst>
              <a:ext uri="{FF2B5EF4-FFF2-40B4-BE49-F238E27FC236}">
                <a16:creationId xmlns:a16="http://schemas.microsoft.com/office/drawing/2014/main" id="{992A4717-4276-43DA-B80E-8A0299C48891}"/>
              </a:ext>
            </a:extLst>
          </p:cNvPr>
          <p:cNvSpPr/>
          <p:nvPr/>
        </p:nvSpPr>
        <p:spPr>
          <a:xfrm>
            <a:off x="2238259" y="1755649"/>
            <a:ext cx="5281374" cy="1478781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281374" h="1478781">
                <a:moveTo>
                  <a:pt x="492842" y="1478781"/>
                </a:moveTo>
                <a:lnTo>
                  <a:pt x="0" y="1088595"/>
                </a:lnTo>
                <a:cubicBezTo>
                  <a:pt x="15078" y="1028283"/>
                  <a:pt x="35453" y="972360"/>
                  <a:pt x="103495" y="926998"/>
                </a:cubicBezTo>
                <a:cubicBezTo>
                  <a:pt x="127551" y="889412"/>
                  <a:pt x="145920" y="861185"/>
                  <a:pt x="168806" y="827135"/>
                </a:cubicBezTo>
                <a:cubicBezTo>
                  <a:pt x="191692" y="793085"/>
                  <a:pt x="231289" y="729047"/>
                  <a:pt x="240814" y="722697"/>
                </a:cubicBezTo>
                <a:cubicBezTo>
                  <a:pt x="259864" y="694122"/>
                  <a:pt x="249420" y="663575"/>
                  <a:pt x="281170" y="647700"/>
                </a:cubicBezTo>
                <a:cubicBezTo>
                  <a:pt x="290150" y="643210"/>
                  <a:pt x="300968" y="643051"/>
                  <a:pt x="309745" y="638175"/>
                </a:cubicBezTo>
                <a:cubicBezTo>
                  <a:pt x="329759" y="627056"/>
                  <a:pt x="345175" y="607315"/>
                  <a:pt x="366895" y="600075"/>
                </a:cubicBezTo>
                <a:cubicBezTo>
                  <a:pt x="438719" y="576134"/>
                  <a:pt x="350187" y="608429"/>
                  <a:pt x="424045" y="571500"/>
                </a:cubicBezTo>
                <a:cubicBezTo>
                  <a:pt x="433025" y="567010"/>
                  <a:pt x="443843" y="566851"/>
                  <a:pt x="452620" y="561975"/>
                </a:cubicBezTo>
                <a:cubicBezTo>
                  <a:pt x="472634" y="550856"/>
                  <a:pt x="490720" y="536575"/>
                  <a:pt x="509770" y="523875"/>
                </a:cubicBezTo>
                <a:cubicBezTo>
                  <a:pt x="519295" y="517525"/>
                  <a:pt x="527485" y="508445"/>
                  <a:pt x="538345" y="504825"/>
                </a:cubicBezTo>
                <a:cubicBezTo>
                  <a:pt x="547870" y="501650"/>
                  <a:pt x="557940" y="499790"/>
                  <a:pt x="566920" y="495300"/>
                </a:cubicBezTo>
                <a:cubicBezTo>
                  <a:pt x="577159" y="490180"/>
                  <a:pt x="585034" y="480899"/>
                  <a:pt x="595495" y="476250"/>
                </a:cubicBezTo>
                <a:cubicBezTo>
                  <a:pt x="613845" y="468095"/>
                  <a:pt x="633595" y="463550"/>
                  <a:pt x="652645" y="457200"/>
                </a:cubicBezTo>
                <a:cubicBezTo>
                  <a:pt x="684087" y="446719"/>
                  <a:pt x="728773" y="431012"/>
                  <a:pt x="757420" y="428625"/>
                </a:cubicBezTo>
                <a:cubicBezTo>
                  <a:pt x="823677" y="423104"/>
                  <a:pt x="875222" y="421061"/>
                  <a:pt x="938395" y="409575"/>
                </a:cubicBezTo>
                <a:cubicBezTo>
                  <a:pt x="956698" y="406247"/>
                  <a:pt x="1024325" y="387213"/>
                  <a:pt x="1033645" y="381000"/>
                </a:cubicBezTo>
                <a:cubicBezTo>
                  <a:pt x="1043170" y="374650"/>
                  <a:pt x="1051759" y="366599"/>
                  <a:pt x="1062220" y="361950"/>
                </a:cubicBezTo>
                <a:cubicBezTo>
                  <a:pt x="1080570" y="353795"/>
                  <a:pt x="1102662" y="354039"/>
                  <a:pt x="1119370" y="342900"/>
                </a:cubicBezTo>
                <a:cubicBezTo>
                  <a:pt x="1156899" y="317881"/>
                  <a:pt x="1150687" y="318402"/>
                  <a:pt x="1205095" y="304800"/>
                </a:cubicBezTo>
                <a:cubicBezTo>
                  <a:pt x="1298013" y="281571"/>
                  <a:pt x="1181989" y="309935"/>
                  <a:pt x="1290820" y="285750"/>
                </a:cubicBezTo>
                <a:cubicBezTo>
                  <a:pt x="1303599" y="282910"/>
                  <a:pt x="1315874" y="277312"/>
                  <a:pt x="1328920" y="276225"/>
                </a:cubicBezTo>
                <a:cubicBezTo>
                  <a:pt x="1392280" y="270945"/>
                  <a:pt x="1455920" y="269875"/>
                  <a:pt x="1519420" y="266700"/>
                </a:cubicBezTo>
                <a:cubicBezTo>
                  <a:pt x="1535295" y="263525"/>
                  <a:pt x="1551339" y="261102"/>
                  <a:pt x="1567045" y="257175"/>
                </a:cubicBezTo>
                <a:cubicBezTo>
                  <a:pt x="1576785" y="254740"/>
                  <a:pt x="1585819" y="249828"/>
                  <a:pt x="1595620" y="247650"/>
                </a:cubicBezTo>
                <a:cubicBezTo>
                  <a:pt x="1614473" y="243460"/>
                  <a:pt x="1633720" y="241300"/>
                  <a:pt x="1652770" y="238125"/>
                </a:cubicBezTo>
                <a:cubicBezTo>
                  <a:pt x="1690870" y="241300"/>
                  <a:pt x="1728838" y="247650"/>
                  <a:pt x="1767070" y="247650"/>
                </a:cubicBezTo>
                <a:cubicBezTo>
                  <a:pt x="1849190" y="247650"/>
                  <a:pt x="1906411" y="249663"/>
                  <a:pt x="1976620" y="228600"/>
                </a:cubicBezTo>
                <a:lnTo>
                  <a:pt x="2062345" y="200025"/>
                </a:lnTo>
                <a:cubicBezTo>
                  <a:pt x="2071870" y="196850"/>
                  <a:pt x="2082566" y="196069"/>
                  <a:pt x="2090920" y="190500"/>
                </a:cubicBezTo>
                <a:cubicBezTo>
                  <a:pt x="2100445" y="184150"/>
                  <a:pt x="2109034" y="176099"/>
                  <a:pt x="2119495" y="171450"/>
                </a:cubicBezTo>
                <a:cubicBezTo>
                  <a:pt x="2137845" y="163295"/>
                  <a:pt x="2159937" y="163539"/>
                  <a:pt x="2176645" y="152400"/>
                </a:cubicBezTo>
                <a:cubicBezTo>
                  <a:pt x="2206419" y="132550"/>
                  <a:pt x="2221564" y="118834"/>
                  <a:pt x="2262370" y="114300"/>
                </a:cubicBezTo>
                <a:cubicBezTo>
                  <a:pt x="2433354" y="95302"/>
                  <a:pt x="2319364" y="105839"/>
                  <a:pt x="2605270" y="95250"/>
                </a:cubicBezTo>
                <a:lnTo>
                  <a:pt x="2690995" y="66675"/>
                </a:lnTo>
                <a:cubicBezTo>
                  <a:pt x="2700520" y="63500"/>
                  <a:pt x="2711216" y="62719"/>
                  <a:pt x="2719570" y="57150"/>
                </a:cubicBezTo>
                <a:cubicBezTo>
                  <a:pt x="2729095" y="50800"/>
                  <a:pt x="2737684" y="42749"/>
                  <a:pt x="2748145" y="38100"/>
                </a:cubicBezTo>
                <a:cubicBezTo>
                  <a:pt x="2766495" y="29945"/>
                  <a:pt x="2786245" y="25400"/>
                  <a:pt x="2805295" y="19050"/>
                </a:cubicBezTo>
                <a:cubicBezTo>
                  <a:pt x="2846289" y="5385"/>
                  <a:pt x="2824130" y="11960"/>
                  <a:pt x="2871970" y="0"/>
                </a:cubicBezTo>
                <a:cubicBezTo>
                  <a:pt x="2944995" y="3175"/>
                  <a:pt x="3018339" y="2004"/>
                  <a:pt x="3091045" y="9525"/>
                </a:cubicBezTo>
                <a:cubicBezTo>
                  <a:pt x="3111019" y="11591"/>
                  <a:pt x="3128714" y="23705"/>
                  <a:pt x="3148195" y="28575"/>
                </a:cubicBezTo>
                <a:cubicBezTo>
                  <a:pt x="3160895" y="31750"/>
                  <a:pt x="3173756" y="34338"/>
                  <a:pt x="3186295" y="38100"/>
                </a:cubicBezTo>
                <a:cubicBezTo>
                  <a:pt x="3205529" y="43870"/>
                  <a:pt x="3224395" y="50800"/>
                  <a:pt x="3243445" y="57150"/>
                </a:cubicBezTo>
                <a:lnTo>
                  <a:pt x="3300595" y="76200"/>
                </a:lnTo>
                <a:lnTo>
                  <a:pt x="3329170" y="85725"/>
                </a:lnTo>
                <a:cubicBezTo>
                  <a:pt x="3338695" y="88900"/>
                  <a:pt x="3347739" y="94416"/>
                  <a:pt x="3357745" y="95250"/>
                </a:cubicBezTo>
                <a:lnTo>
                  <a:pt x="3472045" y="104775"/>
                </a:lnTo>
                <a:cubicBezTo>
                  <a:pt x="3500684" y="114321"/>
                  <a:pt x="3504576" y="112834"/>
                  <a:pt x="3529195" y="133350"/>
                </a:cubicBezTo>
                <a:cubicBezTo>
                  <a:pt x="3539543" y="141974"/>
                  <a:pt x="3547137" y="153655"/>
                  <a:pt x="3557770" y="161925"/>
                </a:cubicBezTo>
                <a:cubicBezTo>
                  <a:pt x="3575842" y="175981"/>
                  <a:pt x="3595870" y="187325"/>
                  <a:pt x="3614920" y="200025"/>
                </a:cubicBezTo>
                <a:cubicBezTo>
                  <a:pt x="3624445" y="206375"/>
                  <a:pt x="3635400" y="210980"/>
                  <a:pt x="3643495" y="219075"/>
                </a:cubicBezTo>
                <a:cubicBezTo>
                  <a:pt x="3653020" y="228600"/>
                  <a:pt x="3660295" y="241108"/>
                  <a:pt x="3672070" y="247650"/>
                </a:cubicBezTo>
                <a:cubicBezTo>
                  <a:pt x="3689623" y="257402"/>
                  <a:pt x="3712512" y="255561"/>
                  <a:pt x="3729220" y="266700"/>
                </a:cubicBezTo>
                <a:cubicBezTo>
                  <a:pt x="3811112" y="321295"/>
                  <a:pt x="3707500" y="255840"/>
                  <a:pt x="3786370" y="295275"/>
                </a:cubicBezTo>
                <a:cubicBezTo>
                  <a:pt x="3796609" y="300395"/>
                  <a:pt x="3804423" y="309816"/>
                  <a:pt x="3814945" y="314325"/>
                </a:cubicBezTo>
                <a:cubicBezTo>
                  <a:pt x="3826977" y="319482"/>
                  <a:pt x="3840165" y="321508"/>
                  <a:pt x="3853045" y="323850"/>
                </a:cubicBezTo>
                <a:cubicBezTo>
                  <a:pt x="3881964" y="329108"/>
                  <a:pt x="3969384" y="339583"/>
                  <a:pt x="3995920" y="342900"/>
                </a:cubicBezTo>
                <a:lnTo>
                  <a:pt x="4053070" y="361950"/>
                </a:lnTo>
                <a:cubicBezTo>
                  <a:pt x="4062595" y="365125"/>
                  <a:pt x="4073291" y="365906"/>
                  <a:pt x="4081645" y="371475"/>
                </a:cubicBezTo>
                <a:cubicBezTo>
                  <a:pt x="4183755" y="439548"/>
                  <a:pt x="4028786" y="333537"/>
                  <a:pt x="4138795" y="419100"/>
                </a:cubicBezTo>
                <a:cubicBezTo>
                  <a:pt x="4156867" y="433156"/>
                  <a:pt x="4176895" y="444500"/>
                  <a:pt x="4195945" y="457200"/>
                </a:cubicBezTo>
                <a:lnTo>
                  <a:pt x="4224520" y="476250"/>
                </a:lnTo>
                <a:lnTo>
                  <a:pt x="4281670" y="514350"/>
                </a:lnTo>
                <a:cubicBezTo>
                  <a:pt x="4291195" y="520700"/>
                  <a:pt x="4299385" y="529780"/>
                  <a:pt x="4310245" y="533400"/>
                </a:cubicBezTo>
                <a:lnTo>
                  <a:pt x="4338820" y="542925"/>
                </a:lnTo>
                <a:cubicBezTo>
                  <a:pt x="4357870" y="554037"/>
                  <a:pt x="4405495" y="585788"/>
                  <a:pt x="4424545" y="600075"/>
                </a:cubicBezTo>
                <a:cubicBezTo>
                  <a:pt x="4434893" y="608699"/>
                  <a:pt x="4441912" y="621178"/>
                  <a:pt x="4453120" y="628650"/>
                </a:cubicBezTo>
                <a:cubicBezTo>
                  <a:pt x="4461474" y="634219"/>
                  <a:pt x="4472918" y="633299"/>
                  <a:pt x="4481695" y="638175"/>
                </a:cubicBezTo>
                <a:lnTo>
                  <a:pt x="4567420" y="695325"/>
                </a:lnTo>
                <a:lnTo>
                  <a:pt x="4595995" y="714375"/>
                </a:lnTo>
                <a:cubicBezTo>
                  <a:pt x="4605520" y="720725"/>
                  <a:pt x="4616475" y="725330"/>
                  <a:pt x="4624570" y="733425"/>
                </a:cubicBezTo>
                <a:cubicBezTo>
                  <a:pt x="4649814" y="758669"/>
                  <a:pt x="4676301" y="792628"/>
                  <a:pt x="4710295" y="809625"/>
                </a:cubicBezTo>
                <a:cubicBezTo>
                  <a:pt x="4719275" y="814115"/>
                  <a:pt x="4730093" y="814274"/>
                  <a:pt x="4738870" y="819150"/>
                </a:cubicBezTo>
                <a:cubicBezTo>
                  <a:pt x="4758884" y="830269"/>
                  <a:pt x="4774300" y="850010"/>
                  <a:pt x="4796020" y="857250"/>
                </a:cubicBezTo>
                <a:cubicBezTo>
                  <a:pt x="4864533" y="880088"/>
                  <a:pt x="4778974" y="852380"/>
                  <a:pt x="4862695" y="876300"/>
                </a:cubicBezTo>
                <a:cubicBezTo>
                  <a:pt x="4872349" y="879058"/>
                  <a:pt x="4881616" y="883067"/>
                  <a:pt x="4891270" y="885825"/>
                </a:cubicBezTo>
                <a:cubicBezTo>
                  <a:pt x="4905512" y="889894"/>
                  <a:pt x="4942720" y="897262"/>
                  <a:pt x="4957945" y="904875"/>
                </a:cubicBezTo>
                <a:cubicBezTo>
                  <a:pt x="4968184" y="909995"/>
                  <a:pt x="5005589" y="971559"/>
                  <a:pt x="5015828" y="976679"/>
                </a:cubicBezTo>
                <a:cubicBezTo>
                  <a:pt x="5024808" y="981169"/>
                  <a:pt x="5117686" y="1039943"/>
                  <a:pt x="5126463" y="1044819"/>
                </a:cubicBezTo>
                <a:cubicBezTo>
                  <a:pt x="5146477" y="1055938"/>
                  <a:pt x="5224651" y="1140372"/>
                  <a:pt x="5243701" y="1153072"/>
                </a:cubicBezTo>
                <a:cubicBezTo>
                  <a:pt x="5253226" y="1159422"/>
                  <a:pt x="5270514" y="1259137"/>
                  <a:pt x="5281374" y="1262757"/>
                </a:cubicBezTo>
                <a:lnTo>
                  <a:pt x="4741314" y="1478781"/>
                </a:lnTo>
                <a:lnTo>
                  <a:pt x="492842" y="1478781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1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c 5">
            <a:extLst>
              <a:ext uri="{FF2B5EF4-FFF2-40B4-BE49-F238E27FC236}">
                <a16:creationId xmlns:a16="http://schemas.microsoft.com/office/drawing/2014/main" id="{D0E9AC20-DF50-4979-A995-3E9E95731F87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4105" y="7910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Arc 5">
            <a:extLst>
              <a:ext uri="{FF2B5EF4-FFF2-40B4-BE49-F238E27FC236}">
                <a16:creationId xmlns:a16="http://schemas.microsoft.com/office/drawing/2014/main" id="{AA28557D-7A3A-46C6-963C-C91AFB2665A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822519" y="12546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85EBE7-2532-46AB-A373-5F6A585B6E2D}"/>
              </a:ext>
            </a:extLst>
          </p:cNvPr>
          <p:cNvCxnSpPr>
            <a:cxnSpLocks/>
            <a:endCxn id="32" idx="2"/>
          </p:cNvCxnSpPr>
          <p:nvPr/>
        </p:nvCxnSpPr>
        <p:spPr>
          <a:xfrm flipH="1">
            <a:off x="4565719" y="1994714"/>
            <a:ext cx="1081708" cy="622207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23925B0-E877-4888-BE28-C9837AE86293}"/>
              </a:ext>
            </a:extLst>
          </p:cNvPr>
          <p:cNvCxnSpPr>
            <a:stCxn id="32" idx="1"/>
          </p:cNvCxnSpPr>
          <p:nvPr/>
        </p:nvCxnSpPr>
        <p:spPr>
          <a:xfrm>
            <a:off x="-919093" y="824055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rc 39">
            <a:extLst>
              <a:ext uri="{FF2B5EF4-FFF2-40B4-BE49-F238E27FC236}">
                <a16:creationId xmlns:a16="http://schemas.microsoft.com/office/drawing/2014/main" id="{FB6D1779-DE10-4379-B4F1-85AEC53D0E26}"/>
              </a:ext>
            </a:extLst>
          </p:cNvPr>
          <p:cNvSpPr/>
          <p:nvPr/>
        </p:nvSpPr>
        <p:spPr>
          <a:xfrm rot="540000">
            <a:off x="-839281" y="2769398"/>
            <a:ext cx="10972800" cy="10972800"/>
          </a:xfrm>
          <a:prstGeom prst="arc">
            <a:avLst>
              <a:gd name="adj1" fmla="val 16200000"/>
              <a:gd name="adj2" fmla="val 16776845"/>
            </a:avLst>
          </a:prstGeom>
          <a:ln w="88900">
            <a:solidFill>
              <a:srgbClr val="FF66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12">
            <a:extLst>
              <a:ext uri="{FF2B5EF4-FFF2-40B4-BE49-F238E27FC236}">
                <a16:creationId xmlns:a16="http://schemas.microsoft.com/office/drawing/2014/main" id="{B84EC03C-617D-4417-981C-0F6C66C8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2" y="2401818"/>
            <a:ext cx="16062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 (non-intersecting)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id="{D418DEED-D1F7-43B7-A541-70CB257D2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048" y="2215476"/>
            <a:ext cx="1138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45" name="Text Box 12">
            <a:extLst>
              <a:ext uri="{FF2B5EF4-FFF2-40B4-BE49-F238E27FC236}">
                <a16:creationId xmlns:a16="http://schemas.microsoft.com/office/drawing/2014/main" id="{E07881F6-3A92-4E20-807D-880105FCD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34" y="2327946"/>
            <a:ext cx="13401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distance</a:t>
            </a:r>
          </a:p>
        </p:txBody>
      </p:sp>
      <p:sp>
        <p:nvSpPr>
          <p:cNvPr id="46" name="Line 17">
            <a:extLst>
              <a:ext uri="{FF2B5EF4-FFF2-40B4-BE49-F238E27FC236}">
                <a16:creationId xmlns:a16="http://schemas.microsoft.com/office/drawing/2014/main" id="{16C2BBAE-7724-4E69-86D1-A2A819EC3548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05621" y="2168339"/>
            <a:ext cx="0" cy="27432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31E31CD3-DFE8-4B8D-B64E-1FD1856D7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897" y="2755746"/>
            <a:ext cx="281538" cy="51778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8" name="Line 10">
            <a:extLst>
              <a:ext uri="{FF2B5EF4-FFF2-40B4-BE49-F238E27FC236}">
                <a16:creationId xmlns:a16="http://schemas.microsoft.com/office/drawing/2014/main" id="{B82B59FC-C689-4E11-A671-FECE87B31F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7305" y="1586398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8529A037-ADDB-4344-8282-57C99FA3E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884" y="1143730"/>
            <a:ext cx="151753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95CA33DB-5563-443E-9336-DB73EF421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2419" y="1479694"/>
            <a:ext cx="513595" cy="4921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2">
            <a:extLst>
              <a:ext uri="{FF2B5EF4-FFF2-40B4-BE49-F238E27FC236}">
                <a16:creationId xmlns:a16="http://schemas.microsoft.com/office/drawing/2014/main" id="{93731FBD-DBAD-4A7B-915E-AAFF1C49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382" y="925039"/>
            <a:ext cx="14037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Horizontal ground distance</a:t>
            </a:r>
          </a:p>
        </p:txBody>
      </p:sp>
      <p:sp>
        <p:nvSpPr>
          <p:cNvPr id="55" name="Line 17">
            <a:extLst>
              <a:ext uri="{FF2B5EF4-FFF2-40B4-BE49-F238E27FC236}">
                <a16:creationId xmlns:a16="http://schemas.microsoft.com/office/drawing/2014/main" id="{239A637B-B0E2-46DE-831A-B2D8403566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1614" y="1690236"/>
            <a:ext cx="75268" cy="3379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6" name="Text Box 12">
            <a:extLst>
              <a:ext uri="{FF2B5EF4-FFF2-40B4-BE49-F238E27FC236}">
                <a16:creationId xmlns:a16="http://schemas.microsoft.com/office/drawing/2014/main" id="{05568C48-A57A-499B-89B9-08BC578E4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3" y="872716"/>
            <a:ext cx="2309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  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and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grid distance</a:t>
            </a:r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1421BB39-80E1-464D-B7A4-D9056F90B601}"/>
              </a:ext>
            </a:extLst>
          </p:cNvPr>
          <p:cNvSpPr/>
          <p:nvPr/>
        </p:nvSpPr>
        <p:spPr>
          <a:xfrm>
            <a:off x="6655962" y="872716"/>
            <a:ext cx="182880" cy="82296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1B8A6B7-9C48-4E2B-BFA1-AB3D2B06D610}"/>
              </a:ext>
            </a:extLst>
          </p:cNvPr>
          <p:cNvSpPr txBox="1"/>
          <p:nvPr/>
        </p:nvSpPr>
        <p:spPr>
          <a:xfrm>
            <a:off x="101492" y="152636"/>
            <a:ext cx="894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Linear distortion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with respect to topographic surface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427F3B9D-6BE1-4092-858E-024285053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45" y="2314001"/>
            <a:ext cx="230926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&gt; ellipsoid distance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≈ ground distance</a:t>
            </a:r>
          </a:p>
        </p:txBody>
      </p:sp>
      <p:sp>
        <p:nvSpPr>
          <p:cNvPr id="61" name="Line 17">
            <a:extLst>
              <a:ext uri="{FF2B5EF4-FFF2-40B4-BE49-F238E27FC236}">
                <a16:creationId xmlns:a16="http://schemas.microsoft.com/office/drawing/2014/main" id="{2C8D7560-D511-41FF-84C1-B56B77475B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95593" y="2187389"/>
            <a:ext cx="400212" cy="33951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A4DBA17-CAB7-48A2-AD10-F334D48B1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97" y="3657384"/>
            <a:ext cx="39737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This design approach </a:t>
            </a:r>
            <a:b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will be used for SPCS2022 (minimizes distortion with respect to topography)</a:t>
            </a:r>
          </a:p>
        </p:txBody>
      </p:sp>
      <p:sp>
        <p:nvSpPr>
          <p:cNvPr id="64" name="Text Box 29">
            <a:extLst>
              <a:ext uri="{FF2B5EF4-FFF2-40B4-BE49-F238E27FC236}">
                <a16:creationId xmlns:a16="http://schemas.microsoft.com/office/drawing/2014/main" id="{0CD03C40-754B-47B1-952F-63CE78A15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618" y="1033454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AB2459B-06F8-4926-9370-891D372E0573}"/>
              </a:ext>
            </a:extLst>
          </p:cNvPr>
          <p:cNvCxnSpPr>
            <a:cxnSpLocks/>
          </p:cNvCxnSpPr>
          <p:nvPr/>
        </p:nvCxnSpPr>
        <p:spPr>
          <a:xfrm flipH="1">
            <a:off x="4565719" y="2327946"/>
            <a:ext cx="2094970" cy="5888841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715B396E-CC3B-487C-BDB5-C56CF6981008}"/>
              </a:ext>
            </a:extLst>
          </p:cNvPr>
          <p:cNvSpPr/>
          <p:nvPr/>
        </p:nvSpPr>
        <p:spPr>
          <a:xfrm rot="542062">
            <a:off x="-711284" y="1942536"/>
            <a:ext cx="10972800" cy="10972800"/>
          </a:xfrm>
          <a:prstGeom prst="arc">
            <a:avLst>
              <a:gd name="adj1" fmla="val 16200000"/>
              <a:gd name="adj2" fmla="val 16882657"/>
            </a:avLst>
          </a:prstGeom>
          <a:ln w="88900">
            <a:solidFill>
              <a:schemeClr val="accent4">
                <a:lumMod val="1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6">
            <a:extLst>
              <a:ext uri="{FF2B5EF4-FFF2-40B4-BE49-F238E27FC236}">
                <a16:creationId xmlns:a16="http://schemas.microsoft.com/office/drawing/2014/main" id="{6461B4E7-E04E-4683-B599-7466D0E28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8185" y="2142403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7291DD6-E92E-48B8-89D5-A128E1A72F07}"/>
              </a:ext>
            </a:extLst>
          </p:cNvPr>
          <p:cNvCxnSpPr/>
          <p:nvPr/>
        </p:nvCxnSpPr>
        <p:spPr>
          <a:xfrm flipV="1">
            <a:off x="5626890" y="2142404"/>
            <a:ext cx="1097280" cy="1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3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AE5614-7B3E-40D8-9F90-316C43684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46" y="0"/>
            <a:ext cx="5725749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1463397" y="3970412"/>
            <a:ext cx="1737360" cy="173736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91401" y="308980"/>
            <a:ext cx="512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geodesy.noaa.gov</a:t>
            </a:r>
          </a:p>
        </p:txBody>
      </p:sp>
    </p:spTree>
    <p:extLst>
      <p:ext uri="{BB962C8B-B14F-4D97-AF65-F5344CB8AC3E}">
        <p14:creationId xmlns:p14="http://schemas.microsoft.com/office/powerpoint/2010/main" val="22781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3412835"/>
            <a:ext cx="8428181" cy="11314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32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N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ominal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 distortion criterion (on ellipsoid) for SPCS 27 and 83 zones (although greatly exceeded for some zones in SPCS 83). </a:t>
            </a:r>
          </a:p>
        </p:txBody>
      </p:sp>
    </p:spTree>
    <p:extLst>
      <p:ext uri="{BB962C8B-B14F-4D97-AF65-F5344CB8AC3E}">
        <p14:creationId xmlns:p14="http://schemas.microsoft.com/office/powerpoint/2010/main" val="40435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2526144"/>
            <a:ext cx="8428181" cy="7666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32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Distortion range (at ground) for zones designed by NGS, as proposed in draft SPCS2022 policy and procedures.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96280-CBB5-4D0B-A2C4-ECA1E8D41035}"/>
              </a:ext>
            </a:extLst>
          </p:cNvPr>
          <p:cNvSpPr/>
          <p:nvPr/>
        </p:nvSpPr>
        <p:spPr>
          <a:xfrm>
            <a:off x="436539" y="4627418"/>
            <a:ext cx="8428181" cy="112494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21654"/>
          </a:xfrm>
        </p:spPr>
        <p:txBody>
          <a:bodyPr/>
          <a:lstStyle/>
          <a:p>
            <a:r>
              <a:rPr lang="en-US" dirty="0"/>
              <a:t>Linear distortion magnitudes</a:t>
            </a:r>
            <a:br>
              <a:rPr lang="en-US" dirty="0"/>
            </a:br>
            <a:r>
              <a:rPr lang="en-US" sz="2800" i="1" dirty="0"/>
              <a:t>ppm = parts per million (mm/km)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3309"/>
            <a:ext cx="8502316" cy="455352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±20 ppm </a:t>
            </a:r>
            <a:r>
              <a:rPr lang="en-US" dirty="0"/>
              <a:t>= 2 cm/km = 0.1 ft/mile = 1 : 50,000</a:t>
            </a:r>
          </a:p>
          <a:p>
            <a:pPr marL="457200" lvl="1" indent="0">
              <a:buNone/>
            </a:pPr>
            <a:r>
              <a:rPr lang="en-US" dirty="0"/>
              <a:t>Often used as “low distortion” design criterion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±50 ppm </a:t>
            </a:r>
            <a:r>
              <a:rPr lang="en-US" dirty="0"/>
              <a:t>= 5 cm/km = 0.3 ft/mile = 1 : 20,000</a:t>
            </a:r>
          </a:p>
          <a:p>
            <a:pPr marL="457200" lvl="1" indent="0">
              <a:buNone/>
            </a:pPr>
            <a:r>
              <a:rPr lang="en-US" dirty="0"/>
              <a:t>Minimum design criterion for SPCS2022 designs by NGS (</a:t>
            </a:r>
            <a:r>
              <a:rPr lang="en-US" b="1" i="1" dirty="0"/>
              <a:t>at ground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±100 ppm </a:t>
            </a:r>
            <a:r>
              <a:rPr lang="en-US" dirty="0"/>
              <a:t>= 10 cm/km = 0.5 ft/mile = 1 : 10,000</a:t>
            </a:r>
          </a:p>
          <a:p>
            <a:pPr marL="457200" lvl="1" indent="0">
              <a:buNone/>
            </a:pPr>
            <a:r>
              <a:rPr lang="en-US" dirty="0"/>
              <a:t>“Nominal” maximum State Plane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/>
              <a:t>Can be much greater at topo surface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b="1" dirty="0"/>
              <a:t>±400 ppm </a:t>
            </a:r>
            <a:r>
              <a:rPr lang="en-US" dirty="0"/>
              <a:t>= 40 cm/km = 2.1 ft/mile = 1 : 2,500</a:t>
            </a:r>
          </a:p>
          <a:p>
            <a:pPr marL="457200" lvl="1" indent="0">
              <a:buNone/>
            </a:pPr>
            <a:r>
              <a:rPr lang="en-US" dirty="0">
                <a:solidFill>
                  <a:prstClr val="black"/>
                </a:solidFill>
              </a:rPr>
              <a:t>Maximum design criterion for SPCS2022 zones (</a:t>
            </a:r>
            <a:r>
              <a:rPr lang="en-US" b="1" i="1" dirty="0">
                <a:solidFill>
                  <a:prstClr val="black"/>
                </a:solidFill>
              </a:rPr>
              <a:t>at ground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dirty="0"/>
              <a:t>Maximum UTM value (</a:t>
            </a:r>
            <a:r>
              <a:rPr lang="en-US" b="1" i="1" dirty="0"/>
              <a:t>on ellipsoid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89436-9E33-4C2D-AA1C-177A78819804}"/>
              </a:ext>
            </a:extLst>
          </p:cNvPr>
          <p:cNvSpPr/>
          <p:nvPr/>
        </p:nvSpPr>
        <p:spPr>
          <a:xfrm>
            <a:off x="436540" y="1620977"/>
            <a:ext cx="8428181" cy="76661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67EC7-FAF2-4B16-958B-19494F985A38}"/>
              </a:ext>
            </a:extLst>
          </p:cNvPr>
          <p:cNvSpPr txBox="1"/>
          <p:nvPr/>
        </p:nvSpPr>
        <p:spPr>
          <a:xfrm>
            <a:off x="436541" y="5752365"/>
            <a:ext cx="842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charset="0"/>
                <a:ea typeface="ＭＳ Ｐゴシック" charset="0"/>
              </a:rPr>
              <a:t>Distortion criterion (at ground) often used for “low distortion projection” (LDPs); designed by others for SPCS2022 (not by NGS)</a:t>
            </a:r>
          </a:p>
        </p:txBody>
      </p:sp>
    </p:spTree>
    <p:extLst>
      <p:ext uri="{BB962C8B-B14F-4D97-AF65-F5344CB8AC3E}">
        <p14:creationId xmlns:p14="http://schemas.microsoft.com/office/powerpoint/2010/main" val="38372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1979893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B319DAA-087B-4A8B-B3F3-586E47E37065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34268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2369503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2A99EC6-56F9-4523-9782-3F6CDF901C0B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2969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Default SPCS2022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492068" cy="47913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i="1" dirty="0" err="1">
                <a:solidFill>
                  <a:srgbClr val="C00000"/>
                </a:solidFill>
              </a:rPr>
              <a:t>Policy§IV</a:t>
            </a:r>
            <a:r>
              <a:rPr lang="en-US" b="1" i="1" dirty="0">
                <a:solidFill>
                  <a:srgbClr val="C00000"/>
                </a:solidFill>
              </a:rPr>
              <a:t> and Procedures§5.g. </a:t>
            </a:r>
          </a:p>
          <a:p>
            <a:r>
              <a:rPr lang="en-US" dirty="0"/>
              <a:t>For complete system even with no stakeholder input</a:t>
            </a:r>
          </a:p>
          <a:p>
            <a:pPr lvl="1"/>
            <a:r>
              <a:rPr lang="en-US" dirty="0"/>
              <a:t>To ensure coverage of </a:t>
            </a:r>
            <a:r>
              <a:rPr lang="en-US" b="1" i="1" dirty="0"/>
              <a:t>all</a:t>
            </a:r>
            <a:r>
              <a:rPr lang="en-US" dirty="0"/>
              <a:t> states and U.S. territories</a:t>
            </a:r>
          </a:p>
          <a:p>
            <a:r>
              <a:rPr lang="en-US" dirty="0"/>
              <a:t>Nearly same as SPCS 83 but with some modifications</a:t>
            </a:r>
          </a:p>
          <a:p>
            <a:pPr lvl="1"/>
            <a:r>
              <a:rPr lang="en-US" dirty="0"/>
              <a:t>Almost all zone projection types and extents the same</a:t>
            </a:r>
          </a:p>
          <a:p>
            <a:pPr lvl="1"/>
            <a:r>
              <a:rPr lang="en-US" dirty="0"/>
              <a:t>Modified to align with SPCS2022 policy and procedures</a:t>
            </a:r>
          </a:p>
          <a:p>
            <a:pPr lvl="1"/>
            <a:r>
              <a:rPr lang="en-US" dirty="0"/>
              <a:t>Small number of zones may change projection type, extents</a:t>
            </a:r>
          </a:p>
          <a:p>
            <a:r>
              <a:rPr lang="en-US" dirty="0"/>
              <a:t>Modifications to align with SPCS2022 policy:</a:t>
            </a:r>
          </a:p>
          <a:p>
            <a:pPr lvl="1"/>
            <a:r>
              <a:rPr lang="en-US" dirty="0"/>
              <a:t>Scale redefined with respect to </a:t>
            </a:r>
            <a:r>
              <a:rPr lang="en-US" b="1" dirty="0"/>
              <a:t>topographic surface</a:t>
            </a:r>
          </a:p>
          <a:p>
            <a:pPr lvl="1"/>
            <a:r>
              <a:rPr lang="en-US" dirty="0"/>
              <a:t>One-parallel Lambert and local Oblique Mercator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3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D086-6414-4785-AB35-90F268AB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Examples of combined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1414F-FF57-4BC8-9C50-A9C7E0B6E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Characteristics for default design examples:</a:t>
            </a:r>
          </a:p>
          <a:p>
            <a:pPr lvl="1"/>
            <a:r>
              <a:rPr lang="en-US" dirty="0"/>
              <a:t>Designs are “SPCS 83-like”</a:t>
            </a:r>
          </a:p>
          <a:p>
            <a:pPr lvl="1"/>
            <a:r>
              <a:rPr lang="en-US" dirty="0"/>
              <a:t>But minimize linear distortion at “ground”</a:t>
            </a:r>
          </a:p>
          <a:p>
            <a:pPr lvl="2"/>
            <a:r>
              <a:rPr lang="en-US" dirty="0"/>
              <a:t>Minimize distortion range and mean for entire zone</a:t>
            </a:r>
          </a:p>
          <a:p>
            <a:pPr lvl="2"/>
            <a:r>
              <a:rPr lang="en-US" dirty="0"/>
              <a:t>Also mean distortion of cities (weighted by population)</a:t>
            </a:r>
          </a:p>
          <a:p>
            <a:pPr lvl="1"/>
            <a:r>
              <a:rPr lang="en-US" dirty="0"/>
              <a:t>Define LCC projections with 1 standard parallel</a:t>
            </a:r>
          </a:p>
          <a:p>
            <a:r>
              <a:rPr lang="en-US" dirty="0"/>
              <a:t>Example default zones:</a:t>
            </a:r>
          </a:p>
          <a:p>
            <a:pPr lvl="1"/>
            <a:r>
              <a:rPr lang="en-US" dirty="0"/>
              <a:t>Arizona Central Zone (Transverse Mercator)</a:t>
            </a:r>
          </a:p>
          <a:p>
            <a:pPr lvl="1"/>
            <a:r>
              <a:rPr lang="en-US" dirty="0"/>
              <a:t>Colorado South Zone 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8545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>
            <a:off x="3773413" y="2691576"/>
            <a:ext cx="797001" cy="6162289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2713724" y="2699963"/>
            <a:ext cx="1856690" cy="6153902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63E3B856-8109-414A-BC30-9F419DD98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78" y="2340382"/>
            <a:ext cx="3107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Non-intersecting 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1D15EC1-E13B-4097-90E7-A198D0CED325}"/>
              </a:ext>
            </a:extLst>
          </p:cNvPr>
          <p:cNvCxnSpPr/>
          <p:nvPr/>
        </p:nvCxnSpPr>
        <p:spPr>
          <a:xfrm flipV="1">
            <a:off x="2682601" y="2683188"/>
            <a:ext cx="1097280" cy="2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5" name="Text Box 12">
            <a:extLst>
              <a:ext uri="{FF2B5EF4-FFF2-40B4-BE49-F238E27FC236}">
                <a16:creationId xmlns:a16="http://schemas.microsoft.com/office/drawing/2014/main" id="{5DEE4A0F-65E7-4EA9-827D-E6723857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755" y="3770353"/>
            <a:ext cx="4169821" cy="1169551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Purpose is to reduce linear distortion at “ground” (topographic surface).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But distortion can vary considerably across area of interest.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33B195B-CD59-449E-B2E3-1A787A3ED233}"/>
              </a:ext>
            </a:extLst>
          </p:cNvPr>
          <p:cNvSpPr>
            <a:spLocks noChangeAspect="1"/>
          </p:cNvSpPr>
          <p:nvPr/>
        </p:nvSpPr>
        <p:spPr>
          <a:xfrm>
            <a:off x="3148817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6273646" y="2622998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D1014232-9A76-463E-94B2-2F9D5AB4D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9937" y="2216299"/>
            <a:ext cx="231554" cy="388079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0" name="Text Box 14">
            <a:extLst>
              <a:ext uri="{FF2B5EF4-FFF2-40B4-BE49-F238E27FC236}">
                <a16:creationId xmlns:a16="http://schemas.microsoft.com/office/drawing/2014/main" id="{3163EE1E-7031-4B84-A02B-17E78D598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945" y="1448383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1" name="Text Box 14">
            <a:extLst>
              <a:ext uri="{FF2B5EF4-FFF2-40B4-BE49-F238E27FC236}">
                <a16:creationId xmlns:a16="http://schemas.microsoft.com/office/drawing/2014/main" id="{D9D37FF7-21B6-44F7-B01F-932B345C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563" y="1741434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a point</a:t>
            </a:r>
          </a:p>
        </p:txBody>
      </p:sp>
      <p:sp>
        <p:nvSpPr>
          <p:cNvPr id="52" name="Line 17">
            <a:extLst>
              <a:ext uri="{FF2B5EF4-FFF2-40B4-BE49-F238E27FC236}">
                <a16:creationId xmlns:a16="http://schemas.microsoft.com/office/drawing/2014/main" id="{5536002B-9CE5-4D54-B7ED-5F4042EBAC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9842" y="2249397"/>
            <a:ext cx="361721" cy="365034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3" name="Text Box 14">
            <a:extLst>
              <a:ext uri="{FF2B5EF4-FFF2-40B4-BE49-F238E27FC236}">
                <a16:creationId xmlns:a16="http://schemas.microsoft.com/office/drawing/2014/main" id="{77DB72C0-9698-4659-B6BF-771E212C9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113" y="2755196"/>
            <a:ext cx="228979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≈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over finite distance</a:t>
            </a: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33768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  <p:bldP spid="45" grpId="0" animBg="1"/>
      <p:bldP spid="46" grpId="0" animBg="1"/>
      <p:bldP spid="47" grpId="0" animBg="1"/>
      <p:bldP spid="50" grpId="0"/>
      <p:bldP spid="51" grpId="0"/>
      <p:bldP spid="52" grpId="0" animBg="1"/>
      <p:bldP spid="53" grpId="0"/>
      <p:bldP spid="54" grpId="0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53">
            <a:extLst>
              <a:ext uri="{FF2B5EF4-FFF2-40B4-BE49-F238E27FC236}">
                <a16:creationId xmlns:a16="http://schemas.microsoft.com/office/drawing/2014/main" id="{13F5BD6C-D5C2-4E7C-8D6A-7BC2621A35E4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3773413" y="1662301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06" name="Line 10"/>
          <p:cNvSpPr>
            <a:spLocks noChangeShapeType="1"/>
          </p:cNvSpPr>
          <p:nvPr/>
        </p:nvSpPr>
        <p:spPr bwMode="auto">
          <a:xfrm>
            <a:off x="4572000" y="2223477"/>
            <a:ext cx="0" cy="2103120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“Non-intersecting” conformal map projection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2" y="2691576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63E3B856-8109-414A-BC30-9F419DD98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78" y="2340382"/>
            <a:ext cx="3107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Non-intersecting 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F35440C-7D82-40F3-8A30-C4299A83B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0187B958-C445-42A0-9A45-127AE2448E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33768"/>
            <a:ext cx="275169" cy="6413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3">
            <a:extLst>
              <a:ext uri="{FF2B5EF4-FFF2-40B4-BE49-F238E27FC236}">
                <a16:creationId xmlns:a16="http://schemas.microsoft.com/office/drawing/2014/main" id="{183A3D10-32F0-4E11-BC6B-B0F4FF288611}"/>
              </a:ext>
            </a:extLst>
          </p:cNvPr>
          <p:cNvSpPr/>
          <p:nvPr/>
        </p:nvSpPr>
        <p:spPr>
          <a:xfrm>
            <a:off x="1280522" y="2183784"/>
            <a:ext cx="6651365" cy="1778596"/>
          </a:xfrm>
          <a:custGeom>
            <a:avLst/>
            <a:gdLst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49517 w 5021042"/>
              <a:gd name="connsiteY128" fmla="*/ 1981200 h 2143125"/>
              <a:gd name="connsiteX129" fmla="*/ 4230467 w 5021042"/>
              <a:gd name="connsiteY129" fmla="*/ 2009775 h 2143125"/>
              <a:gd name="connsiteX130" fmla="*/ 4220942 w 5021042"/>
              <a:gd name="connsiteY130" fmla="*/ 2038350 h 2143125"/>
              <a:gd name="connsiteX131" fmla="*/ 4154267 w 5021042"/>
              <a:gd name="connsiteY131" fmla="*/ 2114550 h 2143125"/>
              <a:gd name="connsiteX132" fmla="*/ 4106642 w 5021042"/>
              <a:gd name="connsiteY132" fmla="*/ 2124075 h 2143125"/>
              <a:gd name="connsiteX133" fmla="*/ 3906617 w 5021042"/>
              <a:gd name="connsiteY133" fmla="*/ 2143125 h 2143125"/>
              <a:gd name="connsiteX134" fmla="*/ 3458942 w 5021042"/>
              <a:gd name="connsiteY134" fmla="*/ 2124075 h 2143125"/>
              <a:gd name="connsiteX135" fmla="*/ 3344642 w 5021042"/>
              <a:gd name="connsiteY135" fmla="*/ 2095500 h 2143125"/>
              <a:gd name="connsiteX136" fmla="*/ 3297017 w 5021042"/>
              <a:gd name="connsiteY136" fmla="*/ 2085975 h 2143125"/>
              <a:gd name="connsiteX137" fmla="*/ 3068417 w 5021042"/>
              <a:gd name="connsiteY137" fmla="*/ 2095500 h 2143125"/>
              <a:gd name="connsiteX138" fmla="*/ 3030317 w 5021042"/>
              <a:gd name="connsiteY138" fmla="*/ 2105025 h 2143125"/>
              <a:gd name="connsiteX139" fmla="*/ 2925542 w 5021042"/>
              <a:gd name="connsiteY139" fmla="*/ 2114550 h 2143125"/>
              <a:gd name="connsiteX140" fmla="*/ 2858867 w 5021042"/>
              <a:gd name="connsiteY140" fmla="*/ 2124075 h 2143125"/>
              <a:gd name="connsiteX141" fmla="*/ 2011142 w 5021042"/>
              <a:gd name="connsiteY141" fmla="*/ 2114550 h 2143125"/>
              <a:gd name="connsiteX142" fmla="*/ 1887317 w 5021042"/>
              <a:gd name="connsiteY142" fmla="*/ 2095500 h 2143125"/>
              <a:gd name="connsiteX143" fmla="*/ 1639667 w 5021042"/>
              <a:gd name="connsiteY143" fmla="*/ 2085975 h 2143125"/>
              <a:gd name="connsiteX144" fmla="*/ 1553942 w 5021042"/>
              <a:gd name="connsiteY144" fmla="*/ 2076450 h 2143125"/>
              <a:gd name="connsiteX145" fmla="*/ 1525367 w 5021042"/>
              <a:gd name="connsiteY145" fmla="*/ 2066925 h 2143125"/>
              <a:gd name="connsiteX146" fmla="*/ 687167 w 5021042"/>
              <a:gd name="connsiteY146" fmla="*/ 2085975 h 2143125"/>
              <a:gd name="connsiteX147" fmla="*/ 620492 w 5021042"/>
              <a:gd name="connsiteY147" fmla="*/ 2076450 h 2143125"/>
              <a:gd name="connsiteX148" fmla="*/ 572867 w 5021042"/>
              <a:gd name="connsiteY148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54292 w 5021042"/>
              <a:gd name="connsiteY124" fmla="*/ 1838325 h 2143125"/>
              <a:gd name="connsiteX125" fmla="*/ 4335242 w 5021042"/>
              <a:gd name="connsiteY125" fmla="*/ 1866900 h 2143125"/>
              <a:gd name="connsiteX126" fmla="*/ 4306667 w 5021042"/>
              <a:gd name="connsiteY126" fmla="*/ 1895475 h 2143125"/>
              <a:gd name="connsiteX127" fmla="*/ 4268567 w 5021042"/>
              <a:gd name="connsiteY127" fmla="*/ 1952625 h 2143125"/>
              <a:gd name="connsiteX128" fmla="*/ 4230467 w 5021042"/>
              <a:gd name="connsiteY128" fmla="*/ 2009775 h 2143125"/>
              <a:gd name="connsiteX129" fmla="*/ 4220942 w 5021042"/>
              <a:gd name="connsiteY129" fmla="*/ 2038350 h 2143125"/>
              <a:gd name="connsiteX130" fmla="*/ 4154267 w 5021042"/>
              <a:gd name="connsiteY130" fmla="*/ 2114550 h 2143125"/>
              <a:gd name="connsiteX131" fmla="*/ 4106642 w 5021042"/>
              <a:gd name="connsiteY131" fmla="*/ 2124075 h 2143125"/>
              <a:gd name="connsiteX132" fmla="*/ 3906617 w 5021042"/>
              <a:gd name="connsiteY132" fmla="*/ 2143125 h 2143125"/>
              <a:gd name="connsiteX133" fmla="*/ 3458942 w 5021042"/>
              <a:gd name="connsiteY133" fmla="*/ 2124075 h 2143125"/>
              <a:gd name="connsiteX134" fmla="*/ 3344642 w 5021042"/>
              <a:gd name="connsiteY134" fmla="*/ 2095500 h 2143125"/>
              <a:gd name="connsiteX135" fmla="*/ 3297017 w 5021042"/>
              <a:gd name="connsiteY135" fmla="*/ 2085975 h 2143125"/>
              <a:gd name="connsiteX136" fmla="*/ 3068417 w 5021042"/>
              <a:gd name="connsiteY136" fmla="*/ 2095500 h 2143125"/>
              <a:gd name="connsiteX137" fmla="*/ 3030317 w 5021042"/>
              <a:gd name="connsiteY137" fmla="*/ 2105025 h 2143125"/>
              <a:gd name="connsiteX138" fmla="*/ 2925542 w 5021042"/>
              <a:gd name="connsiteY138" fmla="*/ 2114550 h 2143125"/>
              <a:gd name="connsiteX139" fmla="*/ 2858867 w 5021042"/>
              <a:gd name="connsiteY139" fmla="*/ 2124075 h 2143125"/>
              <a:gd name="connsiteX140" fmla="*/ 2011142 w 5021042"/>
              <a:gd name="connsiteY140" fmla="*/ 2114550 h 2143125"/>
              <a:gd name="connsiteX141" fmla="*/ 1887317 w 5021042"/>
              <a:gd name="connsiteY141" fmla="*/ 2095500 h 2143125"/>
              <a:gd name="connsiteX142" fmla="*/ 1639667 w 5021042"/>
              <a:gd name="connsiteY142" fmla="*/ 2085975 h 2143125"/>
              <a:gd name="connsiteX143" fmla="*/ 1553942 w 5021042"/>
              <a:gd name="connsiteY143" fmla="*/ 2076450 h 2143125"/>
              <a:gd name="connsiteX144" fmla="*/ 1525367 w 5021042"/>
              <a:gd name="connsiteY144" fmla="*/ 2066925 h 2143125"/>
              <a:gd name="connsiteX145" fmla="*/ 687167 w 5021042"/>
              <a:gd name="connsiteY145" fmla="*/ 2085975 h 2143125"/>
              <a:gd name="connsiteX146" fmla="*/ 620492 w 5021042"/>
              <a:gd name="connsiteY146" fmla="*/ 2076450 h 2143125"/>
              <a:gd name="connsiteX147" fmla="*/ 572867 w 5021042"/>
              <a:gd name="connsiteY147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0125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5021042"/>
              <a:gd name="connsiteY0" fmla="*/ 2095500 h 2143125"/>
              <a:gd name="connsiteX1" fmla="*/ 572867 w 5021042"/>
              <a:gd name="connsiteY1" fmla="*/ 2095500 h 2143125"/>
              <a:gd name="connsiteX2" fmla="*/ 544292 w 5021042"/>
              <a:gd name="connsiteY2" fmla="*/ 2019300 h 2143125"/>
              <a:gd name="connsiteX3" fmla="*/ 515717 w 5021042"/>
              <a:gd name="connsiteY3" fmla="*/ 1933575 h 2143125"/>
              <a:gd name="connsiteX4" fmla="*/ 506192 w 5021042"/>
              <a:gd name="connsiteY4" fmla="*/ 1905000 h 2143125"/>
              <a:gd name="connsiteX5" fmla="*/ 496667 w 5021042"/>
              <a:gd name="connsiteY5" fmla="*/ 1876425 h 2143125"/>
              <a:gd name="connsiteX6" fmla="*/ 429992 w 5021042"/>
              <a:gd name="connsiteY6" fmla="*/ 1790700 h 2143125"/>
              <a:gd name="connsiteX7" fmla="*/ 391892 w 5021042"/>
              <a:gd name="connsiteY7" fmla="*/ 1676400 h 2143125"/>
              <a:gd name="connsiteX8" fmla="*/ 382367 w 5021042"/>
              <a:gd name="connsiteY8" fmla="*/ 1647825 h 2143125"/>
              <a:gd name="connsiteX9" fmla="*/ 344267 w 5021042"/>
              <a:gd name="connsiteY9" fmla="*/ 1590675 h 2143125"/>
              <a:gd name="connsiteX10" fmla="*/ 325217 w 5021042"/>
              <a:gd name="connsiteY10" fmla="*/ 1533525 h 2143125"/>
              <a:gd name="connsiteX11" fmla="*/ 315692 w 5021042"/>
              <a:gd name="connsiteY11" fmla="*/ 1504950 h 2143125"/>
              <a:gd name="connsiteX12" fmla="*/ 239492 w 5021042"/>
              <a:gd name="connsiteY12" fmla="*/ 1390650 h 2143125"/>
              <a:gd name="connsiteX13" fmla="*/ 220442 w 5021042"/>
              <a:gd name="connsiteY13" fmla="*/ 1362075 h 2143125"/>
              <a:gd name="connsiteX14" fmla="*/ 210917 w 5021042"/>
              <a:gd name="connsiteY14" fmla="*/ 1333500 h 2143125"/>
              <a:gd name="connsiteX15" fmla="*/ 191867 w 5021042"/>
              <a:gd name="connsiteY15" fmla="*/ 1304925 h 2143125"/>
              <a:gd name="connsiteX16" fmla="*/ 172817 w 5021042"/>
              <a:gd name="connsiteY16" fmla="*/ 1247775 h 2143125"/>
              <a:gd name="connsiteX17" fmla="*/ 153767 w 5021042"/>
              <a:gd name="connsiteY17" fmla="*/ 1190625 h 2143125"/>
              <a:gd name="connsiteX18" fmla="*/ 144242 w 5021042"/>
              <a:gd name="connsiteY18" fmla="*/ 1162050 h 2143125"/>
              <a:gd name="connsiteX19" fmla="*/ 106142 w 5021042"/>
              <a:gd name="connsiteY19" fmla="*/ 1076325 h 2143125"/>
              <a:gd name="connsiteX20" fmla="*/ 96617 w 5021042"/>
              <a:gd name="connsiteY20" fmla="*/ 1047750 h 2143125"/>
              <a:gd name="connsiteX21" fmla="*/ 87092 w 5021042"/>
              <a:gd name="connsiteY21" fmla="*/ 1019175 h 2143125"/>
              <a:gd name="connsiteX22" fmla="*/ 58517 w 5021042"/>
              <a:gd name="connsiteY22" fmla="*/ 962025 h 2143125"/>
              <a:gd name="connsiteX23" fmla="*/ 39467 w 5021042"/>
              <a:gd name="connsiteY23" fmla="*/ 933450 h 2143125"/>
              <a:gd name="connsiteX24" fmla="*/ 10892 w 5021042"/>
              <a:gd name="connsiteY24" fmla="*/ 838200 h 2143125"/>
              <a:gd name="connsiteX25" fmla="*/ 1367 w 5021042"/>
              <a:gd name="connsiteY25" fmla="*/ 809625 h 2143125"/>
              <a:gd name="connsiteX26" fmla="*/ 68042 w 5021042"/>
              <a:gd name="connsiteY26" fmla="*/ 733425 h 2143125"/>
              <a:gd name="connsiteX27" fmla="*/ 96617 w 5021042"/>
              <a:gd name="connsiteY27" fmla="*/ 714375 h 2143125"/>
              <a:gd name="connsiteX28" fmla="*/ 125192 w 5021042"/>
              <a:gd name="connsiteY28" fmla="*/ 695325 h 2143125"/>
              <a:gd name="connsiteX29" fmla="*/ 172817 w 5021042"/>
              <a:gd name="connsiteY29" fmla="*/ 647700 h 2143125"/>
              <a:gd name="connsiteX30" fmla="*/ 201392 w 5021042"/>
              <a:gd name="connsiteY30" fmla="*/ 638175 h 2143125"/>
              <a:gd name="connsiteX31" fmla="*/ 258542 w 5021042"/>
              <a:gd name="connsiteY31" fmla="*/ 600075 h 2143125"/>
              <a:gd name="connsiteX32" fmla="*/ 315692 w 5021042"/>
              <a:gd name="connsiteY32" fmla="*/ 571500 h 2143125"/>
              <a:gd name="connsiteX33" fmla="*/ 344267 w 5021042"/>
              <a:gd name="connsiteY33" fmla="*/ 561975 h 2143125"/>
              <a:gd name="connsiteX34" fmla="*/ 401417 w 5021042"/>
              <a:gd name="connsiteY34" fmla="*/ 523875 h 2143125"/>
              <a:gd name="connsiteX35" fmla="*/ 429992 w 5021042"/>
              <a:gd name="connsiteY35" fmla="*/ 504825 h 2143125"/>
              <a:gd name="connsiteX36" fmla="*/ 458567 w 5021042"/>
              <a:gd name="connsiteY36" fmla="*/ 495300 h 2143125"/>
              <a:gd name="connsiteX37" fmla="*/ 487142 w 5021042"/>
              <a:gd name="connsiteY37" fmla="*/ 476250 h 2143125"/>
              <a:gd name="connsiteX38" fmla="*/ 544292 w 5021042"/>
              <a:gd name="connsiteY38" fmla="*/ 457200 h 2143125"/>
              <a:gd name="connsiteX39" fmla="*/ 649067 w 5021042"/>
              <a:gd name="connsiteY39" fmla="*/ 428625 h 2143125"/>
              <a:gd name="connsiteX40" fmla="*/ 830042 w 5021042"/>
              <a:gd name="connsiteY40" fmla="*/ 409575 h 2143125"/>
              <a:gd name="connsiteX41" fmla="*/ 925292 w 5021042"/>
              <a:gd name="connsiteY41" fmla="*/ 381000 h 2143125"/>
              <a:gd name="connsiteX42" fmla="*/ 953867 w 5021042"/>
              <a:gd name="connsiteY42" fmla="*/ 361950 h 2143125"/>
              <a:gd name="connsiteX43" fmla="*/ 1011017 w 5021042"/>
              <a:gd name="connsiteY43" fmla="*/ 342900 h 2143125"/>
              <a:gd name="connsiteX44" fmla="*/ 1096742 w 5021042"/>
              <a:gd name="connsiteY44" fmla="*/ 304800 h 2143125"/>
              <a:gd name="connsiteX45" fmla="*/ 1182467 w 5021042"/>
              <a:gd name="connsiteY45" fmla="*/ 285750 h 2143125"/>
              <a:gd name="connsiteX46" fmla="*/ 1220567 w 5021042"/>
              <a:gd name="connsiteY46" fmla="*/ 276225 h 2143125"/>
              <a:gd name="connsiteX47" fmla="*/ 1411067 w 5021042"/>
              <a:gd name="connsiteY47" fmla="*/ 266700 h 2143125"/>
              <a:gd name="connsiteX48" fmla="*/ 1458692 w 5021042"/>
              <a:gd name="connsiteY48" fmla="*/ 257175 h 2143125"/>
              <a:gd name="connsiteX49" fmla="*/ 1487267 w 5021042"/>
              <a:gd name="connsiteY49" fmla="*/ 247650 h 2143125"/>
              <a:gd name="connsiteX50" fmla="*/ 1544417 w 5021042"/>
              <a:gd name="connsiteY50" fmla="*/ 238125 h 2143125"/>
              <a:gd name="connsiteX51" fmla="*/ 1658717 w 5021042"/>
              <a:gd name="connsiteY51" fmla="*/ 247650 h 2143125"/>
              <a:gd name="connsiteX52" fmla="*/ 1868267 w 5021042"/>
              <a:gd name="connsiteY52" fmla="*/ 228600 h 2143125"/>
              <a:gd name="connsiteX53" fmla="*/ 1953992 w 5021042"/>
              <a:gd name="connsiteY53" fmla="*/ 200025 h 2143125"/>
              <a:gd name="connsiteX54" fmla="*/ 1982567 w 5021042"/>
              <a:gd name="connsiteY54" fmla="*/ 190500 h 2143125"/>
              <a:gd name="connsiteX55" fmla="*/ 2011142 w 5021042"/>
              <a:gd name="connsiteY55" fmla="*/ 171450 h 2143125"/>
              <a:gd name="connsiteX56" fmla="*/ 2068292 w 5021042"/>
              <a:gd name="connsiteY56" fmla="*/ 152400 h 2143125"/>
              <a:gd name="connsiteX57" fmla="*/ 2154017 w 5021042"/>
              <a:gd name="connsiteY57" fmla="*/ 114300 h 2143125"/>
              <a:gd name="connsiteX58" fmla="*/ 2496917 w 5021042"/>
              <a:gd name="connsiteY58" fmla="*/ 95250 h 2143125"/>
              <a:gd name="connsiteX59" fmla="*/ 2582642 w 5021042"/>
              <a:gd name="connsiteY59" fmla="*/ 66675 h 2143125"/>
              <a:gd name="connsiteX60" fmla="*/ 2611217 w 5021042"/>
              <a:gd name="connsiteY60" fmla="*/ 57150 h 2143125"/>
              <a:gd name="connsiteX61" fmla="*/ 2639792 w 5021042"/>
              <a:gd name="connsiteY61" fmla="*/ 38100 h 2143125"/>
              <a:gd name="connsiteX62" fmla="*/ 2696942 w 5021042"/>
              <a:gd name="connsiteY62" fmla="*/ 19050 h 2143125"/>
              <a:gd name="connsiteX63" fmla="*/ 2763617 w 5021042"/>
              <a:gd name="connsiteY63" fmla="*/ 0 h 2143125"/>
              <a:gd name="connsiteX64" fmla="*/ 2982692 w 5021042"/>
              <a:gd name="connsiteY64" fmla="*/ 9525 h 2143125"/>
              <a:gd name="connsiteX65" fmla="*/ 3039842 w 5021042"/>
              <a:gd name="connsiteY65" fmla="*/ 28575 h 2143125"/>
              <a:gd name="connsiteX66" fmla="*/ 3077942 w 5021042"/>
              <a:gd name="connsiteY66" fmla="*/ 38100 h 2143125"/>
              <a:gd name="connsiteX67" fmla="*/ 3135092 w 5021042"/>
              <a:gd name="connsiteY67" fmla="*/ 57150 h 2143125"/>
              <a:gd name="connsiteX68" fmla="*/ 3192242 w 5021042"/>
              <a:gd name="connsiteY68" fmla="*/ 76200 h 2143125"/>
              <a:gd name="connsiteX69" fmla="*/ 3220817 w 5021042"/>
              <a:gd name="connsiteY69" fmla="*/ 85725 h 2143125"/>
              <a:gd name="connsiteX70" fmla="*/ 3249392 w 5021042"/>
              <a:gd name="connsiteY70" fmla="*/ 95250 h 2143125"/>
              <a:gd name="connsiteX71" fmla="*/ 3363692 w 5021042"/>
              <a:gd name="connsiteY71" fmla="*/ 104775 h 2143125"/>
              <a:gd name="connsiteX72" fmla="*/ 3420842 w 5021042"/>
              <a:gd name="connsiteY72" fmla="*/ 133350 h 2143125"/>
              <a:gd name="connsiteX73" fmla="*/ 3449417 w 5021042"/>
              <a:gd name="connsiteY73" fmla="*/ 161925 h 2143125"/>
              <a:gd name="connsiteX74" fmla="*/ 3506567 w 5021042"/>
              <a:gd name="connsiteY74" fmla="*/ 200025 h 2143125"/>
              <a:gd name="connsiteX75" fmla="*/ 3535142 w 5021042"/>
              <a:gd name="connsiteY75" fmla="*/ 219075 h 2143125"/>
              <a:gd name="connsiteX76" fmla="*/ 3563717 w 5021042"/>
              <a:gd name="connsiteY76" fmla="*/ 247650 h 2143125"/>
              <a:gd name="connsiteX77" fmla="*/ 3620867 w 5021042"/>
              <a:gd name="connsiteY77" fmla="*/ 266700 h 2143125"/>
              <a:gd name="connsiteX78" fmla="*/ 3678017 w 5021042"/>
              <a:gd name="connsiteY78" fmla="*/ 295275 h 2143125"/>
              <a:gd name="connsiteX79" fmla="*/ 3706592 w 5021042"/>
              <a:gd name="connsiteY79" fmla="*/ 314325 h 2143125"/>
              <a:gd name="connsiteX80" fmla="*/ 3744692 w 5021042"/>
              <a:gd name="connsiteY80" fmla="*/ 323850 h 2143125"/>
              <a:gd name="connsiteX81" fmla="*/ 3887567 w 5021042"/>
              <a:gd name="connsiteY81" fmla="*/ 342900 h 2143125"/>
              <a:gd name="connsiteX82" fmla="*/ 3944717 w 5021042"/>
              <a:gd name="connsiteY82" fmla="*/ 361950 h 2143125"/>
              <a:gd name="connsiteX83" fmla="*/ 3973292 w 5021042"/>
              <a:gd name="connsiteY83" fmla="*/ 371475 h 2143125"/>
              <a:gd name="connsiteX84" fmla="*/ 4030442 w 5021042"/>
              <a:gd name="connsiteY84" fmla="*/ 419100 h 2143125"/>
              <a:gd name="connsiteX85" fmla="*/ 4087592 w 5021042"/>
              <a:gd name="connsiteY85" fmla="*/ 457200 h 2143125"/>
              <a:gd name="connsiteX86" fmla="*/ 4116167 w 5021042"/>
              <a:gd name="connsiteY86" fmla="*/ 476250 h 2143125"/>
              <a:gd name="connsiteX87" fmla="*/ 4173317 w 5021042"/>
              <a:gd name="connsiteY87" fmla="*/ 514350 h 2143125"/>
              <a:gd name="connsiteX88" fmla="*/ 4201892 w 5021042"/>
              <a:gd name="connsiteY88" fmla="*/ 533400 h 2143125"/>
              <a:gd name="connsiteX89" fmla="*/ 4230467 w 5021042"/>
              <a:gd name="connsiteY89" fmla="*/ 542925 h 2143125"/>
              <a:gd name="connsiteX90" fmla="*/ 4259042 w 5021042"/>
              <a:gd name="connsiteY90" fmla="*/ 571500 h 2143125"/>
              <a:gd name="connsiteX91" fmla="*/ 4316192 w 5021042"/>
              <a:gd name="connsiteY91" fmla="*/ 600075 h 2143125"/>
              <a:gd name="connsiteX92" fmla="*/ 4344767 w 5021042"/>
              <a:gd name="connsiteY92" fmla="*/ 628650 h 2143125"/>
              <a:gd name="connsiteX93" fmla="*/ 4373342 w 5021042"/>
              <a:gd name="connsiteY93" fmla="*/ 638175 h 2143125"/>
              <a:gd name="connsiteX94" fmla="*/ 4459067 w 5021042"/>
              <a:gd name="connsiteY94" fmla="*/ 695325 h 2143125"/>
              <a:gd name="connsiteX95" fmla="*/ 4487642 w 5021042"/>
              <a:gd name="connsiteY95" fmla="*/ 714375 h 2143125"/>
              <a:gd name="connsiteX96" fmla="*/ 4516217 w 5021042"/>
              <a:gd name="connsiteY96" fmla="*/ 733425 h 2143125"/>
              <a:gd name="connsiteX97" fmla="*/ 4601942 w 5021042"/>
              <a:gd name="connsiteY97" fmla="*/ 809625 h 2143125"/>
              <a:gd name="connsiteX98" fmla="*/ 4630517 w 5021042"/>
              <a:gd name="connsiteY98" fmla="*/ 819150 h 2143125"/>
              <a:gd name="connsiteX99" fmla="*/ 4687667 w 5021042"/>
              <a:gd name="connsiteY99" fmla="*/ 857250 h 2143125"/>
              <a:gd name="connsiteX100" fmla="*/ 4754342 w 5021042"/>
              <a:gd name="connsiteY100" fmla="*/ 876300 h 2143125"/>
              <a:gd name="connsiteX101" fmla="*/ 4782917 w 5021042"/>
              <a:gd name="connsiteY101" fmla="*/ 885825 h 2143125"/>
              <a:gd name="connsiteX102" fmla="*/ 4849592 w 5021042"/>
              <a:gd name="connsiteY102" fmla="*/ 904875 h 2143125"/>
              <a:gd name="connsiteX103" fmla="*/ 4878167 w 5021042"/>
              <a:gd name="connsiteY103" fmla="*/ 923925 h 2143125"/>
              <a:gd name="connsiteX104" fmla="*/ 4906742 w 5021042"/>
              <a:gd name="connsiteY104" fmla="*/ 933450 h 2143125"/>
              <a:gd name="connsiteX105" fmla="*/ 4963892 w 5021042"/>
              <a:gd name="connsiteY105" fmla="*/ 971550 h 2143125"/>
              <a:gd name="connsiteX106" fmla="*/ 4992467 w 5021042"/>
              <a:gd name="connsiteY106" fmla="*/ 990600 h 2143125"/>
              <a:gd name="connsiteX107" fmla="*/ 5021042 w 5021042"/>
              <a:gd name="connsiteY107" fmla="*/ 1008111 h 2143125"/>
              <a:gd name="connsiteX108" fmla="*/ 4935317 w 5021042"/>
              <a:gd name="connsiteY108" fmla="*/ 1076325 h 2143125"/>
              <a:gd name="connsiteX109" fmla="*/ 4906742 w 5021042"/>
              <a:gd name="connsiteY109" fmla="*/ 1104900 h 2143125"/>
              <a:gd name="connsiteX110" fmla="*/ 4859117 w 5021042"/>
              <a:gd name="connsiteY110" fmla="*/ 1152525 h 2143125"/>
              <a:gd name="connsiteX111" fmla="*/ 4821017 w 5021042"/>
              <a:gd name="connsiteY111" fmla="*/ 1209675 h 2143125"/>
              <a:gd name="connsiteX112" fmla="*/ 4801967 w 5021042"/>
              <a:gd name="connsiteY112" fmla="*/ 1238250 h 2143125"/>
              <a:gd name="connsiteX113" fmla="*/ 4773392 w 5021042"/>
              <a:gd name="connsiteY113" fmla="*/ 1266825 h 2143125"/>
              <a:gd name="connsiteX114" fmla="*/ 4725767 w 5021042"/>
              <a:gd name="connsiteY114" fmla="*/ 1352550 h 2143125"/>
              <a:gd name="connsiteX115" fmla="*/ 4678142 w 5021042"/>
              <a:gd name="connsiteY115" fmla="*/ 1409700 h 2143125"/>
              <a:gd name="connsiteX116" fmla="*/ 4630517 w 5021042"/>
              <a:gd name="connsiteY116" fmla="*/ 1495425 h 2143125"/>
              <a:gd name="connsiteX117" fmla="*/ 4601942 w 5021042"/>
              <a:gd name="connsiteY117" fmla="*/ 1514475 h 2143125"/>
              <a:gd name="connsiteX118" fmla="*/ 4535267 w 5021042"/>
              <a:gd name="connsiteY118" fmla="*/ 1590675 h 2143125"/>
              <a:gd name="connsiteX119" fmla="*/ 4497167 w 5021042"/>
              <a:gd name="connsiteY119" fmla="*/ 1647825 h 2143125"/>
              <a:gd name="connsiteX120" fmla="*/ 4478117 w 5021042"/>
              <a:gd name="connsiteY120" fmla="*/ 1676400 h 2143125"/>
              <a:gd name="connsiteX121" fmla="*/ 4449542 w 5021042"/>
              <a:gd name="connsiteY121" fmla="*/ 1704975 h 2143125"/>
              <a:gd name="connsiteX122" fmla="*/ 4401917 w 5021042"/>
              <a:gd name="connsiteY122" fmla="*/ 1762125 h 2143125"/>
              <a:gd name="connsiteX123" fmla="*/ 4363817 w 5021042"/>
              <a:gd name="connsiteY123" fmla="*/ 1809750 h 2143125"/>
              <a:gd name="connsiteX124" fmla="*/ 4335242 w 5021042"/>
              <a:gd name="connsiteY124" fmla="*/ 1866900 h 2143125"/>
              <a:gd name="connsiteX125" fmla="*/ 4306667 w 5021042"/>
              <a:gd name="connsiteY125" fmla="*/ 1895475 h 2143125"/>
              <a:gd name="connsiteX126" fmla="*/ 4268567 w 5021042"/>
              <a:gd name="connsiteY126" fmla="*/ 1952625 h 2143125"/>
              <a:gd name="connsiteX127" fmla="*/ 4230467 w 5021042"/>
              <a:gd name="connsiteY127" fmla="*/ 2009775 h 2143125"/>
              <a:gd name="connsiteX128" fmla="*/ 4220942 w 5021042"/>
              <a:gd name="connsiteY128" fmla="*/ 2038350 h 2143125"/>
              <a:gd name="connsiteX129" fmla="*/ 4154267 w 5021042"/>
              <a:gd name="connsiteY129" fmla="*/ 2114550 h 2143125"/>
              <a:gd name="connsiteX130" fmla="*/ 4106642 w 5021042"/>
              <a:gd name="connsiteY130" fmla="*/ 2124075 h 2143125"/>
              <a:gd name="connsiteX131" fmla="*/ 3906617 w 5021042"/>
              <a:gd name="connsiteY131" fmla="*/ 2143125 h 2143125"/>
              <a:gd name="connsiteX132" fmla="*/ 3458942 w 5021042"/>
              <a:gd name="connsiteY132" fmla="*/ 2124075 h 2143125"/>
              <a:gd name="connsiteX133" fmla="*/ 3344642 w 5021042"/>
              <a:gd name="connsiteY133" fmla="*/ 2095500 h 2143125"/>
              <a:gd name="connsiteX134" fmla="*/ 3297017 w 5021042"/>
              <a:gd name="connsiteY134" fmla="*/ 2085975 h 2143125"/>
              <a:gd name="connsiteX135" fmla="*/ 3068417 w 5021042"/>
              <a:gd name="connsiteY135" fmla="*/ 2095500 h 2143125"/>
              <a:gd name="connsiteX136" fmla="*/ 3030317 w 5021042"/>
              <a:gd name="connsiteY136" fmla="*/ 2105025 h 2143125"/>
              <a:gd name="connsiteX137" fmla="*/ 2925542 w 5021042"/>
              <a:gd name="connsiteY137" fmla="*/ 2114550 h 2143125"/>
              <a:gd name="connsiteX138" fmla="*/ 2858867 w 5021042"/>
              <a:gd name="connsiteY138" fmla="*/ 2124075 h 2143125"/>
              <a:gd name="connsiteX139" fmla="*/ 2011142 w 5021042"/>
              <a:gd name="connsiteY139" fmla="*/ 2114550 h 2143125"/>
              <a:gd name="connsiteX140" fmla="*/ 1887317 w 5021042"/>
              <a:gd name="connsiteY140" fmla="*/ 2095500 h 2143125"/>
              <a:gd name="connsiteX141" fmla="*/ 1639667 w 5021042"/>
              <a:gd name="connsiteY141" fmla="*/ 2085975 h 2143125"/>
              <a:gd name="connsiteX142" fmla="*/ 1553942 w 5021042"/>
              <a:gd name="connsiteY142" fmla="*/ 2076450 h 2143125"/>
              <a:gd name="connsiteX143" fmla="*/ 1525367 w 5021042"/>
              <a:gd name="connsiteY143" fmla="*/ 2066925 h 2143125"/>
              <a:gd name="connsiteX144" fmla="*/ 687167 w 5021042"/>
              <a:gd name="connsiteY144" fmla="*/ 2085975 h 2143125"/>
              <a:gd name="connsiteX145" fmla="*/ 620492 w 5021042"/>
              <a:gd name="connsiteY145" fmla="*/ 2076450 h 2143125"/>
              <a:gd name="connsiteX146" fmla="*/ 572867 w 5021042"/>
              <a:gd name="connsiteY14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990600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59117 w 4992467"/>
              <a:gd name="connsiteY109" fmla="*/ 1152525 h 2143125"/>
              <a:gd name="connsiteX110" fmla="*/ 4821017 w 4992467"/>
              <a:gd name="connsiteY110" fmla="*/ 1209675 h 2143125"/>
              <a:gd name="connsiteX111" fmla="*/ 4801967 w 4992467"/>
              <a:gd name="connsiteY111" fmla="*/ 1238250 h 2143125"/>
              <a:gd name="connsiteX112" fmla="*/ 4773392 w 4992467"/>
              <a:gd name="connsiteY112" fmla="*/ 1266825 h 2143125"/>
              <a:gd name="connsiteX113" fmla="*/ 4725767 w 4992467"/>
              <a:gd name="connsiteY113" fmla="*/ 1352550 h 2143125"/>
              <a:gd name="connsiteX114" fmla="*/ 4678142 w 4992467"/>
              <a:gd name="connsiteY114" fmla="*/ 1409700 h 2143125"/>
              <a:gd name="connsiteX115" fmla="*/ 4630517 w 4992467"/>
              <a:gd name="connsiteY115" fmla="*/ 1495425 h 2143125"/>
              <a:gd name="connsiteX116" fmla="*/ 4601942 w 4992467"/>
              <a:gd name="connsiteY116" fmla="*/ 1514475 h 2143125"/>
              <a:gd name="connsiteX117" fmla="*/ 4535267 w 4992467"/>
              <a:gd name="connsiteY117" fmla="*/ 1590675 h 2143125"/>
              <a:gd name="connsiteX118" fmla="*/ 4497167 w 4992467"/>
              <a:gd name="connsiteY118" fmla="*/ 1647825 h 2143125"/>
              <a:gd name="connsiteX119" fmla="*/ 4478117 w 4992467"/>
              <a:gd name="connsiteY119" fmla="*/ 1676400 h 2143125"/>
              <a:gd name="connsiteX120" fmla="*/ 4449542 w 4992467"/>
              <a:gd name="connsiteY120" fmla="*/ 1704975 h 2143125"/>
              <a:gd name="connsiteX121" fmla="*/ 4401917 w 4992467"/>
              <a:gd name="connsiteY121" fmla="*/ 1762125 h 2143125"/>
              <a:gd name="connsiteX122" fmla="*/ 4363817 w 4992467"/>
              <a:gd name="connsiteY122" fmla="*/ 1809750 h 2143125"/>
              <a:gd name="connsiteX123" fmla="*/ 4335242 w 4992467"/>
              <a:gd name="connsiteY123" fmla="*/ 1866900 h 2143125"/>
              <a:gd name="connsiteX124" fmla="*/ 4306667 w 4992467"/>
              <a:gd name="connsiteY124" fmla="*/ 1895475 h 2143125"/>
              <a:gd name="connsiteX125" fmla="*/ 4268567 w 4992467"/>
              <a:gd name="connsiteY125" fmla="*/ 1952625 h 2143125"/>
              <a:gd name="connsiteX126" fmla="*/ 4230467 w 4992467"/>
              <a:gd name="connsiteY126" fmla="*/ 2009775 h 2143125"/>
              <a:gd name="connsiteX127" fmla="*/ 4220942 w 4992467"/>
              <a:gd name="connsiteY127" fmla="*/ 2038350 h 2143125"/>
              <a:gd name="connsiteX128" fmla="*/ 4154267 w 4992467"/>
              <a:gd name="connsiteY128" fmla="*/ 2114550 h 2143125"/>
              <a:gd name="connsiteX129" fmla="*/ 4106642 w 4992467"/>
              <a:gd name="connsiteY129" fmla="*/ 2124075 h 2143125"/>
              <a:gd name="connsiteX130" fmla="*/ 3906617 w 4992467"/>
              <a:gd name="connsiteY130" fmla="*/ 2143125 h 2143125"/>
              <a:gd name="connsiteX131" fmla="*/ 3458942 w 4992467"/>
              <a:gd name="connsiteY131" fmla="*/ 2124075 h 2143125"/>
              <a:gd name="connsiteX132" fmla="*/ 3344642 w 4992467"/>
              <a:gd name="connsiteY132" fmla="*/ 2095500 h 2143125"/>
              <a:gd name="connsiteX133" fmla="*/ 3297017 w 4992467"/>
              <a:gd name="connsiteY133" fmla="*/ 2085975 h 2143125"/>
              <a:gd name="connsiteX134" fmla="*/ 3068417 w 4992467"/>
              <a:gd name="connsiteY134" fmla="*/ 2095500 h 2143125"/>
              <a:gd name="connsiteX135" fmla="*/ 3030317 w 4992467"/>
              <a:gd name="connsiteY135" fmla="*/ 2105025 h 2143125"/>
              <a:gd name="connsiteX136" fmla="*/ 2925542 w 4992467"/>
              <a:gd name="connsiteY136" fmla="*/ 2114550 h 2143125"/>
              <a:gd name="connsiteX137" fmla="*/ 2858867 w 4992467"/>
              <a:gd name="connsiteY137" fmla="*/ 2124075 h 2143125"/>
              <a:gd name="connsiteX138" fmla="*/ 2011142 w 4992467"/>
              <a:gd name="connsiteY138" fmla="*/ 2114550 h 2143125"/>
              <a:gd name="connsiteX139" fmla="*/ 1887317 w 4992467"/>
              <a:gd name="connsiteY139" fmla="*/ 2095500 h 2143125"/>
              <a:gd name="connsiteX140" fmla="*/ 1639667 w 4992467"/>
              <a:gd name="connsiteY140" fmla="*/ 2085975 h 2143125"/>
              <a:gd name="connsiteX141" fmla="*/ 1553942 w 4992467"/>
              <a:gd name="connsiteY141" fmla="*/ 2076450 h 2143125"/>
              <a:gd name="connsiteX142" fmla="*/ 1525367 w 4992467"/>
              <a:gd name="connsiteY142" fmla="*/ 2066925 h 2143125"/>
              <a:gd name="connsiteX143" fmla="*/ 687167 w 4992467"/>
              <a:gd name="connsiteY143" fmla="*/ 2085975 h 2143125"/>
              <a:gd name="connsiteX144" fmla="*/ 620492 w 4992467"/>
              <a:gd name="connsiteY144" fmla="*/ 2076450 h 2143125"/>
              <a:gd name="connsiteX145" fmla="*/ 572867 w 4992467"/>
              <a:gd name="connsiteY14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35317 w 4992467"/>
              <a:gd name="connsiteY107" fmla="*/ 1076325 h 2143125"/>
              <a:gd name="connsiteX108" fmla="*/ 4906742 w 4992467"/>
              <a:gd name="connsiteY108" fmla="*/ 1104900 h 2143125"/>
              <a:gd name="connsiteX109" fmla="*/ 4821017 w 4992467"/>
              <a:gd name="connsiteY109" fmla="*/ 1209675 h 2143125"/>
              <a:gd name="connsiteX110" fmla="*/ 4801967 w 4992467"/>
              <a:gd name="connsiteY110" fmla="*/ 1238250 h 2143125"/>
              <a:gd name="connsiteX111" fmla="*/ 4773392 w 4992467"/>
              <a:gd name="connsiteY111" fmla="*/ 1266825 h 2143125"/>
              <a:gd name="connsiteX112" fmla="*/ 4725767 w 4992467"/>
              <a:gd name="connsiteY112" fmla="*/ 1352550 h 2143125"/>
              <a:gd name="connsiteX113" fmla="*/ 4678142 w 4992467"/>
              <a:gd name="connsiteY113" fmla="*/ 1409700 h 2143125"/>
              <a:gd name="connsiteX114" fmla="*/ 4630517 w 4992467"/>
              <a:gd name="connsiteY114" fmla="*/ 1495425 h 2143125"/>
              <a:gd name="connsiteX115" fmla="*/ 4601942 w 4992467"/>
              <a:gd name="connsiteY115" fmla="*/ 1514475 h 2143125"/>
              <a:gd name="connsiteX116" fmla="*/ 4535267 w 4992467"/>
              <a:gd name="connsiteY116" fmla="*/ 1590675 h 2143125"/>
              <a:gd name="connsiteX117" fmla="*/ 4497167 w 4992467"/>
              <a:gd name="connsiteY117" fmla="*/ 1647825 h 2143125"/>
              <a:gd name="connsiteX118" fmla="*/ 4478117 w 4992467"/>
              <a:gd name="connsiteY118" fmla="*/ 1676400 h 2143125"/>
              <a:gd name="connsiteX119" fmla="*/ 4449542 w 4992467"/>
              <a:gd name="connsiteY119" fmla="*/ 1704975 h 2143125"/>
              <a:gd name="connsiteX120" fmla="*/ 4401917 w 4992467"/>
              <a:gd name="connsiteY120" fmla="*/ 1762125 h 2143125"/>
              <a:gd name="connsiteX121" fmla="*/ 4363817 w 4992467"/>
              <a:gd name="connsiteY121" fmla="*/ 1809750 h 2143125"/>
              <a:gd name="connsiteX122" fmla="*/ 4335242 w 4992467"/>
              <a:gd name="connsiteY122" fmla="*/ 1866900 h 2143125"/>
              <a:gd name="connsiteX123" fmla="*/ 4306667 w 4992467"/>
              <a:gd name="connsiteY123" fmla="*/ 1895475 h 2143125"/>
              <a:gd name="connsiteX124" fmla="*/ 4268567 w 4992467"/>
              <a:gd name="connsiteY124" fmla="*/ 1952625 h 2143125"/>
              <a:gd name="connsiteX125" fmla="*/ 4230467 w 4992467"/>
              <a:gd name="connsiteY125" fmla="*/ 2009775 h 2143125"/>
              <a:gd name="connsiteX126" fmla="*/ 4220942 w 4992467"/>
              <a:gd name="connsiteY126" fmla="*/ 2038350 h 2143125"/>
              <a:gd name="connsiteX127" fmla="*/ 4154267 w 4992467"/>
              <a:gd name="connsiteY127" fmla="*/ 2114550 h 2143125"/>
              <a:gd name="connsiteX128" fmla="*/ 4106642 w 4992467"/>
              <a:gd name="connsiteY128" fmla="*/ 2124075 h 2143125"/>
              <a:gd name="connsiteX129" fmla="*/ 3906617 w 4992467"/>
              <a:gd name="connsiteY129" fmla="*/ 2143125 h 2143125"/>
              <a:gd name="connsiteX130" fmla="*/ 3458942 w 4992467"/>
              <a:gd name="connsiteY130" fmla="*/ 2124075 h 2143125"/>
              <a:gd name="connsiteX131" fmla="*/ 3344642 w 4992467"/>
              <a:gd name="connsiteY131" fmla="*/ 2095500 h 2143125"/>
              <a:gd name="connsiteX132" fmla="*/ 3297017 w 4992467"/>
              <a:gd name="connsiteY132" fmla="*/ 2085975 h 2143125"/>
              <a:gd name="connsiteX133" fmla="*/ 3068417 w 4992467"/>
              <a:gd name="connsiteY133" fmla="*/ 2095500 h 2143125"/>
              <a:gd name="connsiteX134" fmla="*/ 3030317 w 4992467"/>
              <a:gd name="connsiteY134" fmla="*/ 2105025 h 2143125"/>
              <a:gd name="connsiteX135" fmla="*/ 2925542 w 4992467"/>
              <a:gd name="connsiteY135" fmla="*/ 2114550 h 2143125"/>
              <a:gd name="connsiteX136" fmla="*/ 2858867 w 4992467"/>
              <a:gd name="connsiteY136" fmla="*/ 2124075 h 2143125"/>
              <a:gd name="connsiteX137" fmla="*/ 2011142 w 4992467"/>
              <a:gd name="connsiteY137" fmla="*/ 2114550 h 2143125"/>
              <a:gd name="connsiteX138" fmla="*/ 1887317 w 4992467"/>
              <a:gd name="connsiteY138" fmla="*/ 2095500 h 2143125"/>
              <a:gd name="connsiteX139" fmla="*/ 1639667 w 4992467"/>
              <a:gd name="connsiteY139" fmla="*/ 2085975 h 2143125"/>
              <a:gd name="connsiteX140" fmla="*/ 1553942 w 4992467"/>
              <a:gd name="connsiteY140" fmla="*/ 2076450 h 2143125"/>
              <a:gd name="connsiteX141" fmla="*/ 1525367 w 4992467"/>
              <a:gd name="connsiteY141" fmla="*/ 2066925 h 2143125"/>
              <a:gd name="connsiteX142" fmla="*/ 687167 w 4992467"/>
              <a:gd name="connsiteY142" fmla="*/ 2085975 h 2143125"/>
              <a:gd name="connsiteX143" fmla="*/ 620492 w 4992467"/>
              <a:gd name="connsiteY143" fmla="*/ 2076450 h 2143125"/>
              <a:gd name="connsiteX144" fmla="*/ 572867 w 4992467"/>
              <a:gd name="connsiteY14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30517 w 4992467"/>
              <a:gd name="connsiteY113" fmla="*/ 1495425 h 2143125"/>
              <a:gd name="connsiteX114" fmla="*/ 4601942 w 4992467"/>
              <a:gd name="connsiteY114" fmla="*/ 1514475 h 2143125"/>
              <a:gd name="connsiteX115" fmla="*/ 4535267 w 4992467"/>
              <a:gd name="connsiteY115" fmla="*/ 1590675 h 2143125"/>
              <a:gd name="connsiteX116" fmla="*/ 4497167 w 4992467"/>
              <a:gd name="connsiteY116" fmla="*/ 1647825 h 2143125"/>
              <a:gd name="connsiteX117" fmla="*/ 4478117 w 4992467"/>
              <a:gd name="connsiteY117" fmla="*/ 1676400 h 2143125"/>
              <a:gd name="connsiteX118" fmla="*/ 4449542 w 4992467"/>
              <a:gd name="connsiteY118" fmla="*/ 1704975 h 2143125"/>
              <a:gd name="connsiteX119" fmla="*/ 4401917 w 4992467"/>
              <a:gd name="connsiteY119" fmla="*/ 1762125 h 2143125"/>
              <a:gd name="connsiteX120" fmla="*/ 4363817 w 4992467"/>
              <a:gd name="connsiteY120" fmla="*/ 1809750 h 2143125"/>
              <a:gd name="connsiteX121" fmla="*/ 4335242 w 4992467"/>
              <a:gd name="connsiteY121" fmla="*/ 1866900 h 2143125"/>
              <a:gd name="connsiteX122" fmla="*/ 4306667 w 4992467"/>
              <a:gd name="connsiteY122" fmla="*/ 1895475 h 2143125"/>
              <a:gd name="connsiteX123" fmla="*/ 4268567 w 4992467"/>
              <a:gd name="connsiteY123" fmla="*/ 1952625 h 2143125"/>
              <a:gd name="connsiteX124" fmla="*/ 4230467 w 4992467"/>
              <a:gd name="connsiteY124" fmla="*/ 2009775 h 2143125"/>
              <a:gd name="connsiteX125" fmla="*/ 4220942 w 4992467"/>
              <a:gd name="connsiteY125" fmla="*/ 2038350 h 2143125"/>
              <a:gd name="connsiteX126" fmla="*/ 4154267 w 4992467"/>
              <a:gd name="connsiteY126" fmla="*/ 2114550 h 2143125"/>
              <a:gd name="connsiteX127" fmla="*/ 4106642 w 4992467"/>
              <a:gd name="connsiteY127" fmla="*/ 2124075 h 2143125"/>
              <a:gd name="connsiteX128" fmla="*/ 3906617 w 4992467"/>
              <a:gd name="connsiteY128" fmla="*/ 2143125 h 2143125"/>
              <a:gd name="connsiteX129" fmla="*/ 3458942 w 4992467"/>
              <a:gd name="connsiteY129" fmla="*/ 2124075 h 2143125"/>
              <a:gd name="connsiteX130" fmla="*/ 3344642 w 4992467"/>
              <a:gd name="connsiteY130" fmla="*/ 2095500 h 2143125"/>
              <a:gd name="connsiteX131" fmla="*/ 3297017 w 4992467"/>
              <a:gd name="connsiteY131" fmla="*/ 2085975 h 2143125"/>
              <a:gd name="connsiteX132" fmla="*/ 3068417 w 4992467"/>
              <a:gd name="connsiteY132" fmla="*/ 2095500 h 2143125"/>
              <a:gd name="connsiteX133" fmla="*/ 3030317 w 4992467"/>
              <a:gd name="connsiteY133" fmla="*/ 2105025 h 2143125"/>
              <a:gd name="connsiteX134" fmla="*/ 2925542 w 4992467"/>
              <a:gd name="connsiteY134" fmla="*/ 2114550 h 2143125"/>
              <a:gd name="connsiteX135" fmla="*/ 2858867 w 4992467"/>
              <a:gd name="connsiteY135" fmla="*/ 2124075 h 2143125"/>
              <a:gd name="connsiteX136" fmla="*/ 2011142 w 4992467"/>
              <a:gd name="connsiteY136" fmla="*/ 2114550 h 2143125"/>
              <a:gd name="connsiteX137" fmla="*/ 1887317 w 4992467"/>
              <a:gd name="connsiteY137" fmla="*/ 2095500 h 2143125"/>
              <a:gd name="connsiteX138" fmla="*/ 1639667 w 4992467"/>
              <a:gd name="connsiteY138" fmla="*/ 2085975 h 2143125"/>
              <a:gd name="connsiteX139" fmla="*/ 1553942 w 4992467"/>
              <a:gd name="connsiteY139" fmla="*/ 2076450 h 2143125"/>
              <a:gd name="connsiteX140" fmla="*/ 1525367 w 4992467"/>
              <a:gd name="connsiteY140" fmla="*/ 2066925 h 2143125"/>
              <a:gd name="connsiteX141" fmla="*/ 687167 w 4992467"/>
              <a:gd name="connsiteY141" fmla="*/ 2085975 h 2143125"/>
              <a:gd name="connsiteX142" fmla="*/ 620492 w 4992467"/>
              <a:gd name="connsiteY142" fmla="*/ 2076450 h 2143125"/>
              <a:gd name="connsiteX143" fmla="*/ 572867 w 4992467"/>
              <a:gd name="connsiteY14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801967 w 4992467"/>
              <a:gd name="connsiteY109" fmla="*/ 1238250 h 2143125"/>
              <a:gd name="connsiteX110" fmla="*/ 4773392 w 4992467"/>
              <a:gd name="connsiteY110" fmla="*/ 1266825 h 2143125"/>
              <a:gd name="connsiteX111" fmla="*/ 4725767 w 4992467"/>
              <a:gd name="connsiteY111" fmla="*/ 1352550 h 2143125"/>
              <a:gd name="connsiteX112" fmla="*/ 4678142 w 4992467"/>
              <a:gd name="connsiteY112" fmla="*/ 1409700 h 2143125"/>
              <a:gd name="connsiteX113" fmla="*/ 4601942 w 4992467"/>
              <a:gd name="connsiteY113" fmla="*/ 1514475 h 2143125"/>
              <a:gd name="connsiteX114" fmla="*/ 4535267 w 4992467"/>
              <a:gd name="connsiteY114" fmla="*/ 1590675 h 2143125"/>
              <a:gd name="connsiteX115" fmla="*/ 4497167 w 4992467"/>
              <a:gd name="connsiteY115" fmla="*/ 1647825 h 2143125"/>
              <a:gd name="connsiteX116" fmla="*/ 4478117 w 4992467"/>
              <a:gd name="connsiteY116" fmla="*/ 1676400 h 2143125"/>
              <a:gd name="connsiteX117" fmla="*/ 4449542 w 4992467"/>
              <a:gd name="connsiteY117" fmla="*/ 1704975 h 2143125"/>
              <a:gd name="connsiteX118" fmla="*/ 4401917 w 4992467"/>
              <a:gd name="connsiteY118" fmla="*/ 1762125 h 2143125"/>
              <a:gd name="connsiteX119" fmla="*/ 4363817 w 4992467"/>
              <a:gd name="connsiteY119" fmla="*/ 1809750 h 2143125"/>
              <a:gd name="connsiteX120" fmla="*/ 4335242 w 4992467"/>
              <a:gd name="connsiteY120" fmla="*/ 1866900 h 2143125"/>
              <a:gd name="connsiteX121" fmla="*/ 4306667 w 4992467"/>
              <a:gd name="connsiteY121" fmla="*/ 1895475 h 2143125"/>
              <a:gd name="connsiteX122" fmla="*/ 4268567 w 4992467"/>
              <a:gd name="connsiteY122" fmla="*/ 1952625 h 2143125"/>
              <a:gd name="connsiteX123" fmla="*/ 4230467 w 4992467"/>
              <a:gd name="connsiteY123" fmla="*/ 2009775 h 2143125"/>
              <a:gd name="connsiteX124" fmla="*/ 4220942 w 4992467"/>
              <a:gd name="connsiteY124" fmla="*/ 2038350 h 2143125"/>
              <a:gd name="connsiteX125" fmla="*/ 4154267 w 4992467"/>
              <a:gd name="connsiteY125" fmla="*/ 2114550 h 2143125"/>
              <a:gd name="connsiteX126" fmla="*/ 4106642 w 4992467"/>
              <a:gd name="connsiteY126" fmla="*/ 2124075 h 2143125"/>
              <a:gd name="connsiteX127" fmla="*/ 3906617 w 4992467"/>
              <a:gd name="connsiteY127" fmla="*/ 2143125 h 2143125"/>
              <a:gd name="connsiteX128" fmla="*/ 3458942 w 4992467"/>
              <a:gd name="connsiteY128" fmla="*/ 2124075 h 2143125"/>
              <a:gd name="connsiteX129" fmla="*/ 3344642 w 4992467"/>
              <a:gd name="connsiteY129" fmla="*/ 2095500 h 2143125"/>
              <a:gd name="connsiteX130" fmla="*/ 3297017 w 4992467"/>
              <a:gd name="connsiteY130" fmla="*/ 2085975 h 2143125"/>
              <a:gd name="connsiteX131" fmla="*/ 3068417 w 4992467"/>
              <a:gd name="connsiteY131" fmla="*/ 2095500 h 2143125"/>
              <a:gd name="connsiteX132" fmla="*/ 3030317 w 4992467"/>
              <a:gd name="connsiteY132" fmla="*/ 2105025 h 2143125"/>
              <a:gd name="connsiteX133" fmla="*/ 2925542 w 4992467"/>
              <a:gd name="connsiteY133" fmla="*/ 2114550 h 2143125"/>
              <a:gd name="connsiteX134" fmla="*/ 2858867 w 4992467"/>
              <a:gd name="connsiteY134" fmla="*/ 2124075 h 2143125"/>
              <a:gd name="connsiteX135" fmla="*/ 2011142 w 4992467"/>
              <a:gd name="connsiteY135" fmla="*/ 2114550 h 2143125"/>
              <a:gd name="connsiteX136" fmla="*/ 1887317 w 4992467"/>
              <a:gd name="connsiteY136" fmla="*/ 2095500 h 2143125"/>
              <a:gd name="connsiteX137" fmla="*/ 1639667 w 4992467"/>
              <a:gd name="connsiteY137" fmla="*/ 2085975 h 2143125"/>
              <a:gd name="connsiteX138" fmla="*/ 1553942 w 4992467"/>
              <a:gd name="connsiteY138" fmla="*/ 2076450 h 2143125"/>
              <a:gd name="connsiteX139" fmla="*/ 1525367 w 4992467"/>
              <a:gd name="connsiteY139" fmla="*/ 2066925 h 2143125"/>
              <a:gd name="connsiteX140" fmla="*/ 687167 w 4992467"/>
              <a:gd name="connsiteY140" fmla="*/ 2085975 h 2143125"/>
              <a:gd name="connsiteX141" fmla="*/ 620492 w 4992467"/>
              <a:gd name="connsiteY141" fmla="*/ 2076450 h 2143125"/>
              <a:gd name="connsiteX142" fmla="*/ 572867 w 4992467"/>
              <a:gd name="connsiteY14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906742 w 4992467"/>
              <a:gd name="connsiteY107" fmla="*/ 1104900 h 2143125"/>
              <a:gd name="connsiteX108" fmla="*/ 4821017 w 4992467"/>
              <a:gd name="connsiteY108" fmla="*/ 1209675 h 2143125"/>
              <a:gd name="connsiteX109" fmla="*/ 4773392 w 4992467"/>
              <a:gd name="connsiteY109" fmla="*/ 1266825 h 2143125"/>
              <a:gd name="connsiteX110" fmla="*/ 4725767 w 4992467"/>
              <a:gd name="connsiteY110" fmla="*/ 1352550 h 2143125"/>
              <a:gd name="connsiteX111" fmla="*/ 4678142 w 4992467"/>
              <a:gd name="connsiteY111" fmla="*/ 1409700 h 2143125"/>
              <a:gd name="connsiteX112" fmla="*/ 4601942 w 4992467"/>
              <a:gd name="connsiteY112" fmla="*/ 1514475 h 2143125"/>
              <a:gd name="connsiteX113" fmla="*/ 4535267 w 4992467"/>
              <a:gd name="connsiteY113" fmla="*/ 1590675 h 2143125"/>
              <a:gd name="connsiteX114" fmla="*/ 4497167 w 4992467"/>
              <a:gd name="connsiteY114" fmla="*/ 1647825 h 2143125"/>
              <a:gd name="connsiteX115" fmla="*/ 4478117 w 4992467"/>
              <a:gd name="connsiteY115" fmla="*/ 1676400 h 2143125"/>
              <a:gd name="connsiteX116" fmla="*/ 4449542 w 4992467"/>
              <a:gd name="connsiteY116" fmla="*/ 1704975 h 2143125"/>
              <a:gd name="connsiteX117" fmla="*/ 4401917 w 4992467"/>
              <a:gd name="connsiteY117" fmla="*/ 1762125 h 2143125"/>
              <a:gd name="connsiteX118" fmla="*/ 4363817 w 4992467"/>
              <a:gd name="connsiteY118" fmla="*/ 1809750 h 2143125"/>
              <a:gd name="connsiteX119" fmla="*/ 4335242 w 4992467"/>
              <a:gd name="connsiteY119" fmla="*/ 1866900 h 2143125"/>
              <a:gd name="connsiteX120" fmla="*/ 4306667 w 4992467"/>
              <a:gd name="connsiteY120" fmla="*/ 1895475 h 2143125"/>
              <a:gd name="connsiteX121" fmla="*/ 4268567 w 4992467"/>
              <a:gd name="connsiteY121" fmla="*/ 1952625 h 2143125"/>
              <a:gd name="connsiteX122" fmla="*/ 4230467 w 4992467"/>
              <a:gd name="connsiteY122" fmla="*/ 2009775 h 2143125"/>
              <a:gd name="connsiteX123" fmla="*/ 4220942 w 4992467"/>
              <a:gd name="connsiteY123" fmla="*/ 2038350 h 2143125"/>
              <a:gd name="connsiteX124" fmla="*/ 4154267 w 4992467"/>
              <a:gd name="connsiteY124" fmla="*/ 2114550 h 2143125"/>
              <a:gd name="connsiteX125" fmla="*/ 4106642 w 4992467"/>
              <a:gd name="connsiteY125" fmla="*/ 2124075 h 2143125"/>
              <a:gd name="connsiteX126" fmla="*/ 3906617 w 4992467"/>
              <a:gd name="connsiteY126" fmla="*/ 2143125 h 2143125"/>
              <a:gd name="connsiteX127" fmla="*/ 3458942 w 4992467"/>
              <a:gd name="connsiteY127" fmla="*/ 2124075 h 2143125"/>
              <a:gd name="connsiteX128" fmla="*/ 3344642 w 4992467"/>
              <a:gd name="connsiteY128" fmla="*/ 2095500 h 2143125"/>
              <a:gd name="connsiteX129" fmla="*/ 3297017 w 4992467"/>
              <a:gd name="connsiteY129" fmla="*/ 2085975 h 2143125"/>
              <a:gd name="connsiteX130" fmla="*/ 3068417 w 4992467"/>
              <a:gd name="connsiteY130" fmla="*/ 2095500 h 2143125"/>
              <a:gd name="connsiteX131" fmla="*/ 3030317 w 4992467"/>
              <a:gd name="connsiteY131" fmla="*/ 2105025 h 2143125"/>
              <a:gd name="connsiteX132" fmla="*/ 2925542 w 4992467"/>
              <a:gd name="connsiteY132" fmla="*/ 2114550 h 2143125"/>
              <a:gd name="connsiteX133" fmla="*/ 2858867 w 4992467"/>
              <a:gd name="connsiteY133" fmla="*/ 2124075 h 2143125"/>
              <a:gd name="connsiteX134" fmla="*/ 2011142 w 4992467"/>
              <a:gd name="connsiteY134" fmla="*/ 2114550 h 2143125"/>
              <a:gd name="connsiteX135" fmla="*/ 1887317 w 4992467"/>
              <a:gd name="connsiteY135" fmla="*/ 2095500 h 2143125"/>
              <a:gd name="connsiteX136" fmla="*/ 1639667 w 4992467"/>
              <a:gd name="connsiteY136" fmla="*/ 2085975 h 2143125"/>
              <a:gd name="connsiteX137" fmla="*/ 1553942 w 4992467"/>
              <a:gd name="connsiteY137" fmla="*/ 2076450 h 2143125"/>
              <a:gd name="connsiteX138" fmla="*/ 1525367 w 4992467"/>
              <a:gd name="connsiteY138" fmla="*/ 2066925 h 2143125"/>
              <a:gd name="connsiteX139" fmla="*/ 687167 w 4992467"/>
              <a:gd name="connsiteY139" fmla="*/ 2085975 h 2143125"/>
              <a:gd name="connsiteX140" fmla="*/ 620492 w 4992467"/>
              <a:gd name="connsiteY140" fmla="*/ 2076450 h 2143125"/>
              <a:gd name="connsiteX141" fmla="*/ 572867 w 4992467"/>
              <a:gd name="connsiteY14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821017 w 4992467"/>
              <a:gd name="connsiteY107" fmla="*/ 1209675 h 2143125"/>
              <a:gd name="connsiteX108" fmla="*/ 4773392 w 4992467"/>
              <a:gd name="connsiteY108" fmla="*/ 1266825 h 2143125"/>
              <a:gd name="connsiteX109" fmla="*/ 4725767 w 4992467"/>
              <a:gd name="connsiteY109" fmla="*/ 1352550 h 2143125"/>
              <a:gd name="connsiteX110" fmla="*/ 4678142 w 4992467"/>
              <a:gd name="connsiteY110" fmla="*/ 1409700 h 2143125"/>
              <a:gd name="connsiteX111" fmla="*/ 4601942 w 4992467"/>
              <a:gd name="connsiteY111" fmla="*/ 1514475 h 2143125"/>
              <a:gd name="connsiteX112" fmla="*/ 4535267 w 4992467"/>
              <a:gd name="connsiteY112" fmla="*/ 1590675 h 2143125"/>
              <a:gd name="connsiteX113" fmla="*/ 4497167 w 4992467"/>
              <a:gd name="connsiteY113" fmla="*/ 1647825 h 2143125"/>
              <a:gd name="connsiteX114" fmla="*/ 4478117 w 4992467"/>
              <a:gd name="connsiteY114" fmla="*/ 1676400 h 2143125"/>
              <a:gd name="connsiteX115" fmla="*/ 4449542 w 4992467"/>
              <a:gd name="connsiteY115" fmla="*/ 1704975 h 2143125"/>
              <a:gd name="connsiteX116" fmla="*/ 4401917 w 4992467"/>
              <a:gd name="connsiteY116" fmla="*/ 1762125 h 2143125"/>
              <a:gd name="connsiteX117" fmla="*/ 4363817 w 4992467"/>
              <a:gd name="connsiteY117" fmla="*/ 1809750 h 2143125"/>
              <a:gd name="connsiteX118" fmla="*/ 4335242 w 4992467"/>
              <a:gd name="connsiteY118" fmla="*/ 1866900 h 2143125"/>
              <a:gd name="connsiteX119" fmla="*/ 4306667 w 4992467"/>
              <a:gd name="connsiteY119" fmla="*/ 1895475 h 2143125"/>
              <a:gd name="connsiteX120" fmla="*/ 4268567 w 4992467"/>
              <a:gd name="connsiteY120" fmla="*/ 1952625 h 2143125"/>
              <a:gd name="connsiteX121" fmla="*/ 4230467 w 4992467"/>
              <a:gd name="connsiteY121" fmla="*/ 2009775 h 2143125"/>
              <a:gd name="connsiteX122" fmla="*/ 4220942 w 4992467"/>
              <a:gd name="connsiteY122" fmla="*/ 2038350 h 2143125"/>
              <a:gd name="connsiteX123" fmla="*/ 4154267 w 4992467"/>
              <a:gd name="connsiteY123" fmla="*/ 2114550 h 2143125"/>
              <a:gd name="connsiteX124" fmla="*/ 4106642 w 4992467"/>
              <a:gd name="connsiteY124" fmla="*/ 2124075 h 2143125"/>
              <a:gd name="connsiteX125" fmla="*/ 3906617 w 4992467"/>
              <a:gd name="connsiteY125" fmla="*/ 2143125 h 2143125"/>
              <a:gd name="connsiteX126" fmla="*/ 3458942 w 4992467"/>
              <a:gd name="connsiteY126" fmla="*/ 2124075 h 2143125"/>
              <a:gd name="connsiteX127" fmla="*/ 3344642 w 4992467"/>
              <a:gd name="connsiteY127" fmla="*/ 2095500 h 2143125"/>
              <a:gd name="connsiteX128" fmla="*/ 3297017 w 4992467"/>
              <a:gd name="connsiteY128" fmla="*/ 2085975 h 2143125"/>
              <a:gd name="connsiteX129" fmla="*/ 3068417 w 4992467"/>
              <a:gd name="connsiteY129" fmla="*/ 2095500 h 2143125"/>
              <a:gd name="connsiteX130" fmla="*/ 3030317 w 4992467"/>
              <a:gd name="connsiteY130" fmla="*/ 2105025 h 2143125"/>
              <a:gd name="connsiteX131" fmla="*/ 2925542 w 4992467"/>
              <a:gd name="connsiteY131" fmla="*/ 2114550 h 2143125"/>
              <a:gd name="connsiteX132" fmla="*/ 2858867 w 4992467"/>
              <a:gd name="connsiteY132" fmla="*/ 2124075 h 2143125"/>
              <a:gd name="connsiteX133" fmla="*/ 2011142 w 4992467"/>
              <a:gd name="connsiteY133" fmla="*/ 2114550 h 2143125"/>
              <a:gd name="connsiteX134" fmla="*/ 1887317 w 4992467"/>
              <a:gd name="connsiteY134" fmla="*/ 2095500 h 2143125"/>
              <a:gd name="connsiteX135" fmla="*/ 1639667 w 4992467"/>
              <a:gd name="connsiteY135" fmla="*/ 2085975 h 2143125"/>
              <a:gd name="connsiteX136" fmla="*/ 1553942 w 4992467"/>
              <a:gd name="connsiteY136" fmla="*/ 2076450 h 2143125"/>
              <a:gd name="connsiteX137" fmla="*/ 1525367 w 4992467"/>
              <a:gd name="connsiteY137" fmla="*/ 2066925 h 2143125"/>
              <a:gd name="connsiteX138" fmla="*/ 687167 w 4992467"/>
              <a:gd name="connsiteY138" fmla="*/ 2085975 h 2143125"/>
              <a:gd name="connsiteX139" fmla="*/ 620492 w 4992467"/>
              <a:gd name="connsiteY139" fmla="*/ 2076450 h 2143125"/>
              <a:gd name="connsiteX140" fmla="*/ 572867 w 4992467"/>
              <a:gd name="connsiteY14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73392 w 4992467"/>
              <a:gd name="connsiteY107" fmla="*/ 1266825 h 2143125"/>
              <a:gd name="connsiteX108" fmla="*/ 4725767 w 4992467"/>
              <a:gd name="connsiteY108" fmla="*/ 1352550 h 2143125"/>
              <a:gd name="connsiteX109" fmla="*/ 4678142 w 4992467"/>
              <a:gd name="connsiteY109" fmla="*/ 1409700 h 2143125"/>
              <a:gd name="connsiteX110" fmla="*/ 4601942 w 4992467"/>
              <a:gd name="connsiteY110" fmla="*/ 1514475 h 2143125"/>
              <a:gd name="connsiteX111" fmla="*/ 4535267 w 4992467"/>
              <a:gd name="connsiteY111" fmla="*/ 1590675 h 2143125"/>
              <a:gd name="connsiteX112" fmla="*/ 4497167 w 4992467"/>
              <a:gd name="connsiteY112" fmla="*/ 1647825 h 2143125"/>
              <a:gd name="connsiteX113" fmla="*/ 4478117 w 4992467"/>
              <a:gd name="connsiteY113" fmla="*/ 1676400 h 2143125"/>
              <a:gd name="connsiteX114" fmla="*/ 4449542 w 4992467"/>
              <a:gd name="connsiteY114" fmla="*/ 1704975 h 2143125"/>
              <a:gd name="connsiteX115" fmla="*/ 4401917 w 4992467"/>
              <a:gd name="connsiteY115" fmla="*/ 1762125 h 2143125"/>
              <a:gd name="connsiteX116" fmla="*/ 4363817 w 4992467"/>
              <a:gd name="connsiteY116" fmla="*/ 1809750 h 2143125"/>
              <a:gd name="connsiteX117" fmla="*/ 4335242 w 4992467"/>
              <a:gd name="connsiteY117" fmla="*/ 1866900 h 2143125"/>
              <a:gd name="connsiteX118" fmla="*/ 4306667 w 4992467"/>
              <a:gd name="connsiteY118" fmla="*/ 1895475 h 2143125"/>
              <a:gd name="connsiteX119" fmla="*/ 4268567 w 4992467"/>
              <a:gd name="connsiteY119" fmla="*/ 1952625 h 2143125"/>
              <a:gd name="connsiteX120" fmla="*/ 4230467 w 4992467"/>
              <a:gd name="connsiteY120" fmla="*/ 2009775 h 2143125"/>
              <a:gd name="connsiteX121" fmla="*/ 4220942 w 4992467"/>
              <a:gd name="connsiteY121" fmla="*/ 2038350 h 2143125"/>
              <a:gd name="connsiteX122" fmla="*/ 4154267 w 4992467"/>
              <a:gd name="connsiteY122" fmla="*/ 2114550 h 2143125"/>
              <a:gd name="connsiteX123" fmla="*/ 4106642 w 4992467"/>
              <a:gd name="connsiteY123" fmla="*/ 2124075 h 2143125"/>
              <a:gd name="connsiteX124" fmla="*/ 3906617 w 4992467"/>
              <a:gd name="connsiteY124" fmla="*/ 2143125 h 2143125"/>
              <a:gd name="connsiteX125" fmla="*/ 3458942 w 4992467"/>
              <a:gd name="connsiteY125" fmla="*/ 2124075 h 2143125"/>
              <a:gd name="connsiteX126" fmla="*/ 3344642 w 4992467"/>
              <a:gd name="connsiteY126" fmla="*/ 2095500 h 2143125"/>
              <a:gd name="connsiteX127" fmla="*/ 3297017 w 4992467"/>
              <a:gd name="connsiteY127" fmla="*/ 2085975 h 2143125"/>
              <a:gd name="connsiteX128" fmla="*/ 3068417 w 4992467"/>
              <a:gd name="connsiteY128" fmla="*/ 2095500 h 2143125"/>
              <a:gd name="connsiteX129" fmla="*/ 3030317 w 4992467"/>
              <a:gd name="connsiteY129" fmla="*/ 2105025 h 2143125"/>
              <a:gd name="connsiteX130" fmla="*/ 2925542 w 4992467"/>
              <a:gd name="connsiteY130" fmla="*/ 2114550 h 2143125"/>
              <a:gd name="connsiteX131" fmla="*/ 2858867 w 4992467"/>
              <a:gd name="connsiteY131" fmla="*/ 2124075 h 2143125"/>
              <a:gd name="connsiteX132" fmla="*/ 2011142 w 4992467"/>
              <a:gd name="connsiteY132" fmla="*/ 2114550 h 2143125"/>
              <a:gd name="connsiteX133" fmla="*/ 1887317 w 4992467"/>
              <a:gd name="connsiteY133" fmla="*/ 2095500 h 2143125"/>
              <a:gd name="connsiteX134" fmla="*/ 1639667 w 4992467"/>
              <a:gd name="connsiteY134" fmla="*/ 2085975 h 2143125"/>
              <a:gd name="connsiteX135" fmla="*/ 1553942 w 4992467"/>
              <a:gd name="connsiteY135" fmla="*/ 2076450 h 2143125"/>
              <a:gd name="connsiteX136" fmla="*/ 1525367 w 4992467"/>
              <a:gd name="connsiteY136" fmla="*/ 2066925 h 2143125"/>
              <a:gd name="connsiteX137" fmla="*/ 687167 w 4992467"/>
              <a:gd name="connsiteY137" fmla="*/ 2085975 h 2143125"/>
              <a:gd name="connsiteX138" fmla="*/ 620492 w 4992467"/>
              <a:gd name="connsiteY138" fmla="*/ 2076450 h 2143125"/>
              <a:gd name="connsiteX139" fmla="*/ 572867 w 4992467"/>
              <a:gd name="connsiteY13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49542 w 4992467"/>
              <a:gd name="connsiteY113" fmla="*/ 1704975 h 2143125"/>
              <a:gd name="connsiteX114" fmla="*/ 4401917 w 4992467"/>
              <a:gd name="connsiteY114" fmla="*/ 1762125 h 2143125"/>
              <a:gd name="connsiteX115" fmla="*/ 4363817 w 4992467"/>
              <a:gd name="connsiteY115" fmla="*/ 1809750 h 2143125"/>
              <a:gd name="connsiteX116" fmla="*/ 4335242 w 4992467"/>
              <a:gd name="connsiteY116" fmla="*/ 1866900 h 2143125"/>
              <a:gd name="connsiteX117" fmla="*/ 4306667 w 4992467"/>
              <a:gd name="connsiteY117" fmla="*/ 1895475 h 2143125"/>
              <a:gd name="connsiteX118" fmla="*/ 4268567 w 4992467"/>
              <a:gd name="connsiteY118" fmla="*/ 1952625 h 2143125"/>
              <a:gd name="connsiteX119" fmla="*/ 4230467 w 4992467"/>
              <a:gd name="connsiteY119" fmla="*/ 2009775 h 2143125"/>
              <a:gd name="connsiteX120" fmla="*/ 4220942 w 4992467"/>
              <a:gd name="connsiteY120" fmla="*/ 2038350 h 2143125"/>
              <a:gd name="connsiteX121" fmla="*/ 4154267 w 4992467"/>
              <a:gd name="connsiteY121" fmla="*/ 2114550 h 2143125"/>
              <a:gd name="connsiteX122" fmla="*/ 4106642 w 4992467"/>
              <a:gd name="connsiteY122" fmla="*/ 2124075 h 2143125"/>
              <a:gd name="connsiteX123" fmla="*/ 3906617 w 4992467"/>
              <a:gd name="connsiteY123" fmla="*/ 2143125 h 2143125"/>
              <a:gd name="connsiteX124" fmla="*/ 3458942 w 4992467"/>
              <a:gd name="connsiteY124" fmla="*/ 2124075 h 2143125"/>
              <a:gd name="connsiteX125" fmla="*/ 3344642 w 4992467"/>
              <a:gd name="connsiteY125" fmla="*/ 2095500 h 2143125"/>
              <a:gd name="connsiteX126" fmla="*/ 3297017 w 4992467"/>
              <a:gd name="connsiteY126" fmla="*/ 2085975 h 2143125"/>
              <a:gd name="connsiteX127" fmla="*/ 3068417 w 4992467"/>
              <a:gd name="connsiteY127" fmla="*/ 2095500 h 2143125"/>
              <a:gd name="connsiteX128" fmla="*/ 3030317 w 4992467"/>
              <a:gd name="connsiteY128" fmla="*/ 2105025 h 2143125"/>
              <a:gd name="connsiteX129" fmla="*/ 2925542 w 4992467"/>
              <a:gd name="connsiteY129" fmla="*/ 2114550 h 2143125"/>
              <a:gd name="connsiteX130" fmla="*/ 2858867 w 4992467"/>
              <a:gd name="connsiteY130" fmla="*/ 2124075 h 2143125"/>
              <a:gd name="connsiteX131" fmla="*/ 2011142 w 4992467"/>
              <a:gd name="connsiteY131" fmla="*/ 2114550 h 2143125"/>
              <a:gd name="connsiteX132" fmla="*/ 1887317 w 4992467"/>
              <a:gd name="connsiteY132" fmla="*/ 2095500 h 2143125"/>
              <a:gd name="connsiteX133" fmla="*/ 1639667 w 4992467"/>
              <a:gd name="connsiteY133" fmla="*/ 2085975 h 2143125"/>
              <a:gd name="connsiteX134" fmla="*/ 1553942 w 4992467"/>
              <a:gd name="connsiteY134" fmla="*/ 2076450 h 2143125"/>
              <a:gd name="connsiteX135" fmla="*/ 1525367 w 4992467"/>
              <a:gd name="connsiteY135" fmla="*/ 2066925 h 2143125"/>
              <a:gd name="connsiteX136" fmla="*/ 687167 w 4992467"/>
              <a:gd name="connsiteY136" fmla="*/ 2085975 h 2143125"/>
              <a:gd name="connsiteX137" fmla="*/ 620492 w 4992467"/>
              <a:gd name="connsiteY137" fmla="*/ 2076450 h 2143125"/>
              <a:gd name="connsiteX138" fmla="*/ 572867 w 4992467"/>
              <a:gd name="connsiteY13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535267 w 4992467"/>
              <a:gd name="connsiteY110" fmla="*/ 1590675 h 2143125"/>
              <a:gd name="connsiteX111" fmla="*/ 4497167 w 4992467"/>
              <a:gd name="connsiteY111" fmla="*/ 1647825 h 2143125"/>
              <a:gd name="connsiteX112" fmla="*/ 4478117 w 4992467"/>
              <a:gd name="connsiteY112" fmla="*/ 1676400 h 2143125"/>
              <a:gd name="connsiteX113" fmla="*/ 4401917 w 4992467"/>
              <a:gd name="connsiteY113" fmla="*/ 1762125 h 2143125"/>
              <a:gd name="connsiteX114" fmla="*/ 4363817 w 4992467"/>
              <a:gd name="connsiteY114" fmla="*/ 1809750 h 2143125"/>
              <a:gd name="connsiteX115" fmla="*/ 4335242 w 4992467"/>
              <a:gd name="connsiteY115" fmla="*/ 1866900 h 2143125"/>
              <a:gd name="connsiteX116" fmla="*/ 4306667 w 4992467"/>
              <a:gd name="connsiteY116" fmla="*/ 1895475 h 2143125"/>
              <a:gd name="connsiteX117" fmla="*/ 4268567 w 4992467"/>
              <a:gd name="connsiteY117" fmla="*/ 1952625 h 2143125"/>
              <a:gd name="connsiteX118" fmla="*/ 4230467 w 4992467"/>
              <a:gd name="connsiteY118" fmla="*/ 2009775 h 2143125"/>
              <a:gd name="connsiteX119" fmla="*/ 4220942 w 4992467"/>
              <a:gd name="connsiteY119" fmla="*/ 2038350 h 2143125"/>
              <a:gd name="connsiteX120" fmla="*/ 4154267 w 4992467"/>
              <a:gd name="connsiteY120" fmla="*/ 2114550 h 2143125"/>
              <a:gd name="connsiteX121" fmla="*/ 4106642 w 4992467"/>
              <a:gd name="connsiteY121" fmla="*/ 2124075 h 2143125"/>
              <a:gd name="connsiteX122" fmla="*/ 3906617 w 4992467"/>
              <a:gd name="connsiteY122" fmla="*/ 2143125 h 2143125"/>
              <a:gd name="connsiteX123" fmla="*/ 3458942 w 4992467"/>
              <a:gd name="connsiteY123" fmla="*/ 2124075 h 2143125"/>
              <a:gd name="connsiteX124" fmla="*/ 3344642 w 4992467"/>
              <a:gd name="connsiteY124" fmla="*/ 2095500 h 2143125"/>
              <a:gd name="connsiteX125" fmla="*/ 3297017 w 4992467"/>
              <a:gd name="connsiteY125" fmla="*/ 2085975 h 2143125"/>
              <a:gd name="connsiteX126" fmla="*/ 3068417 w 4992467"/>
              <a:gd name="connsiteY126" fmla="*/ 2095500 h 2143125"/>
              <a:gd name="connsiteX127" fmla="*/ 3030317 w 4992467"/>
              <a:gd name="connsiteY127" fmla="*/ 2105025 h 2143125"/>
              <a:gd name="connsiteX128" fmla="*/ 2925542 w 4992467"/>
              <a:gd name="connsiteY128" fmla="*/ 2114550 h 2143125"/>
              <a:gd name="connsiteX129" fmla="*/ 2858867 w 4992467"/>
              <a:gd name="connsiteY129" fmla="*/ 2124075 h 2143125"/>
              <a:gd name="connsiteX130" fmla="*/ 2011142 w 4992467"/>
              <a:gd name="connsiteY130" fmla="*/ 2114550 h 2143125"/>
              <a:gd name="connsiteX131" fmla="*/ 1887317 w 4992467"/>
              <a:gd name="connsiteY131" fmla="*/ 2095500 h 2143125"/>
              <a:gd name="connsiteX132" fmla="*/ 1639667 w 4992467"/>
              <a:gd name="connsiteY132" fmla="*/ 2085975 h 2143125"/>
              <a:gd name="connsiteX133" fmla="*/ 1553942 w 4992467"/>
              <a:gd name="connsiteY133" fmla="*/ 2076450 h 2143125"/>
              <a:gd name="connsiteX134" fmla="*/ 1525367 w 4992467"/>
              <a:gd name="connsiteY134" fmla="*/ 2066925 h 2143125"/>
              <a:gd name="connsiteX135" fmla="*/ 687167 w 4992467"/>
              <a:gd name="connsiteY135" fmla="*/ 2085975 h 2143125"/>
              <a:gd name="connsiteX136" fmla="*/ 620492 w 4992467"/>
              <a:gd name="connsiteY136" fmla="*/ 2076450 h 2143125"/>
              <a:gd name="connsiteX137" fmla="*/ 572867 w 4992467"/>
              <a:gd name="connsiteY13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601942 w 4992467"/>
              <a:gd name="connsiteY109" fmla="*/ 1514475 h 2143125"/>
              <a:gd name="connsiteX110" fmla="*/ 4497167 w 4992467"/>
              <a:gd name="connsiteY110" fmla="*/ 1647825 h 2143125"/>
              <a:gd name="connsiteX111" fmla="*/ 4478117 w 4992467"/>
              <a:gd name="connsiteY111" fmla="*/ 1676400 h 2143125"/>
              <a:gd name="connsiteX112" fmla="*/ 4401917 w 4992467"/>
              <a:gd name="connsiteY112" fmla="*/ 1762125 h 2143125"/>
              <a:gd name="connsiteX113" fmla="*/ 4363817 w 4992467"/>
              <a:gd name="connsiteY113" fmla="*/ 1809750 h 2143125"/>
              <a:gd name="connsiteX114" fmla="*/ 4335242 w 4992467"/>
              <a:gd name="connsiteY114" fmla="*/ 1866900 h 2143125"/>
              <a:gd name="connsiteX115" fmla="*/ 4306667 w 4992467"/>
              <a:gd name="connsiteY115" fmla="*/ 1895475 h 2143125"/>
              <a:gd name="connsiteX116" fmla="*/ 4268567 w 4992467"/>
              <a:gd name="connsiteY116" fmla="*/ 1952625 h 2143125"/>
              <a:gd name="connsiteX117" fmla="*/ 4230467 w 4992467"/>
              <a:gd name="connsiteY117" fmla="*/ 2009775 h 2143125"/>
              <a:gd name="connsiteX118" fmla="*/ 4220942 w 4992467"/>
              <a:gd name="connsiteY118" fmla="*/ 2038350 h 2143125"/>
              <a:gd name="connsiteX119" fmla="*/ 4154267 w 4992467"/>
              <a:gd name="connsiteY119" fmla="*/ 2114550 h 2143125"/>
              <a:gd name="connsiteX120" fmla="*/ 4106642 w 4992467"/>
              <a:gd name="connsiteY120" fmla="*/ 2124075 h 2143125"/>
              <a:gd name="connsiteX121" fmla="*/ 3906617 w 4992467"/>
              <a:gd name="connsiteY121" fmla="*/ 2143125 h 2143125"/>
              <a:gd name="connsiteX122" fmla="*/ 3458942 w 4992467"/>
              <a:gd name="connsiteY122" fmla="*/ 2124075 h 2143125"/>
              <a:gd name="connsiteX123" fmla="*/ 3344642 w 4992467"/>
              <a:gd name="connsiteY123" fmla="*/ 2095500 h 2143125"/>
              <a:gd name="connsiteX124" fmla="*/ 3297017 w 4992467"/>
              <a:gd name="connsiteY124" fmla="*/ 2085975 h 2143125"/>
              <a:gd name="connsiteX125" fmla="*/ 3068417 w 4992467"/>
              <a:gd name="connsiteY125" fmla="*/ 2095500 h 2143125"/>
              <a:gd name="connsiteX126" fmla="*/ 3030317 w 4992467"/>
              <a:gd name="connsiteY126" fmla="*/ 2105025 h 2143125"/>
              <a:gd name="connsiteX127" fmla="*/ 2925542 w 4992467"/>
              <a:gd name="connsiteY127" fmla="*/ 2114550 h 2143125"/>
              <a:gd name="connsiteX128" fmla="*/ 2858867 w 4992467"/>
              <a:gd name="connsiteY128" fmla="*/ 2124075 h 2143125"/>
              <a:gd name="connsiteX129" fmla="*/ 2011142 w 4992467"/>
              <a:gd name="connsiteY129" fmla="*/ 2114550 h 2143125"/>
              <a:gd name="connsiteX130" fmla="*/ 1887317 w 4992467"/>
              <a:gd name="connsiteY130" fmla="*/ 2095500 h 2143125"/>
              <a:gd name="connsiteX131" fmla="*/ 1639667 w 4992467"/>
              <a:gd name="connsiteY131" fmla="*/ 2085975 h 2143125"/>
              <a:gd name="connsiteX132" fmla="*/ 1553942 w 4992467"/>
              <a:gd name="connsiteY132" fmla="*/ 2076450 h 2143125"/>
              <a:gd name="connsiteX133" fmla="*/ 1525367 w 4992467"/>
              <a:gd name="connsiteY133" fmla="*/ 2066925 h 2143125"/>
              <a:gd name="connsiteX134" fmla="*/ 687167 w 4992467"/>
              <a:gd name="connsiteY134" fmla="*/ 2085975 h 2143125"/>
              <a:gd name="connsiteX135" fmla="*/ 620492 w 4992467"/>
              <a:gd name="connsiteY135" fmla="*/ 2076450 h 2143125"/>
              <a:gd name="connsiteX136" fmla="*/ 572867 w 4992467"/>
              <a:gd name="connsiteY13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678142 w 4992467"/>
              <a:gd name="connsiteY108" fmla="*/ 1409700 h 2143125"/>
              <a:gd name="connsiteX109" fmla="*/ 4497167 w 4992467"/>
              <a:gd name="connsiteY109" fmla="*/ 1647825 h 2143125"/>
              <a:gd name="connsiteX110" fmla="*/ 4478117 w 4992467"/>
              <a:gd name="connsiteY110" fmla="*/ 1676400 h 2143125"/>
              <a:gd name="connsiteX111" fmla="*/ 4401917 w 4992467"/>
              <a:gd name="connsiteY111" fmla="*/ 1762125 h 2143125"/>
              <a:gd name="connsiteX112" fmla="*/ 4363817 w 4992467"/>
              <a:gd name="connsiteY112" fmla="*/ 1809750 h 2143125"/>
              <a:gd name="connsiteX113" fmla="*/ 4335242 w 4992467"/>
              <a:gd name="connsiteY113" fmla="*/ 1866900 h 2143125"/>
              <a:gd name="connsiteX114" fmla="*/ 4306667 w 4992467"/>
              <a:gd name="connsiteY114" fmla="*/ 1895475 h 2143125"/>
              <a:gd name="connsiteX115" fmla="*/ 4268567 w 4992467"/>
              <a:gd name="connsiteY115" fmla="*/ 1952625 h 2143125"/>
              <a:gd name="connsiteX116" fmla="*/ 4230467 w 4992467"/>
              <a:gd name="connsiteY116" fmla="*/ 2009775 h 2143125"/>
              <a:gd name="connsiteX117" fmla="*/ 4220942 w 4992467"/>
              <a:gd name="connsiteY117" fmla="*/ 2038350 h 2143125"/>
              <a:gd name="connsiteX118" fmla="*/ 4154267 w 4992467"/>
              <a:gd name="connsiteY118" fmla="*/ 2114550 h 2143125"/>
              <a:gd name="connsiteX119" fmla="*/ 4106642 w 4992467"/>
              <a:gd name="connsiteY119" fmla="*/ 2124075 h 2143125"/>
              <a:gd name="connsiteX120" fmla="*/ 3906617 w 4992467"/>
              <a:gd name="connsiteY120" fmla="*/ 2143125 h 2143125"/>
              <a:gd name="connsiteX121" fmla="*/ 3458942 w 4992467"/>
              <a:gd name="connsiteY121" fmla="*/ 2124075 h 2143125"/>
              <a:gd name="connsiteX122" fmla="*/ 3344642 w 4992467"/>
              <a:gd name="connsiteY122" fmla="*/ 2095500 h 2143125"/>
              <a:gd name="connsiteX123" fmla="*/ 3297017 w 4992467"/>
              <a:gd name="connsiteY123" fmla="*/ 2085975 h 2143125"/>
              <a:gd name="connsiteX124" fmla="*/ 3068417 w 4992467"/>
              <a:gd name="connsiteY124" fmla="*/ 2095500 h 2143125"/>
              <a:gd name="connsiteX125" fmla="*/ 3030317 w 4992467"/>
              <a:gd name="connsiteY125" fmla="*/ 2105025 h 2143125"/>
              <a:gd name="connsiteX126" fmla="*/ 2925542 w 4992467"/>
              <a:gd name="connsiteY126" fmla="*/ 2114550 h 2143125"/>
              <a:gd name="connsiteX127" fmla="*/ 2858867 w 4992467"/>
              <a:gd name="connsiteY127" fmla="*/ 2124075 h 2143125"/>
              <a:gd name="connsiteX128" fmla="*/ 2011142 w 4992467"/>
              <a:gd name="connsiteY128" fmla="*/ 2114550 h 2143125"/>
              <a:gd name="connsiteX129" fmla="*/ 1887317 w 4992467"/>
              <a:gd name="connsiteY129" fmla="*/ 2095500 h 2143125"/>
              <a:gd name="connsiteX130" fmla="*/ 1639667 w 4992467"/>
              <a:gd name="connsiteY130" fmla="*/ 2085975 h 2143125"/>
              <a:gd name="connsiteX131" fmla="*/ 1553942 w 4992467"/>
              <a:gd name="connsiteY131" fmla="*/ 2076450 h 2143125"/>
              <a:gd name="connsiteX132" fmla="*/ 1525367 w 4992467"/>
              <a:gd name="connsiteY132" fmla="*/ 2066925 h 2143125"/>
              <a:gd name="connsiteX133" fmla="*/ 687167 w 4992467"/>
              <a:gd name="connsiteY133" fmla="*/ 2085975 h 2143125"/>
              <a:gd name="connsiteX134" fmla="*/ 620492 w 4992467"/>
              <a:gd name="connsiteY134" fmla="*/ 2076450 h 2143125"/>
              <a:gd name="connsiteX135" fmla="*/ 572867 w 4992467"/>
              <a:gd name="connsiteY13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725767 w 4992467"/>
              <a:gd name="connsiteY107" fmla="*/ 1352550 h 2143125"/>
              <a:gd name="connsiteX108" fmla="*/ 4497167 w 4992467"/>
              <a:gd name="connsiteY108" fmla="*/ 1647825 h 2143125"/>
              <a:gd name="connsiteX109" fmla="*/ 4478117 w 4992467"/>
              <a:gd name="connsiteY109" fmla="*/ 1676400 h 2143125"/>
              <a:gd name="connsiteX110" fmla="*/ 4401917 w 4992467"/>
              <a:gd name="connsiteY110" fmla="*/ 1762125 h 2143125"/>
              <a:gd name="connsiteX111" fmla="*/ 4363817 w 4992467"/>
              <a:gd name="connsiteY111" fmla="*/ 1809750 h 2143125"/>
              <a:gd name="connsiteX112" fmla="*/ 4335242 w 4992467"/>
              <a:gd name="connsiteY112" fmla="*/ 1866900 h 2143125"/>
              <a:gd name="connsiteX113" fmla="*/ 4306667 w 4992467"/>
              <a:gd name="connsiteY113" fmla="*/ 1895475 h 2143125"/>
              <a:gd name="connsiteX114" fmla="*/ 4268567 w 4992467"/>
              <a:gd name="connsiteY114" fmla="*/ 1952625 h 2143125"/>
              <a:gd name="connsiteX115" fmla="*/ 4230467 w 4992467"/>
              <a:gd name="connsiteY115" fmla="*/ 2009775 h 2143125"/>
              <a:gd name="connsiteX116" fmla="*/ 4220942 w 4992467"/>
              <a:gd name="connsiteY116" fmla="*/ 2038350 h 2143125"/>
              <a:gd name="connsiteX117" fmla="*/ 4154267 w 4992467"/>
              <a:gd name="connsiteY117" fmla="*/ 2114550 h 2143125"/>
              <a:gd name="connsiteX118" fmla="*/ 4106642 w 4992467"/>
              <a:gd name="connsiteY118" fmla="*/ 2124075 h 2143125"/>
              <a:gd name="connsiteX119" fmla="*/ 3906617 w 4992467"/>
              <a:gd name="connsiteY119" fmla="*/ 2143125 h 2143125"/>
              <a:gd name="connsiteX120" fmla="*/ 3458942 w 4992467"/>
              <a:gd name="connsiteY120" fmla="*/ 2124075 h 2143125"/>
              <a:gd name="connsiteX121" fmla="*/ 3344642 w 4992467"/>
              <a:gd name="connsiteY121" fmla="*/ 2095500 h 2143125"/>
              <a:gd name="connsiteX122" fmla="*/ 3297017 w 4992467"/>
              <a:gd name="connsiteY122" fmla="*/ 2085975 h 2143125"/>
              <a:gd name="connsiteX123" fmla="*/ 3068417 w 4992467"/>
              <a:gd name="connsiteY123" fmla="*/ 2095500 h 2143125"/>
              <a:gd name="connsiteX124" fmla="*/ 3030317 w 4992467"/>
              <a:gd name="connsiteY124" fmla="*/ 2105025 h 2143125"/>
              <a:gd name="connsiteX125" fmla="*/ 2925542 w 4992467"/>
              <a:gd name="connsiteY125" fmla="*/ 2114550 h 2143125"/>
              <a:gd name="connsiteX126" fmla="*/ 2858867 w 4992467"/>
              <a:gd name="connsiteY126" fmla="*/ 2124075 h 2143125"/>
              <a:gd name="connsiteX127" fmla="*/ 2011142 w 4992467"/>
              <a:gd name="connsiteY127" fmla="*/ 2114550 h 2143125"/>
              <a:gd name="connsiteX128" fmla="*/ 1887317 w 4992467"/>
              <a:gd name="connsiteY128" fmla="*/ 2095500 h 2143125"/>
              <a:gd name="connsiteX129" fmla="*/ 1639667 w 4992467"/>
              <a:gd name="connsiteY129" fmla="*/ 2085975 h 2143125"/>
              <a:gd name="connsiteX130" fmla="*/ 1553942 w 4992467"/>
              <a:gd name="connsiteY130" fmla="*/ 2076450 h 2143125"/>
              <a:gd name="connsiteX131" fmla="*/ 1525367 w 4992467"/>
              <a:gd name="connsiteY131" fmla="*/ 2066925 h 2143125"/>
              <a:gd name="connsiteX132" fmla="*/ 687167 w 4992467"/>
              <a:gd name="connsiteY132" fmla="*/ 2085975 h 2143125"/>
              <a:gd name="connsiteX133" fmla="*/ 620492 w 4992467"/>
              <a:gd name="connsiteY133" fmla="*/ 2076450 h 2143125"/>
              <a:gd name="connsiteX134" fmla="*/ 572867 w 4992467"/>
              <a:gd name="connsiteY13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78117 w 4992467"/>
              <a:gd name="connsiteY108" fmla="*/ 1676400 h 2143125"/>
              <a:gd name="connsiteX109" fmla="*/ 4401917 w 4992467"/>
              <a:gd name="connsiteY109" fmla="*/ 1762125 h 2143125"/>
              <a:gd name="connsiteX110" fmla="*/ 4363817 w 4992467"/>
              <a:gd name="connsiteY110" fmla="*/ 1809750 h 2143125"/>
              <a:gd name="connsiteX111" fmla="*/ 4335242 w 4992467"/>
              <a:gd name="connsiteY111" fmla="*/ 1866900 h 2143125"/>
              <a:gd name="connsiteX112" fmla="*/ 4306667 w 4992467"/>
              <a:gd name="connsiteY112" fmla="*/ 1895475 h 2143125"/>
              <a:gd name="connsiteX113" fmla="*/ 4268567 w 4992467"/>
              <a:gd name="connsiteY113" fmla="*/ 1952625 h 2143125"/>
              <a:gd name="connsiteX114" fmla="*/ 4230467 w 4992467"/>
              <a:gd name="connsiteY114" fmla="*/ 2009775 h 2143125"/>
              <a:gd name="connsiteX115" fmla="*/ 4220942 w 4992467"/>
              <a:gd name="connsiteY115" fmla="*/ 2038350 h 2143125"/>
              <a:gd name="connsiteX116" fmla="*/ 4154267 w 4992467"/>
              <a:gd name="connsiteY116" fmla="*/ 2114550 h 2143125"/>
              <a:gd name="connsiteX117" fmla="*/ 4106642 w 4992467"/>
              <a:gd name="connsiteY117" fmla="*/ 2124075 h 2143125"/>
              <a:gd name="connsiteX118" fmla="*/ 3906617 w 4992467"/>
              <a:gd name="connsiteY118" fmla="*/ 2143125 h 2143125"/>
              <a:gd name="connsiteX119" fmla="*/ 3458942 w 4992467"/>
              <a:gd name="connsiteY119" fmla="*/ 2124075 h 2143125"/>
              <a:gd name="connsiteX120" fmla="*/ 3344642 w 4992467"/>
              <a:gd name="connsiteY120" fmla="*/ 2095500 h 2143125"/>
              <a:gd name="connsiteX121" fmla="*/ 3297017 w 4992467"/>
              <a:gd name="connsiteY121" fmla="*/ 2085975 h 2143125"/>
              <a:gd name="connsiteX122" fmla="*/ 3068417 w 4992467"/>
              <a:gd name="connsiteY122" fmla="*/ 2095500 h 2143125"/>
              <a:gd name="connsiteX123" fmla="*/ 3030317 w 4992467"/>
              <a:gd name="connsiteY123" fmla="*/ 2105025 h 2143125"/>
              <a:gd name="connsiteX124" fmla="*/ 2925542 w 4992467"/>
              <a:gd name="connsiteY124" fmla="*/ 2114550 h 2143125"/>
              <a:gd name="connsiteX125" fmla="*/ 2858867 w 4992467"/>
              <a:gd name="connsiteY125" fmla="*/ 2124075 h 2143125"/>
              <a:gd name="connsiteX126" fmla="*/ 2011142 w 4992467"/>
              <a:gd name="connsiteY126" fmla="*/ 2114550 h 2143125"/>
              <a:gd name="connsiteX127" fmla="*/ 1887317 w 4992467"/>
              <a:gd name="connsiteY127" fmla="*/ 2095500 h 2143125"/>
              <a:gd name="connsiteX128" fmla="*/ 1639667 w 4992467"/>
              <a:gd name="connsiteY128" fmla="*/ 2085975 h 2143125"/>
              <a:gd name="connsiteX129" fmla="*/ 1553942 w 4992467"/>
              <a:gd name="connsiteY129" fmla="*/ 2076450 h 2143125"/>
              <a:gd name="connsiteX130" fmla="*/ 1525367 w 4992467"/>
              <a:gd name="connsiteY130" fmla="*/ 2066925 h 2143125"/>
              <a:gd name="connsiteX131" fmla="*/ 687167 w 4992467"/>
              <a:gd name="connsiteY131" fmla="*/ 2085975 h 2143125"/>
              <a:gd name="connsiteX132" fmla="*/ 620492 w 4992467"/>
              <a:gd name="connsiteY132" fmla="*/ 2076450 h 2143125"/>
              <a:gd name="connsiteX133" fmla="*/ 572867 w 4992467"/>
              <a:gd name="connsiteY13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97167 w 4992467"/>
              <a:gd name="connsiteY107" fmla="*/ 1647825 h 2143125"/>
              <a:gd name="connsiteX108" fmla="*/ 4401917 w 4992467"/>
              <a:gd name="connsiteY108" fmla="*/ 1762125 h 2143125"/>
              <a:gd name="connsiteX109" fmla="*/ 4363817 w 4992467"/>
              <a:gd name="connsiteY109" fmla="*/ 1809750 h 2143125"/>
              <a:gd name="connsiteX110" fmla="*/ 4335242 w 4992467"/>
              <a:gd name="connsiteY110" fmla="*/ 1866900 h 2143125"/>
              <a:gd name="connsiteX111" fmla="*/ 4306667 w 4992467"/>
              <a:gd name="connsiteY111" fmla="*/ 1895475 h 2143125"/>
              <a:gd name="connsiteX112" fmla="*/ 4268567 w 4992467"/>
              <a:gd name="connsiteY112" fmla="*/ 1952625 h 2143125"/>
              <a:gd name="connsiteX113" fmla="*/ 4230467 w 4992467"/>
              <a:gd name="connsiteY113" fmla="*/ 2009775 h 2143125"/>
              <a:gd name="connsiteX114" fmla="*/ 4220942 w 4992467"/>
              <a:gd name="connsiteY114" fmla="*/ 2038350 h 2143125"/>
              <a:gd name="connsiteX115" fmla="*/ 4154267 w 4992467"/>
              <a:gd name="connsiteY115" fmla="*/ 2114550 h 2143125"/>
              <a:gd name="connsiteX116" fmla="*/ 4106642 w 4992467"/>
              <a:gd name="connsiteY116" fmla="*/ 2124075 h 2143125"/>
              <a:gd name="connsiteX117" fmla="*/ 3906617 w 4992467"/>
              <a:gd name="connsiteY117" fmla="*/ 2143125 h 2143125"/>
              <a:gd name="connsiteX118" fmla="*/ 3458942 w 4992467"/>
              <a:gd name="connsiteY118" fmla="*/ 2124075 h 2143125"/>
              <a:gd name="connsiteX119" fmla="*/ 3344642 w 4992467"/>
              <a:gd name="connsiteY119" fmla="*/ 2095500 h 2143125"/>
              <a:gd name="connsiteX120" fmla="*/ 3297017 w 4992467"/>
              <a:gd name="connsiteY120" fmla="*/ 2085975 h 2143125"/>
              <a:gd name="connsiteX121" fmla="*/ 3068417 w 4992467"/>
              <a:gd name="connsiteY121" fmla="*/ 2095500 h 2143125"/>
              <a:gd name="connsiteX122" fmla="*/ 3030317 w 4992467"/>
              <a:gd name="connsiteY122" fmla="*/ 2105025 h 2143125"/>
              <a:gd name="connsiteX123" fmla="*/ 2925542 w 4992467"/>
              <a:gd name="connsiteY123" fmla="*/ 2114550 h 2143125"/>
              <a:gd name="connsiteX124" fmla="*/ 2858867 w 4992467"/>
              <a:gd name="connsiteY124" fmla="*/ 2124075 h 2143125"/>
              <a:gd name="connsiteX125" fmla="*/ 2011142 w 4992467"/>
              <a:gd name="connsiteY125" fmla="*/ 2114550 h 2143125"/>
              <a:gd name="connsiteX126" fmla="*/ 1887317 w 4992467"/>
              <a:gd name="connsiteY126" fmla="*/ 2095500 h 2143125"/>
              <a:gd name="connsiteX127" fmla="*/ 1639667 w 4992467"/>
              <a:gd name="connsiteY127" fmla="*/ 2085975 h 2143125"/>
              <a:gd name="connsiteX128" fmla="*/ 1553942 w 4992467"/>
              <a:gd name="connsiteY128" fmla="*/ 2076450 h 2143125"/>
              <a:gd name="connsiteX129" fmla="*/ 1525367 w 4992467"/>
              <a:gd name="connsiteY129" fmla="*/ 2066925 h 2143125"/>
              <a:gd name="connsiteX130" fmla="*/ 687167 w 4992467"/>
              <a:gd name="connsiteY130" fmla="*/ 2085975 h 2143125"/>
              <a:gd name="connsiteX131" fmla="*/ 620492 w 4992467"/>
              <a:gd name="connsiteY131" fmla="*/ 2076450 h 2143125"/>
              <a:gd name="connsiteX132" fmla="*/ 572867 w 4992467"/>
              <a:gd name="connsiteY13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63817 w 4992467"/>
              <a:gd name="connsiteY108" fmla="*/ 1809750 h 2143125"/>
              <a:gd name="connsiteX109" fmla="*/ 4335242 w 4992467"/>
              <a:gd name="connsiteY109" fmla="*/ 1866900 h 2143125"/>
              <a:gd name="connsiteX110" fmla="*/ 4306667 w 4992467"/>
              <a:gd name="connsiteY110" fmla="*/ 1895475 h 2143125"/>
              <a:gd name="connsiteX111" fmla="*/ 4268567 w 4992467"/>
              <a:gd name="connsiteY111" fmla="*/ 1952625 h 2143125"/>
              <a:gd name="connsiteX112" fmla="*/ 4230467 w 4992467"/>
              <a:gd name="connsiteY112" fmla="*/ 2009775 h 2143125"/>
              <a:gd name="connsiteX113" fmla="*/ 4220942 w 4992467"/>
              <a:gd name="connsiteY113" fmla="*/ 2038350 h 2143125"/>
              <a:gd name="connsiteX114" fmla="*/ 4154267 w 4992467"/>
              <a:gd name="connsiteY114" fmla="*/ 2114550 h 2143125"/>
              <a:gd name="connsiteX115" fmla="*/ 4106642 w 4992467"/>
              <a:gd name="connsiteY115" fmla="*/ 2124075 h 2143125"/>
              <a:gd name="connsiteX116" fmla="*/ 3906617 w 4992467"/>
              <a:gd name="connsiteY116" fmla="*/ 2143125 h 2143125"/>
              <a:gd name="connsiteX117" fmla="*/ 3458942 w 4992467"/>
              <a:gd name="connsiteY117" fmla="*/ 2124075 h 2143125"/>
              <a:gd name="connsiteX118" fmla="*/ 3344642 w 4992467"/>
              <a:gd name="connsiteY118" fmla="*/ 2095500 h 2143125"/>
              <a:gd name="connsiteX119" fmla="*/ 3297017 w 4992467"/>
              <a:gd name="connsiteY119" fmla="*/ 2085975 h 2143125"/>
              <a:gd name="connsiteX120" fmla="*/ 3068417 w 4992467"/>
              <a:gd name="connsiteY120" fmla="*/ 2095500 h 2143125"/>
              <a:gd name="connsiteX121" fmla="*/ 3030317 w 4992467"/>
              <a:gd name="connsiteY121" fmla="*/ 2105025 h 2143125"/>
              <a:gd name="connsiteX122" fmla="*/ 2925542 w 4992467"/>
              <a:gd name="connsiteY122" fmla="*/ 2114550 h 2143125"/>
              <a:gd name="connsiteX123" fmla="*/ 2858867 w 4992467"/>
              <a:gd name="connsiteY123" fmla="*/ 2124075 h 2143125"/>
              <a:gd name="connsiteX124" fmla="*/ 2011142 w 4992467"/>
              <a:gd name="connsiteY124" fmla="*/ 2114550 h 2143125"/>
              <a:gd name="connsiteX125" fmla="*/ 1887317 w 4992467"/>
              <a:gd name="connsiteY125" fmla="*/ 2095500 h 2143125"/>
              <a:gd name="connsiteX126" fmla="*/ 1639667 w 4992467"/>
              <a:gd name="connsiteY126" fmla="*/ 2085975 h 2143125"/>
              <a:gd name="connsiteX127" fmla="*/ 1553942 w 4992467"/>
              <a:gd name="connsiteY127" fmla="*/ 2076450 h 2143125"/>
              <a:gd name="connsiteX128" fmla="*/ 1525367 w 4992467"/>
              <a:gd name="connsiteY128" fmla="*/ 2066925 h 2143125"/>
              <a:gd name="connsiteX129" fmla="*/ 687167 w 4992467"/>
              <a:gd name="connsiteY129" fmla="*/ 2085975 h 2143125"/>
              <a:gd name="connsiteX130" fmla="*/ 620492 w 4992467"/>
              <a:gd name="connsiteY130" fmla="*/ 2076450 h 2143125"/>
              <a:gd name="connsiteX131" fmla="*/ 572867 w 4992467"/>
              <a:gd name="connsiteY13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401917 w 4992467"/>
              <a:gd name="connsiteY107" fmla="*/ 1762125 h 2143125"/>
              <a:gd name="connsiteX108" fmla="*/ 4335242 w 4992467"/>
              <a:gd name="connsiteY108" fmla="*/ 1866900 h 2143125"/>
              <a:gd name="connsiteX109" fmla="*/ 4306667 w 4992467"/>
              <a:gd name="connsiteY109" fmla="*/ 1895475 h 2143125"/>
              <a:gd name="connsiteX110" fmla="*/ 4268567 w 4992467"/>
              <a:gd name="connsiteY110" fmla="*/ 1952625 h 2143125"/>
              <a:gd name="connsiteX111" fmla="*/ 4230467 w 4992467"/>
              <a:gd name="connsiteY111" fmla="*/ 2009775 h 2143125"/>
              <a:gd name="connsiteX112" fmla="*/ 4220942 w 4992467"/>
              <a:gd name="connsiteY112" fmla="*/ 2038350 h 2143125"/>
              <a:gd name="connsiteX113" fmla="*/ 4154267 w 4992467"/>
              <a:gd name="connsiteY113" fmla="*/ 2114550 h 2143125"/>
              <a:gd name="connsiteX114" fmla="*/ 4106642 w 4992467"/>
              <a:gd name="connsiteY114" fmla="*/ 2124075 h 2143125"/>
              <a:gd name="connsiteX115" fmla="*/ 3906617 w 4992467"/>
              <a:gd name="connsiteY115" fmla="*/ 2143125 h 2143125"/>
              <a:gd name="connsiteX116" fmla="*/ 3458942 w 4992467"/>
              <a:gd name="connsiteY116" fmla="*/ 2124075 h 2143125"/>
              <a:gd name="connsiteX117" fmla="*/ 3344642 w 4992467"/>
              <a:gd name="connsiteY117" fmla="*/ 2095500 h 2143125"/>
              <a:gd name="connsiteX118" fmla="*/ 3297017 w 4992467"/>
              <a:gd name="connsiteY118" fmla="*/ 2085975 h 2143125"/>
              <a:gd name="connsiteX119" fmla="*/ 3068417 w 4992467"/>
              <a:gd name="connsiteY119" fmla="*/ 2095500 h 2143125"/>
              <a:gd name="connsiteX120" fmla="*/ 3030317 w 4992467"/>
              <a:gd name="connsiteY120" fmla="*/ 2105025 h 2143125"/>
              <a:gd name="connsiteX121" fmla="*/ 2925542 w 4992467"/>
              <a:gd name="connsiteY121" fmla="*/ 2114550 h 2143125"/>
              <a:gd name="connsiteX122" fmla="*/ 2858867 w 4992467"/>
              <a:gd name="connsiteY122" fmla="*/ 2124075 h 2143125"/>
              <a:gd name="connsiteX123" fmla="*/ 2011142 w 4992467"/>
              <a:gd name="connsiteY123" fmla="*/ 2114550 h 2143125"/>
              <a:gd name="connsiteX124" fmla="*/ 1887317 w 4992467"/>
              <a:gd name="connsiteY124" fmla="*/ 2095500 h 2143125"/>
              <a:gd name="connsiteX125" fmla="*/ 1639667 w 4992467"/>
              <a:gd name="connsiteY125" fmla="*/ 2085975 h 2143125"/>
              <a:gd name="connsiteX126" fmla="*/ 1553942 w 4992467"/>
              <a:gd name="connsiteY126" fmla="*/ 2076450 h 2143125"/>
              <a:gd name="connsiteX127" fmla="*/ 1525367 w 4992467"/>
              <a:gd name="connsiteY127" fmla="*/ 2066925 h 2143125"/>
              <a:gd name="connsiteX128" fmla="*/ 687167 w 4992467"/>
              <a:gd name="connsiteY128" fmla="*/ 2085975 h 2143125"/>
              <a:gd name="connsiteX129" fmla="*/ 620492 w 4992467"/>
              <a:gd name="connsiteY129" fmla="*/ 2076450 h 2143125"/>
              <a:gd name="connsiteX130" fmla="*/ 572867 w 4992467"/>
              <a:gd name="connsiteY13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306667 w 4992467"/>
              <a:gd name="connsiteY108" fmla="*/ 1895475 h 2143125"/>
              <a:gd name="connsiteX109" fmla="*/ 4268567 w 4992467"/>
              <a:gd name="connsiteY109" fmla="*/ 1952625 h 2143125"/>
              <a:gd name="connsiteX110" fmla="*/ 4230467 w 4992467"/>
              <a:gd name="connsiteY110" fmla="*/ 2009775 h 2143125"/>
              <a:gd name="connsiteX111" fmla="*/ 4220942 w 4992467"/>
              <a:gd name="connsiteY111" fmla="*/ 2038350 h 2143125"/>
              <a:gd name="connsiteX112" fmla="*/ 4154267 w 4992467"/>
              <a:gd name="connsiteY112" fmla="*/ 2114550 h 2143125"/>
              <a:gd name="connsiteX113" fmla="*/ 4106642 w 4992467"/>
              <a:gd name="connsiteY113" fmla="*/ 2124075 h 2143125"/>
              <a:gd name="connsiteX114" fmla="*/ 3906617 w 4992467"/>
              <a:gd name="connsiteY114" fmla="*/ 2143125 h 2143125"/>
              <a:gd name="connsiteX115" fmla="*/ 3458942 w 4992467"/>
              <a:gd name="connsiteY115" fmla="*/ 2124075 h 2143125"/>
              <a:gd name="connsiteX116" fmla="*/ 3344642 w 4992467"/>
              <a:gd name="connsiteY116" fmla="*/ 2095500 h 2143125"/>
              <a:gd name="connsiteX117" fmla="*/ 3297017 w 4992467"/>
              <a:gd name="connsiteY117" fmla="*/ 2085975 h 2143125"/>
              <a:gd name="connsiteX118" fmla="*/ 3068417 w 4992467"/>
              <a:gd name="connsiteY118" fmla="*/ 2095500 h 2143125"/>
              <a:gd name="connsiteX119" fmla="*/ 3030317 w 4992467"/>
              <a:gd name="connsiteY119" fmla="*/ 2105025 h 2143125"/>
              <a:gd name="connsiteX120" fmla="*/ 2925542 w 4992467"/>
              <a:gd name="connsiteY120" fmla="*/ 2114550 h 2143125"/>
              <a:gd name="connsiteX121" fmla="*/ 2858867 w 4992467"/>
              <a:gd name="connsiteY121" fmla="*/ 2124075 h 2143125"/>
              <a:gd name="connsiteX122" fmla="*/ 2011142 w 4992467"/>
              <a:gd name="connsiteY122" fmla="*/ 2114550 h 2143125"/>
              <a:gd name="connsiteX123" fmla="*/ 1887317 w 4992467"/>
              <a:gd name="connsiteY123" fmla="*/ 2095500 h 2143125"/>
              <a:gd name="connsiteX124" fmla="*/ 1639667 w 4992467"/>
              <a:gd name="connsiteY124" fmla="*/ 2085975 h 2143125"/>
              <a:gd name="connsiteX125" fmla="*/ 1553942 w 4992467"/>
              <a:gd name="connsiteY125" fmla="*/ 2076450 h 2143125"/>
              <a:gd name="connsiteX126" fmla="*/ 1525367 w 4992467"/>
              <a:gd name="connsiteY126" fmla="*/ 2066925 h 2143125"/>
              <a:gd name="connsiteX127" fmla="*/ 687167 w 4992467"/>
              <a:gd name="connsiteY127" fmla="*/ 2085975 h 2143125"/>
              <a:gd name="connsiteX128" fmla="*/ 620492 w 4992467"/>
              <a:gd name="connsiteY128" fmla="*/ 2076450 h 2143125"/>
              <a:gd name="connsiteX129" fmla="*/ 572867 w 4992467"/>
              <a:gd name="connsiteY12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335242 w 4992467"/>
              <a:gd name="connsiteY107" fmla="*/ 1866900 h 2143125"/>
              <a:gd name="connsiteX108" fmla="*/ 4268567 w 4992467"/>
              <a:gd name="connsiteY108" fmla="*/ 1952625 h 2143125"/>
              <a:gd name="connsiteX109" fmla="*/ 4230467 w 4992467"/>
              <a:gd name="connsiteY109" fmla="*/ 2009775 h 2143125"/>
              <a:gd name="connsiteX110" fmla="*/ 4220942 w 4992467"/>
              <a:gd name="connsiteY110" fmla="*/ 2038350 h 2143125"/>
              <a:gd name="connsiteX111" fmla="*/ 4154267 w 4992467"/>
              <a:gd name="connsiteY111" fmla="*/ 2114550 h 2143125"/>
              <a:gd name="connsiteX112" fmla="*/ 4106642 w 4992467"/>
              <a:gd name="connsiteY112" fmla="*/ 2124075 h 2143125"/>
              <a:gd name="connsiteX113" fmla="*/ 3906617 w 4992467"/>
              <a:gd name="connsiteY113" fmla="*/ 2143125 h 2143125"/>
              <a:gd name="connsiteX114" fmla="*/ 3458942 w 4992467"/>
              <a:gd name="connsiteY114" fmla="*/ 2124075 h 2143125"/>
              <a:gd name="connsiteX115" fmla="*/ 3344642 w 4992467"/>
              <a:gd name="connsiteY115" fmla="*/ 2095500 h 2143125"/>
              <a:gd name="connsiteX116" fmla="*/ 3297017 w 4992467"/>
              <a:gd name="connsiteY116" fmla="*/ 2085975 h 2143125"/>
              <a:gd name="connsiteX117" fmla="*/ 3068417 w 4992467"/>
              <a:gd name="connsiteY117" fmla="*/ 2095500 h 2143125"/>
              <a:gd name="connsiteX118" fmla="*/ 3030317 w 4992467"/>
              <a:gd name="connsiteY118" fmla="*/ 2105025 h 2143125"/>
              <a:gd name="connsiteX119" fmla="*/ 2925542 w 4992467"/>
              <a:gd name="connsiteY119" fmla="*/ 2114550 h 2143125"/>
              <a:gd name="connsiteX120" fmla="*/ 2858867 w 4992467"/>
              <a:gd name="connsiteY120" fmla="*/ 2124075 h 2143125"/>
              <a:gd name="connsiteX121" fmla="*/ 2011142 w 4992467"/>
              <a:gd name="connsiteY121" fmla="*/ 2114550 h 2143125"/>
              <a:gd name="connsiteX122" fmla="*/ 1887317 w 4992467"/>
              <a:gd name="connsiteY122" fmla="*/ 2095500 h 2143125"/>
              <a:gd name="connsiteX123" fmla="*/ 1639667 w 4992467"/>
              <a:gd name="connsiteY123" fmla="*/ 2085975 h 2143125"/>
              <a:gd name="connsiteX124" fmla="*/ 1553942 w 4992467"/>
              <a:gd name="connsiteY124" fmla="*/ 2076450 h 2143125"/>
              <a:gd name="connsiteX125" fmla="*/ 1525367 w 4992467"/>
              <a:gd name="connsiteY125" fmla="*/ 2066925 h 2143125"/>
              <a:gd name="connsiteX126" fmla="*/ 687167 w 4992467"/>
              <a:gd name="connsiteY126" fmla="*/ 2085975 h 2143125"/>
              <a:gd name="connsiteX127" fmla="*/ 620492 w 4992467"/>
              <a:gd name="connsiteY127" fmla="*/ 2076450 h 2143125"/>
              <a:gd name="connsiteX128" fmla="*/ 572867 w 4992467"/>
              <a:gd name="connsiteY12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68567 w 4992467"/>
              <a:gd name="connsiteY107" fmla="*/ 1952625 h 2143125"/>
              <a:gd name="connsiteX108" fmla="*/ 4230467 w 4992467"/>
              <a:gd name="connsiteY108" fmla="*/ 2009775 h 2143125"/>
              <a:gd name="connsiteX109" fmla="*/ 4220942 w 4992467"/>
              <a:gd name="connsiteY109" fmla="*/ 2038350 h 2143125"/>
              <a:gd name="connsiteX110" fmla="*/ 4154267 w 4992467"/>
              <a:gd name="connsiteY110" fmla="*/ 2114550 h 2143125"/>
              <a:gd name="connsiteX111" fmla="*/ 4106642 w 4992467"/>
              <a:gd name="connsiteY111" fmla="*/ 2124075 h 2143125"/>
              <a:gd name="connsiteX112" fmla="*/ 3906617 w 4992467"/>
              <a:gd name="connsiteY112" fmla="*/ 2143125 h 2143125"/>
              <a:gd name="connsiteX113" fmla="*/ 3458942 w 4992467"/>
              <a:gd name="connsiteY113" fmla="*/ 2124075 h 2143125"/>
              <a:gd name="connsiteX114" fmla="*/ 3344642 w 4992467"/>
              <a:gd name="connsiteY114" fmla="*/ 2095500 h 2143125"/>
              <a:gd name="connsiteX115" fmla="*/ 3297017 w 4992467"/>
              <a:gd name="connsiteY115" fmla="*/ 2085975 h 2143125"/>
              <a:gd name="connsiteX116" fmla="*/ 3068417 w 4992467"/>
              <a:gd name="connsiteY116" fmla="*/ 2095500 h 2143125"/>
              <a:gd name="connsiteX117" fmla="*/ 3030317 w 4992467"/>
              <a:gd name="connsiteY117" fmla="*/ 2105025 h 2143125"/>
              <a:gd name="connsiteX118" fmla="*/ 2925542 w 4992467"/>
              <a:gd name="connsiteY118" fmla="*/ 2114550 h 2143125"/>
              <a:gd name="connsiteX119" fmla="*/ 2858867 w 4992467"/>
              <a:gd name="connsiteY119" fmla="*/ 2124075 h 2143125"/>
              <a:gd name="connsiteX120" fmla="*/ 2011142 w 4992467"/>
              <a:gd name="connsiteY120" fmla="*/ 2114550 h 2143125"/>
              <a:gd name="connsiteX121" fmla="*/ 1887317 w 4992467"/>
              <a:gd name="connsiteY121" fmla="*/ 2095500 h 2143125"/>
              <a:gd name="connsiteX122" fmla="*/ 1639667 w 4992467"/>
              <a:gd name="connsiteY122" fmla="*/ 2085975 h 2143125"/>
              <a:gd name="connsiteX123" fmla="*/ 1553942 w 4992467"/>
              <a:gd name="connsiteY123" fmla="*/ 2076450 h 2143125"/>
              <a:gd name="connsiteX124" fmla="*/ 1525367 w 4992467"/>
              <a:gd name="connsiteY124" fmla="*/ 2066925 h 2143125"/>
              <a:gd name="connsiteX125" fmla="*/ 687167 w 4992467"/>
              <a:gd name="connsiteY125" fmla="*/ 2085975 h 2143125"/>
              <a:gd name="connsiteX126" fmla="*/ 620492 w 4992467"/>
              <a:gd name="connsiteY126" fmla="*/ 2076450 h 2143125"/>
              <a:gd name="connsiteX127" fmla="*/ 572867 w 4992467"/>
              <a:gd name="connsiteY12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30467 w 4992467"/>
              <a:gd name="connsiteY107" fmla="*/ 2009775 h 2143125"/>
              <a:gd name="connsiteX108" fmla="*/ 4220942 w 4992467"/>
              <a:gd name="connsiteY108" fmla="*/ 2038350 h 2143125"/>
              <a:gd name="connsiteX109" fmla="*/ 4154267 w 4992467"/>
              <a:gd name="connsiteY109" fmla="*/ 2114550 h 2143125"/>
              <a:gd name="connsiteX110" fmla="*/ 4106642 w 4992467"/>
              <a:gd name="connsiteY110" fmla="*/ 2124075 h 2143125"/>
              <a:gd name="connsiteX111" fmla="*/ 3906617 w 4992467"/>
              <a:gd name="connsiteY111" fmla="*/ 2143125 h 2143125"/>
              <a:gd name="connsiteX112" fmla="*/ 3458942 w 4992467"/>
              <a:gd name="connsiteY112" fmla="*/ 2124075 h 2143125"/>
              <a:gd name="connsiteX113" fmla="*/ 3344642 w 4992467"/>
              <a:gd name="connsiteY113" fmla="*/ 2095500 h 2143125"/>
              <a:gd name="connsiteX114" fmla="*/ 3297017 w 4992467"/>
              <a:gd name="connsiteY114" fmla="*/ 2085975 h 2143125"/>
              <a:gd name="connsiteX115" fmla="*/ 3068417 w 4992467"/>
              <a:gd name="connsiteY115" fmla="*/ 2095500 h 2143125"/>
              <a:gd name="connsiteX116" fmla="*/ 3030317 w 4992467"/>
              <a:gd name="connsiteY116" fmla="*/ 2105025 h 2143125"/>
              <a:gd name="connsiteX117" fmla="*/ 2925542 w 4992467"/>
              <a:gd name="connsiteY117" fmla="*/ 2114550 h 2143125"/>
              <a:gd name="connsiteX118" fmla="*/ 2858867 w 4992467"/>
              <a:gd name="connsiteY118" fmla="*/ 2124075 h 2143125"/>
              <a:gd name="connsiteX119" fmla="*/ 2011142 w 4992467"/>
              <a:gd name="connsiteY119" fmla="*/ 2114550 h 2143125"/>
              <a:gd name="connsiteX120" fmla="*/ 1887317 w 4992467"/>
              <a:gd name="connsiteY120" fmla="*/ 2095500 h 2143125"/>
              <a:gd name="connsiteX121" fmla="*/ 1639667 w 4992467"/>
              <a:gd name="connsiteY121" fmla="*/ 2085975 h 2143125"/>
              <a:gd name="connsiteX122" fmla="*/ 1553942 w 4992467"/>
              <a:gd name="connsiteY122" fmla="*/ 2076450 h 2143125"/>
              <a:gd name="connsiteX123" fmla="*/ 1525367 w 4992467"/>
              <a:gd name="connsiteY123" fmla="*/ 2066925 h 2143125"/>
              <a:gd name="connsiteX124" fmla="*/ 687167 w 4992467"/>
              <a:gd name="connsiteY124" fmla="*/ 2085975 h 2143125"/>
              <a:gd name="connsiteX125" fmla="*/ 620492 w 4992467"/>
              <a:gd name="connsiteY125" fmla="*/ 2076450 h 2143125"/>
              <a:gd name="connsiteX126" fmla="*/ 572867 w 4992467"/>
              <a:gd name="connsiteY12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39467 w 4992467"/>
              <a:gd name="connsiteY23" fmla="*/ 933450 h 2143125"/>
              <a:gd name="connsiteX24" fmla="*/ 10892 w 4992467"/>
              <a:gd name="connsiteY24" fmla="*/ 838200 h 2143125"/>
              <a:gd name="connsiteX25" fmla="*/ 1367 w 4992467"/>
              <a:gd name="connsiteY25" fmla="*/ 809625 h 2143125"/>
              <a:gd name="connsiteX26" fmla="*/ 68042 w 4992467"/>
              <a:gd name="connsiteY26" fmla="*/ 733425 h 2143125"/>
              <a:gd name="connsiteX27" fmla="*/ 96617 w 4992467"/>
              <a:gd name="connsiteY27" fmla="*/ 714375 h 2143125"/>
              <a:gd name="connsiteX28" fmla="*/ 125192 w 4992467"/>
              <a:gd name="connsiteY28" fmla="*/ 695325 h 2143125"/>
              <a:gd name="connsiteX29" fmla="*/ 172817 w 4992467"/>
              <a:gd name="connsiteY29" fmla="*/ 647700 h 2143125"/>
              <a:gd name="connsiteX30" fmla="*/ 201392 w 4992467"/>
              <a:gd name="connsiteY30" fmla="*/ 638175 h 2143125"/>
              <a:gd name="connsiteX31" fmla="*/ 258542 w 4992467"/>
              <a:gd name="connsiteY31" fmla="*/ 600075 h 2143125"/>
              <a:gd name="connsiteX32" fmla="*/ 315692 w 4992467"/>
              <a:gd name="connsiteY32" fmla="*/ 571500 h 2143125"/>
              <a:gd name="connsiteX33" fmla="*/ 344267 w 4992467"/>
              <a:gd name="connsiteY33" fmla="*/ 561975 h 2143125"/>
              <a:gd name="connsiteX34" fmla="*/ 401417 w 4992467"/>
              <a:gd name="connsiteY34" fmla="*/ 523875 h 2143125"/>
              <a:gd name="connsiteX35" fmla="*/ 429992 w 4992467"/>
              <a:gd name="connsiteY35" fmla="*/ 504825 h 2143125"/>
              <a:gd name="connsiteX36" fmla="*/ 458567 w 4992467"/>
              <a:gd name="connsiteY36" fmla="*/ 495300 h 2143125"/>
              <a:gd name="connsiteX37" fmla="*/ 487142 w 4992467"/>
              <a:gd name="connsiteY37" fmla="*/ 476250 h 2143125"/>
              <a:gd name="connsiteX38" fmla="*/ 544292 w 4992467"/>
              <a:gd name="connsiteY38" fmla="*/ 457200 h 2143125"/>
              <a:gd name="connsiteX39" fmla="*/ 649067 w 4992467"/>
              <a:gd name="connsiteY39" fmla="*/ 428625 h 2143125"/>
              <a:gd name="connsiteX40" fmla="*/ 830042 w 4992467"/>
              <a:gd name="connsiteY40" fmla="*/ 409575 h 2143125"/>
              <a:gd name="connsiteX41" fmla="*/ 925292 w 4992467"/>
              <a:gd name="connsiteY41" fmla="*/ 381000 h 2143125"/>
              <a:gd name="connsiteX42" fmla="*/ 953867 w 4992467"/>
              <a:gd name="connsiteY42" fmla="*/ 361950 h 2143125"/>
              <a:gd name="connsiteX43" fmla="*/ 1011017 w 4992467"/>
              <a:gd name="connsiteY43" fmla="*/ 342900 h 2143125"/>
              <a:gd name="connsiteX44" fmla="*/ 1096742 w 4992467"/>
              <a:gd name="connsiteY44" fmla="*/ 304800 h 2143125"/>
              <a:gd name="connsiteX45" fmla="*/ 1182467 w 4992467"/>
              <a:gd name="connsiteY45" fmla="*/ 285750 h 2143125"/>
              <a:gd name="connsiteX46" fmla="*/ 1220567 w 4992467"/>
              <a:gd name="connsiteY46" fmla="*/ 276225 h 2143125"/>
              <a:gd name="connsiteX47" fmla="*/ 1411067 w 4992467"/>
              <a:gd name="connsiteY47" fmla="*/ 266700 h 2143125"/>
              <a:gd name="connsiteX48" fmla="*/ 1458692 w 4992467"/>
              <a:gd name="connsiteY48" fmla="*/ 257175 h 2143125"/>
              <a:gd name="connsiteX49" fmla="*/ 1487267 w 4992467"/>
              <a:gd name="connsiteY49" fmla="*/ 247650 h 2143125"/>
              <a:gd name="connsiteX50" fmla="*/ 1544417 w 4992467"/>
              <a:gd name="connsiteY50" fmla="*/ 238125 h 2143125"/>
              <a:gd name="connsiteX51" fmla="*/ 1658717 w 4992467"/>
              <a:gd name="connsiteY51" fmla="*/ 247650 h 2143125"/>
              <a:gd name="connsiteX52" fmla="*/ 1868267 w 4992467"/>
              <a:gd name="connsiteY52" fmla="*/ 228600 h 2143125"/>
              <a:gd name="connsiteX53" fmla="*/ 1953992 w 4992467"/>
              <a:gd name="connsiteY53" fmla="*/ 200025 h 2143125"/>
              <a:gd name="connsiteX54" fmla="*/ 1982567 w 4992467"/>
              <a:gd name="connsiteY54" fmla="*/ 190500 h 2143125"/>
              <a:gd name="connsiteX55" fmla="*/ 2011142 w 4992467"/>
              <a:gd name="connsiteY55" fmla="*/ 171450 h 2143125"/>
              <a:gd name="connsiteX56" fmla="*/ 2068292 w 4992467"/>
              <a:gd name="connsiteY56" fmla="*/ 152400 h 2143125"/>
              <a:gd name="connsiteX57" fmla="*/ 2154017 w 4992467"/>
              <a:gd name="connsiteY57" fmla="*/ 114300 h 2143125"/>
              <a:gd name="connsiteX58" fmla="*/ 2496917 w 4992467"/>
              <a:gd name="connsiteY58" fmla="*/ 95250 h 2143125"/>
              <a:gd name="connsiteX59" fmla="*/ 2582642 w 4992467"/>
              <a:gd name="connsiteY59" fmla="*/ 66675 h 2143125"/>
              <a:gd name="connsiteX60" fmla="*/ 2611217 w 4992467"/>
              <a:gd name="connsiteY60" fmla="*/ 57150 h 2143125"/>
              <a:gd name="connsiteX61" fmla="*/ 2639792 w 4992467"/>
              <a:gd name="connsiteY61" fmla="*/ 38100 h 2143125"/>
              <a:gd name="connsiteX62" fmla="*/ 2696942 w 4992467"/>
              <a:gd name="connsiteY62" fmla="*/ 19050 h 2143125"/>
              <a:gd name="connsiteX63" fmla="*/ 2763617 w 4992467"/>
              <a:gd name="connsiteY63" fmla="*/ 0 h 2143125"/>
              <a:gd name="connsiteX64" fmla="*/ 2982692 w 4992467"/>
              <a:gd name="connsiteY64" fmla="*/ 9525 h 2143125"/>
              <a:gd name="connsiteX65" fmla="*/ 3039842 w 4992467"/>
              <a:gd name="connsiteY65" fmla="*/ 28575 h 2143125"/>
              <a:gd name="connsiteX66" fmla="*/ 3077942 w 4992467"/>
              <a:gd name="connsiteY66" fmla="*/ 38100 h 2143125"/>
              <a:gd name="connsiteX67" fmla="*/ 3135092 w 4992467"/>
              <a:gd name="connsiteY67" fmla="*/ 57150 h 2143125"/>
              <a:gd name="connsiteX68" fmla="*/ 3192242 w 4992467"/>
              <a:gd name="connsiteY68" fmla="*/ 76200 h 2143125"/>
              <a:gd name="connsiteX69" fmla="*/ 3220817 w 4992467"/>
              <a:gd name="connsiteY69" fmla="*/ 85725 h 2143125"/>
              <a:gd name="connsiteX70" fmla="*/ 3249392 w 4992467"/>
              <a:gd name="connsiteY70" fmla="*/ 95250 h 2143125"/>
              <a:gd name="connsiteX71" fmla="*/ 3363692 w 4992467"/>
              <a:gd name="connsiteY71" fmla="*/ 104775 h 2143125"/>
              <a:gd name="connsiteX72" fmla="*/ 3420842 w 4992467"/>
              <a:gd name="connsiteY72" fmla="*/ 133350 h 2143125"/>
              <a:gd name="connsiteX73" fmla="*/ 3449417 w 4992467"/>
              <a:gd name="connsiteY73" fmla="*/ 161925 h 2143125"/>
              <a:gd name="connsiteX74" fmla="*/ 3506567 w 4992467"/>
              <a:gd name="connsiteY74" fmla="*/ 200025 h 2143125"/>
              <a:gd name="connsiteX75" fmla="*/ 3535142 w 4992467"/>
              <a:gd name="connsiteY75" fmla="*/ 219075 h 2143125"/>
              <a:gd name="connsiteX76" fmla="*/ 3563717 w 4992467"/>
              <a:gd name="connsiteY76" fmla="*/ 247650 h 2143125"/>
              <a:gd name="connsiteX77" fmla="*/ 3620867 w 4992467"/>
              <a:gd name="connsiteY77" fmla="*/ 266700 h 2143125"/>
              <a:gd name="connsiteX78" fmla="*/ 3678017 w 4992467"/>
              <a:gd name="connsiteY78" fmla="*/ 295275 h 2143125"/>
              <a:gd name="connsiteX79" fmla="*/ 3706592 w 4992467"/>
              <a:gd name="connsiteY79" fmla="*/ 314325 h 2143125"/>
              <a:gd name="connsiteX80" fmla="*/ 3744692 w 4992467"/>
              <a:gd name="connsiteY80" fmla="*/ 323850 h 2143125"/>
              <a:gd name="connsiteX81" fmla="*/ 3887567 w 4992467"/>
              <a:gd name="connsiteY81" fmla="*/ 342900 h 2143125"/>
              <a:gd name="connsiteX82" fmla="*/ 3944717 w 4992467"/>
              <a:gd name="connsiteY82" fmla="*/ 361950 h 2143125"/>
              <a:gd name="connsiteX83" fmla="*/ 3973292 w 4992467"/>
              <a:gd name="connsiteY83" fmla="*/ 371475 h 2143125"/>
              <a:gd name="connsiteX84" fmla="*/ 4030442 w 4992467"/>
              <a:gd name="connsiteY84" fmla="*/ 419100 h 2143125"/>
              <a:gd name="connsiteX85" fmla="*/ 4087592 w 4992467"/>
              <a:gd name="connsiteY85" fmla="*/ 457200 h 2143125"/>
              <a:gd name="connsiteX86" fmla="*/ 4116167 w 4992467"/>
              <a:gd name="connsiteY86" fmla="*/ 476250 h 2143125"/>
              <a:gd name="connsiteX87" fmla="*/ 4173317 w 4992467"/>
              <a:gd name="connsiteY87" fmla="*/ 514350 h 2143125"/>
              <a:gd name="connsiteX88" fmla="*/ 4201892 w 4992467"/>
              <a:gd name="connsiteY88" fmla="*/ 533400 h 2143125"/>
              <a:gd name="connsiteX89" fmla="*/ 4230467 w 4992467"/>
              <a:gd name="connsiteY89" fmla="*/ 542925 h 2143125"/>
              <a:gd name="connsiteX90" fmla="*/ 4259042 w 4992467"/>
              <a:gd name="connsiteY90" fmla="*/ 571500 h 2143125"/>
              <a:gd name="connsiteX91" fmla="*/ 4316192 w 4992467"/>
              <a:gd name="connsiteY91" fmla="*/ 600075 h 2143125"/>
              <a:gd name="connsiteX92" fmla="*/ 4344767 w 4992467"/>
              <a:gd name="connsiteY92" fmla="*/ 628650 h 2143125"/>
              <a:gd name="connsiteX93" fmla="*/ 4373342 w 4992467"/>
              <a:gd name="connsiteY93" fmla="*/ 638175 h 2143125"/>
              <a:gd name="connsiteX94" fmla="*/ 4459067 w 4992467"/>
              <a:gd name="connsiteY94" fmla="*/ 695325 h 2143125"/>
              <a:gd name="connsiteX95" fmla="*/ 4487642 w 4992467"/>
              <a:gd name="connsiteY95" fmla="*/ 714375 h 2143125"/>
              <a:gd name="connsiteX96" fmla="*/ 4516217 w 4992467"/>
              <a:gd name="connsiteY96" fmla="*/ 733425 h 2143125"/>
              <a:gd name="connsiteX97" fmla="*/ 4601942 w 4992467"/>
              <a:gd name="connsiteY97" fmla="*/ 809625 h 2143125"/>
              <a:gd name="connsiteX98" fmla="*/ 4630517 w 4992467"/>
              <a:gd name="connsiteY98" fmla="*/ 819150 h 2143125"/>
              <a:gd name="connsiteX99" fmla="*/ 4687667 w 4992467"/>
              <a:gd name="connsiteY99" fmla="*/ 857250 h 2143125"/>
              <a:gd name="connsiteX100" fmla="*/ 4754342 w 4992467"/>
              <a:gd name="connsiteY100" fmla="*/ 876300 h 2143125"/>
              <a:gd name="connsiteX101" fmla="*/ 4782917 w 4992467"/>
              <a:gd name="connsiteY101" fmla="*/ 885825 h 2143125"/>
              <a:gd name="connsiteX102" fmla="*/ 4849592 w 4992467"/>
              <a:gd name="connsiteY102" fmla="*/ 904875 h 2143125"/>
              <a:gd name="connsiteX103" fmla="*/ 4878167 w 4992467"/>
              <a:gd name="connsiteY103" fmla="*/ 923925 h 2143125"/>
              <a:gd name="connsiteX104" fmla="*/ 4906742 w 4992467"/>
              <a:gd name="connsiteY104" fmla="*/ 933450 h 2143125"/>
              <a:gd name="connsiteX105" fmla="*/ 4963892 w 4992467"/>
              <a:gd name="connsiteY105" fmla="*/ 971550 h 2143125"/>
              <a:gd name="connsiteX106" fmla="*/ 4992467 w 4992467"/>
              <a:gd name="connsiteY106" fmla="*/ 1008111 h 2143125"/>
              <a:gd name="connsiteX107" fmla="*/ 4220942 w 4992467"/>
              <a:gd name="connsiteY107" fmla="*/ 2038350 h 2143125"/>
              <a:gd name="connsiteX108" fmla="*/ 4154267 w 4992467"/>
              <a:gd name="connsiteY108" fmla="*/ 2114550 h 2143125"/>
              <a:gd name="connsiteX109" fmla="*/ 4106642 w 4992467"/>
              <a:gd name="connsiteY109" fmla="*/ 2124075 h 2143125"/>
              <a:gd name="connsiteX110" fmla="*/ 3906617 w 4992467"/>
              <a:gd name="connsiteY110" fmla="*/ 2143125 h 2143125"/>
              <a:gd name="connsiteX111" fmla="*/ 3458942 w 4992467"/>
              <a:gd name="connsiteY111" fmla="*/ 2124075 h 2143125"/>
              <a:gd name="connsiteX112" fmla="*/ 3344642 w 4992467"/>
              <a:gd name="connsiteY112" fmla="*/ 2095500 h 2143125"/>
              <a:gd name="connsiteX113" fmla="*/ 3297017 w 4992467"/>
              <a:gd name="connsiteY113" fmla="*/ 2085975 h 2143125"/>
              <a:gd name="connsiteX114" fmla="*/ 3068417 w 4992467"/>
              <a:gd name="connsiteY114" fmla="*/ 2095500 h 2143125"/>
              <a:gd name="connsiteX115" fmla="*/ 3030317 w 4992467"/>
              <a:gd name="connsiteY115" fmla="*/ 2105025 h 2143125"/>
              <a:gd name="connsiteX116" fmla="*/ 2925542 w 4992467"/>
              <a:gd name="connsiteY116" fmla="*/ 2114550 h 2143125"/>
              <a:gd name="connsiteX117" fmla="*/ 2858867 w 4992467"/>
              <a:gd name="connsiteY117" fmla="*/ 2124075 h 2143125"/>
              <a:gd name="connsiteX118" fmla="*/ 2011142 w 4992467"/>
              <a:gd name="connsiteY118" fmla="*/ 2114550 h 2143125"/>
              <a:gd name="connsiteX119" fmla="*/ 1887317 w 4992467"/>
              <a:gd name="connsiteY119" fmla="*/ 2095500 h 2143125"/>
              <a:gd name="connsiteX120" fmla="*/ 1639667 w 4992467"/>
              <a:gd name="connsiteY120" fmla="*/ 2085975 h 2143125"/>
              <a:gd name="connsiteX121" fmla="*/ 1553942 w 4992467"/>
              <a:gd name="connsiteY121" fmla="*/ 2076450 h 2143125"/>
              <a:gd name="connsiteX122" fmla="*/ 1525367 w 4992467"/>
              <a:gd name="connsiteY122" fmla="*/ 2066925 h 2143125"/>
              <a:gd name="connsiteX123" fmla="*/ 687167 w 4992467"/>
              <a:gd name="connsiteY123" fmla="*/ 2085975 h 2143125"/>
              <a:gd name="connsiteX124" fmla="*/ 620492 w 4992467"/>
              <a:gd name="connsiteY124" fmla="*/ 2076450 h 2143125"/>
              <a:gd name="connsiteX125" fmla="*/ 572867 w 4992467"/>
              <a:gd name="connsiteY12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58517 w 4992467"/>
              <a:gd name="connsiteY22" fmla="*/ 962025 h 2143125"/>
              <a:gd name="connsiteX23" fmla="*/ 10892 w 4992467"/>
              <a:gd name="connsiteY23" fmla="*/ 838200 h 2143125"/>
              <a:gd name="connsiteX24" fmla="*/ 1367 w 4992467"/>
              <a:gd name="connsiteY24" fmla="*/ 809625 h 2143125"/>
              <a:gd name="connsiteX25" fmla="*/ 68042 w 4992467"/>
              <a:gd name="connsiteY25" fmla="*/ 733425 h 2143125"/>
              <a:gd name="connsiteX26" fmla="*/ 96617 w 4992467"/>
              <a:gd name="connsiteY26" fmla="*/ 714375 h 2143125"/>
              <a:gd name="connsiteX27" fmla="*/ 125192 w 4992467"/>
              <a:gd name="connsiteY27" fmla="*/ 695325 h 2143125"/>
              <a:gd name="connsiteX28" fmla="*/ 172817 w 4992467"/>
              <a:gd name="connsiteY28" fmla="*/ 647700 h 2143125"/>
              <a:gd name="connsiteX29" fmla="*/ 201392 w 4992467"/>
              <a:gd name="connsiteY29" fmla="*/ 638175 h 2143125"/>
              <a:gd name="connsiteX30" fmla="*/ 258542 w 4992467"/>
              <a:gd name="connsiteY30" fmla="*/ 600075 h 2143125"/>
              <a:gd name="connsiteX31" fmla="*/ 315692 w 4992467"/>
              <a:gd name="connsiteY31" fmla="*/ 571500 h 2143125"/>
              <a:gd name="connsiteX32" fmla="*/ 344267 w 4992467"/>
              <a:gd name="connsiteY32" fmla="*/ 561975 h 2143125"/>
              <a:gd name="connsiteX33" fmla="*/ 401417 w 4992467"/>
              <a:gd name="connsiteY33" fmla="*/ 523875 h 2143125"/>
              <a:gd name="connsiteX34" fmla="*/ 429992 w 4992467"/>
              <a:gd name="connsiteY34" fmla="*/ 504825 h 2143125"/>
              <a:gd name="connsiteX35" fmla="*/ 458567 w 4992467"/>
              <a:gd name="connsiteY35" fmla="*/ 495300 h 2143125"/>
              <a:gd name="connsiteX36" fmla="*/ 487142 w 4992467"/>
              <a:gd name="connsiteY36" fmla="*/ 476250 h 2143125"/>
              <a:gd name="connsiteX37" fmla="*/ 544292 w 4992467"/>
              <a:gd name="connsiteY37" fmla="*/ 457200 h 2143125"/>
              <a:gd name="connsiteX38" fmla="*/ 649067 w 4992467"/>
              <a:gd name="connsiteY38" fmla="*/ 428625 h 2143125"/>
              <a:gd name="connsiteX39" fmla="*/ 830042 w 4992467"/>
              <a:gd name="connsiteY39" fmla="*/ 409575 h 2143125"/>
              <a:gd name="connsiteX40" fmla="*/ 925292 w 4992467"/>
              <a:gd name="connsiteY40" fmla="*/ 381000 h 2143125"/>
              <a:gd name="connsiteX41" fmla="*/ 953867 w 4992467"/>
              <a:gd name="connsiteY41" fmla="*/ 361950 h 2143125"/>
              <a:gd name="connsiteX42" fmla="*/ 1011017 w 4992467"/>
              <a:gd name="connsiteY42" fmla="*/ 342900 h 2143125"/>
              <a:gd name="connsiteX43" fmla="*/ 1096742 w 4992467"/>
              <a:gd name="connsiteY43" fmla="*/ 304800 h 2143125"/>
              <a:gd name="connsiteX44" fmla="*/ 1182467 w 4992467"/>
              <a:gd name="connsiteY44" fmla="*/ 285750 h 2143125"/>
              <a:gd name="connsiteX45" fmla="*/ 1220567 w 4992467"/>
              <a:gd name="connsiteY45" fmla="*/ 276225 h 2143125"/>
              <a:gd name="connsiteX46" fmla="*/ 1411067 w 4992467"/>
              <a:gd name="connsiteY46" fmla="*/ 266700 h 2143125"/>
              <a:gd name="connsiteX47" fmla="*/ 1458692 w 4992467"/>
              <a:gd name="connsiteY47" fmla="*/ 257175 h 2143125"/>
              <a:gd name="connsiteX48" fmla="*/ 1487267 w 4992467"/>
              <a:gd name="connsiteY48" fmla="*/ 247650 h 2143125"/>
              <a:gd name="connsiteX49" fmla="*/ 1544417 w 4992467"/>
              <a:gd name="connsiteY49" fmla="*/ 238125 h 2143125"/>
              <a:gd name="connsiteX50" fmla="*/ 1658717 w 4992467"/>
              <a:gd name="connsiteY50" fmla="*/ 247650 h 2143125"/>
              <a:gd name="connsiteX51" fmla="*/ 1868267 w 4992467"/>
              <a:gd name="connsiteY51" fmla="*/ 228600 h 2143125"/>
              <a:gd name="connsiteX52" fmla="*/ 1953992 w 4992467"/>
              <a:gd name="connsiteY52" fmla="*/ 200025 h 2143125"/>
              <a:gd name="connsiteX53" fmla="*/ 1982567 w 4992467"/>
              <a:gd name="connsiteY53" fmla="*/ 190500 h 2143125"/>
              <a:gd name="connsiteX54" fmla="*/ 2011142 w 4992467"/>
              <a:gd name="connsiteY54" fmla="*/ 171450 h 2143125"/>
              <a:gd name="connsiteX55" fmla="*/ 2068292 w 4992467"/>
              <a:gd name="connsiteY55" fmla="*/ 152400 h 2143125"/>
              <a:gd name="connsiteX56" fmla="*/ 2154017 w 4992467"/>
              <a:gd name="connsiteY56" fmla="*/ 114300 h 2143125"/>
              <a:gd name="connsiteX57" fmla="*/ 2496917 w 4992467"/>
              <a:gd name="connsiteY57" fmla="*/ 95250 h 2143125"/>
              <a:gd name="connsiteX58" fmla="*/ 2582642 w 4992467"/>
              <a:gd name="connsiteY58" fmla="*/ 66675 h 2143125"/>
              <a:gd name="connsiteX59" fmla="*/ 2611217 w 4992467"/>
              <a:gd name="connsiteY59" fmla="*/ 57150 h 2143125"/>
              <a:gd name="connsiteX60" fmla="*/ 2639792 w 4992467"/>
              <a:gd name="connsiteY60" fmla="*/ 38100 h 2143125"/>
              <a:gd name="connsiteX61" fmla="*/ 2696942 w 4992467"/>
              <a:gd name="connsiteY61" fmla="*/ 19050 h 2143125"/>
              <a:gd name="connsiteX62" fmla="*/ 2763617 w 4992467"/>
              <a:gd name="connsiteY62" fmla="*/ 0 h 2143125"/>
              <a:gd name="connsiteX63" fmla="*/ 2982692 w 4992467"/>
              <a:gd name="connsiteY63" fmla="*/ 9525 h 2143125"/>
              <a:gd name="connsiteX64" fmla="*/ 3039842 w 4992467"/>
              <a:gd name="connsiteY64" fmla="*/ 28575 h 2143125"/>
              <a:gd name="connsiteX65" fmla="*/ 3077942 w 4992467"/>
              <a:gd name="connsiteY65" fmla="*/ 38100 h 2143125"/>
              <a:gd name="connsiteX66" fmla="*/ 3135092 w 4992467"/>
              <a:gd name="connsiteY66" fmla="*/ 57150 h 2143125"/>
              <a:gd name="connsiteX67" fmla="*/ 3192242 w 4992467"/>
              <a:gd name="connsiteY67" fmla="*/ 76200 h 2143125"/>
              <a:gd name="connsiteX68" fmla="*/ 3220817 w 4992467"/>
              <a:gd name="connsiteY68" fmla="*/ 85725 h 2143125"/>
              <a:gd name="connsiteX69" fmla="*/ 3249392 w 4992467"/>
              <a:gd name="connsiteY69" fmla="*/ 95250 h 2143125"/>
              <a:gd name="connsiteX70" fmla="*/ 3363692 w 4992467"/>
              <a:gd name="connsiteY70" fmla="*/ 104775 h 2143125"/>
              <a:gd name="connsiteX71" fmla="*/ 3420842 w 4992467"/>
              <a:gd name="connsiteY71" fmla="*/ 133350 h 2143125"/>
              <a:gd name="connsiteX72" fmla="*/ 3449417 w 4992467"/>
              <a:gd name="connsiteY72" fmla="*/ 161925 h 2143125"/>
              <a:gd name="connsiteX73" fmla="*/ 3506567 w 4992467"/>
              <a:gd name="connsiteY73" fmla="*/ 200025 h 2143125"/>
              <a:gd name="connsiteX74" fmla="*/ 3535142 w 4992467"/>
              <a:gd name="connsiteY74" fmla="*/ 219075 h 2143125"/>
              <a:gd name="connsiteX75" fmla="*/ 3563717 w 4992467"/>
              <a:gd name="connsiteY75" fmla="*/ 247650 h 2143125"/>
              <a:gd name="connsiteX76" fmla="*/ 3620867 w 4992467"/>
              <a:gd name="connsiteY76" fmla="*/ 266700 h 2143125"/>
              <a:gd name="connsiteX77" fmla="*/ 3678017 w 4992467"/>
              <a:gd name="connsiteY77" fmla="*/ 295275 h 2143125"/>
              <a:gd name="connsiteX78" fmla="*/ 3706592 w 4992467"/>
              <a:gd name="connsiteY78" fmla="*/ 314325 h 2143125"/>
              <a:gd name="connsiteX79" fmla="*/ 3744692 w 4992467"/>
              <a:gd name="connsiteY79" fmla="*/ 323850 h 2143125"/>
              <a:gd name="connsiteX80" fmla="*/ 3887567 w 4992467"/>
              <a:gd name="connsiteY80" fmla="*/ 342900 h 2143125"/>
              <a:gd name="connsiteX81" fmla="*/ 3944717 w 4992467"/>
              <a:gd name="connsiteY81" fmla="*/ 361950 h 2143125"/>
              <a:gd name="connsiteX82" fmla="*/ 3973292 w 4992467"/>
              <a:gd name="connsiteY82" fmla="*/ 371475 h 2143125"/>
              <a:gd name="connsiteX83" fmla="*/ 4030442 w 4992467"/>
              <a:gd name="connsiteY83" fmla="*/ 419100 h 2143125"/>
              <a:gd name="connsiteX84" fmla="*/ 4087592 w 4992467"/>
              <a:gd name="connsiteY84" fmla="*/ 457200 h 2143125"/>
              <a:gd name="connsiteX85" fmla="*/ 4116167 w 4992467"/>
              <a:gd name="connsiteY85" fmla="*/ 476250 h 2143125"/>
              <a:gd name="connsiteX86" fmla="*/ 4173317 w 4992467"/>
              <a:gd name="connsiteY86" fmla="*/ 514350 h 2143125"/>
              <a:gd name="connsiteX87" fmla="*/ 4201892 w 4992467"/>
              <a:gd name="connsiteY87" fmla="*/ 533400 h 2143125"/>
              <a:gd name="connsiteX88" fmla="*/ 4230467 w 4992467"/>
              <a:gd name="connsiteY88" fmla="*/ 542925 h 2143125"/>
              <a:gd name="connsiteX89" fmla="*/ 4259042 w 4992467"/>
              <a:gd name="connsiteY89" fmla="*/ 571500 h 2143125"/>
              <a:gd name="connsiteX90" fmla="*/ 4316192 w 4992467"/>
              <a:gd name="connsiteY90" fmla="*/ 600075 h 2143125"/>
              <a:gd name="connsiteX91" fmla="*/ 4344767 w 4992467"/>
              <a:gd name="connsiteY91" fmla="*/ 628650 h 2143125"/>
              <a:gd name="connsiteX92" fmla="*/ 4373342 w 4992467"/>
              <a:gd name="connsiteY92" fmla="*/ 638175 h 2143125"/>
              <a:gd name="connsiteX93" fmla="*/ 4459067 w 4992467"/>
              <a:gd name="connsiteY93" fmla="*/ 695325 h 2143125"/>
              <a:gd name="connsiteX94" fmla="*/ 4487642 w 4992467"/>
              <a:gd name="connsiteY94" fmla="*/ 714375 h 2143125"/>
              <a:gd name="connsiteX95" fmla="*/ 4516217 w 4992467"/>
              <a:gd name="connsiteY95" fmla="*/ 733425 h 2143125"/>
              <a:gd name="connsiteX96" fmla="*/ 4601942 w 4992467"/>
              <a:gd name="connsiteY96" fmla="*/ 809625 h 2143125"/>
              <a:gd name="connsiteX97" fmla="*/ 4630517 w 4992467"/>
              <a:gd name="connsiteY97" fmla="*/ 819150 h 2143125"/>
              <a:gd name="connsiteX98" fmla="*/ 4687667 w 4992467"/>
              <a:gd name="connsiteY98" fmla="*/ 857250 h 2143125"/>
              <a:gd name="connsiteX99" fmla="*/ 4754342 w 4992467"/>
              <a:gd name="connsiteY99" fmla="*/ 876300 h 2143125"/>
              <a:gd name="connsiteX100" fmla="*/ 4782917 w 4992467"/>
              <a:gd name="connsiteY100" fmla="*/ 885825 h 2143125"/>
              <a:gd name="connsiteX101" fmla="*/ 4849592 w 4992467"/>
              <a:gd name="connsiteY101" fmla="*/ 904875 h 2143125"/>
              <a:gd name="connsiteX102" fmla="*/ 4878167 w 4992467"/>
              <a:gd name="connsiteY102" fmla="*/ 923925 h 2143125"/>
              <a:gd name="connsiteX103" fmla="*/ 4906742 w 4992467"/>
              <a:gd name="connsiteY103" fmla="*/ 933450 h 2143125"/>
              <a:gd name="connsiteX104" fmla="*/ 4963892 w 4992467"/>
              <a:gd name="connsiteY104" fmla="*/ 971550 h 2143125"/>
              <a:gd name="connsiteX105" fmla="*/ 4992467 w 4992467"/>
              <a:gd name="connsiteY105" fmla="*/ 1008111 h 2143125"/>
              <a:gd name="connsiteX106" fmla="*/ 4220942 w 4992467"/>
              <a:gd name="connsiteY106" fmla="*/ 2038350 h 2143125"/>
              <a:gd name="connsiteX107" fmla="*/ 4154267 w 4992467"/>
              <a:gd name="connsiteY107" fmla="*/ 2114550 h 2143125"/>
              <a:gd name="connsiteX108" fmla="*/ 4106642 w 4992467"/>
              <a:gd name="connsiteY108" fmla="*/ 2124075 h 2143125"/>
              <a:gd name="connsiteX109" fmla="*/ 3906617 w 4992467"/>
              <a:gd name="connsiteY109" fmla="*/ 2143125 h 2143125"/>
              <a:gd name="connsiteX110" fmla="*/ 3458942 w 4992467"/>
              <a:gd name="connsiteY110" fmla="*/ 2124075 h 2143125"/>
              <a:gd name="connsiteX111" fmla="*/ 3344642 w 4992467"/>
              <a:gd name="connsiteY111" fmla="*/ 2095500 h 2143125"/>
              <a:gd name="connsiteX112" fmla="*/ 3297017 w 4992467"/>
              <a:gd name="connsiteY112" fmla="*/ 2085975 h 2143125"/>
              <a:gd name="connsiteX113" fmla="*/ 3068417 w 4992467"/>
              <a:gd name="connsiteY113" fmla="*/ 2095500 h 2143125"/>
              <a:gd name="connsiteX114" fmla="*/ 3030317 w 4992467"/>
              <a:gd name="connsiteY114" fmla="*/ 2105025 h 2143125"/>
              <a:gd name="connsiteX115" fmla="*/ 2925542 w 4992467"/>
              <a:gd name="connsiteY115" fmla="*/ 2114550 h 2143125"/>
              <a:gd name="connsiteX116" fmla="*/ 2858867 w 4992467"/>
              <a:gd name="connsiteY116" fmla="*/ 2124075 h 2143125"/>
              <a:gd name="connsiteX117" fmla="*/ 2011142 w 4992467"/>
              <a:gd name="connsiteY117" fmla="*/ 2114550 h 2143125"/>
              <a:gd name="connsiteX118" fmla="*/ 1887317 w 4992467"/>
              <a:gd name="connsiteY118" fmla="*/ 2095500 h 2143125"/>
              <a:gd name="connsiteX119" fmla="*/ 1639667 w 4992467"/>
              <a:gd name="connsiteY119" fmla="*/ 2085975 h 2143125"/>
              <a:gd name="connsiteX120" fmla="*/ 1553942 w 4992467"/>
              <a:gd name="connsiteY120" fmla="*/ 2076450 h 2143125"/>
              <a:gd name="connsiteX121" fmla="*/ 1525367 w 4992467"/>
              <a:gd name="connsiteY121" fmla="*/ 2066925 h 2143125"/>
              <a:gd name="connsiteX122" fmla="*/ 687167 w 4992467"/>
              <a:gd name="connsiteY122" fmla="*/ 2085975 h 2143125"/>
              <a:gd name="connsiteX123" fmla="*/ 620492 w 4992467"/>
              <a:gd name="connsiteY123" fmla="*/ 2076450 h 2143125"/>
              <a:gd name="connsiteX124" fmla="*/ 572867 w 4992467"/>
              <a:gd name="connsiteY124" fmla="*/ 2095500 h 2143125"/>
              <a:gd name="connsiteX0" fmla="*/ 573088 w 4992688"/>
              <a:gd name="connsiteY0" fmla="*/ 2095500 h 2143125"/>
              <a:gd name="connsiteX1" fmla="*/ 573088 w 4992688"/>
              <a:gd name="connsiteY1" fmla="*/ 2095500 h 2143125"/>
              <a:gd name="connsiteX2" fmla="*/ 544513 w 4992688"/>
              <a:gd name="connsiteY2" fmla="*/ 2019300 h 2143125"/>
              <a:gd name="connsiteX3" fmla="*/ 515938 w 4992688"/>
              <a:gd name="connsiteY3" fmla="*/ 1933575 h 2143125"/>
              <a:gd name="connsiteX4" fmla="*/ 506413 w 4992688"/>
              <a:gd name="connsiteY4" fmla="*/ 1905000 h 2143125"/>
              <a:gd name="connsiteX5" fmla="*/ 496888 w 4992688"/>
              <a:gd name="connsiteY5" fmla="*/ 1876425 h 2143125"/>
              <a:gd name="connsiteX6" fmla="*/ 430213 w 4992688"/>
              <a:gd name="connsiteY6" fmla="*/ 1790700 h 2143125"/>
              <a:gd name="connsiteX7" fmla="*/ 392113 w 4992688"/>
              <a:gd name="connsiteY7" fmla="*/ 1676400 h 2143125"/>
              <a:gd name="connsiteX8" fmla="*/ 382588 w 4992688"/>
              <a:gd name="connsiteY8" fmla="*/ 1647825 h 2143125"/>
              <a:gd name="connsiteX9" fmla="*/ 344488 w 4992688"/>
              <a:gd name="connsiteY9" fmla="*/ 1590675 h 2143125"/>
              <a:gd name="connsiteX10" fmla="*/ 325438 w 4992688"/>
              <a:gd name="connsiteY10" fmla="*/ 1533525 h 2143125"/>
              <a:gd name="connsiteX11" fmla="*/ 315913 w 4992688"/>
              <a:gd name="connsiteY11" fmla="*/ 1504950 h 2143125"/>
              <a:gd name="connsiteX12" fmla="*/ 239713 w 4992688"/>
              <a:gd name="connsiteY12" fmla="*/ 1390650 h 2143125"/>
              <a:gd name="connsiteX13" fmla="*/ 220663 w 4992688"/>
              <a:gd name="connsiteY13" fmla="*/ 1362075 h 2143125"/>
              <a:gd name="connsiteX14" fmla="*/ 211138 w 4992688"/>
              <a:gd name="connsiteY14" fmla="*/ 1333500 h 2143125"/>
              <a:gd name="connsiteX15" fmla="*/ 192088 w 4992688"/>
              <a:gd name="connsiteY15" fmla="*/ 1304925 h 2143125"/>
              <a:gd name="connsiteX16" fmla="*/ 173038 w 4992688"/>
              <a:gd name="connsiteY16" fmla="*/ 1247775 h 2143125"/>
              <a:gd name="connsiteX17" fmla="*/ 153988 w 4992688"/>
              <a:gd name="connsiteY17" fmla="*/ 1190625 h 2143125"/>
              <a:gd name="connsiteX18" fmla="*/ 144463 w 4992688"/>
              <a:gd name="connsiteY18" fmla="*/ 1162050 h 2143125"/>
              <a:gd name="connsiteX19" fmla="*/ 106363 w 4992688"/>
              <a:gd name="connsiteY19" fmla="*/ 1076325 h 2143125"/>
              <a:gd name="connsiteX20" fmla="*/ 96838 w 4992688"/>
              <a:gd name="connsiteY20" fmla="*/ 1047750 h 2143125"/>
              <a:gd name="connsiteX21" fmla="*/ 87313 w 4992688"/>
              <a:gd name="connsiteY21" fmla="*/ 1019175 h 2143125"/>
              <a:gd name="connsiteX22" fmla="*/ 58738 w 4992688"/>
              <a:gd name="connsiteY22" fmla="*/ 962025 h 2143125"/>
              <a:gd name="connsiteX23" fmla="*/ 1588 w 4992688"/>
              <a:gd name="connsiteY23" fmla="*/ 809625 h 2143125"/>
              <a:gd name="connsiteX24" fmla="*/ 68263 w 4992688"/>
              <a:gd name="connsiteY24" fmla="*/ 733425 h 2143125"/>
              <a:gd name="connsiteX25" fmla="*/ 96838 w 4992688"/>
              <a:gd name="connsiteY25" fmla="*/ 714375 h 2143125"/>
              <a:gd name="connsiteX26" fmla="*/ 125413 w 4992688"/>
              <a:gd name="connsiteY26" fmla="*/ 695325 h 2143125"/>
              <a:gd name="connsiteX27" fmla="*/ 173038 w 4992688"/>
              <a:gd name="connsiteY27" fmla="*/ 647700 h 2143125"/>
              <a:gd name="connsiteX28" fmla="*/ 201613 w 4992688"/>
              <a:gd name="connsiteY28" fmla="*/ 638175 h 2143125"/>
              <a:gd name="connsiteX29" fmla="*/ 258763 w 4992688"/>
              <a:gd name="connsiteY29" fmla="*/ 600075 h 2143125"/>
              <a:gd name="connsiteX30" fmla="*/ 315913 w 4992688"/>
              <a:gd name="connsiteY30" fmla="*/ 571500 h 2143125"/>
              <a:gd name="connsiteX31" fmla="*/ 344488 w 4992688"/>
              <a:gd name="connsiteY31" fmla="*/ 561975 h 2143125"/>
              <a:gd name="connsiteX32" fmla="*/ 401638 w 4992688"/>
              <a:gd name="connsiteY32" fmla="*/ 523875 h 2143125"/>
              <a:gd name="connsiteX33" fmla="*/ 430213 w 4992688"/>
              <a:gd name="connsiteY33" fmla="*/ 504825 h 2143125"/>
              <a:gd name="connsiteX34" fmla="*/ 458788 w 4992688"/>
              <a:gd name="connsiteY34" fmla="*/ 495300 h 2143125"/>
              <a:gd name="connsiteX35" fmla="*/ 487363 w 4992688"/>
              <a:gd name="connsiteY35" fmla="*/ 476250 h 2143125"/>
              <a:gd name="connsiteX36" fmla="*/ 544513 w 4992688"/>
              <a:gd name="connsiteY36" fmla="*/ 457200 h 2143125"/>
              <a:gd name="connsiteX37" fmla="*/ 649288 w 4992688"/>
              <a:gd name="connsiteY37" fmla="*/ 428625 h 2143125"/>
              <a:gd name="connsiteX38" fmla="*/ 830263 w 4992688"/>
              <a:gd name="connsiteY38" fmla="*/ 409575 h 2143125"/>
              <a:gd name="connsiteX39" fmla="*/ 925513 w 4992688"/>
              <a:gd name="connsiteY39" fmla="*/ 381000 h 2143125"/>
              <a:gd name="connsiteX40" fmla="*/ 954088 w 4992688"/>
              <a:gd name="connsiteY40" fmla="*/ 361950 h 2143125"/>
              <a:gd name="connsiteX41" fmla="*/ 1011238 w 4992688"/>
              <a:gd name="connsiteY41" fmla="*/ 342900 h 2143125"/>
              <a:gd name="connsiteX42" fmla="*/ 1096963 w 4992688"/>
              <a:gd name="connsiteY42" fmla="*/ 304800 h 2143125"/>
              <a:gd name="connsiteX43" fmla="*/ 1182688 w 4992688"/>
              <a:gd name="connsiteY43" fmla="*/ 285750 h 2143125"/>
              <a:gd name="connsiteX44" fmla="*/ 1220788 w 4992688"/>
              <a:gd name="connsiteY44" fmla="*/ 276225 h 2143125"/>
              <a:gd name="connsiteX45" fmla="*/ 1411288 w 4992688"/>
              <a:gd name="connsiteY45" fmla="*/ 266700 h 2143125"/>
              <a:gd name="connsiteX46" fmla="*/ 1458913 w 4992688"/>
              <a:gd name="connsiteY46" fmla="*/ 257175 h 2143125"/>
              <a:gd name="connsiteX47" fmla="*/ 1487488 w 4992688"/>
              <a:gd name="connsiteY47" fmla="*/ 247650 h 2143125"/>
              <a:gd name="connsiteX48" fmla="*/ 1544638 w 4992688"/>
              <a:gd name="connsiteY48" fmla="*/ 238125 h 2143125"/>
              <a:gd name="connsiteX49" fmla="*/ 1658938 w 4992688"/>
              <a:gd name="connsiteY49" fmla="*/ 247650 h 2143125"/>
              <a:gd name="connsiteX50" fmla="*/ 1868488 w 4992688"/>
              <a:gd name="connsiteY50" fmla="*/ 228600 h 2143125"/>
              <a:gd name="connsiteX51" fmla="*/ 1954213 w 4992688"/>
              <a:gd name="connsiteY51" fmla="*/ 200025 h 2143125"/>
              <a:gd name="connsiteX52" fmla="*/ 1982788 w 4992688"/>
              <a:gd name="connsiteY52" fmla="*/ 190500 h 2143125"/>
              <a:gd name="connsiteX53" fmla="*/ 2011363 w 4992688"/>
              <a:gd name="connsiteY53" fmla="*/ 171450 h 2143125"/>
              <a:gd name="connsiteX54" fmla="*/ 2068513 w 4992688"/>
              <a:gd name="connsiteY54" fmla="*/ 152400 h 2143125"/>
              <a:gd name="connsiteX55" fmla="*/ 2154238 w 4992688"/>
              <a:gd name="connsiteY55" fmla="*/ 114300 h 2143125"/>
              <a:gd name="connsiteX56" fmla="*/ 2497138 w 4992688"/>
              <a:gd name="connsiteY56" fmla="*/ 95250 h 2143125"/>
              <a:gd name="connsiteX57" fmla="*/ 2582863 w 4992688"/>
              <a:gd name="connsiteY57" fmla="*/ 66675 h 2143125"/>
              <a:gd name="connsiteX58" fmla="*/ 2611438 w 4992688"/>
              <a:gd name="connsiteY58" fmla="*/ 57150 h 2143125"/>
              <a:gd name="connsiteX59" fmla="*/ 2640013 w 4992688"/>
              <a:gd name="connsiteY59" fmla="*/ 38100 h 2143125"/>
              <a:gd name="connsiteX60" fmla="*/ 2697163 w 4992688"/>
              <a:gd name="connsiteY60" fmla="*/ 19050 h 2143125"/>
              <a:gd name="connsiteX61" fmla="*/ 2763838 w 4992688"/>
              <a:gd name="connsiteY61" fmla="*/ 0 h 2143125"/>
              <a:gd name="connsiteX62" fmla="*/ 2982913 w 4992688"/>
              <a:gd name="connsiteY62" fmla="*/ 9525 h 2143125"/>
              <a:gd name="connsiteX63" fmla="*/ 3040063 w 4992688"/>
              <a:gd name="connsiteY63" fmla="*/ 28575 h 2143125"/>
              <a:gd name="connsiteX64" fmla="*/ 3078163 w 4992688"/>
              <a:gd name="connsiteY64" fmla="*/ 38100 h 2143125"/>
              <a:gd name="connsiteX65" fmla="*/ 3135313 w 4992688"/>
              <a:gd name="connsiteY65" fmla="*/ 57150 h 2143125"/>
              <a:gd name="connsiteX66" fmla="*/ 3192463 w 4992688"/>
              <a:gd name="connsiteY66" fmla="*/ 76200 h 2143125"/>
              <a:gd name="connsiteX67" fmla="*/ 3221038 w 4992688"/>
              <a:gd name="connsiteY67" fmla="*/ 85725 h 2143125"/>
              <a:gd name="connsiteX68" fmla="*/ 3249613 w 4992688"/>
              <a:gd name="connsiteY68" fmla="*/ 95250 h 2143125"/>
              <a:gd name="connsiteX69" fmla="*/ 3363913 w 4992688"/>
              <a:gd name="connsiteY69" fmla="*/ 104775 h 2143125"/>
              <a:gd name="connsiteX70" fmla="*/ 3421063 w 4992688"/>
              <a:gd name="connsiteY70" fmla="*/ 133350 h 2143125"/>
              <a:gd name="connsiteX71" fmla="*/ 3449638 w 4992688"/>
              <a:gd name="connsiteY71" fmla="*/ 161925 h 2143125"/>
              <a:gd name="connsiteX72" fmla="*/ 3506788 w 4992688"/>
              <a:gd name="connsiteY72" fmla="*/ 200025 h 2143125"/>
              <a:gd name="connsiteX73" fmla="*/ 3535363 w 4992688"/>
              <a:gd name="connsiteY73" fmla="*/ 219075 h 2143125"/>
              <a:gd name="connsiteX74" fmla="*/ 3563938 w 4992688"/>
              <a:gd name="connsiteY74" fmla="*/ 247650 h 2143125"/>
              <a:gd name="connsiteX75" fmla="*/ 3621088 w 4992688"/>
              <a:gd name="connsiteY75" fmla="*/ 266700 h 2143125"/>
              <a:gd name="connsiteX76" fmla="*/ 3678238 w 4992688"/>
              <a:gd name="connsiteY76" fmla="*/ 295275 h 2143125"/>
              <a:gd name="connsiteX77" fmla="*/ 3706813 w 4992688"/>
              <a:gd name="connsiteY77" fmla="*/ 314325 h 2143125"/>
              <a:gd name="connsiteX78" fmla="*/ 3744913 w 4992688"/>
              <a:gd name="connsiteY78" fmla="*/ 323850 h 2143125"/>
              <a:gd name="connsiteX79" fmla="*/ 3887788 w 4992688"/>
              <a:gd name="connsiteY79" fmla="*/ 342900 h 2143125"/>
              <a:gd name="connsiteX80" fmla="*/ 3944938 w 4992688"/>
              <a:gd name="connsiteY80" fmla="*/ 361950 h 2143125"/>
              <a:gd name="connsiteX81" fmla="*/ 3973513 w 4992688"/>
              <a:gd name="connsiteY81" fmla="*/ 371475 h 2143125"/>
              <a:gd name="connsiteX82" fmla="*/ 4030663 w 4992688"/>
              <a:gd name="connsiteY82" fmla="*/ 419100 h 2143125"/>
              <a:gd name="connsiteX83" fmla="*/ 4087813 w 4992688"/>
              <a:gd name="connsiteY83" fmla="*/ 457200 h 2143125"/>
              <a:gd name="connsiteX84" fmla="*/ 4116388 w 4992688"/>
              <a:gd name="connsiteY84" fmla="*/ 476250 h 2143125"/>
              <a:gd name="connsiteX85" fmla="*/ 4173538 w 4992688"/>
              <a:gd name="connsiteY85" fmla="*/ 514350 h 2143125"/>
              <a:gd name="connsiteX86" fmla="*/ 4202113 w 4992688"/>
              <a:gd name="connsiteY86" fmla="*/ 533400 h 2143125"/>
              <a:gd name="connsiteX87" fmla="*/ 4230688 w 4992688"/>
              <a:gd name="connsiteY87" fmla="*/ 542925 h 2143125"/>
              <a:gd name="connsiteX88" fmla="*/ 4259263 w 4992688"/>
              <a:gd name="connsiteY88" fmla="*/ 571500 h 2143125"/>
              <a:gd name="connsiteX89" fmla="*/ 4316413 w 4992688"/>
              <a:gd name="connsiteY89" fmla="*/ 600075 h 2143125"/>
              <a:gd name="connsiteX90" fmla="*/ 4344988 w 4992688"/>
              <a:gd name="connsiteY90" fmla="*/ 628650 h 2143125"/>
              <a:gd name="connsiteX91" fmla="*/ 4373563 w 4992688"/>
              <a:gd name="connsiteY91" fmla="*/ 638175 h 2143125"/>
              <a:gd name="connsiteX92" fmla="*/ 4459288 w 4992688"/>
              <a:gd name="connsiteY92" fmla="*/ 695325 h 2143125"/>
              <a:gd name="connsiteX93" fmla="*/ 4487863 w 4992688"/>
              <a:gd name="connsiteY93" fmla="*/ 714375 h 2143125"/>
              <a:gd name="connsiteX94" fmla="*/ 4516438 w 4992688"/>
              <a:gd name="connsiteY94" fmla="*/ 733425 h 2143125"/>
              <a:gd name="connsiteX95" fmla="*/ 4602163 w 4992688"/>
              <a:gd name="connsiteY95" fmla="*/ 809625 h 2143125"/>
              <a:gd name="connsiteX96" fmla="*/ 4630738 w 4992688"/>
              <a:gd name="connsiteY96" fmla="*/ 819150 h 2143125"/>
              <a:gd name="connsiteX97" fmla="*/ 4687888 w 4992688"/>
              <a:gd name="connsiteY97" fmla="*/ 857250 h 2143125"/>
              <a:gd name="connsiteX98" fmla="*/ 4754563 w 4992688"/>
              <a:gd name="connsiteY98" fmla="*/ 876300 h 2143125"/>
              <a:gd name="connsiteX99" fmla="*/ 4783138 w 4992688"/>
              <a:gd name="connsiteY99" fmla="*/ 885825 h 2143125"/>
              <a:gd name="connsiteX100" fmla="*/ 4849813 w 4992688"/>
              <a:gd name="connsiteY100" fmla="*/ 904875 h 2143125"/>
              <a:gd name="connsiteX101" fmla="*/ 4878388 w 4992688"/>
              <a:gd name="connsiteY101" fmla="*/ 923925 h 2143125"/>
              <a:gd name="connsiteX102" fmla="*/ 4906963 w 4992688"/>
              <a:gd name="connsiteY102" fmla="*/ 933450 h 2143125"/>
              <a:gd name="connsiteX103" fmla="*/ 4964113 w 4992688"/>
              <a:gd name="connsiteY103" fmla="*/ 971550 h 2143125"/>
              <a:gd name="connsiteX104" fmla="*/ 4992688 w 4992688"/>
              <a:gd name="connsiteY104" fmla="*/ 1008111 h 2143125"/>
              <a:gd name="connsiteX105" fmla="*/ 4221163 w 4992688"/>
              <a:gd name="connsiteY105" fmla="*/ 2038350 h 2143125"/>
              <a:gd name="connsiteX106" fmla="*/ 4154488 w 4992688"/>
              <a:gd name="connsiteY106" fmla="*/ 2114550 h 2143125"/>
              <a:gd name="connsiteX107" fmla="*/ 4106863 w 4992688"/>
              <a:gd name="connsiteY107" fmla="*/ 2124075 h 2143125"/>
              <a:gd name="connsiteX108" fmla="*/ 3906838 w 4992688"/>
              <a:gd name="connsiteY108" fmla="*/ 2143125 h 2143125"/>
              <a:gd name="connsiteX109" fmla="*/ 3459163 w 4992688"/>
              <a:gd name="connsiteY109" fmla="*/ 2124075 h 2143125"/>
              <a:gd name="connsiteX110" fmla="*/ 3344863 w 4992688"/>
              <a:gd name="connsiteY110" fmla="*/ 2095500 h 2143125"/>
              <a:gd name="connsiteX111" fmla="*/ 3297238 w 4992688"/>
              <a:gd name="connsiteY111" fmla="*/ 2085975 h 2143125"/>
              <a:gd name="connsiteX112" fmla="*/ 3068638 w 4992688"/>
              <a:gd name="connsiteY112" fmla="*/ 2095500 h 2143125"/>
              <a:gd name="connsiteX113" fmla="*/ 3030538 w 4992688"/>
              <a:gd name="connsiteY113" fmla="*/ 2105025 h 2143125"/>
              <a:gd name="connsiteX114" fmla="*/ 2925763 w 4992688"/>
              <a:gd name="connsiteY114" fmla="*/ 2114550 h 2143125"/>
              <a:gd name="connsiteX115" fmla="*/ 2859088 w 4992688"/>
              <a:gd name="connsiteY115" fmla="*/ 2124075 h 2143125"/>
              <a:gd name="connsiteX116" fmla="*/ 2011363 w 4992688"/>
              <a:gd name="connsiteY116" fmla="*/ 2114550 h 2143125"/>
              <a:gd name="connsiteX117" fmla="*/ 1887538 w 4992688"/>
              <a:gd name="connsiteY117" fmla="*/ 2095500 h 2143125"/>
              <a:gd name="connsiteX118" fmla="*/ 1639888 w 4992688"/>
              <a:gd name="connsiteY118" fmla="*/ 2085975 h 2143125"/>
              <a:gd name="connsiteX119" fmla="*/ 1554163 w 4992688"/>
              <a:gd name="connsiteY119" fmla="*/ 2076450 h 2143125"/>
              <a:gd name="connsiteX120" fmla="*/ 1525588 w 4992688"/>
              <a:gd name="connsiteY120" fmla="*/ 2066925 h 2143125"/>
              <a:gd name="connsiteX121" fmla="*/ 687388 w 4992688"/>
              <a:gd name="connsiteY121" fmla="*/ 2085975 h 2143125"/>
              <a:gd name="connsiteX122" fmla="*/ 620713 w 4992688"/>
              <a:gd name="connsiteY122" fmla="*/ 2076450 h 2143125"/>
              <a:gd name="connsiteX123" fmla="*/ 573088 w 4992688"/>
              <a:gd name="connsiteY12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06142 w 4992467"/>
              <a:gd name="connsiteY19" fmla="*/ 1076325 h 2143125"/>
              <a:gd name="connsiteX20" fmla="*/ 96617 w 4992467"/>
              <a:gd name="connsiteY20" fmla="*/ 1047750 h 2143125"/>
              <a:gd name="connsiteX21" fmla="*/ 87092 w 4992467"/>
              <a:gd name="connsiteY21" fmla="*/ 1019175 h 2143125"/>
              <a:gd name="connsiteX22" fmla="*/ 1367 w 4992467"/>
              <a:gd name="connsiteY22" fmla="*/ 809625 h 2143125"/>
              <a:gd name="connsiteX23" fmla="*/ 68042 w 4992467"/>
              <a:gd name="connsiteY23" fmla="*/ 733425 h 2143125"/>
              <a:gd name="connsiteX24" fmla="*/ 96617 w 4992467"/>
              <a:gd name="connsiteY24" fmla="*/ 714375 h 2143125"/>
              <a:gd name="connsiteX25" fmla="*/ 125192 w 4992467"/>
              <a:gd name="connsiteY25" fmla="*/ 695325 h 2143125"/>
              <a:gd name="connsiteX26" fmla="*/ 172817 w 4992467"/>
              <a:gd name="connsiteY26" fmla="*/ 647700 h 2143125"/>
              <a:gd name="connsiteX27" fmla="*/ 201392 w 4992467"/>
              <a:gd name="connsiteY27" fmla="*/ 638175 h 2143125"/>
              <a:gd name="connsiteX28" fmla="*/ 258542 w 4992467"/>
              <a:gd name="connsiteY28" fmla="*/ 600075 h 2143125"/>
              <a:gd name="connsiteX29" fmla="*/ 315692 w 4992467"/>
              <a:gd name="connsiteY29" fmla="*/ 571500 h 2143125"/>
              <a:gd name="connsiteX30" fmla="*/ 344267 w 4992467"/>
              <a:gd name="connsiteY30" fmla="*/ 561975 h 2143125"/>
              <a:gd name="connsiteX31" fmla="*/ 401417 w 4992467"/>
              <a:gd name="connsiteY31" fmla="*/ 523875 h 2143125"/>
              <a:gd name="connsiteX32" fmla="*/ 429992 w 4992467"/>
              <a:gd name="connsiteY32" fmla="*/ 504825 h 2143125"/>
              <a:gd name="connsiteX33" fmla="*/ 458567 w 4992467"/>
              <a:gd name="connsiteY33" fmla="*/ 495300 h 2143125"/>
              <a:gd name="connsiteX34" fmla="*/ 487142 w 4992467"/>
              <a:gd name="connsiteY34" fmla="*/ 476250 h 2143125"/>
              <a:gd name="connsiteX35" fmla="*/ 544292 w 4992467"/>
              <a:gd name="connsiteY35" fmla="*/ 457200 h 2143125"/>
              <a:gd name="connsiteX36" fmla="*/ 649067 w 4992467"/>
              <a:gd name="connsiteY36" fmla="*/ 428625 h 2143125"/>
              <a:gd name="connsiteX37" fmla="*/ 830042 w 4992467"/>
              <a:gd name="connsiteY37" fmla="*/ 409575 h 2143125"/>
              <a:gd name="connsiteX38" fmla="*/ 925292 w 4992467"/>
              <a:gd name="connsiteY38" fmla="*/ 381000 h 2143125"/>
              <a:gd name="connsiteX39" fmla="*/ 953867 w 4992467"/>
              <a:gd name="connsiteY39" fmla="*/ 361950 h 2143125"/>
              <a:gd name="connsiteX40" fmla="*/ 1011017 w 4992467"/>
              <a:gd name="connsiteY40" fmla="*/ 342900 h 2143125"/>
              <a:gd name="connsiteX41" fmla="*/ 1096742 w 4992467"/>
              <a:gd name="connsiteY41" fmla="*/ 304800 h 2143125"/>
              <a:gd name="connsiteX42" fmla="*/ 1182467 w 4992467"/>
              <a:gd name="connsiteY42" fmla="*/ 285750 h 2143125"/>
              <a:gd name="connsiteX43" fmla="*/ 1220567 w 4992467"/>
              <a:gd name="connsiteY43" fmla="*/ 276225 h 2143125"/>
              <a:gd name="connsiteX44" fmla="*/ 1411067 w 4992467"/>
              <a:gd name="connsiteY44" fmla="*/ 266700 h 2143125"/>
              <a:gd name="connsiteX45" fmla="*/ 1458692 w 4992467"/>
              <a:gd name="connsiteY45" fmla="*/ 257175 h 2143125"/>
              <a:gd name="connsiteX46" fmla="*/ 1487267 w 4992467"/>
              <a:gd name="connsiteY46" fmla="*/ 247650 h 2143125"/>
              <a:gd name="connsiteX47" fmla="*/ 1544417 w 4992467"/>
              <a:gd name="connsiteY47" fmla="*/ 238125 h 2143125"/>
              <a:gd name="connsiteX48" fmla="*/ 1658717 w 4992467"/>
              <a:gd name="connsiteY48" fmla="*/ 247650 h 2143125"/>
              <a:gd name="connsiteX49" fmla="*/ 1868267 w 4992467"/>
              <a:gd name="connsiteY49" fmla="*/ 228600 h 2143125"/>
              <a:gd name="connsiteX50" fmla="*/ 1953992 w 4992467"/>
              <a:gd name="connsiteY50" fmla="*/ 200025 h 2143125"/>
              <a:gd name="connsiteX51" fmla="*/ 1982567 w 4992467"/>
              <a:gd name="connsiteY51" fmla="*/ 190500 h 2143125"/>
              <a:gd name="connsiteX52" fmla="*/ 2011142 w 4992467"/>
              <a:gd name="connsiteY52" fmla="*/ 171450 h 2143125"/>
              <a:gd name="connsiteX53" fmla="*/ 2068292 w 4992467"/>
              <a:gd name="connsiteY53" fmla="*/ 152400 h 2143125"/>
              <a:gd name="connsiteX54" fmla="*/ 2154017 w 4992467"/>
              <a:gd name="connsiteY54" fmla="*/ 114300 h 2143125"/>
              <a:gd name="connsiteX55" fmla="*/ 2496917 w 4992467"/>
              <a:gd name="connsiteY55" fmla="*/ 95250 h 2143125"/>
              <a:gd name="connsiteX56" fmla="*/ 2582642 w 4992467"/>
              <a:gd name="connsiteY56" fmla="*/ 66675 h 2143125"/>
              <a:gd name="connsiteX57" fmla="*/ 2611217 w 4992467"/>
              <a:gd name="connsiteY57" fmla="*/ 57150 h 2143125"/>
              <a:gd name="connsiteX58" fmla="*/ 2639792 w 4992467"/>
              <a:gd name="connsiteY58" fmla="*/ 38100 h 2143125"/>
              <a:gd name="connsiteX59" fmla="*/ 2696942 w 4992467"/>
              <a:gd name="connsiteY59" fmla="*/ 19050 h 2143125"/>
              <a:gd name="connsiteX60" fmla="*/ 2763617 w 4992467"/>
              <a:gd name="connsiteY60" fmla="*/ 0 h 2143125"/>
              <a:gd name="connsiteX61" fmla="*/ 2982692 w 4992467"/>
              <a:gd name="connsiteY61" fmla="*/ 9525 h 2143125"/>
              <a:gd name="connsiteX62" fmla="*/ 3039842 w 4992467"/>
              <a:gd name="connsiteY62" fmla="*/ 28575 h 2143125"/>
              <a:gd name="connsiteX63" fmla="*/ 3077942 w 4992467"/>
              <a:gd name="connsiteY63" fmla="*/ 38100 h 2143125"/>
              <a:gd name="connsiteX64" fmla="*/ 3135092 w 4992467"/>
              <a:gd name="connsiteY64" fmla="*/ 57150 h 2143125"/>
              <a:gd name="connsiteX65" fmla="*/ 3192242 w 4992467"/>
              <a:gd name="connsiteY65" fmla="*/ 76200 h 2143125"/>
              <a:gd name="connsiteX66" fmla="*/ 3220817 w 4992467"/>
              <a:gd name="connsiteY66" fmla="*/ 85725 h 2143125"/>
              <a:gd name="connsiteX67" fmla="*/ 3249392 w 4992467"/>
              <a:gd name="connsiteY67" fmla="*/ 95250 h 2143125"/>
              <a:gd name="connsiteX68" fmla="*/ 3363692 w 4992467"/>
              <a:gd name="connsiteY68" fmla="*/ 104775 h 2143125"/>
              <a:gd name="connsiteX69" fmla="*/ 3420842 w 4992467"/>
              <a:gd name="connsiteY69" fmla="*/ 133350 h 2143125"/>
              <a:gd name="connsiteX70" fmla="*/ 3449417 w 4992467"/>
              <a:gd name="connsiteY70" fmla="*/ 161925 h 2143125"/>
              <a:gd name="connsiteX71" fmla="*/ 3506567 w 4992467"/>
              <a:gd name="connsiteY71" fmla="*/ 200025 h 2143125"/>
              <a:gd name="connsiteX72" fmla="*/ 3535142 w 4992467"/>
              <a:gd name="connsiteY72" fmla="*/ 219075 h 2143125"/>
              <a:gd name="connsiteX73" fmla="*/ 3563717 w 4992467"/>
              <a:gd name="connsiteY73" fmla="*/ 247650 h 2143125"/>
              <a:gd name="connsiteX74" fmla="*/ 3620867 w 4992467"/>
              <a:gd name="connsiteY74" fmla="*/ 266700 h 2143125"/>
              <a:gd name="connsiteX75" fmla="*/ 3678017 w 4992467"/>
              <a:gd name="connsiteY75" fmla="*/ 295275 h 2143125"/>
              <a:gd name="connsiteX76" fmla="*/ 3706592 w 4992467"/>
              <a:gd name="connsiteY76" fmla="*/ 314325 h 2143125"/>
              <a:gd name="connsiteX77" fmla="*/ 3744692 w 4992467"/>
              <a:gd name="connsiteY77" fmla="*/ 323850 h 2143125"/>
              <a:gd name="connsiteX78" fmla="*/ 3887567 w 4992467"/>
              <a:gd name="connsiteY78" fmla="*/ 342900 h 2143125"/>
              <a:gd name="connsiteX79" fmla="*/ 3944717 w 4992467"/>
              <a:gd name="connsiteY79" fmla="*/ 361950 h 2143125"/>
              <a:gd name="connsiteX80" fmla="*/ 3973292 w 4992467"/>
              <a:gd name="connsiteY80" fmla="*/ 371475 h 2143125"/>
              <a:gd name="connsiteX81" fmla="*/ 4030442 w 4992467"/>
              <a:gd name="connsiteY81" fmla="*/ 419100 h 2143125"/>
              <a:gd name="connsiteX82" fmla="*/ 4087592 w 4992467"/>
              <a:gd name="connsiteY82" fmla="*/ 457200 h 2143125"/>
              <a:gd name="connsiteX83" fmla="*/ 4116167 w 4992467"/>
              <a:gd name="connsiteY83" fmla="*/ 476250 h 2143125"/>
              <a:gd name="connsiteX84" fmla="*/ 4173317 w 4992467"/>
              <a:gd name="connsiteY84" fmla="*/ 514350 h 2143125"/>
              <a:gd name="connsiteX85" fmla="*/ 4201892 w 4992467"/>
              <a:gd name="connsiteY85" fmla="*/ 533400 h 2143125"/>
              <a:gd name="connsiteX86" fmla="*/ 4230467 w 4992467"/>
              <a:gd name="connsiteY86" fmla="*/ 542925 h 2143125"/>
              <a:gd name="connsiteX87" fmla="*/ 4259042 w 4992467"/>
              <a:gd name="connsiteY87" fmla="*/ 571500 h 2143125"/>
              <a:gd name="connsiteX88" fmla="*/ 4316192 w 4992467"/>
              <a:gd name="connsiteY88" fmla="*/ 600075 h 2143125"/>
              <a:gd name="connsiteX89" fmla="*/ 4344767 w 4992467"/>
              <a:gd name="connsiteY89" fmla="*/ 628650 h 2143125"/>
              <a:gd name="connsiteX90" fmla="*/ 4373342 w 4992467"/>
              <a:gd name="connsiteY90" fmla="*/ 638175 h 2143125"/>
              <a:gd name="connsiteX91" fmla="*/ 4459067 w 4992467"/>
              <a:gd name="connsiteY91" fmla="*/ 695325 h 2143125"/>
              <a:gd name="connsiteX92" fmla="*/ 4487642 w 4992467"/>
              <a:gd name="connsiteY92" fmla="*/ 714375 h 2143125"/>
              <a:gd name="connsiteX93" fmla="*/ 4516217 w 4992467"/>
              <a:gd name="connsiteY93" fmla="*/ 733425 h 2143125"/>
              <a:gd name="connsiteX94" fmla="*/ 4601942 w 4992467"/>
              <a:gd name="connsiteY94" fmla="*/ 809625 h 2143125"/>
              <a:gd name="connsiteX95" fmla="*/ 4630517 w 4992467"/>
              <a:gd name="connsiteY95" fmla="*/ 819150 h 2143125"/>
              <a:gd name="connsiteX96" fmla="*/ 4687667 w 4992467"/>
              <a:gd name="connsiteY96" fmla="*/ 857250 h 2143125"/>
              <a:gd name="connsiteX97" fmla="*/ 4754342 w 4992467"/>
              <a:gd name="connsiteY97" fmla="*/ 876300 h 2143125"/>
              <a:gd name="connsiteX98" fmla="*/ 4782917 w 4992467"/>
              <a:gd name="connsiteY98" fmla="*/ 885825 h 2143125"/>
              <a:gd name="connsiteX99" fmla="*/ 4849592 w 4992467"/>
              <a:gd name="connsiteY99" fmla="*/ 904875 h 2143125"/>
              <a:gd name="connsiteX100" fmla="*/ 4878167 w 4992467"/>
              <a:gd name="connsiteY100" fmla="*/ 923925 h 2143125"/>
              <a:gd name="connsiteX101" fmla="*/ 4906742 w 4992467"/>
              <a:gd name="connsiteY101" fmla="*/ 933450 h 2143125"/>
              <a:gd name="connsiteX102" fmla="*/ 4963892 w 4992467"/>
              <a:gd name="connsiteY102" fmla="*/ 971550 h 2143125"/>
              <a:gd name="connsiteX103" fmla="*/ 4992467 w 4992467"/>
              <a:gd name="connsiteY103" fmla="*/ 1008111 h 2143125"/>
              <a:gd name="connsiteX104" fmla="*/ 4220942 w 4992467"/>
              <a:gd name="connsiteY104" fmla="*/ 2038350 h 2143125"/>
              <a:gd name="connsiteX105" fmla="*/ 4154267 w 4992467"/>
              <a:gd name="connsiteY105" fmla="*/ 2114550 h 2143125"/>
              <a:gd name="connsiteX106" fmla="*/ 4106642 w 4992467"/>
              <a:gd name="connsiteY106" fmla="*/ 2124075 h 2143125"/>
              <a:gd name="connsiteX107" fmla="*/ 3906617 w 4992467"/>
              <a:gd name="connsiteY107" fmla="*/ 2143125 h 2143125"/>
              <a:gd name="connsiteX108" fmla="*/ 3458942 w 4992467"/>
              <a:gd name="connsiteY108" fmla="*/ 2124075 h 2143125"/>
              <a:gd name="connsiteX109" fmla="*/ 3344642 w 4992467"/>
              <a:gd name="connsiteY109" fmla="*/ 2095500 h 2143125"/>
              <a:gd name="connsiteX110" fmla="*/ 3297017 w 4992467"/>
              <a:gd name="connsiteY110" fmla="*/ 2085975 h 2143125"/>
              <a:gd name="connsiteX111" fmla="*/ 3068417 w 4992467"/>
              <a:gd name="connsiteY111" fmla="*/ 2095500 h 2143125"/>
              <a:gd name="connsiteX112" fmla="*/ 3030317 w 4992467"/>
              <a:gd name="connsiteY112" fmla="*/ 2105025 h 2143125"/>
              <a:gd name="connsiteX113" fmla="*/ 2925542 w 4992467"/>
              <a:gd name="connsiteY113" fmla="*/ 2114550 h 2143125"/>
              <a:gd name="connsiteX114" fmla="*/ 2858867 w 4992467"/>
              <a:gd name="connsiteY114" fmla="*/ 2124075 h 2143125"/>
              <a:gd name="connsiteX115" fmla="*/ 2011142 w 4992467"/>
              <a:gd name="connsiteY115" fmla="*/ 2114550 h 2143125"/>
              <a:gd name="connsiteX116" fmla="*/ 1887317 w 4992467"/>
              <a:gd name="connsiteY116" fmla="*/ 2095500 h 2143125"/>
              <a:gd name="connsiteX117" fmla="*/ 1639667 w 4992467"/>
              <a:gd name="connsiteY117" fmla="*/ 2085975 h 2143125"/>
              <a:gd name="connsiteX118" fmla="*/ 1553942 w 4992467"/>
              <a:gd name="connsiteY118" fmla="*/ 2076450 h 2143125"/>
              <a:gd name="connsiteX119" fmla="*/ 1525367 w 4992467"/>
              <a:gd name="connsiteY119" fmla="*/ 2066925 h 2143125"/>
              <a:gd name="connsiteX120" fmla="*/ 687167 w 4992467"/>
              <a:gd name="connsiteY120" fmla="*/ 2085975 h 2143125"/>
              <a:gd name="connsiteX121" fmla="*/ 620492 w 4992467"/>
              <a:gd name="connsiteY121" fmla="*/ 2076450 h 2143125"/>
              <a:gd name="connsiteX122" fmla="*/ 572867 w 4992467"/>
              <a:gd name="connsiteY12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96617 w 4992467"/>
              <a:gd name="connsiteY19" fmla="*/ 1047750 h 2143125"/>
              <a:gd name="connsiteX20" fmla="*/ 87092 w 4992467"/>
              <a:gd name="connsiteY20" fmla="*/ 1019175 h 2143125"/>
              <a:gd name="connsiteX21" fmla="*/ 1367 w 4992467"/>
              <a:gd name="connsiteY21" fmla="*/ 809625 h 2143125"/>
              <a:gd name="connsiteX22" fmla="*/ 68042 w 4992467"/>
              <a:gd name="connsiteY22" fmla="*/ 733425 h 2143125"/>
              <a:gd name="connsiteX23" fmla="*/ 96617 w 4992467"/>
              <a:gd name="connsiteY23" fmla="*/ 714375 h 2143125"/>
              <a:gd name="connsiteX24" fmla="*/ 125192 w 4992467"/>
              <a:gd name="connsiteY24" fmla="*/ 695325 h 2143125"/>
              <a:gd name="connsiteX25" fmla="*/ 172817 w 4992467"/>
              <a:gd name="connsiteY25" fmla="*/ 647700 h 2143125"/>
              <a:gd name="connsiteX26" fmla="*/ 201392 w 4992467"/>
              <a:gd name="connsiteY26" fmla="*/ 638175 h 2143125"/>
              <a:gd name="connsiteX27" fmla="*/ 258542 w 4992467"/>
              <a:gd name="connsiteY27" fmla="*/ 600075 h 2143125"/>
              <a:gd name="connsiteX28" fmla="*/ 315692 w 4992467"/>
              <a:gd name="connsiteY28" fmla="*/ 571500 h 2143125"/>
              <a:gd name="connsiteX29" fmla="*/ 344267 w 4992467"/>
              <a:gd name="connsiteY29" fmla="*/ 561975 h 2143125"/>
              <a:gd name="connsiteX30" fmla="*/ 401417 w 4992467"/>
              <a:gd name="connsiteY30" fmla="*/ 523875 h 2143125"/>
              <a:gd name="connsiteX31" fmla="*/ 429992 w 4992467"/>
              <a:gd name="connsiteY31" fmla="*/ 504825 h 2143125"/>
              <a:gd name="connsiteX32" fmla="*/ 458567 w 4992467"/>
              <a:gd name="connsiteY32" fmla="*/ 495300 h 2143125"/>
              <a:gd name="connsiteX33" fmla="*/ 487142 w 4992467"/>
              <a:gd name="connsiteY33" fmla="*/ 476250 h 2143125"/>
              <a:gd name="connsiteX34" fmla="*/ 544292 w 4992467"/>
              <a:gd name="connsiteY34" fmla="*/ 457200 h 2143125"/>
              <a:gd name="connsiteX35" fmla="*/ 649067 w 4992467"/>
              <a:gd name="connsiteY35" fmla="*/ 428625 h 2143125"/>
              <a:gd name="connsiteX36" fmla="*/ 830042 w 4992467"/>
              <a:gd name="connsiteY36" fmla="*/ 409575 h 2143125"/>
              <a:gd name="connsiteX37" fmla="*/ 925292 w 4992467"/>
              <a:gd name="connsiteY37" fmla="*/ 381000 h 2143125"/>
              <a:gd name="connsiteX38" fmla="*/ 953867 w 4992467"/>
              <a:gd name="connsiteY38" fmla="*/ 361950 h 2143125"/>
              <a:gd name="connsiteX39" fmla="*/ 1011017 w 4992467"/>
              <a:gd name="connsiteY39" fmla="*/ 342900 h 2143125"/>
              <a:gd name="connsiteX40" fmla="*/ 1096742 w 4992467"/>
              <a:gd name="connsiteY40" fmla="*/ 304800 h 2143125"/>
              <a:gd name="connsiteX41" fmla="*/ 1182467 w 4992467"/>
              <a:gd name="connsiteY41" fmla="*/ 285750 h 2143125"/>
              <a:gd name="connsiteX42" fmla="*/ 1220567 w 4992467"/>
              <a:gd name="connsiteY42" fmla="*/ 276225 h 2143125"/>
              <a:gd name="connsiteX43" fmla="*/ 1411067 w 4992467"/>
              <a:gd name="connsiteY43" fmla="*/ 266700 h 2143125"/>
              <a:gd name="connsiteX44" fmla="*/ 1458692 w 4992467"/>
              <a:gd name="connsiteY44" fmla="*/ 257175 h 2143125"/>
              <a:gd name="connsiteX45" fmla="*/ 1487267 w 4992467"/>
              <a:gd name="connsiteY45" fmla="*/ 247650 h 2143125"/>
              <a:gd name="connsiteX46" fmla="*/ 1544417 w 4992467"/>
              <a:gd name="connsiteY46" fmla="*/ 238125 h 2143125"/>
              <a:gd name="connsiteX47" fmla="*/ 1658717 w 4992467"/>
              <a:gd name="connsiteY47" fmla="*/ 247650 h 2143125"/>
              <a:gd name="connsiteX48" fmla="*/ 1868267 w 4992467"/>
              <a:gd name="connsiteY48" fmla="*/ 228600 h 2143125"/>
              <a:gd name="connsiteX49" fmla="*/ 1953992 w 4992467"/>
              <a:gd name="connsiteY49" fmla="*/ 200025 h 2143125"/>
              <a:gd name="connsiteX50" fmla="*/ 1982567 w 4992467"/>
              <a:gd name="connsiteY50" fmla="*/ 190500 h 2143125"/>
              <a:gd name="connsiteX51" fmla="*/ 2011142 w 4992467"/>
              <a:gd name="connsiteY51" fmla="*/ 171450 h 2143125"/>
              <a:gd name="connsiteX52" fmla="*/ 2068292 w 4992467"/>
              <a:gd name="connsiteY52" fmla="*/ 152400 h 2143125"/>
              <a:gd name="connsiteX53" fmla="*/ 2154017 w 4992467"/>
              <a:gd name="connsiteY53" fmla="*/ 114300 h 2143125"/>
              <a:gd name="connsiteX54" fmla="*/ 2496917 w 4992467"/>
              <a:gd name="connsiteY54" fmla="*/ 95250 h 2143125"/>
              <a:gd name="connsiteX55" fmla="*/ 2582642 w 4992467"/>
              <a:gd name="connsiteY55" fmla="*/ 66675 h 2143125"/>
              <a:gd name="connsiteX56" fmla="*/ 2611217 w 4992467"/>
              <a:gd name="connsiteY56" fmla="*/ 57150 h 2143125"/>
              <a:gd name="connsiteX57" fmla="*/ 2639792 w 4992467"/>
              <a:gd name="connsiteY57" fmla="*/ 38100 h 2143125"/>
              <a:gd name="connsiteX58" fmla="*/ 2696942 w 4992467"/>
              <a:gd name="connsiteY58" fmla="*/ 19050 h 2143125"/>
              <a:gd name="connsiteX59" fmla="*/ 2763617 w 4992467"/>
              <a:gd name="connsiteY59" fmla="*/ 0 h 2143125"/>
              <a:gd name="connsiteX60" fmla="*/ 2982692 w 4992467"/>
              <a:gd name="connsiteY60" fmla="*/ 9525 h 2143125"/>
              <a:gd name="connsiteX61" fmla="*/ 3039842 w 4992467"/>
              <a:gd name="connsiteY61" fmla="*/ 28575 h 2143125"/>
              <a:gd name="connsiteX62" fmla="*/ 3077942 w 4992467"/>
              <a:gd name="connsiteY62" fmla="*/ 38100 h 2143125"/>
              <a:gd name="connsiteX63" fmla="*/ 3135092 w 4992467"/>
              <a:gd name="connsiteY63" fmla="*/ 57150 h 2143125"/>
              <a:gd name="connsiteX64" fmla="*/ 3192242 w 4992467"/>
              <a:gd name="connsiteY64" fmla="*/ 76200 h 2143125"/>
              <a:gd name="connsiteX65" fmla="*/ 3220817 w 4992467"/>
              <a:gd name="connsiteY65" fmla="*/ 85725 h 2143125"/>
              <a:gd name="connsiteX66" fmla="*/ 3249392 w 4992467"/>
              <a:gd name="connsiteY66" fmla="*/ 95250 h 2143125"/>
              <a:gd name="connsiteX67" fmla="*/ 3363692 w 4992467"/>
              <a:gd name="connsiteY67" fmla="*/ 104775 h 2143125"/>
              <a:gd name="connsiteX68" fmla="*/ 3420842 w 4992467"/>
              <a:gd name="connsiteY68" fmla="*/ 133350 h 2143125"/>
              <a:gd name="connsiteX69" fmla="*/ 3449417 w 4992467"/>
              <a:gd name="connsiteY69" fmla="*/ 161925 h 2143125"/>
              <a:gd name="connsiteX70" fmla="*/ 3506567 w 4992467"/>
              <a:gd name="connsiteY70" fmla="*/ 200025 h 2143125"/>
              <a:gd name="connsiteX71" fmla="*/ 3535142 w 4992467"/>
              <a:gd name="connsiteY71" fmla="*/ 219075 h 2143125"/>
              <a:gd name="connsiteX72" fmla="*/ 3563717 w 4992467"/>
              <a:gd name="connsiteY72" fmla="*/ 247650 h 2143125"/>
              <a:gd name="connsiteX73" fmla="*/ 3620867 w 4992467"/>
              <a:gd name="connsiteY73" fmla="*/ 266700 h 2143125"/>
              <a:gd name="connsiteX74" fmla="*/ 3678017 w 4992467"/>
              <a:gd name="connsiteY74" fmla="*/ 295275 h 2143125"/>
              <a:gd name="connsiteX75" fmla="*/ 3706592 w 4992467"/>
              <a:gd name="connsiteY75" fmla="*/ 314325 h 2143125"/>
              <a:gd name="connsiteX76" fmla="*/ 3744692 w 4992467"/>
              <a:gd name="connsiteY76" fmla="*/ 323850 h 2143125"/>
              <a:gd name="connsiteX77" fmla="*/ 3887567 w 4992467"/>
              <a:gd name="connsiteY77" fmla="*/ 342900 h 2143125"/>
              <a:gd name="connsiteX78" fmla="*/ 3944717 w 4992467"/>
              <a:gd name="connsiteY78" fmla="*/ 361950 h 2143125"/>
              <a:gd name="connsiteX79" fmla="*/ 3973292 w 4992467"/>
              <a:gd name="connsiteY79" fmla="*/ 371475 h 2143125"/>
              <a:gd name="connsiteX80" fmla="*/ 4030442 w 4992467"/>
              <a:gd name="connsiteY80" fmla="*/ 419100 h 2143125"/>
              <a:gd name="connsiteX81" fmla="*/ 4087592 w 4992467"/>
              <a:gd name="connsiteY81" fmla="*/ 457200 h 2143125"/>
              <a:gd name="connsiteX82" fmla="*/ 4116167 w 4992467"/>
              <a:gd name="connsiteY82" fmla="*/ 476250 h 2143125"/>
              <a:gd name="connsiteX83" fmla="*/ 4173317 w 4992467"/>
              <a:gd name="connsiteY83" fmla="*/ 514350 h 2143125"/>
              <a:gd name="connsiteX84" fmla="*/ 4201892 w 4992467"/>
              <a:gd name="connsiteY84" fmla="*/ 533400 h 2143125"/>
              <a:gd name="connsiteX85" fmla="*/ 4230467 w 4992467"/>
              <a:gd name="connsiteY85" fmla="*/ 542925 h 2143125"/>
              <a:gd name="connsiteX86" fmla="*/ 4259042 w 4992467"/>
              <a:gd name="connsiteY86" fmla="*/ 571500 h 2143125"/>
              <a:gd name="connsiteX87" fmla="*/ 4316192 w 4992467"/>
              <a:gd name="connsiteY87" fmla="*/ 600075 h 2143125"/>
              <a:gd name="connsiteX88" fmla="*/ 4344767 w 4992467"/>
              <a:gd name="connsiteY88" fmla="*/ 628650 h 2143125"/>
              <a:gd name="connsiteX89" fmla="*/ 4373342 w 4992467"/>
              <a:gd name="connsiteY89" fmla="*/ 638175 h 2143125"/>
              <a:gd name="connsiteX90" fmla="*/ 4459067 w 4992467"/>
              <a:gd name="connsiteY90" fmla="*/ 695325 h 2143125"/>
              <a:gd name="connsiteX91" fmla="*/ 4487642 w 4992467"/>
              <a:gd name="connsiteY91" fmla="*/ 714375 h 2143125"/>
              <a:gd name="connsiteX92" fmla="*/ 4516217 w 4992467"/>
              <a:gd name="connsiteY92" fmla="*/ 733425 h 2143125"/>
              <a:gd name="connsiteX93" fmla="*/ 4601942 w 4992467"/>
              <a:gd name="connsiteY93" fmla="*/ 809625 h 2143125"/>
              <a:gd name="connsiteX94" fmla="*/ 4630517 w 4992467"/>
              <a:gd name="connsiteY94" fmla="*/ 819150 h 2143125"/>
              <a:gd name="connsiteX95" fmla="*/ 4687667 w 4992467"/>
              <a:gd name="connsiteY95" fmla="*/ 857250 h 2143125"/>
              <a:gd name="connsiteX96" fmla="*/ 4754342 w 4992467"/>
              <a:gd name="connsiteY96" fmla="*/ 876300 h 2143125"/>
              <a:gd name="connsiteX97" fmla="*/ 4782917 w 4992467"/>
              <a:gd name="connsiteY97" fmla="*/ 885825 h 2143125"/>
              <a:gd name="connsiteX98" fmla="*/ 4849592 w 4992467"/>
              <a:gd name="connsiteY98" fmla="*/ 904875 h 2143125"/>
              <a:gd name="connsiteX99" fmla="*/ 4878167 w 4992467"/>
              <a:gd name="connsiteY99" fmla="*/ 923925 h 2143125"/>
              <a:gd name="connsiteX100" fmla="*/ 4906742 w 4992467"/>
              <a:gd name="connsiteY100" fmla="*/ 933450 h 2143125"/>
              <a:gd name="connsiteX101" fmla="*/ 4963892 w 4992467"/>
              <a:gd name="connsiteY101" fmla="*/ 971550 h 2143125"/>
              <a:gd name="connsiteX102" fmla="*/ 4992467 w 4992467"/>
              <a:gd name="connsiteY102" fmla="*/ 1008111 h 2143125"/>
              <a:gd name="connsiteX103" fmla="*/ 4220942 w 4992467"/>
              <a:gd name="connsiteY103" fmla="*/ 2038350 h 2143125"/>
              <a:gd name="connsiteX104" fmla="*/ 4154267 w 4992467"/>
              <a:gd name="connsiteY104" fmla="*/ 2114550 h 2143125"/>
              <a:gd name="connsiteX105" fmla="*/ 4106642 w 4992467"/>
              <a:gd name="connsiteY105" fmla="*/ 2124075 h 2143125"/>
              <a:gd name="connsiteX106" fmla="*/ 3906617 w 4992467"/>
              <a:gd name="connsiteY106" fmla="*/ 2143125 h 2143125"/>
              <a:gd name="connsiteX107" fmla="*/ 3458942 w 4992467"/>
              <a:gd name="connsiteY107" fmla="*/ 2124075 h 2143125"/>
              <a:gd name="connsiteX108" fmla="*/ 3344642 w 4992467"/>
              <a:gd name="connsiteY108" fmla="*/ 2095500 h 2143125"/>
              <a:gd name="connsiteX109" fmla="*/ 3297017 w 4992467"/>
              <a:gd name="connsiteY109" fmla="*/ 2085975 h 2143125"/>
              <a:gd name="connsiteX110" fmla="*/ 3068417 w 4992467"/>
              <a:gd name="connsiteY110" fmla="*/ 2095500 h 2143125"/>
              <a:gd name="connsiteX111" fmla="*/ 3030317 w 4992467"/>
              <a:gd name="connsiteY111" fmla="*/ 2105025 h 2143125"/>
              <a:gd name="connsiteX112" fmla="*/ 2925542 w 4992467"/>
              <a:gd name="connsiteY112" fmla="*/ 2114550 h 2143125"/>
              <a:gd name="connsiteX113" fmla="*/ 2858867 w 4992467"/>
              <a:gd name="connsiteY113" fmla="*/ 2124075 h 2143125"/>
              <a:gd name="connsiteX114" fmla="*/ 2011142 w 4992467"/>
              <a:gd name="connsiteY114" fmla="*/ 2114550 h 2143125"/>
              <a:gd name="connsiteX115" fmla="*/ 1887317 w 4992467"/>
              <a:gd name="connsiteY115" fmla="*/ 2095500 h 2143125"/>
              <a:gd name="connsiteX116" fmla="*/ 1639667 w 4992467"/>
              <a:gd name="connsiteY116" fmla="*/ 2085975 h 2143125"/>
              <a:gd name="connsiteX117" fmla="*/ 1553942 w 4992467"/>
              <a:gd name="connsiteY117" fmla="*/ 2076450 h 2143125"/>
              <a:gd name="connsiteX118" fmla="*/ 1525367 w 4992467"/>
              <a:gd name="connsiteY118" fmla="*/ 2066925 h 2143125"/>
              <a:gd name="connsiteX119" fmla="*/ 687167 w 4992467"/>
              <a:gd name="connsiteY119" fmla="*/ 2085975 h 2143125"/>
              <a:gd name="connsiteX120" fmla="*/ 620492 w 4992467"/>
              <a:gd name="connsiteY120" fmla="*/ 2076450 h 2143125"/>
              <a:gd name="connsiteX121" fmla="*/ 572867 w 4992467"/>
              <a:gd name="connsiteY12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87092 w 4992467"/>
              <a:gd name="connsiteY19" fmla="*/ 1019175 h 2143125"/>
              <a:gd name="connsiteX20" fmla="*/ 1367 w 4992467"/>
              <a:gd name="connsiteY20" fmla="*/ 809625 h 2143125"/>
              <a:gd name="connsiteX21" fmla="*/ 68042 w 4992467"/>
              <a:gd name="connsiteY21" fmla="*/ 733425 h 2143125"/>
              <a:gd name="connsiteX22" fmla="*/ 96617 w 4992467"/>
              <a:gd name="connsiteY22" fmla="*/ 714375 h 2143125"/>
              <a:gd name="connsiteX23" fmla="*/ 125192 w 4992467"/>
              <a:gd name="connsiteY23" fmla="*/ 695325 h 2143125"/>
              <a:gd name="connsiteX24" fmla="*/ 172817 w 4992467"/>
              <a:gd name="connsiteY24" fmla="*/ 647700 h 2143125"/>
              <a:gd name="connsiteX25" fmla="*/ 201392 w 4992467"/>
              <a:gd name="connsiteY25" fmla="*/ 638175 h 2143125"/>
              <a:gd name="connsiteX26" fmla="*/ 258542 w 4992467"/>
              <a:gd name="connsiteY26" fmla="*/ 600075 h 2143125"/>
              <a:gd name="connsiteX27" fmla="*/ 315692 w 4992467"/>
              <a:gd name="connsiteY27" fmla="*/ 571500 h 2143125"/>
              <a:gd name="connsiteX28" fmla="*/ 344267 w 4992467"/>
              <a:gd name="connsiteY28" fmla="*/ 561975 h 2143125"/>
              <a:gd name="connsiteX29" fmla="*/ 401417 w 4992467"/>
              <a:gd name="connsiteY29" fmla="*/ 523875 h 2143125"/>
              <a:gd name="connsiteX30" fmla="*/ 429992 w 4992467"/>
              <a:gd name="connsiteY30" fmla="*/ 504825 h 2143125"/>
              <a:gd name="connsiteX31" fmla="*/ 458567 w 4992467"/>
              <a:gd name="connsiteY31" fmla="*/ 495300 h 2143125"/>
              <a:gd name="connsiteX32" fmla="*/ 487142 w 4992467"/>
              <a:gd name="connsiteY32" fmla="*/ 476250 h 2143125"/>
              <a:gd name="connsiteX33" fmla="*/ 544292 w 4992467"/>
              <a:gd name="connsiteY33" fmla="*/ 457200 h 2143125"/>
              <a:gd name="connsiteX34" fmla="*/ 649067 w 4992467"/>
              <a:gd name="connsiteY34" fmla="*/ 428625 h 2143125"/>
              <a:gd name="connsiteX35" fmla="*/ 830042 w 4992467"/>
              <a:gd name="connsiteY35" fmla="*/ 409575 h 2143125"/>
              <a:gd name="connsiteX36" fmla="*/ 925292 w 4992467"/>
              <a:gd name="connsiteY36" fmla="*/ 381000 h 2143125"/>
              <a:gd name="connsiteX37" fmla="*/ 953867 w 4992467"/>
              <a:gd name="connsiteY37" fmla="*/ 361950 h 2143125"/>
              <a:gd name="connsiteX38" fmla="*/ 1011017 w 4992467"/>
              <a:gd name="connsiteY38" fmla="*/ 342900 h 2143125"/>
              <a:gd name="connsiteX39" fmla="*/ 1096742 w 4992467"/>
              <a:gd name="connsiteY39" fmla="*/ 304800 h 2143125"/>
              <a:gd name="connsiteX40" fmla="*/ 1182467 w 4992467"/>
              <a:gd name="connsiteY40" fmla="*/ 285750 h 2143125"/>
              <a:gd name="connsiteX41" fmla="*/ 1220567 w 4992467"/>
              <a:gd name="connsiteY41" fmla="*/ 276225 h 2143125"/>
              <a:gd name="connsiteX42" fmla="*/ 1411067 w 4992467"/>
              <a:gd name="connsiteY42" fmla="*/ 266700 h 2143125"/>
              <a:gd name="connsiteX43" fmla="*/ 1458692 w 4992467"/>
              <a:gd name="connsiteY43" fmla="*/ 257175 h 2143125"/>
              <a:gd name="connsiteX44" fmla="*/ 1487267 w 4992467"/>
              <a:gd name="connsiteY44" fmla="*/ 247650 h 2143125"/>
              <a:gd name="connsiteX45" fmla="*/ 1544417 w 4992467"/>
              <a:gd name="connsiteY45" fmla="*/ 238125 h 2143125"/>
              <a:gd name="connsiteX46" fmla="*/ 1658717 w 4992467"/>
              <a:gd name="connsiteY46" fmla="*/ 247650 h 2143125"/>
              <a:gd name="connsiteX47" fmla="*/ 1868267 w 4992467"/>
              <a:gd name="connsiteY47" fmla="*/ 228600 h 2143125"/>
              <a:gd name="connsiteX48" fmla="*/ 1953992 w 4992467"/>
              <a:gd name="connsiteY48" fmla="*/ 200025 h 2143125"/>
              <a:gd name="connsiteX49" fmla="*/ 1982567 w 4992467"/>
              <a:gd name="connsiteY49" fmla="*/ 190500 h 2143125"/>
              <a:gd name="connsiteX50" fmla="*/ 2011142 w 4992467"/>
              <a:gd name="connsiteY50" fmla="*/ 171450 h 2143125"/>
              <a:gd name="connsiteX51" fmla="*/ 2068292 w 4992467"/>
              <a:gd name="connsiteY51" fmla="*/ 152400 h 2143125"/>
              <a:gd name="connsiteX52" fmla="*/ 2154017 w 4992467"/>
              <a:gd name="connsiteY52" fmla="*/ 114300 h 2143125"/>
              <a:gd name="connsiteX53" fmla="*/ 2496917 w 4992467"/>
              <a:gd name="connsiteY53" fmla="*/ 95250 h 2143125"/>
              <a:gd name="connsiteX54" fmla="*/ 2582642 w 4992467"/>
              <a:gd name="connsiteY54" fmla="*/ 66675 h 2143125"/>
              <a:gd name="connsiteX55" fmla="*/ 2611217 w 4992467"/>
              <a:gd name="connsiteY55" fmla="*/ 57150 h 2143125"/>
              <a:gd name="connsiteX56" fmla="*/ 2639792 w 4992467"/>
              <a:gd name="connsiteY56" fmla="*/ 38100 h 2143125"/>
              <a:gd name="connsiteX57" fmla="*/ 2696942 w 4992467"/>
              <a:gd name="connsiteY57" fmla="*/ 19050 h 2143125"/>
              <a:gd name="connsiteX58" fmla="*/ 2763617 w 4992467"/>
              <a:gd name="connsiteY58" fmla="*/ 0 h 2143125"/>
              <a:gd name="connsiteX59" fmla="*/ 2982692 w 4992467"/>
              <a:gd name="connsiteY59" fmla="*/ 9525 h 2143125"/>
              <a:gd name="connsiteX60" fmla="*/ 3039842 w 4992467"/>
              <a:gd name="connsiteY60" fmla="*/ 28575 h 2143125"/>
              <a:gd name="connsiteX61" fmla="*/ 3077942 w 4992467"/>
              <a:gd name="connsiteY61" fmla="*/ 38100 h 2143125"/>
              <a:gd name="connsiteX62" fmla="*/ 3135092 w 4992467"/>
              <a:gd name="connsiteY62" fmla="*/ 57150 h 2143125"/>
              <a:gd name="connsiteX63" fmla="*/ 3192242 w 4992467"/>
              <a:gd name="connsiteY63" fmla="*/ 76200 h 2143125"/>
              <a:gd name="connsiteX64" fmla="*/ 3220817 w 4992467"/>
              <a:gd name="connsiteY64" fmla="*/ 85725 h 2143125"/>
              <a:gd name="connsiteX65" fmla="*/ 3249392 w 4992467"/>
              <a:gd name="connsiteY65" fmla="*/ 95250 h 2143125"/>
              <a:gd name="connsiteX66" fmla="*/ 3363692 w 4992467"/>
              <a:gd name="connsiteY66" fmla="*/ 104775 h 2143125"/>
              <a:gd name="connsiteX67" fmla="*/ 3420842 w 4992467"/>
              <a:gd name="connsiteY67" fmla="*/ 133350 h 2143125"/>
              <a:gd name="connsiteX68" fmla="*/ 3449417 w 4992467"/>
              <a:gd name="connsiteY68" fmla="*/ 161925 h 2143125"/>
              <a:gd name="connsiteX69" fmla="*/ 3506567 w 4992467"/>
              <a:gd name="connsiteY69" fmla="*/ 200025 h 2143125"/>
              <a:gd name="connsiteX70" fmla="*/ 3535142 w 4992467"/>
              <a:gd name="connsiteY70" fmla="*/ 219075 h 2143125"/>
              <a:gd name="connsiteX71" fmla="*/ 3563717 w 4992467"/>
              <a:gd name="connsiteY71" fmla="*/ 247650 h 2143125"/>
              <a:gd name="connsiteX72" fmla="*/ 3620867 w 4992467"/>
              <a:gd name="connsiteY72" fmla="*/ 266700 h 2143125"/>
              <a:gd name="connsiteX73" fmla="*/ 3678017 w 4992467"/>
              <a:gd name="connsiteY73" fmla="*/ 295275 h 2143125"/>
              <a:gd name="connsiteX74" fmla="*/ 3706592 w 4992467"/>
              <a:gd name="connsiteY74" fmla="*/ 314325 h 2143125"/>
              <a:gd name="connsiteX75" fmla="*/ 3744692 w 4992467"/>
              <a:gd name="connsiteY75" fmla="*/ 323850 h 2143125"/>
              <a:gd name="connsiteX76" fmla="*/ 3887567 w 4992467"/>
              <a:gd name="connsiteY76" fmla="*/ 342900 h 2143125"/>
              <a:gd name="connsiteX77" fmla="*/ 3944717 w 4992467"/>
              <a:gd name="connsiteY77" fmla="*/ 361950 h 2143125"/>
              <a:gd name="connsiteX78" fmla="*/ 3973292 w 4992467"/>
              <a:gd name="connsiteY78" fmla="*/ 371475 h 2143125"/>
              <a:gd name="connsiteX79" fmla="*/ 4030442 w 4992467"/>
              <a:gd name="connsiteY79" fmla="*/ 419100 h 2143125"/>
              <a:gd name="connsiteX80" fmla="*/ 4087592 w 4992467"/>
              <a:gd name="connsiteY80" fmla="*/ 457200 h 2143125"/>
              <a:gd name="connsiteX81" fmla="*/ 4116167 w 4992467"/>
              <a:gd name="connsiteY81" fmla="*/ 476250 h 2143125"/>
              <a:gd name="connsiteX82" fmla="*/ 4173317 w 4992467"/>
              <a:gd name="connsiteY82" fmla="*/ 514350 h 2143125"/>
              <a:gd name="connsiteX83" fmla="*/ 4201892 w 4992467"/>
              <a:gd name="connsiteY83" fmla="*/ 533400 h 2143125"/>
              <a:gd name="connsiteX84" fmla="*/ 4230467 w 4992467"/>
              <a:gd name="connsiteY84" fmla="*/ 542925 h 2143125"/>
              <a:gd name="connsiteX85" fmla="*/ 4259042 w 4992467"/>
              <a:gd name="connsiteY85" fmla="*/ 571500 h 2143125"/>
              <a:gd name="connsiteX86" fmla="*/ 4316192 w 4992467"/>
              <a:gd name="connsiteY86" fmla="*/ 600075 h 2143125"/>
              <a:gd name="connsiteX87" fmla="*/ 4344767 w 4992467"/>
              <a:gd name="connsiteY87" fmla="*/ 628650 h 2143125"/>
              <a:gd name="connsiteX88" fmla="*/ 4373342 w 4992467"/>
              <a:gd name="connsiteY88" fmla="*/ 638175 h 2143125"/>
              <a:gd name="connsiteX89" fmla="*/ 4459067 w 4992467"/>
              <a:gd name="connsiteY89" fmla="*/ 695325 h 2143125"/>
              <a:gd name="connsiteX90" fmla="*/ 4487642 w 4992467"/>
              <a:gd name="connsiteY90" fmla="*/ 714375 h 2143125"/>
              <a:gd name="connsiteX91" fmla="*/ 4516217 w 4992467"/>
              <a:gd name="connsiteY91" fmla="*/ 733425 h 2143125"/>
              <a:gd name="connsiteX92" fmla="*/ 4601942 w 4992467"/>
              <a:gd name="connsiteY92" fmla="*/ 809625 h 2143125"/>
              <a:gd name="connsiteX93" fmla="*/ 4630517 w 4992467"/>
              <a:gd name="connsiteY93" fmla="*/ 819150 h 2143125"/>
              <a:gd name="connsiteX94" fmla="*/ 4687667 w 4992467"/>
              <a:gd name="connsiteY94" fmla="*/ 857250 h 2143125"/>
              <a:gd name="connsiteX95" fmla="*/ 4754342 w 4992467"/>
              <a:gd name="connsiteY95" fmla="*/ 876300 h 2143125"/>
              <a:gd name="connsiteX96" fmla="*/ 4782917 w 4992467"/>
              <a:gd name="connsiteY96" fmla="*/ 885825 h 2143125"/>
              <a:gd name="connsiteX97" fmla="*/ 4849592 w 4992467"/>
              <a:gd name="connsiteY97" fmla="*/ 904875 h 2143125"/>
              <a:gd name="connsiteX98" fmla="*/ 4878167 w 4992467"/>
              <a:gd name="connsiteY98" fmla="*/ 923925 h 2143125"/>
              <a:gd name="connsiteX99" fmla="*/ 4906742 w 4992467"/>
              <a:gd name="connsiteY99" fmla="*/ 933450 h 2143125"/>
              <a:gd name="connsiteX100" fmla="*/ 4963892 w 4992467"/>
              <a:gd name="connsiteY100" fmla="*/ 971550 h 2143125"/>
              <a:gd name="connsiteX101" fmla="*/ 4992467 w 4992467"/>
              <a:gd name="connsiteY101" fmla="*/ 1008111 h 2143125"/>
              <a:gd name="connsiteX102" fmla="*/ 4220942 w 4992467"/>
              <a:gd name="connsiteY102" fmla="*/ 2038350 h 2143125"/>
              <a:gd name="connsiteX103" fmla="*/ 4154267 w 4992467"/>
              <a:gd name="connsiteY103" fmla="*/ 2114550 h 2143125"/>
              <a:gd name="connsiteX104" fmla="*/ 4106642 w 4992467"/>
              <a:gd name="connsiteY104" fmla="*/ 2124075 h 2143125"/>
              <a:gd name="connsiteX105" fmla="*/ 3906617 w 4992467"/>
              <a:gd name="connsiteY105" fmla="*/ 2143125 h 2143125"/>
              <a:gd name="connsiteX106" fmla="*/ 3458942 w 4992467"/>
              <a:gd name="connsiteY106" fmla="*/ 2124075 h 2143125"/>
              <a:gd name="connsiteX107" fmla="*/ 3344642 w 4992467"/>
              <a:gd name="connsiteY107" fmla="*/ 2095500 h 2143125"/>
              <a:gd name="connsiteX108" fmla="*/ 3297017 w 4992467"/>
              <a:gd name="connsiteY108" fmla="*/ 2085975 h 2143125"/>
              <a:gd name="connsiteX109" fmla="*/ 3068417 w 4992467"/>
              <a:gd name="connsiteY109" fmla="*/ 2095500 h 2143125"/>
              <a:gd name="connsiteX110" fmla="*/ 3030317 w 4992467"/>
              <a:gd name="connsiteY110" fmla="*/ 2105025 h 2143125"/>
              <a:gd name="connsiteX111" fmla="*/ 2925542 w 4992467"/>
              <a:gd name="connsiteY111" fmla="*/ 2114550 h 2143125"/>
              <a:gd name="connsiteX112" fmla="*/ 2858867 w 4992467"/>
              <a:gd name="connsiteY112" fmla="*/ 2124075 h 2143125"/>
              <a:gd name="connsiteX113" fmla="*/ 2011142 w 4992467"/>
              <a:gd name="connsiteY113" fmla="*/ 2114550 h 2143125"/>
              <a:gd name="connsiteX114" fmla="*/ 1887317 w 4992467"/>
              <a:gd name="connsiteY114" fmla="*/ 2095500 h 2143125"/>
              <a:gd name="connsiteX115" fmla="*/ 1639667 w 4992467"/>
              <a:gd name="connsiteY115" fmla="*/ 2085975 h 2143125"/>
              <a:gd name="connsiteX116" fmla="*/ 1553942 w 4992467"/>
              <a:gd name="connsiteY116" fmla="*/ 2076450 h 2143125"/>
              <a:gd name="connsiteX117" fmla="*/ 1525367 w 4992467"/>
              <a:gd name="connsiteY117" fmla="*/ 2066925 h 2143125"/>
              <a:gd name="connsiteX118" fmla="*/ 687167 w 4992467"/>
              <a:gd name="connsiteY118" fmla="*/ 2085975 h 2143125"/>
              <a:gd name="connsiteX119" fmla="*/ 620492 w 4992467"/>
              <a:gd name="connsiteY119" fmla="*/ 2076450 h 2143125"/>
              <a:gd name="connsiteX120" fmla="*/ 572867 w 4992467"/>
              <a:gd name="connsiteY12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44242 w 4992467"/>
              <a:gd name="connsiteY18" fmla="*/ 1162050 h 2143125"/>
              <a:gd name="connsiteX19" fmla="*/ 1367 w 4992467"/>
              <a:gd name="connsiteY19" fmla="*/ 809625 h 2143125"/>
              <a:gd name="connsiteX20" fmla="*/ 68042 w 4992467"/>
              <a:gd name="connsiteY20" fmla="*/ 733425 h 2143125"/>
              <a:gd name="connsiteX21" fmla="*/ 96617 w 4992467"/>
              <a:gd name="connsiteY21" fmla="*/ 714375 h 2143125"/>
              <a:gd name="connsiteX22" fmla="*/ 125192 w 4992467"/>
              <a:gd name="connsiteY22" fmla="*/ 695325 h 2143125"/>
              <a:gd name="connsiteX23" fmla="*/ 172817 w 4992467"/>
              <a:gd name="connsiteY23" fmla="*/ 647700 h 2143125"/>
              <a:gd name="connsiteX24" fmla="*/ 201392 w 4992467"/>
              <a:gd name="connsiteY24" fmla="*/ 638175 h 2143125"/>
              <a:gd name="connsiteX25" fmla="*/ 258542 w 4992467"/>
              <a:gd name="connsiteY25" fmla="*/ 600075 h 2143125"/>
              <a:gd name="connsiteX26" fmla="*/ 315692 w 4992467"/>
              <a:gd name="connsiteY26" fmla="*/ 571500 h 2143125"/>
              <a:gd name="connsiteX27" fmla="*/ 344267 w 4992467"/>
              <a:gd name="connsiteY27" fmla="*/ 561975 h 2143125"/>
              <a:gd name="connsiteX28" fmla="*/ 401417 w 4992467"/>
              <a:gd name="connsiteY28" fmla="*/ 523875 h 2143125"/>
              <a:gd name="connsiteX29" fmla="*/ 429992 w 4992467"/>
              <a:gd name="connsiteY29" fmla="*/ 504825 h 2143125"/>
              <a:gd name="connsiteX30" fmla="*/ 458567 w 4992467"/>
              <a:gd name="connsiteY30" fmla="*/ 495300 h 2143125"/>
              <a:gd name="connsiteX31" fmla="*/ 487142 w 4992467"/>
              <a:gd name="connsiteY31" fmla="*/ 476250 h 2143125"/>
              <a:gd name="connsiteX32" fmla="*/ 544292 w 4992467"/>
              <a:gd name="connsiteY32" fmla="*/ 457200 h 2143125"/>
              <a:gd name="connsiteX33" fmla="*/ 649067 w 4992467"/>
              <a:gd name="connsiteY33" fmla="*/ 428625 h 2143125"/>
              <a:gd name="connsiteX34" fmla="*/ 830042 w 4992467"/>
              <a:gd name="connsiteY34" fmla="*/ 409575 h 2143125"/>
              <a:gd name="connsiteX35" fmla="*/ 925292 w 4992467"/>
              <a:gd name="connsiteY35" fmla="*/ 381000 h 2143125"/>
              <a:gd name="connsiteX36" fmla="*/ 953867 w 4992467"/>
              <a:gd name="connsiteY36" fmla="*/ 361950 h 2143125"/>
              <a:gd name="connsiteX37" fmla="*/ 1011017 w 4992467"/>
              <a:gd name="connsiteY37" fmla="*/ 342900 h 2143125"/>
              <a:gd name="connsiteX38" fmla="*/ 1096742 w 4992467"/>
              <a:gd name="connsiteY38" fmla="*/ 304800 h 2143125"/>
              <a:gd name="connsiteX39" fmla="*/ 1182467 w 4992467"/>
              <a:gd name="connsiteY39" fmla="*/ 285750 h 2143125"/>
              <a:gd name="connsiteX40" fmla="*/ 1220567 w 4992467"/>
              <a:gd name="connsiteY40" fmla="*/ 276225 h 2143125"/>
              <a:gd name="connsiteX41" fmla="*/ 1411067 w 4992467"/>
              <a:gd name="connsiteY41" fmla="*/ 266700 h 2143125"/>
              <a:gd name="connsiteX42" fmla="*/ 1458692 w 4992467"/>
              <a:gd name="connsiteY42" fmla="*/ 257175 h 2143125"/>
              <a:gd name="connsiteX43" fmla="*/ 1487267 w 4992467"/>
              <a:gd name="connsiteY43" fmla="*/ 247650 h 2143125"/>
              <a:gd name="connsiteX44" fmla="*/ 1544417 w 4992467"/>
              <a:gd name="connsiteY44" fmla="*/ 238125 h 2143125"/>
              <a:gd name="connsiteX45" fmla="*/ 1658717 w 4992467"/>
              <a:gd name="connsiteY45" fmla="*/ 247650 h 2143125"/>
              <a:gd name="connsiteX46" fmla="*/ 1868267 w 4992467"/>
              <a:gd name="connsiteY46" fmla="*/ 228600 h 2143125"/>
              <a:gd name="connsiteX47" fmla="*/ 1953992 w 4992467"/>
              <a:gd name="connsiteY47" fmla="*/ 200025 h 2143125"/>
              <a:gd name="connsiteX48" fmla="*/ 1982567 w 4992467"/>
              <a:gd name="connsiteY48" fmla="*/ 190500 h 2143125"/>
              <a:gd name="connsiteX49" fmla="*/ 2011142 w 4992467"/>
              <a:gd name="connsiteY49" fmla="*/ 171450 h 2143125"/>
              <a:gd name="connsiteX50" fmla="*/ 2068292 w 4992467"/>
              <a:gd name="connsiteY50" fmla="*/ 152400 h 2143125"/>
              <a:gd name="connsiteX51" fmla="*/ 2154017 w 4992467"/>
              <a:gd name="connsiteY51" fmla="*/ 114300 h 2143125"/>
              <a:gd name="connsiteX52" fmla="*/ 2496917 w 4992467"/>
              <a:gd name="connsiteY52" fmla="*/ 95250 h 2143125"/>
              <a:gd name="connsiteX53" fmla="*/ 2582642 w 4992467"/>
              <a:gd name="connsiteY53" fmla="*/ 66675 h 2143125"/>
              <a:gd name="connsiteX54" fmla="*/ 2611217 w 4992467"/>
              <a:gd name="connsiteY54" fmla="*/ 57150 h 2143125"/>
              <a:gd name="connsiteX55" fmla="*/ 2639792 w 4992467"/>
              <a:gd name="connsiteY55" fmla="*/ 38100 h 2143125"/>
              <a:gd name="connsiteX56" fmla="*/ 2696942 w 4992467"/>
              <a:gd name="connsiteY56" fmla="*/ 19050 h 2143125"/>
              <a:gd name="connsiteX57" fmla="*/ 2763617 w 4992467"/>
              <a:gd name="connsiteY57" fmla="*/ 0 h 2143125"/>
              <a:gd name="connsiteX58" fmla="*/ 2982692 w 4992467"/>
              <a:gd name="connsiteY58" fmla="*/ 9525 h 2143125"/>
              <a:gd name="connsiteX59" fmla="*/ 3039842 w 4992467"/>
              <a:gd name="connsiteY59" fmla="*/ 28575 h 2143125"/>
              <a:gd name="connsiteX60" fmla="*/ 3077942 w 4992467"/>
              <a:gd name="connsiteY60" fmla="*/ 38100 h 2143125"/>
              <a:gd name="connsiteX61" fmla="*/ 3135092 w 4992467"/>
              <a:gd name="connsiteY61" fmla="*/ 57150 h 2143125"/>
              <a:gd name="connsiteX62" fmla="*/ 3192242 w 4992467"/>
              <a:gd name="connsiteY62" fmla="*/ 76200 h 2143125"/>
              <a:gd name="connsiteX63" fmla="*/ 3220817 w 4992467"/>
              <a:gd name="connsiteY63" fmla="*/ 85725 h 2143125"/>
              <a:gd name="connsiteX64" fmla="*/ 3249392 w 4992467"/>
              <a:gd name="connsiteY64" fmla="*/ 95250 h 2143125"/>
              <a:gd name="connsiteX65" fmla="*/ 3363692 w 4992467"/>
              <a:gd name="connsiteY65" fmla="*/ 104775 h 2143125"/>
              <a:gd name="connsiteX66" fmla="*/ 3420842 w 4992467"/>
              <a:gd name="connsiteY66" fmla="*/ 133350 h 2143125"/>
              <a:gd name="connsiteX67" fmla="*/ 3449417 w 4992467"/>
              <a:gd name="connsiteY67" fmla="*/ 161925 h 2143125"/>
              <a:gd name="connsiteX68" fmla="*/ 3506567 w 4992467"/>
              <a:gd name="connsiteY68" fmla="*/ 200025 h 2143125"/>
              <a:gd name="connsiteX69" fmla="*/ 3535142 w 4992467"/>
              <a:gd name="connsiteY69" fmla="*/ 219075 h 2143125"/>
              <a:gd name="connsiteX70" fmla="*/ 3563717 w 4992467"/>
              <a:gd name="connsiteY70" fmla="*/ 247650 h 2143125"/>
              <a:gd name="connsiteX71" fmla="*/ 3620867 w 4992467"/>
              <a:gd name="connsiteY71" fmla="*/ 266700 h 2143125"/>
              <a:gd name="connsiteX72" fmla="*/ 3678017 w 4992467"/>
              <a:gd name="connsiteY72" fmla="*/ 295275 h 2143125"/>
              <a:gd name="connsiteX73" fmla="*/ 3706592 w 4992467"/>
              <a:gd name="connsiteY73" fmla="*/ 314325 h 2143125"/>
              <a:gd name="connsiteX74" fmla="*/ 3744692 w 4992467"/>
              <a:gd name="connsiteY74" fmla="*/ 323850 h 2143125"/>
              <a:gd name="connsiteX75" fmla="*/ 3887567 w 4992467"/>
              <a:gd name="connsiteY75" fmla="*/ 342900 h 2143125"/>
              <a:gd name="connsiteX76" fmla="*/ 3944717 w 4992467"/>
              <a:gd name="connsiteY76" fmla="*/ 361950 h 2143125"/>
              <a:gd name="connsiteX77" fmla="*/ 3973292 w 4992467"/>
              <a:gd name="connsiteY77" fmla="*/ 371475 h 2143125"/>
              <a:gd name="connsiteX78" fmla="*/ 4030442 w 4992467"/>
              <a:gd name="connsiteY78" fmla="*/ 419100 h 2143125"/>
              <a:gd name="connsiteX79" fmla="*/ 4087592 w 4992467"/>
              <a:gd name="connsiteY79" fmla="*/ 457200 h 2143125"/>
              <a:gd name="connsiteX80" fmla="*/ 4116167 w 4992467"/>
              <a:gd name="connsiteY80" fmla="*/ 476250 h 2143125"/>
              <a:gd name="connsiteX81" fmla="*/ 4173317 w 4992467"/>
              <a:gd name="connsiteY81" fmla="*/ 514350 h 2143125"/>
              <a:gd name="connsiteX82" fmla="*/ 4201892 w 4992467"/>
              <a:gd name="connsiteY82" fmla="*/ 533400 h 2143125"/>
              <a:gd name="connsiteX83" fmla="*/ 4230467 w 4992467"/>
              <a:gd name="connsiteY83" fmla="*/ 542925 h 2143125"/>
              <a:gd name="connsiteX84" fmla="*/ 4259042 w 4992467"/>
              <a:gd name="connsiteY84" fmla="*/ 571500 h 2143125"/>
              <a:gd name="connsiteX85" fmla="*/ 4316192 w 4992467"/>
              <a:gd name="connsiteY85" fmla="*/ 600075 h 2143125"/>
              <a:gd name="connsiteX86" fmla="*/ 4344767 w 4992467"/>
              <a:gd name="connsiteY86" fmla="*/ 628650 h 2143125"/>
              <a:gd name="connsiteX87" fmla="*/ 4373342 w 4992467"/>
              <a:gd name="connsiteY87" fmla="*/ 638175 h 2143125"/>
              <a:gd name="connsiteX88" fmla="*/ 4459067 w 4992467"/>
              <a:gd name="connsiteY88" fmla="*/ 695325 h 2143125"/>
              <a:gd name="connsiteX89" fmla="*/ 4487642 w 4992467"/>
              <a:gd name="connsiteY89" fmla="*/ 714375 h 2143125"/>
              <a:gd name="connsiteX90" fmla="*/ 4516217 w 4992467"/>
              <a:gd name="connsiteY90" fmla="*/ 733425 h 2143125"/>
              <a:gd name="connsiteX91" fmla="*/ 4601942 w 4992467"/>
              <a:gd name="connsiteY91" fmla="*/ 809625 h 2143125"/>
              <a:gd name="connsiteX92" fmla="*/ 4630517 w 4992467"/>
              <a:gd name="connsiteY92" fmla="*/ 819150 h 2143125"/>
              <a:gd name="connsiteX93" fmla="*/ 4687667 w 4992467"/>
              <a:gd name="connsiteY93" fmla="*/ 857250 h 2143125"/>
              <a:gd name="connsiteX94" fmla="*/ 4754342 w 4992467"/>
              <a:gd name="connsiteY94" fmla="*/ 876300 h 2143125"/>
              <a:gd name="connsiteX95" fmla="*/ 4782917 w 4992467"/>
              <a:gd name="connsiteY95" fmla="*/ 885825 h 2143125"/>
              <a:gd name="connsiteX96" fmla="*/ 4849592 w 4992467"/>
              <a:gd name="connsiteY96" fmla="*/ 904875 h 2143125"/>
              <a:gd name="connsiteX97" fmla="*/ 4878167 w 4992467"/>
              <a:gd name="connsiteY97" fmla="*/ 923925 h 2143125"/>
              <a:gd name="connsiteX98" fmla="*/ 4906742 w 4992467"/>
              <a:gd name="connsiteY98" fmla="*/ 933450 h 2143125"/>
              <a:gd name="connsiteX99" fmla="*/ 4963892 w 4992467"/>
              <a:gd name="connsiteY99" fmla="*/ 971550 h 2143125"/>
              <a:gd name="connsiteX100" fmla="*/ 4992467 w 4992467"/>
              <a:gd name="connsiteY100" fmla="*/ 1008111 h 2143125"/>
              <a:gd name="connsiteX101" fmla="*/ 4220942 w 4992467"/>
              <a:gd name="connsiteY101" fmla="*/ 2038350 h 2143125"/>
              <a:gd name="connsiteX102" fmla="*/ 4154267 w 4992467"/>
              <a:gd name="connsiteY102" fmla="*/ 2114550 h 2143125"/>
              <a:gd name="connsiteX103" fmla="*/ 4106642 w 4992467"/>
              <a:gd name="connsiteY103" fmla="*/ 2124075 h 2143125"/>
              <a:gd name="connsiteX104" fmla="*/ 3906617 w 4992467"/>
              <a:gd name="connsiteY104" fmla="*/ 2143125 h 2143125"/>
              <a:gd name="connsiteX105" fmla="*/ 3458942 w 4992467"/>
              <a:gd name="connsiteY105" fmla="*/ 2124075 h 2143125"/>
              <a:gd name="connsiteX106" fmla="*/ 3344642 w 4992467"/>
              <a:gd name="connsiteY106" fmla="*/ 2095500 h 2143125"/>
              <a:gd name="connsiteX107" fmla="*/ 3297017 w 4992467"/>
              <a:gd name="connsiteY107" fmla="*/ 2085975 h 2143125"/>
              <a:gd name="connsiteX108" fmla="*/ 3068417 w 4992467"/>
              <a:gd name="connsiteY108" fmla="*/ 2095500 h 2143125"/>
              <a:gd name="connsiteX109" fmla="*/ 3030317 w 4992467"/>
              <a:gd name="connsiteY109" fmla="*/ 2105025 h 2143125"/>
              <a:gd name="connsiteX110" fmla="*/ 2925542 w 4992467"/>
              <a:gd name="connsiteY110" fmla="*/ 2114550 h 2143125"/>
              <a:gd name="connsiteX111" fmla="*/ 2858867 w 4992467"/>
              <a:gd name="connsiteY111" fmla="*/ 2124075 h 2143125"/>
              <a:gd name="connsiteX112" fmla="*/ 2011142 w 4992467"/>
              <a:gd name="connsiteY112" fmla="*/ 2114550 h 2143125"/>
              <a:gd name="connsiteX113" fmla="*/ 1887317 w 4992467"/>
              <a:gd name="connsiteY113" fmla="*/ 2095500 h 2143125"/>
              <a:gd name="connsiteX114" fmla="*/ 1639667 w 4992467"/>
              <a:gd name="connsiteY114" fmla="*/ 2085975 h 2143125"/>
              <a:gd name="connsiteX115" fmla="*/ 1553942 w 4992467"/>
              <a:gd name="connsiteY115" fmla="*/ 2076450 h 2143125"/>
              <a:gd name="connsiteX116" fmla="*/ 1525367 w 4992467"/>
              <a:gd name="connsiteY116" fmla="*/ 2066925 h 2143125"/>
              <a:gd name="connsiteX117" fmla="*/ 687167 w 4992467"/>
              <a:gd name="connsiteY117" fmla="*/ 2085975 h 2143125"/>
              <a:gd name="connsiteX118" fmla="*/ 620492 w 4992467"/>
              <a:gd name="connsiteY118" fmla="*/ 2076450 h 2143125"/>
              <a:gd name="connsiteX119" fmla="*/ 572867 w 4992467"/>
              <a:gd name="connsiteY11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53767 w 4992467"/>
              <a:gd name="connsiteY17" fmla="*/ 1190625 h 2143125"/>
              <a:gd name="connsiteX18" fmla="*/ 1367 w 4992467"/>
              <a:gd name="connsiteY18" fmla="*/ 809625 h 2143125"/>
              <a:gd name="connsiteX19" fmla="*/ 68042 w 4992467"/>
              <a:gd name="connsiteY19" fmla="*/ 733425 h 2143125"/>
              <a:gd name="connsiteX20" fmla="*/ 96617 w 4992467"/>
              <a:gd name="connsiteY20" fmla="*/ 714375 h 2143125"/>
              <a:gd name="connsiteX21" fmla="*/ 125192 w 4992467"/>
              <a:gd name="connsiteY21" fmla="*/ 695325 h 2143125"/>
              <a:gd name="connsiteX22" fmla="*/ 172817 w 4992467"/>
              <a:gd name="connsiteY22" fmla="*/ 647700 h 2143125"/>
              <a:gd name="connsiteX23" fmla="*/ 201392 w 4992467"/>
              <a:gd name="connsiteY23" fmla="*/ 638175 h 2143125"/>
              <a:gd name="connsiteX24" fmla="*/ 258542 w 4992467"/>
              <a:gd name="connsiteY24" fmla="*/ 600075 h 2143125"/>
              <a:gd name="connsiteX25" fmla="*/ 315692 w 4992467"/>
              <a:gd name="connsiteY25" fmla="*/ 571500 h 2143125"/>
              <a:gd name="connsiteX26" fmla="*/ 344267 w 4992467"/>
              <a:gd name="connsiteY26" fmla="*/ 561975 h 2143125"/>
              <a:gd name="connsiteX27" fmla="*/ 401417 w 4992467"/>
              <a:gd name="connsiteY27" fmla="*/ 523875 h 2143125"/>
              <a:gd name="connsiteX28" fmla="*/ 429992 w 4992467"/>
              <a:gd name="connsiteY28" fmla="*/ 504825 h 2143125"/>
              <a:gd name="connsiteX29" fmla="*/ 458567 w 4992467"/>
              <a:gd name="connsiteY29" fmla="*/ 495300 h 2143125"/>
              <a:gd name="connsiteX30" fmla="*/ 487142 w 4992467"/>
              <a:gd name="connsiteY30" fmla="*/ 476250 h 2143125"/>
              <a:gd name="connsiteX31" fmla="*/ 544292 w 4992467"/>
              <a:gd name="connsiteY31" fmla="*/ 457200 h 2143125"/>
              <a:gd name="connsiteX32" fmla="*/ 649067 w 4992467"/>
              <a:gd name="connsiteY32" fmla="*/ 428625 h 2143125"/>
              <a:gd name="connsiteX33" fmla="*/ 830042 w 4992467"/>
              <a:gd name="connsiteY33" fmla="*/ 409575 h 2143125"/>
              <a:gd name="connsiteX34" fmla="*/ 925292 w 4992467"/>
              <a:gd name="connsiteY34" fmla="*/ 381000 h 2143125"/>
              <a:gd name="connsiteX35" fmla="*/ 953867 w 4992467"/>
              <a:gd name="connsiteY35" fmla="*/ 361950 h 2143125"/>
              <a:gd name="connsiteX36" fmla="*/ 1011017 w 4992467"/>
              <a:gd name="connsiteY36" fmla="*/ 342900 h 2143125"/>
              <a:gd name="connsiteX37" fmla="*/ 1096742 w 4992467"/>
              <a:gd name="connsiteY37" fmla="*/ 304800 h 2143125"/>
              <a:gd name="connsiteX38" fmla="*/ 1182467 w 4992467"/>
              <a:gd name="connsiteY38" fmla="*/ 285750 h 2143125"/>
              <a:gd name="connsiteX39" fmla="*/ 1220567 w 4992467"/>
              <a:gd name="connsiteY39" fmla="*/ 276225 h 2143125"/>
              <a:gd name="connsiteX40" fmla="*/ 1411067 w 4992467"/>
              <a:gd name="connsiteY40" fmla="*/ 266700 h 2143125"/>
              <a:gd name="connsiteX41" fmla="*/ 1458692 w 4992467"/>
              <a:gd name="connsiteY41" fmla="*/ 257175 h 2143125"/>
              <a:gd name="connsiteX42" fmla="*/ 1487267 w 4992467"/>
              <a:gd name="connsiteY42" fmla="*/ 247650 h 2143125"/>
              <a:gd name="connsiteX43" fmla="*/ 1544417 w 4992467"/>
              <a:gd name="connsiteY43" fmla="*/ 238125 h 2143125"/>
              <a:gd name="connsiteX44" fmla="*/ 1658717 w 4992467"/>
              <a:gd name="connsiteY44" fmla="*/ 247650 h 2143125"/>
              <a:gd name="connsiteX45" fmla="*/ 1868267 w 4992467"/>
              <a:gd name="connsiteY45" fmla="*/ 228600 h 2143125"/>
              <a:gd name="connsiteX46" fmla="*/ 1953992 w 4992467"/>
              <a:gd name="connsiteY46" fmla="*/ 200025 h 2143125"/>
              <a:gd name="connsiteX47" fmla="*/ 1982567 w 4992467"/>
              <a:gd name="connsiteY47" fmla="*/ 190500 h 2143125"/>
              <a:gd name="connsiteX48" fmla="*/ 2011142 w 4992467"/>
              <a:gd name="connsiteY48" fmla="*/ 171450 h 2143125"/>
              <a:gd name="connsiteX49" fmla="*/ 2068292 w 4992467"/>
              <a:gd name="connsiteY49" fmla="*/ 152400 h 2143125"/>
              <a:gd name="connsiteX50" fmla="*/ 2154017 w 4992467"/>
              <a:gd name="connsiteY50" fmla="*/ 114300 h 2143125"/>
              <a:gd name="connsiteX51" fmla="*/ 2496917 w 4992467"/>
              <a:gd name="connsiteY51" fmla="*/ 95250 h 2143125"/>
              <a:gd name="connsiteX52" fmla="*/ 2582642 w 4992467"/>
              <a:gd name="connsiteY52" fmla="*/ 66675 h 2143125"/>
              <a:gd name="connsiteX53" fmla="*/ 2611217 w 4992467"/>
              <a:gd name="connsiteY53" fmla="*/ 57150 h 2143125"/>
              <a:gd name="connsiteX54" fmla="*/ 2639792 w 4992467"/>
              <a:gd name="connsiteY54" fmla="*/ 38100 h 2143125"/>
              <a:gd name="connsiteX55" fmla="*/ 2696942 w 4992467"/>
              <a:gd name="connsiteY55" fmla="*/ 19050 h 2143125"/>
              <a:gd name="connsiteX56" fmla="*/ 2763617 w 4992467"/>
              <a:gd name="connsiteY56" fmla="*/ 0 h 2143125"/>
              <a:gd name="connsiteX57" fmla="*/ 2982692 w 4992467"/>
              <a:gd name="connsiteY57" fmla="*/ 9525 h 2143125"/>
              <a:gd name="connsiteX58" fmla="*/ 3039842 w 4992467"/>
              <a:gd name="connsiteY58" fmla="*/ 28575 h 2143125"/>
              <a:gd name="connsiteX59" fmla="*/ 3077942 w 4992467"/>
              <a:gd name="connsiteY59" fmla="*/ 38100 h 2143125"/>
              <a:gd name="connsiteX60" fmla="*/ 3135092 w 4992467"/>
              <a:gd name="connsiteY60" fmla="*/ 57150 h 2143125"/>
              <a:gd name="connsiteX61" fmla="*/ 3192242 w 4992467"/>
              <a:gd name="connsiteY61" fmla="*/ 76200 h 2143125"/>
              <a:gd name="connsiteX62" fmla="*/ 3220817 w 4992467"/>
              <a:gd name="connsiteY62" fmla="*/ 85725 h 2143125"/>
              <a:gd name="connsiteX63" fmla="*/ 3249392 w 4992467"/>
              <a:gd name="connsiteY63" fmla="*/ 95250 h 2143125"/>
              <a:gd name="connsiteX64" fmla="*/ 3363692 w 4992467"/>
              <a:gd name="connsiteY64" fmla="*/ 104775 h 2143125"/>
              <a:gd name="connsiteX65" fmla="*/ 3420842 w 4992467"/>
              <a:gd name="connsiteY65" fmla="*/ 133350 h 2143125"/>
              <a:gd name="connsiteX66" fmla="*/ 3449417 w 4992467"/>
              <a:gd name="connsiteY66" fmla="*/ 161925 h 2143125"/>
              <a:gd name="connsiteX67" fmla="*/ 3506567 w 4992467"/>
              <a:gd name="connsiteY67" fmla="*/ 200025 h 2143125"/>
              <a:gd name="connsiteX68" fmla="*/ 3535142 w 4992467"/>
              <a:gd name="connsiteY68" fmla="*/ 219075 h 2143125"/>
              <a:gd name="connsiteX69" fmla="*/ 3563717 w 4992467"/>
              <a:gd name="connsiteY69" fmla="*/ 247650 h 2143125"/>
              <a:gd name="connsiteX70" fmla="*/ 3620867 w 4992467"/>
              <a:gd name="connsiteY70" fmla="*/ 266700 h 2143125"/>
              <a:gd name="connsiteX71" fmla="*/ 3678017 w 4992467"/>
              <a:gd name="connsiteY71" fmla="*/ 295275 h 2143125"/>
              <a:gd name="connsiteX72" fmla="*/ 3706592 w 4992467"/>
              <a:gd name="connsiteY72" fmla="*/ 314325 h 2143125"/>
              <a:gd name="connsiteX73" fmla="*/ 3744692 w 4992467"/>
              <a:gd name="connsiteY73" fmla="*/ 323850 h 2143125"/>
              <a:gd name="connsiteX74" fmla="*/ 3887567 w 4992467"/>
              <a:gd name="connsiteY74" fmla="*/ 342900 h 2143125"/>
              <a:gd name="connsiteX75" fmla="*/ 3944717 w 4992467"/>
              <a:gd name="connsiteY75" fmla="*/ 361950 h 2143125"/>
              <a:gd name="connsiteX76" fmla="*/ 3973292 w 4992467"/>
              <a:gd name="connsiteY76" fmla="*/ 371475 h 2143125"/>
              <a:gd name="connsiteX77" fmla="*/ 4030442 w 4992467"/>
              <a:gd name="connsiteY77" fmla="*/ 419100 h 2143125"/>
              <a:gd name="connsiteX78" fmla="*/ 4087592 w 4992467"/>
              <a:gd name="connsiteY78" fmla="*/ 457200 h 2143125"/>
              <a:gd name="connsiteX79" fmla="*/ 4116167 w 4992467"/>
              <a:gd name="connsiteY79" fmla="*/ 476250 h 2143125"/>
              <a:gd name="connsiteX80" fmla="*/ 4173317 w 4992467"/>
              <a:gd name="connsiteY80" fmla="*/ 514350 h 2143125"/>
              <a:gd name="connsiteX81" fmla="*/ 4201892 w 4992467"/>
              <a:gd name="connsiteY81" fmla="*/ 533400 h 2143125"/>
              <a:gd name="connsiteX82" fmla="*/ 4230467 w 4992467"/>
              <a:gd name="connsiteY82" fmla="*/ 542925 h 2143125"/>
              <a:gd name="connsiteX83" fmla="*/ 4259042 w 4992467"/>
              <a:gd name="connsiteY83" fmla="*/ 571500 h 2143125"/>
              <a:gd name="connsiteX84" fmla="*/ 4316192 w 4992467"/>
              <a:gd name="connsiteY84" fmla="*/ 600075 h 2143125"/>
              <a:gd name="connsiteX85" fmla="*/ 4344767 w 4992467"/>
              <a:gd name="connsiteY85" fmla="*/ 628650 h 2143125"/>
              <a:gd name="connsiteX86" fmla="*/ 4373342 w 4992467"/>
              <a:gd name="connsiteY86" fmla="*/ 638175 h 2143125"/>
              <a:gd name="connsiteX87" fmla="*/ 4459067 w 4992467"/>
              <a:gd name="connsiteY87" fmla="*/ 695325 h 2143125"/>
              <a:gd name="connsiteX88" fmla="*/ 4487642 w 4992467"/>
              <a:gd name="connsiteY88" fmla="*/ 714375 h 2143125"/>
              <a:gd name="connsiteX89" fmla="*/ 4516217 w 4992467"/>
              <a:gd name="connsiteY89" fmla="*/ 733425 h 2143125"/>
              <a:gd name="connsiteX90" fmla="*/ 4601942 w 4992467"/>
              <a:gd name="connsiteY90" fmla="*/ 809625 h 2143125"/>
              <a:gd name="connsiteX91" fmla="*/ 4630517 w 4992467"/>
              <a:gd name="connsiteY91" fmla="*/ 819150 h 2143125"/>
              <a:gd name="connsiteX92" fmla="*/ 4687667 w 4992467"/>
              <a:gd name="connsiteY92" fmla="*/ 857250 h 2143125"/>
              <a:gd name="connsiteX93" fmla="*/ 4754342 w 4992467"/>
              <a:gd name="connsiteY93" fmla="*/ 876300 h 2143125"/>
              <a:gd name="connsiteX94" fmla="*/ 4782917 w 4992467"/>
              <a:gd name="connsiteY94" fmla="*/ 885825 h 2143125"/>
              <a:gd name="connsiteX95" fmla="*/ 4849592 w 4992467"/>
              <a:gd name="connsiteY95" fmla="*/ 904875 h 2143125"/>
              <a:gd name="connsiteX96" fmla="*/ 4878167 w 4992467"/>
              <a:gd name="connsiteY96" fmla="*/ 923925 h 2143125"/>
              <a:gd name="connsiteX97" fmla="*/ 4906742 w 4992467"/>
              <a:gd name="connsiteY97" fmla="*/ 933450 h 2143125"/>
              <a:gd name="connsiteX98" fmla="*/ 4963892 w 4992467"/>
              <a:gd name="connsiteY98" fmla="*/ 971550 h 2143125"/>
              <a:gd name="connsiteX99" fmla="*/ 4992467 w 4992467"/>
              <a:gd name="connsiteY99" fmla="*/ 1008111 h 2143125"/>
              <a:gd name="connsiteX100" fmla="*/ 4220942 w 4992467"/>
              <a:gd name="connsiteY100" fmla="*/ 2038350 h 2143125"/>
              <a:gd name="connsiteX101" fmla="*/ 4154267 w 4992467"/>
              <a:gd name="connsiteY101" fmla="*/ 2114550 h 2143125"/>
              <a:gd name="connsiteX102" fmla="*/ 4106642 w 4992467"/>
              <a:gd name="connsiteY102" fmla="*/ 2124075 h 2143125"/>
              <a:gd name="connsiteX103" fmla="*/ 3906617 w 4992467"/>
              <a:gd name="connsiteY103" fmla="*/ 2143125 h 2143125"/>
              <a:gd name="connsiteX104" fmla="*/ 3458942 w 4992467"/>
              <a:gd name="connsiteY104" fmla="*/ 2124075 h 2143125"/>
              <a:gd name="connsiteX105" fmla="*/ 3344642 w 4992467"/>
              <a:gd name="connsiteY105" fmla="*/ 2095500 h 2143125"/>
              <a:gd name="connsiteX106" fmla="*/ 3297017 w 4992467"/>
              <a:gd name="connsiteY106" fmla="*/ 2085975 h 2143125"/>
              <a:gd name="connsiteX107" fmla="*/ 3068417 w 4992467"/>
              <a:gd name="connsiteY107" fmla="*/ 2095500 h 2143125"/>
              <a:gd name="connsiteX108" fmla="*/ 3030317 w 4992467"/>
              <a:gd name="connsiteY108" fmla="*/ 2105025 h 2143125"/>
              <a:gd name="connsiteX109" fmla="*/ 2925542 w 4992467"/>
              <a:gd name="connsiteY109" fmla="*/ 2114550 h 2143125"/>
              <a:gd name="connsiteX110" fmla="*/ 2858867 w 4992467"/>
              <a:gd name="connsiteY110" fmla="*/ 2124075 h 2143125"/>
              <a:gd name="connsiteX111" fmla="*/ 2011142 w 4992467"/>
              <a:gd name="connsiteY111" fmla="*/ 2114550 h 2143125"/>
              <a:gd name="connsiteX112" fmla="*/ 1887317 w 4992467"/>
              <a:gd name="connsiteY112" fmla="*/ 2095500 h 2143125"/>
              <a:gd name="connsiteX113" fmla="*/ 1639667 w 4992467"/>
              <a:gd name="connsiteY113" fmla="*/ 2085975 h 2143125"/>
              <a:gd name="connsiteX114" fmla="*/ 1553942 w 4992467"/>
              <a:gd name="connsiteY114" fmla="*/ 2076450 h 2143125"/>
              <a:gd name="connsiteX115" fmla="*/ 1525367 w 4992467"/>
              <a:gd name="connsiteY115" fmla="*/ 2066925 h 2143125"/>
              <a:gd name="connsiteX116" fmla="*/ 687167 w 4992467"/>
              <a:gd name="connsiteY116" fmla="*/ 2085975 h 2143125"/>
              <a:gd name="connsiteX117" fmla="*/ 620492 w 4992467"/>
              <a:gd name="connsiteY117" fmla="*/ 2076450 h 2143125"/>
              <a:gd name="connsiteX118" fmla="*/ 572867 w 4992467"/>
              <a:gd name="connsiteY11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72817 w 4992467"/>
              <a:gd name="connsiteY16" fmla="*/ 1247775 h 2143125"/>
              <a:gd name="connsiteX17" fmla="*/ 1367 w 4992467"/>
              <a:gd name="connsiteY17" fmla="*/ 809625 h 2143125"/>
              <a:gd name="connsiteX18" fmla="*/ 68042 w 4992467"/>
              <a:gd name="connsiteY18" fmla="*/ 733425 h 2143125"/>
              <a:gd name="connsiteX19" fmla="*/ 96617 w 4992467"/>
              <a:gd name="connsiteY19" fmla="*/ 714375 h 2143125"/>
              <a:gd name="connsiteX20" fmla="*/ 125192 w 4992467"/>
              <a:gd name="connsiteY20" fmla="*/ 695325 h 2143125"/>
              <a:gd name="connsiteX21" fmla="*/ 172817 w 4992467"/>
              <a:gd name="connsiteY21" fmla="*/ 647700 h 2143125"/>
              <a:gd name="connsiteX22" fmla="*/ 201392 w 4992467"/>
              <a:gd name="connsiteY22" fmla="*/ 638175 h 2143125"/>
              <a:gd name="connsiteX23" fmla="*/ 258542 w 4992467"/>
              <a:gd name="connsiteY23" fmla="*/ 600075 h 2143125"/>
              <a:gd name="connsiteX24" fmla="*/ 315692 w 4992467"/>
              <a:gd name="connsiteY24" fmla="*/ 571500 h 2143125"/>
              <a:gd name="connsiteX25" fmla="*/ 344267 w 4992467"/>
              <a:gd name="connsiteY25" fmla="*/ 561975 h 2143125"/>
              <a:gd name="connsiteX26" fmla="*/ 401417 w 4992467"/>
              <a:gd name="connsiteY26" fmla="*/ 523875 h 2143125"/>
              <a:gd name="connsiteX27" fmla="*/ 429992 w 4992467"/>
              <a:gd name="connsiteY27" fmla="*/ 504825 h 2143125"/>
              <a:gd name="connsiteX28" fmla="*/ 458567 w 4992467"/>
              <a:gd name="connsiteY28" fmla="*/ 495300 h 2143125"/>
              <a:gd name="connsiteX29" fmla="*/ 487142 w 4992467"/>
              <a:gd name="connsiteY29" fmla="*/ 476250 h 2143125"/>
              <a:gd name="connsiteX30" fmla="*/ 544292 w 4992467"/>
              <a:gd name="connsiteY30" fmla="*/ 457200 h 2143125"/>
              <a:gd name="connsiteX31" fmla="*/ 649067 w 4992467"/>
              <a:gd name="connsiteY31" fmla="*/ 428625 h 2143125"/>
              <a:gd name="connsiteX32" fmla="*/ 830042 w 4992467"/>
              <a:gd name="connsiteY32" fmla="*/ 409575 h 2143125"/>
              <a:gd name="connsiteX33" fmla="*/ 925292 w 4992467"/>
              <a:gd name="connsiteY33" fmla="*/ 381000 h 2143125"/>
              <a:gd name="connsiteX34" fmla="*/ 953867 w 4992467"/>
              <a:gd name="connsiteY34" fmla="*/ 361950 h 2143125"/>
              <a:gd name="connsiteX35" fmla="*/ 1011017 w 4992467"/>
              <a:gd name="connsiteY35" fmla="*/ 342900 h 2143125"/>
              <a:gd name="connsiteX36" fmla="*/ 1096742 w 4992467"/>
              <a:gd name="connsiteY36" fmla="*/ 304800 h 2143125"/>
              <a:gd name="connsiteX37" fmla="*/ 1182467 w 4992467"/>
              <a:gd name="connsiteY37" fmla="*/ 285750 h 2143125"/>
              <a:gd name="connsiteX38" fmla="*/ 1220567 w 4992467"/>
              <a:gd name="connsiteY38" fmla="*/ 276225 h 2143125"/>
              <a:gd name="connsiteX39" fmla="*/ 1411067 w 4992467"/>
              <a:gd name="connsiteY39" fmla="*/ 266700 h 2143125"/>
              <a:gd name="connsiteX40" fmla="*/ 1458692 w 4992467"/>
              <a:gd name="connsiteY40" fmla="*/ 257175 h 2143125"/>
              <a:gd name="connsiteX41" fmla="*/ 1487267 w 4992467"/>
              <a:gd name="connsiteY41" fmla="*/ 247650 h 2143125"/>
              <a:gd name="connsiteX42" fmla="*/ 1544417 w 4992467"/>
              <a:gd name="connsiteY42" fmla="*/ 238125 h 2143125"/>
              <a:gd name="connsiteX43" fmla="*/ 1658717 w 4992467"/>
              <a:gd name="connsiteY43" fmla="*/ 247650 h 2143125"/>
              <a:gd name="connsiteX44" fmla="*/ 1868267 w 4992467"/>
              <a:gd name="connsiteY44" fmla="*/ 228600 h 2143125"/>
              <a:gd name="connsiteX45" fmla="*/ 1953992 w 4992467"/>
              <a:gd name="connsiteY45" fmla="*/ 200025 h 2143125"/>
              <a:gd name="connsiteX46" fmla="*/ 1982567 w 4992467"/>
              <a:gd name="connsiteY46" fmla="*/ 190500 h 2143125"/>
              <a:gd name="connsiteX47" fmla="*/ 2011142 w 4992467"/>
              <a:gd name="connsiteY47" fmla="*/ 171450 h 2143125"/>
              <a:gd name="connsiteX48" fmla="*/ 2068292 w 4992467"/>
              <a:gd name="connsiteY48" fmla="*/ 152400 h 2143125"/>
              <a:gd name="connsiteX49" fmla="*/ 2154017 w 4992467"/>
              <a:gd name="connsiteY49" fmla="*/ 114300 h 2143125"/>
              <a:gd name="connsiteX50" fmla="*/ 2496917 w 4992467"/>
              <a:gd name="connsiteY50" fmla="*/ 95250 h 2143125"/>
              <a:gd name="connsiteX51" fmla="*/ 2582642 w 4992467"/>
              <a:gd name="connsiteY51" fmla="*/ 66675 h 2143125"/>
              <a:gd name="connsiteX52" fmla="*/ 2611217 w 4992467"/>
              <a:gd name="connsiteY52" fmla="*/ 57150 h 2143125"/>
              <a:gd name="connsiteX53" fmla="*/ 2639792 w 4992467"/>
              <a:gd name="connsiteY53" fmla="*/ 38100 h 2143125"/>
              <a:gd name="connsiteX54" fmla="*/ 2696942 w 4992467"/>
              <a:gd name="connsiteY54" fmla="*/ 19050 h 2143125"/>
              <a:gd name="connsiteX55" fmla="*/ 2763617 w 4992467"/>
              <a:gd name="connsiteY55" fmla="*/ 0 h 2143125"/>
              <a:gd name="connsiteX56" fmla="*/ 2982692 w 4992467"/>
              <a:gd name="connsiteY56" fmla="*/ 9525 h 2143125"/>
              <a:gd name="connsiteX57" fmla="*/ 3039842 w 4992467"/>
              <a:gd name="connsiteY57" fmla="*/ 28575 h 2143125"/>
              <a:gd name="connsiteX58" fmla="*/ 3077942 w 4992467"/>
              <a:gd name="connsiteY58" fmla="*/ 38100 h 2143125"/>
              <a:gd name="connsiteX59" fmla="*/ 3135092 w 4992467"/>
              <a:gd name="connsiteY59" fmla="*/ 57150 h 2143125"/>
              <a:gd name="connsiteX60" fmla="*/ 3192242 w 4992467"/>
              <a:gd name="connsiteY60" fmla="*/ 76200 h 2143125"/>
              <a:gd name="connsiteX61" fmla="*/ 3220817 w 4992467"/>
              <a:gd name="connsiteY61" fmla="*/ 85725 h 2143125"/>
              <a:gd name="connsiteX62" fmla="*/ 3249392 w 4992467"/>
              <a:gd name="connsiteY62" fmla="*/ 95250 h 2143125"/>
              <a:gd name="connsiteX63" fmla="*/ 3363692 w 4992467"/>
              <a:gd name="connsiteY63" fmla="*/ 104775 h 2143125"/>
              <a:gd name="connsiteX64" fmla="*/ 3420842 w 4992467"/>
              <a:gd name="connsiteY64" fmla="*/ 133350 h 2143125"/>
              <a:gd name="connsiteX65" fmla="*/ 3449417 w 4992467"/>
              <a:gd name="connsiteY65" fmla="*/ 161925 h 2143125"/>
              <a:gd name="connsiteX66" fmla="*/ 3506567 w 4992467"/>
              <a:gd name="connsiteY66" fmla="*/ 200025 h 2143125"/>
              <a:gd name="connsiteX67" fmla="*/ 3535142 w 4992467"/>
              <a:gd name="connsiteY67" fmla="*/ 219075 h 2143125"/>
              <a:gd name="connsiteX68" fmla="*/ 3563717 w 4992467"/>
              <a:gd name="connsiteY68" fmla="*/ 247650 h 2143125"/>
              <a:gd name="connsiteX69" fmla="*/ 3620867 w 4992467"/>
              <a:gd name="connsiteY69" fmla="*/ 266700 h 2143125"/>
              <a:gd name="connsiteX70" fmla="*/ 3678017 w 4992467"/>
              <a:gd name="connsiteY70" fmla="*/ 295275 h 2143125"/>
              <a:gd name="connsiteX71" fmla="*/ 3706592 w 4992467"/>
              <a:gd name="connsiteY71" fmla="*/ 314325 h 2143125"/>
              <a:gd name="connsiteX72" fmla="*/ 3744692 w 4992467"/>
              <a:gd name="connsiteY72" fmla="*/ 323850 h 2143125"/>
              <a:gd name="connsiteX73" fmla="*/ 3887567 w 4992467"/>
              <a:gd name="connsiteY73" fmla="*/ 342900 h 2143125"/>
              <a:gd name="connsiteX74" fmla="*/ 3944717 w 4992467"/>
              <a:gd name="connsiteY74" fmla="*/ 361950 h 2143125"/>
              <a:gd name="connsiteX75" fmla="*/ 3973292 w 4992467"/>
              <a:gd name="connsiteY75" fmla="*/ 371475 h 2143125"/>
              <a:gd name="connsiteX76" fmla="*/ 4030442 w 4992467"/>
              <a:gd name="connsiteY76" fmla="*/ 419100 h 2143125"/>
              <a:gd name="connsiteX77" fmla="*/ 4087592 w 4992467"/>
              <a:gd name="connsiteY77" fmla="*/ 457200 h 2143125"/>
              <a:gd name="connsiteX78" fmla="*/ 4116167 w 4992467"/>
              <a:gd name="connsiteY78" fmla="*/ 476250 h 2143125"/>
              <a:gd name="connsiteX79" fmla="*/ 4173317 w 4992467"/>
              <a:gd name="connsiteY79" fmla="*/ 514350 h 2143125"/>
              <a:gd name="connsiteX80" fmla="*/ 4201892 w 4992467"/>
              <a:gd name="connsiteY80" fmla="*/ 533400 h 2143125"/>
              <a:gd name="connsiteX81" fmla="*/ 4230467 w 4992467"/>
              <a:gd name="connsiteY81" fmla="*/ 542925 h 2143125"/>
              <a:gd name="connsiteX82" fmla="*/ 4259042 w 4992467"/>
              <a:gd name="connsiteY82" fmla="*/ 571500 h 2143125"/>
              <a:gd name="connsiteX83" fmla="*/ 4316192 w 4992467"/>
              <a:gd name="connsiteY83" fmla="*/ 600075 h 2143125"/>
              <a:gd name="connsiteX84" fmla="*/ 4344767 w 4992467"/>
              <a:gd name="connsiteY84" fmla="*/ 628650 h 2143125"/>
              <a:gd name="connsiteX85" fmla="*/ 4373342 w 4992467"/>
              <a:gd name="connsiteY85" fmla="*/ 638175 h 2143125"/>
              <a:gd name="connsiteX86" fmla="*/ 4459067 w 4992467"/>
              <a:gd name="connsiteY86" fmla="*/ 695325 h 2143125"/>
              <a:gd name="connsiteX87" fmla="*/ 4487642 w 4992467"/>
              <a:gd name="connsiteY87" fmla="*/ 714375 h 2143125"/>
              <a:gd name="connsiteX88" fmla="*/ 4516217 w 4992467"/>
              <a:gd name="connsiteY88" fmla="*/ 733425 h 2143125"/>
              <a:gd name="connsiteX89" fmla="*/ 4601942 w 4992467"/>
              <a:gd name="connsiteY89" fmla="*/ 809625 h 2143125"/>
              <a:gd name="connsiteX90" fmla="*/ 4630517 w 4992467"/>
              <a:gd name="connsiteY90" fmla="*/ 819150 h 2143125"/>
              <a:gd name="connsiteX91" fmla="*/ 4687667 w 4992467"/>
              <a:gd name="connsiteY91" fmla="*/ 857250 h 2143125"/>
              <a:gd name="connsiteX92" fmla="*/ 4754342 w 4992467"/>
              <a:gd name="connsiteY92" fmla="*/ 876300 h 2143125"/>
              <a:gd name="connsiteX93" fmla="*/ 4782917 w 4992467"/>
              <a:gd name="connsiteY93" fmla="*/ 885825 h 2143125"/>
              <a:gd name="connsiteX94" fmla="*/ 4849592 w 4992467"/>
              <a:gd name="connsiteY94" fmla="*/ 904875 h 2143125"/>
              <a:gd name="connsiteX95" fmla="*/ 4878167 w 4992467"/>
              <a:gd name="connsiteY95" fmla="*/ 923925 h 2143125"/>
              <a:gd name="connsiteX96" fmla="*/ 4906742 w 4992467"/>
              <a:gd name="connsiteY96" fmla="*/ 933450 h 2143125"/>
              <a:gd name="connsiteX97" fmla="*/ 4963892 w 4992467"/>
              <a:gd name="connsiteY97" fmla="*/ 971550 h 2143125"/>
              <a:gd name="connsiteX98" fmla="*/ 4992467 w 4992467"/>
              <a:gd name="connsiteY98" fmla="*/ 1008111 h 2143125"/>
              <a:gd name="connsiteX99" fmla="*/ 4220942 w 4992467"/>
              <a:gd name="connsiteY99" fmla="*/ 2038350 h 2143125"/>
              <a:gd name="connsiteX100" fmla="*/ 4154267 w 4992467"/>
              <a:gd name="connsiteY100" fmla="*/ 2114550 h 2143125"/>
              <a:gd name="connsiteX101" fmla="*/ 4106642 w 4992467"/>
              <a:gd name="connsiteY101" fmla="*/ 2124075 h 2143125"/>
              <a:gd name="connsiteX102" fmla="*/ 3906617 w 4992467"/>
              <a:gd name="connsiteY102" fmla="*/ 2143125 h 2143125"/>
              <a:gd name="connsiteX103" fmla="*/ 3458942 w 4992467"/>
              <a:gd name="connsiteY103" fmla="*/ 2124075 h 2143125"/>
              <a:gd name="connsiteX104" fmla="*/ 3344642 w 4992467"/>
              <a:gd name="connsiteY104" fmla="*/ 2095500 h 2143125"/>
              <a:gd name="connsiteX105" fmla="*/ 3297017 w 4992467"/>
              <a:gd name="connsiteY105" fmla="*/ 2085975 h 2143125"/>
              <a:gd name="connsiteX106" fmla="*/ 3068417 w 4992467"/>
              <a:gd name="connsiteY106" fmla="*/ 2095500 h 2143125"/>
              <a:gd name="connsiteX107" fmla="*/ 3030317 w 4992467"/>
              <a:gd name="connsiteY107" fmla="*/ 2105025 h 2143125"/>
              <a:gd name="connsiteX108" fmla="*/ 2925542 w 4992467"/>
              <a:gd name="connsiteY108" fmla="*/ 2114550 h 2143125"/>
              <a:gd name="connsiteX109" fmla="*/ 2858867 w 4992467"/>
              <a:gd name="connsiteY109" fmla="*/ 2124075 h 2143125"/>
              <a:gd name="connsiteX110" fmla="*/ 2011142 w 4992467"/>
              <a:gd name="connsiteY110" fmla="*/ 2114550 h 2143125"/>
              <a:gd name="connsiteX111" fmla="*/ 1887317 w 4992467"/>
              <a:gd name="connsiteY111" fmla="*/ 2095500 h 2143125"/>
              <a:gd name="connsiteX112" fmla="*/ 1639667 w 4992467"/>
              <a:gd name="connsiteY112" fmla="*/ 2085975 h 2143125"/>
              <a:gd name="connsiteX113" fmla="*/ 1553942 w 4992467"/>
              <a:gd name="connsiteY113" fmla="*/ 2076450 h 2143125"/>
              <a:gd name="connsiteX114" fmla="*/ 1525367 w 4992467"/>
              <a:gd name="connsiteY114" fmla="*/ 2066925 h 2143125"/>
              <a:gd name="connsiteX115" fmla="*/ 687167 w 4992467"/>
              <a:gd name="connsiteY115" fmla="*/ 2085975 h 2143125"/>
              <a:gd name="connsiteX116" fmla="*/ 620492 w 4992467"/>
              <a:gd name="connsiteY116" fmla="*/ 2076450 h 2143125"/>
              <a:gd name="connsiteX117" fmla="*/ 572867 w 4992467"/>
              <a:gd name="connsiteY11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91867 w 4992467"/>
              <a:gd name="connsiteY15" fmla="*/ 1304925 h 2143125"/>
              <a:gd name="connsiteX16" fmla="*/ 1367 w 4992467"/>
              <a:gd name="connsiteY16" fmla="*/ 809625 h 2143125"/>
              <a:gd name="connsiteX17" fmla="*/ 68042 w 4992467"/>
              <a:gd name="connsiteY17" fmla="*/ 733425 h 2143125"/>
              <a:gd name="connsiteX18" fmla="*/ 96617 w 4992467"/>
              <a:gd name="connsiteY18" fmla="*/ 714375 h 2143125"/>
              <a:gd name="connsiteX19" fmla="*/ 125192 w 4992467"/>
              <a:gd name="connsiteY19" fmla="*/ 695325 h 2143125"/>
              <a:gd name="connsiteX20" fmla="*/ 172817 w 4992467"/>
              <a:gd name="connsiteY20" fmla="*/ 647700 h 2143125"/>
              <a:gd name="connsiteX21" fmla="*/ 201392 w 4992467"/>
              <a:gd name="connsiteY21" fmla="*/ 638175 h 2143125"/>
              <a:gd name="connsiteX22" fmla="*/ 258542 w 4992467"/>
              <a:gd name="connsiteY22" fmla="*/ 600075 h 2143125"/>
              <a:gd name="connsiteX23" fmla="*/ 315692 w 4992467"/>
              <a:gd name="connsiteY23" fmla="*/ 571500 h 2143125"/>
              <a:gd name="connsiteX24" fmla="*/ 344267 w 4992467"/>
              <a:gd name="connsiteY24" fmla="*/ 561975 h 2143125"/>
              <a:gd name="connsiteX25" fmla="*/ 401417 w 4992467"/>
              <a:gd name="connsiteY25" fmla="*/ 523875 h 2143125"/>
              <a:gd name="connsiteX26" fmla="*/ 429992 w 4992467"/>
              <a:gd name="connsiteY26" fmla="*/ 504825 h 2143125"/>
              <a:gd name="connsiteX27" fmla="*/ 458567 w 4992467"/>
              <a:gd name="connsiteY27" fmla="*/ 495300 h 2143125"/>
              <a:gd name="connsiteX28" fmla="*/ 487142 w 4992467"/>
              <a:gd name="connsiteY28" fmla="*/ 476250 h 2143125"/>
              <a:gd name="connsiteX29" fmla="*/ 544292 w 4992467"/>
              <a:gd name="connsiteY29" fmla="*/ 457200 h 2143125"/>
              <a:gd name="connsiteX30" fmla="*/ 649067 w 4992467"/>
              <a:gd name="connsiteY30" fmla="*/ 428625 h 2143125"/>
              <a:gd name="connsiteX31" fmla="*/ 830042 w 4992467"/>
              <a:gd name="connsiteY31" fmla="*/ 409575 h 2143125"/>
              <a:gd name="connsiteX32" fmla="*/ 925292 w 4992467"/>
              <a:gd name="connsiteY32" fmla="*/ 381000 h 2143125"/>
              <a:gd name="connsiteX33" fmla="*/ 953867 w 4992467"/>
              <a:gd name="connsiteY33" fmla="*/ 361950 h 2143125"/>
              <a:gd name="connsiteX34" fmla="*/ 1011017 w 4992467"/>
              <a:gd name="connsiteY34" fmla="*/ 342900 h 2143125"/>
              <a:gd name="connsiteX35" fmla="*/ 1096742 w 4992467"/>
              <a:gd name="connsiteY35" fmla="*/ 304800 h 2143125"/>
              <a:gd name="connsiteX36" fmla="*/ 1182467 w 4992467"/>
              <a:gd name="connsiteY36" fmla="*/ 285750 h 2143125"/>
              <a:gd name="connsiteX37" fmla="*/ 1220567 w 4992467"/>
              <a:gd name="connsiteY37" fmla="*/ 276225 h 2143125"/>
              <a:gd name="connsiteX38" fmla="*/ 1411067 w 4992467"/>
              <a:gd name="connsiteY38" fmla="*/ 266700 h 2143125"/>
              <a:gd name="connsiteX39" fmla="*/ 1458692 w 4992467"/>
              <a:gd name="connsiteY39" fmla="*/ 257175 h 2143125"/>
              <a:gd name="connsiteX40" fmla="*/ 1487267 w 4992467"/>
              <a:gd name="connsiteY40" fmla="*/ 247650 h 2143125"/>
              <a:gd name="connsiteX41" fmla="*/ 1544417 w 4992467"/>
              <a:gd name="connsiteY41" fmla="*/ 238125 h 2143125"/>
              <a:gd name="connsiteX42" fmla="*/ 1658717 w 4992467"/>
              <a:gd name="connsiteY42" fmla="*/ 247650 h 2143125"/>
              <a:gd name="connsiteX43" fmla="*/ 1868267 w 4992467"/>
              <a:gd name="connsiteY43" fmla="*/ 228600 h 2143125"/>
              <a:gd name="connsiteX44" fmla="*/ 1953992 w 4992467"/>
              <a:gd name="connsiteY44" fmla="*/ 200025 h 2143125"/>
              <a:gd name="connsiteX45" fmla="*/ 1982567 w 4992467"/>
              <a:gd name="connsiteY45" fmla="*/ 190500 h 2143125"/>
              <a:gd name="connsiteX46" fmla="*/ 2011142 w 4992467"/>
              <a:gd name="connsiteY46" fmla="*/ 171450 h 2143125"/>
              <a:gd name="connsiteX47" fmla="*/ 2068292 w 4992467"/>
              <a:gd name="connsiteY47" fmla="*/ 152400 h 2143125"/>
              <a:gd name="connsiteX48" fmla="*/ 2154017 w 4992467"/>
              <a:gd name="connsiteY48" fmla="*/ 114300 h 2143125"/>
              <a:gd name="connsiteX49" fmla="*/ 2496917 w 4992467"/>
              <a:gd name="connsiteY49" fmla="*/ 95250 h 2143125"/>
              <a:gd name="connsiteX50" fmla="*/ 2582642 w 4992467"/>
              <a:gd name="connsiteY50" fmla="*/ 66675 h 2143125"/>
              <a:gd name="connsiteX51" fmla="*/ 2611217 w 4992467"/>
              <a:gd name="connsiteY51" fmla="*/ 57150 h 2143125"/>
              <a:gd name="connsiteX52" fmla="*/ 2639792 w 4992467"/>
              <a:gd name="connsiteY52" fmla="*/ 38100 h 2143125"/>
              <a:gd name="connsiteX53" fmla="*/ 2696942 w 4992467"/>
              <a:gd name="connsiteY53" fmla="*/ 19050 h 2143125"/>
              <a:gd name="connsiteX54" fmla="*/ 2763617 w 4992467"/>
              <a:gd name="connsiteY54" fmla="*/ 0 h 2143125"/>
              <a:gd name="connsiteX55" fmla="*/ 2982692 w 4992467"/>
              <a:gd name="connsiteY55" fmla="*/ 9525 h 2143125"/>
              <a:gd name="connsiteX56" fmla="*/ 3039842 w 4992467"/>
              <a:gd name="connsiteY56" fmla="*/ 28575 h 2143125"/>
              <a:gd name="connsiteX57" fmla="*/ 3077942 w 4992467"/>
              <a:gd name="connsiteY57" fmla="*/ 38100 h 2143125"/>
              <a:gd name="connsiteX58" fmla="*/ 3135092 w 4992467"/>
              <a:gd name="connsiteY58" fmla="*/ 57150 h 2143125"/>
              <a:gd name="connsiteX59" fmla="*/ 3192242 w 4992467"/>
              <a:gd name="connsiteY59" fmla="*/ 76200 h 2143125"/>
              <a:gd name="connsiteX60" fmla="*/ 3220817 w 4992467"/>
              <a:gd name="connsiteY60" fmla="*/ 85725 h 2143125"/>
              <a:gd name="connsiteX61" fmla="*/ 3249392 w 4992467"/>
              <a:gd name="connsiteY61" fmla="*/ 95250 h 2143125"/>
              <a:gd name="connsiteX62" fmla="*/ 3363692 w 4992467"/>
              <a:gd name="connsiteY62" fmla="*/ 104775 h 2143125"/>
              <a:gd name="connsiteX63" fmla="*/ 3420842 w 4992467"/>
              <a:gd name="connsiteY63" fmla="*/ 133350 h 2143125"/>
              <a:gd name="connsiteX64" fmla="*/ 3449417 w 4992467"/>
              <a:gd name="connsiteY64" fmla="*/ 161925 h 2143125"/>
              <a:gd name="connsiteX65" fmla="*/ 3506567 w 4992467"/>
              <a:gd name="connsiteY65" fmla="*/ 200025 h 2143125"/>
              <a:gd name="connsiteX66" fmla="*/ 3535142 w 4992467"/>
              <a:gd name="connsiteY66" fmla="*/ 219075 h 2143125"/>
              <a:gd name="connsiteX67" fmla="*/ 3563717 w 4992467"/>
              <a:gd name="connsiteY67" fmla="*/ 247650 h 2143125"/>
              <a:gd name="connsiteX68" fmla="*/ 3620867 w 4992467"/>
              <a:gd name="connsiteY68" fmla="*/ 266700 h 2143125"/>
              <a:gd name="connsiteX69" fmla="*/ 3678017 w 4992467"/>
              <a:gd name="connsiteY69" fmla="*/ 295275 h 2143125"/>
              <a:gd name="connsiteX70" fmla="*/ 3706592 w 4992467"/>
              <a:gd name="connsiteY70" fmla="*/ 314325 h 2143125"/>
              <a:gd name="connsiteX71" fmla="*/ 3744692 w 4992467"/>
              <a:gd name="connsiteY71" fmla="*/ 323850 h 2143125"/>
              <a:gd name="connsiteX72" fmla="*/ 3887567 w 4992467"/>
              <a:gd name="connsiteY72" fmla="*/ 342900 h 2143125"/>
              <a:gd name="connsiteX73" fmla="*/ 3944717 w 4992467"/>
              <a:gd name="connsiteY73" fmla="*/ 361950 h 2143125"/>
              <a:gd name="connsiteX74" fmla="*/ 3973292 w 4992467"/>
              <a:gd name="connsiteY74" fmla="*/ 371475 h 2143125"/>
              <a:gd name="connsiteX75" fmla="*/ 4030442 w 4992467"/>
              <a:gd name="connsiteY75" fmla="*/ 419100 h 2143125"/>
              <a:gd name="connsiteX76" fmla="*/ 4087592 w 4992467"/>
              <a:gd name="connsiteY76" fmla="*/ 457200 h 2143125"/>
              <a:gd name="connsiteX77" fmla="*/ 4116167 w 4992467"/>
              <a:gd name="connsiteY77" fmla="*/ 476250 h 2143125"/>
              <a:gd name="connsiteX78" fmla="*/ 4173317 w 4992467"/>
              <a:gd name="connsiteY78" fmla="*/ 514350 h 2143125"/>
              <a:gd name="connsiteX79" fmla="*/ 4201892 w 4992467"/>
              <a:gd name="connsiteY79" fmla="*/ 533400 h 2143125"/>
              <a:gd name="connsiteX80" fmla="*/ 4230467 w 4992467"/>
              <a:gd name="connsiteY80" fmla="*/ 542925 h 2143125"/>
              <a:gd name="connsiteX81" fmla="*/ 4259042 w 4992467"/>
              <a:gd name="connsiteY81" fmla="*/ 571500 h 2143125"/>
              <a:gd name="connsiteX82" fmla="*/ 4316192 w 4992467"/>
              <a:gd name="connsiteY82" fmla="*/ 600075 h 2143125"/>
              <a:gd name="connsiteX83" fmla="*/ 4344767 w 4992467"/>
              <a:gd name="connsiteY83" fmla="*/ 628650 h 2143125"/>
              <a:gd name="connsiteX84" fmla="*/ 4373342 w 4992467"/>
              <a:gd name="connsiteY84" fmla="*/ 638175 h 2143125"/>
              <a:gd name="connsiteX85" fmla="*/ 4459067 w 4992467"/>
              <a:gd name="connsiteY85" fmla="*/ 695325 h 2143125"/>
              <a:gd name="connsiteX86" fmla="*/ 4487642 w 4992467"/>
              <a:gd name="connsiteY86" fmla="*/ 714375 h 2143125"/>
              <a:gd name="connsiteX87" fmla="*/ 4516217 w 4992467"/>
              <a:gd name="connsiteY87" fmla="*/ 733425 h 2143125"/>
              <a:gd name="connsiteX88" fmla="*/ 4601942 w 4992467"/>
              <a:gd name="connsiteY88" fmla="*/ 809625 h 2143125"/>
              <a:gd name="connsiteX89" fmla="*/ 4630517 w 4992467"/>
              <a:gd name="connsiteY89" fmla="*/ 819150 h 2143125"/>
              <a:gd name="connsiteX90" fmla="*/ 4687667 w 4992467"/>
              <a:gd name="connsiteY90" fmla="*/ 857250 h 2143125"/>
              <a:gd name="connsiteX91" fmla="*/ 4754342 w 4992467"/>
              <a:gd name="connsiteY91" fmla="*/ 876300 h 2143125"/>
              <a:gd name="connsiteX92" fmla="*/ 4782917 w 4992467"/>
              <a:gd name="connsiteY92" fmla="*/ 885825 h 2143125"/>
              <a:gd name="connsiteX93" fmla="*/ 4849592 w 4992467"/>
              <a:gd name="connsiteY93" fmla="*/ 904875 h 2143125"/>
              <a:gd name="connsiteX94" fmla="*/ 4878167 w 4992467"/>
              <a:gd name="connsiteY94" fmla="*/ 923925 h 2143125"/>
              <a:gd name="connsiteX95" fmla="*/ 4906742 w 4992467"/>
              <a:gd name="connsiteY95" fmla="*/ 933450 h 2143125"/>
              <a:gd name="connsiteX96" fmla="*/ 4963892 w 4992467"/>
              <a:gd name="connsiteY96" fmla="*/ 971550 h 2143125"/>
              <a:gd name="connsiteX97" fmla="*/ 4992467 w 4992467"/>
              <a:gd name="connsiteY97" fmla="*/ 1008111 h 2143125"/>
              <a:gd name="connsiteX98" fmla="*/ 4220942 w 4992467"/>
              <a:gd name="connsiteY98" fmla="*/ 2038350 h 2143125"/>
              <a:gd name="connsiteX99" fmla="*/ 4154267 w 4992467"/>
              <a:gd name="connsiteY99" fmla="*/ 2114550 h 2143125"/>
              <a:gd name="connsiteX100" fmla="*/ 4106642 w 4992467"/>
              <a:gd name="connsiteY100" fmla="*/ 2124075 h 2143125"/>
              <a:gd name="connsiteX101" fmla="*/ 3906617 w 4992467"/>
              <a:gd name="connsiteY101" fmla="*/ 2143125 h 2143125"/>
              <a:gd name="connsiteX102" fmla="*/ 3458942 w 4992467"/>
              <a:gd name="connsiteY102" fmla="*/ 2124075 h 2143125"/>
              <a:gd name="connsiteX103" fmla="*/ 3344642 w 4992467"/>
              <a:gd name="connsiteY103" fmla="*/ 2095500 h 2143125"/>
              <a:gd name="connsiteX104" fmla="*/ 3297017 w 4992467"/>
              <a:gd name="connsiteY104" fmla="*/ 2085975 h 2143125"/>
              <a:gd name="connsiteX105" fmla="*/ 3068417 w 4992467"/>
              <a:gd name="connsiteY105" fmla="*/ 2095500 h 2143125"/>
              <a:gd name="connsiteX106" fmla="*/ 3030317 w 4992467"/>
              <a:gd name="connsiteY106" fmla="*/ 2105025 h 2143125"/>
              <a:gd name="connsiteX107" fmla="*/ 2925542 w 4992467"/>
              <a:gd name="connsiteY107" fmla="*/ 2114550 h 2143125"/>
              <a:gd name="connsiteX108" fmla="*/ 2858867 w 4992467"/>
              <a:gd name="connsiteY108" fmla="*/ 2124075 h 2143125"/>
              <a:gd name="connsiteX109" fmla="*/ 2011142 w 4992467"/>
              <a:gd name="connsiteY109" fmla="*/ 2114550 h 2143125"/>
              <a:gd name="connsiteX110" fmla="*/ 1887317 w 4992467"/>
              <a:gd name="connsiteY110" fmla="*/ 2095500 h 2143125"/>
              <a:gd name="connsiteX111" fmla="*/ 1639667 w 4992467"/>
              <a:gd name="connsiteY111" fmla="*/ 2085975 h 2143125"/>
              <a:gd name="connsiteX112" fmla="*/ 1553942 w 4992467"/>
              <a:gd name="connsiteY112" fmla="*/ 2076450 h 2143125"/>
              <a:gd name="connsiteX113" fmla="*/ 1525367 w 4992467"/>
              <a:gd name="connsiteY113" fmla="*/ 2066925 h 2143125"/>
              <a:gd name="connsiteX114" fmla="*/ 687167 w 4992467"/>
              <a:gd name="connsiteY114" fmla="*/ 2085975 h 2143125"/>
              <a:gd name="connsiteX115" fmla="*/ 620492 w 4992467"/>
              <a:gd name="connsiteY115" fmla="*/ 2076450 h 2143125"/>
              <a:gd name="connsiteX116" fmla="*/ 572867 w 4992467"/>
              <a:gd name="connsiteY11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20442 w 4992467"/>
              <a:gd name="connsiteY13" fmla="*/ 1362075 h 2143125"/>
              <a:gd name="connsiteX14" fmla="*/ 210917 w 4992467"/>
              <a:gd name="connsiteY14" fmla="*/ 1333500 h 2143125"/>
              <a:gd name="connsiteX15" fmla="*/ 1367 w 4992467"/>
              <a:gd name="connsiteY15" fmla="*/ 809625 h 2143125"/>
              <a:gd name="connsiteX16" fmla="*/ 68042 w 4992467"/>
              <a:gd name="connsiteY16" fmla="*/ 733425 h 2143125"/>
              <a:gd name="connsiteX17" fmla="*/ 96617 w 4992467"/>
              <a:gd name="connsiteY17" fmla="*/ 714375 h 2143125"/>
              <a:gd name="connsiteX18" fmla="*/ 125192 w 4992467"/>
              <a:gd name="connsiteY18" fmla="*/ 695325 h 2143125"/>
              <a:gd name="connsiteX19" fmla="*/ 172817 w 4992467"/>
              <a:gd name="connsiteY19" fmla="*/ 647700 h 2143125"/>
              <a:gd name="connsiteX20" fmla="*/ 201392 w 4992467"/>
              <a:gd name="connsiteY20" fmla="*/ 638175 h 2143125"/>
              <a:gd name="connsiteX21" fmla="*/ 258542 w 4992467"/>
              <a:gd name="connsiteY21" fmla="*/ 600075 h 2143125"/>
              <a:gd name="connsiteX22" fmla="*/ 315692 w 4992467"/>
              <a:gd name="connsiteY22" fmla="*/ 571500 h 2143125"/>
              <a:gd name="connsiteX23" fmla="*/ 344267 w 4992467"/>
              <a:gd name="connsiteY23" fmla="*/ 561975 h 2143125"/>
              <a:gd name="connsiteX24" fmla="*/ 401417 w 4992467"/>
              <a:gd name="connsiteY24" fmla="*/ 523875 h 2143125"/>
              <a:gd name="connsiteX25" fmla="*/ 429992 w 4992467"/>
              <a:gd name="connsiteY25" fmla="*/ 504825 h 2143125"/>
              <a:gd name="connsiteX26" fmla="*/ 458567 w 4992467"/>
              <a:gd name="connsiteY26" fmla="*/ 495300 h 2143125"/>
              <a:gd name="connsiteX27" fmla="*/ 487142 w 4992467"/>
              <a:gd name="connsiteY27" fmla="*/ 476250 h 2143125"/>
              <a:gd name="connsiteX28" fmla="*/ 544292 w 4992467"/>
              <a:gd name="connsiteY28" fmla="*/ 457200 h 2143125"/>
              <a:gd name="connsiteX29" fmla="*/ 649067 w 4992467"/>
              <a:gd name="connsiteY29" fmla="*/ 428625 h 2143125"/>
              <a:gd name="connsiteX30" fmla="*/ 830042 w 4992467"/>
              <a:gd name="connsiteY30" fmla="*/ 409575 h 2143125"/>
              <a:gd name="connsiteX31" fmla="*/ 925292 w 4992467"/>
              <a:gd name="connsiteY31" fmla="*/ 381000 h 2143125"/>
              <a:gd name="connsiteX32" fmla="*/ 953867 w 4992467"/>
              <a:gd name="connsiteY32" fmla="*/ 361950 h 2143125"/>
              <a:gd name="connsiteX33" fmla="*/ 1011017 w 4992467"/>
              <a:gd name="connsiteY33" fmla="*/ 342900 h 2143125"/>
              <a:gd name="connsiteX34" fmla="*/ 1096742 w 4992467"/>
              <a:gd name="connsiteY34" fmla="*/ 304800 h 2143125"/>
              <a:gd name="connsiteX35" fmla="*/ 1182467 w 4992467"/>
              <a:gd name="connsiteY35" fmla="*/ 285750 h 2143125"/>
              <a:gd name="connsiteX36" fmla="*/ 1220567 w 4992467"/>
              <a:gd name="connsiteY36" fmla="*/ 276225 h 2143125"/>
              <a:gd name="connsiteX37" fmla="*/ 1411067 w 4992467"/>
              <a:gd name="connsiteY37" fmla="*/ 266700 h 2143125"/>
              <a:gd name="connsiteX38" fmla="*/ 1458692 w 4992467"/>
              <a:gd name="connsiteY38" fmla="*/ 257175 h 2143125"/>
              <a:gd name="connsiteX39" fmla="*/ 1487267 w 4992467"/>
              <a:gd name="connsiteY39" fmla="*/ 247650 h 2143125"/>
              <a:gd name="connsiteX40" fmla="*/ 1544417 w 4992467"/>
              <a:gd name="connsiteY40" fmla="*/ 238125 h 2143125"/>
              <a:gd name="connsiteX41" fmla="*/ 1658717 w 4992467"/>
              <a:gd name="connsiteY41" fmla="*/ 247650 h 2143125"/>
              <a:gd name="connsiteX42" fmla="*/ 1868267 w 4992467"/>
              <a:gd name="connsiteY42" fmla="*/ 228600 h 2143125"/>
              <a:gd name="connsiteX43" fmla="*/ 1953992 w 4992467"/>
              <a:gd name="connsiteY43" fmla="*/ 200025 h 2143125"/>
              <a:gd name="connsiteX44" fmla="*/ 1982567 w 4992467"/>
              <a:gd name="connsiteY44" fmla="*/ 190500 h 2143125"/>
              <a:gd name="connsiteX45" fmla="*/ 2011142 w 4992467"/>
              <a:gd name="connsiteY45" fmla="*/ 171450 h 2143125"/>
              <a:gd name="connsiteX46" fmla="*/ 2068292 w 4992467"/>
              <a:gd name="connsiteY46" fmla="*/ 152400 h 2143125"/>
              <a:gd name="connsiteX47" fmla="*/ 2154017 w 4992467"/>
              <a:gd name="connsiteY47" fmla="*/ 114300 h 2143125"/>
              <a:gd name="connsiteX48" fmla="*/ 2496917 w 4992467"/>
              <a:gd name="connsiteY48" fmla="*/ 95250 h 2143125"/>
              <a:gd name="connsiteX49" fmla="*/ 2582642 w 4992467"/>
              <a:gd name="connsiteY49" fmla="*/ 66675 h 2143125"/>
              <a:gd name="connsiteX50" fmla="*/ 2611217 w 4992467"/>
              <a:gd name="connsiteY50" fmla="*/ 57150 h 2143125"/>
              <a:gd name="connsiteX51" fmla="*/ 2639792 w 4992467"/>
              <a:gd name="connsiteY51" fmla="*/ 38100 h 2143125"/>
              <a:gd name="connsiteX52" fmla="*/ 2696942 w 4992467"/>
              <a:gd name="connsiteY52" fmla="*/ 19050 h 2143125"/>
              <a:gd name="connsiteX53" fmla="*/ 2763617 w 4992467"/>
              <a:gd name="connsiteY53" fmla="*/ 0 h 2143125"/>
              <a:gd name="connsiteX54" fmla="*/ 2982692 w 4992467"/>
              <a:gd name="connsiteY54" fmla="*/ 9525 h 2143125"/>
              <a:gd name="connsiteX55" fmla="*/ 3039842 w 4992467"/>
              <a:gd name="connsiteY55" fmla="*/ 28575 h 2143125"/>
              <a:gd name="connsiteX56" fmla="*/ 3077942 w 4992467"/>
              <a:gd name="connsiteY56" fmla="*/ 38100 h 2143125"/>
              <a:gd name="connsiteX57" fmla="*/ 3135092 w 4992467"/>
              <a:gd name="connsiteY57" fmla="*/ 57150 h 2143125"/>
              <a:gd name="connsiteX58" fmla="*/ 3192242 w 4992467"/>
              <a:gd name="connsiteY58" fmla="*/ 76200 h 2143125"/>
              <a:gd name="connsiteX59" fmla="*/ 3220817 w 4992467"/>
              <a:gd name="connsiteY59" fmla="*/ 85725 h 2143125"/>
              <a:gd name="connsiteX60" fmla="*/ 3249392 w 4992467"/>
              <a:gd name="connsiteY60" fmla="*/ 95250 h 2143125"/>
              <a:gd name="connsiteX61" fmla="*/ 3363692 w 4992467"/>
              <a:gd name="connsiteY61" fmla="*/ 104775 h 2143125"/>
              <a:gd name="connsiteX62" fmla="*/ 3420842 w 4992467"/>
              <a:gd name="connsiteY62" fmla="*/ 133350 h 2143125"/>
              <a:gd name="connsiteX63" fmla="*/ 3449417 w 4992467"/>
              <a:gd name="connsiteY63" fmla="*/ 161925 h 2143125"/>
              <a:gd name="connsiteX64" fmla="*/ 3506567 w 4992467"/>
              <a:gd name="connsiteY64" fmla="*/ 200025 h 2143125"/>
              <a:gd name="connsiteX65" fmla="*/ 3535142 w 4992467"/>
              <a:gd name="connsiteY65" fmla="*/ 219075 h 2143125"/>
              <a:gd name="connsiteX66" fmla="*/ 3563717 w 4992467"/>
              <a:gd name="connsiteY66" fmla="*/ 247650 h 2143125"/>
              <a:gd name="connsiteX67" fmla="*/ 3620867 w 4992467"/>
              <a:gd name="connsiteY67" fmla="*/ 266700 h 2143125"/>
              <a:gd name="connsiteX68" fmla="*/ 3678017 w 4992467"/>
              <a:gd name="connsiteY68" fmla="*/ 295275 h 2143125"/>
              <a:gd name="connsiteX69" fmla="*/ 3706592 w 4992467"/>
              <a:gd name="connsiteY69" fmla="*/ 314325 h 2143125"/>
              <a:gd name="connsiteX70" fmla="*/ 3744692 w 4992467"/>
              <a:gd name="connsiteY70" fmla="*/ 323850 h 2143125"/>
              <a:gd name="connsiteX71" fmla="*/ 3887567 w 4992467"/>
              <a:gd name="connsiteY71" fmla="*/ 342900 h 2143125"/>
              <a:gd name="connsiteX72" fmla="*/ 3944717 w 4992467"/>
              <a:gd name="connsiteY72" fmla="*/ 361950 h 2143125"/>
              <a:gd name="connsiteX73" fmla="*/ 3973292 w 4992467"/>
              <a:gd name="connsiteY73" fmla="*/ 371475 h 2143125"/>
              <a:gd name="connsiteX74" fmla="*/ 4030442 w 4992467"/>
              <a:gd name="connsiteY74" fmla="*/ 419100 h 2143125"/>
              <a:gd name="connsiteX75" fmla="*/ 4087592 w 4992467"/>
              <a:gd name="connsiteY75" fmla="*/ 457200 h 2143125"/>
              <a:gd name="connsiteX76" fmla="*/ 4116167 w 4992467"/>
              <a:gd name="connsiteY76" fmla="*/ 476250 h 2143125"/>
              <a:gd name="connsiteX77" fmla="*/ 4173317 w 4992467"/>
              <a:gd name="connsiteY77" fmla="*/ 514350 h 2143125"/>
              <a:gd name="connsiteX78" fmla="*/ 4201892 w 4992467"/>
              <a:gd name="connsiteY78" fmla="*/ 533400 h 2143125"/>
              <a:gd name="connsiteX79" fmla="*/ 4230467 w 4992467"/>
              <a:gd name="connsiteY79" fmla="*/ 542925 h 2143125"/>
              <a:gd name="connsiteX80" fmla="*/ 4259042 w 4992467"/>
              <a:gd name="connsiteY80" fmla="*/ 571500 h 2143125"/>
              <a:gd name="connsiteX81" fmla="*/ 4316192 w 4992467"/>
              <a:gd name="connsiteY81" fmla="*/ 600075 h 2143125"/>
              <a:gd name="connsiteX82" fmla="*/ 4344767 w 4992467"/>
              <a:gd name="connsiteY82" fmla="*/ 628650 h 2143125"/>
              <a:gd name="connsiteX83" fmla="*/ 4373342 w 4992467"/>
              <a:gd name="connsiteY83" fmla="*/ 638175 h 2143125"/>
              <a:gd name="connsiteX84" fmla="*/ 4459067 w 4992467"/>
              <a:gd name="connsiteY84" fmla="*/ 695325 h 2143125"/>
              <a:gd name="connsiteX85" fmla="*/ 4487642 w 4992467"/>
              <a:gd name="connsiteY85" fmla="*/ 714375 h 2143125"/>
              <a:gd name="connsiteX86" fmla="*/ 4516217 w 4992467"/>
              <a:gd name="connsiteY86" fmla="*/ 733425 h 2143125"/>
              <a:gd name="connsiteX87" fmla="*/ 4601942 w 4992467"/>
              <a:gd name="connsiteY87" fmla="*/ 809625 h 2143125"/>
              <a:gd name="connsiteX88" fmla="*/ 4630517 w 4992467"/>
              <a:gd name="connsiteY88" fmla="*/ 819150 h 2143125"/>
              <a:gd name="connsiteX89" fmla="*/ 4687667 w 4992467"/>
              <a:gd name="connsiteY89" fmla="*/ 857250 h 2143125"/>
              <a:gd name="connsiteX90" fmla="*/ 4754342 w 4992467"/>
              <a:gd name="connsiteY90" fmla="*/ 876300 h 2143125"/>
              <a:gd name="connsiteX91" fmla="*/ 4782917 w 4992467"/>
              <a:gd name="connsiteY91" fmla="*/ 885825 h 2143125"/>
              <a:gd name="connsiteX92" fmla="*/ 4849592 w 4992467"/>
              <a:gd name="connsiteY92" fmla="*/ 904875 h 2143125"/>
              <a:gd name="connsiteX93" fmla="*/ 4878167 w 4992467"/>
              <a:gd name="connsiteY93" fmla="*/ 923925 h 2143125"/>
              <a:gd name="connsiteX94" fmla="*/ 4906742 w 4992467"/>
              <a:gd name="connsiteY94" fmla="*/ 933450 h 2143125"/>
              <a:gd name="connsiteX95" fmla="*/ 4963892 w 4992467"/>
              <a:gd name="connsiteY95" fmla="*/ 971550 h 2143125"/>
              <a:gd name="connsiteX96" fmla="*/ 4992467 w 4992467"/>
              <a:gd name="connsiteY96" fmla="*/ 1008111 h 2143125"/>
              <a:gd name="connsiteX97" fmla="*/ 4220942 w 4992467"/>
              <a:gd name="connsiteY97" fmla="*/ 2038350 h 2143125"/>
              <a:gd name="connsiteX98" fmla="*/ 4154267 w 4992467"/>
              <a:gd name="connsiteY98" fmla="*/ 2114550 h 2143125"/>
              <a:gd name="connsiteX99" fmla="*/ 4106642 w 4992467"/>
              <a:gd name="connsiteY99" fmla="*/ 2124075 h 2143125"/>
              <a:gd name="connsiteX100" fmla="*/ 3906617 w 4992467"/>
              <a:gd name="connsiteY100" fmla="*/ 2143125 h 2143125"/>
              <a:gd name="connsiteX101" fmla="*/ 3458942 w 4992467"/>
              <a:gd name="connsiteY101" fmla="*/ 2124075 h 2143125"/>
              <a:gd name="connsiteX102" fmla="*/ 3344642 w 4992467"/>
              <a:gd name="connsiteY102" fmla="*/ 2095500 h 2143125"/>
              <a:gd name="connsiteX103" fmla="*/ 3297017 w 4992467"/>
              <a:gd name="connsiteY103" fmla="*/ 2085975 h 2143125"/>
              <a:gd name="connsiteX104" fmla="*/ 3068417 w 4992467"/>
              <a:gd name="connsiteY104" fmla="*/ 2095500 h 2143125"/>
              <a:gd name="connsiteX105" fmla="*/ 3030317 w 4992467"/>
              <a:gd name="connsiteY105" fmla="*/ 2105025 h 2143125"/>
              <a:gd name="connsiteX106" fmla="*/ 2925542 w 4992467"/>
              <a:gd name="connsiteY106" fmla="*/ 2114550 h 2143125"/>
              <a:gd name="connsiteX107" fmla="*/ 2858867 w 4992467"/>
              <a:gd name="connsiteY107" fmla="*/ 2124075 h 2143125"/>
              <a:gd name="connsiteX108" fmla="*/ 2011142 w 4992467"/>
              <a:gd name="connsiteY108" fmla="*/ 2114550 h 2143125"/>
              <a:gd name="connsiteX109" fmla="*/ 1887317 w 4992467"/>
              <a:gd name="connsiteY109" fmla="*/ 2095500 h 2143125"/>
              <a:gd name="connsiteX110" fmla="*/ 1639667 w 4992467"/>
              <a:gd name="connsiteY110" fmla="*/ 2085975 h 2143125"/>
              <a:gd name="connsiteX111" fmla="*/ 1553942 w 4992467"/>
              <a:gd name="connsiteY111" fmla="*/ 2076450 h 2143125"/>
              <a:gd name="connsiteX112" fmla="*/ 1525367 w 4992467"/>
              <a:gd name="connsiteY112" fmla="*/ 2066925 h 2143125"/>
              <a:gd name="connsiteX113" fmla="*/ 687167 w 4992467"/>
              <a:gd name="connsiteY113" fmla="*/ 2085975 h 2143125"/>
              <a:gd name="connsiteX114" fmla="*/ 620492 w 4992467"/>
              <a:gd name="connsiteY114" fmla="*/ 2076450 h 2143125"/>
              <a:gd name="connsiteX115" fmla="*/ 572867 w 4992467"/>
              <a:gd name="connsiteY11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210917 w 4992467"/>
              <a:gd name="connsiteY13" fmla="*/ 1333500 h 2143125"/>
              <a:gd name="connsiteX14" fmla="*/ 1367 w 4992467"/>
              <a:gd name="connsiteY14" fmla="*/ 809625 h 2143125"/>
              <a:gd name="connsiteX15" fmla="*/ 68042 w 4992467"/>
              <a:gd name="connsiteY15" fmla="*/ 733425 h 2143125"/>
              <a:gd name="connsiteX16" fmla="*/ 96617 w 4992467"/>
              <a:gd name="connsiteY16" fmla="*/ 714375 h 2143125"/>
              <a:gd name="connsiteX17" fmla="*/ 125192 w 4992467"/>
              <a:gd name="connsiteY17" fmla="*/ 695325 h 2143125"/>
              <a:gd name="connsiteX18" fmla="*/ 172817 w 4992467"/>
              <a:gd name="connsiteY18" fmla="*/ 647700 h 2143125"/>
              <a:gd name="connsiteX19" fmla="*/ 201392 w 4992467"/>
              <a:gd name="connsiteY19" fmla="*/ 638175 h 2143125"/>
              <a:gd name="connsiteX20" fmla="*/ 258542 w 4992467"/>
              <a:gd name="connsiteY20" fmla="*/ 600075 h 2143125"/>
              <a:gd name="connsiteX21" fmla="*/ 315692 w 4992467"/>
              <a:gd name="connsiteY21" fmla="*/ 571500 h 2143125"/>
              <a:gd name="connsiteX22" fmla="*/ 344267 w 4992467"/>
              <a:gd name="connsiteY22" fmla="*/ 561975 h 2143125"/>
              <a:gd name="connsiteX23" fmla="*/ 401417 w 4992467"/>
              <a:gd name="connsiteY23" fmla="*/ 523875 h 2143125"/>
              <a:gd name="connsiteX24" fmla="*/ 429992 w 4992467"/>
              <a:gd name="connsiteY24" fmla="*/ 504825 h 2143125"/>
              <a:gd name="connsiteX25" fmla="*/ 458567 w 4992467"/>
              <a:gd name="connsiteY25" fmla="*/ 495300 h 2143125"/>
              <a:gd name="connsiteX26" fmla="*/ 487142 w 4992467"/>
              <a:gd name="connsiteY26" fmla="*/ 476250 h 2143125"/>
              <a:gd name="connsiteX27" fmla="*/ 544292 w 4992467"/>
              <a:gd name="connsiteY27" fmla="*/ 457200 h 2143125"/>
              <a:gd name="connsiteX28" fmla="*/ 649067 w 4992467"/>
              <a:gd name="connsiteY28" fmla="*/ 428625 h 2143125"/>
              <a:gd name="connsiteX29" fmla="*/ 830042 w 4992467"/>
              <a:gd name="connsiteY29" fmla="*/ 409575 h 2143125"/>
              <a:gd name="connsiteX30" fmla="*/ 925292 w 4992467"/>
              <a:gd name="connsiteY30" fmla="*/ 381000 h 2143125"/>
              <a:gd name="connsiteX31" fmla="*/ 953867 w 4992467"/>
              <a:gd name="connsiteY31" fmla="*/ 361950 h 2143125"/>
              <a:gd name="connsiteX32" fmla="*/ 1011017 w 4992467"/>
              <a:gd name="connsiteY32" fmla="*/ 342900 h 2143125"/>
              <a:gd name="connsiteX33" fmla="*/ 1096742 w 4992467"/>
              <a:gd name="connsiteY33" fmla="*/ 304800 h 2143125"/>
              <a:gd name="connsiteX34" fmla="*/ 1182467 w 4992467"/>
              <a:gd name="connsiteY34" fmla="*/ 285750 h 2143125"/>
              <a:gd name="connsiteX35" fmla="*/ 1220567 w 4992467"/>
              <a:gd name="connsiteY35" fmla="*/ 276225 h 2143125"/>
              <a:gd name="connsiteX36" fmla="*/ 1411067 w 4992467"/>
              <a:gd name="connsiteY36" fmla="*/ 266700 h 2143125"/>
              <a:gd name="connsiteX37" fmla="*/ 1458692 w 4992467"/>
              <a:gd name="connsiteY37" fmla="*/ 257175 h 2143125"/>
              <a:gd name="connsiteX38" fmla="*/ 1487267 w 4992467"/>
              <a:gd name="connsiteY38" fmla="*/ 247650 h 2143125"/>
              <a:gd name="connsiteX39" fmla="*/ 1544417 w 4992467"/>
              <a:gd name="connsiteY39" fmla="*/ 238125 h 2143125"/>
              <a:gd name="connsiteX40" fmla="*/ 1658717 w 4992467"/>
              <a:gd name="connsiteY40" fmla="*/ 247650 h 2143125"/>
              <a:gd name="connsiteX41" fmla="*/ 1868267 w 4992467"/>
              <a:gd name="connsiteY41" fmla="*/ 228600 h 2143125"/>
              <a:gd name="connsiteX42" fmla="*/ 1953992 w 4992467"/>
              <a:gd name="connsiteY42" fmla="*/ 200025 h 2143125"/>
              <a:gd name="connsiteX43" fmla="*/ 1982567 w 4992467"/>
              <a:gd name="connsiteY43" fmla="*/ 190500 h 2143125"/>
              <a:gd name="connsiteX44" fmla="*/ 2011142 w 4992467"/>
              <a:gd name="connsiteY44" fmla="*/ 171450 h 2143125"/>
              <a:gd name="connsiteX45" fmla="*/ 2068292 w 4992467"/>
              <a:gd name="connsiteY45" fmla="*/ 152400 h 2143125"/>
              <a:gd name="connsiteX46" fmla="*/ 2154017 w 4992467"/>
              <a:gd name="connsiteY46" fmla="*/ 114300 h 2143125"/>
              <a:gd name="connsiteX47" fmla="*/ 2496917 w 4992467"/>
              <a:gd name="connsiteY47" fmla="*/ 95250 h 2143125"/>
              <a:gd name="connsiteX48" fmla="*/ 2582642 w 4992467"/>
              <a:gd name="connsiteY48" fmla="*/ 66675 h 2143125"/>
              <a:gd name="connsiteX49" fmla="*/ 2611217 w 4992467"/>
              <a:gd name="connsiteY49" fmla="*/ 57150 h 2143125"/>
              <a:gd name="connsiteX50" fmla="*/ 2639792 w 4992467"/>
              <a:gd name="connsiteY50" fmla="*/ 38100 h 2143125"/>
              <a:gd name="connsiteX51" fmla="*/ 2696942 w 4992467"/>
              <a:gd name="connsiteY51" fmla="*/ 19050 h 2143125"/>
              <a:gd name="connsiteX52" fmla="*/ 2763617 w 4992467"/>
              <a:gd name="connsiteY52" fmla="*/ 0 h 2143125"/>
              <a:gd name="connsiteX53" fmla="*/ 2982692 w 4992467"/>
              <a:gd name="connsiteY53" fmla="*/ 9525 h 2143125"/>
              <a:gd name="connsiteX54" fmla="*/ 3039842 w 4992467"/>
              <a:gd name="connsiteY54" fmla="*/ 28575 h 2143125"/>
              <a:gd name="connsiteX55" fmla="*/ 3077942 w 4992467"/>
              <a:gd name="connsiteY55" fmla="*/ 38100 h 2143125"/>
              <a:gd name="connsiteX56" fmla="*/ 3135092 w 4992467"/>
              <a:gd name="connsiteY56" fmla="*/ 57150 h 2143125"/>
              <a:gd name="connsiteX57" fmla="*/ 3192242 w 4992467"/>
              <a:gd name="connsiteY57" fmla="*/ 76200 h 2143125"/>
              <a:gd name="connsiteX58" fmla="*/ 3220817 w 4992467"/>
              <a:gd name="connsiteY58" fmla="*/ 85725 h 2143125"/>
              <a:gd name="connsiteX59" fmla="*/ 3249392 w 4992467"/>
              <a:gd name="connsiteY59" fmla="*/ 95250 h 2143125"/>
              <a:gd name="connsiteX60" fmla="*/ 3363692 w 4992467"/>
              <a:gd name="connsiteY60" fmla="*/ 104775 h 2143125"/>
              <a:gd name="connsiteX61" fmla="*/ 3420842 w 4992467"/>
              <a:gd name="connsiteY61" fmla="*/ 133350 h 2143125"/>
              <a:gd name="connsiteX62" fmla="*/ 3449417 w 4992467"/>
              <a:gd name="connsiteY62" fmla="*/ 161925 h 2143125"/>
              <a:gd name="connsiteX63" fmla="*/ 3506567 w 4992467"/>
              <a:gd name="connsiteY63" fmla="*/ 200025 h 2143125"/>
              <a:gd name="connsiteX64" fmla="*/ 3535142 w 4992467"/>
              <a:gd name="connsiteY64" fmla="*/ 219075 h 2143125"/>
              <a:gd name="connsiteX65" fmla="*/ 3563717 w 4992467"/>
              <a:gd name="connsiteY65" fmla="*/ 247650 h 2143125"/>
              <a:gd name="connsiteX66" fmla="*/ 3620867 w 4992467"/>
              <a:gd name="connsiteY66" fmla="*/ 266700 h 2143125"/>
              <a:gd name="connsiteX67" fmla="*/ 3678017 w 4992467"/>
              <a:gd name="connsiteY67" fmla="*/ 295275 h 2143125"/>
              <a:gd name="connsiteX68" fmla="*/ 3706592 w 4992467"/>
              <a:gd name="connsiteY68" fmla="*/ 314325 h 2143125"/>
              <a:gd name="connsiteX69" fmla="*/ 3744692 w 4992467"/>
              <a:gd name="connsiteY69" fmla="*/ 323850 h 2143125"/>
              <a:gd name="connsiteX70" fmla="*/ 3887567 w 4992467"/>
              <a:gd name="connsiteY70" fmla="*/ 342900 h 2143125"/>
              <a:gd name="connsiteX71" fmla="*/ 3944717 w 4992467"/>
              <a:gd name="connsiteY71" fmla="*/ 361950 h 2143125"/>
              <a:gd name="connsiteX72" fmla="*/ 3973292 w 4992467"/>
              <a:gd name="connsiteY72" fmla="*/ 371475 h 2143125"/>
              <a:gd name="connsiteX73" fmla="*/ 4030442 w 4992467"/>
              <a:gd name="connsiteY73" fmla="*/ 419100 h 2143125"/>
              <a:gd name="connsiteX74" fmla="*/ 4087592 w 4992467"/>
              <a:gd name="connsiteY74" fmla="*/ 457200 h 2143125"/>
              <a:gd name="connsiteX75" fmla="*/ 4116167 w 4992467"/>
              <a:gd name="connsiteY75" fmla="*/ 476250 h 2143125"/>
              <a:gd name="connsiteX76" fmla="*/ 4173317 w 4992467"/>
              <a:gd name="connsiteY76" fmla="*/ 514350 h 2143125"/>
              <a:gd name="connsiteX77" fmla="*/ 4201892 w 4992467"/>
              <a:gd name="connsiteY77" fmla="*/ 533400 h 2143125"/>
              <a:gd name="connsiteX78" fmla="*/ 4230467 w 4992467"/>
              <a:gd name="connsiteY78" fmla="*/ 542925 h 2143125"/>
              <a:gd name="connsiteX79" fmla="*/ 4259042 w 4992467"/>
              <a:gd name="connsiteY79" fmla="*/ 571500 h 2143125"/>
              <a:gd name="connsiteX80" fmla="*/ 4316192 w 4992467"/>
              <a:gd name="connsiteY80" fmla="*/ 600075 h 2143125"/>
              <a:gd name="connsiteX81" fmla="*/ 4344767 w 4992467"/>
              <a:gd name="connsiteY81" fmla="*/ 628650 h 2143125"/>
              <a:gd name="connsiteX82" fmla="*/ 4373342 w 4992467"/>
              <a:gd name="connsiteY82" fmla="*/ 638175 h 2143125"/>
              <a:gd name="connsiteX83" fmla="*/ 4459067 w 4992467"/>
              <a:gd name="connsiteY83" fmla="*/ 695325 h 2143125"/>
              <a:gd name="connsiteX84" fmla="*/ 4487642 w 4992467"/>
              <a:gd name="connsiteY84" fmla="*/ 714375 h 2143125"/>
              <a:gd name="connsiteX85" fmla="*/ 4516217 w 4992467"/>
              <a:gd name="connsiteY85" fmla="*/ 733425 h 2143125"/>
              <a:gd name="connsiteX86" fmla="*/ 4601942 w 4992467"/>
              <a:gd name="connsiteY86" fmla="*/ 809625 h 2143125"/>
              <a:gd name="connsiteX87" fmla="*/ 4630517 w 4992467"/>
              <a:gd name="connsiteY87" fmla="*/ 819150 h 2143125"/>
              <a:gd name="connsiteX88" fmla="*/ 4687667 w 4992467"/>
              <a:gd name="connsiteY88" fmla="*/ 857250 h 2143125"/>
              <a:gd name="connsiteX89" fmla="*/ 4754342 w 4992467"/>
              <a:gd name="connsiteY89" fmla="*/ 876300 h 2143125"/>
              <a:gd name="connsiteX90" fmla="*/ 4782917 w 4992467"/>
              <a:gd name="connsiteY90" fmla="*/ 885825 h 2143125"/>
              <a:gd name="connsiteX91" fmla="*/ 4849592 w 4992467"/>
              <a:gd name="connsiteY91" fmla="*/ 904875 h 2143125"/>
              <a:gd name="connsiteX92" fmla="*/ 4878167 w 4992467"/>
              <a:gd name="connsiteY92" fmla="*/ 923925 h 2143125"/>
              <a:gd name="connsiteX93" fmla="*/ 4906742 w 4992467"/>
              <a:gd name="connsiteY93" fmla="*/ 933450 h 2143125"/>
              <a:gd name="connsiteX94" fmla="*/ 4963892 w 4992467"/>
              <a:gd name="connsiteY94" fmla="*/ 971550 h 2143125"/>
              <a:gd name="connsiteX95" fmla="*/ 4992467 w 4992467"/>
              <a:gd name="connsiteY95" fmla="*/ 1008111 h 2143125"/>
              <a:gd name="connsiteX96" fmla="*/ 4220942 w 4992467"/>
              <a:gd name="connsiteY96" fmla="*/ 2038350 h 2143125"/>
              <a:gd name="connsiteX97" fmla="*/ 4154267 w 4992467"/>
              <a:gd name="connsiteY97" fmla="*/ 2114550 h 2143125"/>
              <a:gd name="connsiteX98" fmla="*/ 4106642 w 4992467"/>
              <a:gd name="connsiteY98" fmla="*/ 2124075 h 2143125"/>
              <a:gd name="connsiteX99" fmla="*/ 3906617 w 4992467"/>
              <a:gd name="connsiteY99" fmla="*/ 2143125 h 2143125"/>
              <a:gd name="connsiteX100" fmla="*/ 3458942 w 4992467"/>
              <a:gd name="connsiteY100" fmla="*/ 2124075 h 2143125"/>
              <a:gd name="connsiteX101" fmla="*/ 3344642 w 4992467"/>
              <a:gd name="connsiteY101" fmla="*/ 2095500 h 2143125"/>
              <a:gd name="connsiteX102" fmla="*/ 3297017 w 4992467"/>
              <a:gd name="connsiteY102" fmla="*/ 2085975 h 2143125"/>
              <a:gd name="connsiteX103" fmla="*/ 3068417 w 4992467"/>
              <a:gd name="connsiteY103" fmla="*/ 2095500 h 2143125"/>
              <a:gd name="connsiteX104" fmla="*/ 3030317 w 4992467"/>
              <a:gd name="connsiteY104" fmla="*/ 2105025 h 2143125"/>
              <a:gd name="connsiteX105" fmla="*/ 2925542 w 4992467"/>
              <a:gd name="connsiteY105" fmla="*/ 2114550 h 2143125"/>
              <a:gd name="connsiteX106" fmla="*/ 2858867 w 4992467"/>
              <a:gd name="connsiteY106" fmla="*/ 2124075 h 2143125"/>
              <a:gd name="connsiteX107" fmla="*/ 2011142 w 4992467"/>
              <a:gd name="connsiteY107" fmla="*/ 2114550 h 2143125"/>
              <a:gd name="connsiteX108" fmla="*/ 1887317 w 4992467"/>
              <a:gd name="connsiteY108" fmla="*/ 2095500 h 2143125"/>
              <a:gd name="connsiteX109" fmla="*/ 1639667 w 4992467"/>
              <a:gd name="connsiteY109" fmla="*/ 2085975 h 2143125"/>
              <a:gd name="connsiteX110" fmla="*/ 1553942 w 4992467"/>
              <a:gd name="connsiteY110" fmla="*/ 2076450 h 2143125"/>
              <a:gd name="connsiteX111" fmla="*/ 1525367 w 4992467"/>
              <a:gd name="connsiteY111" fmla="*/ 2066925 h 2143125"/>
              <a:gd name="connsiteX112" fmla="*/ 687167 w 4992467"/>
              <a:gd name="connsiteY112" fmla="*/ 2085975 h 2143125"/>
              <a:gd name="connsiteX113" fmla="*/ 620492 w 4992467"/>
              <a:gd name="connsiteY113" fmla="*/ 2076450 h 2143125"/>
              <a:gd name="connsiteX114" fmla="*/ 572867 w 4992467"/>
              <a:gd name="connsiteY11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239492 w 4992467"/>
              <a:gd name="connsiteY12" fmla="*/ 1390650 h 2143125"/>
              <a:gd name="connsiteX13" fmla="*/ 1367 w 4992467"/>
              <a:gd name="connsiteY13" fmla="*/ 809625 h 2143125"/>
              <a:gd name="connsiteX14" fmla="*/ 68042 w 4992467"/>
              <a:gd name="connsiteY14" fmla="*/ 733425 h 2143125"/>
              <a:gd name="connsiteX15" fmla="*/ 96617 w 4992467"/>
              <a:gd name="connsiteY15" fmla="*/ 714375 h 2143125"/>
              <a:gd name="connsiteX16" fmla="*/ 125192 w 4992467"/>
              <a:gd name="connsiteY16" fmla="*/ 695325 h 2143125"/>
              <a:gd name="connsiteX17" fmla="*/ 172817 w 4992467"/>
              <a:gd name="connsiteY17" fmla="*/ 647700 h 2143125"/>
              <a:gd name="connsiteX18" fmla="*/ 201392 w 4992467"/>
              <a:gd name="connsiteY18" fmla="*/ 638175 h 2143125"/>
              <a:gd name="connsiteX19" fmla="*/ 258542 w 4992467"/>
              <a:gd name="connsiteY19" fmla="*/ 600075 h 2143125"/>
              <a:gd name="connsiteX20" fmla="*/ 315692 w 4992467"/>
              <a:gd name="connsiteY20" fmla="*/ 571500 h 2143125"/>
              <a:gd name="connsiteX21" fmla="*/ 344267 w 4992467"/>
              <a:gd name="connsiteY21" fmla="*/ 561975 h 2143125"/>
              <a:gd name="connsiteX22" fmla="*/ 401417 w 4992467"/>
              <a:gd name="connsiteY22" fmla="*/ 523875 h 2143125"/>
              <a:gd name="connsiteX23" fmla="*/ 429992 w 4992467"/>
              <a:gd name="connsiteY23" fmla="*/ 504825 h 2143125"/>
              <a:gd name="connsiteX24" fmla="*/ 458567 w 4992467"/>
              <a:gd name="connsiteY24" fmla="*/ 495300 h 2143125"/>
              <a:gd name="connsiteX25" fmla="*/ 487142 w 4992467"/>
              <a:gd name="connsiteY25" fmla="*/ 476250 h 2143125"/>
              <a:gd name="connsiteX26" fmla="*/ 544292 w 4992467"/>
              <a:gd name="connsiteY26" fmla="*/ 457200 h 2143125"/>
              <a:gd name="connsiteX27" fmla="*/ 649067 w 4992467"/>
              <a:gd name="connsiteY27" fmla="*/ 428625 h 2143125"/>
              <a:gd name="connsiteX28" fmla="*/ 830042 w 4992467"/>
              <a:gd name="connsiteY28" fmla="*/ 409575 h 2143125"/>
              <a:gd name="connsiteX29" fmla="*/ 925292 w 4992467"/>
              <a:gd name="connsiteY29" fmla="*/ 381000 h 2143125"/>
              <a:gd name="connsiteX30" fmla="*/ 953867 w 4992467"/>
              <a:gd name="connsiteY30" fmla="*/ 361950 h 2143125"/>
              <a:gd name="connsiteX31" fmla="*/ 1011017 w 4992467"/>
              <a:gd name="connsiteY31" fmla="*/ 342900 h 2143125"/>
              <a:gd name="connsiteX32" fmla="*/ 1096742 w 4992467"/>
              <a:gd name="connsiteY32" fmla="*/ 304800 h 2143125"/>
              <a:gd name="connsiteX33" fmla="*/ 1182467 w 4992467"/>
              <a:gd name="connsiteY33" fmla="*/ 285750 h 2143125"/>
              <a:gd name="connsiteX34" fmla="*/ 1220567 w 4992467"/>
              <a:gd name="connsiteY34" fmla="*/ 276225 h 2143125"/>
              <a:gd name="connsiteX35" fmla="*/ 1411067 w 4992467"/>
              <a:gd name="connsiteY35" fmla="*/ 266700 h 2143125"/>
              <a:gd name="connsiteX36" fmla="*/ 1458692 w 4992467"/>
              <a:gd name="connsiteY36" fmla="*/ 257175 h 2143125"/>
              <a:gd name="connsiteX37" fmla="*/ 1487267 w 4992467"/>
              <a:gd name="connsiteY37" fmla="*/ 247650 h 2143125"/>
              <a:gd name="connsiteX38" fmla="*/ 1544417 w 4992467"/>
              <a:gd name="connsiteY38" fmla="*/ 238125 h 2143125"/>
              <a:gd name="connsiteX39" fmla="*/ 1658717 w 4992467"/>
              <a:gd name="connsiteY39" fmla="*/ 247650 h 2143125"/>
              <a:gd name="connsiteX40" fmla="*/ 1868267 w 4992467"/>
              <a:gd name="connsiteY40" fmla="*/ 228600 h 2143125"/>
              <a:gd name="connsiteX41" fmla="*/ 1953992 w 4992467"/>
              <a:gd name="connsiteY41" fmla="*/ 200025 h 2143125"/>
              <a:gd name="connsiteX42" fmla="*/ 1982567 w 4992467"/>
              <a:gd name="connsiteY42" fmla="*/ 190500 h 2143125"/>
              <a:gd name="connsiteX43" fmla="*/ 2011142 w 4992467"/>
              <a:gd name="connsiteY43" fmla="*/ 171450 h 2143125"/>
              <a:gd name="connsiteX44" fmla="*/ 2068292 w 4992467"/>
              <a:gd name="connsiteY44" fmla="*/ 152400 h 2143125"/>
              <a:gd name="connsiteX45" fmla="*/ 2154017 w 4992467"/>
              <a:gd name="connsiteY45" fmla="*/ 114300 h 2143125"/>
              <a:gd name="connsiteX46" fmla="*/ 2496917 w 4992467"/>
              <a:gd name="connsiteY46" fmla="*/ 95250 h 2143125"/>
              <a:gd name="connsiteX47" fmla="*/ 2582642 w 4992467"/>
              <a:gd name="connsiteY47" fmla="*/ 66675 h 2143125"/>
              <a:gd name="connsiteX48" fmla="*/ 2611217 w 4992467"/>
              <a:gd name="connsiteY48" fmla="*/ 57150 h 2143125"/>
              <a:gd name="connsiteX49" fmla="*/ 2639792 w 4992467"/>
              <a:gd name="connsiteY49" fmla="*/ 38100 h 2143125"/>
              <a:gd name="connsiteX50" fmla="*/ 2696942 w 4992467"/>
              <a:gd name="connsiteY50" fmla="*/ 19050 h 2143125"/>
              <a:gd name="connsiteX51" fmla="*/ 2763617 w 4992467"/>
              <a:gd name="connsiteY51" fmla="*/ 0 h 2143125"/>
              <a:gd name="connsiteX52" fmla="*/ 2982692 w 4992467"/>
              <a:gd name="connsiteY52" fmla="*/ 9525 h 2143125"/>
              <a:gd name="connsiteX53" fmla="*/ 3039842 w 4992467"/>
              <a:gd name="connsiteY53" fmla="*/ 28575 h 2143125"/>
              <a:gd name="connsiteX54" fmla="*/ 3077942 w 4992467"/>
              <a:gd name="connsiteY54" fmla="*/ 38100 h 2143125"/>
              <a:gd name="connsiteX55" fmla="*/ 3135092 w 4992467"/>
              <a:gd name="connsiteY55" fmla="*/ 57150 h 2143125"/>
              <a:gd name="connsiteX56" fmla="*/ 3192242 w 4992467"/>
              <a:gd name="connsiteY56" fmla="*/ 76200 h 2143125"/>
              <a:gd name="connsiteX57" fmla="*/ 3220817 w 4992467"/>
              <a:gd name="connsiteY57" fmla="*/ 85725 h 2143125"/>
              <a:gd name="connsiteX58" fmla="*/ 3249392 w 4992467"/>
              <a:gd name="connsiteY58" fmla="*/ 95250 h 2143125"/>
              <a:gd name="connsiteX59" fmla="*/ 3363692 w 4992467"/>
              <a:gd name="connsiteY59" fmla="*/ 104775 h 2143125"/>
              <a:gd name="connsiteX60" fmla="*/ 3420842 w 4992467"/>
              <a:gd name="connsiteY60" fmla="*/ 133350 h 2143125"/>
              <a:gd name="connsiteX61" fmla="*/ 3449417 w 4992467"/>
              <a:gd name="connsiteY61" fmla="*/ 161925 h 2143125"/>
              <a:gd name="connsiteX62" fmla="*/ 3506567 w 4992467"/>
              <a:gd name="connsiteY62" fmla="*/ 200025 h 2143125"/>
              <a:gd name="connsiteX63" fmla="*/ 3535142 w 4992467"/>
              <a:gd name="connsiteY63" fmla="*/ 219075 h 2143125"/>
              <a:gd name="connsiteX64" fmla="*/ 3563717 w 4992467"/>
              <a:gd name="connsiteY64" fmla="*/ 247650 h 2143125"/>
              <a:gd name="connsiteX65" fmla="*/ 3620867 w 4992467"/>
              <a:gd name="connsiteY65" fmla="*/ 266700 h 2143125"/>
              <a:gd name="connsiteX66" fmla="*/ 3678017 w 4992467"/>
              <a:gd name="connsiteY66" fmla="*/ 295275 h 2143125"/>
              <a:gd name="connsiteX67" fmla="*/ 3706592 w 4992467"/>
              <a:gd name="connsiteY67" fmla="*/ 314325 h 2143125"/>
              <a:gd name="connsiteX68" fmla="*/ 3744692 w 4992467"/>
              <a:gd name="connsiteY68" fmla="*/ 323850 h 2143125"/>
              <a:gd name="connsiteX69" fmla="*/ 3887567 w 4992467"/>
              <a:gd name="connsiteY69" fmla="*/ 342900 h 2143125"/>
              <a:gd name="connsiteX70" fmla="*/ 3944717 w 4992467"/>
              <a:gd name="connsiteY70" fmla="*/ 361950 h 2143125"/>
              <a:gd name="connsiteX71" fmla="*/ 3973292 w 4992467"/>
              <a:gd name="connsiteY71" fmla="*/ 371475 h 2143125"/>
              <a:gd name="connsiteX72" fmla="*/ 4030442 w 4992467"/>
              <a:gd name="connsiteY72" fmla="*/ 419100 h 2143125"/>
              <a:gd name="connsiteX73" fmla="*/ 4087592 w 4992467"/>
              <a:gd name="connsiteY73" fmla="*/ 457200 h 2143125"/>
              <a:gd name="connsiteX74" fmla="*/ 4116167 w 4992467"/>
              <a:gd name="connsiteY74" fmla="*/ 476250 h 2143125"/>
              <a:gd name="connsiteX75" fmla="*/ 4173317 w 4992467"/>
              <a:gd name="connsiteY75" fmla="*/ 514350 h 2143125"/>
              <a:gd name="connsiteX76" fmla="*/ 4201892 w 4992467"/>
              <a:gd name="connsiteY76" fmla="*/ 533400 h 2143125"/>
              <a:gd name="connsiteX77" fmla="*/ 4230467 w 4992467"/>
              <a:gd name="connsiteY77" fmla="*/ 542925 h 2143125"/>
              <a:gd name="connsiteX78" fmla="*/ 4259042 w 4992467"/>
              <a:gd name="connsiteY78" fmla="*/ 571500 h 2143125"/>
              <a:gd name="connsiteX79" fmla="*/ 4316192 w 4992467"/>
              <a:gd name="connsiteY79" fmla="*/ 600075 h 2143125"/>
              <a:gd name="connsiteX80" fmla="*/ 4344767 w 4992467"/>
              <a:gd name="connsiteY80" fmla="*/ 628650 h 2143125"/>
              <a:gd name="connsiteX81" fmla="*/ 4373342 w 4992467"/>
              <a:gd name="connsiteY81" fmla="*/ 638175 h 2143125"/>
              <a:gd name="connsiteX82" fmla="*/ 4459067 w 4992467"/>
              <a:gd name="connsiteY82" fmla="*/ 695325 h 2143125"/>
              <a:gd name="connsiteX83" fmla="*/ 4487642 w 4992467"/>
              <a:gd name="connsiteY83" fmla="*/ 714375 h 2143125"/>
              <a:gd name="connsiteX84" fmla="*/ 4516217 w 4992467"/>
              <a:gd name="connsiteY84" fmla="*/ 733425 h 2143125"/>
              <a:gd name="connsiteX85" fmla="*/ 4601942 w 4992467"/>
              <a:gd name="connsiteY85" fmla="*/ 809625 h 2143125"/>
              <a:gd name="connsiteX86" fmla="*/ 4630517 w 4992467"/>
              <a:gd name="connsiteY86" fmla="*/ 819150 h 2143125"/>
              <a:gd name="connsiteX87" fmla="*/ 4687667 w 4992467"/>
              <a:gd name="connsiteY87" fmla="*/ 857250 h 2143125"/>
              <a:gd name="connsiteX88" fmla="*/ 4754342 w 4992467"/>
              <a:gd name="connsiteY88" fmla="*/ 876300 h 2143125"/>
              <a:gd name="connsiteX89" fmla="*/ 4782917 w 4992467"/>
              <a:gd name="connsiteY89" fmla="*/ 885825 h 2143125"/>
              <a:gd name="connsiteX90" fmla="*/ 4849592 w 4992467"/>
              <a:gd name="connsiteY90" fmla="*/ 904875 h 2143125"/>
              <a:gd name="connsiteX91" fmla="*/ 4878167 w 4992467"/>
              <a:gd name="connsiteY91" fmla="*/ 923925 h 2143125"/>
              <a:gd name="connsiteX92" fmla="*/ 4906742 w 4992467"/>
              <a:gd name="connsiteY92" fmla="*/ 933450 h 2143125"/>
              <a:gd name="connsiteX93" fmla="*/ 4963892 w 4992467"/>
              <a:gd name="connsiteY93" fmla="*/ 971550 h 2143125"/>
              <a:gd name="connsiteX94" fmla="*/ 4992467 w 4992467"/>
              <a:gd name="connsiteY94" fmla="*/ 1008111 h 2143125"/>
              <a:gd name="connsiteX95" fmla="*/ 4220942 w 4992467"/>
              <a:gd name="connsiteY95" fmla="*/ 2038350 h 2143125"/>
              <a:gd name="connsiteX96" fmla="*/ 4154267 w 4992467"/>
              <a:gd name="connsiteY96" fmla="*/ 2114550 h 2143125"/>
              <a:gd name="connsiteX97" fmla="*/ 4106642 w 4992467"/>
              <a:gd name="connsiteY97" fmla="*/ 2124075 h 2143125"/>
              <a:gd name="connsiteX98" fmla="*/ 3906617 w 4992467"/>
              <a:gd name="connsiteY98" fmla="*/ 2143125 h 2143125"/>
              <a:gd name="connsiteX99" fmla="*/ 3458942 w 4992467"/>
              <a:gd name="connsiteY99" fmla="*/ 2124075 h 2143125"/>
              <a:gd name="connsiteX100" fmla="*/ 3344642 w 4992467"/>
              <a:gd name="connsiteY100" fmla="*/ 2095500 h 2143125"/>
              <a:gd name="connsiteX101" fmla="*/ 3297017 w 4992467"/>
              <a:gd name="connsiteY101" fmla="*/ 2085975 h 2143125"/>
              <a:gd name="connsiteX102" fmla="*/ 3068417 w 4992467"/>
              <a:gd name="connsiteY102" fmla="*/ 2095500 h 2143125"/>
              <a:gd name="connsiteX103" fmla="*/ 3030317 w 4992467"/>
              <a:gd name="connsiteY103" fmla="*/ 2105025 h 2143125"/>
              <a:gd name="connsiteX104" fmla="*/ 2925542 w 4992467"/>
              <a:gd name="connsiteY104" fmla="*/ 2114550 h 2143125"/>
              <a:gd name="connsiteX105" fmla="*/ 2858867 w 4992467"/>
              <a:gd name="connsiteY105" fmla="*/ 2124075 h 2143125"/>
              <a:gd name="connsiteX106" fmla="*/ 2011142 w 4992467"/>
              <a:gd name="connsiteY106" fmla="*/ 2114550 h 2143125"/>
              <a:gd name="connsiteX107" fmla="*/ 1887317 w 4992467"/>
              <a:gd name="connsiteY107" fmla="*/ 2095500 h 2143125"/>
              <a:gd name="connsiteX108" fmla="*/ 1639667 w 4992467"/>
              <a:gd name="connsiteY108" fmla="*/ 2085975 h 2143125"/>
              <a:gd name="connsiteX109" fmla="*/ 1553942 w 4992467"/>
              <a:gd name="connsiteY109" fmla="*/ 2076450 h 2143125"/>
              <a:gd name="connsiteX110" fmla="*/ 1525367 w 4992467"/>
              <a:gd name="connsiteY110" fmla="*/ 2066925 h 2143125"/>
              <a:gd name="connsiteX111" fmla="*/ 687167 w 4992467"/>
              <a:gd name="connsiteY111" fmla="*/ 2085975 h 2143125"/>
              <a:gd name="connsiteX112" fmla="*/ 620492 w 4992467"/>
              <a:gd name="connsiteY112" fmla="*/ 2076450 h 2143125"/>
              <a:gd name="connsiteX113" fmla="*/ 572867 w 4992467"/>
              <a:gd name="connsiteY11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25217 w 4992467"/>
              <a:gd name="connsiteY10" fmla="*/ 1533525 h 2143125"/>
              <a:gd name="connsiteX11" fmla="*/ 315692 w 4992467"/>
              <a:gd name="connsiteY11" fmla="*/ 1504950 h 2143125"/>
              <a:gd name="connsiteX12" fmla="*/ 1367 w 4992467"/>
              <a:gd name="connsiteY12" fmla="*/ 809625 h 2143125"/>
              <a:gd name="connsiteX13" fmla="*/ 68042 w 4992467"/>
              <a:gd name="connsiteY13" fmla="*/ 733425 h 2143125"/>
              <a:gd name="connsiteX14" fmla="*/ 96617 w 4992467"/>
              <a:gd name="connsiteY14" fmla="*/ 714375 h 2143125"/>
              <a:gd name="connsiteX15" fmla="*/ 125192 w 4992467"/>
              <a:gd name="connsiteY15" fmla="*/ 695325 h 2143125"/>
              <a:gd name="connsiteX16" fmla="*/ 172817 w 4992467"/>
              <a:gd name="connsiteY16" fmla="*/ 647700 h 2143125"/>
              <a:gd name="connsiteX17" fmla="*/ 201392 w 4992467"/>
              <a:gd name="connsiteY17" fmla="*/ 638175 h 2143125"/>
              <a:gd name="connsiteX18" fmla="*/ 258542 w 4992467"/>
              <a:gd name="connsiteY18" fmla="*/ 600075 h 2143125"/>
              <a:gd name="connsiteX19" fmla="*/ 315692 w 4992467"/>
              <a:gd name="connsiteY19" fmla="*/ 571500 h 2143125"/>
              <a:gd name="connsiteX20" fmla="*/ 344267 w 4992467"/>
              <a:gd name="connsiteY20" fmla="*/ 561975 h 2143125"/>
              <a:gd name="connsiteX21" fmla="*/ 401417 w 4992467"/>
              <a:gd name="connsiteY21" fmla="*/ 523875 h 2143125"/>
              <a:gd name="connsiteX22" fmla="*/ 429992 w 4992467"/>
              <a:gd name="connsiteY22" fmla="*/ 504825 h 2143125"/>
              <a:gd name="connsiteX23" fmla="*/ 458567 w 4992467"/>
              <a:gd name="connsiteY23" fmla="*/ 495300 h 2143125"/>
              <a:gd name="connsiteX24" fmla="*/ 487142 w 4992467"/>
              <a:gd name="connsiteY24" fmla="*/ 476250 h 2143125"/>
              <a:gd name="connsiteX25" fmla="*/ 544292 w 4992467"/>
              <a:gd name="connsiteY25" fmla="*/ 457200 h 2143125"/>
              <a:gd name="connsiteX26" fmla="*/ 649067 w 4992467"/>
              <a:gd name="connsiteY26" fmla="*/ 428625 h 2143125"/>
              <a:gd name="connsiteX27" fmla="*/ 830042 w 4992467"/>
              <a:gd name="connsiteY27" fmla="*/ 409575 h 2143125"/>
              <a:gd name="connsiteX28" fmla="*/ 925292 w 4992467"/>
              <a:gd name="connsiteY28" fmla="*/ 381000 h 2143125"/>
              <a:gd name="connsiteX29" fmla="*/ 953867 w 4992467"/>
              <a:gd name="connsiteY29" fmla="*/ 361950 h 2143125"/>
              <a:gd name="connsiteX30" fmla="*/ 1011017 w 4992467"/>
              <a:gd name="connsiteY30" fmla="*/ 342900 h 2143125"/>
              <a:gd name="connsiteX31" fmla="*/ 1096742 w 4992467"/>
              <a:gd name="connsiteY31" fmla="*/ 304800 h 2143125"/>
              <a:gd name="connsiteX32" fmla="*/ 1182467 w 4992467"/>
              <a:gd name="connsiteY32" fmla="*/ 285750 h 2143125"/>
              <a:gd name="connsiteX33" fmla="*/ 1220567 w 4992467"/>
              <a:gd name="connsiteY33" fmla="*/ 276225 h 2143125"/>
              <a:gd name="connsiteX34" fmla="*/ 1411067 w 4992467"/>
              <a:gd name="connsiteY34" fmla="*/ 266700 h 2143125"/>
              <a:gd name="connsiteX35" fmla="*/ 1458692 w 4992467"/>
              <a:gd name="connsiteY35" fmla="*/ 257175 h 2143125"/>
              <a:gd name="connsiteX36" fmla="*/ 1487267 w 4992467"/>
              <a:gd name="connsiteY36" fmla="*/ 247650 h 2143125"/>
              <a:gd name="connsiteX37" fmla="*/ 1544417 w 4992467"/>
              <a:gd name="connsiteY37" fmla="*/ 238125 h 2143125"/>
              <a:gd name="connsiteX38" fmla="*/ 1658717 w 4992467"/>
              <a:gd name="connsiteY38" fmla="*/ 247650 h 2143125"/>
              <a:gd name="connsiteX39" fmla="*/ 1868267 w 4992467"/>
              <a:gd name="connsiteY39" fmla="*/ 228600 h 2143125"/>
              <a:gd name="connsiteX40" fmla="*/ 1953992 w 4992467"/>
              <a:gd name="connsiteY40" fmla="*/ 200025 h 2143125"/>
              <a:gd name="connsiteX41" fmla="*/ 1982567 w 4992467"/>
              <a:gd name="connsiteY41" fmla="*/ 190500 h 2143125"/>
              <a:gd name="connsiteX42" fmla="*/ 2011142 w 4992467"/>
              <a:gd name="connsiteY42" fmla="*/ 171450 h 2143125"/>
              <a:gd name="connsiteX43" fmla="*/ 2068292 w 4992467"/>
              <a:gd name="connsiteY43" fmla="*/ 152400 h 2143125"/>
              <a:gd name="connsiteX44" fmla="*/ 2154017 w 4992467"/>
              <a:gd name="connsiteY44" fmla="*/ 114300 h 2143125"/>
              <a:gd name="connsiteX45" fmla="*/ 2496917 w 4992467"/>
              <a:gd name="connsiteY45" fmla="*/ 95250 h 2143125"/>
              <a:gd name="connsiteX46" fmla="*/ 2582642 w 4992467"/>
              <a:gd name="connsiteY46" fmla="*/ 66675 h 2143125"/>
              <a:gd name="connsiteX47" fmla="*/ 2611217 w 4992467"/>
              <a:gd name="connsiteY47" fmla="*/ 57150 h 2143125"/>
              <a:gd name="connsiteX48" fmla="*/ 2639792 w 4992467"/>
              <a:gd name="connsiteY48" fmla="*/ 38100 h 2143125"/>
              <a:gd name="connsiteX49" fmla="*/ 2696942 w 4992467"/>
              <a:gd name="connsiteY49" fmla="*/ 19050 h 2143125"/>
              <a:gd name="connsiteX50" fmla="*/ 2763617 w 4992467"/>
              <a:gd name="connsiteY50" fmla="*/ 0 h 2143125"/>
              <a:gd name="connsiteX51" fmla="*/ 2982692 w 4992467"/>
              <a:gd name="connsiteY51" fmla="*/ 9525 h 2143125"/>
              <a:gd name="connsiteX52" fmla="*/ 3039842 w 4992467"/>
              <a:gd name="connsiteY52" fmla="*/ 28575 h 2143125"/>
              <a:gd name="connsiteX53" fmla="*/ 3077942 w 4992467"/>
              <a:gd name="connsiteY53" fmla="*/ 38100 h 2143125"/>
              <a:gd name="connsiteX54" fmla="*/ 3135092 w 4992467"/>
              <a:gd name="connsiteY54" fmla="*/ 57150 h 2143125"/>
              <a:gd name="connsiteX55" fmla="*/ 3192242 w 4992467"/>
              <a:gd name="connsiteY55" fmla="*/ 76200 h 2143125"/>
              <a:gd name="connsiteX56" fmla="*/ 3220817 w 4992467"/>
              <a:gd name="connsiteY56" fmla="*/ 85725 h 2143125"/>
              <a:gd name="connsiteX57" fmla="*/ 3249392 w 4992467"/>
              <a:gd name="connsiteY57" fmla="*/ 95250 h 2143125"/>
              <a:gd name="connsiteX58" fmla="*/ 3363692 w 4992467"/>
              <a:gd name="connsiteY58" fmla="*/ 104775 h 2143125"/>
              <a:gd name="connsiteX59" fmla="*/ 3420842 w 4992467"/>
              <a:gd name="connsiteY59" fmla="*/ 133350 h 2143125"/>
              <a:gd name="connsiteX60" fmla="*/ 3449417 w 4992467"/>
              <a:gd name="connsiteY60" fmla="*/ 161925 h 2143125"/>
              <a:gd name="connsiteX61" fmla="*/ 3506567 w 4992467"/>
              <a:gd name="connsiteY61" fmla="*/ 200025 h 2143125"/>
              <a:gd name="connsiteX62" fmla="*/ 3535142 w 4992467"/>
              <a:gd name="connsiteY62" fmla="*/ 219075 h 2143125"/>
              <a:gd name="connsiteX63" fmla="*/ 3563717 w 4992467"/>
              <a:gd name="connsiteY63" fmla="*/ 247650 h 2143125"/>
              <a:gd name="connsiteX64" fmla="*/ 3620867 w 4992467"/>
              <a:gd name="connsiteY64" fmla="*/ 266700 h 2143125"/>
              <a:gd name="connsiteX65" fmla="*/ 3678017 w 4992467"/>
              <a:gd name="connsiteY65" fmla="*/ 295275 h 2143125"/>
              <a:gd name="connsiteX66" fmla="*/ 3706592 w 4992467"/>
              <a:gd name="connsiteY66" fmla="*/ 314325 h 2143125"/>
              <a:gd name="connsiteX67" fmla="*/ 3744692 w 4992467"/>
              <a:gd name="connsiteY67" fmla="*/ 323850 h 2143125"/>
              <a:gd name="connsiteX68" fmla="*/ 3887567 w 4992467"/>
              <a:gd name="connsiteY68" fmla="*/ 342900 h 2143125"/>
              <a:gd name="connsiteX69" fmla="*/ 3944717 w 4992467"/>
              <a:gd name="connsiteY69" fmla="*/ 361950 h 2143125"/>
              <a:gd name="connsiteX70" fmla="*/ 3973292 w 4992467"/>
              <a:gd name="connsiteY70" fmla="*/ 371475 h 2143125"/>
              <a:gd name="connsiteX71" fmla="*/ 4030442 w 4992467"/>
              <a:gd name="connsiteY71" fmla="*/ 419100 h 2143125"/>
              <a:gd name="connsiteX72" fmla="*/ 4087592 w 4992467"/>
              <a:gd name="connsiteY72" fmla="*/ 457200 h 2143125"/>
              <a:gd name="connsiteX73" fmla="*/ 4116167 w 4992467"/>
              <a:gd name="connsiteY73" fmla="*/ 476250 h 2143125"/>
              <a:gd name="connsiteX74" fmla="*/ 4173317 w 4992467"/>
              <a:gd name="connsiteY74" fmla="*/ 514350 h 2143125"/>
              <a:gd name="connsiteX75" fmla="*/ 4201892 w 4992467"/>
              <a:gd name="connsiteY75" fmla="*/ 533400 h 2143125"/>
              <a:gd name="connsiteX76" fmla="*/ 4230467 w 4992467"/>
              <a:gd name="connsiteY76" fmla="*/ 542925 h 2143125"/>
              <a:gd name="connsiteX77" fmla="*/ 4259042 w 4992467"/>
              <a:gd name="connsiteY77" fmla="*/ 571500 h 2143125"/>
              <a:gd name="connsiteX78" fmla="*/ 4316192 w 4992467"/>
              <a:gd name="connsiteY78" fmla="*/ 600075 h 2143125"/>
              <a:gd name="connsiteX79" fmla="*/ 4344767 w 4992467"/>
              <a:gd name="connsiteY79" fmla="*/ 628650 h 2143125"/>
              <a:gd name="connsiteX80" fmla="*/ 4373342 w 4992467"/>
              <a:gd name="connsiteY80" fmla="*/ 638175 h 2143125"/>
              <a:gd name="connsiteX81" fmla="*/ 4459067 w 4992467"/>
              <a:gd name="connsiteY81" fmla="*/ 695325 h 2143125"/>
              <a:gd name="connsiteX82" fmla="*/ 4487642 w 4992467"/>
              <a:gd name="connsiteY82" fmla="*/ 714375 h 2143125"/>
              <a:gd name="connsiteX83" fmla="*/ 4516217 w 4992467"/>
              <a:gd name="connsiteY83" fmla="*/ 733425 h 2143125"/>
              <a:gd name="connsiteX84" fmla="*/ 4601942 w 4992467"/>
              <a:gd name="connsiteY84" fmla="*/ 809625 h 2143125"/>
              <a:gd name="connsiteX85" fmla="*/ 4630517 w 4992467"/>
              <a:gd name="connsiteY85" fmla="*/ 819150 h 2143125"/>
              <a:gd name="connsiteX86" fmla="*/ 4687667 w 4992467"/>
              <a:gd name="connsiteY86" fmla="*/ 857250 h 2143125"/>
              <a:gd name="connsiteX87" fmla="*/ 4754342 w 4992467"/>
              <a:gd name="connsiteY87" fmla="*/ 876300 h 2143125"/>
              <a:gd name="connsiteX88" fmla="*/ 4782917 w 4992467"/>
              <a:gd name="connsiteY88" fmla="*/ 885825 h 2143125"/>
              <a:gd name="connsiteX89" fmla="*/ 4849592 w 4992467"/>
              <a:gd name="connsiteY89" fmla="*/ 904875 h 2143125"/>
              <a:gd name="connsiteX90" fmla="*/ 4878167 w 4992467"/>
              <a:gd name="connsiteY90" fmla="*/ 923925 h 2143125"/>
              <a:gd name="connsiteX91" fmla="*/ 4906742 w 4992467"/>
              <a:gd name="connsiteY91" fmla="*/ 933450 h 2143125"/>
              <a:gd name="connsiteX92" fmla="*/ 4963892 w 4992467"/>
              <a:gd name="connsiteY92" fmla="*/ 971550 h 2143125"/>
              <a:gd name="connsiteX93" fmla="*/ 4992467 w 4992467"/>
              <a:gd name="connsiteY93" fmla="*/ 1008111 h 2143125"/>
              <a:gd name="connsiteX94" fmla="*/ 4220942 w 4992467"/>
              <a:gd name="connsiteY94" fmla="*/ 2038350 h 2143125"/>
              <a:gd name="connsiteX95" fmla="*/ 4154267 w 4992467"/>
              <a:gd name="connsiteY95" fmla="*/ 2114550 h 2143125"/>
              <a:gd name="connsiteX96" fmla="*/ 4106642 w 4992467"/>
              <a:gd name="connsiteY96" fmla="*/ 2124075 h 2143125"/>
              <a:gd name="connsiteX97" fmla="*/ 3906617 w 4992467"/>
              <a:gd name="connsiteY97" fmla="*/ 2143125 h 2143125"/>
              <a:gd name="connsiteX98" fmla="*/ 3458942 w 4992467"/>
              <a:gd name="connsiteY98" fmla="*/ 2124075 h 2143125"/>
              <a:gd name="connsiteX99" fmla="*/ 3344642 w 4992467"/>
              <a:gd name="connsiteY99" fmla="*/ 2095500 h 2143125"/>
              <a:gd name="connsiteX100" fmla="*/ 3297017 w 4992467"/>
              <a:gd name="connsiteY100" fmla="*/ 2085975 h 2143125"/>
              <a:gd name="connsiteX101" fmla="*/ 3068417 w 4992467"/>
              <a:gd name="connsiteY101" fmla="*/ 2095500 h 2143125"/>
              <a:gd name="connsiteX102" fmla="*/ 3030317 w 4992467"/>
              <a:gd name="connsiteY102" fmla="*/ 2105025 h 2143125"/>
              <a:gd name="connsiteX103" fmla="*/ 2925542 w 4992467"/>
              <a:gd name="connsiteY103" fmla="*/ 2114550 h 2143125"/>
              <a:gd name="connsiteX104" fmla="*/ 2858867 w 4992467"/>
              <a:gd name="connsiteY104" fmla="*/ 2124075 h 2143125"/>
              <a:gd name="connsiteX105" fmla="*/ 2011142 w 4992467"/>
              <a:gd name="connsiteY105" fmla="*/ 2114550 h 2143125"/>
              <a:gd name="connsiteX106" fmla="*/ 1887317 w 4992467"/>
              <a:gd name="connsiteY106" fmla="*/ 2095500 h 2143125"/>
              <a:gd name="connsiteX107" fmla="*/ 1639667 w 4992467"/>
              <a:gd name="connsiteY107" fmla="*/ 2085975 h 2143125"/>
              <a:gd name="connsiteX108" fmla="*/ 1553942 w 4992467"/>
              <a:gd name="connsiteY108" fmla="*/ 2076450 h 2143125"/>
              <a:gd name="connsiteX109" fmla="*/ 1525367 w 4992467"/>
              <a:gd name="connsiteY109" fmla="*/ 2066925 h 2143125"/>
              <a:gd name="connsiteX110" fmla="*/ 687167 w 4992467"/>
              <a:gd name="connsiteY110" fmla="*/ 2085975 h 2143125"/>
              <a:gd name="connsiteX111" fmla="*/ 620492 w 4992467"/>
              <a:gd name="connsiteY111" fmla="*/ 2076450 h 2143125"/>
              <a:gd name="connsiteX112" fmla="*/ 572867 w 4992467"/>
              <a:gd name="connsiteY11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315692 w 4992467"/>
              <a:gd name="connsiteY10" fmla="*/ 1504950 h 2143125"/>
              <a:gd name="connsiteX11" fmla="*/ 1367 w 4992467"/>
              <a:gd name="connsiteY11" fmla="*/ 809625 h 2143125"/>
              <a:gd name="connsiteX12" fmla="*/ 68042 w 4992467"/>
              <a:gd name="connsiteY12" fmla="*/ 733425 h 2143125"/>
              <a:gd name="connsiteX13" fmla="*/ 96617 w 4992467"/>
              <a:gd name="connsiteY13" fmla="*/ 714375 h 2143125"/>
              <a:gd name="connsiteX14" fmla="*/ 125192 w 4992467"/>
              <a:gd name="connsiteY14" fmla="*/ 695325 h 2143125"/>
              <a:gd name="connsiteX15" fmla="*/ 172817 w 4992467"/>
              <a:gd name="connsiteY15" fmla="*/ 647700 h 2143125"/>
              <a:gd name="connsiteX16" fmla="*/ 201392 w 4992467"/>
              <a:gd name="connsiteY16" fmla="*/ 638175 h 2143125"/>
              <a:gd name="connsiteX17" fmla="*/ 258542 w 4992467"/>
              <a:gd name="connsiteY17" fmla="*/ 600075 h 2143125"/>
              <a:gd name="connsiteX18" fmla="*/ 315692 w 4992467"/>
              <a:gd name="connsiteY18" fmla="*/ 571500 h 2143125"/>
              <a:gd name="connsiteX19" fmla="*/ 344267 w 4992467"/>
              <a:gd name="connsiteY19" fmla="*/ 561975 h 2143125"/>
              <a:gd name="connsiteX20" fmla="*/ 401417 w 4992467"/>
              <a:gd name="connsiteY20" fmla="*/ 523875 h 2143125"/>
              <a:gd name="connsiteX21" fmla="*/ 429992 w 4992467"/>
              <a:gd name="connsiteY21" fmla="*/ 504825 h 2143125"/>
              <a:gd name="connsiteX22" fmla="*/ 458567 w 4992467"/>
              <a:gd name="connsiteY22" fmla="*/ 495300 h 2143125"/>
              <a:gd name="connsiteX23" fmla="*/ 487142 w 4992467"/>
              <a:gd name="connsiteY23" fmla="*/ 476250 h 2143125"/>
              <a:gd name="connsiteX24" fmla="*/ 544292 w 4992467"/>
              <a:gd name="connsiteY24" fmla="*/ 457200 h 2143125"/>
              <a:gd name="connsiteX25" fmla="*/ 649067 w 4992467"/>
              <a:gd name="connsiteY25" fmla="*/ 428625 h 2143125"/>
              <a:gd name="connsiteX26" fmla="*/ 830042 w 4992467"/>
              <a:gd name="connsiteY26" fmla="*/ 409575 h 2143125"/>
              <a:gd name="connsiteX27" fmla="*/ 925292 w 4992467"/>
              <a:gd name="connsiteY27" fmla="*/ 381000 h 2143125"/>
              <a:gd name="connsiteX28" fmla="*/ 953867 w 4992467"/>
              <a:gd name="connsiteY28" fmla="*/ 361950 h 2143125"/>
              <a:gd name="connsiteX29" fmla="*/ 1011017 w 4992467"/>
              <a:gd name="connsiteY29" fmla="*/ 342900 h 2143125"/>
              <a:gd name="connsiteX30" fmla="*/ 1096742 w 4992467"/>
              <a:gd name="connsiteY30" fmla="*/ 304800 h 2143125"/>
              <a:gd name="connsiteX31" fmla="*/ 1182467 w 4992467"/>
              <a:gd name="connsiteY31" fmla="*/ 285750 h 2143125"/>
              <a:gd name="connsiteX32" fmla="*/ 1220567 w 4992467"/>
              <a:gd name="connsiteY32" fmla="*/ 276225 h 2143125"/>
              <a:gd name="connsiteX33" fmla="*/ 1411067 w 4992467"/>
              <a:gd name="connsiteY33" fmla="*/ 266700 h 2143125"/>
              <a:gd name="connsiteX34" fmla="*/ 1458692 w 4992467"/>
              <a:gd name="connsiteY34" fmla="*/ 257175 h 2143125"/>
              <a:gd name="connsiteX35" fmla="*/ 1487267 w 4992467"/>
              <a:gd name="connsiteY35" fmla="*/ 247650 h 2143125"/>
              <a:gd name="connsiteX36" fmla="*/ 1544417 w 4992467"/>
              <a:gd name="connsiteY36" fmla="*/ 238125 h 2143125"/>
              <a:gd name="connsiteX37" fmla="*/ 1658717 w 4992467"/>
              <a:gd name="connsiteY37" fmla="*/ 247650 h 2143125"/>
              <a:gd name="connsiteX38" fmla="*/ 1868267 w 4992467"/>
              <a:gd name="connsiteY38" fmla="*/ 228600 h 2143125"/>
              <a:gd name="connsiteX39" fmla="*/ 1953992 w 4992467"/>
              <a:gd name="connsiteY39" fmla="*/ 200025 h 2143125"/>
              <a:gd name="connsiteX40" fmla="*/ 1982567 w 4992467"/>
              <a:gd name="connsiteY40" fmla="*/ 190500 h 2143125"/>
              <a:gd name="connsiteX41" fmla="*/ 2011142 w 4992467"/>
              <a:gd name="connsiteY41" fmla="*/ 171450 h 2143125"/>
              <a:gd name="connsiteX42" fmla="*/ 2068292 w 4992467"/>
              <a:gd name="connsiteY42" fmla="*/ 152400 h 2143125"/>
              <a:gd name="connsiteX43" fmla="*/ 2154017 w 4992467"/>
              <a:gd name="connsiteY43" fmla="*/ 114300 h 2143125"/>
              <a:gd name="connsiteX44" fmla="*/ 2496917 w 4992467"/>
              <a:gd name="connsiteY44" fmla="*/ 95250 h 2143125"/>
              <a:gd name="connsiteX45" fmla="*/ 2582642 w 4992467"/>
              <a:gd name="connsiteY45" fmla="*/ 66675 h 2143125"/>
              <a:gd name="connsiteX46" fmla="*/ 2611217 w 4992467"/>
              <a:gd name="connsiteY46" fmla="*/ 57150 h 2143125"/>
              <a:gd name="connsiteX47" fmla="*/ 2639792 w 4992467"/>
              <a:gd name="connsiteY47" fmla="*/ 38100 h 2143125"/>
              <a:gd name="connsiteX48" fmla="*/ 2696942 w 4992467"/>
              <a:gd name="connsiteY48" fmla="*/ 19050 h 2143125"/>
              <a:gd name="connsiteX49" fmla="*/ 2763617 w 4992467"/>
              <a:gd name="connsiteY49" fmla="*/ 0 h 2143125"/>
              <a:gd name="connsiteX50" fmla="*/ 2982692 w 4992467"/>
              <a:gd name="connsiteY50" fmla="*/ 9525 h 2143125"/>
              <a:gd name="connsiteX51" fmla="*/ 3039842 w 4992467"/>
              <a:gd name="connsiteY51" fmla="*/ 28575 h 2143125"/>
              <a:gd name="connsiteX52" fmla="*/ 3077942 w 4992467"/>
              <a:gd name="connsiteY52" fmla="*/ 38100 h 2143125"/>
              <a:gd name="connsiteX53" fmla="*/ 3135092 w 4992467"/>
              <a:gd name="connsiteY53" fmla="*/ 57150 h 2143125"/>
              <a:gd name="connsiteX54" fmla="*/ 3192242 w 4992467"/>
              <a:gd name="connsiteY54" fmla="*/ 76200 h 2143125"/>
              <a:gd name="connsiteX55" fmla="*/ 3220817 w 4992467"/>
              <a:gd name="connsiteY55" fmla="*/ 85725 h 2143125"/>
              <a:gd name="connsiteX56" fmla="*/ 3249392 w 4992467"/>
              <a:gd name="connsiteY56" fmla="*/ 95250 h 2143125"/>
              <a:gd name="connsiteX57" fmla="*/ 3363692 w 4992467"/>
              <a:gd name="connsiteY57" fmla="*/ 104775 h 2143125"/>
              <a:gd name="connsiteX58" fmla="*/ 3420842 w 4992467"/>
              <a:gd name="connsiteY58" fmla="*/ 133350 h 2143125"/>
              <a:gd name="connsiteX59" fmla="*/ 3449417 w 4992467"/>
              <a:gd name="connsiteY59" fmla="*/ 161925 h 2143125"/>
              <a:gd name="connsiteX60" fmla="*/ 3506567 w 4992467"/>
              <a:gd name="connsiteY60" fmla="*/ 200025 h 2143125"/>
              <a:gd name="connsiteX61" fmla="*/ 3535142 w 4992467"/>
              <a:gd name="connsiteY61" fmla="*/ 219075 h 2143125"/>
              <a:gd name="connsiteX62" fmla="*/ 3563717 w 4992467"/>
              <a:gd name="connsiteY62" fmla="*/ 247650 h 2143125"/>
              <a:gd name="connsiteX63" fmla="*/ 3620867 w 4992467"/>
              <a:gd name="connsiteY63" fmla="*/ 266700 h 2143125"/>
              <a:gd name="connsiteX64" fmla="*/ 3678017 w 4992467"/>
              <a:gd name="connsiteY64" fmla="*/ 295275 h 2143125"/>
              <a:gd name="connsiteX65" fmla="*/ 3706592 w 4992467"/>
              <a:gd name="connsiteY65" fmla="*/ 314325 h 2143125"/>
              <a:gd name="connsiteX66" fmla="*/ 3744692 w 4992467"/>
              <a:gd name="connsiteY66" fmla="*/ 323850 h 2143125"/>
              <a:gd name="connsiteX67" fmla="*/ 3887567 w 4992467"/>
              <a:gd name="connsiteY67" fmla="*/ 342900 h 2143125"/>
              <a:gd name="connsiteX68" fmla="*/ 3944717 w 4992467"/>
              <a:gd name="connsiteY68" fmla="*/ 361950 h 2143125"/>
              <a:gd name="connsiteX69" fmla="*/ 3973292 w 4992467"/>
              <a:gd name="connsiteY69" fmla="*/ 371475 h 2143125"/>
              <a:gd name="connsiteX70" fmla="*/ 4030442 w 4992467"/>
              <a:gd name="connsiteY70" fmla="*/ 419100 h 2143125"/>
              <a:gd name="connsiteX71" fmla="*/ 4087592 w 4992467"/>
              <a:gd name="connsiteY71" fmla="*/ 457200 h 2143125"/>
              <a:gd name="connsiteX72" fmla="*/ 4116167 w 4992467"/>
              <a:gd name="connsiteY72" fmla="*/ 476250 h 2143125"/>
              <a:gd name="connsiteX73" fmla="*/ 4173317 w 4992467"/>
              <a:gd name="connsiteY73" fmla="*/ 514350 h 2143125"/>
              <a:gd name="connsiteX74" fmla="*/ 4201892 w 4992467"/>
              <a:gd name="connsiteY74" fmla="*/ 533400 h 2143125"/>
              <a:gd name="connsiteX75" fmla="*/ 4230467 w 4992467"/>
              <a:gd name="connsiteY75" fmla="*/ 542925 h 2143125"/>
              <a:gd name="connsiteX76" fmla="*/ 4259042 w 4992467"/>
              <a:gd name="connsiteY76" fmla="*/ 571500 h 2143125"/>
              <a:gd name="connsiteX77" fmla="*/ 4316192 w 4992467"/>
              <a:gd name="connsiteY77" fmla="*/ 600075 h 2143125"/>
              <a:gd name="connsiteX78" fmla="*/ 4344767 w 4992467"/>
              <a:gd name="connsiteY78" fmla="*/ 628650 h 2143125"/>
              <a:gd name="connsiteX79" fmla="*/ 4373342 w 4992467"/>
              <a:gd name="connsiteY79" fmla="*/ 638175 h 2143125"/>
              <a:gd name="connsiteX80" fmla="*/ 4459067 w 4992467"/>
              <a:gd name="connsiteY80" fmla="*/ 695325 h 2143125"/>
              <a:gd name="connsiteX81" fmla="*/ 4487642 w 4992467"/>
              <a:gd name="connsiteY81" fmla="*/ 714375 h 2143125"/>
              <a:gd name="connsiteX82" fmla="*/ 4516217 w 4992467"/>
              <a:gd name="connsiteY82" fmla="*/ 733425 h 2143125"/>
              <a:gd name="connsiteX83" fmla="*/ 4601942 w 4992467"/>
              <a:gd name="connsiteY83" fmla="*/ 809625 h 2143125"/>
              <a:gd name="connsiteX84" fmla="*/ 4630517 w 4992467"/>
              <a:gd name="connsiteY84" fmla="*/ 819150 h 2143125"/>
              <a:gd name="connsiteX85" fmla="*/ 4687667 w 4992467"/>
              <a:gd name="connsiteY85" fmla="*/ 857250 h 2143125"/>
              <a:gd name="connsiteX86" fmla="*/ 4754342 w 4992467"/>
              <a:gd name="connsiteY86" fmla="*/ 876300 h 2143125"/>
              <a:gd name="connsiteX87" fmla="*/ 4782917 w 4992467"/>
              <a:gd name="connsiteY87" fmla="*/ 885825 h 2143125"/>
              <a:gd name="connsiteX88" fmla="*/ 4849592 w 4992467"/>
              <a:gd name="connsiteY88" fmla="*/ 904875 h 2143125"/>
              <a:gd name="connsiteX89" fmla="*/ 4878167 w 4992467"/>
              <a:gd name="connsiteY89" fmla="*/ 923925 h 2143125"/>
              <a:gd name="connsiteX90" fmla="*/ 4906742 w 4992467"/>
              <a:gd name="connsiteY90" fmla="*/ 933450 h 2143125"/>
              <a:gd name="connsiteX91" fmla="*/ 4963892 w 4992467"/>
              <a:gd name="connsiteY91" fmla="*/ 971550 h 2143125"/>
              <a:gd name="connsiteX92" fmla="*/ 4992467 w 4992467"/>
              <a:gd name="connsiteY92" fmla="*/ 1008111 h 2143125"/>
              <a:gd name="connsiteX93" fmla="*/ 4220942 w 4992467"/>
              <a:gd name="connsiteY93" fmla="*/ 2038350 h 2143125"/>
              <a:gd name="connsiteX94" fmla="*/ 4154267 w 4992467"/>
              <a:gd name="connsiteY94" fmla="*/ 2114550 h 2143125"/>
              <a:gd name="connsiteX95" fmla="*/ 4106642 w 4992467"/>
              <a:gd name="connsiteY95" fmla="*/ 2124075 h 2143125"/>
              <a:gd name="connsiteX96" fmla="*/ 3906617 w 4992467"/>
              <a:gd name="connsiteY96" fmla="*/ 2143125 h 2143125"/>
              <a:gd name="connsiteX97" fmla="*/ 3458942 w 4992467"/>
              <a:gd name="connsiteY97" fmla="*/ 2124075 h 2143125"/>
              <a:gd name="connsiteX98" fmla="*/ 3344642 w 4992467"/>
              <a:gd name="connsiteY98" fmla="*/ 2095500 h 2143125"/>
              <a:gd name="connsiteX99" fmla="*/ 3297017 w 4992467"/>
              <a:gd name="connsiteY99" fmla="*/ 2085975 h 2143125"/>
              <a:gd name="connsiteX100" fmla="*/ 3068417 w 4992467"/>
              <a:gd name="connsiteY100" fmla="*/ 2095500 h 2143125"/>
              <a:gd name="connsiteX101" fmla="*/ 3030317 w 4992467"/>
              <a:gd name="connsiteY101" fmla="*/ 2105025 h 2143125"/>
              <a:gd name="connsiteX102" fmla="*/ 2925542 w 4992467"/>
              <a:gd name="connsiteY102" fmla="*/ 2114550 h 2143125"/>
              <a:gd name="connsiteX103" fmla="*/ 2858867 w 4992467"/>
              <a:gd name="connsiteY103" fmla="*/ 2124075 h 2143125"/>
              <a:gd name="connsiteX104" fmla="*/ 2011142 w 4992467"/>
              <a:gd name="connsiteY104" fmla="*/ 2114550 h 2143125"/>
              <a:gd name="connsiteX105" fmla="*/ 1887317 w 4992467"/>
              <a:gd name="connsiteY105" fmla="*/ 2095500 h 2143125"/>
              <a:gd name="connsiteX106" fmla="*/ 1639667 w 4992467"/>
              <a:gd name="connsiteY106" fmla="*/ 2085975 h 2143125"/>
              <a:gd name="connsiteX107" fmla="*/ 1553942 w 4992467"/>
              <a:gd name="connsiteY107" fmla="*/ 2076450 h 2143125"/>
              <a:gd name="connsiteX108" fmla="*/ 1525367 w 4992467"/>
              <a:gd name="connsiteY108" fmla="*/ 2066925 h 2143125"/>
              <a:gd name="connsiteX109" fmla="*/ 687167 w 4992467"/>
              <a:gd name="connsiteY109" fmla="*/ 2085975 h 2143125"/>
              <a:gd name="connsiteX110" fmla="*/ 620492 w 4992467"/>
              <a:gd name="connsiteY110" fmla="*/ 2076450 h 2143125"/>
              <a:gd name="connsiteX111" fmla="*/ 572867 w 4992467"/>
              <a:gd name="connsiteY11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344267 w 4992467"/>
              <a:gd name="connsiteY9" fmla="*/ 1590675 h 2143125"/>
              <a:gd name="connsiteX10" fmla="*/ 1367 w 4992467"/>
              <a:gd name="connsiteY10" fmla="*/ 809625 h 2143125"/>
              <a:gd name="connsiteX11" fmla="*/ 68042 w 4992467"/>
              <a:gd name="connsiteY11" fmla="*/ 733425 h 2143125"/>
              <a:gd name="connsiteX12" fmla="*/ 96617 w 4992467"/>
              <a:gd name="connsiteY12" fmla="*/ 714375 h 2143125"/>
              <a:gd name="connsiteX13" fmla="*/ 125192 w 4992467"/>
              <a:gd name="connsiteY13" fmla="*/ 695325 h 2143125"/>
              <a:gd name="connsiteX14" fmla="*/ 172817 w 4992467"/>
              <a:gd name="connsiteY14" fmla="*/ 647700 h 2143125"/>
              <a:gd name="connsiteX15" fmla="*/ 201392 w 4992467"/>
              <a:gd name="connsiteY15" fmla="*/ 638175 h 2143125"/>
              <a:gd name="connsiteX16" fmla="*/ 258542 w 4992467"/>
              <a:gd name="connsiteY16" fmla="*/ 600075 h 2143125"/>
              <a:gd name="connsiteX17" fmla="*/ 315692 w 4992467"/>
              <a:gd name="connsiteY17" fmla="*/ 571500 h 2143125"/>
              <a:gd name="connsiteX18" fmla="*/ 344267 w 4992467"/>
              <a:gd name="connsiteY18" fmla="*/ 561975 h 2143125"/>
              <a:gd name="connsiteX19" fmla="*/ 401417 w 4992467"/>
              <a:gd name="connsiteY19" fmla="*/ 523875 h 2143125"/>
              <a:gd name="connsiteX20" fmla="*/ 429992 w 4992467"/>
              <a:gd name="connsiteY20" fmla="*/ 504825 h 2143125"/>
              <a:gd name="connsiteX21" fmla="*/ 458567 w 4992467"/>
              <a:gd name="connsiteY21" fmla="*/ 495300 h 2143125"/>
              <a:gd name="connsiteX22" fmla="*/ 487142 w 4992467"/>
              <a:gd name="connsiteY22" fmla="*/ 476250 h 2143125"/>
              <a:gd name="connsiteX23" fmla="*/ 544292 w 4992467"/>
              <a:gd name="connsiteY23" fmla="*/ 457200 h 2143125"/>
              <a:gd name="connsiteX24" fmla="*/ 649067 w 4992467"/>
              <a:gd name="connsiteY24" fmla="*/ 428625 h 2143125"/>
              <a:gd name="connsiteX25" fmla="*/ 830042 w 4992467"/>
              <a:gd name="connsiteY25" fmla="*/ 409575 h 2143125"/>
              <a:gd name="connsiteX26" fmla="*/ 925292 w 4992467"/>
              <a:gd name="connsiteY26" fmla="*/ 381000 h 2143125"/>
              <a:gd name="connsiteX27" fmla="*/ 953867 w 4992467"/>
              <a:gd name="connsiteY27" fmla="*/ 361950 h 2143125"/>
              <a:gd name="connsiteX28" fmla="*/ 1011017 w 4992467"/>
              <a:gd name="connsiteY28" fmla="*/ 342900 h 2143125"/>
              <a:gd name="connsiteX29" fmla="*/ 1096742 w 4992467"/>
              <a:gd name="connsiteY29" fmla="*/ 304800 h 2143125"/>
              <a:gd name="connsiteX30" fmla="*/ 1182467 w 4992467"/>
              <a:gd name="connsiteY30" fmla="*/ 285750 h 2143125"/>
              <a:gd name="connsiteX31" fmla="*/ 1220567 w 4992467"/>
              <a:gd name="connsiteY31" fmla="*/ 276225 h 2143125"/>
              <a:gd name="connsiteX32" fmla="*/ 1411067 w 4992467"/>
              <a:gd name="connsiteY32" fmla="*/ 266700 h 2143125"/>
              <a:gd name="connsiteX33" fmla="*/ 1458692 w 4992467"/>
              <a:gd name="connsiteY33" fmla="*/ 257175 h 2143125"/>
              <a:gd name="connsiteX34" fmla="*/ 1487267 w 4992467"/>
              <a:gd name="connsiteY34" fmla="*/ 247650 h 2143125"/>
              <a:gd name="connsiteX35" fmla="*/ 1544417 w 4992467"/>
              <a:gd name="connsiteY35" fmla="*/ 238125 h 2143125"/>
              <a:gd name="connsiteX36" fmla="*/ 1658717 w 4992467"/>
              <a:gd name="connsiteY36" fmla="*/ 247650 h 2143125"/>
              <a:gd name="connsiteX37" fmla="*/ 1868267 w 4992467"/>
              <a:gd name="connsiteY37" fmla="*/ 228600 h 2143125"/>
              <a:gd name="connsiteX38" fmla="*/ 1953992 w 4992467"/>
              <a:gd name="connsiteY38" fmla="*/ 200025 h 2143125"/>
              <a:gd name="connsiteX39" fmla="*/ 1982567 w 4992467"/>
              <a:gd name="connsiteY39" fmla="*/ 190500 h 2143125"/>
              <a:gd name="connsiteX40" fmla="*/ 2011142 w 4992467"/>
              <a:gd name="connsiteY40" fmla="*/ 171450 h 2143125"/>
              <a:gd name="connsiteX41" fmla="*/ 2068292 w 4992467"/>
              <a:gd name="connsiteY41" fmla="*/ 152400 h 2143125"/>
              <a:gd name="connsiteX42" fmla="*/ 2154017 w 4992467"/>
              <a:gd name="connsiteY42" fmla="*/ 114300 h 2143125"/>
              <a:gd name="connsiteX43" fmla="*/ 2496917 w 4992467"/>
              <a:gd name="connsiteY43" fmla="*/ 95250 h 2143125"/>
              <a:gd name="connsiteX44" fmla="*/ 2582642 w 4992467"/>
              <a:gd name="connsiteY44" fmla="*/ 66675 h 2143125"/>
              <a:gd name="connsiteX45" fmla="*/ 2611217 w 4992467"/>
              <a:gd name="connsiteY45" fmla="*/ 57150 h 2143125"/>
              <a:gd name="connsiteX46" fmla="*/ 2639792 w 4992467"/>
              <a:gd name="connsiteY46" fmla="*/ 38100 h 2143125"/>
              <a:gd name="connsiteX47" fmla="*/ 2696942 w 4992467"/>
              <a:gd name="connsiteY47" fmla="*/ 19050 h 2143125"/>
              <a:gd name="connsiteX48" fmla="*/ 2763617 w 4992467"/>
              <a:gd name="connsiteY48" fmla="*/ 0 h 2143125"/>
              <a:gd name="connsiteX49" fmla="*/ 2982692 w 4992467"/>
              <a:gd name="connsiteY49" fmla="*/ 9525 h 2143125"/>
              <a:gd name="connsiteX50" fmla="*/ 3039842 w 4992467"/>
              <a:gd name="connsiteY50" fmla="*/ 28575 h 2143125"/>
              <a:gd name="connsiteX51" fmla="*/ 3077942 w 4992467"/>
              <a:gd name="connsiteY51" fmla="*/ 38100 h 2143125"/>
              <a:gd name="connsiteX52" fmla="*/ 3135092 w 4992467"/>
              <a:gd name="connsiteY52" fmla="*/ 57150 h 2143125"/>
              <a:gd name="connsiteX53" fmla="*/ 3192242 w 4992467"/>
              <a:gd name="connsiteY53" fmla="*/ 76200 h 2143125"/>
              <a:gd name="connsiteX54" fmla="*/ 3220817 w 4992467"/>
              <a:gd name="connsiteY54" fmla="*/ 85725 h 2143125"/>
              <a:gd name="connsiteX55" fmla="*/ 3249392 w 4992467"/>
              <a:gd name="connsiteY55" fmla="*/ 95250 h 2143125"/>
              <a:gd name="connsiteX56" fmla="*/ 3363692 w 4992467"/>
              <a:gd name="connsiteY56" fmla="*/ 104775 h 2143125"/>
              <a:gd name="connsiteX57" fmla="*/ 3420842 w 4992467"/>
              <a:gd name="connsiteY57" fmla="*/ 133350 h 2143125"/>
              <a:gd name="connsiteX58" fmla="*/ 3449417 w 4992467"/>
              <a:gd name="connsiteY58" fmla="*/ 161925 h 2143125"/>
              <a:gd name="connsiteX59" fmla="*/ 3506567 w 4992467"/>
              <a:gd name="connsiteY59" fmla="*/ 200025 h 2143125"/>
              <a:gd name="connsiteX60" fmla="*/ 3535142 w 4992467"/>
              <a:gd name="connsiteY60" fmla="*/ 219075 h 2143125"/>
              <a:gd name="connsiteX61" fmla="*/ 3563717 w 4992467"/>
              <a:gd name="connsiteY61" fmla="*/ 247650 h 2143125"/>
              <a:gd name="connsiteX62" fmla="*/ 3620867 w 4992467"/>
              <a:gd name="connsiteY62" fmla="*/ 266700 h 2143125"/>
              <a:gd name="connsiteX63" fmla="*/ 3678017 w 4992467"/>
              <a:gd name="connsiteY63" fmla="*/ 295275 h 2143125"/>
              <a:gd name="connsiteX64" fmla="*/ 3706592 w 4992467"/>
              <a:gd name="connsiteY64" fmla="*/ 314325 h 2143125"/>
              <a:gd name="connsiteX65" fmla="*/ 3744692 w 4992467"/>
              <a:gd name="connsiteY65" fmla="*/ 323850 h 2143125"/>
              <a:gd name="connsiteX66" fmla="*/ 3887567 w 4992467"/>
              <a:gd name="connsiteY66" fmla="*/ 342900 h 2143125"/>
              <a:gd name="connsiteX67" fmla="*/ 3944717 w 4992467"/>
              <a:gd name="connsiteY67" fmla="*/ 361950 h 2143125"/>
              <a:gd name="connsiteX68" fmla="*/ 3973292 w 4992467"/>
              <a:gd name="connsiteY68" fmla="*/ 371475 h 2143125"/>
              <a:gd name="connsiteX69" fmla="*/ 4030442 w 4992467"/>
              <a:gd name="connsiteY69" fmla="*/ 419100 h 2143125"/>
              <a:gd name="connsiteX70" fmla="*/ 4087592 w 4992467"/>
              <a:gd name="connsiteY70" fmla="*/ 457200 h 2143125"/>
              <a:gd name="connsiteX71" fmla="*/ 4116167 w 4992467"/>
              <a:gd name="connsiteY71" fmla="*/ 476250 h 2143125"/>
              <a:gd name="connsiteX72" fmla="*/ 4173317 w 4992467"/>
              <a:gd name="connsiteY72" fmla="*/ 514350 h 2143125"/>
              <a:gd name="connsiteX73" fmla="*/ 4201892 w 4992467"/>
              <a:gd name="connsiteY73" fmla="*/ 533400 h 2143125"/>
              <a:gd name="connsiteX74" fmla="*/ 4230467 w 4992467"/>
              <a:gd name="connsiteY74" fmla="*/ 542925 h 2143125"/>
              <a:gd name="connsiteX75" fmla="*/ 4259042 w 4992467"/>
              <a:gd name="connsiteY75" fmla="*/ 571500 h 2143125"/>
              <a:gd name="connsiteX76" fmla="*/ 4316192 w 4992467"/>
              <a:gd name="connsiteY76" fmla="*/ 600075 h 2143125"/>
              <a:gd name="connsiteX77" fmla="*/ 4344767 w 4992467"/>
              <a:gd name="connsiteY77" fmla="*/ 628650 h 2143125"/>
              <a:gd name="connsiteX78" fmla="*/ 4373342 w 4992467"/>
              <a:gd name="connsiteY78" fmla="*/ 638175 h 2143125"/>
              <a:gd name="connsiteX79" fmla="*/ 4459067 w 4992467"/>
              <a:gd name="connsiteY79" fmla="*/ 695325 h 2143125"/>
              <a:gd name="connsiteX80" fmla="*/ 4487642 w 4992467"/>
              <a:gd name="connsiteY80" fmla="*/ 714375 h 2143125"/>
              <a:gd name="connsiteX81" fmla="*/ 4516217 w 4992467"/>
              <a:gd name="connsiteY81" fmla="*/ 733425 h 2143125"/>
              <a:gd name="connsiteX82" fmla="*/ 4601942 w 4992467"/>
              <a:gd name="connsiteY82" fmla="*/ 809625 h 2143125"/>
              <a:gd name="connsiteX83" fmla="*/ 4630517 w 4992467"/>
              <a:gd name="connsiteY83" fmla="*/ 819150 h 2143125"/>
              <a:gd name="connsiteX84" fmla="*/ 4687667 w 4992467"/>
              <a:gd name="connsiteY84" fmla="*/ 857250 h 2143125"/>
              <a:gd name="connsiteX85" fmla="*/ 4754342 w 4992467"/>
              <a:gd name="connsiteY85" fmla="*/ 876300 h 2143125"/>
              <a:gd name="connsiteX86" fmla="*/ 4782917 w 4992467"/>
              <a:gd name="connsiteY86" fmla="*/ 885825 h 2143125"/>
              <a:gd name="connsiteX87" fmla="*/ 4849592 w 4992467"/>
              <a:gd name="connsiteY87" fmla="*/ 904875 h 2143125"/>
              <a:gd name="connsiteX88" fmla="*/ 4878167 w 4992467"/>
              <a:gd name="connsiteY88" fmla="*/ 923925 h 2143125"/>
              <a:gd name="connsiteX89" fmla="*/ 4906742 w 4992467"/>
              <a:gd name="connsiteY89" fmla="*/ 933450 h 2143125"/>
              <a:gd name="connsiteX90" fmla="*/ 4963892 w 4992467"/>
              <a:gd name="connsiteY90" fmla="*/ 971550 h 2143125"/>
              <a:gd name="connsiteX91" fmla="*/ 4992467 w 4992467"/>
              <a:gd name="connsiteY91" fmla="*/ 1008111 h 2143125"/>
              <a:gd name="connsiteX92" fmla="*/ 4220942 w 4992467"/>
              <a:gd name="connsiteY92" fmla="*/ 2038350 h 2143125"/>
              <a:gd name="connsiteX93" fmla="*/ 4154267 w 4992467"/>
              <a:gd name="connsiteY93" fmla="*/ 2114550 h 2143125"/>
              <a:gd name="connsiteX94" fmla="*/ 4106642 w 4992467"/>
              <a:gd name="connsiteY94" fmla="*/ 2124075 h 2143125"/>
              <a:gd name="connsiteX95" fmla="*/ 3906617 w 4992467"/>
              <a:gd name="connsiteY95" fmla="*/ 2143125 h 2143125"/>
              <a:gd name="connsiteX96" fmla="*/ 3458942 w 4992467"/>
              <a:gd name="connsiteY96" fmla="*/ 2124075 h 2143125"/>
              <a:gd name="connsiteX97" fmla="*/ 3344642 w 4992467"/>
              <a:gd name="connsiteY97" fmla="*/ 2095500 h 2143125"/>
              <a:gd name="connsiteX98" fmla="*/ 3297017 w 4992467"/>
              <a:gd name="connsiteY98" fmla="*/ 2085975 h 2143125"/>
              <a:gd name="connsiteX99" fmla="*/ 3068417 w 4992467"/>
              <a:gd name="connsiteY99" fmla="*/ 2095500 h 2143125"/>
              <a:gd name="connsiteX100" fmla="*/ 3030317 w 4992467"/>
              <a:gd name="connsiteY100" fmla="*/ 2105025 h 2143125"/>
              <a:gd name="connsiteX101" fmla="*/ 2925542 w 4992467"/>
              <a:gd name="connsiteY101" fmla="*/ 2114550 h 2143125"/>
              <a:gd name="connsiteX102" fmla="*/ 2858867 w 4992467"/>
              <a:gd name="connsiteY102" fmla="*/ 2124075 h 2143125"/>
              <a:gd name="connsiteX103" fmla="*/ 2011142 w 4992467"/>
              <a:gd name="connsiteY103" fmla="*/ 2114550 h 2143125"/>
              <a:gd name="connsiteX104" fmla="*/ 1887317 w 4992467"/>
              <a:gd name="connsiteY104" fmla="*/ 2095500 h 2143125"/>
              <a:gd name="connsiteX105" fmla="*/ 1639667 w 4992467"/>
              <a:gd name="connsiteY105" fmla="*/ 2085975 h 2143125"/>
              <a:gd name="connsiteX106" fmla="*/ 1553942 w 4992467"/>
              <a:gd name="connsiteY106" fmla="*/ 2076450 h 2143125"/>
              <a:gd name="connsiteX107" fmla="*/ 1525367 w 4992467"/>
              <a:gd name="connsiteY107" fmla="*/ 2066925 h 2143125"/>
              <a:gd name="connsiteX108" fmla="*/ 687167 w 4992467"/>
              <a:gd name="connsiteY108" fmla="*/ 2085975 h 2143125"/>
              <a:gd name="connsiteX109" fmla="*/ 620492 w 4992467"/>
              <a:gd name="connsiteY109" fmla="*/ 2076450 h 2143125"/>
              <a:gd name="connsiteX110" fmla="*/ 572867 w 4992467"/>
              <a:gd name="connsiteY11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91892 w 4992467"/>
              <a:gd name="connsiteY7" fmla="*/ 1676400 h 2143125"/>
              <a:gd name="connsiteX8" fmla="*/ 382367 w 4992467"/>
              <a:gd name="connsiteY8" fmla="*/ 1647825 h 2143125"/>
              <a:gd name="connsiteX9" fmla="*/ 1367 w 4992467"/>
              <a:gd name="connsiteY9" fmla="*/ 809625 h 2143125"/>
              <a:gd name="connsiteX10" fmla="*/ 68042 w 4992467"/>
              <a:gd name="connsiteY10" fmla="*/ 733425 h 2143125"/>
              <a:gd name="connsiteX11" fmla="*/ 96617 w 4992467"/>
              <a:gd name="connsiteY11" fmla="*/ 714375 h 2143125"/>
              <a:gd name="connsiteX12" fmla="*/ 125192 w 4992467"/>
              <a:gd name="connsiteY12" fmla="*/ 695325 h 2143125"/>
              <a:gd name="connsiteX13" fmla="*/ 172817 w 4992467"/>
              <a:gd name="connsiteY13" fmla="*/ 647700 h 2143125"/>
              <a:gd name="connsiteX14" fmla="*/ 201392 w 4992467"/>
              <a:gd name="connsiteY14" fmla="*/ 638175 h 2143125"/>
              <a:gd name="connsiteX15" fmla="*/ 258542 w 4992467"/>
              <a:gd name="connsiteY15" fmla="*/ 600075 h 2143125"/>
              <a:gd name="connsiteX16" fmla="*/ 315692 w 4992467"/>
              <a:gd name="connsiteY16" fmla="*/ 571500 h 2143125"/>
              <a:gd name="connsiteX17" fmla="*/ 344267 w 4992467"/>
              <a:gd name="connsiteY17" fmla="*/ 561975 h 2143125"/>
              <a:gd name="connsiteX18" fmla="*/ 401417 w 4992467"/>
              <a:gd name="connsiteY18" fmla="*/ 523875 h 2143125"/>
              <a:gd name="connsiteX19" fmla="*/ 429992 w 4992467"/>
              <a:gd name="connsiteY19" fmla="*/ 504825 h 2143125"/>
              <a:gd name="connsiteX20" fmla="*/ 458567 w 4992467"/>
              <a:gd name="connsiteY20" fmla="*/ 495300 h 2143125"/>
              <a:gd name="connsiteX21" fmla="*/ 487142 w 4992467"/>
              <a:gd name="connsiteY21" fmla="*/ 476250 h 2143125"/>
              <a:gd name="connsiteX22" fmla="*/ 544292 w 4992467"/>
              <a:gd name="connsiteY22" fmla="*/ 457200 h 2143125"/>
              <a:gd name="connsiteX23" fmla="*/ 649067 w 4992467"/>
              <a:gd name="connsiteY23" fmla="*/ 428625 h 2143125"/>
              <a:gd name="connsiteX24" fmla="*/ 830042 w 4992467"/>
              <a:gd name="connsiteY24" fmla="*/ 409575 h 2143125"/>
              <a:gd name="connsiteX25" fmla="*/ 925292 w 4992467"/>
              <a:gd name="connsiteY25" fmla="*/ 381000 h 2143125"/>
              <a:gd name="connsiteX26" fmla="*/ 953867 w 4992467"/>
              <a:gd name="connsiteY26" fmla="*/ 361950 h 2143125"/>
              <a:gd name="connsiteX27" fmla="*/ 1011017 w 4992467"/>
              <a:gd name="connsiteY27" fmla="*/ 342900 h 2143125"/>
              <a:gd name="connsiteX28" fmla="*/ 1096742 w 4992467"/>
              <a:gd name="connsiteY28" fmla="*/ 304800 h 2143125"/>
              <a:gd name="connsiteX29" fmla="*/ 1182467 w 4992467"/>
              <a:gd name="connsiteY29" fmla="*/ 285750 h 2143125"/>
              <a:gd name="connsiteX30" fmla="*/ 1220567 w 4992467"/>
              <a:gd name="connsiteY30" fmla="*/ 276225 h 2143125"/>
              <a:gd name="connsiteX31" fmla="*/ 1411067 w 4992467"/>
              <a:gd name="connsiteY31" fmla="*/ 266700 h 2143125"/>
              <a:gd name="connsiteX32" fmla="*/ 1458692 w 4992467"/>
              <a:gd name="connsiteY32" fmla="*/ 257175 h 2143125"/>
              <a:gd name="connsiteX33" fmla="*/ 1487267 w 4992467"/>
              <a:gd name="connsiteY33" fmla="*/ 247650 h 2143125"/>
              <a:gd name="connsiteX34" fmla="*/ 1544417 w 4992467"/>
              <a:gd name="connsiteY34" fmla="*/ 238125 h 2143125"/>
              <a:gd name="connsiteX35" fmla="*/ 1658717 w 4992467"/>
              <a:gd name="connsiteY35" fmla="*/ 247650 h 2143125"/>
              <a:gd name="connsiteX36" fmla="*/ 1868267 w 4992467"/>
              <a:gd name="connsiteY36" fmla="*/ 228600 h 2143125"/>
              <a:gd name="connsiteX37" fmla="*/ 1953992 w 4992467"/>
              <a:gd name="connsiteY37" fmla="*/ 200025 h 2143125"/>
              <a:gd name="connsiteX38" fmla="*/ 1982567 w 4992467"/>
              <a:gd name="connsiteY38" fmla="*/ 190500 h 2143125"/>
              <a:gd name="connsiteX39" fmla="*/ 2011142 w 4992467"/>
              <a:gd name="connsiteY39" fmla="*/ 171450 h 2143125"/>
              <a:gd name="connsiteX40" fmla="*/ 2068292 w 4992467"/>
              <a:gd name="connsiteY40" fmla="*/ 152400 h 2143125"/>
              <a:gd name="connsiteX41" fmla="*/ 2154017 w 4992467"/>
              <a:gd name="connsiteY41" fmla="*/ 114300 h 2143125"/>
              <a:gd name="connsiteX42" fmla="*/ 2496917 w 4992467"/>
              <a:gd name="connsiteY42" fmla="*/ 95250 h 2143125"/>
              <a:gd name="connsiteX43" fmla="*/ 2582642 w 4992467"/>
              <a:gd name="connsiteY43" fmla="*/ 66675 h 2143125"/>
              <a:gd name="connsiteX44" fmla="*/ 2611217 w 4992467"/>
              <a:gd name="connsiteY44" fmla="*/ 57150 h 2143125"/>
              <a:gd name="connsiteX45" fmla="*/ 2639792 w 4992467"/>
              <a:gd name="connsiteY45" fmla="*/ 38100 h 2143125"/>
              <a:gd name="connsiteX46" fmla="*/ 2696942 w 4992467"/>
              <a:gd name="connsiteY46" fmla="*/ 19050 h 2143125"/>
              <a:gd name="connsiteX47" fmla="*/ 2763617 w 4992467"/>
              <a:gd name="connsiteY47" fmla="*/ 0 h 2143125"/>
              <a:gd name="connsiteX48" fmla="*/ 2982692 w 4992467"/>
              <a:gd name="connsiteY48" fmla="*/ 9525 h 2143125"/>
              <a:gd name="connsiteX49" fmla="*/ 3039842 w 4992467"/>
              <a:gd name="connsiteY49" fmla="*/ 28575 h 2143125"/>
              <a:gd name="connsiteX50" fmla="*/ 3077942 w 4992467"/>
              <a:gd name="connsiteY50" fmla="*/ 38100 h 2143125"/>
              <a:gd name="connsiteX51" fmla="*/ 3135092 w 4992467"/>
              <a:gd name="connsiteY51" fmla="*/ 57150 h 2143125"/>
              <a:gd name="connsiteX52" fmla="*/ 3192242 w 4992467"/>
              <a:gd name="connsiteY52" fmla="*/ 76200 h 2143125"/>
              <a:gd name="connsiteX53" fmla="*/ 3220817 w 4992467"/>
              <a:gd name="connsiteY53" fmla="*/ 85725 h 2143125"/>
              <a:gd name="connsiteX54" fmla="*/ 3249392 w 4992467"/>
              <a:gd name="connsiteY54" fmla="*/ 95250 h 2143125"/>
              <a:gd name="connsiteX55" fmla="*/ 3363692 w 4992467"/>
              <a:gd name="connsiteY55" fmla="*/ 104775 h 2143125"/>
              <a:gd name="connsiteX56" fmla="*/ 3420842 w 4992467"/>
              <a:gd name="connsiteY56" fmla="*/ 133350 h 2143125"/>
              <a:gd name="connsiteX57" fmla="*/ 3449417 w 4992467"/>
              <a:gd name="connsiteY57" fmla="*/ 161925 h 2143125"/>
              <a:gd name="connsiteX58" fmla="*/ 3506567 w 4992467"/>
              <a:gd name="connsiteY58" fmla="*/ 200025 h 2143125"/>
              <a:gd name="connsiteX59" fmla="*/ 3535142 w 4992467"/>
              <a:gd name="connsiteY59" fmla="*/ 219075 h 2143125"/>
              <a:gd name="connsiteX60" fmla="*/ 3563717 w 4992467"/>
              <a:gd name="connsiteY60" fmla="*/ 247650 h 2143125"/>
              <a:gd name="connsiteX61" fmla="*/ 3620867 w 4992467"/>
              <a:gd name="connsiteY61" fmla="*/ 266700 h 2143125"/>
              <a:gd name="connsiteX62" fmla="*/ 3678017 w 4992467"/>
              <a:gd name="connsiteY62" fmla="*/ 295275 h 2143125"/>
              <a:gd name="connsiteX63" fmla="*/ 3706592 w 4992467"/>
              <a:gd name="connsiteY63" fmla="*/ 314325 h 2143125"/>
              <a:gd name="connsiteX64" fmla="*/ 3744692 w 4992467"/>
              <a:gd name="connsiteY64" fmla="*/ 323850 h 2143125"/>
              <a:gd name="connsiteX65" fmla="*/ 3887567 w 4992467"/>
              <a:gd name="connsiteY65" fmla="*/ 342900 h 2143125"/>
              <a:gd name="connsiteX66" fmla="*/ 3944717 w 4992467"/>
              <a:gd name="connsiteY66" fmla="*/ 361950 h 2143125"/>
              <a:gd name="connsiteX67" fmla="*/ 3973292 w 4992467"/>
              <a:gd name="connsiteY67" fmla="*/ 371475 h 2143125"/>
              <a:gd name="connsiteX68" fmla="*/ 4030442 w 4992467"/>
              <a:gd name="connsiteY68" fmla="*/ 419100 h 2143125"/>
              <a:gd name="connsiteX69" fmla="*/ 4087592 w 4992467"/>
              <a:gd name="connsiteY69" fmla="*/ 457200 h 2143125"/>
              <a:gd name="connsiteX70" fmla="*/ 4116167 w 4992467"/>
              <a:gd name="connsiteY70" fmla="*/ 476250 h 2143125"/>
              <a:gd name="connsiteX71" fmla="*/ 4173317 w 4992467"/>
              <a:gd name="connsiteY71" fmla="*/ 514350 h 2143125"/>
              <a:gd name="connsiteX72" fmla="*/ 4201892 w 4992467"/>
              <a:gd name="connsiteY72" fmla="*/ 533400 h 2143125"/>
              <a:gd name="connsiteX73" fmla="*/ 4230467 w 4992467"/>
              <a:gd name="connsiteY73" fmla="*/ 542925 h 2143125"/>
              <a:gd name="connsiteX74" fmla="*/ 4259042 w 4992467"/>
              <a:gd name="connsiteY74" fmla="*/ 571500 h 2143125"/>
              <a:gd name="connsiteX75" fmla="*/ 4316192 w 4992467"/>
              <a:gd name="connsiteY75" fmla="*/ 600075 h 2143125"/>
              <a:gd name="connsiteX76" fmla="*/ 4344767 w 4992467"/>
              <a:gd name="connsiteY76" fmla="*/ 628650 h 2143125"/>
              <a:gd name="connsiteX77" fmla="*/ 4373342 w 4992467"/>
              <a:gd name="connsiteY77" fmla="*/ 638175 h 2143125"/>
              <a:gd name="connsiteX78" fmla="*/ 4459067 w 4992467"/>
              <a:gd name="connsiteY78" fmla="*/ 695325 h 2143125"/>
              <a:gd name="connsiteX79" fmla="*/ 4487642 w 4992467"/>
              <a:gd name="connsiteY79" fmla="*/ 714375 h 2143125"/>
              <a:gd name="connsiteX80" fmla="*/ 4516217 w 4992467"/>
              <a:gd name="connsiteY80" fmla="*/ 733425 h 2143125"/>
              <a:gd name="connsiteX81" fmla="*/ 4601942 w 4992467"/>
              <a:gd name="connsiteY81" fmla="*/ 809625 h 2143125"/>
              <a:gd name="connsiteX82" fmla="*/ 4630517 w 4992467"/>
              <a:gd name="connsiteY82" fmla="*/ 819150 h 2143125"/>
              <a:gd name="connsiteX83" fmla="*/ 4687667 w 4992467"/>
              <a:gd name="connsiteY83" fmla="*/ 857250 h 2143125"/>
              <a:gd name="connsiteX84" fmla="*/ 4754342 w 4992467"/>
              <a:gd name="connsiteY84" fmla="*/ 876300 h 2143125"/>
              <a:gd name="connsiteX85" fmla="*/ 4782917 w 4992467"/>
              <a:gd name="connsiteY85" fmla="*/ 885825 h 2143125"/>
              <a:gd name="connsiteX86" fmla="*/ 4849592 w 4992467"/>
              <a:gd name="connsiteY86" fmla="*/ 904875 h 2143125"/>
              <a:gd name="connsiteX87" fmla="*/ 4878167 w 4992467"/>
              <a:gd name="connsiteY87" fmla="*/ 923925 h 2143125"/>
              <a:gd name="connsiteX88" fmla="*/ 4906742 w 4992467"/>
              <a:gd name="connsiteY88" fmla="*/ 933450 h 2143125"/>
              <a:gd name="connsiteX89" fmla="*/ 4963892 w 4992467"/>
              <a:gd name="connsiteY89" fmla="*/ 971550 h 2143125"/>
              <a:gd name="connsiteX90" fmla="*/ 4992467 w 4992467"/>
              <a:gd name="connsiteY90" fmla="*/ 1008111 h 2143125"/>
              <a:gd name="connsiteX91" fmla="*/ 4220942 w 4992467"/>
              <a:gd name="connsiteY91" fmla="*/ 2038350 h 2143125"/>
              <a:gd name="connsiteX92" fmla="*/ 4154267 w 4992467"/>
              <a:gd name="connsiteY92" fmla="*/ 2114550 h 2143125"/>
              <a:gd name="connsiteX93" fmla="*/ 4106642 w 4992467"/>
              <a:gd name="connsiteY93" fmla="*/ 2124075 h 2143125"/>
              <a:gd name="connsiteX94" fmla="*/ 3906617 w 4992467"/>
              <a:gd name="connsiteY94" fmla="*/ 2143125 h 2143125"/>
              <a:gd name="connsiteX95" fmla="*/ 3458942 w 4992467"/>
              <a:gd name="connsiteY95" fmla="*/ 2124075 h 2143125"/>
              <a:gd name="connsiteX96" fmla="*/ 3344642 w 4992467"/>
              <a:gd name="connsiteY96" fmla="*/ 2095500 h 2143125"/>
              <a:gd name="connsiteX97" fmla="*/ 3297017 w 4992467"/>
              <a:gd name="connsiteY97" fmla="*/ 2085975 h 2143125"/>
              <a:gd name="connsiteX98" fmla="*/ 3068417 w 4992467"/>
              <a:gd name="connsiteY98" fmla="*/ 2095500 h 2143125"/>
              <a:gd name="connsiteX99" fmla="*/ 3030317 w 4992467"/>
              <a:gd name="connsiteY99" fmla="*/ 2105025 h 2143125"/>
              <a:gd name="connsiteX100" fmla="*/ 2925542 w 4992467"/>
              <a:gd name="connsiteY100" fmla="*/ 2114550 h 2143125"/>
              <a:gd name="connsiteX101" fmla="*/ 2858867 w 4992467"/>
              <a:gd name="connsiteY101" fmla="*/ 2124075 h 2143125"/>
              <a:gd name="connsiteX102" fmla="*/ 2011142 w 4992467"/>
              <a:gd name="connsiteY102" fmla="*/ 2114550 h 2143125"/>
              <a:gd name="connsiteX103" fmla="*/ 1887317 w 4992467"/>
              <a:gd name="connsiteY103" fmla="*/ 2095500 h 2143125"/>
              <a:gd name="connsiteX104" fmla="*/ 1639667 w 4992467"/>
              <a:gd name="connsiteY104" fmla="*/ 2085975 h 2143125"/>
              <a:gd name="connsiteX105" fmla="*/ 1553942 w 4992467"/>
              <a:gd name="connsiteY105" fmla="*/ 2076450 h 2143125"/>
              <a:gd name="connsiteX106" fmla="*/ 1525367 w 4992467"/>
              <a:gd name="connsiteY106" fmla="*/ 2066925 h 2143125"/>
              <a:gd name="connsiteX107" fmla="*/ 687167 w 4992467"/>
              <a:gd name="connsiteY107" fmla="*/ 2085975 h 2143125"/>
              <a:gd name="connsiteX108" fmla="*/ 620492 w 4992467"/>
              <a:gd name="connsiteY108" fmla="*/ 2076450 h 2143125"/>
              <a:gd name="connsiteX109" fmla="*/ 572867 w 4992467"/>
              <a:gd name="connsiteY10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382367 w 4992467"/>
              <a:gd name="connsiteY7" fmla="*/ 1647825 h 2143125"/>
              <a:gd name="connsiteX8" fmla="*/ 1367 w 4992467"/>
              <a:gd name="connsiteY8" fmla="*/ 809625 h 2143125"/>
              <a:gd name="connsiteX9" fmla="*/ 68042 w 4992467"/>
              <a:gd name="connsiteY9" fmla="*/ 733425 h 2143125"/>
              <a:gd name="connsiteX10" fmla="*/ 96617 w 4992467"/>
              <a:gd name="connsiteY10" fmla="*/ 714375 h 2143125"/>
              <a:gd name="connsiteX11" fmla="*/ 125192 w 4992467"/>
              <a:gd name="connsiteY11" fmla="*/ 695325 h 2143125"/>
              <a:gd name="connsiteX12" fmla="*/ 172817 w 4992467"/>
              <a:gd name="connsiteY12" fmla="*/ 647700 h 2143125"/>
              <a:gd name="connsiteX13" fmla="*/ 201392 w 4992467"/>
              <a:gd name="connsiteY13" fmla="*/ 638175 h 2143125"/>
              <a:gd name="connsiteX14" fmla="*/ 258542 w 4992467"/>
              <a:gd name="connsiteY14" fmla="*/ 600075 h 2143125"/>
              <a:gd name="connsiteX15" fmla="*/ 315692 w 4992467"/>
              <a:gd name="connsiteY15" fmla="*/ 571500 h 2143125"/>
              <a:gd name="connsiteX16" fmla="*/ 344267 w 4992467"/>
              <a:gd name="connsiteY16" fmla="*/ 561975 h 2143125"/>
              <a:gd name="connsiteX17" fmla="*/ 401417 w 4992467"/>
              <a:gd name="connsiteY17" fmla="*/ 523875 h 2143125"/>
              <a:gd name="connsiteX18" fmla="*/ 429992 w 4992467"/>
              <a:gd name="connsiteY18" fmla="*/ 504825 h 2143125"/>
              <a:gd name="connsiteX19" fmla="*/ 458567 w 4992467"/>
              <a:gd name="connsiteY19" fmla="*/ 495300 h 2143125"/>
              <a:gd name="connsiteX20" fmla="*/ 487142 w 4992467"/>
              <a:gd name="connsiteY20" fmla="*/ 476250 h 2143125"/>
              <a:gd name="connsiteX21" fmla="*/ 544292 w 4992467"/>
              <a:gd name="connsiteY21" fmla="*/ 457200 h 2143125"/>
              <a:gd name="connsiteX22" fmla="*/ 649067 w 4992467"/>
              <a:gd name="connsiteY22" fmla="*/ 428625 h 2143125"/>
              <a:gd name="connsiteX23" fmla="*/ 830042 w 4992467"/>
              <a:gd name="connsiteY23" fmla="*/ 409575 h 2143125"/>
              <a:gd name="connsiteX24" fmla="*/ 925292 w 4992467"/>
              <a:gd name="connsiteY24" fmla="*/ 381000 h 2143125"/>
              <a:gd name="connsiteX25" fmla="*/ 953867 w 4992467"/>
              <a:gd name="connsiteY25" fmla="*/ 361950 h 2143125"/>
              <a:gd name="connsiteX26" fmla="*/ 1011017 w 4992467"/>
              <a:gd name="connsiteY26" fmla="*/ 342900 h 2143125"/>
              <a:gd name="connsiteX27" fmla="*/ 1096742 w 4992467"/>
              <a:gd name="connsiteY27" fmla="*/ 304800 h 2143125"/>
              <a:gd name="connsiteX28" fmla="*/ 1182467 w 4992467"/>
              <a:gd name="connsiteY28" fmla="*/ 285750 h 2143125"/>
              <a:gd name="connsiteX29" fmla="*/ 1220567 w 4992467"/>
              <a:gd name="connsiteY29" fmla="*/ 276225 h 2143125"/>
              <a:gd name="connsiteX30" fmla="*/ 1411067 w 4992467"/>
              <a:gd name="connsiteY30" fmla="*/ 266700 h 2143125"/>
              <a:gd name="connsiteX31" fmla="*/ 1458692 w 4992467"/>
              <a:gd name="connsiteY31" fmla="*/ 257175 h 2143125"/>
              <a:gd name="connsiteX32" fmla="*/ 1487267 w 4992467"/>
              <a:gd name="connsiteY32" fmla="*/ 247650 h 2143125"/>
              <a:gd name="connsiteX33" fmla="*/ 1544417 w 4992467"/>
              <a:gd name="connsiteY33" fmla="*/ 238125 h 2143125"/>
              <a:gd name="connsiteX34" fmla="*/ 1658717 w 4992467"/>
              <a:gd name="connsiteY34" fmla="*/ 247650 h 2143125"/>
              <a:gd name="connsiteX35" fmla="*/ 1868267 w 4992467"/>
              <a:gd name="connsiteY35" fmla="*/ 228600 h 2143125"/>
              <a:gd name="connsiteX36" fmla="*/ 1953992 w 4992467"/>
              <a:gd name="connsiteY36" fmla="*/ 200025 h 2143125"/>
              <a:gd name="connsiteX37" fmla="*/ 1982567 w 4992467"/>
              <a:gd name="connsiteY37" fmla="*/ 190500 h 2143125"/>
              <a:gd name="connsiteX38" fmla="*/ 2011142 w 4992467"/>
              <a:gd name="connsiteY38" fmla="*/ 171450 h 2143125"/>
              <a:gd name="connsiteX39" fmla="*/ 2068292 w 4992467"/>
              <a:gd name="connsiteY39" fmla="*/ 152400 h 2143125"/>
              <a:gd name="connsiteX40" fmla="*/ 2154017 w 4992467"/>
              <a:gd name="connsiteY40" fmla="*/ 114300 h 2143125"/>
              <a:gd name="connsiteX41" fmla="*/ 2496917 w 4992467"/>
              <a:gd name="connsiteY41" fmla="*/ 95250 h 2143125"/>
              <a:gd name="connsiteX42" fmla="*/ 2582642 w 4992467"/>
              <a:gd name="connsiteY42" fmla="*/ 66675 h 2143125"/>
              <a:gd name="connsiteX43" fmla="*/ 2611217 w 4992467"/>
              <a:gd name="connsiteY43" fmla="*/ 57150 h 2143125"/>
              <a:gd name="connsiteX44" fmla="*/ 2639792 w 4992467"/>
              <a:gd name="connsiteY44" fmla="*/ 38100 h 2143125"/>
              <a:gd name="connsiteX45" fmla="*/ 2696942 w 4992467"/>
              <a:gd name="connsiteY45" fmla="*/ 19050 h 2143125"/>
              <a:gd name="connsiteX46" fmla="*/ 2763617 w 4992467"/>
              <a:gd name="connsiteY46" fmla="*/ 0 h 2143125"/>
              <a:gd name="connsiteX47" fmla="*/ 2982692 w 4992467"/>
              <a:gd name="connsiteY47" fmla="*/ 9525 h 2143125"/>
              <a:gd name="connsiteX48" fmla="*/ 3039842 w 4992467"/>
              <a:gd name="connsiteY48" fmla="*/ 28575 h 2143125"/>
              <a:gd name="connsiteX49" fmla="*/ 3077942 w 4992467"/>
              <a:gd name="connsiteY49" fmla="*/ 38100 h 2143125"/>
              <a:gd name="connsiteX50" fmla="*/ 3135092 w 4992467"/>
              <a:gd name="connsiteY50" fmla="*/ 57150 h 2143125"/>
              <a:gd name="connsiteX51" fmla="*/ 3192242 w 4992467"/>
              <a:gd name="connsiteY51" fmla="*/ 76200 h 2143125"/>
              <a:gd name="connsiteX52" fmla="*/ 3220817 w 4992467"/>
              <a:gd name="connsiteY52" fmla="*/ 85725 h 2143125"/>
              <a:gd name="connsiteX53" fmla="*/ 3249392 w 4992467"/>
              <a:gd name="connsiteY53" fmla="*/ 95250 h 2143125"/>
              <a:gd name="connsiteX54" fmla="*/ 3363692 w 4992467"/>
              <a:gd name="connsiteY54" fmla="*/ 104775 h 2143125"/>
              <a:gd name="connsiteX55" fmla="*/ 3420842 w 4992467"/>
              <a:gd name="connsiteY55" fmla="*/ 133350 h 2143125"/>
              <a:gd name="connsiteX56" fmla="*/ 3449417 w 4992467"/>
              <a:gd name="connsiteY56" fmla="*/ 161925 h 2143125"/>
              <a:gd name="connsiteX57" fmla="*/ 3506567 w 4992467"/>
              <a:gd name="connsiteY57" fmla="*/ 200025 h 2143125"/>
              <a:gd name="connsiteX58" fmla="*/ 3535142 w 4992467"/>
              <a:gd name="connsiteY58" fmla="*/ 219075 h 2143125"/>
              <a:gd name="connsiteX59" fmla="*/ 3563717 w 4992467"/>
              <a:gd name="connsiteY59" fmla="*/ 247650 h 2143125"/>
              <a:gd name="connsiteX60" fmla="*/ 3620867 w 4992467"/>
              <a:gd name="connsiteY60" fmla="*/ 266700 h 2143125"/>
              <a:gd name="connsiteX61" fmla="*/ 3678017 w 4992467"/>
              <a:gd name="connsiteY61" fmla="*/ 295275 h 2143125"/>
              <a:gd name="connsiteX62" fmla="*/ 3706592 w 4992467"/>
              <a:gd name="connsiteY62" fmla="*/ 314325 h 2143125"/>
              <a:gd name="connsiteX63" fmla="*/ 3744692 w 4992467"/>
              <a:gd name="connsiteY63" fmla="*/ 323850 h 2143125"/>
              <a:gd name="connsiteX64" fmla="*/ 3887567 w 4992467"/>
              <a:gd name="connsiteY64" fmla="*/ 342900 h 2143125"/>
              <a:gd name="connsiteX65" fmla="*/ 3944717 w 4992467"/>
              <a:gd name="connsiteY65" fmla="*/ 361950 h 2143125"/>
              <a:gd name="connsiteX66" fmla="*/ 3973292 w 4992467"/>
              <a:gd name="connsiteY66" fmla="*/ 371475 h 2143125"/>
              <a:gd name="connsiteX67" fmla="*/ 4030442 w 4992467"/>
              <a:gd name="connsiteY67" fmla="*/ 419100 h 2143125"/>
              <a:gd name="connsiteX68" fmla="*/ 4087592 w 4992467"/>
              <a:gd name="connsiteY68" fmla="*/ 457200 h 2143125"/>
              <a:gd name="connsiteX69" fmla="*/ 4116167 w 4992467"/>
              <a:gd name="connsiteY69" fmla="*/ 476250 h 2143125"/>
              <a:gd name="connsiteX70" fmla="*/ 4173317 w 4992467"/>
              <a:gd name="connsiteY70" fmla="*/ 514350 h 2143125"/>
              <a:gd name="connsiteX71" fmla="*/ 4201892 w 4992467"/>
              <a:gd name="connsiteY71" fmla="*/ 533400 h 2143125"/>
              <a:gd name="connsiteX72" fmla="*/ 4230467 w 4992467"/>
              <a:gd name="connsiteY72" fmla="*/ 542925 h 2143125"/>
              <a:gd name="connsiteX73" fmla="*/ 4259042 w 4992467"/>
              <a:gd name="connsiteY73" fmla="*/ 571500 h 2143125"/>
              <a:gd name="connsiteX74" fmla="*/ 4316192 w 4992467"/>
              <a:gd name="connsiteY74" fmla="*/ 600075 h 2143125"/>
              <a:gd name="connsiteX75" fmla="*/ 4344767 w 4992467"/>
              <a:gd name="connsiteY75" fmla="*/ 628650 h 2143125"/>
              <a:gd name="connsiteX76" fmla="*/ 4373342 w 4992467"/>
              <a:gd name="connsiteY76" fmla="*/ 638175 h 2143125"/>
              <a:gd name="connsiteX77" fmla="*/ 4459067 w 4992467"/>
              <a:gd name="connsiteY77" fmla="*/ 695325 h 2143125"/>
              <a:gd name="connsiteX78" fmla="*/ 4487642 w 4992467"/>
              <a:gd name="connsiteY78" fmla="*/ 714375 h 2143125"/>
              <a:gd name="connsiteX79" fmla="*/ 4516217 w 4992467"/>
              <a:gd name="connsiteY79" fmla="*/ 733425 h 2143125"/>
              <a:gd name="connsiteX80" fmla="*/ 4601942 w 4992467"/>
              <a:gd name="connsiteY80" fmla="*/ 809625 h 2143125"/>
              <a:gd name="connsiteX81" fmla="*/ 4630517 w 4992467"/>
              <a:gd name="connsiteY81" fmla="*/ 819150 h 2143125"/>
              <a:gd name="connsiteX82" fmla="*/ 4687667 w 4992467"/>
              <a:gd name="connsiteY82" fmla="*/ 857250 h 2143125"/>
              <a:gd name="connsiteX83" fmla="*/ 4754342 w 4992467"/>
              <a:gd name="connsiteY83" fmla="*/ 876300 h 2143125"/>
              <a:gd name="connsiteX84" fmla="*/ 4782917 w 4992467"/>
              <a:gd name="connsiteY84" fmla="*/ 885825 h 2143125"/>
              <a:gd name="connsiteX85" fmla="*/ 4849592 w 4992467"/>
              <a:gd name="connsiteY85" fmla="*/ 904875 h 2143125"/>
              <a:gd name="connsiteX86" fmla="*/ 4878167 w 4992467"/>
              <a:gd name="connsiteY86" fmla="*/ 923925 h 2143125"/>
              <a:gd name="connsiteX87" fmla="*/ 4906742 w 4992467"/>
              <a:gd name="connsiteY87" fmla="*/ 933450 h 2143125"/>
              <a:gd name="connsiteX88" fmla="*/ 4963892 w 4992467"/>
              <a:gd name="connsiteY88" fmla="*/ 971550 h 2143125"/>
              <a:gd name="connsiteX89" fmla="*/ 4992467 w 4992467"/>
              <a:gd name="connsiteY89" fmla="*/ 1008111 h 2143125"/>
              <a:gd name="connsiteX90" fmla="*/ 4220942 w 4992467"/>
              <a:gd name="connsiteY90" fmla="*/ 2038350 h 2143125"/>
              <a:gd name="connsiteX91" fmla="*/ 4154267 w 4992467"/>
              <a:gd name="connsiteY91" fmla="*/ 2114550 h 2143125"/>
              <a:gd name="connsiteX92" fmla="*/ 4106642 w 4992467"/>
              <a:gd name="connsiteY92" fmla="*/ 2124075 h 2143125"/>
              <a:gd name="connsiteX93" fmla="*/ 3906617 w 4992467"/>
              <a:gd name="connsiteY93" fmla="*/ 2143125 h 2143125"/>
              <a:gd name="connsiteX94" fmla="*/ 3458942 w 4992467"/>
              <a:gd name="connsiteY94" fmla="*/ 2124075 h 2143125"/>
              <a:gd name="connsiteX95" fmla="*/ 3344642 w 4992467"/>
              <a:gd name="connsiteY95" fmla="*/ 2095500 h 2143125"/>
              <a:gd name="connsiteX96" fmla="*/ 3297017 w 4992467"/>
              <a:gd name="connsiteY96" fmla="*/ 2085975 h 2143125"/>
              <a:gd name="connsiteX97" fmla="*/ 3068417 w 4992467"/>
              <a:gd name="connsiteY97" fmla="*/ 2095500 h 2143125"/>
              <a:gd name="connsiteX98" fmla="*/ 3030317 w 4992467"/>
              <a:gd name="connsiteY98" fmla="*/ 2105025 h 2143125"/>
              <a:gd name="connsiteX99" fmla="*/ 2925542 w 4992467"/>
              <a:gd name="connsiteY99" fmla="*/ 2114550 h 2143125"/>
              <a:gd name="connsiteX100" fmla="*/ 2858867 w 4992467"/>
              <a:gd name="connsiteY100" fmla="*/ 2124075 h 2143125"/>
              <a:gd name="connsiteX101" fmla="*/ 2011142 w 4992467"/>
              <a:gd name="connsiteY101" fmla="*/ 2114550 h 2143125"/>
              <a:gd name="connsiteX102" fmla="*/ 1887317 w 4992467"/>
              <a:gd name="connsiteY102" fmla="*/ 2095500 h 2143125"/>
              <a:gd name="connsiteX103" fmla="*/ 1639667 w 4992467"/>
              <a:gd name="connsiteY103" fmla="*/ 2085975 h 2143125"/>
              <a:gd name="connsiteX104" fmla="*/ 1553942 w 4992467"/>
              <a:gd name="connsiteY104" fmla="*/ 2076450 h 2143125"/>
              <a:gd name="connsiteX105" fmla="*/ 1525367 w 4992467"/>
              <a:gd name="connsiteY105" fmla="*/ 2066925 h 2143125"/>
              <a:gd name="connsiteX106" fmla="*/ 687167 w 4992467"/>
              <a:gd name="connsiteY106" fmla="*/ 2085975 h 2143125"/>
              <a:gd name="connsiteX107" fmla="*/ 620492 w 4992467"/>
              <a:gd name="connsiteY107" fmla="*/ 2076450 h 2143125"/>
              <a:gd name="connsiteX108" fmla="*/ 572867 w 4992467"/>
              <a:gd name="connsiteY10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429992 w 4992467"/>
              <a:gd name="connsiteY6" fmla="*/ 1790700 h 2143125"/>
              <a:gd name="connsiteX7" fmla="*/ 1367 w 4992467"/>
              <a:gd name="connsiteY7" fmla="*/ 809625 h 2143125"/>
              <a:gd name="connsiteX8" fmla="*/ 68042 w 4992467"/>
              <a:gd name="connsiteY8" fmla="*/ 733425 h 2143125"/>
              <a:gd name="connsiteX9" fmla="*/ 96617 w 4992467"/>
              <a:gd name="connsiteY9" fmla="*/ 714375 h 2143125"/>
              <a:gd name="connsiteX10" fmla="*/ 125192 w 4992467"/>
              <a:gd name="connsiteY10" fmla="*/ 695325 h 2143125"/>
              <a:gd name="connsiteX11" fmla="*/ 172817 w 4992467"/>
              <a:gd name="connsiteY11" fmla="*/ 647700 h 2143125"/>
              <a:gd name="connsiteX12" fmla="*/ 201392 w 4992467"/>
              <a:gd name="connsiteY12" fmla="*/ 638175 h 2143125"/>
              <a:gd name="connsiteX13" fmla="*/ 258542 w 4992467"/>
              <a:gd name="connsiteY13" fmla="*/ 600075 h 2143125"/>
              <a:gd name="connsiteX14" fmla="*/ 315692 w 4992467"/>
              <a:gd name="connsiteY14" fmla="*/ 571500 h 2143125"/>
              <a:gd name="connsiteX15" fmla="*/ 344267 w 4992467"/>
              <a:gd name="connsiteY15" fmla="*/ 561975 h 2143125"/>
              <a:gd name="connsiteX16" fmla="*/ 401417 w 4992467"/>
              <a:gd name="connsiteY16" fmla="*/ 523875 h 2143125"/>
              <a:gd name="connsiteX17" fmla="*/ 429992 w 4992467"/>
              <a:gd name="connsiteY17" fmla="*/ 504825 h 2143125"/>
              <a:gd name="connsiteX18" fmla="*/ 458567 w 4992467"/>
              <a:gd name="connsiteY18" fmla="*/ 495300 h 2143125"/>
              <a:gd name="connsiteX19" fmla="*/ 487142 w 4992467"/>
              <a:gd name="connsiteY19" fmla="*/ 476250 h 2143125"/>
              <a:gd name="connsiteX20" fmla="*/ 544292 w 4992467"/>
              <a:gd name="connsiteY20" fmla="*/ 457200 h 2143125"/>
              <a:gd name="connsiteX21" fmla="*/ 649067 w 4992467"/>
              <a:gd name="connsiteY21" fmla="*/ 428625 h 2143125"/>
              <a:gd name="connsiteX22" fmla="*/ 830042 w 4992467"/>
              <a:gd name="connsiteY22" fmla="*/ 409575 h 2143125"/>
              <a:gd name="connsiteX23" fmla="*/ 925292 w 4992467"/>
              <a:gd name="connsiteY23" fmla="*/ 381000 h 2143125"/>
              <a:gd name="connsiteX24" fmla="*/ 953867 w 4992467"/>
              <a:gd name="connsiteY24" fmla="*/ 361950 h 2143125"/>
              <a:gd name="connsiteX25" fmla="*/ 1011017 w 4992467"/>
              <a:gd name="connsiteY25" fmla="*/ 342900 h 2143125"/>
              <a:gd name="connsiteX26" fmla="*/ 1096742 w 4992467"/>
              <a:gd name="connsiteY26" fmla="*/ 304800 h 2143125"/>
              <a:gd name="connsiteX27" fmla="*/ 1182467 w 4992467"/>
              <a:gd name="connsiteY27" fmla="*/ 285750 h 2143125"/>
              <a:gd name="connsiteX28" fmla="*/ 1220567 w 4992467"/>
              <a:gd name="connsiteY28" fmla="*/ 276225 h 2143125"/>
              <a:gd name="connsiteX29" fmla="*/ 1411067 w 4992467"/>
              <a:gd name="connsiteY29" fmla="*/ 266700 h 2143125"/>
              <a:gd name="connsiteX30" fmla="*/ 1458692 w 4992467"/>
              <a:gd name="connsiteY30" fmla="*/ 257175 h 2143125"/>
              <a:gd name="connsiteX31" fmla="*/ 1487267 w 4992467"/>
              <a:gd name="connsiteY31" fmla="*/ 247650 h 2143125"/>
              <a:gd name="connsiteX32" fmla="*/ 1544417 w 4992467"/>
              <a:gd name="connsiteY32" fmla="*/ 238125 h 2143125"/>
              <a:gd name="connsiteX33" fmla="*/ 1658717 w 4992467"/>
              <a:gd name="connsiteY33" fmla="*/ 247650 h 2143125"/>
              <a:gd name="connsiteX34" fmla="*/ 1868267 w 4992467"/>
              <a:gd name="connsiteY34" fmla="*/ 228600 h 2143125"/>
              <a:gd name="connsiteX35" fmla="*/ 1953992 w 4992467"/>
              <a:gd name="connsiteY35" fmla="*/ 200025 h 2143125"/>
              <a:gd name="connsiteX36" fmla="*/ 1982567 w 4992467"/>
              <a:gd name="connsiteY36" fmla="*/ 190500 h 2143125"/>
              <a:gd name="connsiteX37" fmla="*/ 2011142 w 4992467"/>
              <a:gd name="connsiteY37" fmla="*/ 171450 h 2143125"/>
              <a:gd name="connsiteX38" fmla="*/ 2068292 w 4992467"/>
              <a:gd name="connsiteY38" fmla="*/ 152400 h 2143125"/>
              <a:gd name="connsiteX39" fmla="*/ 2154017 w 4992467"/>
              <a:gd name="connsiteY39" fmla="*/ 114300 h 2143125"/>
              <a:gd name="connsiteX40" fmla="*/ 2496917 w 4992467"/>
              <a:gd name="connsiteY40" fmla="*/ 95250 h 2143125"/>
              <a:gd name="connsiteX41" fmla="*/ 2582642 w 4992467"/>
              <a:gd name="connsiteY41" fmla="*/ 66675 h 2143125"/>
              <a:gd name="connsiteX42" fmla="*/ 2611217 w 4992467"/>
              <a:gd name="connsiteY42" fmla="*/ 57150 h 2143125"/>
              <a:gd name="connsiteX43" fmla="*/ 2639792 w 4992467"/>
              <a:gd name="connsiteY43" fmla="*/ 38100 h 2143125"/>
              <a:gd name="connsiteX44" fmla="*/ 2696942 w 4992467"/>
              <a:gd name="connsiteY44" fmla="*/ 19050 h 2143125"/>
              <a:gd name="connsiteX45" fmla="*/ 2763617 w 4992467"/>
              <a:gd name="connsiteY45" fmla="*/ 0 h 2143125"/>
              <a:gd name="connsiteX46" fmla="*/ 2982692 w 4992467"/>
              <a:gd name="connsiteY46" fmla="*/ 9525 h 2143125"/>
              <a:gd name="connsiteX47" fmla="*/ 3039842 w 4992467"/>
              <a:gd name="connsiteY47" fmla="*/ 28575 h 2143125"/>
              <a:gd name="connsiteX48" fmla="*/ 3077942 w 4992467"/>
              <a:gd name="connsiteY48" fmla="*/ 38100 h 2143125"/>
              <a:gd name="connsiteX49" fmla="*/ 3135092 w 4992467"/>
              <a:gd name="connsiteY49" fmla="*/ 57150 h 2143125"/>
              <a:gd name="connsiteX50" fmla="*/ 3192242 w 4992467"/>
              <a:gd name="connsiteY50" fmla="*/ 76200 h 2143125"/>
              <a:gd name="connsiteX51" fmla="*/ 3220817 w 4992467"/>
              <a:gd name="connsiteY51" fmla="*/ 85725 h 2143125"/>
              <a:gd name="connsiteX52" fmla="*/ 3249392 w 4992467"/>
              <a:gd name="connsiteY52" fmla="*/ 95250 h 2143125"/>
              <a:gd name="connsiteX53" fmla="*/ 3363692 w 4992467"/>
              <a:gd name="connsiteY53" fmla="*/ 104775 h 2143125"/>
              <a:gd name="connsiteX54" fmla="*/ 3420842 w 4992467"/>
              <a:gd name="connsiteY54" fmla="*/ 133350 h 2143125"/>
              <a:gd name="connsiteX55" fmla="*/ 3449417 w 4992467"/>
              <a:gd name="connsiteY55" fmla="*/ 161925 h 2143125"/>
              <a:gd name="connsiteX56" fmla="*/ 3506567 w 4992467"/>
              <a:gd name="connsiteY56" fmla="*/ 200025 h 2143125"/>
              <a:gd name="connsiteX57" fmla="*/ 3535142 w 4992467"/>
              <a:gd name="connsiteY57" fmla="*/ 219075 h 2143125"/>
              <a:gd name="connsiteX58" fmla="*/ 3563717 w 4992467"/>
              <a:gd name="connsiteY58" fmla="*/ 247650 h 2143125"/>
              <a:gd name="connsiteX59" fmla="*/ 3620867 w 4992467"/>
              <a:gd name="connsiteY59" fmla="*/ 266700 h 2143125"/>
              <a:gd name="connsiteX60" fmla="*/ 3678017 w 4992467"/>
              <a:gd name="connsiteY60" fmla="*/ 295275 h 2143125"/>
              <a:gd name="connsiteX61" fmla="*/ 3706592 w 4992467"/>
              <a:gd name="connsiteY61" fmla="*/ 314325 h 2143125"/>
              <a:gd name="connsiteX62" fmla="*/ 3744692 w 4992467"/>
              <a:gd name="connsiteY62" fmla="*/ 323850 h 2143125"/>
              <a:gd name="connsiteX63" fmla="*/ 3887567 w 4992467"/>
              <a:gd name="connsiteY63" fmla="*/ 342900 h 2143125"/>
              <a:gd name="connsiteX64" fmla="*/ 3944717 w 4992467"/>
              <a:gd name="connsiteY64" fmla="*/ 361950 h 2143125"/>
              <a:gd name="connsiteX65" fmla="*/ 3973292 w 4992467"/>
              <a:gd name="connsiteY65" fmla="*/ 371475 h 2143125"/>
              <a:gd name="connsiteX66" fmla="*/ 4030442 w 4992467"/>
              <a:gd name="connsiteY66" fmla="*/ 419100 h 2143125"/>
              <a:gd name="connsiteX67" fmla="*/ 4087592 w 4992467"/>
              <a:gd name="connsiteY67" fmla="*/ 457200 h 2143125"/>
              <a:gd name="connsiteX68" fmla="*/ 4116167 w 4992467"/>
              <a:gd name="connsiteY68" fmla="*/ 476250 h 2143125"/>
              <a:gd name="connsiteX69" fmla="*/ 4173317 w 4992467"/>
              <a:gd name="connsiteY69" fmla="*/ 514350 h 2143125"/>
              <a:gd name="connsiteX70" fmla="*/ 4201892 w 4992467"/>
              <a:gd name="connsiteY70" fmla="*/ 533400 h 2143125"/>
              <a:gd name="connsiteX71" fmla="*/ 4230467 w 4992467"/>
              <a:gd name="connsiteY71" fmla="*/ 542925 h 2143125"/>
              <a:gd name="connsiteX72" fmla="*/ 4259042 w 4992467"/>
              <a:gd name="connsiteY72" fmla="*/ 571500 h 2143125"/>
              <a:gd name="connsiteX73" fmla="*/ 4316192 w 4992467"/>
              <a:gd name="connsiteY73" fmla="*/ 600075 h 2143125"/>
              <a:gd name="connsiteX74" fmla="*/ 4344767 w 4992467"/>
              <a:gd name="connsiteY74" fmla="*/ 628650 h 2143125"/>
              <a:gd name="connsiteX75" fmla="*/ 4373342 w 4992467"/>
              <a:gd name="connsiteY75" fmla="*/ 638175 h 2143125"/>
              <a:gd name="connsiteX76" fmla="*/ 4459067 w 4992467"/>
              <a:gd name="connsiteY76" fmla="*/ 695325 h 2143125"/>
              <a:gd name="connsiteX77" fmla="*/ 4487642 w 4992467"/>
              <a:gd name="connsiteY77" fmla="*/ 714375 h 2143125"/>
              <a:gd name="connsiteX78" fmla="*/ 4516217 w 4992467"/>
              <a:gd name="connsiteY78" fmla="*/ 733425 h 2143125"/>
              <a:gd name="connsiteX79" fmla="*/ 4601942 w 4992467"/>
              <a:gd name="connsiteY79" fmla="*/ 809625 h 2143125"/>
              <a:gd name="connsiteX80" fmla="*/ 4630517 w 4992467"/>
              <a:gd name="connsiteY80" fmla="*/ 819150 h 2143125"/>
              <a:gd name="connsiteX81" fmla="*/ 4687667 w 4992467"/>
              <a:gd name="connsiteY81" fmla="*/ 857250 h 2143125"/>
              <a:gd name="connsiteX82" fmla="*/ 4754342 w 4992467"/>
              <a:gd name="connsiteY82" fmla="*/ 876300 h 2143125"/>
              <a:gd name="connsiteX83" fmla="*/ 4782917 w 4992467"/>
              <a:gd name="connsiteY83" fmla="*/ 885825 h 2143125"/>
              <a:gd name="connsiteX84" fmla="*/ 4849592 w 4992467"/>
              <a:gd name="connsiteY84" fmla="*/ 904875 h 2143125"/>
              <a:gd name="connsiteX85" fmla="*/ 4878167 w 4992467"/>
              <a:gd name="connsiteY85" fmla="*/ 923925 h 2143125"/>
              <a:gd name="connsiteX86" fmla="*/ 4906742 w 4992467"/>
              <a:gd name="connsiteY86" fmla="*/ 933450 h 2143125"/>
              <a:gd name="connsiteX87" fmla="*/ 4963892 w 4992467"/>
              <a:gd name="connsiteY87" fmla="*/ 971550 h 2143125"/>
              <a:gd name="connsiteX88" fmla="*/ 4992467 w 4992467"/>
              <a:gd name="connsiteY88" fmla="*/ 1008111 h 2143125"/>
              <a:gd name="connsiteX89" fmla="*/ 4220942 w 4992467"/>
              <a:gd name="connsiteY89" fmla="*/ 2038350 h 2143125"/>
              <a:gd name="connsiteX90" fmla="*/ 4154267 w 4992467"/>
              <a:gd name="connsiteY90" fmla="*/ 2114550 h 2143125"/>
              <a:gd name="connsiteX91" fmla="*/ 4106642 w 4992467"/>
              <a:gd name="connsiteY91" fmla="*/ 2124075 h 2143125"/>
              <a:gd name="connsiteX92" fmla="*/ 3906617 w 4992467"/>
              <a:gd name="connsiteY92" fmla="*/ 2143125 h 2143125"/>
              <a:gd name="connsiteX93" fmla="*/ 3458942 w 4992467"/>
              <a:gd name="connsiteY93" fmla="*/ 2124075 h 2143125"/>
              <a:gd name="connsiteX94" fmla="*/ 3344642 w 4992467"/>
              <a:gd name="connsiteY94" fmla="*/ 2095500 h 2143125"/>
              <a:gd name="connsiteX95" fmla="*/ 3297017 w 4992467"/>
              <a:gd name="connsiteY95" fmla="*/ 2085975 h 2143125"/>
              <a:gd name="connsiteX96" fmla="*/ 3068417 w 4992467"/>
              <a:gd name="connsiteY96" fmla="*/ 2095500 h 2143125"/>
              <a:gd name="connsiteX97" fmla="*/ 3030317 w 4992467"/>
              <a:gd name="connsiteY97" fmla="*/ 2105025 h 2143125"/>
              <a:gd name="connsiteX98" fmla="*/ 2925542 w 4992467"/>
              <a:gd name="connsiteY98" fmla="*/ 2114550 h 2143125"/>
              <a:gd name="connsiteX99" fmla="*/ 2858867 w 4992467"/>
              <a:gd name="connsiteY99" fmla="*/ 2124075 h 2143125"/>
              <a:gd name="connsiteX100" fmla="*/ 2011142 w 4992467"/>
              <a:gd name="connsiteY100" fmla="*/ 2114550 h 2143125"/>
              <a:gd name="connsiteX101" fmla="*/ 1887317 w 4992467"/>
              <a:gd name="connsiteY101" fmla="*/ 2095500 h 2143125"/>
              <a:gd name="connsiteX102" fmla="*/ 1639667 w 4992467"/>
              <a:gd name="connsiteY102" fmla="*/ 2085975 h 2143125"/>
              <a:gd name="connsiteX103" fmla="*/ 1553942 w 4992467"/>
              <a:gd name="connsiteY103" fmla="*/ 2076450 h 2143125"/>
              <a:gd name="connsiteX104" fmla="*/ 1525367 w 4992467"/>
              <a:gd name="connsiteY104" fmla="*/ 2066925 h 2143125"/>
              <a:gd name="connsiteX105" fmla="*/ 687167 w 4992467"/>
              <a:gd name="connsiteY105" fmla="*/ 2085975 h 2143125"/>
              <a:gd name="connsiteX106" fmla="*/ 620492 w 4992467"/>
              <a:gd name="connsiteY106" fmla="*/ 2076450 h 2143125"/>
              <a:gd name="connsiteX107" fmla="*/ 572867 w 4992467"/>
              <a:gd name="connsiteY10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496667 w 4992467"/>
              <a:gd name="connsiteY5" fmla="*/ 1876425 h 2143125"/>
              <a:gd name="connsiteX6" fmla="*/ 1367 w 4992467"/>
              <a:gd name="connsiteY6" fmla="*/ 809625 h 2143125"/>
              <a:gd name="connsiteX7" fmla="*/ 68042 w 4992467"/>
              <a:gd name="connsiteY7" fmla="*/ 733425 h 2143125"/>
              <a:gd name="connsiteX8" fmla="*/ 96617 w 4992467"/>
              <a:gd name="connsiteY8" fmla="*/ 714375 h 2143125"/>
              <a:gd name="connsiteX9" fmla="*/ 125192 w 4992467"/>
              <a:gd name="connsiteY9" fmla="*/ 695325 h 2143125"/>
              <a:gd name="connsiteX10" fmla="*/ 172817 w 4992467"/>
              <a:gd name="connsiteY10" fmla="*/ 647700 h 2143125"/>
              <a:gd name="connsiteX11" fmla="*/ 201392 w 4992467"/>
              <a:gd name="connsiteY11" fmla="*/ 638175 h 2143125"/>
              <a:gd name="connsiteX12" fmla="*/ 258542 w 4992467"/>
              <a:gd name="connsiteY12" fmla="*/ 600075 h 2143125"/>
              <a:gd name="connsiteX13" fmla="*/ 315692 w 4992467"/>
              <a:gd name="connsiteY13" fmla="*/ 571500 h 2143125"/>
              <a:gd name="connsiteX14" fmla="*/ 344267 w 4992467"/>
              <a:gd name="connsiteY14" fmla="*/ 561975 h 2143125"/>
              <a:gd name="connsiteX15" fmla="*/ 401417 w 4992467"/>
              <a:gd name="connsiteY15" fmla="*/ 523875 h 2143125"/>
              <a:gd name="connsiteX16" fmla="*/ 429992 w 4992467"/>
              <a:gd name="connsiteY16" fmla="*/ 504825 h 2143125"/>
              <a:gd name="connsiteX17" fmla="*/ 458567 w 4992467"/>
              <a:gd name="connsiteY17" fmla="*/ 495300 h 2143125"/>
              <a:gd name="connsiteX18" fmla="*/ 487142 w 4992467"/>
              <a:gd name="connsiteY18" fmla="*/ 476250 h 2143125"/>
              <a:gd name="connsiteX19" fmla="*/ 544292 w 4992467"/>
              <a:gd name="connsiteY19" fmla="*/ 457200 h 2143125"/>
              <a:gd name="connsiteX20" fmla="*/ 649067 w 4992467"/>
              <a:gd name="connsiteY20" fmla="*/ 428625 h 2143125"/>
              <a:gd name="connsiteX21" fmla="*/ 830042 w 4992467"/>
              <a:gd name="connsiteY21" fmla="*/ 409575 h 2143125"/>
              <a:gd name="connsiteX22" fmla="*/ 925292 w 4992467"/>
              <a:gd name="connsiteY22" fmla="*/ 381000 h 2143125"/>
              <a:gd name="connsiteX23" fmla="*/ 953867 w 4992467"/>
              <a:gd name="connsiteY23" fmla="*/ 361950 h 2143125"/>
              <a:gd name="connsiteX24" fmla="*/ 1011017 w 4992467"/>
              <a:gd name="connsiteY24" fmla="*/ 342900 h 2143125"/>
              <a:gd name="connsiteX25" fmla="*/ 1096742 w 4992467"/>
              <a:gd name="connsiteY25" fmla="*/ 304800 h 2143125"/>
              <a:gd name="connsiteX26" fmla="*/ 1182467 w 4992467"/>
              <a:gd name="connsiteY26" fmla="*/ 285750 h 2143125"/>
              <a:gd name="connsiteX27" fmla="*/ 1220567 w 4992467"/>
              <a:gd name="connsiteY27" fmla="*/ 276225 h 2143125"/>
              <a:gd name="connsiteX28" fmla="*/ 1411067 w 4992467"/>
              <a:gd name="connsiteY28" fmla="*/ 266700 h 2143125"/>
              <a:gd name="connsiteX29" fmla="*/ 1458692 w 4992467"/>
              <a:gd name="connsiteY29" fmla="*/ 257175 h 2143125"/>
              <a:gd name="connsiteX30" fmla="*/ 1487267 w 4992467"/>
              <a:gd name="connsiteY30" fmla="*/ 247650 h 2143125"/>
              <a:gd name="connsiteX31" fmla="*/ 1544417 w 4992467"/>
              <a:gd name="connsiteY31" fmla="*/ 238125 h 2143125"/>
              <a:gd name="connsiteX32" fmla="*/ 1658717 w 4992467"/>
              <a:gd name="connsiteY32" fmla="*/ 247650 h 2143125"/>
              <a:gd name="connsiteX33" fmla="*/ 1868267 w 4992467"/>
              <a:gd name="connsiteY33" fmla="*/ 228600 h 2143125"/>
              <a:gd name="connsiteX34" fmla="*/ 1953992 w 4992467"/>
              <a:gd name="connsiteY34" fmla="*/ 200025 h 2143125"/>
              <a:gd name="connsiteX35" fmla="*/ 1982567 w 4992467"/>
              <a:gd name="connsiteY35" fmla="*/ 190500 h 2143125"/>
              <a:gd name="connsiteX36" fmla="*/ 2011142 w 4992467"/>
              <a:gd name="connsiteY36" fmla="*/ 171450 h 2143125"/>
              <a:gd name="connsiteX37" fmla="*/ 2068292 w 4992467"/>
              <a:gd name="connsiteY37" fmla="*/ 152400 h 2143125"/>
              <a:gd name="connsiteX38" fmla="*/ 2154017 w 4992467"/>
              <a:gd name="connsiteY38" fmla="*/ 114300 h 2143125"/>
              <a:gd name="connsiteX39" fmla="*/ 2496917 w 4992467"/>
              <a:gd name="connsiteY39" fmla="*/ 95250 h 2143125"/>
              <a:gd name="connsiteX40" fmla="*/ 2582642 w 4992467"/>
              <a:gd name="connsiteY40" fmla="*/ 66675 h 2143125"/>
              <a:gd name="connsiteX41" fmla="*/ 2611217 w 4992467"/>
              <a:gd name="connsiteY41" fmla="*/ 57150 h 2143125"/>
              <a:gd name="connsiteX42" fmla="*/ 2639792 w 4992467"/>
              <a:gd name="connsiteY42" fmla="*/ 38100 h 2143125"/>
              <a:gd name="connsiteX43" fmla="*/ 2696942 w 4992467"/>
              <a:gd name="connsiteY43" fmla="*/ 19050 h 2143125"/>
              <a:gd name="connsiteX44" fmla="*/ 2763617 w 4992467"/>
              <a:gd name="connsiteY44" fmla="*/ 0 h 2143125"/>
              <a:gd name="connsiteX45" fmla="*/ 2982692 w 4992467"/>
              <a:gd name="connsiteY45" fmla="*/ 9525 h 2143125"/>
              <a:gd name="connsiteX46" fmla="*/ 3039842 w 4992467"/>
              <a:gd name="connsiteY46" fmla="*/ 28575 h 2143125"/>
              <a:gd name="connsiteX47" fmla="*/ 3077942 w 4992467"/>
              <a:gd name="connsiteY47" fmla="*/ 38100 h 2143125"/>
              <a:gd name="connsiteX48" fmla="*/ 3135092 w 4992467"/>
              <a:gd name="connsiteY48" fmla="*/ 57150 h 2143125"/>
              <a:gd name="connsiteX49" fmla="*/ 3192242 w 4992467"/>
              <a:gd name="connsiteY49" fmla="*/ 76200 h 2143125"/>
              <a:gd name="connsiteX50" fmla="*/ 3220817 w 4992467"/>
              <a:gd name="connsiteY50" fmla="*/ 85725 h 2143125"/>
              <a:gd name="connsiteX51" fmla="*/ 3249392 w 4992467"/>
              <a:gd name="connsiteY51" fmla="*/ 95250 h 2143125"/>
              <a:gd name="connsiteX52" fmla="*/ 3363692 w 4992467"/>
              <a:gd name="connsiteY52" fmla="*/ 104775 h 2143125"/>
              <a:gd name="connsiteX53" fmla="*/ 3420842 w 4992467"/>
              <a:gd name="connsiteY53" fmla="*/ 133350 h 2143125"/>
              <a:gd name="connsiteX54" fmla="*/ 3449417 w 4992467"/>
              <a:gd name="connsiteY54" fmla="*/ 161925 h 2143125"/>
              <a:gd name="connsiteX55" fmla="*/ 3506567 w 4992467"/>
              <a:gd name="connsiteY55" fmla="*/ 200025 h 2143125"/>
              <a:gd name="connsiteX56" fmla="*/ 3535142 w 4992467"/>
              <a:gd name="connsiteY56" fmla="*/ 219075 h 2143125"/>
              <a:gd name="connsiteX57" fmla="*/ 3563717 w 4992467"/>
              <a:gd name="connsiteY57" fmla="*/ 247650 h 2143125"/>
              <a:gd name="connsiteX58" fmla="*/ 3620867 w 4992467"/>
              <a:gd name="connsiteY58" fmla="*/ 266700 h 2143125"/>
              <a:gd name="connsiteX59" fmla="*/ 3678017 w 4992467"/>
              <a:gd name="connsiteY59" fmla="*/ 295275 h 2143125"/>
              <a:gd name="connsiteX60" fmla="*/ 3706592 w 4992467"/>
              <a:gd name="connsiteY60" fmla="*/ 314325 h 2143125"/>
              <a:gd name="connsiteX61" fmla="*/ 3744692 w 4992467"/>
              <a:gd name="connsiteY61" fmla="*/ 323850 h 2143125"/>
              <a:gd name="connsiteX62" fmla="*/ 3887567 w 4992467"/>
              <a:gd name="connsiteY62" fmla="*/ 342900 h 2143125"/>
              <a:gd name="connsiteX63" fmla="*/ 3944717 w 4992467"/>
              <a:gd name="connsiteY63" fmla="*/ 361950 h 2143125"/>
              <a:gd name="connsiteX64" fmla="*/ 3973292 w 4992467"/>
              <a:gd name="connsiteY64" fmla="*/ 371475 h 2143125"/>
              <a:gd name="connsiteX65" fmla="*/ 4030442 w 4992467"/>
              <a:gd name="connsiteY65" fmla="*/ 419100 h 2143125"/>
              <a:gd name="connsiteX66" fmla="*/ 4087592 w 4992467"/>
              <a:gd name="connsiteY66" fmla="*/ 457200 h 2143125"/>
              <a:gd name="connsiteX67" fmla="*/ 4116167 w 4992467"/>
              <a:gd name="connsiteY67" fmla="*/ 476250 h 2143125"/>
              <a:gd name="connsiteX68" fmla="*/ 4173317 w 4992467"/>
              <a:gd name="connsiteY68" fmla="*/ 514350 h 2143125"/>
              <a:gd name="connsiteX69" fmla="*/ 4201892 w 4992467"/>
              <a:gd name="connsiteY69" fmla="*/ 533400 h 2143125"/>
              <a:gd name="connsiteX70" fmla="*/ 4230467 w 4992467"/>
              <a:gd name="connsiteY70" fmla="*/ 542925 h 2143125"/>
              <a:gd name="connsiteX71" fmla="*/ 4259042 w 4992467"/>
              <a:gd name="connsiteY71" fmla="*/ 571500 h 2143125"/>
              <a:gd name="connsiteX72" fmla="*/ 4316192 w 4992467"/>
              <a:gd name="connsiteY72" fmla="*/ 600075 h 2143125"/>
              <a:gd name="connsiteX73" fmla="*/ 4344767 w 4992467"/>
              <a:gd name="connsiteY73" fmla="*/ 628650 h 2143125"/>
              <a:gd name="connsiteX74" fmla="*/ 4373342 w 4992467"/>
              <a:gd name="connsiteY74" fmla="*/ 638175 h 2143125"/>
              <a:gd name="connsiteX75" fmla="*/ 4459067 w 4992467"/>
              <a:gd name="connsiteY75" fmla="*/ 695325 h 2143125"/>
              <a:gd name="connsiteX76" fmla="*/ 4487642 w 4992467"/>
              <a:gd name="connsiteY76" fmla="*/ 714375 h 2143125"/>
              <a:gd name="connsiteX77" fmla="*/ 4516217 w 4992467"/>
              <a:gd name="connsiteY77" fmla="*/ 733425 h 2143125"/>
              <a:gd name="connsiteX78" fmla="*/ 4601942 w 4992467"/>
              <a:gd name="connsiteY78" fmla="*/ 809625 h 2143125"/>
              <a:gd name="connsiteX79" fmla="*/ 4630517 w 4992467"/>
              <a:gd name="connsiteY79" fmla="*/ 819150 h 2143125"/>
              <a:gd name="connsiteX80" fmla="*/ 4687667 w 4992467"/>
              <a:gd name="connsiteY80" fmla="*/ 857250 h 2143125"/>
              <a:gd name="connsiteX81" fmla="*/ 4754342 w 4992467"/>
              <a:gd name="connsiteY81" fmla="*/ 876300 h 2143125"/>
              <a:gd name="connsiteX82" fmla="*/ 4782917 w 4992467"/>
              <a:gd name="connsiteY82" fmla="*/ 885825 h 2143125"/>
              <a:gd name="connsiteX83" fmla="*/ 4849592 w 4992467"/>
              <a:gd name="connsiteY83" fmla="*/ 904875 h 2143125"/>
              <a:gd name="connsiteX84" fmla="*/ 4878167 w 4992467"/>
              <a:gd name="connsiteY84" fmla="*/ 923925 h 2143125"/>
              <a:gd name="connsiteX85" fmla="*/ 4906742 w 4992467"/>
              <a:gd name="connsiteY85" fmla="*/ 933450 h 2143125"/>
              <a:gd name="connsiteX86" fmla="*/ 4963892 w 4992467"/>
              <a:gd name="connsiteY86" fmla="*/ 971550 h 2143125"/>
              <a:gd name="connsiteX87" fmla="*/ 4992467 w 4992467"/>
              <a:gd name="connsiteY87" fmla="*/ 1008111 h 2143125"/>
              <a:gd name="connsiteX88" fmla="*/ 4220942 w 4992467"/>
              <a:gd name="connsiteY88" fmla="*/ 2038350 h 2143125"/>
              <a:gd name="connsiteX89" fmla="*/ 4154267 w 4992467"/>
              <a:gd name="connsiteY89" fmla="*/ 2114550 h 2143125"/>
              <a:gd name="connsiteX90" fmla="*/ 4106642 w 4992467"/>
              <a:gd name="connsiteY90" fmla="*/ 2124075 h 2143125"/>
              <a:gd name="connsiteX91" fmla="*/ 3906617 w 4992467"/>
              <a:gd name="connsiteY91" fmla="*/ 2143125 h 2143125"/>
              <a:gd name="connsiteX92" fmla="*/ 3458942 w 4992467"/>
              <a:gd name="connsiteY92" fmla="*/ 2124075 h 2143125"/>
              <a:gd name="connsiteX93" fmla="*/ 3344642 w 4992467"/>
              <a:gd name="connsiteY93" fmla="*/ 2095500 h 2143125"/>
              <a:gd name="connsiteX94" fmla="*/ 3297017 w 4992467"/>
              <a:gd name="connsiteY94" fmla="*/ 2085975 h 2143125"/>
              <a:gd name="connsiteX95" fmla="*/ 3068417 w 4992467"/>
              <a:gd name="connsiteY95" fmla="*/ 2095500 h 2143125"/>
              <a:gd name="connsiteX96" fmla="*/ 3030317 w 4992467"/>
              <a:gd name="connsiteY96" fmla="*/ 2105025 h 2143125"/>
              <a:gd name="connsiteX97" fmla="*/ 2925542 w 4992467"/>
              <a:gd name="connsiteY97" fmla="*/ 2114550 h 2143125"/>
              <a:gd name="connsiteX98" fmla="*/ 2858867 w 4992467"/>
              <a:gd name="connsiteY98" fmla="*/ 2124075 h 2143125"/>
              <a:gd name="connsiteX99" fmla="*/ 2011142 w 4992467"/>
              <a:gd name="connsiteY99" fmla="*/ 2114550 h 2143125"/>
              <a:gd name="connsiteX100" fmla="*/ 1887317 w 4992467"/>
              <a:gd name="connsiteY100" fmla="*/ 2095500 h 2143125"/>
              <a:gd name="connsiteX101" fmla="*/ 1639667 w 4992467"/>
              <a:gd name="connsiteY101" fmla="*/ 2085975 h 2143125"/>
              <a:gd name="connsiteX102" fmla="*/ 1553942 w 4992467"/>
              <a:gd name="connsiteY102" fmla="*/ 2076450 h 2143125"/>
              <a:gd name="connsiteX103" fmla="*/ 1525367 w 4992467"/>
              <a:gd name="connsiteY103" fmla="*/ 2066925 h 2143125"/>
              <a:gd name="connsiteX104" fmla="*/ 687167 w 4992467"/>
              <a:gd name="connsiteY104" fmla="*/ 2085975 h 2143125"/>
              <a:gd name="connsiteX105" fmla="*/ 620492 w 4992467"/>
              <a:gd name="connsiteY105" fmla="*/ 2076450 h 2143125"/>
              <a:gd name="connsiteX106" fmla="*/ 572867 w 4992467"/>
              <a:gd name="connsiteY10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506192 w 4992467"/>
              <a:gd name="connsiteY4" fmla="*/ 1905000 h 2143125"/>
              <a:gd name="connsiteX5" fmla="*/ 1367 w 4992467"/>
              <a:gd name="connsiteY5" fmla="*/ 809625 h 2143125"/>
              <a:gd name="connsiteX6" fmla="*/ 68042 w 4992467"/>
              <a:gd name="connsiteY6" fmla="*/ 733425 h 2143125"/>
              <a:gd name="connsiteX7" fmla="*/ 96617 w 4992467"/>
              <a:gd name="connsiteY7" fmla="*/ 714375 h 2143125"/>
              <a:gd name="connsiteX8" fmla="*/ 125192 w 4992467"/>
              <a:gd name="connsiteY8" fmla="*/ 695325 h 2143125"/>
              <a:gd name="connsiteX9" fmla="*/ 172817 w 4992467"/>
              <a:gd name="connsiteY9" fmla="*/ 647700 h 2143125"/>
              <a:gd name="connsiteX10" fmla="*/ 201392 w 4992467"/>
              <a:gd name="connsiteY10" fmla="*/ 638175 h 2143125"/>
              <a:gd name="connsiteX11" fmla="*/ 258542 w 4992467"/>
              <a:gd name="connsiteY11" fmla="*/ 600075 h 2143125"/>
              <a:gd name="connsiteX12" fmla="*/ 315692 w 4992467"/>
              <a:gd name="connsiteY12" fmla="*/ 571500 h 2143125"/>
              <a:gd name="connsiteX13" fmla="*/ 344267 w 4992467"/>
              <a:gd name="connsiteY13" fmla="*/ 561975 h 2143125"/>
              <a:gd name="connsiteX14" fmla="*/ 401417 w 4992467"/>
              <a:gd name="connsiteY14" fmla="*/ 523875 h 2143125"/>
              <a:gd name="connsiteX15" fmla="*/ 429992 w 4992467"/>
              <a:gd name="connsiteY15" fmla="*/ 504825 h 2143125"/>
              <a:gd name="connsiteX16" fmla="*/ 458567 w 4992467"/>
              <a:gd name="connsiteY16" fmla="*/ 495300 h 2143125"/>
              <a:gd name="connsiteX17" fmla="*/ 487142 w 4992467"/>
              <a:gd name="connsiteY17" fmla="*/ 476250 h 2143125"/>
              <a:gd name="connsiteX18" fmla="*/ 544292 w 4992467"/>
              <a:gd name="connsiteY18" fmla="*/ 457200 h 2143125"/>
              <a:gd name="connsiteX19" fmla="*/ 649067 w 4992467"/>
              <a:gd name="connsiteY19" fmla="*/ 428625 h 2143125"/>
              <a:gd name="connsiteX20" fmla="*/ 830042 w 4992467"/>
              <a:gd name="connsiteY20" fmla="*/ 409575 h 2143125"/>
              <a:gd name="connsiteX21" fmla="*/ 925292 w 4992467"/>
              <a:gd name="connsiteY21" fmla="*/ 381000 h 2143125"/>
              <a:gd name="connsiteX22" fmla="*/ 953867 w 4992467"/>
              <a:gd name="connsiteY22" fmla="*/ 361950 h 2143125"/>
              <a:gd name="connsiteX23" fmla="*/ 1011017 w 4992467"/>
              <a:gd name="connsiteY23" fmla="*/ 342900 h 2143125"/>
              <a:gd name="connsiteX24" fmla="*/ 1096742 w 4992467"/>
              <a:gd name="connsiteY24" fmla="*/ 304800 h 2143125"/>
              <a:gd name="connsiteX25" fmla="*/ 1182467 w 4992467"/>
              <a:gd name="connsiteY25" fmla="*/ 285750 h 2143125"/>
              <a:gd name="connsiteX26" fmla="*/ 1220567 w 4992467"/>
              <a:gd name="connsiteY26" fmla="*/ 276225 h 2143125"/>
              <a:gd name="connsiteX27" fmla="*/ 1411067 w 4992467"/>
              <a:gd name="connsiteY27" fmla="*/ 266700 h 2143125"/>
              <a:gd name="connsiteX28" fmla="*/ 1458692 w 4992467"/>
              <a:gd name="connsiteY28" fmla="*/ 257175 h 2143125"/>
              <a:gd name="connsiteX29" fmla="*/ 1487267 w 4992467"/>
              <a:gd name="connsiteY29" fmla="*/ 247650 h 2143125"/>
              <a:gd name="connsiteX30" fmla="*/ 1544417 w 4992467"/>
              <a:gd name="connsiteY30" fmla="*/ 238125 h 2143125"/>
              <a:gd name="connsiteX31" fmla="*/ 1658717 w 4992467"/>
              <a:gd name="connsiteY31" fmla="*/ 247650 h 2143125"/>
              <a:gd name="connsiteX32" fmla="*/ 1868267 w 4992467"/>
              <a:gd name="connsiteY32" fmla="*/ 228600 h 2143125"/>
              <a:gd name="connsiteX33" fmla="*/ 1953992 w 4992467"/>
              <a:gd name="connsiteY33" fmla="*/ 200025 h 2143125"/>
              <a:gd name="connsiteX34" fmla="*/ 1982567 w 4992467"/>
              <a:gd name="connsiteY34" fmla="*/ 190500 h 2143125"/>
              <a:gd name="connsiteX35" fmla="*/ 2011142 w 4992467"/>
              <a:gd name="connsiteY35" fmla="*/ 171450 h 2143125"/>
              <a:gd name="connsiteX36" fmla="*/ 2068292 w 4992467"/>
              <a:gd name="connsiteY36" fmla="*/ 152400 h 2143125"/>
              <a:gd name="connsiteX37" fmla="*/ 2154017 w 4992467"/>
              <a:gd name="connsiteY37" fmla="*/ 114300 h 2143125"/>
              <a:gd name="connsiteX38" fmla="*/ 2496917 w 4992467"/>
              <a:gd name="connsiteY38" fmla="*/ 95250 h 2143125"/>
              <a:gd name="connsiteX39" fmla="*/ 2582642 w 4992467"/>
              <a:gd name="connsiteY39" fmla="*/ 66675 h 2143125"/>
              <a:gd name="connsiteX40" fmla="*/ 2611217 w 4992467"/>
              <a:gd name="connsiteY40" fmla="*/ 57150 h 2143125"/>
              <a:gd name="connsiteX41" fmla="*/ 2639792 w 4992467"/>
              <a:gd name="connsiteY41" fmla="*/ 38100 h 2143125"/>
              <a:gd name="connsiteX42" fmla="*/ 2696942 w 4992467"/>
              <a:gd name="connsiteY42" fmla="*/ 19050 h 2143125"/>
              <a:gd name="connsiteX43" fmla="*/ 2763617 w 4992467"/>
              <a:gd name="connsiteY43" fmla="*/ 0 h 2143125"/>
              <a:gd name="connsiteX44" fmla="*/ 2982692 w 4992467"/>
              <a:gd name="connsiteY44" fmla="*/ 9525 h 2143125"/>
              <a:gd name="connsiteX45" fmla="*/ 3039842 w 4992467"/>
              <a:gd name="connsiteY45" fmla="*/ 28575 h 2143125"/>
              <a:gd name="connsiteX46" fmla="*/ 3077942 w 4992467"/>
              <a:gd name="connsiteY46" fmla="*/ 38100 h 2143125"/>
              <a:gd name="connsiteX47" fmla="*/ 3135092 w 4992467"/>
              <a:gd name="connsiteY47" fmla="*/ 57150 h 2143125"/>
              <a:gd name="connsiteX48" fmla="*/ 3192242 w 4992467"/>
              <a:gd name="connsiteY48" fmla="*/ 76200 h 2143125"/>
              <a:gd name="connsiteX49" fmla="*/ 3220817 w 4992467"/>
              <a:gd name="connsiteY49" fmla="*/ 85725 h 2143125"/>
              <a:gd name="connsiteX50" fmla="*/ 3249392 w 4992467"/>
              <a:gd name="connsiteY50" fmla="*/ 95250 h 2143125"/>
              <a:gd name="connsiteX51" fmla="*/ 3363692 w 4992467"/>
              <a:gd name="connsiteY51" fmla="*/ 104775 h 2143125"/>
              <a:gd name="connsiteX52" fmla="*/ 3420842 w 4992467"/>
              <a:gd name="connsiteY52" fmla="*/ 133350 h 2143125"/>
              <a:gd name="connsiteX53" fmla="*/ 3449417 w 4992467"/>
              <a:gd name="connsiteY53" fmla="*/ 161925 h 2143125"/>
              <a:gd name="connsiteX54" fmla="*/ 3506567 w 4992467"/>
              <a:gd name="connsiteY54" fmla="*/ 200025 h 2143125"/>
              <a:gd name="connsiteX55" fmla="*/ 3535142 w 4992467"/>
              <a:gd name="connsiteY55" fmla="*/ 219075 h 2143125"/>
              <a:gd name="connsiteX56" fmla="*/ 3563717 w 4992467"/>
              <a:gd name="connsiteY56" fmla="*/ 247650 h 2143125"/>
              <a:gd name="connsiteX57" fmla="*/ 3620867 w 4992467"/>
              <a:gd name="connsiteY57" fmla="*/ 266700 h 2143125"/>
              <a:gd name="connsiteX58" fmla="*/ 3678017 w 4992467"/>
              <a:gd name="connsiteY58" fmla="*/ 295275 h 2143125"/>
              <a:gd name="connsiteX59" fmla="*/ 3706592 w 4992467"/>
              <a:gd name="connsiteY59" fmla="*/ 314325 h 2143125"/>
              <a:gd name="connsiteX60" fmla="*/ 3744692 w 4992467"/>
              <a:gd name="connsiteY60" fmla="*/ 323850 h 2143125"/>
              <a:gd name="connsiteX61" fmla="*/ 3887567 w 4992467"/>
              <a:gd name="connsiteY61" fmla="*/ 342900 h 2143125"/>
              <a:gd name="connsiteX62" fmla="*/ 3944717 w 4992467"/>
              <a:gd name="connsiteY62" fmla="*/ 361950 h 2143125"/>
              <a:gd name="connsiteX63" fmla="*/ 3973292 w 4992467"/>
              <a:gd name="connsiteY63" fmla="*/ 371475 h 2143125"/>
              <a:gd name="connsiteX64" fmla="*/ 4030442 w 4992467"/>
              <a:gd name="connsiteY64" fmla="*/ 419100 h 2143125"/>
              <a:gd name="connsiteX65" fmla="*/ 4087592 w 4992467"/>
              <a:gd name="connsiteY65" fmla="*/ 457200 h 2143125"/>
              <a:gd name="connsiteX66" fmla="*/ 4116167 w 4992467"/>
              <a:gd name="connsiteY66" fmla="*/ 476250 h 2143125"/>
              <a:gd name="connsiteX67" fmla="*/ 4173317 w 4992467"/>
              <a:gd name="connsiteY67" fmla="*/ 514350 h 2143125"/>
              <a:gd name="connsiteX68" fmla="*/ 4201892 w 4992467"/>
              <a:gd name="connsiteY68" fmla="*/ 533400 h 2143125"/>
              <a:gd name="connsiteX69" fmla="*/ 4230467 w 4992467"/>
              <a:gd name="connsiteY69" fmla="*/ 542925 h 2143125"/>
              <a:gd name="connsiteX70" fmla="*/ 4259042 w 4992467"/>
              <a:gd name="connsiteY70" fmla="*/ 571500 h 2143125"/>
              <a:gd name="connsiteX71" fmla="*/ 4316192 w 4992467"/>
              <a:gd name="connsiteY71" fmla="*/ 600075 h 2143125"/>
              <a:gd name="connsiteX72" fmla="*/ 4344767 w 4992467"/>
              <a:gd name="connsiteY72" fmla="*/ 628650 h 2143125"/>
              <a:gd name="connsiteX73" fmla="*/ 4373342 w 4992467"/>
              <a:gd name="connsiteY73" fmla="*/ 638175 h 2143125"/>
              <a:gd name="connsiteX74" fmla="*/ 4459067 w 4992467"/>
              <a:gd name="connsiteY74" fmla="*/ 695325 h 2143125"/>
              <a:gd name="connsiteX75" fmla="*/ 4487642 w 4992467"/>
              <a:gd name="connsiteY75" fmla="*/ 714375 h 2143125"/>
              <a:gd name="connsiteX76" fmla="*/ 4516217 w 4992467"/>
              <a:gd name="connsiteY76" fmla="*/ 733425 h 2143125"/>
              <a:gd name="connsiteX77" fmla="*/ 4601942 w 4992467"/>
              <a:gd name="connsiteY77" fmla="*/ 809625 h 2143125"/>
              <a:gd name="connsiteX78" fmla="*/ 4630517 w 4992467"/>
              <a:gd name="connsiteY78" fmla="*/ 819150 h 2143125"/>
              <a:gd name="connsiteX79" fmla="*/ 4687667 w 4992467"/>
              <a:gd name="connsiteY79" fmla="*/ 857250 h 2143125"/>
              <a:gd name="connsiteX80" fmla="*/ 4754342 w 4992467"/>
              <a:gd name="connsiteY80" fmla="*/ 876300 h 2143125"/>
              <a:gd name="connsiteX81" fmla="*/ 4782917 w 4992467"/>
              <a:gd name="connsiteY81" fmla="*/ 885825 h 2143125"/>
              <a:gd name="connsiteX82" fmla="*/ 4849592 w 4992467"/>
              <a:gd name="connsiteY82" fmla="*/ 904875 h 2143125"/>
              <a:gd name="connsiteX83" fmla="*/ 4878167 w 4992467"/>
              <a:gd name="connsiteY83" fmla="*/ 923925 h 2143125"/>
              <a:gd name="connsiteX84" fmla="*/ 4906742 w 4992467"/>
              <a:gd name="connsiteY84" fmla="*/ 933450 h 2143125"/>
              <a:gd name="connsiteX85" fmla="*/ 4963892 w 4992467"/>
              <a:gd name="connsiteY85" fmla="*/ 971550 h 2143125"/>
              <a:gd name="connsiteX86" fmla="*/ 4992467 w 4992467"/>
              <a:gd name="connsiteY86" fmla="*/ 1008111 h 2143125"/>
              <a:gd name="connsiteX87" fmla="*/ 4220942 w 4992467"/>
              <a:gd name="connsiteY87" fmla="*/ 2038350 h 2143125"/>
              <a:gd name="connsiteX88" fmla="*/ 4154267 w 4992467"/>
              <a:gd name="connsiteY88" fmla="*/ 2114550 h 2143125"/>
              <a:gd name="connsiteX89" fmla="*/ 4106642 w 4992467"/>
              <a:gd name="connsiteY89" fmla="*/ 2124075 h 2143125"/>
              <a:gd name="connsiteX90" fmla="*/ 3906617 w 4992467"/>
              <a:gd name="connsiteY90" fmla="*/ 2143125 h 2143125"/>
              <a:gd name="connsiteX91" fmla="*/ 3458942 w 4992467"/>
              <a:gd name="connsiteY91" fmla="*/ 2124075 h 2143125"/>
              <a:gd name="connsiteX92" fmla="*/ 3344642 w 4992467"/>
              <a:gd name="connsiteY92" fmla="*/ 2095500 h 2143125"/>
              <a:gd name="connsiteX93" fmla="*/ 3297017 w 4992467"/>
              <a:gd name="connsiteY93" fmla="*/ 2085975 h 2143125"/>
              <a:gd name="connsiteX94" fmla="*/ 3068417 w 4992467"/>
              <a:gd name="connsiteY94" fmla="*/ 2095500 h 2143125"/>
              <a:gd name="connsiteX95" fmla="*/ 3030317 w 4992467"/>
              <a:gd name="connsiteY95" fmla="*/ 2105025 h 2143125"/>
              <a:gd name="connsiteX96" fmla="*/ 2925542 w 4992467"/>
              <a:gd name="connsiteY96" fmla="*/ 2114550 h 2143125"/>
              <a:gd name="connsiteX97" fmla="*/ 2858867 w 4992467"/>
              <a:gd name="connsiteY97" fmla="*/ 2124075 h 2143125"/>
              <a:gd name="connsiteX98" fmla="*/ 2011142 w 4992467"/>
              <a:gd name="connsiteY98" fmla="*/ 2114550 h 2143125"/>
              <a:gd name="connsiteX99" fmla="*/ 1887317 w 4992467"/>
              <a:gd name="connsiteY99" fmla="*/ 2095500 h 2143125"/>
              <a:gd name="connsiteX100" fmla="*/ 1639667 w 4992467"/>
              <a:gd name="connsiteY100" fmla="*/ 2085975 h 2143125"/>
              <a:gd name="connsiteX101" fmla="*/ 1553942 w 4992467"/>
              <a:gd name="connsiteY101" fmla="*/ 2076450 h 2143125"/>
              <a:gd name="connsiteX102" fmla="*/ 1525367 w 4992467"/>
              <a:gd name="connsiteY102" fmla="*/ 2066925 h 2143125"/>
              <a:gd name="connsiteX103" fmla="*/ 687167 w 4992467"/>
              <a:gd name="connsiteY103" fmla="*/ 2085975 h 2143125"/>
              <a:gd name="connsiteX104" fmla="*/ 620492 w 4992467"/>
              <a:gd name="connsiteY104" fmla="*/ 2076450 h 2143125"/>
              <a:gd name="connsiteX105" fmla="*/ 572867 w 4992467"/>
              <a:gd name="connsiteY10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515717 w 4992467"/>
              <a:gd name="connsiteY3" fmla="*/ 1933575 h 2143125"/>
              <a:gd name="connsiteX4" fmla="*/ 1367 w 4992467"/>
              <a:gd name="connsiteY4" fmla="*/ 809625 h 2143125"/>
              <a:gd name="connsiteX5" fmla="*/ 68042 w 4992467"/>
              <a:gd name="connsiteY5" fmla="*/ 733425 h 2143125"/>
              <a:gd name="connsiteX6" fmla="*/ 96617 w 4992467"/>
              <a:gd name="connsiteY6" fmla="*/ 714375 h 2143125"/>
              <a:gd name="connsiteX7" fmla="*/ 125192 w 4992467"/>
              <a:gd name="connsiteY7" fmla="*/ 695325 h 2143125"/>
              <a:gd name="connsiteX8" fmla="*/ 172817 w 4992467"/>
              <a:gd name="connsiteY8" fmla="*/ 647700 h 2143125"/>
              <a:gd name="connsiteX9" fmla="*/ 201392 w 4992467"/>
              <a:gd name="connsiteY9" fmla="*/ 638175 h 2143125"/>
              <a:gd name="connsiteX10" fmla="*/ 258542 w 4992467"/>
              <a:gd name="connsiteY10" fmla="*/ 600075 h 2143125"/>
              <a:gd name="connsiteX11" fmla="*/ 315692 w 4992467"/>
              <a:gd name="connsiteY11" fmla="*/ 571500 h 2143125"/>
              <a:gd name="connsiteX12" fmla="*/ 344267 w 4992467"/>
              <a:gd name="connsiteY12" fmla="*/ 561975 h 2143125"/>
              <a:gd name="connsiteX13" fmla="*/ 401417 w 4992467"/>
              <a:gd name="connsiteY13" fmla="*/ 523875 h 2143125"/>
              <a:gd name="connsiteX14" fmla="*/ 429992 w 4992467"/>
              <a:gd name="connsiteY14" fmla="*/ 504825 h 2143125"/>
              <a:gd name="connsiteX15" fmla="*/ 458567 w 4992467"/>
              <a:gd name="connsiteY15" fmla="*/ 495300 h 2143125"/>
              <a:gd name="connsiteX16" fmla="*/ 487142 w 4992467"/>
              <a:gd name="connsiteY16" fmla="*/ 476250 h 2143125"/>
              <a:gd name="connsiteX17" fmla="*/ 544292 w 4992467"/>
              <a:gd name="connsiteY17" fmla="*/ 457200 h 2143125"/>
              <a:gd name="connsiteX18" fmla="*/ 649067 w 4992467"/>
              <a:gd name="connsiteY18" fmla="*/ 428625 h 2143125"/>
              <a:gd name="connsiteX19" fmla="*/ 830042 w 4992467"/>
              <a:gd name="connsiteY19" fmla="*/ 409575 h 2143125"/>
              <a:gd name="connsiteX20" fmla="*/ 925292 w 4992467"/>
              <a:gd name="connsiteY20" fmla="*/ 381000 h 2143125"/>
              <a:gd name="connsiteX21" fmla="*/ 953867 w 4992467"/>
              <a:gd name="connsiteY21" fmla="*/ 361950 h 2143125"/>
              <a:gd name="connsiteX22" fmla="*/ 1011017 w 4992467"/>
              <a:gd name="connsiteY22" fmla="*/ 342900 h 2143125"/>
              <a:gd name="connsiteX23" fmla="*/ 1096742 w 4992467"/>
              <a:gd name="connsiteY23" fmla="*/ 304800 h 2143125"/>
              <a:gd name="connsiteX24" fmla="*/ 1182467 w 4992467"/>
              <a:gd name="connsiteY24" fmla="*/ 285750 h 2143125"/>
              <a:gd name="connsiteX25" fmla="*/ 1220567 w 4992467"/>
              <a:gd name="connsiteY25" fmla="*/ 276225 h 2143125"/>
              <a:gd name="connsiteX26" fmla="*/ 1411067 w 4992467"/>
              <a:gd name="connsiteY26" fmla="*/ 266700 h 2143125"/>
              <a:gd name="connsiteX27" fmla="*/ 1458692 w 4992467"/>
              <a:gd name="connsiteY27" fmla="*/ 257175 h 2143125"/>
              <a:gd name="connsiteX28" fmla="*/ 1487267 w 4992467"/>
              <a:gd name="connsiteY28" fmla="*/ 247650 h 2143125"/>
              <a:gd name="connsiteX29" fmla="*/ 1544417 w 4992467"/>
              <a:gd name="connsiteY29" fmla="*/ 238125 h 2143125"/>
              <a:gd name="connsiteX30" fmla="*/ 1658717 w 4992467"/>
              <a:gd name="connsiteY30" fmla="*/ 247650 h 2143125"/>
              <a:gd name="connsiteX31" fmla="*/ 1868267 w 4992467"/>
              <a:gd name="connsiteY31" fmla="*/ 228600 h 2143125"/>
              <a:gd name="connsiteX32" fmla="*/ 1953992 w 4992467"/>
              <a:gd name="connsiteY32" fmla="*/ 200025 h 2143125"/>
              <a:gd name="connsiteX33" fmla="*/ 1982567 w 4992467"/>
              <a:gd name="connsiteY33" fmla="*/ 190500 h 2143125"/>
              <a:gd name="connsiteX34" fmla="*/ 2011142 w 4992467"/>
              <a:gd name="connsiteY34" fmla="*/ 171450 h 2143125"/>
              <a:gd name="connsiteX35" fmla="*/ 2068292 w 4992467"/>
              <a:gd name="connsiteY35" fmla="*/ 152400 h 2143125"/>
              <a:gd name="connsiteX36" fmla="*/ 2154017 w 4992467"/>
              <a:gd name="connsiteY36" fmla="*/ 114300 h 2143125"/>
              <a:gd name="connsiteX37" fmla="*/ 2496917 w 4992467"/>
              <a:gd name="connsiteY37" fmla="*/ 95250 h 2143125"/>
              <a:gd name="connsiteX38" fmla="*/ 2582642 w 4992467"/>
              <a:gd name="connsiteY38" fmla="*/ 66675 h 2143125"/>
              <a:gd name="connsiteX39" fmla="*/ 2611217 w 4992467"/>
              <a:gd name="connsiteY39" fmla="*/ 57150 h 2143125"/>
              <a:gd name="connsiteX40" fmla="*/ 2639792 w 4992467"/>
              <a:gd name="connsiteY40" fmla="*/ 38100 h 2143125"/>
              <a:gd name="connsiteX41" fmla="*/ 2696942 w 4992467"/>
              <a:gd name="connsiteY41" fmla="*/ 19050 h 2143125"/>
              <a:gd name="connsiteX42" fmla="*/ 2763617 w 4992467"/>
              <a:gd name="connsiteY42" fmla="*/ 0 h 2143125"/>
              <a:gd name="connsiteX43" fmla="*/ 2982692 w 4992467"/>
              <a:gd name="connsiteY43" fmla="*/ 9525 h 2143125"/>
              <a:gd name="connsiteX44" fmla="*/ 3039842 w 4992467"/>
              <a:gd name="connsiteY44" fmla="*/ 28575 h 2143125"/>
              <a:gd name="connsiteX45" fmla="*/ 3077942 w 4992467"/>
              <a:gd name="connsiteY45" fmla="*/ 38100 h 2143125"/>
              <a:gd name="connsiteX46" fmla="*/ 3135092 w 4992467"/>
              <a:gd name="connsiteY46" fmla="*/ 57150 h 2143125"/>
              <a:gd name="connsiteX47" fmla="*/ 3192242 w 4992467"/>
              <a:gd name="connsiteY47" fmla="*/ 76200 h 2143125"/>
              <a:gd name="connsiteX48" fmla="*/ 3220817 w 4992467"/>
              <a:gd name="connsiteY48" fmla="*/ 85725 h 2143125"/>
              <a:gd name="connsiteX49" fmla="*/ 3249392 w 4992467"/>
              <a:gd name="connsiteY49" fmla="*/ 95250 h 2143125"/>
              <a:gd name="connsiteX50" fmla="*/ 3363692 w 4992467"/>
              <a:gd name="connsiteY50" fmla="*/ 104775 h 2143125"/>
              <a:gd name="connsiteX51" fmla="*/ 3420842 w 4992467"/>
              <a:gd name="connsiteY51" fmla="*/ 133350 h 2143125"/>
              <a:gd name="connsiteX52" fmla="*/ 3449417 w 4992467"/>
              <a:gd name="connsiteY52" fmla="*/ 161925 h 2143125"/>
              <a:gd name="connsiteX53" fmla="*/ 3506567 w 4992467"/>
              <a:gd name="connsiteY53" fmla="*/ 200025 h 2143125"/>
              <a:gd name="connsiteX54" fmla="*/ 3535142 w 4992467"/>
              <a:gd name="connsiteY54" fmla="*/ 219075 h 2143125"/>
              <a:gd name="connsiteX55" fmla="*/ 3563717 w 4992467"/>
              <a:gd name="connsiteY55" fmla="*/ 247650 h 2143125"/>
              <a:gd name="connsiteX56" fmla="*/ 3620867 w 4992467"/>
              <a:gd name="connsiteY56" fmla="*/ 266700 h 2143125"/>
              <a:gd name="connsiteX57" fmla="*/ 3678017 w 4992467"/>
              <a:gd name="connsiteY57" fmla="*/ 295275 h 2143125"/>
              <a:gd name="connsiteX58" fmla="*/ 3706592 w 4992467"/>
              <a:gd name="connsiteY58" fmla="*/ 314325 h 2143125"/>
              <a:gd name="connsiteX59" fmla="*/ 3744692 w 4992467"/>
              <a:gd name="connsiteY59" fmla="*/ 323850 h 2143125"/>
              <a:gd name="connsiteX60" fmla="*/ 3887567 w 4992467"/>
              <a:gd name="connsiteY60" fmla="*/ 342900 h 2143125"/>
              <a:gd name="connsiteX61" fmla="*/ 3944717 w 4992467"/>
              <a:gd name="connsiteY61" fmla="*/ 361950 h 2143125"/>
              <a:gd name="connsiteX62" fmla="*/ 3973292 w 4992467"/>
              <a:gd name="connsiteY62" fmla="*/ 371475 h 2143125"/>
              <a:gd name="connsiteX63" fmla="*/ 4030442 w 4992467"/>
              <a:gd name="connsiteY63" fmla="*/ 419100 h 2143125"/>
              <a:gd name="connsiteX64" fmla="*/ 4087592 w 4992467"/>
              <a:gd name="connsiteY64" fmla="*/ 457200 h 2143125"/>
              <a:gd name="connsiteX65" fmla="*/ 4116167 w 4992467"/>
              <a:gd name="connsiteY65" fmla="*/ 476250 h 2143125"/>
              <a:gd name="connsiteX66" fmla="*/ 4173317 w 4992467"/>
              <a:gd name="connsiteY66" fmla="*/ 514350 h 2143125"/>
              <a:gd name="connsiteX67" fmla="*/ 4201892 w 4992467"/>
              <a:gd name="connsiteY67" fmla="*/ 533400 h 2143125"/>
              <a:gd name="connsiteX68" fmla="*/ 4230467 w 4992467"/>
              <a:gd name="connsiteY68" fmla="*/ 542925 h 2143125"/>
              <a:gd name="connsiteX69" fmla="*/ 4259042 w 4992467"/>
              <a:gd name="connsiteY69" fmla="*/ 571500 h 2143125"/>
              <a:gd name="connsiteX70" fmla="*/ 4316192 w 4992467"/>
              <a:gd name="connsiteY70" fmla="*/ 600075 h 2143125"/>
              <a:gd name="connsiteX71" fmla="*/ 4344767 w 4992467"/>
              <a:gd name="connsiteY71" fmla="*/ 628650 h 2143125"/>
              <a:gd name="connsiteX72" fmla="*/ 4373342 w 4992467"/>
              <a:gd name="connsiteY72" fmla="*/ 638175 h 2143125"/>
              <a:gd name="connsiteX73" fmla="*/ 4459067 w 4992467"/>
              <a:gd name="connsiteY73" fmla="*/ 695325 h 2143125"/>
              <a:gd name="connsiteX74" fmla="*/ 4487642 w 4992467"/>
              <a:gd name="connsiteY74" fmla="*/ 714375 h 2143125"/>
              <a:gd name="connsiteX75" fmla="*/ 4516217 w 4992467"/>
              <a:gd name="connsiteY75" fmla="*/ 733425 h 2143125"/>
              <a:gd name="connsiteX76" fmla="*/ 4601942 w 4992467"/>
              <a:gd name="connsiteY76" fmla="*/ 809625 h 2143125"/>
              <a:gd name="connsiteX77" fmla="*/ 4630517 w 4992467"/>
              <a:gd name="connsiteY77" fmla="*/ 819150 h 2143125"/>
              <a:gd name="connsiteX78" fmla="*/ 4687667 w 4992467"/>
              <a:gd name="connsiteY78" fmla="*/ 857250 h 2143125"/>
              <a:gd name="connsiteX79" fmla="*/ 4754342 w 4992467"/>
              <a:gd name="connsiteY79" fmla="*/ 876300 h 2143125"/>
              <a:gd name="connsiteX80" fmla="*/ 4782917 w 4992467"/>
              <a:gd name="connsiteY80" fmla="*/ 885825 h 2143125"/>
              <a:gd name="connsiteX81" fmla="*/ 4849592 w 4992467"/>
              <a:gd name="connsiteY81" fmla="*/ 904875 h 2143125"/>
              <a:gd name="connsiteX82" fmla="*/ 4878167 w 4992467"/>
              <a:gd name="connsiteY82" fmla="*/ 923925 h 2143125"/>
              <a:gd name="connsiteX83" fmla="*/ 4906742 w 4992467"/>
              <a:gd name="connsiteY83" fmla="*/ 933450 h 2143125"/>
              <a:gd name="connsiteX84" fmla="*/ 4963892 w 4992467"/>
              <a:gd name="connsiteY84" fmla="*/ 971550 h 2143125"/>
              <a:gd name="connsiteX85" fmla="*/ 4992467 w 4992467"/>
              <a:gd name="connsiteY85" fmla="*/ 1008111 h 2143125"/>
              <a:gd name="connsiteX86" fmla="*/ 4220942 w 4992467"/>
              <a:gd name="connsiteY86" fmla="*/ 2038350 h 2143125"/>
              <a:gd name="connsiteX87" fmla="*/ 4154267 w 4992467"/>
              <a:gd name="connsiteY87" fmla="*/ 2114550 h 2143125"/>
              <a:gd name="connsiteX88" fmla="*/ 4106642 w 4992467"/>
              <a:gd name="connsiteY88" fmla="*/ 2124075 h 2143125"/>
              <a:gd name="connsiteX89" fmla="*/ 3906617 w 4992467"/>
              <a:gd name="connsiteY89" fmla="*/ 2143125 h 2143125"/>
              <a:gd name="connsiteX90" fmla="*/ 3458942 w 4992467"/>
              <a:gd name="connsiteY90" fmla="*/ 2124075 h 2143125"/>
              <a:gd name="connsiteX91" fmla="*/ 3344642 w 4992467"/>
              <a:gd name="connsiteY91" fmla="*/ 2095500 h 2143125"/>
              <a:gd name="connsiteX92" fmla="*/ 3297017 w 4992467"/>
              <a:gd name="connsiteY92" fmla="*/ 2085975 h 2143125"/>
              <a:gd name="connsiteX93" fmla="*/ 3068417 w 4992467"/>
              <a:gd name="connsiteY93" fmla="*/ 2095500 h 2143125"/>
              <a:gd name="connsiteX94" fmla="*/ 3030317 w 4992467"/>
              <a:gd name="connsiteY94" fmla="*/ 2105025 h 2143125"/>
              <a:gd name="connsiteX95" fmla="*/ 2925542 w 4992467"/>
              <a:gd name="connsiteY95" fmla="*/ 2114550 h 2143125"/>
              <a:gd name="connsiteX96" fmla="*/ 2858867 w 4992467"/>
              <a:gd name="connsiteY96" fmla="*/ 2124075 h 2143125"/>
              <a:gd name="connsiteX97" fmla="*/ 2011142 w 4992467"/>
              <a:gd name="connsiteY97" fmla="*/ 2114550 h 2143125"/>
              <a:gd name="connsiteX98" fmla="*/ 1887317 w 4992467"/>
              <a:gd name="connsiteY98" fmla="*/ 2095500 h 2143125"/>
              <a:gd name="connsiteX99" fmla="*/ 1639667 w 4992467"/>
              <a:gd name="connsiteY99" fmla="*/ 2085975 h 2143125"/>
              <a:gd name="connsiteX100" fmla="*/ 1553942 w 4992467"/>
              <a:gd name="connsiteY100" fmla="*/ 2076450 h 2143125"/>
              <a:gd name="connsiteX101" fmla="*/ 1525367 w 4992467"/>
              <a:gd name="connsiteY101" fmla="*/ 2066925 h 2143125"/>
              <a:gd name="connsiteX102" fmla="*/ 687167 w 4992467"/>
              <a:gd name="connsiteY102" fmla="*/ 2085975 h 2143125"/>
              <a:gd name="connsiteX103" fmla="*/ 620492 w 4992467"/>
              <a:gd name="connsiteY103" fmla="*/ 2076450 h 2143125"/>
              <a:gd name="connsiteX104" fmla="*/ 572867 w 4992467"/>
              <a:gd name="connsiteY10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544292 w 4992467"/>
              <a:gd name="connsiteY2" fmla="*/ 2019300 h 2143125"/>
              <a:gd name="connsiteX3" fmla="*/ 1367 w 4992467"/>
              <a:gd name="connsiteY3" fmla="*/ 809625 h 2143125"/>
              <a:gd name="connsiteX4" fmla="*/ 68042 w 4992467"/>
              <a:gd name="connsiteY4" fmla="*/ 733425 h 2143125"/>
              <a:gd name="connsiteX5" fmla="*/ 96617 w 4992467"/>
              <a:gd name="connsiteY5" fmla="*/ 714375 h 2143125"/>
              <a:gd name="connsiteX6" fmla="*/ 125192 w 4992467"/>
              <a:gd name="connsiteY6" fmla="*/ 695325 h 2143125"/>
              <a:gd name="connsiteX7" fmla="*/ 172817 w 4992467"/>
              <a:gd name="connsiteY7" fmla="*/ 647700 h 2143125"/>
              <a:gd name="connsiteX8" fmla="*/ 201392 w 4992467"/>
              <a:gd name="connsiteY8" fmla="*/ 638175 h 2143125"/>
              <a:gd name="connsiteX9" fmla="*/ 258542 w 4992467"/>
              <a:gd name="connsiteY9" fmla="*/ 600075 h 2143125"/>
              <a:gd name="connsiteX10" fmla="*/ 315692 w 4992467"/>
              <a:gd name="connsiteY10" fmla="*/ 571500 h 2143125"/>
              <a:gd name="connsiteX11" fmla="*/ 344267 w 4992467"/>
              <a:gd name="connsiteY11" fmla="*/ 561975 h 2143125"/>
              <a:gd name="connsiteX12" fmla="*/ 401417 w 4992467"/>
              <a:gd name="connsiteY12" fmla="*/ 523875 h 2143125"/>
              <a:gd name="connsiteX13" fmla="*/ 429992 w 4992467"/>
              <a:gd name="connsiteY13" fmla="*/ 504825 h 2143125"/>
              <a:gd name="connsiteX14" fmla="*/ 458567 w 4992467"/>
              <a:gd name="connsiteY14" fmla="*/ 495300 h 2143125"/>
              <a:gd name="connsiteX15" fmla="*/ 487142 w 4992467"/>
              <a:gd name="connsiteY15" fmla="*/ 476250 h 2143125"/>
              <a:gd name="connsiteX16" fmla="*/ 544292 w 4992467"/>
              <a:gd name="connsiteY16" fmla="*/ 457200 h 2143125"/>
              <a:gd name="connsiteX17" fmla="*/ 649067 w 4992467"/>
              <a:gd name="connsiteY17" fmla="*/ 428625 h 2143125"/>
              <a:gd name="connsiteX18" fmla="*/ 830042 w 4992467"/>
              <a:gd name="connsiteY18" fmla="*/ 409575 h 2143125"/>
              <a:gd name="connsiteX19" fmla="*/ 925292 w 4992467"/>
              <a:gd name="connsiteY19" fmla="*/ 381000 h 2143125"/>
              <a:gd name="connsiteX20" fmla="*/ 953867 w 4992467"/>
              <a:gd name="connsiteY20" fmla="*/ 361950 h 2143125"/>
              <a:gd name="connsiteX21" fmla="*/ 1011017 w 4992467"/>
              <a:gd name="connsiteY21" fmla="*/ 342900 h 2143125"/>
              <a:gd name="connsiteX22" fmla="*/ 1096742 w 4992467"/>
              <a:gd name="connsiteY22" fmla="*/ 304800 h 2143125"/>
              <a:gd name="connsiteX23" fmla="*/ 1182467 w 4992467"/>
              <a:gd name="connsiteY23" fmla="*/ 285750 h 2143125"/>
              <a:gd name="connsiteX24" fmla="*/ 1220567 w 4992467"/>
              <a:gd name="connsiteY24" fmla="*/ 276225 h 2143125"/>
              <a:gd name="connsiteX25" fmla="*/ 1411067 w 4992467"/>
              <a:gd name="connsiteY25" fmla="*/ 266700 h 2143125"/>
              <a:gd name="connsiteX26" fmla="*/ 1458692 w 4992467"/>
              <a:gd name="connsiteY26" fmla="*/ 257175 h 2143125"/>
              <a:gd name="connsiteX27" fmla="*/ 1487267 w 4992467"/>
              <a:gd name="connsiteY27" fmla="*/ 247650 h 2143125"/>
              <a:gd name="connsiteX28" fmla="*/ 1544417 w 4992467"/>
              <a:gd name="connsiteY28" fmla="*/ 238125 h 2143125"/>
              <a:gd name="connsiteX29" fmla="*/ 1658717 w 4992467"/>
              <a:gd name="connsiteY29" fmla="*/ 247650 h 2143125"/>
              <a:gd name="connsiteX30" fmla="*/ 1868267 w 4992467"/>
              <a:gd name="connsiteY30" fmla="*/ 228600 h 2143125"/>
              <a:gd name="connsiteX31" fmla="*/ 1953992 w 4992467"/>
              <a:gd name="connsiteY31" fmla="*/ 200025 h 2143125"/>
              <a:gd name="connsiteX32" fmla="*/ 1982567 w 4992467"/>
              <a:gd name="connsiteY32" fmla="*/ 190500 h 2143125"/>
              <a:gd name="connsiteX33" fmla="*/ 2011142 w 4992467"/>
              <a:gd name="connsiteY33" fmla="*/ 171450 h 2143125"/>
              <a:gd name="connsiteX34" fmla="*/ 2068292 w 4992467"/>
              <a:gd name="connsiteY34" fmla="*/ 152400 h 2143125"/>
              <a:gd name="connsiteX35" fmla="*/ 2154017 w 4992467"/>
              <a:gd name="connsiteY35" fmla="*/ 114300 h 2143125"/>
              <a:gd name="connsiteX36" fmla="*/ 2496917 w 4992467"/>
              <a:gd name="connsiteY36" fmla="*/ 95250 h 2143125"/>
              <a:gd name="connsiteX37" fmla="*/ 2582642 w 4992467"/>
              <a:gd name="connsiteY37" fmla="*/ 66675 h 2143125"/>
              <a:gd name="connsiteX38" fmla="*/ 2611217 w 4992467"/>
              <a:gd name="connsiteY38" fmla="*/ 57150 h 2143125"/>
              <a:gd name="connsiteX39" fmla="*/ 2639792 w 4992467"/>
              <a:gd name="connsiteY39" fmla="*/ 38100 h 2143125"/>
              <a:gd name="connsiteX40" fmla="*/ 2696942 w 4992467"/>
              <a:gd name="connsiteY40" fmla="*/ 19050 h 2143125"/>
              <a:gd name="connsiteX41" fmla="*/ 2763617 w 4992467"/>
              <a:gd name="connsiteY41" fmla="*/ 0 h 2143125"/>
              <a:gd name="connsiteX42" fmla="*/ 2982692 w 4992467"/>
              <a:gd name="connsiteY42" fmla="*/ 9525 h 2143125"/>
              <a:gd name="connsiteX43" fmla="*/ 3039842 w 4992467"/>
              <a:gd name="connsiteY43" fmla="*/ 28575 h 2143125"/>
              <a:gd name="connsiteX44" fmla="*/ 3077942 w 4992467"/>
              <a:gd name="connsiteY44" fmla="*/ 38100 h 2143125"/>
              <a:gd name="connsiteX45" fmla="*/ 3135092 w 4992467"/>
              <a:gd name="connsiteY45" fmla="*/ 57150 h 2143125"/>
              <a:gd name="connsiteX46" fmla="*/ 3192242 w 4992467"/>
              <a:gd name="connsiteY46" fmla="*/ 76200 h 2143125"/>
              <a:gd name="connsiteX47" fmla="*/ 3220817 w 4992467"/>
              <a:gd name="connsiteY47" fmla="*/ 85725 h 2143125"/>
              <a:gd name="connsiteX48" fmla="*/ 3249392 w 4992467"/>
              <a:gd name="connsiteY48" fmla="*/ 95250 h 2143125"/>
              <a:gd name="connsiteX49" fmla="*/ 3363692 w 4992467"/>
              <a:gd name="connsiteY49" fmla="*/ 104775 h 2143125"/>
              <a:gd name="connsiteX50" fmla="*/ 3420842 w 4992467"/>
              <a:gd name="connsiteY50" fmla="*/ 133350 h 2143125"/>
              <a:gd name="connsiteX51" fmla="*/ 3449417 w 4992467"/>
              <a:gd name="connsiteY51" fmla="*/ 161925 h 2143125"/>
              <a:gd name="connsiteX52" fmla="*/ 3506567 w 4992467"/>
              <a:gd name="connsiteY52" fmla="*/ 200025 h 2143125"/>
              <a:gd name="connsiteX53" fmla="*/ 3535142 w 4992467"/>
              <a:gd name="connsiteY53" fmla="*/ 219075 h 2143125"/>
              <a:gd name="connsiteX54" fmla="*/ 3563717 w 4992467"/>
              <a:gd name="connsiteY54" fmla="*/ 247650 h 2143125"/>
              <a:gd name="connsiteX55" fmla="*/ 3620867 w 4992467"/>
              <a:gd name="connsiteY55" fmla="*/ 266700 h 2143125"/>
              <a:gd name="connsiteX56" fmla="*/ 3678017 w 4992467"/>
              <a:gd name="connsiteY56" fmla="*/ 295275 h 2143125"/>
              <a:gd name="connsiteX57" fmla="*/ 3706592 w 4992467"/>
              <a:gd name="connsiteY57" fmla="*/ 314325 h 2143125"/>
              <a:gd name="connsiteX58" fmla="*/ 3744692 w 4992467"/>
              <a:gd name="connsiteY58" fmla="*/ 323850 h 2143125"/>
              <a:gd name="connsiteX59" fmla="*/ 3887567 w 4992467"/>
              <a:gd name="connsiteY59" fmla="*/ 342900 h 2143125"/>
              <a:gd name="connsiteX60" fmla="*/ 3944717 w 4992467"/>
              <a:gd name="connsiteY60" fmla="*/ 361950 h 2143125"/>
              <a:gd name="connsiteX61" fmla="*/ 3973292 w 4992467"/>
              <a:gd name="connsiteY61" fmla="*/ 371475 h 2143125"/>
              <a:gd name="connsiteX62" fmla="*/ 4030442 w 4992467"/>
              <a:gd name="connsiteY62" fmla="*/ 419100 h 2143125"/>
              <a:gd name="connsiteX63" fmla="*/ 4087592 w 4992467"/>
              <a:gd name="connsiteY63" fmla="*/ 457200 h 2143125"/>
              <a:gd name="connsiteX64" fmla="*/ 4116167 w 4992467"/>
              <a:gd name="connsiteY64" fmla="*/ 476250 h 2143125"/>
              <a:gd name="connsiteX65" fmla="*/ 4173317 w 4992467"/>
              <a:gd name="connsiteY65" fmla="*/ 514350 h 2143125"/>
              <a:gd name="connsiteX66" fmla="*/ 4201892 w 4992467"/>
              <a:gd name="connsiteY66" fmla="*/ 533400 h 2143125"/>
              <a:gd name="connsiteX67" fmla="*/ 4230467 w 4992467"/>
              <a:gd name="connsiteY67" fmla="*/ 542925 h 2143125"/>
              <a:gd name="connsiteX68" fmla="*/ 4259042 w 4992467"/>
              <a:gd name="connsiteY68" fmla="*/ 571500 h 2143125"/>
              <a:gd name="connsiteX69" fmla="*/ 4316192 w 4992467"/>
              <a:gd name="connsiteY69" fmla="*/ 600075 h 2143125"/>
              <a:gd name="connsiteX70" fmla="*/ 4344767 w 4992467"/>
              <a:gd name="connsiteY70" fmla="*/ 628650 h 2143125"/>
              <a:gd name="connsiteX71" fmla="*/ 4373342 w 4992467"/>
              <a:gd name="connsiteY71" fmla="*/ 638175 h 2143125"/>
              <a:gd name="connsiteX72" fmla="*/ 4459067 w 4992467"/>
              <a:gd name="connsiteY72" fmla="*/ 695325 h 2143125"/>
              <a:gd name="connsiteX73" fmla="*/ 4487642 w 4992467"/>
              <a:gd name="connsiteY73" fmla="*/ 714375 h 2143125"/>
              <a:gd name="connsiteX74" fmla="*/ 4516217 w 4992467"/>
              <a:gd name="connsiteY74" fmla="*/ 733425 h 2143125"/>
              <a:gd name="connsiteX75" fmla="*/ 4601942 w 4992467"/>
              <a:gd name="connsiteY75" fmla="*/ 809625 h 2143125"/>
              <a:gd name="connsiteX76" fmla="*/ 4630517 w 4992467"/>
              <a:gd name="connsiteY76" fmla="*/ 819150 h 2143125"/>
              <a:gd name="connsiteX77" fmla="*/ 4687667 w 4992467"/>
              <a:gd name="connsiteY77" fmla="*/ 857250 h 2143125"/>
              <a:gd name="connsiteX78" fmla="*/ 4754342 w 4992467"/>
              <a:gd name="connsiteY78" fmla="*/ 876300 h 2143125"/>
              <a:gd name="connsiteX79" fmla="*/ 4782917 w 4992467"/>
              <a:gd name="connsiteY79" fmla="*/ 885825 h 2143125"/>
              <a:gd name="connsiteX80" fmla="*/ 4849592 w 4992467"/>
              <a:gd name="connsiteY80" fmla="*/ 904875 h 2143125"/>
              <a:gd name="connsiteX81" fmla="*/ 4878167 w 4992467"/>
              <a:gd name="connsiteY81" fmla="*/ 923925 h 2143125"/>
              <a:gd name="connsiteX82" fmla="*/ 4906742 w 4992467"/>
              <a:gd name="connsiteY82" fmla="*/ 933450 h 2143125"/>
              <a:gd name="connsiteX83" fmla="*/ 4963892 w 4992467"/>
              <a:gd name="connsiteY83" fmla="*/ 971550 h 2143125"/>
              <a:gd name="connsiteX84" fmla="*/ 4992467 w 4992467"/>
              <a:gd name="connsiteY84" fmla="*/ 1008111 h 2143125"/>
              <a:gd name="connsiteX85" fmla="*/ 4220942 w 4992467"/>
              <a:gd name="connsiteY85" fmla="*/ 2038350 h 2143125"/>
              <a:gd name="connsiteX86" fmla="*/ 4154267 w 4992467"/>
              <a:gd name="connsiteY86" fmla="*/ 2114550 h 2143125"/>
              <a:gd name="connsiteX87" fmla="*/ 4106642 w 4992467"/>
              <a:gd name="connsiteY87" fmla="*/ 2124075 h 2143125"/>
              <a:gd name="connsiteX88" fmla="*/ 3906617 w 4992467"/>
              <a:gd name="connsiteY88" fmla="*/ 2143125 h 2143125"/>
              <a:gd name="connsiteX89" fmla="*/ 3458942 w 4992467"/>
              <a:gd name="connsiteY89" fmla="*/ 2124075 h 2143125"/>
              <a:gd name="connsiteX90" fmla="*/ 3344642 w 4992467"/>
              <a:gd name="connsiteY90" fmla="*/ 2095500 h 2143125"/>
              <a:gd name="connsiteX91" fmla="*/ 3297017 w 4992467"/>
              <a:gd name="connsiteY91" fmla="*/ 2085975 h 2143125"/>
              <a:gd name="connsiteX92" fmla="*/ 3068417 w 4992467"/>
              <a:gd name="connsiteY92" fmla="*/ 2095500 h 2143125"/>
              <a:gd name="connsiteX93" fmla="*/ 3030317 w 4992467"/>
              <a:gd name="connsiteY93" fmla="*/ 2105025 h 2143125"/>
              <a:gd name="connsiteX94" fmla="*/ 2925542 w 4992467"/>
              <a:gd name="connsiteY94" fmla="*/ 2114550 h 2143125"/>
              <a:gd name="connsiteX95" fmla="*/ 2858867 w 4992467"/>
              <a:gd name="connsiteY95" fmla="*/ 2124075 h 2143125"/>
              <a:gd name="connsiteX96" fmla="*/ 2011142 w 4992467"/>
              <a:gd name="connsiteY96" fmla="*/ 2114550 h 2143125"/>
              <a:gd name="connsiteX97" fmla="*/ 1887317 w 4992467"/>
              <a:gd name="connsiteY97" fmla="*/ 2095500 h 2143125"/>
              <a:gd name="connsiteX98" fmla="*/ 1639667 w 4992467"/>
              <a:gd name="connsiteY98" fmla="*/ 2085975 h 2143125"/>
              <a:gd name="connsiteX99" fmla="*/ 1553942 w 4992467"/>
              <a:gd name="connsiteY99" fmla="*/ 2076450 h 2143125"/>
              <a:gd name="connsiteX100" fmla="*/ 1525367 w 4992467"/>
              <a:gd name="connsiteY100" fmla="*/ 2066925 h 2143125"/>
              <a:gd name="connsiteX101" fmla="*/ 687167 w 4992467"/>
              <a:gd name="connsiteY101" fmla="*/ 2085975 h 2143125"/>
              <a:gd name="connsiteX102" fmla="*/ 620492 w 4992467"/>
              <a:gd name="connsiteY102" fmla="*/ 2076450 h 2143125"/>
              <a:gd name="connsiteX103" fmla="*/ 572867 w 4992467"/>
              <a:gd name="connsiteY10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620492 w 4992467"/>
              <a:gd name="connsiteY101" fmla="*/ 2076450 h 2143125"/>
              <a:gd name="connsiteX102" fmla="*/ 572867 w 4992467"/>
              <a:gd name="connsiteY10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687167 w 4992467"/>
              <a:gd name="connsiteY100" fmla="*/ 2085975 h 2143125"/>
              <a:gd name="connsiteX101" fmla="*/ 572867 w 4992467"/>
              <a:gd name="connsiteY10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1525367 w 4992467"/>
              <a:gd name="connsiteY99" fmla="*/ 2066925 h 2143125"/>
              <a:gd name="connsiteX100" fmla="*/ 572867 w 4992467"/>
              <a:gd name="connsiteY10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1553942 w 4992467"/>
              <a:gd name="connsiteY98" fmla="*/ 2076450 h 2143125"/>
              <a:gd name="connsiteX99" fmla="*/ 572867 w 4992467"/>
              <a:gd name="connsiteY9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1639667 w 4992467"/>
              <a:gd name="connsiteY97" fmla="*/ 2085975 h 2143125"/>
              <a:gd name="connsiteX98" fmla="*/ 572867 w 4992467"/>
              <a:gd name="connsiteY98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1887317 w 4992467"/>
              <a:gd name="connsiteY96" fmla="*/ 2095500 h 2143125"/>
              <a:gd name="connsiteX97" fmla="*/ 572867 w 4992467"/>
              <a:gd name="connsiteY97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2011142 w 4992467"/>
              <a:gd name="connsiteY95" fmla="*/ 2114550 h 2143125"/>
              <a:gd name="connsiteX96" fmla="*/ 572867 w 4992467"/>
              <a:gd name="connsiteY96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2858867 w 4992467"/>
              <a:gd name="connsiteY94" fmla="*/ 2124075 h 2143125"/>
              <a:gd name="connsiteX95" fmla="*/ 572867 w 4992467"/>
              <a:gd name="connsiteY95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2925542 w 4992467"/>
              <a:gd name="connsiteY93" fmla="*/ 2114550 h 2143125"/>
              <a:gd name="connsiteX94" fmla="*/ 572867 w 4992467"/>
              <a:gd name="connsiteY94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0317 w 4992467"/>
              <a:gd name="connsiteY92" fmla="*/ 21050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3032629 w 4992467"/>
              <a:gd name="connsiteY92" fmla="*/ 2143125 h 2143125"/>
              <a:gd name="connsiteX93" fmla="*/ 572867 w 4992467"/>
              <a:gd name="connsiteY93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3068417 w 4992467"/>
              <a:gd name="connsiteY91" fmla="*/ 2095500 h 2143125"/>
              <a:gd name="connsiteX92" fmla="*/ 572867 w 4992467"/>
              <a:gd name="connsiteY92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3297017 w 4992467"/>
              <a:gd name="connsiteY90" fmla="*/ 2085975 h 2143125"/>
              <a:gd name="connsiteX91" fmla="*/ 572867 w 4992467"/>
              <a:gd name="connsiteY91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3344642 w 4992467"/>
              <a:gd name="connsiteY89" fmla="*/ 2095500 h 2143125"/>
              <a:gd name="connsiteX90" fmla="*/ 572867 w 4992467"/>
              <a:gd name="connsiteY90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3458942 w 4992467"/>
              <a:gd name="connsiteY88" fmla="*/ 2124075 h 2143125"/>
              <a:gd name="connsiteX89" fmla="*/ 572867 w 4992467"/>
              <a:gd name="connsiteY89" fmla="*/ 2095500 h 2143125"/>
              <a:gd name="connsiteX0" fmla="*/ 572867 w 4992467"/>
              <a:gd name="connsiteY0" fmla="*/ 2095500 h 2143125"/>
              <a:gd name="connsiteX1" fmla="*/ 572867 w 4992467"/>
              <a:gd name="connsiteY1" fmla="*/ 2095500 h 2143125"/>
              <a:gd name="connsiteX2" fmla="*/ 1367 w 4992467"/>
              <a:gd name="connsiteY2" fmla="*/ 809625 h 2143125"/>
              <a:gd name="connsiteX3" fmla="*/ 68042 w 4992467"/>
              <a:gd name="connsiteY3" fmla="*/ 733425 h 2143125"/>
              <a:gd name="connsiteX4" fmla="*/ 96617 w 4992467"/>
              <a:gd name="connsiteY4" fmla="*/ 714375 h 2143125"/>
              <a:gd name="connsiteX5" fmla="*/ 125192 w 4992467"/>
              <a:gd name="connsiteY5" fmla="*/ 695325 h 2143125"/>
              <a:gd name="connsiteX6" fmla="*/ 172817 w 4992467"/>
              <a:gd name="connsiteY6" fmla="*/ 647700 h 2143125"/>
              <a:gd name="connsiteX7" fmla="*/ 201392 w 4992467"/>
              <a:gd name="connsiteY7" fmla="*/ 638175 h 2143125"/>
              <a:gd name="connsiteX8" fmla="*/ 258542 w 4992467"/>
              <a:gd name="connsiteY8" fmla="*/ 600075 h 2143125"/>
              <a:gd name="connsiteX9" fmla="*/ 315692 w 4992467"/>
              <a:gd name="connsiteY9" fmla="*/ 571500 h 2143125"/>
              <a:gd name="connsiteX10" fmla="*/ 344267 w 4992467"/>
              <a:gd name="connsiteY10" fmla="*/ 561975 h 2143125"/>
              <a:gd name="connsiteX11" fmla="*/ 401417 w 4992467"/>
              <a:gd name="connsiteY11" fmla="*/ 523875 h 2143125"/>
              <a:gd name="connsiteX12" fmla="*/ 429992 w 4992467"/>
              <a:gd name="connsiteY12" fmla="*/ 504825 h 2143125"/>
              <a:gd name="connsiteX13" fmla="*/ 458567 w 4992467"/>
              <a:gd name="connsiteY13" fmla="*/ 495300 h 2143125"/>
              <a:gd name="connsiteX14" fmla="*/ 487142 w 4992467"/>
              <a:gd name="connsiteY14" fmla="*/ 476250 h 2143125"/>
              <a:gd name="connsiteX15" fmla="*/ 544292 w 4992467"/>
              <a:gd name="connsiteY15" fmla="*/ 457200 h 2143125"/>
              <a:gd name="connsiteX16" fmla="*/ 649067 w 4992467"/>
              <a:gd name="connsiteY16" fmla="*/ 428625 h 2143125"/>
              <a:gd name="connsiteX17" fmla="*/ 830042 w 4992467"/>
              <a:gd name="connsiteY17" fmla="*/ 409575 h 2143125"/>
              <a:gd name="connsiteX18" fmla="*/ 925292 w 4992467"/>
              <a:gd name="connsiteY18" fmla="*/ 381000 h 2143125"/>
              <a:gd name="connsiteX19" fmla="*/ 953867 w 4992467"/>
              <a:gd name="connsiteY19" fmla="*/ 361950 h 2143125"/>
              <a:gd name="connsiteX20" fmla="*/ 1011017 w 4992467"/>
              <a:gd name="connsiteY20" fmla="*/ 342900 h 2143125"/>
              <a:gd name="connsiteX21" fmla="*/ 1096742 w 4992467"/>
              <a:gd name="connsiteY21" fmla="*/ 304800 h 2143125"/>
              <a:gd name="connsiteX22" fmla="*/ 1182467 w 4992467"/>
              <a:gd name="connsiteY22" fmla="*/ 285750 h 2143125"/>
              <a:gd name="connsiteX23" fmla="*/ 1220567 w 4992467"/>
              <a:gd name="connsiteY23" fmla="*/ 276225 h 2143125"/>
              <a:gd name="connsiteX24" fmla="*/ 1411067 w 4992467"/>
              <a:gd name="connsiteY24" fmla="*/ 266700 h 2143125"/>
              <a:gd name="connsiteX25" fmla="*/ 1458692 w 4992467"/>
              <a:gd name="connsiteY25" fmla="*/ 257175 h 2143125"/>
              <a:gd name="connsiteX26" fmla="*/ 1487267 w 4992467"/>
              <a:gd name="connsiteY26" fmla="*/ 247650 h 2143125"/>
              <a:gd name="connsiteX27" fmla="*/ 1544417 w 4992467"/>
              <a:gd name="connsiteY27" fmla="*/ 238125 h 2143125"/>
              <a:gd name="connsiteX28" fmla="*/ 1658717 w 4992467"/>
              <a:gd name="connsiteY28" fmla="*/ 247650 h 2143125"/>
              <a:gd name="connsiteX29" fmla="*/ 1868267 w 4992467"/>
              <a:gd name="connsiteY29" fmla="*/ 228600 h 2143125"/>
              <a:gd name="connsiteX30" fmla="*/ 1953992 w 4992467"/>
              <a:gd name="connsiteY30" fmla="*/ 200025 h 2143125"/>
              <a:gd name="connsiteX31" fmla="*/ 1982567 w 4992467"/>
              <a:gd name="connsiteY31" fmla="*/ 190500 h 2143125"/>
              <a:gd name="connsiteX32" fmla="*/ 2011142 w 4992467"/>
              <a:gd name="connsiteY32" fmla="*/ 171450 h 2143125"/>
              <a:gd name="connsiteX33" fmla="*/ 2068292 w 4992467"/>
              <a:gd name="connsiteY33" fmla="*/ 152400 h 2143125"/>
              <a:gd name="connsiteX34" fmla="*/ 2154017 w 4992467"/>
              <a:gd name="connsiteY34" fmla="*/ 114300 h 2143125"/>
              <a:gd name="connsiteX35" fmla="*/ 2496917 w 4992467"/>
              <a:gd name="connsiteY35" fmla="*/ 95250 h 2143125"/>
              <a:gd name="connsiteX36" fmla="*/ 2582642 w 4992467"/>
              <a:gd name="connsiteY36" fmla="*/ 66675 h 2143125"/>
              <a:gd name="connsiteX37" fmla="*/ 2611217 w 4992467"/>
              <a:gd name="connsiteY37" fmla="*/ 57150 h 2143125"/>
              <a:gd name="connsiteX38" fmla="*/ 2639792 w 4992467"/>
              <a:gd name="connsiteY38" fmla="*/ 38100 h 2143125"/>
              <a:gd name="connsiteX39" fmla="*/ 2696942 w 4992467"/>
              <a:gd name="connsiteY39" fmla="*/ 19050 h 2143125"/>
              <a:gd name="connsiteX40" fmla="*/ 2763617 w 4992467"/>
              <a:gd name="connsiteY40" fmla="*/ 0 h 2143125"/>
              <a:gd name="connsiteX41" fmla="*/ 2982692 w 4992467"/>
              <a:gd name="connsiteY41" fmla="*/ 9525 h 2143125"/>
              <a:gd name="connsiteX42" fmla="*/ 3039842 w 4992467"/>
              <a:gd name="connsiteY42" fmla="*/ 28575 h 2143125"/>
              <a:gd name="connsiteX43" fmla="*/ 3077942 w 4992467"/>
              <a:gd name="connsiteY43" fmla="*/ 38100 h 2143125"/>
              <a:gd name="connsiteX44" fmla="*/ 3135092 w 4992467"/>
              <a:gd name="connsiteY44" fmla="*/ 57150 h 2143125"/>
              <a:gd name="connsiteX45" fmla="*/ 3192242 w 4992467"/>
              <a:gd name="connsiteY45" fmla="*/ 76200 h 2143125"/>
              <a:gd name="connsiteX46" fmla="*/ 3220817 w 4992467"/>
              <a:gd name="connsiteY46" fmla="*/ 85725 h 2143125"/>
              <a:gd name="connsiteX47" fmla="*/ 3249392 w 4992467"/>
              <a:gd name="connsiteY47" fmla="*/ 95250 h 2143125"/>
              <a:gd name="connsiteX48" fmla="*/ 3363692 w 4992467"/>
              <a:gd name="connsiteY48" fmla="*/ 104775 h 2143125"/>
              <a:gd name="connsiteX49" fmla="*/ 3420842 w 4992467"/>
              <a:gd name="connsiteY49" fmla="*/ 133350 h 2143125"/>
              <a:gd name="connsiteX50" fmla="*/ 3449417 w 4992467"/>
              <a:gd name="connsiteY50" fmla="*/ 161925 h 2143125"/>
              <a:gd name="connsiteX51" fmla="*/ 3506567 w 4992467"/>
              <a:gd name="connsiteY51" fmla="*/ 200025 h 2143125"/>
              <a:gd name="connsiteX52" fmla="*/ 3535142 w 4992467"/>
              <a:gd name="connsiteY52" fmla="*/ 219075 h 2143125"/>
              <a:gd name="connsiteX53" fmla="*/ 3563717 w 4992467"/>
              <a:gd name="connsiteY53" fmla="*/ 247650 h 2143125"/>
              <a:gd name="connsiteX54" fmla="*/ 3620867 w 4992467"/>
              <a:gd name="connsiteY54" fmla="*/ 266700 h 2143125"/>
              <a:gd name="connsiteX55" fmla="*/ 3678017 w 4992467"/>
              <a:gd name="connsiteY55" fmla="*/ 295275 h 2143125"/>
              <a:gd name="connsiteX56" fmla="*/ 3706592 w 4992467"/>
              <a:gd name="connsiteY56" fmla="*/ 314325 h 2143125"/>
              <a:gd name="connsiteX57" fmla="*/ 3744692 w 4992467"/>
              <a:gd name="connsiteY57" fmla="*/ 323850 h 2143125"/>
              <a:gd name="connsiteX58" fmla="*/ 3887567 w 4992467"/>
              <a:gd name="connsiteY58" fmla="*/ 342900 h 2143125"/>
              <a:gd name="connsiteX59" fmla="*/ 3944717 w 4992467"/>
              <a:gd name="connsiteY59" fmla="*/ 361950 h 2143125"/>
              <a:gd name="connsiteX60" fmla="*/ 3973292 w 4992467"/>
              <a:gd name="connsiteY60" fmla="*/ 371475 h 2143125"/>
              <a:gd name="connsiteX61" fmla="*/ 4030442 w 4992467"/>
              <a:gd name="connsiteY61" fmla="*/ 419100 h 2143125"/>
              <a:gd name="connsiteX62" fmla="*/ 4087592 w 4992467"/>
              <a:gd name="connsiteY62" fmla="*/ 457200 h 2143125"/>
              <a:gd name="connsiteX63" fmla="*/ 4116167 w 4992467"/>
              <a:gd name="connsiteY63" fmla="*/ 476250 h 2143125"/>
              <a:gd name="connsiteX64" fmla="*/ 4173317 w 4992467"/>
              <a:gd name="connsiteY64" fmla="*/ 514350 h 2143125"/>
              <a:gd name="connsiteX65" fmla="*/ 4201892 w 4992467"/>
              <a:gd name="connsiteY65" fmla="*/ 533400 h 2143125"/>
              <a:gd name="connsiteX66" fmla="*/ 4230467 w 4992467"/>
              <a:gd name="connsiteY66" fmla="*/ 542925 h 2143125"/>
              <a:gd name="connsiteX67" fmla="*/ 4259042 w 4992467"/>
              <a:gd name="connsiteY67" fmla="*/ 571500 h 2143125"/>
              <a:gd name="connsiteX68" fmla="*/ 4316192 w 4992467"/>
              <a:gd name="connsiteY68" fmla="*/ 600075 h 2143125"/>
              <a:gd name="connsiteX69" fmla="*/ 4344767 w 4992467"/>
              <a:gd name="connsiteY69" fmla="*/ 628650 h 2143125"/>
              <a:gd name="connsiteX70" fmla="*/ 4373342 w 4992467"/>
              <a:gd name="connsiteY70" fmla="*/ 638175 h 2143125"/>
              <a:gd name="connsiteX71" fmla="*/ 4459067 w 4992467"/>
              <a:gd name="connsiteY71" fmla="*/ 695325 h 2143125"/>
              <a:gd name="connsiteX72" fmla="*/ 4487642 w 4992467"/>
              <a:gd name="connsiteY72" fmla="*/ 714375 h 2143125"/>
              <a:gd name="connsiteX73" fmla="*/ 4516217 w 4992467"/>
              <a:gd name="connsiteY73" fmla="*/ 733425 h 2143125"/>
              <a:gd name="connsiteX74" fmla="*/ 4601942 w 4992467"/>
              <a:gd name="connsiteY74" fmla="*/ 809625 h 2143125"/>
              <a:gd name="connsiteX75" fmla="*/ 4630517 w 4992467"/>
              <a:gd name="connsiteY75" fmla="*/ 819150 h 2143125"/>
              <a:gd name="connsiteX76" fmla="*/ 4687667 w 4992467"/>
              <a:gd name="connsiteY76" fmla="*/ 857250 h 2143125"/>
              <a:gd name="connsiteX77" fmla="*/ 4754342 w 4992467"/>
              <a:gd name="connsiteY77" fmla="*/ 876300 h 2143125"/>
              <a:gd name="connsiteX78" fmla="*/ 4782917 w 4992467"/>
              <a:gd name="connsiteY78" fmla="*/ 885825 h 2143125"/>
              <a:gd name="connsiteX79" fmla="*/ 4849592 w 4992467"/>
              <a:gd name="connsiteY79" fmla="*/ 904875 h 2143125"/>
              <a:gd name="connsiteX80" fmla="*/ 4878167 w 4992467"/>
              <a:gd name="connsiteY80" fmla="*/ 923925 h 2143125"/>
              <a:gd name="connsiteX81" fmla="*/ 4906742 w 4992467"/>
              <a:gd name="connsiteY81" fmla="*/ 933450 h 2143125"/>
              <a:gd name="connsiteX82" fmla="*/ 4963892 w 4992467"/>
              <a:gd name="connsiteY82" fmla="*/ 971550 h 2143125"/>
              <a:gd name="connsiteX83" fmla="*/ 4992467 w 4992467"/>
              <a:gd name="connsiteY83" fmla="*/ 1008111 h 2143125"/>
              <a:gd name="connsiteX84" fmla="*/ 4220942 w 4992467"/>
              <a:gd name="connsiteY84" fmla="*/ 2038350 h 2143125"/>
              <a:gd name="connsiteX85" fmla="*/ 4154267 w 4992467"/>
              <a:gd name="connsiteY85" fmla="*/ 2114550 h 2143125"/>
              <a:gd name="connsiteX86" fmla="*/ 4106642 w 4992467"/>
              <a:gd name="connsiteY86" fmla="*/ 2124075 h 2143125"/>
              <a:gd name="connsiteX87" fmla="*/ 3906617 w 4992467"/>
              <a:gd name="connsiteY87" fmla="*/ 2143125 h 2143125"/>
              <a:gd name="connsiteX88" fmla="*/ 572867 w 4992467"/>
              <a:gd name="connsiteY88" fmla="*/ 2095500 h 214312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4106642 w 4992467"/>
              <a:gd name="connsiteY86" fmla="*/ 2124075 h 2124075"/>
              <a:gd name="connsiteX87" fmla="*/ 572867 w 4992467"/>
              <a:gd name="connsiteY87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220942 w 4992467"/>
              <a:gd name="connsiteY84" fmla="*/ 2038350 h 2124075"/>
              <a:gd name="connsiteX85" fmla="*/ 4154267 w 4992467"/>
              <a:gd name="connsiteY85" fmla="*/ 2114550 h 2124075"/>
              <a:gd name="connsiteX86" fmla="*/ 572867 w 4992467"/>
              <a:gd name="connsiteY86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259042 w 4992467"/>
              <a:gd name="connsiteY67" fmla="*/ 571500 h 2124075"/>
              <a:gd name="connsiteX68" fmla="*/ 4316192 w 4992467"/>
              <a:gd name="connsiteY68" fmla="*/ 600075 h 2124075"/>
              <a:gd name="connsiteX69" fmla="*/ 4344767 w 4992467"/>
              <a:gd name="connsiteY69" fmla="*/ 628650 h 2124075"/>
              <a:gd name="connsiteX70" fmla="*/ 4373342 w 4992467"/>
              <a:gd name="connsiteY70" fmla="*/ 638175 h 2124075"/>
              <a:gd name="connsiteX71" fmla="*/ 4459067 w 4992467"/>
              <a:gd name="connsiteY71" fmla="*/ 695325 h 2124075"/>
              <a:gd name="connsiteX72" fmla="*/ 4487642 w 4992467"/>
              <a:gd name="connsiteY72" fmla="*/ 714375 h 2124075"/>
              <a:gd name="connsiteX73" fmla="*/ 4516217 w 4992467"/>
              <a:gd name="connsiteY73" fmla="*/ 733425 h 2124075"/>
              <a:gd name="connsiteX74" fmla="*/ 4601942 w 4992467"/>
              <a:gd name="connsiteY74" fmla="*/ 809625 h 2124075"/>
              <a:gd name="connsiteX75" fmla="*/ 4630517 w 4992467"/>
              <a:gd name="connsiteY75" fmla="*/ 819150 h 2124075"/>
              <a:gd name="connsiteX76" fmla="*/ 4687667 w 4992467"/>
              <a:gd name="connsiteY76" fmla="*/ 857250 h 2124075"/>
              <a:gd name="connsiteX77" fmla="*/ 4754342 w 4992467"/>
              <a:gd name="connsiteY77" fmla="*/ 876300 h 2124075"/>
              <a:gd name="connsiteX78" fmla="*/ 4782917 w 4992467"/>
              <a:gd name="connsiteY78" fmla="*/ 885825 h 2124075"/>
              <a:gd name="connsiteX79" fmla="*/ 4849592 w 4992467"/>
              <a:gd name="connsiteY79" fmla="*/ 904875 h 2124075"/>
              <a:gd name="connsiteX80" fmla="*/ 4878167 w 4992467"/>
              <a:gd name="connsiteY80" fmla="*/ 923925 h 2124075"/>
              <a:gd name="connsiteX81" fmla="*/ 4906742 w 4992467"/>
              <a:gd name="connsiteY81" fmla="*/ 933450 h 2124075"/>
              <a:gd name="connsiteX82" fmla="*/ 4963892 w 4992467"/>
              <a:gd name="connsiteY82" fmla="*/ 971550 h 2124075"/>
              <a:gd name="connsiteX83" fmla="*/ 4992467 w 4992467"/>
              <a:gd name="connsiteY83" fmla="*/ 1008111 h 2124075"/>
              <a:gd name="connsiteX84" fmla="*/ 4154267 w 4992467"/>
              <a:gd name="connsiteY84" fmla="*/ 2114550 h 2124075"/>
              <a:gd name="connsiteX85" fmla="*/ 572867 w 4992467"/>
              <a:gd name="connsiteY85" fmla="*/ 2095500 h 2124075"/>
              <a:gd name="connsiteX0" fmla="*/ 572867 w 4992467"/>
              <a:gd name="connsiteY0" fmla="*/ 2095500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572867 w 4992467"/>
              <a:gd name="connsiteY84" fmla="*/ 2095500 h 2124075"/>
              <a:gd name="connsiteX0" fmla="*/ 756071 w 4992467"/>
              <a:gd name="connsiteY0" fmla="*/ 1764196 h 2124075"/>
              <a:gd name="connsiteX1" fmla="*/ 572867 w 4992467"/>
              <a:gd name="connsiteY1" fmla="*/ 2095500 h 2124075"/>
              <a:gd name="connsiteX2" fmla="*/ 1367 w 4992467"/>
              <a:gd name="connsiteY2" fmla="*/ 809625 h 2124075"/>
              <a:gd name="connsiteX3" fmla="*/ 68042 w 4992467"/>
              <a:gd name="connsiteY3" fmla="*/ 733425 h 2124075"/>
              <a:gd name="connsiteX4" fmla="*/ 96617 w 4992467"/>
              <a:gd name="connsiteY4" fmla="*/ 714375 h 2124075"/>
              <a:gd name="connsiteX5" fmla="*/ 125192 w 4992467"/>
              <a:gd name="connsiteY5" fmla="*/ 695325 h 2124075"/>
              <a:gd name="connsiteX6" fmla="*/ 172817 w 4992467"/>
              <a:gd name="connsiteY6" fmla="*/ 647700 h 2124075"/>
              <a:gd name="connsiteX7" fmla="*/ 201392 w 4992467"/>
              <a:gd name="connsiteY7" fmla="*/ 638175 h 2124075"/>
              <a:gd name="connsiteX8" fmla="*/ 258542 w 4992467"/>
              <a:gd name="connsiteY8" fmla="*/ 600075 h 2124075"/>
              <a:gd name="connsiteX9" fmla="*/ 315692 w 4992467"/>
              <a:gd name="connsiteY9" fmla="*/ 571500 h 2124075"/>
              <a:gd name="connsiteX10" fmla="*/ 344267 w 4992467"/>
              <a:gd name="connsiteY10" fmla="*/ 561975 h 2124075"/>
              <a:gd name="connsiteX11" fmla="*/ 401417 w 4992467"/>
              <a:gd name="connsiteY11" fmla="*/ 523875 h 2124075"/>
              <a:gd name="connsiteX12" fmla="*/ 429992 w 4992467"/>
              <a:gd name="connsiteY12" fmla="*/ 504825 h 2124075"/>
              <a:gd name="connsiteX13" fmla="*/ 458567 w 4992467"/>
              <a:gd name="connsiteY13" fmla="*/ 495300 h 2124075"/>
              <a:gd name="connsiteX14" fmla="*/ 487142 w 4992467"/>
              <a:gd name="connsiteY14" fmla="*/ 476250 h 2124075"/>
              <a:gd name="connsiteX15" fmla="*/ 544292 w 4992467"/>
              <a:gd name="connsiteY15" fmla="*/ 457200 h 2124075"/>
              <a:gd name="connsiteX16" fmla="*/ 649067 w 4992467"/>
              <a:gd name="connsiteY16" fmla="*/ 428625 h 2124075"/>
              <a:gd name="connsiteX17" fmla="*/ 830042 w 4992467"/>
              <a:gd name="connsiteY17" fmla="*/ 409575 h 2124075"/>
              <a:gd name="connsiteX18" fmla="*/ 925292 w 4992467"/>
              <a:gd name="connsiteY18" fmla="*/ 381000 h 2124075"/>
              <a:gd name="connsiteX19" fmla="*/ 953867 w 4992467"/>
              <a:gd name="connsiteY19" fmla="*/ 361950 h 2124075"/>
              <a:gd name="connsiteX20" fmla="*/ 1011017 w 4992467"/>
              <a:gd name="connsiteY20" fmla="*/ 342900 h 2124075"/>
              <a:gd name="connsiteX21" fmla="*/ 1096742 w 4992467"/>
              <a:gd name="connsiteY21" fmla="*/ 304800 h 2124075"/>
              <a:gd name="connsiteX22" fmla="*/ 1182467 w 4992467"/>
              <a:gd name="connsiteY22" fmla="*/ 285750 h 2124075"/>
              <a:gd name="connsiteX23" fmla="*/ 1220567 w 4992467"/>
              <a:gd name="connsiteY23" fmla="*/ 276225 h 2124075"/>
              <a:gd name="connsiteX24" fmla="*/ 1411067 w 4992467"/>
              <a:gd name="connsiteY24" fmla="*/ 266700 h 2124075"/>
              <a:gd name="connsiteX25" fmla="*/ 1458692 w 4992467"/>
              <a:gd name="connsiteY25" fmla="*/ 257175 h 2124075"/>
              <a:gd name="connsiteX26" fmla="*/ 1487267 w 4992467"/>
              <a:gd name="connsiteY26" fmla="*/ 247650 h 2124075"/>
              <a:gd name="connsiteX27" fmla="*/ 1544417 w 4992467"/>
              <a:gd name="connsiteY27" fmla="*/ 238125 h 2124075"/>
              <a:gd name="connsiteX28" fmla="*/ 1658717 w 4992467"/>
              <a:gd name="connsiteY28" fmla="*/ 247650 h 2124075"/>
              <a:gd name="connsiteX29" fmla="*/ 1868267 w 4992467"/>
              <a:gd name="connsiteY29" fmla="*/ 228600 h 2124075"/>
              <a:gd name="connsiteX30" fmla="*/ 1953992 w 4992467"/>
              <a:gd name="connsiteY30" fmla="*/ 200025 h 2124075"/>
              <a:gd name="connsiteX31" fmla="*/ 1982567 w 4992467"/>
              <a:gd name="connsiteY31" fmla="*/ 190500 h 2124075"/>
              <a:gd name="connsiteX32" fmla="*/ 2011142 w 4992467"/>
              <a:gd name="connsiteY32" fmla="*/ 171450 h 2124075"/>
              <a:gd name="connsiteX33" fmla="*/ 2068292 w 4992467"/>
              <a:gd name="connsiteY33" fmla="*/ 152400 h 2124075"/>
              <a:gd name="connsiteX34" fmla="*/ 2154017 w 4992467"/>
              <a:gd name="connsiteY34" fmla="*/ 114300 h 2124075"/>
              <a:gd name="connsiteX35" fmla="*/ 2496917 w 4992467"/>
              <a:gd name="connsiteY35" fmla="*/ 95250 h 2124075"/>
              <a:gd name="connsiteX36" fmla="*/ 2582642 w 4992467"/>
              <a:gd name="connsiteY36" fmla="*/ 66675 h 2124075"/>
              <a:gd name="connsiteX37" fmla="*/ 2611217 w 4992467"/>
              <a:gd name="connsiteY37" fmla="*/ 57150 h 2124075"/>
              <a:gd name="connsiteX38" fmla="*/ 2639792 w 4992467"/>
              <a:gd name="connsiteY38" fmla="*/ 38100 h 2124075"/>
              <a:gd name="connsiteX39" fmla="*/ 2696942 w 4992467"/>
              <a:gd name="connsiteY39" fmla="*/ 19050 h 2124075"/>
              <a:gd name="connsiteX40" fmla="*/ 2763617 w 4992467"/>
              <a:gd name="connsiteY40" fmla="*/ 0 h 2124075"/>
              <a:gd name="connsiteX41" fmla="*/ 2982692 w 4992467"/>
              <a:gd name="connsiteY41" fmla="*/ 9525 h 2124075"/>
              <a:gd name="connsiteX42" fmla="*/ 3039842 w 4992467"/>
              <a:gd name="connsiteY42" fmla="*/ 28575 h 2124075"/>
              <a:gd name="connsiteX43" fmla="*/ 3077942 w 4992467"/>
              <a:gd name="connsiteY43" fmla="*/ 38100 h 2124075"/>
              <a:gd name="connsiteX44" fmla="*/ 3135092 w 4992467"/>
              <a:gd name="connsiteY44" fmla="*/ 57150 h 2124075"/>
              <a:gd name="connsiteX45" fmla="*/ 3192242 w 4992467"/>
              <a:gd name="connsiteY45" fmla="*/ 76200 h 2124075"/>
              <a:gd name="connsiteX46" fmla="*/ 3220817 w 4992467"/>
              <a:gd name="connsiteY46" fmla="*/ 85725 h 2124075"/>
              <a:gd name="connsiteX47" fmla="*/ 3249392 w 4992467"/>
              <a:gd name="connsiteY47" fmla="*/ 95250 h 2124075"/>
              <a:gd name="connsiteX48" fmla="*/ 3363692 w 4992467"/>
              <a:gd name="connsiteY48" fmla="*/ 104775 h 2124075"/>
              <a:gd name="connsiteX49" fmla="*/ 3420842 w 4992467"/>
              <a:gd name="connsiteY49" fmla="*/ 133350 h 2124075"/>
              <a:gd name="connsiteX50" fmla="*/ 3449417 w 4992467"/>
              <a:gd name="connsiteY50" fmla="*/ 161925 h 2124075"/>
              <a:gd name="connsiteX51" fmla="*/ 3506567 w 4992467"/>
              <a:gd name="connsiteY51" fmla="*/ 200025 h 2124075"/>
              <a:gd name="connsiteX52" fmla="*/ 3535142 w 4992467"/>
              <a:gd name="connsiteY52" fmla="*/ 219075 h 2124075"/>
              <a:gd name="connsiteX53" fmla="*/ 3563717 w 4992467"/>
              <a:gd name="connsiteY53" fmla="*/ 247650 h 2124075"/>
              <a:gd name="connsiteX54" fmla="*/ 3620867 w 4992467"/>
              <a:gd name="connsiteY54" fmla="*/ 266700 h 2124075"/>
              <a:gd name="connsiteX55" fmla="*/ 3678017 w 4992467"/>
              <a:gd name="connsiteY55" fmla="*/ 295275 h 2124075"/>
              <a:gd name="connsiteX56" fmla="*/ 3706592 w 4992467"/>
              <a:gd name="connsiteY56" fmla="*/ 314325 h 2124075"/>
              <a:gd name="connsiteX57" fmla="*/ 3744692 w 4992467"/>
              <a:gd name="connsiteY57" fmla="*/ 323850 h 2124075"/>
              <a:gd name="connsiteX58" fmla="*/ 3887567 w 4992467"/>
              <a:gd name="connsiteY58" fmla="*/ 342900 h 2124075"/>
              <a:gd name="connsiteX59" fmla="*/ 3944717 w 4992467"/>
              <a:gd name="connsiteY59" fmla="*/ 361950 h 2124075"/>
              <a:gd name="connsiteX60" fmla="*/ 3973292 w 4992467"/>
              <a:gd name="connsiteY60" fmla="*/ 371475 h 2124075"/>
              <a:gd name="connsiteX61" fmla="*/ 4030442 w 4992467"/>
              <a:gd name="connsiteY61" fmla="*/ 419100 h 2124075"/>
              <a:gd name="connsiteX62" fmla="*/ 4087592 w 4992467"/>
              <a:gd name="connsiteY62" fmla="*/ 457200 h 2124075"/>
              <a:gd name="connsiteX63" fmla="*/ 4116167 w 4992467"/>
              <a:gd name="connsiteY63" fmla="*/ 476250 h 2124075"/>
              <a:gd name="connsiteX64" fmla="*/ 4173317 w 4992467"/>
              <a:gd name="connsiteY64" fmla="*/ 514350 h 2124075"/>
              <a:gd name="connsiteX65" fmla="*/ 4201892 w 4992467"/>
              <a:gd name="connsiteY65" fmla="*/ 533400 h 2124075"/>
              <a:gd name="connsiteX66" fmla="*/ 4230467 w 4992467"/>
              <a:gd name="connsiteY66" fmla="*/ 542925 h 2124075"/>
              <a:gd name="connsiteX67" fmla="*/ 4316192 w 4992467"/>
              <a:gd name="connsiteY67" fmla="*/ 600075 h 2124075"/>
              <a:gd name="connsiteX68" fmla="*/ 4344767 w 4992467"/>
              <a:gd name="connsiteY68" fmla="*/ 628650 h 2124075"/>
              <a:gd name="connsiteX69" fmla="*/ 4373342 w 4992467"/>
              <a:gd name="connsiteY69" fmla="*/ 638175 h 2124075"/>
              <a:gd name="connsiteX70" fmla="*/ 4459067 w 4992467"/>
              <a:gd name="connsiteY70" fmla="*/ 695325 h 2124075"/>
              <a:gd name="connsiteX71" fmla="*/ 4487642 w 4992467"/>
              <a:gd name="connsiteY71" fmla="*/ 714375 h 2124075"/>
              <a:gd name="connsiteX72" fmla="*/ 4516217 w 4992467"/>
              <a:gd name="connsiteY72" fmla="*/ 733425 h 2124075"/>
              <a:gd name="connsiteX73" fmla="*/ 4601942 w 4992467"/>
              <a:gd name="connsiteY73" fmla="*/ 809625 h 2124075"/>
              <a:gd name="connsiteX74" fmla="*/ 4630517 w 4992467"/>
              <a:gd name="connsiteY74" fmla="*/ 819150 h 2124075"/>
              <a:gd name="connsiteX75" fmla="*/ 4687667 w 4992467"/>
              <a:gd name="connsiteY75" fmla="*/ 857250 h 2124075"/>
              <a:gd name="connsiteX76" fmla="*/ 4754342 w 4992467"/>
              <a:gd name="connsiteY76" fmla="*/ 876300 h 2124075"/>
              <a:gd name="connsiteX77" fmla="*/ 4782917 w 4992467"/>
              <a:gd name="connsiteY77" fmla="*/ 885825 h 2124075"/>
              <a:gd name="connsiteX78" fmla="*/ 4849592 w 4992467"/>
              <a:gd name="connsiteY78" fmla="*/ 904875 h 2124075"/>
              <a:gd name="connsiteX79" fmla="*/ 4878167 w 4992467"/>
              <a:gd name="connsiteY79" fmla="*/ 923925 h 2124075"/>
              <a:gd name="connsiteX80" fmla="*/ 4906742 w 4992467"/>
              <a:gd name="connsiteY80" fmla="*/ 933450 h 2124075"/>
              <a:gd name="connsiteX81" fmla="*/ 4963892 w 4992467"/>
              <a:gd name="connsiteY81" fmla="*/ 971550 h 2124075"/>
              <a:gd name="connsiteX82" fmla="*/ 4992467 w 4992467"/>
              <a:gd name="connsiteY82" fmla="*/ 1008111 h 2124075"/>
              <a:gd name="connsiteX83" fmla="*/ 4154267 w 4992467"/>
              <a:gd name="connsiteY83" fmla="*/ 2114550 h 2124075"/>
              <a:gd name="connsiteX84" fmla="*/ 756071 w 4992467"/>
              <a:gd name="connsiteY84" fmla="*/ 1764196 h 2124075"/>
              <a:gd name="connsiteX0" fmla="*/ 756071 w 4992467"/>
              <a:gd name="connsiteY0" fmla="*/ 1764196 h 2095500"/>
              <a:gd name="connsiteX1" fmla="*/ 572867 w 4992467"/>
              <a:gd name="connsiteY1" fmla="*/ 2095500 h 2095500"/>
              <a:gd name="connsiteX2" fmla="*/ 1367 w 4992467"/>
              <a:gd name="connsiteY2" fmla="*/ 809625 h 2095500"/>
              <a:gd name="connsiteX3" fmla="*/ 68042 w 4992467"/>
              <a:gd name="connsiteY3" fmla="*/ 733425 h 2095500"/>
              <a:gd name="connsiteX4" fmla="*/ 96617 w 4992467"/>
              <a:gd name="connsiteY4" fmla="*/ 714375 h 2095500"/>
              <a:gd name="connsiteX5" fmla="*/ 125192 w 4992467"/>
              <a:gd name="connsiteY5" fmla="*/ 695325 h 2095500"/>
              <a:gd name="connsiteX6" fmla="*/ 172817 w 4992467"/>
              <a:gd name="connsiteY6" fmla="*/ 647700 h 2095500"/>
              <a:gd name="connsiteX7" fmla="*/ 201392 w 4992467"/>
              <a:gd name="connsiteY7" fmla="*/ 638175 h 2095500"/>
              <a:gd name="connsiteX8" fmla="*/ 258542 w 4992467"/>
              <a:gd name="connsiteY8" fmla="*/ 600075 h 2095500"/>
              <a:gd name="connsiteX9" fmla="*/ 315692 w 4992467"/>
              <a:gd name="connsiteY9" fmla="*/ 571500 h 2095500"/>
              <a:gd name="connsiteX10" fmla="*/ 344267 w 4992467"/>
              <a:gd name="connsiteY10" fmla="*/ 561975 h 2095500"/>
              <a:gd name="connsiteX11" fmla="*/ 401417 w 4992467"/>
              <a:gd name="connsiteY11" fmla="*/ 523875 h 2095500"/>
              <a:gd name="connsiteX12" fmla="*/ 429992 w 4992467"/>
              <a:gd name="connsiteY12" fmla="*/ 504825 h 2095500"/>
              <a:gd name="connsiteX13" fmla="*/ 458567 w 4992467"/>
              <a:gd name="connsiteY13" fmla="*/ 495300 h 2095500"/>
              <a:gd name="connsiteX14" fmla="*/ 487142 w 4992467"/>
              <a:gd name="connsiteY14" fmla="*/ 476250 h 2095500"/>
              <a:gd name="connsiteX15" fmla="*/ 544292 w 4992467"/>
              <a:gd name="connsiteY15" fmla="*/ 457200 h 2095500"/>
              <a:gd name="connsiteX16" fmla="*/ 649067 w 4992467"/>
              <a:gd name="connsiteY16" fmla="*/ 428625 h 2095500"/>
              <a:gd name="connsiteX17" fmla="*/ 830042 w 4992467"/>
              <a:gd name="connsiteY17" fmla="*/ 409575 h 2095500"/>
              <a:gd name="connsiteX18" fmla="*/ 925292 w 4992467"/>
              <a:gd name="connsiteY18" fmla="*/ 381000 h 2095500"/>
              <a:gd name="connsiteX19" fmla="*/ 953867 w 4992467"/>
              <a:gd name="connsiteY19" fmla="*/ 361950 h 2095500"/>
              <a:gd name="connsiteX20" fmla="*/ 1011017 w 4992467"/>
              <a:gd name="connsiteY20" fmla="*/ 342900 h 2095500"/>
              <a:gd name="connsiteX21" fmla="*/ 1096742 w 4992467"/>
              <a:gd name="connsiteY21" fmla="*/ 304800 h 2095500"/>
              <a:gd name="connsiteX22" fmla="*/ 1182467 w 4992467"/>
              <a:gd name="connsiteY22" fmla="*/ 285750 h 2095500"/>
              <a:gd name="connsiteX23" fmla="*/ 1220567 w 4992467"/>
              <a:gd name="connsiteY23" fmla="*/ 276225 h 2095500"/>
              <a:gd name="connsiteX24" fmla="*/ 1411067 w 4992467"/>
              <a:gd name="connsiteY24" fmla="*/ 266700 h 2095500"/>
              <a:gd name="connsiteX25" fmla="*/ 1458692 w 4992467"/>
              <a:gd name="connsiteY25" fmla="*/ 257175 h 2095500"/>
              <a:gd name="connsiteX26" fmla="*/ 1487267 w 4992467"/>
              <a:gd name="connsiteY26" fmla="*/ 247650 h 2095500"/>
              <a:gd name="connsiteX27" fmla="*/ 1544417 w 4992467"/>
              <a:gd name="connsiteY27" fmla="*/ 238125 h 2095500"/>
              <a:gd name="connsiteX28" fmla="*/ 1658717 w 4992467"/>
              <a:gd name="connsiteY28" fmla="*/ 247650 h 2095500"/>
              <a:gd name="connsiteX29" fmla="*/ 1868267 w 4992467"/>
              <a:gd name="connsiteY29" fmla="*/ 228600 h 2095500"/>
              <a:gd name="connsiteX30" fmla="*/ 1953992 w 4992467"/>
              <a:gd name="connsiteY30" fmla="*/ 200025 h 2095500"/>
              <a:gd name="connsiteX31" fmla="*/ 1982567 w 4992467"/>
              <a:gd name="connsiteY31" fmla="*/ 190500 h 2095500"/>
              <a:gd name="connsiteX32" fmla="*/ 2011142 w 4992467"/>
              <a:gd name="connsiteY32" fmla="*/ 171450 h 2095500"/>
              <a:gd name="connsiteX33" fmla="*/ 2068292 w 4992467"/>
              <a:gd name="connsiteY33" fmla="*/ 152400 h 2095500"/>
              <a:gd name="connsiteX34" fmla="*/ 2154017 w 4992467"/>
              <a:gd name="connsiteY34" fmla="*/ 114300 h 2095500"/>
              <a:gd name="connsiteX35" fmla="*/ 2496917 w 4992467"/>
              <a:gd name="connsiteY35" fmla="*/ 95250 h 2095500"/>
              <a:gd name="connsiteX36" fmla="*/ 2582642 w 4992467"/>
              <a:gd name="connsiteY36" fmla="*/ 66675 h 2095500"/>
              <a:gd name="connsiteX37" fmla="*/ 2611217 w 4992467"/>
              <a:gd name="connsiteY37" fmla="*/ 57150 h 2095500"/>
              <a:gd name="connsiteX38" fmla="*/ 2639792 w 4992467"/>
              <a:gd name="connsiteY38" fmla="*/ 38100 h 2095500"/>
              <a:gd name="connsiteX39" fmla="*/ 2696942 w 4992467"/>
              <a:gd name="connsiteY39" fmla="*/ 19050 h 2095500"/>
              <a:gd name="connsiteX40" fmla="*/ 2763617 w 4992467"/>
              <a:gd name="connsiteY40" fmla="*/ 0 h 2095500"/>
              <a:gd name="connsiteX41" fmla="*/ 2982692 w 4992467"/>
              <a:gd name="connsiteY41" fmla="*/ 9525 h 2095500"/>
              <a:gd name="connsiteX42" fmla="*/ 3039842 w 4992467"/>
              <a:gd name="connsiteY42" fmla="*/ 28575 h 2095500"/>
              <a:gd name="connsiteX43" fmla="*/ 3077942 w 4992467"/>
              <a:gd name="connsiteY43" fmla="*/ 38100 h 2095500"/>
              <a:gd name="connsiteX44" fmla="*/ 3135092 w 4992467"/>
              <a:gd name="connsiteY44" fmla="*/ 57150 h 2095500"/>
              <a:gd name="connsiteX45" fmla="*/ 3192242 w 4992467"/>
              <a:gd name="connsiteY45" fmla="*/ 76200 h 2095500"/>
              <a:gd name="connsiteX46" fmla="*/ 3220817 w 4992467"/>
              <a:gd name="connsiteY46" fmla="*/ 85725 h 2095500"/>
              <a:gd name="connsiteX47" fmla="*/ 3249392 w 4992467"/>
              <a:gd name="connsiteY47" fmla="*/ 95250 h 2095500"/>
              <a:gd name="connsiteX48" fmla="*/ 3363692 w 4992467"/>
              <a:gd name="connsiteY48" fmla="*/ 104775 h 2095500"/>
              <a:gd name="connsiteX49" fmla="*/ 3420842 w 4992467"/>
              <a:gd name="connsiteY49" fmla="*/ 133350 h 2095500"/>
              <a:gd name="connsiteX50" fmla="*/ 3449417 w 4992467"/>
              <a:gd name="connsiteY50" fmla="*/ 161925 h 2095500"/>
              <a:gd name="connsiteX51" fmla="*/ 3506567 w 4992467"/>
              <a:gd name="connsiteY51" fmla="*/ 200025 h 2095500"/>
              <a:gd name="connsiteX52" fmla="*/ 3535142 w 4992467"/>
              <a:gd name="connsiteY52" fmla="*/ 219075 h 2095500"/>
              <a:gd name="connsiteX53" fmla="*/ 3563717 w 4992467"/>
              <a:gd name="connsiteY53" fmla="*/ 247650 h 2095500"/>
              <a:gd name="connsiteX54" fmla="*/ 3620867 w 4992467"/>
              <a:gd name="connsiteY54" fmla="*/ 266700 h 2095500"/>
              <a:gd name="connsiteX55" fmla="*/ 3678017 w 4992467"/>
              <a:gd name="connsiteY55" fmla="*/ 295275 h 2095500"/>
              <a:gd name="connsiteX56" fmla="*/ 3706592 w 4992467"/>
              <a:gd name="connsiteY56" fmla="*/ 314325 h 2095500"/>
              <a:gd name="connsiteX57" fmla="*/ 3744692 w 4992467"/>
              <a:gd name="connsiteY57" fmla="*/ 323850 h 2095500"/>
              <a:gd name="connsiteX58" fmla="*/ 3887567 w 4992467"/>
              <a:gd name="connsiteY58" fmla="*/ 342900 h 2095500"/>
              <a:gd name="connsiteX59" fmla="*/ 3944717 w 4992467"/>
              <a:gd name="connsiteY59" fmla="*/ 361950 h 2095500"/>
              <a:gd name="connsiteX60" fmla="*/ 3973292 w 4992467"/>
              <a:gd name="connsiteY60" fmla="*/ 371475 h 2095500"/>
              <a:gd name="connsiteX61" fmla="*/ 4030442 w 4992467"/>
              <a:gd name="connsiteY61" fmla="*/ 419100 h 2095500"/>
              <a:gd name="connsiteX62" fmla="*/ 4087592 w 4992467"/>
              <a:gd name="connsiteY62" fmla="*/ 457200 h 2095500"/>
              <a:gd name="connsiteX63" fmla="*/ 4116167 w 4992467"/>
              <a:gd name="connsiteY63" fmla="*/ 476250 h 2095500"/>
              <a:gd name="connsiteX64" fmla="*/ 4173317 w 4992467"/>
              <a:gd name="connsiteY64" fmla="*/ 514350 h 2095500"/>
              <a:gd name="connsiteX65" fmla="*/ 4201892 w 4992467"/>
              <a:gd name="connsiteY65" fmla="*/ 533400 h 2095500"/>
              <a:gd name="connsiteX66" fmla="*/ 4230467 w 4992467"/>
              <a:gd name="connsiteY66" fmla="*/ 542925 h 2095500"/>
              <a:gd name="connsiteX67" fmla="*/ 4316192 w 4992467"/>
              <a:gd name="connsiteY67" fmla="*/ 600075 h 2095500"/>
              <a:gd name="connsiteX68" fmla="*/ 4344767 w 4992467"/>
              <a:gd name="connsiteY68" fmla="*/ 628650 h 2095500"/>
              <a:gd name="connsiteX69" fmla="*/ 4373342 w 4992467"/>
              <a:gd name="connsiteY69" fmla="*/ 638175 h 2095500"/>
              <a:gd name="connsiteX70" fmla="*/ 4459067 w 4992467"/>
              <a:gd name="connsiteY70" fmla="*/ 695325 h 2095500"/>
              <a:gd name="connsiteX71" fmla="*/ 4487642 w 4992467"/>
              <a:gd name="connsiteY71" fmla="*/ 714375 h 2095500"/>
              <a:gd name="connsiteX72" fmla="*/ 4516217 w 4992467"/>
              <a:gd name="connsiteY72" fmla="*/ 733425 h 2095500"/>
              <a:gd name="connsiteX73" fmla="*/ 4601942 w 4992467"/>
              <a:gd name="connsiteY73" fmla="*/ 809625 h 2095500"/>
              <a:gd name="connsiteX74" fmla="*/ 4630517 w 4992467"/>
              <a:gd name="connsiteY74" fmla="*/ 819150 h 2095500"/>
              <a:gd name="connsiteX75" fmla="*/ 4687667 w 4992467"/>
              <a:gd name="connsiteY75" fmla="*/ 857250 h 2095500"/>
              <a:gd name="connsiteX76" fmla="*/ 4754342 w 4992467"/>
              <a:gd name="connsiteY76" fmla="*/ 876300 h 2095500"/>
              <a:gd name="connsiteX77" fmla="*/ 4782917 w 4992467"/>
              <a:gd name="connsiteY77" fmla="*/ 885825 h 2095500"/>
              <a:gd name="connsiteX78" fmla="*/ 4849592 w 4992467"/>
              <a:gd name="connsiteY78" fmla="*/ 904875 h 2095500"/>
              <a:gd name="connsiteX79" fmla="*/ 4878167 w 4992467"/>
              <a:gd name="connsiteY79" fmla="*/ 923925 h 2095500"/>
              <a:gd name="connsiteX80" fmla="*/ 4906742 w 4992467"/>
              <a:gd name="connsiteY80" fmla="*/ 933450 h 2095500"/>
              <a:gd name="connsiteX81" fmla="*/ 4963892 w 4992467"/>
              <a:gd name="connsiteY81" fmla="*/ 971550 h 2095500"/>
              <a:gd name="connsiteX82" fmla="*/ 4992467 w 4992467"/>
              <a:gd name="connsiteY82" fmla="*/ 1008111 h 2095500"/>
              <a:gd name="connsiteX83" fmla="*/ 4344929 w 4992467"/>
              <a:gd name="connsiteY83" fmla="*/ 1980218 h 2095500"/>
              <a:gd name="connsiteX84" fmla="*/ 756071 w 4992467"/>
              <a:gd name="connsiteY84" fmla="*/ 1764196 h 2095500"/>
              <a:gd name="connsiteX0" fmla="*/ 756071 w 4992467"/>
              <a:gd name="connsiteY0" fmla="*/ 1764196 h 1989743"/>
              <a:gd name="connsiteX1" fmla="*/ 1367 w 4992467"/>
              <a:gd name="connsiteY1" fmla="*/ 809625 h 1989743"/>
              <a:gd name="connsiteX2" fmla="*/ 68042 w 4992467"/>
              <a:gd name="connsiteY2" fmla="*/ 733425 h 1989743"/>
              <a:gd name="connsiteX3" fmla="*/ 96617 w 4992467"/>
              <a:gd name="connsiteY3" fmla="*/ 714375 h 1989743"/>
              <a:gd name="connsiteX4" fmla="*/ 125192 w 4992467"/>
              <a:gd name="connsiteY4" fmla="*/ 695325 h 1989743"/>
              <a:gd name="connsiteX5" fmla="*/ 172817 w 4992467"/>
              <a:gd name="connsiteY5" fmla="*/ 647700 h 1989743"/>
              <a:gd name="connsiteX6" fmla="*/ 201392 w 4992467"/>
              <a:gd name="connsiteY6" fmla="*/ 638175 h 1989743"/>
              <a:gd name="connsiteX7" fmla="*/ 258542 w 4992467"/>
              <a:gd name="connsiteY7" fmla="*/ 600075 h 1989743"/>
              <a:gd name="connsiteX8" fmla="*/ 315692 w 4992467"/>
              <a:gd name="connsiteY8" fmla="*/ 571500 h 1989743"/>
              <a:gd name="connsiteX9" fmla="*/ 344267 w 4992467"/>
              <a:gd name="connsiteY9" fmla="*/ 561975 h 1989743"/>
              <a:gd name="connsiteX10" fmla="*/ 401417 w 4992467"/>
              <a:gd name="connsiteY10" fmla="*/ 523875 h 1989743"/>
              <a:gd name="connsiteX11" fmla="*/ 429992 w 4992467"/>
              <a:gd name="connsiteY11" fmla="*/ 504825 h 1989743"/>
              <a:gd name="connsiteX12" fmla="*/ 458567 w 4992467"/>
              <a:gd name="connsiteY12" fmla="*/ 495300 h 1989743"/>
              <a:gd name="connsiteX13" fmla="*/ 487142 w 4992467"/>
              <a:gd name="connsiteY13" fmla="*/ 476250 h 1989743"/>
              <a:gd name="connsiteX14" fmla="*/ 544292 w 4992467"/>
              <a:gd name="connsiteY14" fmla="*/ 457200 h 1989743"/>
              <a:gd name="connsiteX15" fmla="*/ 649067 w 4992467"/>
              <a:gd name="connsiteY15" fmla="*/ 428625 h 1989743"/>
              <a:gd name="connsiteX16" fmla="*/ 830042 w 4992467"/>
              <a:gd name="connsiteY16" fmla="*/ 409575 h 1989743"/>
              <a:gd name="connsiteX17" fmla="*/ 925292 w 4992467"/>
              <a:gd name="connsiteY17" fmla="*/ 381000 h 1989743"/>
              <a:gd name="connsiteX18" fmla="*/ 953867 w 4992467"/>
              <a:gd name="connsiteY18" fmla="*/ 361950 h 1989743"/>
              <a:gd name="connsiteX19" fmla="*/ 1011017 w 4992467"/>
              <a:gd name="connsiteY19" fmla="*/ 342900 h 1989743"/>
              <a:gd name="connsiteX20" fmla="*/ 1096742 w 4992467"/>
              <a:gd name="connsiteY20" fmla="*/ 304800 h 1989743"/>
              <a:gd name="connsiteX21" fmla="*/ 1182467 w 4992467"/>
              <a:gd name="connsiteY21" fmla="*/ 285750 h 1989743"/>
              <a:gd name="connsiteX22" fmla="*/ 1220567 w 4992467"/>
              <a:gd name="connsiteY22" fmla="*/ 276225 h 1989743"/>
              <a:gd name="connsiteX23" fmla="*/ 1411067 w 4992467"/>
              <a:gd name="connsiteY23" fmla="*/ 266700 h 1989743"/>
              <a:gd name="connsiteX24" fmla="*/ 1458692 w 4992467"/>
              <a:gd name="connsiteY24" fmla="*/ 257175 h 1989743"/>
              <a:gd name="connsiteX25" fmla="*/ 1487267 w 4992467"/>
              <a:gd name="connsiteY25" fmla="*/ 247650 h 1989743"/>
              <a:gd name="connsiteX26" fmla="*/ 1544417 w 4992467"/>
              <a:gd name="connsiteY26" fmla="*/ 238125 h 1989743"/>
              <a:gd name="connsiteX27" fmla="*/ 1658717 w 4992467"/>
              <a:gd name="connsiteY27" fmla="*/ 247650 h 1989743"/>
              <a:gd name="connsiteX28" fmla="*/ 1868267 w 4992467"/>
              <a:gd name="connsiteY28" fmla="*/ 228600 h 1989743"/>
              <a:gd name="connsiteX29" fmla="*/ 1953992 w 4992467"/>
              <a:gd name="connsiteY29" fmla="*/ 200025 h 1989743"/>
              <a:gd name="connsiteX30" fmla="*/ 1982567 w 4992467"/>
              <a:gd name="connsiteY30" fmla="*/ 190500 h 1989743"/>
              <a:gd name="connsiteX31" fmla="*/ 2011142 w 4992467"/>
              <a:gd name="connsiteY31" fmla="*/ 171450 h 1989743"/>
              <a:gd name="connsiteX32" fmla="*/ 2068292 w 4992467"/>
              <a:gd name="connsiteY32" fmla="*/ 152400 h 1989743"/>
              <a:gd name="connsiteX33" fmla="*/ 2154017 w 4992467"/>
              <a:gd name="connsiteY33" fmla="*/ 114300 h 1989743"/>
              <a:gd name="connsiteX34" fmla="*/ 2496917 w 4992467"/>
              <a:gd name="connsiteY34" fmla="*/ 95250 h 1989743"/>
              <a:gd name="connsiteX35" fmla="*/ 2582642 w 4992467"/>
              <a:gd name="connsiteY35" fmla="*/ 66675 h 1989743"/>
              <a:gd name="connsiteX36" fmla="*/ 2611217 w 4992467"/>
              <a:gd name="connsiteY36" fmla="*/ 57150 h 1989743"/>
              <a:gd name="connsiteX37" fmla="*/ 2639792 w 4992467"/>
              <a:gd name="connsiteY37" fmla="*/ 38100 h 1989743"/>
              <a:gd name="connsiteX38" fmla="*/ 2696942 w 4992467"/>
              <a:gd name="connsiteY38" fmla="*/ 19050 h 1989743"/>
              <a:gd name="connsiteX39" fmla="*/ 2763617 w 4992467"/>
              <a:gd name="connsiteY39" fmla="*/ 0 h 1989743"/>
              <a:gd name="connsiteX40" fmla="*/ 2982692 w 4992467"/>
              <a:gd name="connsiteY40" fmla="*/ 9525 h 1989743"/>
              <a:gd name="connsiteX41" fmla="*/ 3039842 w 4992467"/>
              <a:gd name="connsiteY41" fmla="*/ 28575 h 1989743"/>
              <a:gd name="connsiteX42" fmla="*/ 3077942 w 4992467"/>
              <a:gd name="connsiteY42" fmla="*/ 38100 h 1989743"/>
              <a:gd name="connsiteX43" fmla="*/ 3135092 w 4992467"/>
              <a:gd name="connsiteY43" fmla="*/ 57150 h 1989743"/>
              <a:gd name="connsiteX44" fmla="*/ 3192242 w 4992467"/>
              <a:gd name="connsiteY44" fmla="*/ 76200 h 1989743"/>
              <a:gd name="connsiteX45" fmla="*/ 3220817 w 4992467"/>
              <a:gd name="connsiteY45" fmla="*/ 85725 h 1989743"/>
              <a:gd name="connsiteX46" fmla="*/ 3249392 w 4992467"/>
              <a:gd name="connsiteY46" fmla="*/ 95250 h 1989743"/>
              <a:gd name="connsiteX47" fmla="*/ 3363692 w 4992467"/>
              <a:gd name="connsiteY47" fmla="*/ 104775 h 1989743"/>
              <a:gd name="connsiteX48" fmla="*/ 3420842 w 4992467"/>
              <a:gd name="connsiteY48" fmla="*/ 133350 h 1989743"/>
              <a:gd name="connsiteX49" fmla="*/ 3449417 w 4992467"/>
              <a:gd name="connsiteY49" fmla="*/ 161925 h 1989743"/>
              <a:gd name="connsiteX50" fmla="*/ 3506567 w 4992467"/>
              <a:gd name="connsiteY50" fmla="*/ 200025 h 1989743"/>
              <a:gd name="connsiteX51" fmla="*/ 3535142 w 4992467"/>
              <a:gd name="connsiteY51" fmla="*/ 219075 h 1989743"/>
              <a:gd name="connsiteX52" fmla="*/ 3563717 w 4992467"/>
              <a:gd name="connsiteY52" fmla="*/ 247650 h 1989743"/>
              <a:gd name="connsiteX53" fmla="*/ 3620867 w 4992467"/>
              <a:gd name="connsiteY53" fmla="*/ 266700 h 1989743"/>
              <a:gd name="connsiteX54" fmla="*/ 3678017 w 4992467"/>
              <a:gd name="connsiteY54" fmla="*/ 295275 h 1989743"/>
              <a:gd name="connsiteX55" fmla="*/ 3706592 w 4992467"/>
              <a:gd name="connsiteY55" fmla="*/ 314325 h 1989743"/>
              <a:gd name="connsiteX56" fmla="*/ 3744692 w 4992467"/>
              <a:gd name="connsiteY56" fmla="*/ 323850 h 1989743"/>
              <a:gd name="connsiteX57" fmla="*/ 3887567 w 4992467"/>
              <a:gd name="connsiteY57" fmla="*/ 342900 h 1989743"/>
              <a:gd name="connsiteX58" fmla="*/ 3944717 w 4992467"/>
              <a:gd name="connsiteY58" fmla="*/ 361950 h 1989743"/>
              <a:gd name="connsiteX59" fmla="*/ 3973292 w 4992467"/>
              <a:gd name="connsiteY59" fmla="*/ 371475 h 1989743"/>
              <a:gd name="connsiteX60" fmla="*/ 4030442 w 4992467"/>
              <a:gd name="connsiteY60" fmla="*/ 419100 h 1989743"/>
              <a:gd name="connsiteX61" fmla="*/ 4087592 w 4992467"/>
              <a:gd name="connsiteY61" fmla="*/ 457200 h 1989743"/>
              <a:gd name="connsiteX62" fmla="*/ 4116167 w 4992467"/>
              <a:gd name="connsiteY62" fmla="*/ 476250 h 1989743"/>
              <a:gd name="connsiteX63" fmla="*/ 4173317 w 4992467"/>
              <a:gd name="connsiteY63" fmla="*/ 514350 h 1989743"/>
              <a:gd name="connsiteX64" fmla="*/ 4201892 w 4992467"/>
              <a:gd name="connsiteY64" fmla="*/ 533400 h 1989743"/>
              <a:gd name="connsiteX65" fmla="*/ 4230467 w 4992467"/>
              <a:gd name="connsiteY65" fmla="*/ 542925 h 1989743"/>
              <a:gd name="connsiteX66" fmla="*/ 4316192 w 4992467"/>
              <a:gd name="connsiteY66" fmla="*/ 600075 h 1989743"/>
              <a:gd name="connsiteX67" fmla="*/ 4344767 w 4992467"/>
              <a:gd name="connsiteY67" fmla="*/ 628650 h 1989743"/>
              <a:gd name="connsiteX68" fmla="*/ 4373342 w 4992467"/>
              <a:gd name="connsiteY68" fmla="*/ 638175 h 1989743"/>
              <a:gd name="connsiteX69" fmla="*/ 4459067 w 4992467"/>
              <a:gd name="connsiteY69" fmla="*/ 695325 h 1989743"/>
              <a:gd name="connsiteX70" fmla="*/ 4487642 w 4992467"/>
              <a:gd name="connsiteY70" fmla="*/ 714375 h 1989743"/>
              <a:gd name="connsiteX71" fmla="*/ 4516217 w 4992467"/>
              <a:gd name="connsiteY71" fmla="*/ 733425 h 1989743"/>
              <a:gd name="connsiteX72" fmla="*/ 4601942 w 4992467"/>
              <a:gd name="connsiteY72" fmla="*/ 809625 h 1989743"/>
              <a:gd name="connsiteX73" fmla="*/ 4630517 w 4992467"/>
              <a:gd name="connsiteY73" fmla="*/ 819150 h 1989743"/>
              <a:gd name="connsiteX74" fmla="*/ 4687667 w 4992467"/>
              <a:gd name="connsiteY74" fmla="*/ 857250 h 1989743"/>
              <a:gd name="connsiteX75" fmla="*/ 4754342 w 4992467"/>
              <a:gd name="connsiteY75" fmla="*/ 876300 h 1989743"/>
              <a:gd name="connsiteX76" fmla="*/ 4782917 w 4992467"/>
              <a:gd name="connsiteY76" fmla="*/ 885825 h 1989743"/>
              <a:gd name="connsiteX77" fmla="*/ 4849592 w 4992467"/>
              <a:gd name="connsiteY77" fmla="*/ 904875 h 1989743"/>
              <a:gd name="connsiteX78" fmla="*/ 4878167 w 4992467"/>
              <a:gd name="connsiteY78" fmla="*/ 923925 h 1989743"/>
              <a:gd name="connsiteX79" fmla="*/ 4906742 w 4992467"/>
              <a:gd name="connsiteY79" fmla="*/ 933450 h 1989743"/>
              <a:gd name="connsiteX80" fmla="*/ 4963892 w 4992467"/>
              <a:gd name="connsiteY80" fmla="*/ 971550 h 1989743"/>
              <a:gd name="connsiteX81" fmla="*/ 4992467 w 4992467"/>
              <a:gd name="connsiteY81" fmla="*/ 1008111 h 1989743"/>
              <a:gd name="connsiteX82" fmla="*/ 4344929 w 4992467"/>
              <a:gd name="connsiteY82" fmla="*/ 1980218 h 1989743"/>
              <a:gd name="connsiteX83" fmla="*/ 756071 w 4992467"/>
              <a:gd name="connsiteY83" fmla="*/ 1764196 h 1989743"/>
              <a:gd name="connsiteX0" fmla="*/ 756071 w 4992467"/>
              <a:gd name="connsiteY0" fmla="*/ 1764196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756071 w 4992467"/>
              <a:gd name="connsiteY83" fmla="*/ 1764196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344929 w 4992467"/>
              <a:gd name="connsiteY82" fmla="*/ 1836205 h 1836205"/>
              <a:gd name="connsiteX83" fmla="*/ 600513 w 4992467"/>
              <a:gd name="connsiteY83" fmla="*/ 1836205 h 1836205"/>
              <a:gd name="connsiteX0" fmla="*/ 600513 w 4992467"/>
              <a:gd name="connsiteY0" fmla="*/ 1836205 h 1836205"/>
              <a:gd name="connsiteX1" fmla="*/ 1367 w 4992467"/>
              <a:gd name="connsiteY1" fmla="*/ 809625 h 1836205"/>
              <a:gd name="connsiteX2" fmla="*/ 68042 w 4992467"/>
              <a:gd name="connsiteY2" fmla="*/ 733425 h 1836205"/>
              <a:gd name="connsiteX3" fmla="*/ 96617 w 4992467"/>
              <a:gd name="connsiteY3" fmla="*/ 714375 h 1836205"/>
              <a:gd name="connsiteX4" fmla="*/ 125192 w 4992467"/>
              <a:gd name="connsiteY4" fmla="*/ 695325 h 1836205"/>
              <a:gd name="connsiteX5" fmla="*/ 172817 w 4992467"/>
              <a:gd name="connsiteY5" fmla="*/ 647700 h 1836205"/>
              <a:gd name="connsiteX6" fmla="*/ 201392 w 4992467"/>
              <a:gd name="connsiteY6" fmla="*/ 638175 h 1836205"/>
              <a:gd name="connsiteX7" fmla="*/ 258542 w 4992467"/>
              <a:gd name="connsiteY7" fmla="*/ 600075 h 1836205"/>
              <a:gd name="connsiteX8" fmla="*/ 315692 w 4992467"/>
              <a:gd name="connsiteY8" fmla="*/ 571500 h 1836205"/>
              <a:gd name="connsiteX9" fmla="*/ 344267 w 4992467"/>
              <a:gd name="connsiteY9" fmla="*/ 561975 h 1836205"/>
              <a:gd name="connsiteX10" fmla="*/ 401417 w 4992467"/>
              <a:gd name="connsiteY10" fmla="*/ 523875 h 1836205"/>
              <a:gd name="connsiteX11" fmla="*/ 429992 w 4992467"/>
              <a:gd name="connsiteY11" fmla="*/ 504825 h 1836205"/>
              <a:gd name="connsiteX12" fmla="*/ 458567 w 4992467"/>
              <a:gd name="connsiteY12" fmla="*/ 495300 h 1836205"/>
              <a:gd name="connsiteX13" fmla="*/ 487142 w 4992467"/>
              <a:gd name="connsiteY13" fmla="*/ 476250 h 1836205"/>
              <a:gd name="connsiteX14" fmla="*/ 544292 w 4992467"/>
              <a:gd name="connsiteY14" fmla="*/ 457200 h 1836205"/>
              <a:gd name="connsiteX15" fmla="*/ 649067 w 4992467"/>
              <a:gd name="connsiteY15" fmla="*/ 428625 h 1836205"/>
              <a:gd name="connsiteX16" fmla="*/ 830042 w 4992467"/>
              <a:gd name="connsiteY16" fmla="*/ 409575 h 1836205"/>
              <a:gd name="connsiteX17" fmla="*/ 925292 w 4992467"/>
              <a:gd name="connsiteY17" fmla="*/ 381000 h 1836205"/>
              <a:gd name="connsiteX18" fmla="*/ 953867 w 4992467"/>
              <a:gd name="connsiteY18" fmla="*/ 361950 h 1836205"/>
              <a:gd name="connsiteX19" fmla="*/ 1011017 w 4992467"/>
              <a:gd name="connsiteY19" fmla="*/ 342900 h 1836205"/>
              <a:gd name="connsiteX20" fmla="*/ 1096742 w 4992467"/>
              <a:gd name="connsiteY20" fmla="*/ 304800 h 1836205"/>
              <a:gd name="connsiteX21" fmla="*/ 1182467 w 4992467"/>
              <a:gd name="connsiteY21" fmla="*/ 285750 h 1836205"/>
              <a:gd name="connsiteX22" fmla="*/ 1220567 w 4992467"/>
              <a:gd name="connsiteY22" fmla="*/ 276225 h 1836205"/>
              <a:gd name="connsiteX23" fmla="*/ 1411067 w 4992467"/>
              <a:gd name="connsiteY23" fmla="*/ 266700 h 1836205"/>
              <a:gd name="connsiteX24" fmla="*/ 1458692 w 4992467"/>
              <a:gd name="connsiteY24" fmla="*/ 257175 h 1836205"/>
              <a:gd name="connsiteX25" fmla="*/ 1487267 w 4992467"/>
              <a:gd name="connsiteY25" fmla="*/ 247650 h 1836205"/>
              <a:gd name="connsiteX26" fmla="*/ 1544417 w 4992467"/>
              <a:gd name="connsiteY26" fmla="*/ 238125 h 1836205"/>
              <a:gd name="connsiteX27" fmla="*/ 1658717 w 4992467"/>
              <a:gd name="connsiteY27" fmla="*/ 247650 h 1836205"/>
              <a:gd name="connsiteX28" fmla="*/ 1868267 w 4992467"/>
              <a:gd name="connsiteY28" fmla="*/ 228600 h 1836205"/>
              <a:gd name="connsiteX29" fmla="*/ 1953992 w 4992467"/>
              <a:gd name="connsiteY29" fmla="*/ 200025 h 1836205"/>
              <a:gd name="connsiteX30" fmla="*/ 1982567 w 4992467"/>
              <a:gd name="connsiteY30" fmla="*/ 190500 h 1836205"/>
              <a:gd name="connsiteX31" fmla="*/ 2011142 w 4992467"/>
              <a:gd name="connsiteY31" fmla="*/ 171450 h 1836205"/>
              <a:gd name="connsiteX32" fmla="*/ 2068292 w 4992467"/>
              <a:gd name="connsiteY32" fmla="*/ 152400 h 1836205"/>
              <a:gd name="connsiteX33" fmla="*/ 2154017 w 4992467"/>
              <a:gd name="connsiteY33" fmla="*/ 114300 h 1836205"/>
              <a:gd name="connsiteX34" fmla="*/ 2496917 w 4992467"/>
              <a:gd name="connsiteY34" fmla="*/ 95250 h 1836205"/>
              <a:gd name="connsiteX35" fmla="*/ 2582642 w 4992467"/>
              <a:gd name="connsiteY35" fmla="*/ 66675 h 1836205"/>
              <a:gd name="connsiteX36" fmla="*/ 2611217 w 4992467"/>
              <a:gd name="connsiteY36" fmla="*/ 57150 h 1836205"/>
              <a:gd name="connsiteX37" fmla="*/ 2639792 w 4992467"/>
              <a:gd name="connsiteY37" fmla="*/ 38100 h 1836205"/>
              <a:gd name="connsiteX38" fmla="*/ 2696942 w 4992467"/>
              <a:gd name="connsiteY38" fmla="*/ 19050 h 1836205"/>
              <a:gd name="connsiteX39" fmla="*/ 2763617 w 4992467"/>
              <a:gd name="connsiteY39" fmla="*/ 0 h 1836205"/>
              <a:gd name="connsiteX40" fmla="*/ 2982692 w 4992467"/>
              <a:gd name="connsiteY40" fmla="*/ 9525 h 1836205"/>
              <a:gd name="connsiteX41" fmla="*/ 3039842 w 4992467"/>
              <a:gd name="connsiteY41" fmla="*/ 28575 h 1836205"/>
              <a:gd name="connsiteX42" fmla="*/ 3077942 w 4992467"/>
              <a:gd name="connsiteY42" fmla="*/ 38100 h 1836205"/>
              <a:gd name="connsiteX43" fmla="*/ 3135092 w 4992467"/>
              <a:gd name="connsiteY43" fmla="*/ 57150 h 1836205"/>
              <a:gd name="connsiteX44" fmla="*/ 3192242 w 4992467"/>
              <a:gd name="connsiteY44" fmla="*/ 76200 h 1836205"/>
              <a:gd name="connsiteX45" fmla="*/ 3220817 w 4992467"/>
              <a:gd name="connsiteY45" fmla="*/ 85725 h 1836205"/>
              <a:gd name="connsiteX46" fmla="*/ 3249392 w 4992467"/>
              <a:gd name="connsiteY46" fmla="*/ 95250 h 1836205"/>
              <a:gd name="connsiteX47" fmla="*/ 3363692 w 4992467"/>
              <a:gd name="connsiteY47" fmla="*/ 104775 h 1836205"/>
              <a:gd name="connsiteX48" fmla="*/ 3420842 w 4992467"/>
              <a:gd name="connsiteY48" fmla="*/ 133350 h 1836205"/>
              <a:gd name="connsiteX49" fmla="*/ 3449417 w 4992467"/>
              <a:gd name="connsiteY49" fmla="*/ 161925 h 1836205"/>
              <a:gd name="connsiteX50" fmla="*/ 3506567 w 4992467"/>
              <a:gd name="connsiteY50" fmla="*/ 200025 h 1836205"/>
              <a:gd name="connsiteX51" fmla="*/ 3535142 w 4992467"/>
              <a:gd name="connsiteY51" fmla="*/ 219075 h 1836205"/>
              <a:gd name="connsiteX52" fmla="*/ 3563717 w 4992467"/>
              <a:gd name="connsiteY52" fmla="*/ 247650 h 1836205"/>
              <a:gd name="connsiteX53" fmla="*/ 3620867 w 4992467"/>
              <a:gd name="connsiteY53" fmla="*/ 266700 h 1836205"/>
              <a:gd name="connsiteX54" fmla="*/ 3678017 w 4992467"/>
              <a:gd name="connsiteY54" fmla="*/ 295275 h 1836205"/>
              <a:gd name="connsiteX55" fmla="*/ 3706592 w 4992467"/>
              <a:gd name="connsiteY55" fmla="*/ 314325 h 1836205"/>
              <a:gd name="connsiteX56" fmla="*/ 3744692 w 4992467"/>
              <a:gd name="connsiteY56" fmla="*/ 323850 h 1836205"/>
              <a:gd name="connsiteX57" fmla="*/ 3887567 w 4992467"/>
              <a:gd name="connsiteY57" fmla="*/ 342900 h 1836205"/>
              <a:gd name="connsiteX58" fmla="*/ 3944717 w 4992467"/>
              <a:gd name="connsiteY58" fmla="*/ 361950 h 1836205"/>
              <a:gd name="connsiteX59" fmla="*/ 3973292 w 4992467"/>
              <a:gd name="connsiteY59" fmla="*/ 371475 h 1836205"/>
              <a:gd name="connsiteX60" fmla="*/ 4030442 w 4992467"/>
              <a:gd name="connsiteY60" fmla="*/ 419100 h 1836205"/>
              <a:gd name="connsiteX61" fmla="*/ 4087592 w 4992467"/>
              <a:gd name="connsiteY61" fmla="*/ 457200 h 1836205"/>
              <a:gd name="connsiteX62" fmla="*/ 4116167 w 4992467"/>
              <a:gd name="connsiteY62" fmla="*/ 476250 h 1836205"/>
              <a:gd name="connsiteX63" fmla="*/ 4173317 w 4992467"/>
              <a:gd name="connsiteY63" fmla="*/ 514350 h 1836205"/>
              <a:gd name="connsiteX64" fmla="*/ 4201892 w 4992467"/>
              <a:gd name="connsiteY64" fmla="*/ 533400 h 1836205"/>
              <a:gd name="connsiteX65" fmla="*/ 4230467 w 4992467"/>
              <a:gd name="connsiteY65" fmla="*/ 542925 h 1836205"/>
              <a:gd name="connsiteX66" fmla="*/ 4316192 w 4992467"/>
              <a:gd name="connsiteY66" fmla="*/ 600075 h 1836205"/>
              <a:gd name="connsiteX67" fmla="*/ 4344767 w 4992467"/>
              <a:gd name="connsiteY67" fmla="*/ 628650 h 1836205"/>
              <a:gd name="connsiteX68" fmla="*/ 4373342 w 4992467"/>
              <a:gd name="connsiteY68" fmla="*/ 638175 h 1836205"/>
              <a:gd name="connsiteX69" fmla="*/ 4459067 w 4992467"/>
              <a:gd name="connsiteY69" fmla="*/ 695325 h 1836205"/>
              <a:gd name="connsiteX70" fmla="*/ 4487642 w 4992467"/>
              <a:gd name="connsiteY70" fmla="*/ 714375 h 1836205"/>
              <a:gd name="connsiteX71" fmla="*/ 4516217 w 4992467"/>
              <a:gd name="connsiteY71" fmla="*/ 733425 h 1836205"/>
              <a:gd name="connsiteX72" fmla="*/ 4601942 w 4992467"/>
              <a:gd name="connsiteY72" fmla="*/ 809625 h 1836205"/>
              <a:gd name="connsiteX73" fmla="*/ 4630517 w 4992467"/>
              <a:gd name="connsiteY73" fmla="*/ 819150 h 1836205"/>
              <a:gd name="connsiteX74" fmla="*/ 4687667 w 4992467"/>
              <a:gd name="connsiteY74" fmla="*/ 857250 h 1836205"/>
              <a:gd name="connsiteX75" fmla="*/ 4754342 w 4992467"/>
              <a:gd name="connsiteY75" fmla="*/ 876300 h 1836205"/>
              <a:gd name="connsiteX76" fmla="*/ 4782917 w 4992467"/>
              <a:gd name="connsiteY76" fmla="*/ 885825 h 1836205"/>
              <a:gd name="connsiteX77" fmla="*/ 4849592 w 4992467"/>
              <a:gd name="connsiteY77" fmla="*/ 904875 h 1836205"/>
              <a:gd name="connsiteX78" fmla="*/ 4878167 w 4992467"/>
              <a:gd name="connsiteY78" fmla="*/ 923925 h 1836205"/>
              <a:gd name="connsiteX79" fmla="*/ 4906742 w 4992467"/>
              <a:gd name="connsiteY79" fmla="*/ 933450 h 1836205"/>
              <a:gd name="connsiteX80" fmla="*/ 4963892 w 4992467"/>
              <a:gd name="connsiteY80" fmla="*/ 971550 h 1836205"/>
              <a:gd name="connsiteX81" fmla="*/ 4992467 w 4992467"/>
              <a:gd name="connsiteY81" fmla="*/ 1008111 h 1836205"/>
              <a:gd name="connsiteX82" fmla="*/ 4452941 w 4992467"/>
              <a:gd name="connsiteY82" fmla="*/ 1728193 h 1836205"/>
              <a:gd name="connsiteX83" fmla="*/ 600513 w 4992467"/>
              <a:gd name="connsiteY83" fmla="*/ 1836205 h 1836205"/>
              <a:gd name="connsiteX0" fmla="*/ 564509 w 4992467"/>
              <a:gd name="connsiteY0" fmla="*/ 1728193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564509 w 4992467"/>
              <a:gd name="connsiteY83" fmla="*/ 1728193 h 1728193"/>
              <a:gd name="connsiteX0" fmla="*/ 492501 w 4992467"/>
              <a:gd name="connsiteY0" fmla="*/ 1584177 h 1728193"/>
              <a:gd name="connsiteX1" fmla="*/ 1367 w 4992467"/>
              <a:gd name="connsiteY1" fmla="*/ 809625 h 1728193"/>
              <a:gd name="connsiteX2" fmla="*/ 68042 w 4992467"/>
              <a:gd name="connsiteY2" fmla="*/ 733425 h 1728193"/>
              <a:gd name="connsiteX3" fmla="*/ 96617 w 4992467"/>
              <a:gd name="connsiteY3" fmla="*/ 714375 h 1728193"/>
              <a:gd name="connsiteX4" fmla="*/ 125192 w 4992467"/>
              <a:gd name="connsiteY4" fmla="*/ 695325 h 1728193"/>
              <a:gd name="connsiteX5" fmla="*/ 172817 w 4992467"/>
              <a:gd name="connsiteY5" fmla="*/ 647700 h 1728193"/>
              <a:gd name="connsiteX6" fmla="*/ 201392 w 4992467"/>
              <a:gd name="connsiteY6" fmla="*/ 638175 h 1728193"/>
              <a:gd name="connsiteX7" fmla="*/ 258542 w 4992467"/>
              <a:gd name="connsiteY7" fmla="*/ 600075 h 1728193"/>
              <a:gd name="connsiteX8" fmla="*/ 315692 w 4992467"/>
              <a:gd name="connsiteY8" fmla="*/ 571500 h 1728193"/>
              <a:gd name="connsiteX9" fmla="*/ 344267 w 4992467"/>
              <a:gd name="connsiteY9" fmla="*/ 561975 h 1728193"/>
              <a:gd name="connsiteX10" fmla="*/ 401417 w 4992467"/>
              <a:gd name="connsiteY10" fmla="*/ 523875 h 1728193"/>
              <a:gd name="connsiteX11" fmla="*/ 429992 w 4992467"/>
              <a:gd name="connsiteY11" fmla="*/ 504825 h 1728193"/>
              <a:gd name="connsiteX12" fmla="*/ 458567 w 4992467"/>
              <a:gd name="connsiteY12" fmla="*/ 495300 h 1728193"/>
              <a:gd name="connsiteX13" fmla="*/ 487142 w 4992467"/>
              <a:gd name="connsiteY13" fmla="*/ 476250 h 1728193"/>
              <a:gd name="connsiteX14" fmla="*/ 544292 w 4992467"/>
              <a:gd name="connsiteY14" fmla="*/ 457200 h 1728193"/>
              <a:gd name="connsiteX15" fmla="*/ 649067 w 4992467"/>
              <a:gd name="connsiteY15" fmla="*/ 428625 h 1728193"/>
              <a:gd name="connsiteX16" fmla="*/ 830042 w 4992467"/>
              <a:gd name="connsiteY16" fmla="*/ 409575 h 1728193"/>
              <a:gd name="connsiteX17" fmla="*/ 925292 w 4992467"/>
              <a:gd name="connsiteY17" fmla="*/ 381000 h 1728193"/>
              <a:gd name="connsiteX18" fmla="*/ 953867 w 4992467"/>
              <a:gd name="connsiteY18" fmla="*/ 361950 h 1728193"/>
              <a:gd name="connsiteX19" fmla="*/ 1011017 w 4992467"/>
              <a:gd name="connsiteY19" fmla="*/ 342900 h 1728193"/>
              <a:gd name="connsiteX20" fmla="*/ 1096742 w 4992467"/>
              <a:gd name="connsiteY20" fmla="*/ 304800 h 1728193"/>
              <a:gd name="connsiteX21" fmla="*/ 1182467 w 4992467"/>
              <a:gd name="connsiteY21" fmla="*/ 285750 h 1728193"/>
              <a:gd name="connsiteX22" fmla="*/ 1220567 w 4992467"/>
              <a:gd name="connsiteY22" fmla="*/ 276225 h 1728193"/>
              <a:gd name="connsiteX23" fmla="*/ 1411067 w 4992467"/>
              <a:gd name="connsiteY23" fmla="*/ 266700 h 1728193"/>
              <a:gd name="connsiteX24" fmla="*/ 1458692 w 4992467"/>
              <a:gd name="connsiteY24" fmla="*/ 257175 h 1728193"/>
              <a:gd name="connsiteX25" fmla="*/ 1487267 w 4992467"/>
              <a:gd name="connsiteY25" fmla="*/ 247650 h 1728193"/>
              <a:gd name="connsiteX26" fmla="*/ 1544417 w 4992467"/>
              <a:gd name="connsiteY26" fmla="*/ 238125 h 1728193"/>
              <a:gd name="connsiteX27" fmla="*/ 1658717 w 4992467"/>
              <a:gd name="connsiteY27" fmla="*/ 247650 h 1728193"/>
              <a:gd name="connsiteX28" fmla="*/ 1868267 w 4992467"/>
              <a:gd name="connsiteY28" fmla="*/ 228600 h 1728193"/>
              <a:gd name="connsiteX29" fmla="*/ 1953992 w 4992467"/>
              <a:gd name="connsiteY29" fmla="*/ 200025 h 1728193"/>
              <a:gd name="connsiteX30" fmla="*/ 1982567 w 4992467"/>
              <a:gd name="connsiteY30" fmla="*/ 190500 h 1728193"/>
              <a:gd name="connsiteX31" fmla="*/ 2011142 w 4992467"/>
              <a:gd name="connsiteY31" fmla="*/ 171450 h 1728193"/>
              <a:gd name="connsiteX32" fmla="*/ 2068292 w 4992467"/>
              <a:gd name="connsiteY32" fmla="*/ 152400 h 1728193"/>
              <a:gd name="connsiteX33" fmla="*/ 2154017 w 4992467"/>
              <a:gd name="connsiteY33" fmla="*/ 114300 h 1728193"/>
              <a:gd name="connsiteX34" fmla="*/ 2496917 w 4992467"/>
              <a:gd name="connsiteY34" fmla="*/ 95250 h 1728193"/>
              <a:gd name="connsiteX35" fmla="*/ 2582642 w 4992467"/>
              <a:gd name="connsiteY35" fmla="*/ 66675 h 1728193"/>
              <a:gd name="connsiteX36" fmla="*/ 2611217 w 4992467"/>
              <a:gd name="connsiteY36" fmla="*/ 57150 h 1728193"/>
              <a:gd name="connsiteX37" fmla="*/ 2639792 w 4992467"/>
              <a:gd name="connsiteY37" fmla="*/ 38100 h 1728193"/>
              <a:gd name="connsiteX38" fmla="*/ 2696942 w 4992467"/>
              <a:gd name="connsiteY38" fmla="*/ 19050 h 1728193"/>
              <a:gd name="connsiteX39" fmla="*/ 2763617 w 4992467"/>
              <a:gd name="connsiteY39" fmla="*/ 0 h 1728193"/>
              <a:gd name="connsiteX40" fmla="*/ 2982692 w 4992467"/>
              <a:gd name="connsiteY40" fmla="*/ 9525 h 1728193"/>
              <a:gd name="connsiteX41" fmla="*/ 3039842 w 4992467"/>
              <a:gd name="connsiteY41" fmla="*/ 28575 h 1728193"/>
              <a:gd name="connsiteX42" fmla="*/ 3077942 w 4992467"/>
              <a:gd name="connsiteY42" fmla="*/ 38100 h 1728193"/>
              <a:gd name="connsiteX43" fmla="*/ 3135092 w 4992467"/>
              <a:gd name="connsiteY43" fmla="*/ 57150 h 1728193"/>
              <a:gd name="connsiteX44" fmla="*/ 3192242 w 4992467"/>
              <a:gd name="connsiteY44" fmla="*/ 76200 h 1728193"/>
              <a:gd name="connsiteX45" fmla="*/ 3220817 w 4992467"/>
              <a:gd name="connsiteY45" fmla="*/ 85725 h 1728193"/>
              <a:gd name="connsiteX46" fmla="*/ 3249392 w 4992467"/>
              <a:gd name="connsiteY46" fmla="*/ 95250 h 1728193"/>
              <a:gd name="connsiteX47" fmla="*/ 3363692 w 4992467"/>
              <a:gd name="connsiteY47" fmla="*/ 104775 h 1728193"/>
              <a:gd name="connsiteX48" fmla="*/ 3420842 w 4992467"/>
              <a:gd name="connsiteY48" fmla="*/ 133350 h 1728193"/>
              <a:gd name="connsiteX49" fmla="*/ 3449417 w 4992467"/>
              <a:gd name="connsiteY49" fmla="*/ 161925 h 1728193"/>
              <a:gd name="connsiteX50" fmla="*/ 3506567 w 4992467"/>
              <a:gd name="connsiteY50" fmla="*/ 200025 h 1728193"/>
              <a:gd name="connsiteX51" fmla="*/ 3535142 w 4992467"/>
              <a:gd name="connsiteY51" fmla="*/ 219075 h 1728193"/>
              <a:gd name="connsiteX52" fmla="*/ 3563717 w 4992467"/>
              <a:gd name="connsiteY52" fmla="*/ 247650 h 1728193"/>
              <a:gd name="connsiteX53" fmla="*/ 3620867 w 4992467"/>
              <a:gd name="connsiteY53" fmla="*/ 266700 h 1728193"/>
              <a:gd name="connsiteX54" fmla="*/ 3678017 w 4992467"/>
              <a:gd name="connsiteY54" fmla="*/ 295275 h 1728193"/>
              <a:gd name="connsiteX55" fmla="*/ 3706592 w 4992467"/>
              <a:gd name="connsiteY55" fmla="*/ 314325 h 1728193"/>
              <a:gd name="connsiteX56" fmla="*/ 3744692 w 4992467"/>
              <a:gd name="connsiteY56" fmla="*/ 323850 h 1728193"/>
              <a:gd name="connsiteX57" fmla="*/ 3887567 w 4992467"/>
              <a:gd name="connsiteY57" fmla="*/ 342900 h 1728193"/>
              <a:gd name="connsiteX58" fmla="*/ 3944717 w 4992467"/>
              <a:gd name="connsiteY58" fmla="*/ 361950 h 1728193"/>
              <a:gd name="connsiteX59" fmla="*/ 3973292 w 4992467"/>
              <a:gd name="connsiteY59" fmla="*/ 371475 h 1728193"/>
              <a:gd name="connsiteX60" fmla="*/ 4030442 w 4992467"/>
              <a:gd name="connsiteY60" fmla="*/ 419100 h 1728193"/>
              <a:gd name="connsiteX61" fmla="*/ 4087592 w 4992467"/>
              <a:gd name="connsiteY61" fmla="*/ 457200 h 1728193"/>
              <a:gd name="connsiteX62" fmla="*/ 4116167 w 4992467"/>
              <a:gd name="connsiteY62" fmla="*/ 476250 h 1728193"/>
              <a:gd name="connsiteX63" fmla="*/ 4173317 w 4992467"/>
              <a:gd name="connsiteY63" fmla="*/ 514350 h 1728193"/>
              <a:gd name="connsiteX64" fmla="*/ 4201892 w 4992467"/>
              <a:gd name="connsiteY64" fmla="*/ 533400 h 1728193"/>
              <a:gd name="connsiteX65" fmla="*/ 4230467 w 4992467"/>
              <a:gd name="connsiteY65" fmla="*/ 542925 h 1728193"/>
              <a:gd name="connsiteX66" fmla="*/ 4316192 w 4992467"/>
              <a:gd name="connsiteY66" fmla="*/ 600075 h 1728193"/>
              <a:gd name="connsiteX67" fmla="*/ 4344767 w 4992467"/>
              <a:gd name="connsiteY67" fmla="*/ 628650 h 1728193"/>
              <a:gd name="connsiteX68" fmla="*/ 4373342 w 4992467"/>
              <a:gd name="connsiteY68" fmla="*/ 638175 h 1728193"/>
              <a:gd name="connsiteX69" fmla="*/ 4459067 w 4992467"/>
              <a:gd name="connsiteY69" fmla="*/ 695325 h 1728193"/>
              <a:gd name="connsiteX70" fmla="*/ 4487642 w 4992467"/>
              <a:gd name="connsiteY70" fmla="*/ 714375 h 1728193"/>
              <a:gd name="connsiteX71" fmla="*/ 4516217 w 4992467"/>
              <a:gd name="connsiteY71" fmla="*/ 733425 h 1728193"/>
              <a:gd name="connsiteX72" fmla="*/ 4601942 w 4992467"/>
              <a:gd name="connsiteY72" fmla="*/ 809625 h 1728193"/>
              <a:gd name="connsiteX73" fmla="*/ 4630517 w 4992467"/>
              <a:gd name="connsiteY73" fmla="*/ 819150 h 1728193"/>
              <a:gd name="connsiteX74" fmla="*/ 4687667 w 4992467"/>
              <a:gd name="connsiteY74" fmla="*/ 857250 h 1728193"/>
              <a:gd name="connsiteX75" fmla="*/ 4754342 w 4992467"/>
              <a:gd name="connsiteY75" fmla="*/ 876300 h 1728193"/>
              <a:gd name="connsiteX76" fmla="*/ 4782917 w 4992467"/>
              <a:gd name="connsiteY76" fmla="*/ 885825 h 1728193"/>
              <a:gd name="connsiteX77" fmla="*/ 4849592 w 4992467"/>
              <a:gd name="connsiteY77" fmla="*/ 904875 h 1728193"/>
              <a:gd name="connsiteX78" fmla="*/ 4878167 w 4992467"/>
              <a:gd name="connsiteY78" fmla="*/ 923925 h 1728193"/>
              <a:gd name="connsiteX79" fmla="*/ 4906742 w 4992467"/>
              <a:gd name="connsiteY79" fmla="*/ 933450 h 1728193"/>
              <a:gd name="connsiteX80" fmla="*/ 4963892 w 4992467"/>
              <a:gd name="connsiteY80" fmla="*/ 971550 h 1728193"/>
              <a:gd name="connsiteX81" fmla="*/ 4992467 w 4992467"/>
              <a:gd name="connsiteY81" fmla="*/ 1008111 h 1728193"/>
              <a:gd name="connsiteX82" fmla="*/ 4452941 w 4992467"/>
              <a:gd name="connsiteY82" fmla="*/ 1728193 h 1728193"/>
              <a:gd name="connsiteX83" fmla="*/ 492501 w 4992467"/>
              <a:gd name="connsiteY83" fmla="*/ 1584177 h 1728193"/>
              <a:gd name="connsiteX0" fmla="*/ 492501 w 4992467"/>
              <a:gd name="connsiteY0" fmla="*/ 1584177 h 1584177"/>
              <a:gd name="connsiteX1" fmla="*/ 1367 w 4992467"/>
              <a:gd name="connsiteY1" fmla="*/ 809625 h 1584177"/>
              <a:gd name="connsiteX2" fmla="*/ 68042 w 4992467"/>
              <a:gd name="connsiteY2" fmla="*/ 733425 h 1584177"/>
              <a:gd name="connsiteX3" fmla="*/ 96617 w 4992467"/>
              <a:gd name="connsiteY3" fmla="*/ 714375 h 1584177"/>
              <a:gd name="connsiteX4" fmla="*/ 125192 w 4992467"/>
              <a:gd name="connsiteY4" fmla="*/ 695325 h 1584177"/>
              <a:gd name="connsiteX5" fmla="*/ 172817 w 4992467"/>
              <a:gd name="connsiteY5" fmla="*/ 647700 h 1584177"/>
              <a:gd name="connsiteX6" fmla="*/ 201392 w 4992467"/>
              <a:gd name="connsiteY6" fmla="*/ 638175 h 1584177"/>
              <a:gd name="connsiteX7" fmla="*/ 258542 w 4992467"/>
              <a:gd name="connsiteY7" fmla="*/ 600075 h 1584177"/>
              <a:gd name="connsiteX8" fmla="*/ 315692 w 4992467"/>
              <a:gd name="connsiteY8" fmla="*/ 571500 h 1584177"/>
              <a:gd name="connsiteX9" fmla="*/ 344267 w 4992467"/>
              <a:gd name="connsiteY9" fmla="*/ 561975 h 1584177"/>
              <a:gd name="connsiteX10" fmla="*/ 401417 w 4992467"/>
              <a:gd name="connsiteY10" fmla="*/ 523875 h 1584177"/>
              <a:gd name="connsiteX11" fmla="*/ 429992 w 4992467"/>
              <a:gd name="connsiteY11" fmla="*/ 504825 h 1584177"/>
              <a:gd name="connsiteX12" fmla="*/ 458567 w 4992467"/>
              <a:gd name="connsiteY12" fmla="*/ 495300 h 1584177"/>
              <a:gd name="connsiteX13" fmla="*/ 487142 w 4992467"/>
              <a:gd name="connsiteY13" fmla="*/ 476250 h 1584177"/>
              <a:gd name="connsiteX14" fmla="*/ 544292 w 4992467"/>
              <a:gd name="connsiteY14" fmla="*/ 457200 h 1584177"/>
              <a:gd name="connsiteX15" fmla="*/ 649067 w 4992467"/>
              <a:gd name="connsiteY15" fmla="*/ 428625 h 1584177"/>
              <a:gd name="connsiteX16" fmla="*/ 830042 w 4992467"/>
              <a:gd name="connsiteY16" fmla="*/ 409575 h 1584177"/>
              <a:gd name="connsiteX17" fmla="*/ 925292 w 4992467"/>
              <a:gd name="connsiteY17" fmla="*/ 381000 h 1584177"/>
              <a:gd name="connsiteX18" fmla="*/ 953867 w 4992467"/>
              <a:gd name="connsiteY18" fmla="*/ 361950 h 1584177"/>
              <a:gd name="connsiteX19" fmla="*/ 1011017 w 4992467"/>
              <a:gd name="connsiteY19" fmla="*/ 342900 h 1584177"/>
              <a:gd name="connsiteX20" fmla="*/ 1096742 w 4992467"/>
              <a:gd name="connsiteY20" fmla="*/ 304800 h 1584177"/>
              <a:gd name="connsiteX21" fmla="*/ 1182467 w 4992467"/>
              <a:gd name="connsiteY21" fmla="*/ 285750 h 1584177"/>
              <a:gd name="connsiteX22" fmla="*/ 1220567 w 4992467"/>
              <a:gd name="connsiteY22" fmla="*/ 276225 h 1584177"/>
              <a:gd name="connsiteX23" fmla="*/ 1411067 w 4992467"/>
              <a:gd name="connsiteY23" fmla="*/ 266700 h 1584177"/>
              <a:gd name="connsiteX24" fmla="*/ 1458692 w 4992467"/>
              <a:gd name="connsiteY24" fmla="*/ 257175 h 1584177"/>
              <a:gd name="connsiteX25" fmla="*/ 1487267 w 4992467"/>
              <a:gd name="connsiteY25" fmla="*/ 247650 h 1584177"/>
              <a:gd name="connsiteX26" fmla="*/ 1544417 w 4992467"/>
              <a:gd name="connsiteY26" fmla="*/ 238125 h 1584177"/>
              <a:gd name="connsiteX27" fmla="*/ 1658717 w 4992467"/>
              <a:gd name="connsiteY27" fmla="*/ 247650 h 1584177"/>
              <a:gd name="connsiteX28" fmla="*/ 1868267 w 4992467"/>
              <a:gd name="connsiteY28" fmla="*/ 228600 h 1584177"/>
              <a:gd name="connsiteX29" fmla="*/ 1953992 w 4992467"/>
              <a:gd name="connsiteY29" fmla="*/ 200025 h 1584177"/>
              <a:gd name="connsiteX30" fmla="*/ 1982567 w 4992467"/>
              <a:gd name="connsiteY30" fmla="*/ 190500 h 1584177"/>
              <a:gd name="connsiteX31" fmla="*/ 2011142 w 4992467"/>
              <a:gd name="connsiteY31" fmla="*/ 171450 h 1584177"/>
              <a:gd name="connsiteX32" fmla="*/ 2068292 w 4992467"/>
              <a:gd name="connsiteY32" fmla="*/ 152400 h 1584177"/>
              <a:gd name="connsiteX33" fmla="*/ 2154017 w 4992467"/>
              <a:gd name="connsiteY33" fmla="*/ 114300 h 1584177"/>
              <a:gd name="connsiteX34" fmla="*/ 2496917 w 4992467"/>
              <a:gd name="connsiteY34" fmla="*/ 95250 h 1584177"/>
              <a:gd name="connsiteX35" fmla="*/ 2582642 w 4992467"/>
              <a:gd name="connsiteY35" fmla="*/ 66675 h 1584177"/>
              <a:gd name="connsiteX36" fmla="*/ 2611217 w 4992467"/>
              <a:gd name="connsiteY36" fmla="*/ 57150 h 1584177"/>
              <a:gd name="connsiteX37" fmla="*/ 2639792 w 4992467"/>
              <a:gd name="connsiteY37" fmla="*/ 38100 h 1584177"/>
              <a:gd name="connsiteX38" fmla="*/ 2696942 w 4992467"/>
              <a:gd name="connsiteY38" fmla="*/ 19050 h 1584177"/>
              <a:gd name="connsiteX39" fmla="*/ 2763617 w 4992467"/>
              <a:gd name="connsiteY39" fmla="*/ 0 h 1584177"/>
              <a:gd name="connsiteX40" fmla="*/ 2982692 w 4992467"/>
              <a:gd name="connsiteY40" fmla="*/ 9525 h 1584177"/>
              <a:gd name="connsiteX41" fmla="*/ 3039842 w 4992467"/>
              <a:gd name="connsiteY41" fmla="*/ 28575 h 1584177"/>
              <a:gd name="connsiteX42" fmla="*/ 3077942 w 4992467"/>
              <a:gd name="connsiteY42" fmla="*/ 38100 h 1584177"/>
              <a:gd name="connsiteX43" fmla="*/ 3135092 w 4992467"/>
              <a:gd name="connsiteY43" fmla="*/ 57150 h 1584177"/>
              <a:gd name="connsiteX44" fmla="*/ 3192242 w 4992467"/>
              <a:gd name="connsiteY44" fmla="*/ 76200 h 1584177"/>
              <a:gd name="connsiteX45" fmla="*/ 3220817 w 4992467"/>
              <a:gd name="connsiteY45" fmla="*/ 85725 h 1584177"/>
              <a:gd name="connsiteX46" fmla="*/ 3249392 w 4992467"/>
              <a:gd name="connsiteY46" fmla="*/ 95250 h 1584177"/>
              <a:gd name="connsiteX47" fmla="*/ 3363692 w 4992467"/>
              <a:gd name="connsiteY47" fmla="*/ 104775 h 1584177"/>
              <a:gd name="connsiteX48" fmla="*/ 3420842 w 4992467"/>
              <a:gd name="connsiteY48" fmla="*/ 133350 h 1584177"/>
              <a:gd name="connsiteX49" fmla="*/ 3449417 w 4992467"/>
              <a:gd name="connsiteY49" fmla="*/ 161925 h 1584177"/>
              <a:gd name="connsiteX50" fmla="*/ 3506567 w 4992467"/>
              <a:gd name="connsiteY50" fmla="*/ 200025 h 1584177"/>
              <a:gd name="connsiteX51" fmla="*/ 3535142 w 4992467"/>
              <a:gd name="connsiteY51" fmla="*/ 219075 h 1584177"/>
              <a:gd name="connsiteX52" fmla="*/ 3563717 w 4992467"/>
              <a:gd name="connsiteY52" fmla="*/ 247650 h 1584177"/>
              <a:gd name="connsiteX53" fmla="*/ 3620867 w 4992467"/>
              <a:gd name="connsiteY53" fmla="*/ 266700 h 1584177"/>
              <a:gd name="connsiteX54" fmla="*/ 3678017 w 4992467"/>
              <a:gd name="connsiteY54" fmla="*/ 295275 h 1584177"/>
              <a:gd name="connsiteX55" fmla="*/ 3706592 w 4992467"/>
              <a:gd name="connsiteY55" fmla="*/ 314325 h 1584177"/>
              <a:gd name="connsiteX56" fmla="*/ 3744692 w 4992467"/>
              <a:gd name="connsiteY56" fmla="*/ 323850 h 1584177"/>
              <a:gd name="connsiteX57" fmla="*/ 3887567 w 4992467"/>
              <a:gd name="connsiteY57" fmla="*/ 342900 h 1584177"/>
              <a:gd name="connsiteX58" fmla="*/ 3944717 w 4992467"/>
              <a:gd name="connsiteY58" fmla="*/ 361950 h 1584177"/>
              <a:gd name="connsiteX59" fmla="*/ 3973292 w 4992467"/>
              <a:gd name="connsiteY59" fmla="*/ 371475 h 1584177"/>
              <a:gd name="connsiteX60" fmla="*/ 4030442 w 4992467"/>
              <a:gd name="connsiteY60" fmla="*/ 419100 h 1584177"/>
              <a:gd name="connsiteX61" fmla="*/ 4087592 w 4992467"/>
              <a:gd name="connsiteY61" fmla="*/ 457200 h 1584177"/>
              <a:gd name="connsiteX62" fmla="*/ 4116167 w 4992467"/>
              <a:gd name="connsiteY62" fmla="*/ 476250 h 1584177"/>
              <a:gd name="connsiteX63" fmla="*/ 4173317 w 4992467"/>
              <a:gd name="connsiteY63" fmla="*/ 514350 h 1584177"/>
              <a:gd name="connsiteX64" fmla="*/ 4201892 w 4992467"/>
              <a:gd name="connsiteY64" fmla="*/ 533400 h 1584177"/>
              <a:gd name="connsiteX65" fmla="*/ 4230467 w 4992467"/>
              <a:gd name="connsiteY65" fmla="*/ 542925 h 1584177"/>
              <a:gd name="connsiteX66" fmla="*/ 4316192 w 4992467"/>
              <a:gd name="connsiteY66" fmla="*/ 600075 h 1584177"/>
              <a:gd name="connsiteX67" fmla="*/ 4344767 w 4992467"/>
              <a:gd name="connsiteY67" fmla="*/ 628650 h 1584177"/>
              <a:gd name="connsiteX68" fmla="*/ 4373342 w 4992467"/>
              <a:gd name="connsiteY68" fmla="*/ 638175 h 1584177"/>
              <a:gd name="connsiteX69" fmla="*/ 4459067 w 4992467"/>
              <a:gd name="connsiteY69" fmla="*/ 695325 h 1584177"/>
              <a:gd name="connsiteX70" fmla="*/ 4487642 w 4992467"/>
              <a:gd name="connsiteY70" fmla="*/ 714375 h 1584177"/>
              <a:gd name="connsiteX71" fmla="*/ 4516217 w 4992467"/>
              <a:gd name="connsiteY71" fmla="*/ 733425 h 1584177"/>
              <a:gd name="connsiteX72" fmla="*/ 4601942 w 4992467"/>
              <a:gd name="connsiteY72" fmla="*/ 809625 h 1584177"/>
              <a:gd name="connsiteX73" fmla="*/ 4630517 w 4992467"/>
              <a:gd name="connsiteY73" fmla="*/ 819150 h 1584177"/>
              <a:gd name="connsiteX74" fmla="*/ 4687667 w 4992467"/>
              <a:gd name="connsiteY74" fmla="*/ 857250 h 1584177"/>
              <a:gd name="connsiteX75" fmla="*/ 4754342 w 4992467"/>
              <a:gd name="connsiteY75" fmla="*/ 876300 h 1584177"/>
              <a:gd name="connsiteX76" fmla="*/ 4782917 w 4992467"/>
              <a:gd name="connsiteY76" fmla="*/ 885825 h 1584177"/>
              <a:gd name="connsiteX77" fmla="*/ 4849592 w 4992467"/>
              <a:gd name="connsiteY77" fmla="*/ 904875 h 1584177"/>
              <a:gd name="connsiteX78" fmla="*/ 4878167 w 4992467"/>
              <a:gd name="connsiteY78" fmla="*/ 923925 h 1584177"/>
              <a:gd name="connsiteX79" fmla="*/ 4906742 w 4992467"/>
              <a:gd name="connsiteY79" fmla="*/ 933450 h 1584177"/>
              <a:gd name="connsiteX80" fmla="*/ 4963892 w 4992467"/>
              <a:gd name="connsiteY80" fmla="*/ 971550 h 1584177"/>
              <a:gd name="connsiteX81" fmla="*/ 4992467 w 4992467"/>
              <a:gd name="connsiteY81" fmla="*/ 1008111 h 1584177"/>
              <a:gd name="connsiteX82" fmla="*/ 4632961 w 4992467"/>
              <a:gd name="connsiteY82" fmla="*/ 1478781 h 1584177"/>
              <a:gd name="connsiteX83" fmla="*/ 492501 w 4992467"/>
              <a:gd name="connsiteY83" fmla="*/ 1584177 h 1584177"/>
              <a:gd name="connsiteX0" fmla="*/ 384489 w 4992467"/>
              <a:gd name="connsiteY0" fmla="*/ 1478781 h 1478781"/>
              <a:gd name="connsiteX1" fmla="*/ 1367 w 4992467"/>
              <a:gd name="connsiteY1" fmla="*/ 809625 h 1478781"/>
              <a:gd name="connsiteX2" fmla="*/ 68042 w 4992467"/>
              <a:gd name="connsiteY2" fmla="*/ 733425 h 1478781"/>
              <a:gd name="connsiteX3" fmla="*/ 96617 w 4992467"/>
              <a:gd name="connsiteY3" fmla="*/ 714375 h 1478781"/>
              <a:gd name="connsiteX4" fmla="*/ 125192 w 4992467"/>
              <a:gd name="connsiteY4" fmla="*/ 695325 h 1478781"/>
              <a:gd name="connsiteX5" fmla="*/ 172817 w 4992467"/>
              <a:gd name="connsiteY5" fmla="*/ 647700 h 1478781"/>
              <a:gd name="connsiteX6" fmla="*/ 201392 w 4992467"/>
              <a:gd name="connsiteY6" fmla="*/ 638175 h 1478781"/>
              <a:gd name="connsiteX7" fmla="*/ 258542 w 4992467"/>
              <a:gd name="connsiteY7" fmla="*/ 600075 h 1478781"/>
              <a:gd name="connsiteX8" fmla="*/ 315692 w 4992467"/>
              <a:gd name="connsiteY8" fmla="*/ 571500 h 1478781"/>
              <a:gd name="connsiteX9" fmla="*/ 344267 w 4992467"/>
              <a:gd name="connsiteY9" fmla="*/ 561975 h 1478781"/>
              <a:gd name="connsiteX10" fmla="*/ 401417 w 4992467"/>
              <a:gd name="connsiteY10" fmla="*/ 523875 h 1478781"/>
              <a:gd name="connsiteX11" fmla="*/ 429992 w 4992467"/>
              <a:gd name="connsiteY11" fmla="*/ 504825 h 1478781"/>
              <a:gd name="connsiteX12" fmla="*/ 458567 w 4992467"/>
              <a:gd name="connsiteY12" fmla="*/ 495300 h 1478781"/>
              <a:gd name="connsiteX13" fmla="*/ 487142 w 4992467"/>
              <a:gd name="connsiteY13" fmla="*/ 476250 h 1478781"/>
              <a:gd name="connsiteX14" fmla="*/ 544292 w 4992467"/>
              <a:gd name="connsiteY14" fmla="*/ 457200 h 1478781"/>
              <a:gd name="connsiteX15" fmla="*/ 649067 w 4992467"/>
              <a:gd name="connsiteY15" fmla="*/ 428625 h 1478781"/>
              <a:gd name="connsiteX16" fmla="*/ 830042 w 4992467"/>
              <a:gd name="connsiteY16" fmla="*/ 409575 h 1478781"/>
              <a:gd name="connsiteX17" fmla="*/ 925292 w 4992467"/>
              <a:gd name="connsiteY17" fmla="*/ 381000 h 1478781"/>
              <a:gd name="connsiteX18" fmla="*/ 953867 w 4992467"/>
              <a:gd name="connsiteY18" fmla="*/ 361950 h 1478781"/>
              <a:gd name="connsiteX19" fmla="*/ 1011017 w 4992467"/>
              <a:gd name="connsiteY19" fmla="*/ 342900 h 1478781"/>
              <a:gd name="connsiteX20" fmla="*/ 1096742 w 4992467"/>
              <a:gd name="connsiteY20" fmla="*/ 304800 h 1478781"/>
              <a:gd name="connsiteX21" fmla="*/ 1182467 w 4992467"/>
              <a:gd name="connsiteY21" fmla="*/ 285750 h 1478781"/>
              <a:gd name="connsiteX22" fmla="*/ 1220567 w 4992467"/>
              <a:gd name="connsiteY22" fmla="*/ 276225 h 1478781"/>
              <a:gd name="connsiteX23" fmla="*/ 1411067 w 4992467"/>
              <a:gd name="connsiteY23" fmla="*/ 266700 h 1478781"/>
              <a:gd name="connsiteX24" fmla="*/ 1458692 w 4992467"/>
              <a:gd name="connsiteY24" fmla="*/ 257175 h 1478781"/>
              <a:gd name="connsiteX25" fmla="*/ 1487267 w 4992467"/>
              <a:gd name="connsiteY25" fmla="*/ 247650 h 1478781"/>
              <a:gd name="connsiteX26" fmla="*/ 1544417 w 4992467"/>
              <a:gd name="connsiteY26" fmla="*/ 238125 h 1478781"/>
              <a:gd name="connsiteX27" fmla="*/ 1658717 w 4992467"/>
              <a:gd name="connsiteY27" fmla="*/ 247650 h 1478781"/>
              <a:gd name="connsiteX28" fmla="*/ 1868267 w 4992467"/>
              <a:gd name="connsiteY28" fmla="*/ 228600 h 1478781"/>
              <a:gd name="connsiteX29" fmla="*/ 1953992 w 4992467"/>
              <a:gd name="connsiteY29" fmla="*/ 200025 h 1478781"/>
              <a:gd name="connsiteX30" fmla="*/ 1982567 w 4992467"/>
              <a:gd name="connsiteY30" fmla="*/ 190500 h 1478781"/>
              <a:gd name="connsiteX31" fmla="*/ 2011142 w 4992467"/>
              <a:gd name="connsiteY31" fmla="*/ 171450 h 1478781"/>
              <a:gd name="connsiteX32" fmla="*/ 2068292 w 4992467"/>
              <a:gd name="connsiteY32" fmla="*/ 152400 h 1478781"/>
              <a:gd name="connsiteX33" fmla="*/ 2154017 w 4992467"/>
              <a:gd name="connsiteY33" fmla="*/ 114300 h 1478781"/>
              <a:gd name="connsiteX34" fmla="*/ 2496917 w 4992467"/>
              <a:gd name="connsiteY34" fmla="*/ 95250 h 1478781"/>
              <a:gd name="connsiteX35" fmla="*/ 2582642 w 4992467"/>
              <a:gd name="connsiteY35" fmla="*/ 66675 h 1478781"/>
              <a:gd name="connsiteX36" fmla="*/ 2611217 w 4992467"/>
              <a:gd name="connsiteY36" fmla="*/ 57150 h 1478781"/>
              <a:gd name="connsiteX37" fmla="*/ 2639792 w 4992467"/>
              <a:gd name="connsiteY37" fmla="*/ 38100 h 1478781"/>
              <a:gd name="connsiteX38" fmla="*/ 2696942 w 4992467"/>
              <a:gd name="connsiteY38" fmla="*/ 19050 h 1478781"/>
              <a:gd name="connsiteX39" fmla="*/ 2763617 w 4992467"/>
              <a:gd name="connsiteY39" fmla="*/ 0 h 1478781"/>
              <a:gd name="connsiteX40" fmla="*/ 2982692 w 4992467"/>
              <a:gd name="connsiteY40" fmla="*/ 9525 h 1478781"/>
              <a:gd name="connsiteX41" fmla="*/ 3039842 w 4992467"/>
              <a:gd name="connsiteY41" fmla="*/ 28575 h 1478781"/>
              <a:gd name="connsiteX42" fmla="*/ 3077942 w 4992467"/>
              <a:gd name="connsiteY42" fmla="*/ 38100 h 1478781"/>
              <a:gd name="connsiteX43" fmla="*/ 3135092 w 4992467"/>
              <a:gd name="connsiteY43" fmla="*/ 57150 h 1478781"/>
              <a:gd name="connsiteX44" fmla="*/ 3192242 w 4992467"/>
              <a:gd name="connsiteY44" fmla="*/ 76200 h 1478781"/>
              <a:gd name="connsiteX45" fmla="*/ 3220817 w 4992467"/>
              <a:gd name="connsiteY45" fmla="*/ 85725 h 1478781"/>
              <a:gd name="connsiteX46" fmla="*/ 3249392 w 4992467"/>
              <a:gd name="connsiteY46" fmla="*/ 95250 h 1478781"/>
              <a:gd name="connsiteX47" fmla="*/ 3363692 w 4992467"/>
              <a:gd name="connsiteY47" fmla="*/ 104775 h 1478781"/>
              <a:gd name="connsiteX48" fmla="*/ 3420842 w 4992467"/>
              <a:gd name="connsiteY48" fmla="*/ 133350 h 1478781"/>
              <a:gd name="connsiteX49" fmla="*/ 3449417 w 4992467"/>
              <a:gd name="connsiteY49" fmla="*/ 161925 h 1478781"/>
              <a:gd name="connsiteX50" fmla="*/ 3506567 w 4992467"/>
              <a:gd name="connsiteY50" fmla="*/ 200025 h 1478781"/>
              <a:gd name="connsiteX51" fmla="*/ 3535142 w 4992467"/>
              <a:gd name="connsiteY51" fmla="*/ 219075 h 1478781"/>
              <a:gd name="connsiteX52" fmla="*/ 3563717 w 4992467"/>
              <a:gd name="connsiteY52" fmla="*/ 247650 h 1478781"/>
              <a:gd name="connsiteX53" fmla="*/ 3620867 w 4992467"/>
              <a:gd name="connsiteY53" fmla="*/ 266700 h 1478781"/>
              <a:gd name="connsiteX54" fmla="*/ 3678017 w 4992467"/>
              <a:gd name="connsiteY54" fmla="*/ 295275 h 1478781"/>
              <a:gd name="connsiteX55" fmla="*/ 3706592 w 4992467"/>
              <a:gd name="connsiteY55" fmla="*/ 314325 h 1478781"/>
              <a:gd name="connsiteX56" fmla="*/ 3744692 w 4992467"/>
              <a:gd name="connsiteY56" fmla="*/ 323850 h 1478781"/>
              <a:gd name="connsiteX57" fmla="*/ 3887567 w 4992467"/>
              <a:gd name="connsiteY57" fmla="*/ 342900 h 1478781"/>
              <a:gd name="connsiteX58" fmla="*/ 3944717 w 4992467"/>
              <a:gd name="connsiteY58" fmla="*/ 361950 h 1478781"/>
              <a:gd name="connsiteX59" fmla="*/ 3973292 w 4992467"/>
              <a:gd name="connsiteY59" fmla="*/ 371475 h 1478781"/>
              <a:gd name="connsiteX60" fmla="*/ 4030442 w 4992467"/>
              <a:gd name="connsiteY60" fmla="*/ 419100 h 1478781"/>
              <a:gd name="connsiteX61" fmla="*/ 4087592 w 4992467"/>
              <a:gd name="connsiteY61" fmla="*/ 457200 h 1478781"/>
              <a:gd name="connsiteX62" fmla="*/ 4116167 w 4992467"/>
              <a:gd name="connsiteY62" fmla="*/ 476250 h 1478781"/>
              <a:gd name="connsiteX63" fmla="*/ 4173317 w 4992467"/>
              <a:gd name="connsiteY63" fmla="*/ 514350 h 1478781"/>
              <a:gd name="connsiteX64" fmla="*/ 4201892 w 4992467"/>
              <a:gd name="connsiteY64" fmla="*/ 533400 h 1478781"/>
              <a:gd name="connsiteX65" fmla="*/ 4230467 w 4992467"/>
              <a:gd name="connsiteY65" fmla="*/ 542925 h 1478781"/>
              <a:gd name="connsiteX66" fmla="*/ 4316192 w 4992467"/>
              <a:gd name="connsiteY66" fmla="*/ 600075 h 1478781"/>
              <a:gd name="connsiteX67" fmla="*/ 4344767 w 4992467"/>
              <a:gd name="connsiteY67" fmla="*/ 628650 h 1478781"/>
              <a:gd name="connsiteX68" fmla="*/ 4373342 w 4992467"/>
              <a:gd name="connsiteY68" fmla="*/ 638175 h 1478781"/>
              <a:gd name="connsiteX69" fmla="*/ 4459067 w 4992467"/>
              <a:gd name="connsiteY69" fmla="*/ 695325 h 1478781"/>
              <a:gd name="connsiteX70" fmla="*/ 4487642 w 4992467"/>
              <a:gd name="connsiteY70" fmla="*/ 714375 h 1478781"/>
              <a:gd name="connsiteX71" fmla="*/ 4516217 w 4992467"/>
              <a:gd name="connsiteY71" fmla="*/ 733425 h 1478781"/>
              <a:gd name="connsiteX72" fmla="*/ 4601942 w 4992467"/>
              <a:gd name="connsiteY72" fmla="*/ 809625 h 1478781"/>
              <a:gd name="connsiteX73" fmla="*/ 4630517 w 4992467"/>
              <a:gd name="connsiteY73" fmla="*/ 819150 h 1478781"/>
              <a:gd name="connsiteX74" fmla="*/ 4687667 w 4992467"/>
              <a:gd name="connsiteY74" fmla="*/ 857250 h 1478781"/>
              <a:gd name="connsiteX75" fmla="*/ 4754342 w 4992467"/>
              <a:gd name="connsiteY75" fmla="*/ 876300 h 1478781"/>
              <a:gd name="connsiteX76" fmla="*/ 4782917 w 4992467"/>
              <a:gd name="connsiteY76" fmla="*/ 885825 h 1478781"/>
              <a:gd name="connsiteX77" fmla="*/ 4849592 w 4992467"/>
              <a:gd name="connsiteY77" fmla="*/ 904875 h 1478781"/>
              <a:gd name="connsiteX78" fmla="*/ 4878167 w 4992467"/>
              <a:gd name="connsiteY78" fmla="*/ 923925 h 1478781"/>
              <a:gd name="connsiteX79" fmla="*/ 4906742 w 4992467"/>
              <a:gd name="connsiteY79" fmla="*/ 933450 h 1478781"/>
              <a:gd name="connsiteX80" fmla="*/ 4963892 w 4992467"/>
              <a:gd name="connsiteY80" fmla="*/ 971550 h 1478781"/>
              <a:gd name="connsiteX81" fmla="*/ 4992467 w 4992467"/>
              <a:gd name="connsiteY81" fmla="*/ 1008111 h 1478781"/>
              <a:gd name="connsiteX82" fmla="*/ 4632961 w 4992467"/>
              <a:gd name="connsiteY82" fmla="*/ 1478781 h 1478781"/>
              <a:gd name="connsiteX83" fmla="*/ 384489 w 4992467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129503 w 5053928"/>
              <a:gd name="connsiteY2" fmla="*/ 733425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8078 w 5053928"/>
              <a:gd name="connsiteY3" fmla="*/ 714375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053928"/>
              <a:gd name="connsiteY0" fmla="*/ 1478781 h 1478781"/>
              <a:gd name="connsiteX1" fmla="*/ 0 w 5053928"/>
              <a:gd name="connsiteY1" fmla="*/ 974725 h 1478781"/>
              <a:gd name="connsiteX2" fmla="*/ 85910 w 5053928"/>
              <a:gd name="connsiteY2" fmla="*/ 827134 h 1478781"/>
              <a:gd name="connsiteX3" fmla="*/ 157918 w 5053928"/>
              <a:gd name="connsiteY3" fmla="*/ 722697 h 1478781"/>
              <a:gd name="connsiteX4" fmla="*/ 186653 w 5053928"/>
              <a:gd name="connsiteY4" fmla="*/ 695325 h 1478781"/>
              <a:gd name="connsiteX5" fmla="*/ 234278 w 5053928"/>
              <a:gd name="connsiteY5" fmla="*/ 647700 h 1478781"/>
              <a:gd name="connsiteX6" fmla="*/ 262853 w 5053928"/>
              <a:gd name="connsiteY6" fmla="*/ 638175 h 1478781"/>
              <a:gd name="connsiteX7" fmla="*/ 320003 w 5053928"/>
              <a:gd name="connsiteY7" fmla="*/ 600075 h 1478781"/>
              <a:gd name="connsiteX8" fmla="*/ 377153 w 5053928"/>
              <a:gd name="connsiteY8" fmla="*/ 571500 h 1478781"/>
              <a:gd name="connsiteX9" fmla="*/ 405728 w 5053928"/>
              <a:gd name="connsiteY9" fmla="*/ 561975 h 1478781"/>
              <a:gd name="connsiteX10" fmla="*/ 462878 w 5053928"/>
              <a:gd name="connsiteY10" fmla="*/ 523875 h 1478781"/>
              <a:gd name="connsiteX11" fmla="*/ 491453 w 5053928"/>
              <a:gd name="connsiteY11" fmla="*/ 504825 h 1478781"/>
              <a:gd name="connsiteX12" fmla="*/ 520028 w 5053928"/>
              <a:gd name="connsiteY12" fmla="*/ 495300 h 1478781"/>
              <a:gd name="connsiteX13" fmla="*/ 548603 w 5053928"/>
              <a:gd name="connsiteY13" fmla="*/ 476250 h 1478781"/>
              <a:gd name="connsiteX14" fmla="*/ 605753 w 5053928"/>
              <a:gd name="connsiteY14" fmla="*/ 457200 h 1478781"/>
              <a:gd name="connsiteX15" fmla="*/ 710528 w 5053928"/>
              <a:gd name="connsiteY15" fmla="*/ 428625 h 1478781"/>
              <a:gd name="connsiteX16" fmla="*/ 891503 w 5053928"/>
              <a:gd name="connsiteY16" fmla="*/ 409575 h 1478781"/>
              <a:gd name="connsiteX17" fmla="*/ 986753 w 5053928"/>
              <a:gd name="connsiteY17" fmla="*/ 381000 h 1478781"/>
              <a:gd name="connsiteX18" fmla="*/ 1015328 w 5053928"/>
              <a:gd name="connsiteY18" fmla="*/ 361950 h 1478781"/>
              <a:gd name="connsiteX19" fmla="*/ 1072478 w 5053928"/>
              <a:gd name="connsiteY19" fmla="*/ 342900 h 1478781"/>
              <a:gd name="connsiteX20" fmla="*/ 1158203 w 5053928"/>
              <a:gd name="connsiteY20" fmla="*/ 304800 h 1478781"/>
              <a:gd name="connsiteX21" fmla="*/ 1243928 w 5053928"/>
              <a:gd name="connsiteY21" fmla="*/ 285750 h 1478781"/>
              <a:gd name="connsiteX22" fmla="*/ 1282028 w 5053928"/>
              <a:gd name="connsiteY22" fmla="*/ 276225 h 1478781"/>
              <a:gd name="connsiteX23" fmla="*/ 1472528 w 5053928"/>
              <a:gd name="connsiteY23" fmla="*/ 266700 h 1478781"/>
              <a:gd name="connsiteX24" fmla="*/ 1520153 w 5053928"/>
              <a:gd name="connsiteY24" fmla="*/ 257175 h 1478781"/>
              <a:gd name="connsiteX25" fmla="*/ 1548728 w 5053928"/>
              <a:gd name="connsiteY25" fmla="*/ 247650 h 1478781"/>
              <a:gd name="connsiteX26" fmla="*/ 1605878 w 5053928"/>
              <a:gd name="connsiteY26" fmla="*/ 238125 h 1478781"/>
              <a:gd name="connsiteX27" fmla="*/ 1720178 w 5053928"/>
              <a:gd name="connsiteY27" fmla="*/ 247650 h 1478781"/>
              <a:gd name="connsiteX28" fmla="*/ 1929728 w 5053928"/>
              <a:gd name="connsiteY28" fmla="*/ 228600 h 1478781"/>
              <a:gd name="connsiteX29" fmla="*/ 2015453 w 5053928"/>
              <a:gd name="connsiteY29" fmla="*/ 200025 h 1478781"/>
              <a:gd name="connsiteX30" fmla="*/ 2044028 w 5053928"/>
              <a:gd name="connsiteY30" fmla="*/ 190500 h 1478781"/>
              <a:gd name="connsiteX31" fmla="*/ 2072603 w 5053928"/>
              <a:gd name="connsiteY31" fmla="*/ 171450 h 1478781"/>
              <a:gd name="connsiteX32" fmla="*/ 2129753 w 5053928"/>
              <a:gd name="connsiteY32" fmla="*/ 152400 h 1478781"/>
              <a:gd name="connsiteX33" fmla="*/ 2215478 w 5053928"/>
              <a:gd name="connsiteY33" fmla="*/ 114300 h 1478781"/>
              <a:gd name="connsiteX34" fmla="*/ 2558378 w 5053928"/>
              <a:gd name="connsiteY34" fmla="*/ 95250 h 1478781"/>
              <a:gd name="connsiteX35" fmla="*/ 2644103 w 5053928"/>
              <a:gd name="connsiteY35" fmla="*/ 66675 h 1478781"/>
              <a:gd name="connsiteX36" fmla="*/ 2672678 w 5053928"/>
              <a:gd name="connsiteY36" fmla="*/ 57150 h 1478781"/>
              <a:gd name="connsiteX37" fmla="*/ 2701253 w 5053928"/>
              <a:gd name="connsiteY37" fmla="*/ 38100 h 1478781"/>
              <a:gd name="connsiteX38" fmla="*/ 2758403 w 5053928"/>
              <a:gd name="connsiteY38" fmla="*/ 19050 h 1478781"/>
              <a:gd name="connsiteX39" fmla="*/ 2825078 w 5053928"/>
              <a:gd name="connsiteY39" fmla="*/ 0 h 1478781"/>
              <a:gd name="connsiteX40" fmla="*/ 3044153 w 5053928"/>
              <a:gd name="connsiteY40" fmla="*/ 9525 h 1478781"/>
              <a:gd name="connsiteX41" fmla="*/ 3101303 w 5053928"/>
              <a:gd name="connsiteY41" fmla="*/ 28575 h 1478781"/>
              <a:gd name="connsiteX42" fmla="*/ 3139403 w 5053928"/>
              <a:gd name="connsiteY42" fmla="*/ 38100 h 1478781"/>
              <a:gd name="connsiteX43" fmla="*/ 3196553 w 5053928"/>
              <a:gd name="connsiteY43" fmla="*/ 57150 h 1478781"/>
              <a:gd name="connsiteX44" fmla="*/ 3253703 w 5053928"/>
              <a:gd name="connsiteY44" fmla="*/ 76200 h 1478781"/>
              <a:gd name="connsiteX45" fmla="*/ 3282278 w 5053928"/>
              <a:gd name="connsiteY45" fmla="*/ 85725 h 1478781"/>
              <a:gd name="connsiteX46" fmla="*/ 3310853 w 5053928"/>
              <a:gd name="connsiteY46" fmla="*/ 95250 h 1478781"/>
              <a:gd name="connsiteX47" fmla="*/ 3425153 w 5053928"/>
              <a:gd name="connsiteY47" fmla="*/ 104775 h 1478781"/>
              <a:gd name="connsiteX48" fmla="*/ 3482303 w 5053928"/>
              <a:gd name="connsiteY48" fmla="*/ 133350 h 1478781"/>
              <a:gd name="connsiteX49" fmla="*/ 3510878 w 5053928"/>
              <a:gd name="connsiteY49" fmla="*/ 161925 h 1478781"/>
              <a:gd name="connsiteX50" fmla="*/ 3568028 w 5053928"/>
              <a:gd name="connsiteY50" fmla="*/ 200025 h 1478781"/>
              <a:gd name="connsiteX51" fmla="*/ 3596603 w 5053928"/>
              <a:gd name="connsiteY51" fmla="*/ 219075 h 1478781"/>
              <a:gd name="connsiteX52" fmla="*/ 3625178 w 5053928"/>
              <a:gd name="connsiteY52" fmla="*/ 247650 h 1478781"/>
              <a:gd name="connsiteX53" fmla="*/ 3682328 w 5053928"/>
              <a:gd name="connsiteY53" fmla="*/ 266700 h 1478781"/>
              <a:gd name="connsiteX54" fmla="*/ 3739478 w 5053928"/>
              <a:gd name="connsiteY54" fmla="*/ 295275 h 1478781"/>
              <a:gd name="connsiteX55" fmla="*/ 3768053 w 5053928"/>
              <a:gd name="connsiteY55" fmla="*/ 314325 h 1478781"/>
              <a:gd name="connsiteX56" fmla="*/ 3806153 w 5053928"/>
              <a:gd name="connsiteY56" fmla="*/ 323850 h 1478781"/>
              <a:gd name="connsiteX57" fmla="*/ 3949028 w 5053928"/>
              <a:gd name="connsiteY57" fmla="*/ 342900 h 1478781"/>
              <a:gd name="connsiteX58" fmla="*/ 4006178 w 5053928"/>
              <a:gd name="connsiteY58" fmla="*/ 361950 h 1478781"/>
              <a:gd name="connsiteX59" fmla="*/ 4034753 w 5053928"/>
              <a:gd name="connsiteY59" fmla="*/ 371475 h 1478781"/>
              <a:gd name="connsiteX60" fmla="*/ 4091903 w 5053928"/>
              <a:gd name="connsiteY60" fmla="*/ 419100 h 1478781"/>
              <a:gd name="connsiteX61" fmla="*/ 4149053 w 5053928"/>
              <a:gd name="connsiteY61" fmla="*/ 457200 h 1478781"/>
              <a:gd name="connsiteX62" fmla="*/ 4177628 w 5053928"/>
              <a:gd name="connsiteY62" fmla="*/ 476250 h 1478781"/>
              <a:gd name="connsiteX63" fmla="*/ 4234778 w 5053928"/>
              <a:gd name="connsiteY63" fmla="*/ 514350 h 1478781"/>
              <a:gd name="connsiteX64" fmla="*/ 4263353 w 5053928"/>
              <a:gd name="connsiteY64" fmla="*/ 533400 h 1478781"/>
              <a:gd name="connsiteX65" fmla="*/ 4291928 w 5053928"/>
              <a:gd name="connsiteY65" fmla="*/ 542925 h 1478781"/>
              <a:gd name="connsiteX66" fmla="*/ 4377653 w 5053928"/>
              <a:gd name="connsiteY66" fmla="*/ 600075 h 1478781"/>
              <a:gd name="connsiteX67" fmla="*/ 4406228 w 5053928"/>
              <a:gd name="connsiteY67" fmla="*/ 628650 h 1478781"/>
              <a:gd name="connsiteX68" fmla="*/ 4434803 w 5053928"/>
              <a:gd name="connsiteY68" fmla="*/ 638175 h 1478781"/>
              <a:gd name="connsiteX69" fmla="*/ 4520528 w 5053928"/>
              <a:gd name="connsiteY69" fmla="*/ 695325 h 1478781"/>
              <a:gd name="connsiteX70" fmla="*/ 4549103 w 5053928"/>
              <a:gd name="connsiteY70" fmla="*/ 714375 h 1478781"/>
              <a:gd name="connsiteX71" fmla="*/ 4577678 w 5053928"/>
              <a:gd name="connsiteY71" fmla="*/ 733425 h 1478781"/>
              <a:gd name="connsiteX72" fmla="*/ 4663403 w 5053928"/>
              <a:gd name="connsiteY72" fmla="*/ 809625 h 1478781"/>
              <a:gd name="connsiteX73" fmla="*/ 4691978 w 5053928"/>
              <a:gd name="connsiteY73" fmla="*/ 819150 h 1478781"/>
              <a:gd name="connsiteX74" fmla="*/ 4749128 w 5053928"/>
              <a:gd name="connsiteY74" fmla="*/ 857250 h 1478781"/>
              <a:gd name="connsiteX75" fmla="*/ 4815803 w 5053928"/>
              <a:gd name="connsiteY75" fmla="*/ 876300 h 1478781"/>
              <a:gd name="connsiteX76" fmla="*/ 4844378 w 5053928"/>
              <a:gd name="connsiteY76" fmla="*/ 885825 h 1478781"/>
              <a:gd name="connsiteX77" fmla="*/ 4911053 w 5053928"/>
              <a:gd name="connsiteY77" fmla="*/ 904875 h 1478781"/>
              <a:gd name="connsiteX78" fmla="*/ 4939628 w 5053928"/>
              <a:gd name="connsiteY78" fmla="*/ 923925 h 1478781"/>
              <a:gd name="connsiteX79" fmla="*/ 4968203 w 5053928"/>
              <a:gd name="connsiteY79" fmla="*/ 933450 h 1478781"/>
              <a:gd name="connsiteX80" fmla="*/ 5025353 w 5053928"/>
              <a:gd name="connsiteY80" fmla="*/ 971550 h 1478781"/>
              <a:gd name="connsiteX81" fmla="*/ 5053928 w 5053928"/>
              <a:gd name="connsiteY81" fmla="*/ 1008111 h 1478781"/>
              <a:gd name="connsiteX82" fmla="*/ 4694422 w 5053928"/>
              <a:gd name="connsiteY82" fmla="*/ 1478781 h 1478781"/>
              <a:gd name="connsiteX83" fmla="*/ 445950 w 5053928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974725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62412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0 w 5126470"/>
              <a:gd name="connsiteY2" fmla="*/ 827134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225959 w 5194511"/>
              <a:gd name="connsiteY3" fmla="*/ 722697 h 1478781"/>
              <a:gd name="connsiteX4" fmla="*/ 254694 w 5194511"/>
              <a:gd name="connsiteY4" fmla="*/ 695325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86653 w 5126470"/>
              <a:gd name="connsiteY4" fmla="*/ 695325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57918 w 5126470"/>
              <a:gd name="connsiteY3" fmla="*/ 722697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57918 w 5126470"/>
              <a:gd name="connsiteY4" fmla="*/ 827134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1062412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513990 w 5194510"/>
              <a:gd name="connsiteY0" fmla="*/ 1478781 h 1478781"/>
              <a:gd name="connsiteX1" fmla="*/ 68040 w 5194510"/>
              <a:gd name="connsiteY1" fmla="*/ 1082734 h 1478781"/>
              <a:gd name="connsiteX2" fmla="*/ 68042 w 5194510"/>
              <a:gd name="connsiteY2" fmla="*/ 974725 h 1478781"/>
              <a:gd name="connsiteX3" fmla="*/ 189954 w 5194510"/>
              <a:gd name="connsiteY3" fmla="*/ 827135 h 1478781"/>
              <a:gd name="connsiteX4" fmla="*/ 261962 w 5194510"/>
              <a:gd name="connsiteY4" fmla="*/ 722697 h 1478781"/>
              <a:gd name="connsiteX5" fmla="*/ 302318 w 5194510"/>
              <a:gd name="connsiteY5" fmla="*/ 647700 h 1478781"/>
              <a:gd name="connsiteX6" fmla="*/ 330893 w 5194510"/>
              <a:gd name="connsiteY6" fmla="*/ 638175 h 1478781"/>
              <a:gd name="connsiteX7" fmla="*/ 388043 w 5194510"/>
              <a:gd name="connsiteY7" fmla="*/ 600075 h 1478781"/>
              <a:gd name="connsiteX8" fmla="*/ 445193 w 5194510"/>
              <a:gd name="connsiteY8" fmla="*/ 571500 h 1478781"/>
              <a:gd name="connsiteX9" fmla="*/ 473768 w 5194510"/>
              <a:gd name="connsiteY9" fmla="*/ 561975 h 1478781"/>
              <a:gd name="connsiteX10" fmla="*/ 530918 w 5194510"/>
              <a:gd name="connsiteY10" fmla="*/ 523875 h 1478781"/>
              <a:gd name="connsiteX11" fmla="*/ 559493 w 5194510"/>
              <a:gd name="connsiteY11" fmla="*/ 504825 h 1478781"/>
              <a:gd name="connsiteX12" fmla="*/ 588068 w 5194510"/>
              <a:gd name="connsiteY12" fmla="*/ 495300 h 1478781"/>
              <a:gd name="connsiteX13" fmla="*/ 616643 w 5194510"/>
              <a:gd name="connsiteY13" fmla="*/ 476250 h 1478781"/>
              <a:gd name="connsiteX14" fmla="*/ 673793 w 5194510"/>
              <a:gd name="connsiteY14" fmla="*/ 457200 h 1478781"/>
              <a:gd name="connsiteX15" fmla="*/ 778568 w 5194510"/>
              <a:gd name="connsiteY15" fmla="*/ 428625 h 1478781"/>
              <a:gd name="connsiteX16" fmla="*/ 959543 w 5194510"/>
              <a:gd name="connsiteY16" fmla="*/ 409575 h 1478781"/>
              <a:gd name="connsiteX17" fmla="*/ 1054793 w 5194510"/>
              <a:gd name="connsiteY17" fmla="*/ 381000 h 1478781"/>
              <a:gd name="connsiteX18" fmla="*/ 1083368 w 5194510"/>
              <a:gd name="connsiteY18" fmla="*/ 361950 h 1478781"/>
              <a:gd name="connsiteX19" fmla="*/ 1140518 w 5194510"/>
              <a:gd name="connsiteY19" fmla="*/ 342900 h 1478781"/>
              <a:gd name="connsiteX20" fmla="*/ 1226243 w 5194510"/>
              <a:gd name="connsiteY20" fmla="*/ 304800 h 1478781"/>
              <a:gd name="connsiteX21" fmla="*/ 1311968 w 5194510"/>
              <a:gd name="connsiteY21" fmla="*/ 285750 h 1478781"/>
              <a:gd name="connsiteX22" fmla="*/ 1350068 w 5194510"/>
              <a:gd name="connsiteY22" fmla="*/ 276225 h 1478781"/>
              <a:gd name="connsiteX23" fmla="*/ 1540568 w 5194510"/>
              <a:gd name="connsiteY23" fmla="*/ 266700 h 1478781"/>
              <a:gd name="connsiteX24" fmla="*/ 1588193 w 5194510"/>
              <a:gd name="connsiteY24" fmla="*/ 257175 h 1478781"/>
              <a:gd name="connsiteX25" fmla="*/ 1616768 w 5194510"/>
              <a:gd name="connsiteY25" fmla="*/ 247650 h 1478781"/>
              <a:gd name="connsiteX26" fmla="*/ 1673918 w 5194510"/>
              <a:gd name="connsiteY26" fmla="*/ 238125 h 1478781"/>
              <a:gd name="connsiteX27" fmla="*/ 1788218 w 5194510"/>
              <a:gd name="connsiteY27" fmla="*/ 247650 h 1478781"/>
              <a:gd name="connsiteX28" fmla="*/ 1997768 w 5194510"/>
              <a:gd name="connsiteY28" fmla="*/ 228600 h 1478781"/>
              <a:gd name="connsiteX29" fmla="*/ 2083493 w 5194510"/>
              <a:gd name="connsiteY29" fmla="*/ 200025 h 1478781"/>
              <a:gd name="connsiteX30" fmla="*/ 2112068 w 5194510"/>
              <a:gd name="connsiteY30" fmla="*/ 190500 h 1478781"/>
              <a:gd name="connsiteX31" fmla="*/ 2140643 w 5194510"/>
              <a:gd name="connsiteY31" fmla="*/ 171450 h 1478781"/>
              <a:gd name="connsiteX32" fmla="*/ 2197793 w 5194510"/>
              <a:gd name="connsiteY32" fmla="*/ 152400 h 1478781"/>
              <a:gd name="connsiteX33" fmla="*/ 2283518 w 5194510"/>
              <a:gd name="connsiteY33" fmla="*/ 114300 h 1478781"/>
              <a:gd name="connsiteX34" fmla="*/ 2626418 w 5194510"/>
              <a:gd name="connsiteY34" fmla="*/ 95250 h 1478781"/>
              <a:gd name="connsiteX35" fmla="*/ 2712143 w 5194510"/>
              <a:gd name="connsiteY35" fmla="*/ 66675 h 1478781"/>
              <a:gd name="connsiteX36" fmla="*/ 2740718 w 5194510"/>
              <a:gd name="connsiteY36" fmla="*/ 57150 h 1478781"/>
              <a:gd name="connsiteX37" fmla="*/ 2769293 w 5194510"/>
              <a:gd name="connsiteY37" fmla="*/ 38100 h 1478781"/>
              <a:gd name="connsiteX38" fmla="*/ 2826443 w 5194510"/>
              <a:gd name="connsiteY38" fmla="*/ 19050 h 1478781"/>
              <a:gd name="connsiteX39" fmla="*/ 2893118 w 5194510"/>
              <a:gd name="connsiteY39" fmla="*/ 0 h 1478781"/>
              <a:gd name="connsiteX40" fmla="*/ 3112193 w 5194510"/>
              <a:gd name="connsiteY40" fmla="*/ 9525 h 1478781"/>
              <a:gd name="connsiteX41" fmla="*/ 3169343 w 5194510"/>
              <a:gd name="connsiteY41" fmla="*/ 28575 h 1478781"/>
              <a:gd name="connsiteX42" fmla="*/ 3207443 w 5194510"/>
              <a:gd name="connsiteY42" fmla="*/ 38100 h 1478781"/>
              <a:gd name="connsiteX43" fmla="*/ 3264593 w 5194510"/>
              <a:gd name="connsiteY43" fmla="*/ 57150 h 1478781"/>
              <a:gd name="connsiteX44" fmla="*/ 3321743 w 5194510"/>
              <a:gd name="connsiteY44" fmla="*/ 76200 h 1478781"/>
              <a:gd name="connsiteX45" fmla="*/ 3350318 w 5194510"/>
              <a:gd name="connsiteY45" fmla="*/ 85725 h 1478781"/>
              <a:gd name="connsiteX46" fmla="*/ 3378893 w 5194510"/>
              <a:gd name="connsiteY46" fmla="*/ 95250 h 1478781"/>
              <a:gd name="connsiteX47" fmla="*/ 3493193 w 5194510"/>
              <a:gd name="connsiteY47" fmla="*/ 104775 h 1478781"/>
              <a:gd name="connsiteX48" fmla="*/ 3550343 w 5194510"/>
              <a:gd name="connsiteY48" fmla="*/ 133350 h 1478781"/>
              <a:gd name="connsiteX49" fmla="*/ 3578918 w 5194510"/>
              <a:gd name="connsiteY49" fmla="*/ 161925 h 1478781"/>
              <a:gd name="connsiteX50" fmla="*/ 3636068 w 5194510"/>
              <a:gd name="connsiteY50" fmla="*/ 200025 h 1478781"/>
              <a:gd name="connsiteX51" fmla="*/ 3664643 w 5194510"/>
              <a:gd name="connsiteY51" fmla="*/ 219075 h 1478781"/>
              <a:gd name="connsiteX52" fmla="*/ 3693218 w 5194510"/>
              <a:gd name="connsiteY52" fmla="*/ 247650 h 1478781"/>
              <a:gd name="connsiteX53" fmla="*/ 3750368 w 5194510"/>
              <a:gd name="connsiteY53" fmla="*/ 266700 h 1478781"/>
              <a:gd name="connsiteX54" fmla="*/ 3807518 w 5194510"/>
              <a:gd name="connsiteY54" fmla="*/ 295275 h 1478781"/>
              <a:gd name="connsiteX55" fmla="*/ 3836093 w 5194510"/>
              <a:gd name="connsiteY55" fmla="*/ 314325 h 1478781"/>
              <a:gd name="connsiteX56" fmla="*/ 3874193 w 5194510"/>
              <a:gd name="connsiteY56" fmla="*/ 323850 h 1478781"/>
              <a:gd name="connsiteX57" fmla="*/ 4017068 w 5194510"/>
              <a:gd name="connsiteY57" fmla="*/ 342900 h 1478781"/>
              <a:gd name="connsiteX58" fmla="*/ 4074218 w 5194510"/>
              <a:gd name="connsiteY58" fmla="*/ 361950 h 1478781"/>
              <a:gd name="connsiteX59" fmla="*/ 4102793 w 5194510"/>
              <a:gd name="connsiteY59" fmla="*/ 371475 h 1478781"/>
              <a:gd name="connsiteX60" fmla="*/ 4159943 w 5194510"/>
              <a:gd name="connsiteY60" fmla="*/ 419100 h 1478781"/>
              <a:gd name="connsiteX61" fmla="*/ 4217093 w 5194510"/>
              <a:gd name="connsiteY61" fmla="*/ 457200 h 1478781"/>
              <a:gd name="connsiteX62" fmla="*/ 4245668 w 5194510"/>
              <a:gd name="connsiteY62" fmla="*/ 476250 h 1478781"/>
              <a:gd name="connsiteX63" fmla="*/ 4302818 w 5194510"/>
              <a:gd name="connsiteY63" fmla="*/ 514350 h 1478781"/>
              <a:gd name="connsiteX64" fmla="*/ 4331393 w 5194510"/>
              <a:gd name="connsiteY64" fmla="*/ 533400 h 1478781"/>
              <a:gd name="connsiteX65" fmla="*/ 4359968 w 5194510"/>
              <a:gd name="connsiteY65" fmla="*/ 542925 h 1478781"/>
              <a:gd name="connsiteX66" fmla="*/ 4445693 w 5194510"/>
              <a:gd name="connsiteY66" fmla="*/ 600075 h 1478781"/>
              <a:gd name="connsiteX67" fmla="*/ 4474268 w 5194510"/>
              <a:gd name="connsiteY67" fmla="*/ 628650 h 1478781"/>
              <a:gd name="connsiteX68" fmla="*/ 4502843 w 5194510"/>
              <a:gd name="connsiteY68" fmla="*/ 638175 h 1478781"/>
              <a:gd name="connsiteX69" fmla="*/ 4588568 w 5194510"/>
              <a:gd name="connsiteY69" fmla="*/ 695325 h 1478781"/>
              <a:gd name="connsiteX70" fmla="*/ 4617143 w 5194510"/>
              <a:gd name="connsiteY70" fmla="*/ 714375 h 1478781"/>
              <a:gd name="connsiteX71" fmla="*/ 4645718 w 5194510"/>
              <a:gd name="connsiteY71" fmla="*/ 733425 h 1478781"/>
              <a:gd name="connsiteX72" fmla="*/ 4731443 w 5194510"/>
              <a:gd name="connsiteY72" fmla="*/ 809625 h 1478781"/>
              <a:gd name="connsiteX73" fmla="*/ 4760018 w 5194510"/>
              <a:gd name="connsiteY73" fmla="*/ 819150 h 1478781"/>
              <a:gd name="connsiteX74" fmla="*/ 4817168 w 5194510"/>
              <a:gd name="connsiteY74" fmla="*/ 857250 h 1478781"/>
              <a:gd name="connsiteX75" fmla="*/ 4883843 w 5194510"/>
              <a:gd name="connsiteY75" fmla="*/ 876300 h 1478781"/>
              <a:gd name="connsiteX76" fmla="*/ 4912418 w 5194510"/>
              <a:gd name="connsiteY76" fmla="*/ 885825 h 1478781"/>
              <a:gd name="connsiteX77" fmla="*/ 4979093 w 5194510"/>
              <a:gd name="connsiteY77" fmla="*/ 904875 h 1478781"/>
              <a:gd name="connsiteX78" fmla="*/ 5007668 w 5194510"/>
              <a:gd name="connsiteY78" fmla="*/ 923925 h 1478781"/>
              <a:gd name="connsiteX79" fmla="*/ 5036243 w 5194510"/>
              <a:gd name="connsiteY79" fmla="*/ 933450 h 1478781"/>
              <a:gd name="connsiteX80" fmla="*/ 5093393 w 5194510"/>
              <a:gd name="connsiteY80" fmla="*/ 971550 h 1478781"/>
              <a:gd name="connsiteX81" fmla="*/ 5194510 w 5194510"/>
              <a:gd name="connsiteY81" fmla="*/ 1082734 h 1478781"/>
              <a:gd name="connsiteX82" fmla="*/ 4762462 w 5194510"/>
              <a:gd name="connsiteY82" fmla="*/ 1478781 h 1478781"/>
              <a:gd name="connsiteX83" fmla="*/ 513990 w 5194510"/>
              <a:gd name="connsiteY83" fmla="*/ 1478781 h 1478781"/>
              <a:gd name="connsiteX0" fmla="*/ 513991 w 5194511"/>
              <a:gd name="connsiteY0" fmla="*/ 1478781 h 1478781"/>
              <a:gd name="connsiteX1" fmla="*/ 68041 w 5194511"/>
              <a:gd name="connsiteY1" fmla="*/ 1082734 h 1478781"/>
              <a:gd name="connsiteX2" fmla="*/ 68042 w 5194511"/>
              <a:gd name="connsiteY2" fmla="*/ 867457 h 1478781"/>
              <a:gd name="connsiteX3" fmla="*/ 189955 w 5194511"/>
              <a:gd name="connsiteY3" fmla="*/ 827135 h 1478781"/>
              <a:gd name="connsiteX4" fmla="*/ 261963 w 5194511"/>
              <a:gd name="connsiteY4" fmla="*/ 722697 h 1478781"/>
              <a:gd name="connsiteX5" fmla="*/ 302319 w 5194511"/>
              <a:gd name="connsiteY5" fmla="*/ 647700 h 1478781"/>
              <a:gd name="connsiteX6" fmla="*/ 330894 w 5194511"/>
              <a:gd name="connsiteY6" fmla="*/ 638175 h 1478781"/>
              <a:gd name="connsiteX7" fmla="*/ 388044 w 5194511"/>
              <a:gd name="connsiteY7" fmla="*/ 600075 h 1478781"/>
              <a:gd name="connsiteX8" fmla="*/ 445194 w 5194511"/>
              <a:gd name="connsiteY8" fmla="*/ 571500 h 1478781"/>
              <a:gd name="connsiteX9" fmla="*/ 473769 w 5194511"/>
              <a:gd name="connsiteY9" fmla="*/ 561975 h 1478781"/>
              <a:gd name="connsiteX10" fmla="*/ 530919 w 5194511"/>
              <a:gd name="connsiteY10" fmla="*/ 523875 h 1478781"/>
              <a:gd name="connsiteX11" fmla="*/ 559494 w 5194511"/>
              <a:gd name="connsiteY11" fmla="*/ 504825 h 1478781"/>
              <a:gd name="connsiteX12" fmla="*/ 588069 w 5194511"/>
              <a:gd name="connsiteY12" fmla="*/ 495300 h 1478781"/>
              <a:gd name="connsiteX13" fmla="*/ 616644 w 5194511"/>
              <a:gd name="connsiteY13" fmla="*/ 476250 h 1478781"/>
              <a:gd name="connsiteX14" fmla="*/ 673794 w 5194511"/>
              <a:gd name="connsiteY14" fmla="*/ 457200 h 1478781"/>
              <a:gd name="connsiteX15" fmla="*/ 778569 w 5194511"/>
              <a:gd name="connsiteY15" fmla="*/ 428625 h 1478781"/>
              <a:gd name="connsiteX16" fmla="*/ 959544 w 5194511"/>
              <a:gd name="connsiteY16" fmla="*/ 409575 h 1478781"/>
              <a:gd name="connsiteX17" fmla="*/ 1054794 w 5194511"/>
              <a:gd name="connsiteY17" fmla="*/ 381000 h 1478781"/>
              <a:gd name="connsiteX18" fmla="*/ 1083369 w 5194511"/>
              <a:gd name="connsiteY18" fmla="*/ 361950 h 1478781"/>
              <a:gd name="connsiteX19" fmla="*/ 1140519 w 5194511"/>
              <a:gd name="connsiteY19" fmla="*/ 342900 h 1478781"/>
              <a:gd name="connsiteX20" fmla="*/ 1226244 w 5194511"/>
              <a:gd name="connsiteY20" fmla="*/ 304800 h 1478781"/>
              <a:gd name="connsiteX21" fmla="*/ 1311969 w 5194511"/>
              <a:gd name="connsiteY21" fmla="*/ 285750 h 1478781"/>
              <a:gd name="connsiteX22" fmla="*/ 1350069 w 5194511"/>
              <a:gd name="connsiteY22" fmla="*/ 276225 h 1478781"/>
              <a:gd name="connsiteX23" fmla="*/ 1540569 w 5194511"/>
              <a:gd name="connsiteY23" fmla="*/ 266700 h 1478781"/>
              <a:gd name="connsiteX24" fmla="*/ 1588194 w 5194511"/>
              <a:gd name="connsiteY24" fmla="*/ 257175 h 1478781"/>
              <a:gd name="connsiteX25" fmla="*/ 1616769 w 5194511"/>
              <a:gd name="connsiteY25" fmla="*/ 247650 h 1478781"/>
              <a:gd name="connsiteX26" fmla="*/ 1673919 w 5194511"/>
              <a:gd name="connsiteY26" fmla="*/ 238125 h 1478781"/>
              <a:gd name="connsiteX27" fmla="*/ 1788219 w 5194511"/>
              <a:gd name="connsiteY27" fmla="*/ 247650 h 1478781"/>
              <a:gd name="connsiteX28" fmla="*/ 1997769 w 5194511"/>
              <a:gd name="connsiteY28" fmla="*/ 228600 h 1478781"/>
              <a:gd name="connsiteX29" fmla="*/ 2083494 w 5194511"/>
              <a:gd name="connsiteY29" fmla="*/ 200025 h 1478781"/>
              <a:gd name="connsiteX30" fmla="*/ 2112069 w 5194511"/>
              <a:gd name="connsiteY30" fmla="*/ 190500 h 1478781"/>
              <a:gd name="connsiteX31" fmla="*/ 2140644 w 5194511"/>
              <a:gd name="connsiteY31" fmla="*/ 171450 h 1478781"/>
              <a:gd name="connsiteX32" fmla="*/ 2197794 w 5194511"/>
              <a:gd name="connsiteY32" fmla="*/ 152400 h 1478781"/>
              <a:gd name="connsiteX33" fmla="*/ 2283519 w 5194511"/>
              <a:gd name="connsiteY33" fmla="*/ 114300 h 1478781"/>
              <a:gd name="connsiteX34" fmla="*/ 2626419 w 5194511"/>
              <a:gd name="connsiteY34" fmla="*/ 95250 h 1478781"/>
              <a:gd name="connsiteX35" fmla="*/ 2712144 w 5194511"/>
              <a:gd name="connsiteY35" fmla="*/ 66675 h 1478781"/>
              <a:gd name="connsiteX36" fmla="*/ 2740719 w 5194511"/>
              <a:gd name="connsiteY36" fmla="*/ 57150 h 1478781"/>
              <a:gd name="connsiteX37" fmla="*/ 2769294 w 5194511"/>
              <a:gd name="connsiteY37" fmla="*/ 38100 h 1478781"/>
              <a:gd name="connsiteX38" fmla="*/ 2826444 w 5194511"/>
              <a:gd name="connsiteY38" fmla="*/ 19050 h 1478781"/>
              <a:gd name="connsiteX39" fmla="*/ 2893119 w 5194511"/>
              <a:gd name="connsiteY39" fmla="*/ 0 h 1478781"/>
              <a:gd name="connsiteX40" fmla="*/ 3112194 w 5194511"/>
              <a:gd name="connsiteY40" fmla="*/ 9525 h 1478781"/>
              <a:gd name="connsiteX41" fmla="*/ 3169344 w 5194511"/>
              <a:gd name="connsiteY41" fmla="*/ 28575 h 1478781"/>
              <a:gd name="connsiteX42" fmla="*/ 3207444 w 5194511"/>
              <a:gd name="connsiteY42" fmla="*/ 38100 h 1478781"/>
              <a:gd name="connsiteX43" fmla="*/ 3264594 w 5194511"/>
              <a:gd name="connsiteY43" fmla="*/ 57150 h 1478781"/>
              <a:gd name="connsiteX44" fmla="*/ 3321744 w 5194511"/>
              <a:gd name="connsiteY44" fmla="*/ 76200 h 1478781"/>
              <a:gd name="connsiteX45" fmla="*/ 3350319 w 5194511"/>
              <a:gd name="connsiteY45" fmla="*/ 85725 h 1478781"/>
              <a:gd name="connsiteX46" fmla="*/ 3378894 w 5194511"/>
              <a:gd name="connsiteY46" fmla="*/ 95250 h 1478781"/>
              <a:gd name="connsiteX47" fmla="*/ 3493194 w 5194511"/>
              <a:gd name="connsiteY47" fmla="*/ 104775 h 1478781"/>
              <a:gd name="connsiteX48" fmla="*/ 3550344 w 5194511"/>
              <a:gd name="connsiteY48" fmla="*/ 133350 h 1478781"/>
              <a:gd name="connsiteX49" fmla="*/ 3578919 w 5194511"/>
              <a:gd name="connsiteY49" fmla="*/ 161925 h 1478781"/>
              <a:gd name="connsiteX50" fmla="*/ 3636069 w 5194511"/>
              <a:gd name="connsiteY50" fmla="*/ 200025 h 1478781"/>
              <a:gd name="connsiteX51" fmla="*/ 3664644 w 5194511"/>
              <a:gd name="connsiteY51" fmla="*/ 219075 h 1478781"/>
              <a:gd name="connsiteX52" fmla="*/ 3693219 w 5194511"/>
              <a:gd name="connsiteY52" fmla="*/ 247650 h 1478781"/>
              <a:gd name="connsiteX53" fmla="*/ 3750369 w 5194511"/>
              <a:gd name="connsiteY53" fmla="*/ 266700 h 1478781"/>
              <a:gd name="connsiteX54" fmla="*/ 3807519 w 5194511"/>
              <a:gd name="connsiteY54" fmla="*/ 295275 h 1478781"/>
              <a:gd name="connsiteX55" fmla="*/ 3836094 w 5194511"/>
              <a:gd name="connsiteY55" fmla="*/ 314325 h 1478781"/>
              <a:gd name="connsiteX56" fmla="*/ 3874194 w 5194511"/>
              <a:gd name="connsiteY56" fmla="*/ 323850 h 1478781"/>
              <a:gd name="connsiteX57" fmla="*/ 4017069 w 5194511"/>
              <a:gd name="connsiteY57" fmla="*/ 342900 h 1478781"/>
              <a:gd name="connsiteX58" fmla="*/ 4074219 w 5194511"/>
              <a:gd name="connsiteY58" fmla="*/ 361950 h 1478781"/>
              <a:gd name="connsiteX59" fmla="*/ 4102794 w 5194511"/>
              <a:gd name="connsiteY59" fmla="*/ 371475 h 1478781"/>
              <a:gd name="connsiteX60" fmla="*/ 4159944 w 5194511"/>
              <a:gd name="connsiteY60" fmla="*/ 419100 h 1478781"/>
              <a:gd name="connsiteX61" fmla="*/ 4217094 w 5194511"/>
              <a:gd name="connsiteY61" fmla="*/ 457200 h 1478781"/>
              <a:gd name="connsiteX62" fmla="*/ 4245669 w 5194511"/>
              <a:gd name="connsiteY62" fmla="*/ 476250 h 1478781"/>
              <a:gd name="connsiteX63" fmla="*/ 4302819 w 5194511"/>
              <a:gd name="connsiteY63" fmla="*/ 514350 h 1478781"/>
              <a:gd name="connsiteX64" fmla="*/ 4331394 w 5194511"/>
              <a:gd name="connsiteY64" fmla="*/ 533400 h 1478781"/>
              <a:gd name="connsiteX65" fmla="*/ 4359969 w 5194511"/>
              <a:gd name="connsiteY65" fmla="*/ 542925 h 1478781"/>
              <a:gd name="connsiteX66" fmla="*/ 4445694 w 5194511"/>
              <a:gd name="connsiteY66" fmla="*/ 600075 h 1478781"/>
              <a:gd name="connsiteX67" fmla="*/ 4474269 w 5194511"/>
              <a:gd name="connsiteY67" fmla="*/ 628650 h 1478781"/>
              <a:gd name="connsiteX68" fmla="*/ 4502844 w 5194511"/>
              <a:gd name="connsiteY68" fmla="*/ 638175 h 1478781"/>
              <a:gd name="connsiteX69" fmla="*/ 4588569 w 5194511"/>
              <a:gd name="connsiteY69" fmla="*/ 695325 h 1478781"/>
              <a:gd name="connsiteX70" fmla="*/ 4617144 w 5194511"/>
              <a:gd name="connsiteY70" fmla="*/ 714375 h 1478781"/>
              <a:gd name="connsiteX71" fmla="*/ 4645719 w 5194511"/>
              <a:gd name="connsiteY71" fmla="*/ 733425 h 1478781"/>
              <a:gd name="connsiteX72" fmla="*/ 4731444 w 5194511"/>
              <a:gd name="connsiteY72" fmla="*/ 809625 h 1478781"/>
              <a:gd name="connsiteX73" fmla="*/ 4760019 w 5194511"/>
              <a:gd name="connsiteY73" fmla="*/ 819150 h 1478781"/>
              <a:gd name="connsiteX74" fmla="*/ 4817169 w 5194511"/>
              <a:gd name="connsiteY74" fmla="*/ 857250 h 1478781"/>
              <a:gd name="connsiteX75" fmla="*/ 4883844 w 5194511"/>
              <a:gd name="connsiteY75" fmla="*/ 876300 h 1478781"/>
              <a:gd name="connsiteX76" fmla="*/ 4912419 w 5194511"/>
              <a:gd name="connsiteY76" fmla="*/ 885825 h 1478781"/>
              <a:gd name="connsiteX77" fmla="*/ 4979094 w 5194511"/>
              <a:gd name="connsiteY77" fmla="*/ 904875 h 1478781"/>
              <a:gd name="connsiteX78" fmla="*/ 5007669 w 5194511"/>
              <a:gd name="connsiteY78" fmla="*/ 923925 h 1478781"/>
              <a:gd name="connsiteX79" fmla="*/ 5036244 w 5194511"/>
              <a:gd name="connsiteY79" fmla="*/ 933450 h 1478781"/>
              <a:gd name="connsiteX80" fmla="*/ 5093394 w 5194511"/>
              <a:gd name="connsiteY80" fmla="*/ 971550 h 1478781"/>
              <a:gd name="connsiteX81" fmla="*/ 5194511 w 5194511"/>
              <a:gd name="connsiteY81" fmla="*/ 1082734 h 1478781"/>
              <a:gd name="connsiteX82" fmla="*/ 4762463 w 5194511"/>
              <a:gd name="connsiteY82" fmla="*/ 1478781 h 1478781"/>
              <a:gd name="connsiteX83" fmla="*/ 513991 w 5194511"/>
              <a:gd name="connsiteY83" fmla="*/ 1478781 h 1478781"/>
              <a:gd name="connsiteX0" fmla="*/ 445950 w 5126470"/>
              <a:gd name="connsiteY0" fmla="*/ 1478781 h 1478781"/>
              <a:gd name="connsiteX1" fmla="*/ 0 w 5126470"/>
              <a:gd name="connsiteY1" fmla="*/ 1082734 h 1478781"/>
              <a:gd name="connsiteX2" fmla="*/ 85911 w 5126470"/>
              <a:gd name="connsiteY2" fmla="*/ 938721 h 1478781"/>
              <a:gd name="connsiteX3" fmla="*/ 121914 w 5126470"/>
              <a:gd name="connsiteY3" fmla="*/ 827135 h 1478781"/>
              <a:gd name="connsiteX4" fmla="*/ 193922 w 5126470"/>
              <a:gd name="connsiteY4" fmla="*/ 722697 h 1478781"/>
              <a:gd name="connsiteX5" fmla="*/ 234278 w 5126470"/>
              <a:gd name="connsiteY5" fmla="*/ 647700 h 1478781"/>
              <a:gd name="connsiteX6" fmla="*/ 262853 w 5126470"/>
              <a:gd name="connsiteY6" fmla="*/ 638175 h 1478781"/>
              <a:gd name="connsiteX7" fmla="*/ 320003 w 5126470"/>
              <a:gd name="connsiteY7" fmla="*/ 600075 h 1478781"/>
              <a:gd name="connsiteX8" fmla="*/ 377153 w 5126470"/>
              <a:gd name="connsiteY8" fmla="*/ 571500 h 1478781"/>
              <a:gd name="connsiteX9" fmla="*/ 405728 w 5126470"/>
              <a:gd name="connsiteY9" fmla="*/ 561975 h 1478781"/>
              <a:gd name="connsiteX10" fmla="*/ 462878 w 5126470"/>
              <a:gd name="connsiteY10" fmla="*/ 523875 h 1478781"/>
              <a:gd name="connsiteX11" fmla="*/ 491453 w 5126470"/>
              <a:gd name="connsiteY11" fmla="*/ 504825 h 1478781"/>
              <a:gd name="connsiteX12" fmla="*/ 520028 w 5126470"/>
              <a:gd name="connsiteY12" fmla="*/ 495300 h 1478781"/>
              <a:gd name="connsiteX13" fmla="*/ 548603 w 5126470"/>
              <a:gd name="connsiteY13" fmla="*/ 476250 h 1478781"/>
              <a:gd name="connsiteX14" fmla="*/ 605753 w 5126470"/>
              <a:gd name="connsiteY14" fmla="*/ 457200 h 1478781"/>
              <a:gd name="connsiteX15" fmla="*/ 710528 w 5126470"/>
              <a:gd name="connsiteY15" fmla="*/ 428625 h 1478781"/>
              <a:gd name="connsiteX16" fmla="*/ 891503 w 5126470"/>
              <a:gd name="connsiteY16" fmla="*/ 409575 h 1478781"/>
              <a:gd name="connsiteX17" fmla="*/ 986753 w 5126470"/>
              <a:gd name="connsiteY17" fmla="*/ 381000 h 1478781"/>
              <a:gd name="connsiteX18" fmla="*/ 1015328 w 5126470"/>
              <a:gd name="connsiteY18" fmla="*/ 361950 h 1478781"/>
              <a:gd name="connsiteX19" fmla="*/ 1072478 w 5126470"/>
              <a:gd name="connsiteY19" fmla="*/ 342900 h 1478781"/>
              <a:gd name="connsiteX20" fmla="*/ 1158203 w 5126470"/>
              <a:gd name="connsiteY20" fmla="*/ 304800 h 1478781"/>
              <a:gd name="connsiteX21" fmla="*/ 1243928 w 5126470"/>
              <a:gd name="connsiteY21" fmla="*/ 285750 h 1478781"/>
              <a:gd name="connsiteX22" fmla="*/ 1282028 w 5126470"/>
              <a:gd name="connsiteY22" fmla="*/ 276225 h 1478781"/>
              <a:gd name="connsiteX23" fmla="*/ 1472528 w 5126470"/>
              <a:gd name="connsiteY23" fmla="*/ 266700 h 1478781"/>
              <a:gd name="connsiteX24" fmla="*/ 1520153 w 5126470"/>
              <a:gd name="connsiteY24" fmla="*/ 257175 h 1478781"/>
              <a:gd name="connsiteX25" fmla="*/ 1548728 w 5126470"/>
              <a:gd name="connsiteY25" fmla="*/ 247650 h 1478781"/>
              <a:gd name="connsiteX26" fmla="*/ 1605878 w 5126470"/>
              <a:gd name="connsiteY26" fmla="*/ 238125 h 1478781"/>
              <a:gd name="connsiteX27" fmla="*/ 1720178 w 5126470"/>
              <a:gd name="connsiteY27" fmla="*/ 247650 h 1478781"/>
              <a:gd name="connsiteX28" fmla="*/ 1929728 w 5126470"/>
              <a:gd name="connsiteY28" fmla="*/ 228600 h 1478781"/>
              <a:gd name="connsiteX29" fmla="*/ 2015453 w 5126470"/>
              <a:gd name="connsiteY29" fmla="*/ 200025 h 1478781"/>
              <a:gd name="connsiteX30" fmla="*/ 2044028 w 5126470"/>
              <a:gd name="connsiteY30" fmla="*/ 190500 h 1478781"/>
              <a:gd name="connsiteX31" fmla="*/ 2072603 w 5126470"/>
              <a:gd name="connsiteY31" fmla="*/ 171450 h 1478781"/>
              <a:gd name="connsiteX32" fmla="*/ 2129753 w 5126470"/>
              <a:gd name="connsiteY32" fmla="*/ 152400 h 1478781"/>
              <a:gd name="connsiteX33" fmla="*/ 2215478 w 5126470"/>
              <a:gd name="connsiteY33" fmla="*/ 114300 h 1478781"/>
              <a:gd name="connsiteX34" fmla="*/ 2558378 w 5126470"/>
              <a:gd name="connsiteY34" fmla="*/ 95250 h 1478781"/>
              <a:gd name="connsiteX35" fmla="*/ 2644103 w 5126470"/>
              <a:gd name="connsiteY35" fmla="*/ 66675 h 1478781"/>
              <a:gd name="connsiteX36" fmla="*/ 2672678 w 5126470"/>
              <a:gd name="connsiteY36" fmla="*/ 57150 h 1478781"/>
              <a:gd name="connsiteX37" fmla="*/ 2701253 w 5126470"/>
              <a:gd name="connsiteY37" fmla="*/ 38100 h 1478781"/>
              <a:gd name="connsiteX38" fmla="*/ 2758403 w 5126470"/>
              <a:gd name="connsiteY38" fmla="*/ 19050 h 1478781"/>
              <a:gd name="connsiteX39" fmla="*/ 2825078 w 5126470"/>
              <a:gd name="connsiteY39" fmla="*/ 0 h 1478781"/>
              <a:gd name="connsiteX40" fmla="*/ 3044153 w 5126470"/>
              <a:gd name="connsiteY40" fmla="*/ 9525 h 1478781"/>
              <a:gd name="connsiteX41" fmla="*/ 3101303 w 5126470"/>
              <a:gd name="connsiteY41" fmla="*/ 28575 h 1478781"/>
              <a:gd name="connsiteX42" fmla="*/ 3139403 w 5126470"/>
              <a:gd name="connsiteY42" fmla="*/ 38100 h 1478781"/>
              <a:gd name="connsiteX43" fmla="*/ 3196553 w 5126470"/>
              <a:gd name="connsiteY43" fmla="*/ 57150 h 1478781"/>
              <a:gd name="connsiteX44" fmla="*/ 3253703 w 5126470"/>
              <a:gd name="connsiteY44" fmla="*/ 76200 h 1478781"/>
              <a:gd name="connsiteX45" fmla="*/ 3282278 w 5126470"/>
              <a:gd name="connsiteY45" fmla="*/ 85725 h 1478781"/>
              <a:gd name="connsiteX46" fmla="*/ 3310853 w 5126470"/>
              <a:gd name="connsiteY46" fmla="*/ 95250 h 1478781"/>
              <a:gd name="connsiteX47" fmla="*/ 3425153 w 5126470"/>
              <a:gd name="connsiteY47" fmla="*/ 104775 h 1478781"/>
              <a:gd name="connsiteX48" fmla="*/ 3482303 w 5126470"/>
              <a:gd name="connsiteY48" fmla="*/ 133350 h 1478781"/>
              <a:gd name="connsiteX49" fmla="*/ 3510878 w 5126470"/>
              <a:gd name="connsiteY49" fmla="*/ 161925 h 1478781"/>
              <a:gd name="connsiteX50" fmla="*/ 3568028 w 5126470"/>
              <a:gd name="connsiteY50" fmla="*/ 200025 h 1478781"/>
              <a:gd name="connsiteX51" fmla="*/ 3596603 w 5126470"/>
              <a:gd name="connsiteY51" fmla="*/ 219075 h 1478781"/>
              <a:gd name="connsiteX52" fmla="*/ 3625178 w 5126470"/>
              <a:gd name="connsiteY52" fmla="*/ 247650 h 1478781"/>
              <a:gd name="connsiteX53" fmla="*/ 3682328 w 5126470"/>
              <a:gd name="connsiteY53" fmla="*/ 266700 h 1478781"/>
              <a:gd name="connsiteX54" fmla="*/ 3739478 w 5126470"/>
              <a:gd name="connsiteY54" fmla="*/ 295275 h 1478781"/>
              <a:gd name="connsiteX55" fmla="*/ 3768053 w 5126470"/>
              <a:gd name="connsiteY55" fmla="*/ 314325 h 1478781"/>
              <a:gd name="connsiteX56" fmla="*/ 3806153 w 5126470"/>
              <a:gd name="connsiteY56" fmla="*/ 323850 h 1478781"/>
              <a:gd name="connsiteX57" fmla="*/ 3949028 w 5126470"/>
              <a:gd name="connsiteY57" fmla="*/ 342900 h 1478781"/>
              <a:gd name="connsiteX58" fmla="*/ 4006178 w 5126470"/>
              <a:gd name="connsiteY58" fmla="*/ 361950 h 1478781"/>
              <a:gd name="connsiteX59" fmla="*/ 4034753 w 5126470"/>
              <a:gd name="connsiteY59" fmla="*/ 371475 h 1478781"/>
              <a:gd name="connsiteX60" fmla="*/ 4091903 w 5126470"/>
              <a:gd name="connsiteY60" fmla="*/ 419100 h 1478781"/>
              <a:gd name="connsiteX61" fmla="*/ 4149053 w 5126470"/>
              <a:gd name="connsiteY61" fmla="*/ 457200 h 1478781"/>
              <a:gd name="connsiteX62" fmla="*/ 4177628 w 5126470"/>
              <a:gd name="connsiteY62" fmla="*/ 476250 h 1478781"/>
              <a:gd name="connsiteX63" fmla="*/ 4234778 w 5126470"/>
              <a:gd name="connsiteY63" fmla="*/ 514350 h 1478781"/>
              <a:gd name="connsiteX64" fmla="*/ 4263353 w 5126470"/>
              <a:gd name="connsiteY64" fmla="*/ 533400 h 1478781"/>
              <a:gd name="connsiteX65" fmla="*/ 4291928 w 5126470"/>
              <a:gd name="connsiteY65" fmla="*/ 542925 h 1478781"/>
              <a:gd name="connsiteX66" fmla="*/ 4377653 w 5126470"/>
              <a:gd name="connsiteY66" fmla="*/ 600075 h 1478781"/>
              <a:gd name="connsiteX67" fmla="*/ 4406228 w 5126470"/>
              <a:gd name="connsiteY67" fmla="*/ 628650 h 1478781"/>
              <a:gd name="connsiteX68" fmla="*/ 4434803 w 5126470"/>
              <a:gd name="connsiteY68" fmla="*/ 638175 h 1478781"/>
              <a:gd name="connsiteX69" fmla="*/ 4520528 w 5126470"/>
              <a:gd name="connsiteY69" fmla="*/ 695325 h 1478781"/>
              <a:gd name="connsiteX70" fmla="*/ 4549103 w 5126470"/>
              <a:gd name="connsiteY70" fmla="*/ 714375 h 1478781"/>
              <a:gd name="connsiteX71" fmla="*/ 4577678 w 5126470"/>
              <a:gd name="connsiteY71" fmla="*/ 733425 h 1478781"/>
              <a:gd name="connsiteX72" fmla="*/ 4663403 w 5126470"/>
              <a:gd name="connsiteY72" fmla="*/ 809625 h 1478781"/>
              <a:gd name="connsiteX73" fmla="*/ 4691978 w 5126470"/>
              <a:gd name="connsiteY73" fmla="*/ 819150 h 1478781"/>
              <a:gd name="connsiteX74" fmla="*/ 4749128 w 5126470"/>
              <a:gd name="connsiteY74" fmla="*/ 857250 h 1478781"/>
              <a:gd name="connsiteX75" fmla="*/ 4815803 w 5126470"/>
              <a:gd name="connsiteY75" fmla="*/ 876300 h 1478781"/>
              <a:gd name="connsiteX76" fmla="*/ 4844378 w 5126470"/>
              <a:gd name="connsiteY76" fmla="*/ 885825 h 1478781"/>
              <a:gd name="connsiteX77" fmla="*/ 4911053 w 5126470"/>
              <a:gd name="connsiteY77" fmla="*/ 904875 h 1478781"/>
              <a:gd name="connsiteX78" fmla="*/ 4939628 w 5126470"/>
              <a:gd name="connsiteY78" fmla="*/ 923925 h 1478781"/>
              <a:gd name="connsiteX79" fmla="*/ 4968203 w 5126470"/>
              <a:gd name="connsiteY79" fmla="*/ 933450 h 1478781"/>
              <a:gd name="connsiteX80" fmla="*/ 5025353 w 5126470"/>
              <a:gd name="connsiteY80" fmla="*/ 971550 h 1478781"/>
              <a:gd name="connsiteX81" fmla="*/ 5126470 w 5126470"/>
              <a:gd name="connsiteY81" fmla="*/ 1082734 h 1478781"/>
              <a:gd name="connsiteX82" fmla="*/ 4694422 w 5126470"/>
              <a:gd name="connsiteY82" fmla="*/ 1478781 h 1478781"/>
              <a:gd name="connsiteX83" fmla="*/ 445950 w 5126470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025353 w 5234482"/>
              <a:gd name="connsiteY80" fmla="*/ 97155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4968203 w 5234482"/>
              <a:gd name="connsiteY79" fmla="*/ 933450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03372 w 5234482"/>
              <a:gd name="connsiteY79" fmla="*/ 992065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26470 w 5234482"/>
              <a:gd name="connsiteY80" fmla="*/ 1082734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39628 w 5234482"/>
              <a:gd name="connsiteY78" fmla="*/ 923925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44402 w 5234482"/>
              <a:gd name="connsiteY79" fmla="*/ 1038957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3710 w 5234482"/>
              <a:gd name="connsiteY79" fmla="*/ 1079988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67501 w 5234482"/>
              <a:gd name="connsiteY80" fmla="*/ 1182380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45950 w 5234482"/>
              <a:gd name="connsiteY0" fmla="*/ 1478781 h 1478781"/>
              <a:gd name="connsiteX1" fmla="*/ 0 w 5234482"/>
              <a:gd name="connsiteY1" fmla="*/ 1082734 h 1478781"/>
              <a:gd name="connsiteX2" fmla="*/ 85911 w 5234482"/>
              <a:gd name="connsiteY2" fmla="*/ 938721 h 1478781"/>
              <a:gd name="connsiteX3" fmla="*/ 121914 w 5234482"/>
              <a:gd name="connsiteY3" fmla="*/ 827135 h 1478781"/>
              <a:gd name="connsiteX4" fmla="*/ 193922 w 5234482"/>
              <a:gd name="connsiteY4" fmla="*/ 722697 h 1478781"/>
              <a:gd name="connsiteX5" fmla="*/ 234278 w 5234482"/>
              <a:gd name="connsiteY5" fmla="*/ 647700 h 1478781"/>
              <a:gd name="connsiteX6" fmla="*/ 262853 w 5234482"/>
              <a:gd name="connsiteY6" fmla="*/ 638175 h 1478781"/>
              <a:gd name="connsiteX7" fmla="*/ 320003 w 5234482"/>
              <a:gd name="connsiteY7" fmla="*/ 600075 h 1478781"/>
              <a:gd name="connsiteX8" fmla="*/ 377153 w 5234482"/>
              <a:gd name="connsiteY8" fmla="*/ 571500 h 1478781"/>
              <a:gd name="connsiteX9" fmla="*/ 405728 w 5234482"/>
              <a:gd name="connsiteY9" fmla="*/ 561975 h 1478781"/>
              <a:gd name="connsiteX10" fmla="*/ 462878 w 5234482"/>
              <a:gd name="connsiteY10" fmla="*/ 523875 h 1478781"/>
              <a:gd name="connsiteX11" fmla="*/ 491453 w 5234482"/>
              <a:gd name="connsiteY11" fmla="*/ 504825 h 1478781"/>
              <a:gd name="connsiteX12" fmla="*/ 520028 w 5234482"/>
              <a:gd name="connsiteY12" fmla="*/ 495300 h 1478781"/>
              <a:gd name="connsiteX13" fmla="*/ 548603 w 5234482"/>
              <a:gd name="connsiteY13" fmla="*/ 476250 h 1478781"/>
              <a:gd name="connsiteX14" fmla="*/ 605753 w 5234482"/>
              <a:gd name="connsiteY14" fmla="*/ 457200 h 1478781"/>
              <a:gd name="connsiteX15" fmla="*/ 710528 w 5234482"/>
              <a:gd name="connsiteY15" fmla="*/ 428625 h 1478781"/>
              <a:gd name="connsiteX16" fmla="*/ 891503 w 5234482"/>
              <a:gd name="connsiteY16" fmla="*/ 409575 h 1478781"/>
              <a:gd name="connsiteX17" fmla="*/ 986753 w 5234482"/>
              <a:gd name="connsiteY17" fmla="*/ 381000 h 1478781"/>
              <a:gd name="connsiteX18" fmla="*/ 1015328 w 5234482"/>
              <a:gd name="connsiteY18" fmla="*/ 361950 h 1478781"/>
              <a:gd name="connsiteX19" fmla="*/ 1072478 w 5234482"/>
              <a:gd name="connsiteY19" fmla="*/ 342900 h 1478781"/>
              <a:gd name="connsiteX20" fmla="*/ 1158203 w 5234482"/>
              <a:gd name="connsiteY20" fmla="*/ 304800 h 1478781"/>
              <a:gd name="connsiteX21" fmla="*/ 1243928 w 5234482"/>
              <a:gd name="connsiteY21" fmla="*/ 285750 h 1478781"/>
              <a:gd name="connsiteX22" fmla="*/ 1282028 w 5234482"/>
              <a:gd name="connsiteY22" fmla="*/ 276225 h 1478781"/>
              <a:gd name="connsiteX23" fmla="*/ 1472528 w 5234482"/>
              <a:gd name="connsiteY23" fmla="*/ 266700 h 1478781"/>
              <a:gd name="connsiteX24" fmla="*/ 1520153 w 5234482"/>
              <a:gd name="connsiteY24" fmla="*/ 257175 h 1478781"/>
              <a:gd name="connsiteX25" fmla="*/ 1548728 w 5234482"/>
              <a:gd name="connsiteY25" fmla="*/ 247650 h 1478781"/>
              <a:gd name="connsiteX26" fmla="*/ 1605878 w 5234482"/>
              <a:gd name="connsiteY26" fmla="*/ 238125 h 1478781"/>
              <a:gd name="connsiteX27" fmla="*/ 1720178 w 5234482"/>
              <a:gd name="connsiteY27" fmla="*/ 247650 h 1478781"/>
              <a:gd name="connsiteX28" fmla="*/ 1929728 w 5234482"/>
              <a:gd name="connsiteY28" fmla="*/ 228600 h 1478781"/>
              <a:gd name="connsiteX29" fmla="*/ 2015453 w 5234482"/>
              <a:gd name="connsiteY29" fmla="*/ 200025 h 1478781"/>
              <a:gd name="connsiteX30" fmla="*/ 2044028 w 5234482"/>
              <a:gd name="connsiteY30" fmla="*/ 190500 h 1478781"/>
              <a:gd name="connsiteX31" fmla="*/ 2072603 w 5234482"/>
              <a:gd name="connsiteY31" fmla="*/ 171450 h 1478781"/>
              <a:gd name="connsiteX32" fmla="*/ 2129753 w 5234482"/>
              <a:gd name="connsiteY32" fmla="*/ 152400 h 1478781"/>
              <a:gd name="connsiteX33" fmla="*/ 2215478 w 5234482"/>
              <a:gd name="connsiteY33" fmla="*/ 114300 h 1478781"/>
              <a:gd name="connsiteX34" fmla="*/ 2558378 w 5234482"/>
              <a:gd name="connsiteY34" fmla="*/ 95250 h 1478781"/>
              <a:gd name="connsiteX35" fmla="*/ 2644103 w 5234482"/>
              <a:gd name="connsiteY35" fmla="*/ 66675 h 1478781"/>
              <a:gd name="connsiteX36" fmla="*/ 2672678 w 5234482"/>
              <a:gd name="connsiteY36" fmla="*/ 57150 h 1478781"/>
              <a:gd name="connsiteX37" fmla="*/ 2701253 w 5234482"/>
              <a:gd name="connsiteY37" fmla="*/ 38100 h 1478781"/>
              <a:gd name="connsiteX38" fmla="*/ 2758403 w 5234482"/>
              <a:gd name="connsiteY38" fmla="*/ 19050 h 1478781"/>
              <a:gd name="connsiteX39" fmla="*/ 2825078 w 5234482"/>
              <a:gd name="connsiteY39" fmla="*/ 0 h 1478781"/>
              <a:gd name="connsiteX40" fmla="*/ 3044153 w 5234482"/>
              <a:gd name="connsiteY40" fmla="*/ 9525 h 1478781"/>
              <a:gd name="connsiteX41" fmla="*/ 3101303 w 5234482"/>
              <a:gd name="connsiteY41" fmla="*/ 28575 h 1478781"/>
              <a:gd name="connsiteX42" fmla="*/ 3139403 w 5234482"/>
              <a:gd name="connsiteY42" fmla="*/ 38100 h 1478781"/>
              <a:gd name="connsiteX43" fmla="*/ 3196553 w 5234482"/>
              <a:gd name="connsiteY43" fmla="*/ 57150 h 1478781"/>
              <a:gd name="connsiteX44" fmla="*/ 3253703 w 5234482"/>
              <a:gd name="connsiteY44" fmla="*/ 76200 h 1478781"/>
              <a:gd name="connsiteX45" fmla="*/ 3282278 w 5234482"/>
              <a:gd name="connsiteY45" fmla="*/ 85725 h 1478781"/>
              <a:gd name="connsiteX46" fmla="*/ 3310853 w 5234482"/>
              <a:gd name="connsiteY46" fmla="*/ 95250 h 1478781"/>
              <a:gd name="connsiteX47" fmla="*/ 3425153 w 5234482"/>
              <a:gd name="connsiteY47" fmla="*/ 104775 h 1478781"/>
              <a:gd name="connsiteX48" fmla="*/ 3482303 w 5234482"/>
              <a:gd name="connsiteY48" fmla="*/ 133350 h 1478781"/>
              <a:gd name="connsiteX49" fmla="*/ 3510878 w 5234482"/>
              <a:gd name="connsiteY49" fmla="*/ 161925 h 1478781"/>
              <a:gd name="connsiteX50" fmla="*/ 3568028 w 5234482"/>
              <a:gd name="connsiteY50" fmla="*/ 200025 h 1478781"/>
              <a:gd name="connsiteX51" fmla="*/ 3596603 w 5234482"/>
              <a:gd name="connsiteY51" fmla="*/ 219075 h 1478781"/>
              <a:gd name="connsiteX52" fmla="*/ 3625178 w 5234482"/>
              <a:gd name="connsiteY52" fmla="*/ 247650 h 1478781"/>
              <a:gd name="connsiteX53" fmla="*/ 3682328 w 5234482"/>
              <a:gd name="connsiteY53" fmla="*/ 266700 h 1478781"/>
              <a:gd name="connsiteX54" fmla="*/ 3739478 w 5234482"/>
              <a:gd name="connsiteY54" fmla="*/ 295275 h 1478781"/>
              <a:gd name="connsiteX55" fmla="*/ 3768053 w 5234482"/>
              <a:gd name="connsiteY55" fmla="*/ 314325 h 1478781"/>
              <a:gd name="connsiteX56" fmla="*/ 3806153 w 5234482"/>
              <a:gd name="connsiteY56" fmla="*/ 323850 h 1478781"/>
              <a:gd name="connsiteX57" fmla="*/ 3949028 w 5234482"/>
              <a:gd name="connsiteY57" fmla="*/ 342900 h 1478781"/>
              <a:gd name="connsiteX58" fmla="*/ 4006178 w 5234482"/>
              <a:gd name="connsiteY58" fmla="*/ 361950 h 1478781"/>
              <a:gd name="connsiteX59" fmla="*/ 4034753 w 5234482"/>
              <a:gd name="connsiteY59" fmla="*/ 371475 h 1478781"/>
              <a:gd name="connsiteX60" fmla="*/ 4091903 w 5234482"/>
              <a:gd name="connsiteY60" fmla="*/ 419100 h 1478781"/>
              <a:gd name="connsiteX61" fmla="*/ 4149053 w 5234482"/>
              <a:gd name="connsiteY61" fmla="*/ 457200 h 1478781"/>
              <a:gd name="connsiteX62" fmla="*/ 4177628 w 5234482"/>
              <a:gd name="connsiteY62" fmla="*/ 476250 h 1478781"/>
              <a:gd name="connsiteX63" fmla="*/ 4234778 w 5234482"/>
              <a:gd name="connsiteY63" fmla="*/ 514350 h 1478781"/>
              <a:gd name="connsiteX64" fmla="*/ 4263353 w 5234482"/>
              <a:gd name="connsiteY64" fmla="*/ 533400 h 1478781"/>
              <a:gd name="connsiteX65" fmla="*/ 4291928 w 5234482"/>
              <a:gd name="connsiteY65" fmla="*/ 542925 h 1478781"/>
              <a:gd name="connsiteX66" fmla="*/ 4377653 w 5234482"/>
              <a:gd name="connsiteY66" fmla="*/ 600075 h 1478781"/>
              <a:gd name="connsiteX67" fmla="*/ 4406228 w 5234482"/>
              <a:gd name="connsiteY67" fmla="*/ 628650 h 1478781"/>
              <a:gd name="connsiteX68" fmla="*/ 4434803 w 5234482"/>
              <a:gd name="connsiteY68" fmla="*/ 638175 h 1478781"/>
              <a:gd name="connsiteX69" fmla="*/ 4520528 w 5234482"/>
              <a:gd name="connsiteY69" fmla="*/ 695325 h 1478781"/>
              <a:gd name="connsiteX70" fmla="*/ 4549103 w 5234482"/>
              <a:gd name="connsiteY70" fmla="*/ 714375 h 1478781"/>
              <a:gd name="connsiteX71" fmla="*/ 4577678 w 5234482"/>
              <a:gd name="connsiteY71" fmla="*/ 733425 h 1478781"/>
              <a:gd name="connsiteX72" fmla="*/ 4663403 w 5234482"/>
              <a:gd name="connsiteY72" fmla="*/ 809625 h 1478781"/>
              <a:gd name="connsiteX73" fmla="*/ 4691978 w 5234482"/>
              <a:gd name="connsiteY73" fmla="*/ 819150 h 1478781"/>
              <a:gd name="connsiteX74" fmla="*/ 4749128 w 5234482"/>
              <a:gd name="connsiteY74" fmla="*/ 857250 h 1478781"/>
              <a:gd name="connsiteX75" fmla="*/ 4815803 w 5234482"/>
              <a:gd name="connsiteY75" fmla="*/ 876300 h 1478781"/>
              <a:gd name="connsiteX76" fmla="*/ 4844378 w 5234482"/>
              <a:gd name="connsiteY76" fmla="*/ 885825 h 1478781"/>
              <a:gd name="connsiteX77" fmla="*/ 4911053 w 5234482"/>
              <a:gd name="connsiteY77" fmla="*/ 904875 h 1478781"/>
              <a:gd name="connsiteX78" fmla="*/ 4968936 w 5234482"/>
              <a:gd name="connsiteY78" fmla="*/ 976679 h 1478781"/>
              <a:gd name="connsiteX79" fmla="*/ 5079571 w 5234482"/>
              <a:gd name="connsiteY79" fmla="*/ 1044819 h 1478781"/>
              <a:gd name="connsiteX80" fmla="*/ 5196809 w 5234482"/>
              <a:gd name="connsiteY80" fmla="*/ 1153072 h 1478781"/>
              <a:gd name="connsiteX81" fmla="*/ 5234482 w 5234482"/>
              <a:gd name="connsiteY81" fmla="*/ 1262757 h 1478781"/>
              <a:gd name="connsiteX82" fmla="*/ 4694422 w 5234482"/>
              <a:gd name="connsiteY82" fmla="*/ 1478781 h 1478781"/>
              <a:gd name="connsiteX83" fmla="*/ 445950 w 5234482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32803 w 5281374"/>
              <a:gd name="connsiteY2" fmla="*/ 938721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492842 w 5281374"/>
              <a:gd name="connsiteY0" fmla="*/ 1478781 h 1478781"/>
              <a:gd name="connsiteX1" fmla="*/ 0 w 5281374"/>
              <a:gd name="connsiteY1" fmla="*/ 1088595 h 1478781"/>
              <a:gd name="connsiteX2" fmla="*/ 103495 w 5281374"/>
              <a:gd name="connsiteY2" fmla="*/ 926998 h 1478781"/>
              <a:gd name="connsiteX3" fmla="*/ 168806 w 5281374"/>
              <a:gd name="connsiteY3" fmla="*/ 827135 h 1478781"/>
              <a:gd name="connsiteX4" fmla="*/ 240814 w 5281374"/>
              <a:gd name="connsiteY4" fmla="*/ 722697 h 1478781"/>
              <a:gd name="connsiteX5" fmla="*/ 281170 w 5281374"/>
              <a:gd name="connsiteY5" fmla="*/ 647700 h 1478781"/>
              <a:gd name="connsiteX6" fmla="*/ 309745 w 5281374"/>
              <a:gd name="connsiteY6" fmla="*/ 638175 h 1478781"/>
              <a:gd name="connsiteX7" fmla="*/ 366895 w 5281374"/>
              <a:gd name="connsiteY7" fmla="*/ 600075 h 1478781"/>
              <a:gd name="connsiteX8" fmla="*/ 424045 w 5281374"/>
              <a:gd name="connsiteY8" fmla="*/ 571500 h 1478781"/>
              <a:gd name="connsiteX9" fmla="*/ 452620 w 5281374"/>
              <a:gd name="connsiteY9" fmla="*/ 561975 h 1478781"/>
              <a:gd name="connsiteX10" fmla="*/ 509770 w 5281374"/>
              <a:gd name="connsiteY10" fmla="*/ 523875 h 1478781"/>
              <a:gd name="connsiteX11" fmla="*/ 538345 w 5281374"/>
              <a:gd name="connsiteY11" fmla="*/ 504825 h 1478781"/>
              <a:gd name="connsiteX12" fmla="*/ 566920 w 5281374"/>
              <a:gd name="connsiteY12" fmla="*/ 495300 h 1478781"/>
              <a:gd name="connsiteX13" fmla="*/ 595495 w 5281374"/>
              <a:gd name="connsiteY13" fmla="*/ 476250 h 1478781"/>
              <a:gd name="connsiteX14" fmla="*/ 652645 w 5281374"/>
              <a:gd name="connsiteY14" fmla="*/ 457200 h 1478781"/>
              <a:gd name="connsiteX15" fmla="*/ 757420 w 5281374"/>
              <a:gd name="connsiteY15" fmla="*/ 428625 h 1478781"/>
              <a:gd name="connsiteX16" fmla="*/ 938395 w 5281374"/>
              <a:gd name="connsiteY16" fmla="*/ 409575 h 1478781"/>
              <a:gd name="connsiteX17" fmla="*/ 1033645 w 5281374"/>
              <a:gd name="connsiteY17" fmla="*/ 381000 h 1478781"/>
              <a:gd name="connsiteX18" fmla="*/ 1062220 w 5281374"/>
              <a:gd name="connsiteY18" fmla="*/ 361950 h 1478781"/>
              <a:gd name="connsiteX19" fmla="*/ 1119370 w 5281374"/>
              <a:gd name="connsiteY19" fmla="*/ 342900 h 1478781"/>
              <a:gd name="connsiteX20" fmla="*/ 1205095 w 5281374"/>
              <a:gd name="connsiteY20" fmla="*/ 304800 h 1478781"/>
              <a:gd name="connsiteX21" fmla="*/ 1290820 w 5281374"/>
              <a:gd name="connsiteY21" fmla="*/ 285750 h 1478781"/>
              <a:gd name="connsiteX22" fmla="*/ 1328920 w 5281374"/>
              <a:gd name="connsiteY22" fmla="*/ 276225 h 1478781"/>
              <a:gd name="connsiteX23" fmla="*/ 1519420 w 5281374"/>
              <a:gd name="connsiteY23" fmla="*/ 266700 h 1478781"/>
              <a:gd name="connsiteX24" fmla="*/ 1567045 w 5281374"/>
              <a:gd name="connsiteY24" fmla="*/ 257175 h 1478781"/>
              <a:gd name="connsiteX25" fmla="*/ 1595620 w 5281374"/>
              <a:gd name="connsiteY25" fmla="*/ 247650 h 1478781"/>
              <a:gd name="connsiteX26" fmla="*/ 1652770 w 5281374"/>
              <a:gd name="connsiteY26" fmla="*/ 238125 h 1478781"/>
              <a:gd name="connsiteX27" fmla="*/ 1767070 w 5281374"/>
              <a:gd name="connsiteY27" fmla="*/ 247650 h 1478781"/>
              <a:gd name="connsiteX28" fmla="*/ 1976620 w 5281374"/>
              <a:gd name="connsiteY28" fmla="*/ 228600 h 1478781"/>
              <a:gd name="connsiteX29" fmla="*/ 2062345 w 5281374"/>
              <a:gd name="connsiteY29" fmla="*/ 200025 h 1478781"/>
              <a:gd name="connsiteX30" fmla="*/ 2090920 w 5281374"/>
              <a:gd name="connsiteY30" fmla="*/ 190500 h 1478781"/>
              <a:gd name="connsiteX31" fmla="*/ 2119495 w 5281374"/>
              <a:gd name="connsiteY31" fmla="*/ 171450 h 1478781"/>
              <a:gd name="connsiteX32" fmla="*/ 2176645 w 5281374"/>
              <a:gd name="connsiteY32" fmla="*/ 152400 h 1478781"/>
              <a:gd name="connsiteX33" fmla="*/ 2262370 w 5281374"/>
              <a:gd name="connsiteY33" fmla="*/ 114300 h 1478781"/>
              <a:gd name="connsiteX34" fmla="*/ 2605270 w 5281374"/>
              <a:gd name="connsiteY34" fmla="*/ 95250 h 1478781"/>
              <a:gd name="connsiteX35" fmla="*/ 2690995 w 5281374"/>
              <a:gd name="connsiteY35" fmla="*/ 66675 h 1478781"/>
              <a:gd name="connsiteX36" fmla="*/ 2719570 w 5281374"/>
              <a:gd name="connsiteY36" fmla="*/ 57150 h 1478781"/>
              <a:gd name="connsiteX37" fmla="*/ 2748145 w 5281374"/>
              <a:gd name="connsiteY37" fmla="*/ 38100 h 1478781"/>
              <a:gd name="connsiteX38" fmla="*/ 2805295 w 5281374"/>
              <a:gd name="connsiteY38" fmla="*/ 19050 h 1478781"/>
              <a:gd name="connsiteX39" fmla="*/ 2871970 w 5281374"/>
              <a:gd name="connsiteY39" fmla="*/ 0 h 1478781"/>
              <a:gd name="connsiteX40" fmla="*/ 3091045 w 5281374"/>
              <a:gd name="connsiteY40" fmla="*/ 9525 h 1478781"/>
              <a:gd name="connsiteX41" fmla="*/ 3148195 w 5281374"/>
              <a:gd name="connsiteY41" fmla="*/ 28575 h 1478781"/>
              <a:gd name="connsiteX42" fmla="*/ 3186295 w 5281374"/>
              <a:gd name="connsiteY42" fmla="*/ 38100 h 1478781"/>
              <a:gd name="connsiteX43" fmla="*/ 3243445 w 5281374"/>
              <a:gd name="connsiteY43" fmla="*/ 57150 h 1478781"/>
              <a:gd name="connsiteX44" fmla="*/ 3300595 w 5281374"/>
              <a:gd name="connsiteY44" fmla="*/ 76200 h 1478781"/>
              <a:gd name="connsiteX45" fmla="*/ 3329170 w 5281374"/>
              <a:gd name="connsiteY45" fmla="*/ 85725 h 1478781"/>
              <a:gd name="connsiteX46" fmla="*/ 3357745 w 5281374"/>
              <a:gd name="connsiteY46" fmla="*/ 95250 h 1478781"/>
              <a:gd name="connsiteX47" fmla="*/ 3472045 w 5281374"/>
              <a:gd name="connsiteY47" fmla="*/ 104775 h 1478781"/>
              <a:gd name="connsiteX48" fmla="*/ 3529195 w 5281374"/>
              <a:gd name="connsiteY48" fmla="*/ 133350 h 1478781"/>
              <a:gd name="connsiteX49" fmla="*/ 3557770 w 5281374"/>
              <a:gd name="connsiteY49" fmla="*/ 161925 h 1478781"/>
              <a:gd name="connsiteX50" fmla="*/ 3614920 w 5281374"/>
              <a:gd name="connsiteY50" fmla="*/ 200025 h 1478781"/>
              <a:gd name="connsiteX51" fmla="*/ 3643495 w 5281374"/>
              <a:gd name="connsiteY51" fmla="*/ 219075 h 1478781"/>
              <a:gd name="connsiteX52" fmla="*/ 3672070 w 5281374"/>
              <a:gd name="connsiteY52" fmla="*/ 247650 h 1478781"/>
              <a:gd name="connsiteX53" fmla="*/ 3729220 w 5281374"/>
              <a:gd name="connsiteY53" fmla="*/ 266700 h 1478781"/>
              <a:gd name="connsiteX54" fmla="*/ 3786370 w 5281374"/>
              <a:gd name="connsiteY54" fmla="*/ 295275 h 1478781"/>
              <a:gd name="connsiteX55" fmla="*/ 3814945 w 5281374"/>
              <a:gd name="connsiteY55" fmla="*/ 314325 h 1478781"/>
              <a:gd name="connsiteX56" fmla="*/ 3853045 w 5281374"/>
              <a:gd name="connsiteY56" fmla="*/ 323850 h 1478781"/>
              <a:gd name="connsiteX57" fmla="*/ 3995920 w 5281374"/>
              <a:gd name="connsiteY57" fmla="*/ 342900 h 1478781"/>
              <a:gd name="connsiteX58" fmla="*/ 4053070 w 5281374"/>
              <a:gd name="connsiteY58" fmla="*/ 361950 h 1478781"/>
              <a:gd name="connsiteX59" fmla="*/ 4081645 w 5281374"/>
              <a:gd name="connsiteY59" fmla="*/ 371475 h 1478781"/>
              <a:gd name="connsiteX60" fmla="*/ 4138795 w 5281374"/>
              <a:gd name="connsiteY60" fmla="*/ 419100 h 1478781"/>
              <a:gd name="connsiteX61" fmla="*/ 4195945 w 5281374"/>
              <a:gd name="connsiteY61" fmla="*/ 457200 h 1478781"/>
              <a:gd name="connsiteX62" fmla="*/ 4224520 w 5281374"/>
              <a:gd name="connsiteY62" fmla="*/ 476250 h 1478781"/>
              <a:gd name="connsiteX63" fmla="*/ 4281670 w 5281374"/>
              <a:gd name="connsiteY63" fmla="*/ 514350 h 1478781"/>
              <a:gd name="connsiteX64" fmla="*/ 4310245 w 5281374"/>
              <a:gd name="connsiteY64" fmla="*/ 533400 h 1478781"/>
              <a:gd name="connsiteX65" fmla="*/ 4338820 w 5281374"/>
              <a:gd name="connsiteY65" fmla="*/ 542925 h 1478781"/>
              <a:gd name="connsiteX66" fmla="*/ 4424545 w 5281374"/>
              <a:gd name="connsiteY66" fmla="*/ 600075 h 1478781"/>
              <a:gd name="connsiteX67" fmla="*/ 4453120 w 5281374"/>
              <a:gd name="connsiteY67" fmla="*/ 628650 h 1478781"/>
              <a:gd name="connsiteX68" fmla="*/ 4481695 w 5281374"/>
              <a:gd name="connsiteY68" fmla="*/ 638175 h 1478781"/>
              <a:gd name="connsiteX69" fmla="*/ 4567420 w 5281374"/>
              <a:gd name="connsiteY69" fmla="*/ 695325 h 1478781"/>
              <a:gd name="connsiteX70" fmla="*/ 4595995 w 5281374"/>
              <a:gd name="connsiteY70" fmla="*/ 714375 h 1478781"/>
              <a:gd name="connsiteX71" fmla="*/ 4624570 w 5281374"/>
              <a:gd name="connsiteY71" fmla="*/ 733425 h 1478781"/>
              <a:gd name="connsiteX72" fmla="*/ 4710295 w 5281374"/>
              <a:gd name="connsiteY72" fmla="*/ 809625 h 1478781"/>
              <a:gd name="connsiteX73" fmla="*/ 4738870 w 5281374"/>
              <a:gd name="connsiteY73" fmla="*/ 819150 h 1478781"/>
              <a:gd name="connsiteX74" fmla="*/ 4796020 w 5281374"/>
              <a:gd name="connsiteY74" fmla="*/ 857250 h 1478781"/>
              <a:gd name="connsiteX75" fmla="*/ 4862695 w 5281374"/>
              <a:gd name="connsiteY75" fmla="*/ 876300 h 1478781"/>
              <a:gd name="connsiteX76" fmla="*/ 4891270 w 5281374"/>
              <a:gd name="connsiteY76" fmla="*/ 885825 h 1478781"/>
              <a:gd name="connsiteX77" fmla="*/ 4957945 w 5281374"/>
              <a:gd name="connsiteY77" fmla="*/ 904875 h 1478781"/>
              <a:gd name="connsiteX78" fmla="*/ 5015828 w 5281374"/>
              <a:gd name="connsiteY78" fmla="*/ 976679 h 1478781"/>
              <a:gd name="connsiteX79" fmla="*/ 5126463 w 5281374"/>
              <a:gd name="connsiteY79" fmla="*/ 1044819 h 1478781"/>
              <a:gd name="connsiteX80" fmla="*/ 5243701 w 5281374"/>
              <a:gd name="connsiteY80" fmla="*/ 1153072 h 1478781"/>
              <a:gd name="connsiteX81" fmla="*/ 5281374 w 5281374"/>
              <a:gd name="connsiteY81" fmla="*/ 1262757 h 1478781"/>
              <a:gd name="connsiteX82" fmla="*/ 4741314 w 5281374"/>
              <a:gd name="connsiteY82" fmla="*/ 1478781 h 1478781"/>
              <a:gd name="connsiteX83" fmla="*/ 492842 w 5281374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9417 w 5367949"/>
              <a:gd name="connsiteY0" fmla="*/ 1478781 h 1478781"/>
              <a:gd name="connsiteX1" fmla="*/ 0 w 5367949"/>
              <a:gd name="connsiteY1" fmla="*/ 1233071 h 1478781"/>
              <a:gd name="connsiteX2" fmla="*/ 190070 w 5367949"/>
              <a:gd name="connsiteY2" fmla="*/ 926998 h 1478781"/>
              <a:gd name="connsiteX3" fmla="*/ 255381 w 5367949"/>
              <a:gd name="connsiteY3" fmla="*/ 827135 h 1478781"/>
              <a:gd name="connsiteX4" fmla="*/ 327389 w 5367949"/>
              <a:gd name="connsiteY4" fmla="*/ 722697 h 1478781"/>
              <a:gd name="connsiteX5" fmla="*/ 367745 w 5367949"/>
              <a:gd name="connsiteY5" fmla="*/ 647700 h 1478781"/>
              <a:gd name="connsiteX6" fmla="*/ 396320 w 5367949"/>
              <a:gd name="connsiteY6" fmla="*/ 638175 h 1478781"/>
              <a:gd name="connsiteX7" fmla="*/ 453470 w 5367949"/>
              <a:gd name="connsiteY7" fmla="*/ 600075 h 1478781"/>
              <a:gd name="connsiteX8" fmla="*/ 510620 w 5367949"/>
              <a:gd name="connsiteY8" fmla="*/ 571500 h 1478781"/>
              <a:gd name="connsiteX9" fmla="*/ 539195 w 5367949"/>
              <a:gd name="connsiteY9" fmla="*/ 561975 h 1478781"/>
              <a:gd name="connsiteX10" fmla="*/ 596345 w 5367949"/>
              <a:gd name="connsiteY10" fmla="*/ 523875 h 1478781"/>
              <a:gd name="connsiteX11" fmla="*/ 624920 w 5367949"/>
              <a:gd name="connsiteY11" fmla="*/ 504825 h 1478781"/>
              <a:gd name="connsiteX12" fmla="*/ 653495 w 5367949"/>
              <a:gd name="connsiteY12" fmla="*/ 495300 h 1478781"/>
              <a:gd name="connsiteX13" fmla="*/ 682070 w 5367949"/>
              <a:gd name="connsiteY13" fmla="*/ 476250 h 1478781"/>
              <a:gd name="connsiteX14" fmla="*/ 739220 w 5367949"/>
              <a:gd name="connsiteY14" fmla="*/ 457200 h 1478781"/>
              <a:gd name="connsiteX15" fmla="*/ 843995 w 5367949"/>
              <a:gd name="connsiteY15" fmla="*/ 428625 h 1478781"/>
              <a:gd name="connsiteX16" fmla="*/ 1024970 w 5367949"/>
              <a:gd name="connsiteY16" fmla="*/ 409575 h 1478781"/>
              <a:gd name="connsiteX17" fmla="*/ 1120220 w 5367949"/>
              <a:gd name="connsiteY17" fmla="*/ 381000 h 1478781"/>
              <a:gd name="connsiteX18" fmla="*/ 1148795 w 5367949"/>
              <a:gd name="connsiteY18" fmla="*/ 361950 h 1478781"/>
              <a:gd name="connsiteX19" fmla="*/ 1205945 w 5367949"/>
              <a:gd name="connsiteY19" fmla="*/ 342900 h 1478781"/>
              <a:gd name="connsiteX20" fmla="*/ 1291670 w 5367949"/>
              <a:gd name="connsiteY20" fmla="*/ 304800 h 1478781"/>
              <a:gd name="connsiteX21" fmla="*/ 1377395 w 5367949"/>
              <a:gd name="connsiteY21" fmla="*/ 285750 h 1478781"/>
              <a:gd name="connsiteX22" fmla="*/ 1415495 w 5367949"/>
              <a:gd name="connsiteY22" fmla="*/ 276225 h 1478781"/>
              <a:gd name="connsiteX23" fmla="*/ 1605995 w 5367949"/>
              <a:gd name="connsiteY23" fmla="*/ 266700 h 1478781"/>
              <a:gd name="connsiteX24" fmla="*/ 1653620 w 5367949"/>
              <a:gd name="connsiteY24" fmla="*/ 257175 h 1478781"/>
              <a:gd name="connsiteX25" fmla="*/ 1682195 w 5367949"/>
              <a:gd name="connsiteY25" fmla="*/ 247650 h 1478781"/>
              <a:gd name="connsiteX26" fmla="*/ 1739345 w 5367949"/>
              <a:gd name="connsiteY26" fmla="*/ 238125 h 1478781"/>
              <a:gd name="connsiteX27" fmla="*/ 1853645 w 5367949"/>
              <a:gd name="connsiteY27" fmla="*/ 247650 h 1478781"/>
              <a:gd name="connsiteX28" fmla="*/ 2063195 w 5367949"/>
              <a:gd name="connsiteY28" fmla="*/ 228600 h 1478781"/>
              <a:gd name="connsiteX29" fmla="*/ 2148920 w 5367949"/>
              <a:gd name="connsiteY29" fmla="*/ 200025 h 1478781"/>
              <a:gd name="connsiteX30" fmla="*/ 2177495 w 5367949"/>
              <a:gd name="connsiteY30" fmla="*/ 190500 h 1478781"/>
              <a:gd name="connsiteX31" fmla="*/ 2206070 w 5367949"/>
              <a:gd name="connsiteY31" fmla="*/ 171450 h 1478781"/>
              <a:gd name="connsiteX32" fmla="*/ 2263220 w 5367949"/>
              <a:gd name="connsiteY32" fmla="*/ 152400 h 1478781"/>
              <a:gd name="connsiteX33" fmla="*/ 2348945 w 5367949"/>
              <a:gd name="connsiteY33" fmla="*/ 114300 h 1478781"/>
              <a:gd name="connsiteX34" fmla="*/ 2691845 w 5367949"/>
              <a:gd name="connsiteY34" fmla="*/ 95250 h 1478781"/>
              <a:gd name="connsiteX35" fmla="*/ 2777570 w 5367949"/>
              <a:gd name="connsiteY35" fmla="*/ 66675 h 1478781"/>
              <a:gd name="connsiteX36" fmla="*/ 2806145 w 5367949"/>
              <a:gd name="connsiteY36" fmla="*/ 57150 h 1478781"/>
              <a:gd name="connsiteX37" fmla="*/ 2834720 w 5367949"/>
              <a:gd name="connsiteY37" fmla="*/ 38100 h 1478781"/>
              <a:gd name="connsiteX38" fmla="*/ 2891870 w 5367949"/>
              <a:gd name="connsiteY38" fmla="*/ 19050 h 1478781"/>
              <a:gd name="connsiteX39" fmla="*/ 2958545 w 5367949"/>
              <a:gd name="connsiteY39" fmla="*/ 0 h 1478781"/>
              <a:gd name="connsiteX40" fmla="*/ 3177620 w 5367949"/>
              <a:gd name="connsiteY40" fmla="*/ 9525 h 1478781"/>
              <a:gd name="connsiteX41" fmla="*/ 3234770 w 5367949"/>
              <a:gd name="connsiteY41" fmla="*/ 28575 h 1478781"/>
              <a:gd name="connsiteX42" fmla="*/ 3272870 w 5367949"/>
              <a:gd name="connsiteY42" fmla="*/ 38100 h 1478781"/>
              <a:gd name="connsiteX43" fmla="*/ 3330020 w 5367949"/>
              <a:gd name="connsiteY43" fmla="*/ 57150 h 1478781"/>
              <a:gd name="connsiteX44" fmla="*/ 3387170 w 5367949"/>
              <a:gd name="connsiteY44" fmla="*/ 76200 h 1478781"/>
              <a:gd name="connsiteX45" fmla="*/ 3415745 w 5367949"/>
              <a:gd name="connsiteY45" fmla="*/ 85725 h 1478781"/>
              <a:gd name="connsiteX46" fmla="*/ 3444320 w 5367949"/>
              <a:gd name="connsiteY46" fmla="*/ 95250 h 1478781"/>
              <a:gd name="connsiteX47" fmla="*/ 3558620 w 5367949"/>
              <a:gd name="connsiteY47" fmla="*/ 104775 h 1478781"/>
              <a:gd name="connsiteX48" fmla="*/ 3615770 w 5367949"/>
              <a:gd name="connsiteY48" fmla="*/ 133350 h 1478781"/>
              <a:gd name="connsiteX49" fmla="*/ 3644345 w 5367949"/>
              <a:gd name="connsiteY49" fmla="*/ 161925 h 1478781"/>
              <a:gd name="connsiteX50" fmla="*/ 3701495 w 5367949"/>
              <a:gd name="connsiteY50" fmla="*/ 200025 h 1478781"/>
              <a:gd name="connsiteX51" fmla="*/ 3730070 w 5367949"/>
              <a:gd name="connsiteY51" fmla="*/ 219075 h 1478781"/>
              <a:gd name="connsiteX52" fmla="*/ 3758645 w 5367949"/>
              <a:gd name="connsiteY52" fmla="*/ 247650 h 1478781"/>
              <a:gd name="connsiteX53" fmla="*/ 3815795 w 5367949"/>
              <a:gd name="connsiteY53" fmla="*/ 266700 h 1478781"/>
              <a:gd name="connsiteX54" fmla="*/ 3872945 w 5367949"/>
              <a:gd name="connsiteY54" fmla="*/ 295275 h 1478781"/>
              <a:gd name="connsiteX55" fmla="*/ 3901520 w 5367949"/>
              <a:gd name="connsiteY55" fmla="*/ 314325 h 1478781"/>
              <a:gd name="connsiteX56" fmla="*/ 3939620 w 5367949"/>
              <a:gd name="connsiteY56" fmla="*/ 323850 h 1478781"/>
              <a:gd name="connsiteX57" fmla="*/ 4082495 w 5367949"/>
              <a:gd name="connsiteY57" fmla="*/ 342900 h 1478781"/>
              <a:gd name="connsiteX58" fmla="*/ 4139645 w 5367949"/>
              <a:gd name="connsiteY58" fmla="*/ 361950 h 1478781"/>
              <a:gd name="connsiteX59" fmla="*/ 4168220 w 5367949"/>
              <a:gd name="connsiteY59" fmla="*/ 371475 h 1478781"/>
              <a:gd name="connsiteX60" fmla="*/ 4225370 w 5367949"/>
              <a:gd name="connsiteY60" fmla="*/ 419100 h 1478781"/>
              <a:gd name="connsiteX61" fmla="*/ 4282520 w 5367949"/>
              <a:gd name="connsiteY61" fmla="*/ 457200 h 1478781"/>
              <a:gd name="connsiteX62" fmla="*/ 4311095 w 5367949"/>
              <a:gd name="connsiteY62" fmla="*/ 476250 h 1478781"/>
              <a:gd name="connsiteX63" fmla="*/ 4368245 w 5367949"/>
              <a:gd name="connsiteY63" fmla="*/ 514350 h 1478781"/>
              <a:gd name="connsiteX64" fmla="*/ 4396820 w 5367949"/>
              <a:gd name="connsiteY64" fmla="*/ 533400 h 1478781"/>
              <a:gd name="connsiteX65" fmla="*/ 4425395 w 5367949"/>
              <a:gd name="connsiteY65" fmla="*/ 542925 h 1478781"/>
              <a:gd name="connsiteX66" fmla="*/ 4511120 w 5367949"/>
              <a:gd name="connsiteY66" fmla="*/ 600075 h 1478781"/>
              <a:gd name="connsiteX67" fmla="*/ 4539695 w 5367949"/>
              <a:gd name="connsiteY67" fmla="*/ 628650 h 1478781"/>
              <a:gd name="connsiteX68" fmla="*/ 4568270 w 5367949"/>
              <a:gd name="connsiteY68" fmla="*/ 638175 h 1478781"/>
              <a:gd name="connsiteX69" fmla="*/ 4653995 w 5367949"/>
              <a:gd name="connsiteY69" fmla="*/ 695325 h 1478781"/>
              <a:gd name="connsiteX70" fmla="*/ 4682570 w 5367949"/>
              <a:gd name="connsiteY70" fmla="*/ 714375 h 1478781"/>
              <a:gd name="connsiteX71" fmla="*/ 4711145 w 5367949"/>
              <a:gd name="connsiteY71" fmla="*/ 733425 h 1478781"/>
              <a:gd name="connsiteX72" fmla="*/ 4796870 w 5367949"/>
              <a:gd name="connsiteY72" fmla="*/ 809625 h 1478781"/>
              <a:gd name="connsiteX73" fmla="*/ 4825445 w 5367949"/>
              <a:gd name="connsiteY73" fmla="*/ 819150 h 1478781"/>
              <a:gd name="connsiteX74" fmla="*/ 4882595 w 5367949"/>
              <a:gd name="connsiteY74" fmla="*/ 857250 h 1478781"/>
              <a:gd name="connsiteX75" fmla="*/ 4949270 w 5367949"/>
              <a:gd name="connsiteY75" fmla="*/ 876300 h 1478781"/>
              <a:gd name="connsiteX76" fmla="*/ 4977845 w 5367949"/>
              <a:gd name="connsiteY76" fmla="*/ 885825 h 1478781"/>
              <a:gd name="connsiteX77" fmla="*/ 5044520 w 5367949"/>
              <a:gd name="connsiteY77" fmla="*/ 904875 h 1478781"/>
              <a:gd name="connsiteX78" fmla="*/ 5102403 w 5367949"/>
              <a:gd name="connsiteY78" fmla="*/ 976679 h 1478781"/>
              <a:gd name="connsiteX79" fmla="*/ 5213038 w 5367949"/>
              <a:gd name="connsiteY79" fmla="*/ 1044819 h 1478781"/>
              <a:gd name="connsiteX80" fmla="*/ 5330276 w 5367949"/>
              <a:gd name="connsiteY80" fmla="*/ 1153072 h 1478781"/>
              <a:gd name="connsiteX81" fmla="*/ 5367949 w 5367949"/>
              <a:gd name="connsiteY81" fmla="*/ 1262757 h 1478781"/>
              <a:gd name="connsiteX82" fmla="*/ 4827889 w 5367949"/>
              <a:gd name="connsiteY82" fmla="*/ 1478781 h 1478781"/>
              <a:gd name="connsiteX83" fmla="*/ 579417 w 536794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82200 w 5360079"/>
              <a:gd name="connsiteY2" fmla="*/ 926998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71547 w 5360079"/>
              <a:gd name="connsiteY0" fmla="*/ 1478781 h 1478781"/>
              <a:gd name="connsiteX1" fmla="*/ 0 w 5360079"/>
              <a:gd name="connsiteY1" fmla="*/ 1213006 h 1478781"/>
              <a:gd name="connsiteX2" fmla="*/ 150718 w 5360079"/>
              <a:gd name="connsiteY2" fmla="*/ 963117 h 1478781"/>
              <a:gd name="connsiteX3" fmla="*/ 247511 w 5360079"/>
              <a:gd name="connsiteY3" fmla="*/ 827135 h 1478781"/>
              <a:gd name="connsiteX4" fmla="*/ 319519 w 5360079"/>
              <a:gd name="connsiteY4" fmla="*/ 722697 h 1478781"/>
              <a:gd name="connsiteX5" fmla="*/ 359875 w 5360079"/>
              <a:gd name="connsiteY5" fmla="*/ 647700 h 1478781"/>
              <a:gd name="connsiteX6" fmla="*/ 388450 w 5360079"/>
              <a:gd name="connsiteY6" fmla="*/ 638175 h 1478781"/>
              <a:gd name="connsiteX7" fmla="*/ 445600 w 5360079"/>
              <a:gd name="connsiteY7" fmla="*/ 600075 h 1478781"/>
              <a:gd name="connsiteX8" fmla="*/ 502750 w 5360079"/>
              <a:gd name="connsiteY8" fmla="*/ 571500 h 1478781"/>
              <a:gd name="connsiteX9" fmla="*/ 531325 w 5360079"/>
              <a:gd name="connsiteY9" fmla="*/ 561975 h 1478781"/>
              <a:gd name="connsiteX10" fmla="*/ 588475 w 5360079"/>
              <a:gd name="connsiteY10" fmla="*/ 523875 h 1478781"/>
              <a:gd name="connsiteX11" fmla="*/ 617050 w 5360079"/>
              <a:gd name="connsiteY11" fmla="*/ 504825 h 1478781"/>
              <a:gd name="connsiteX12" fmla="*/ 645625 w 5360079"/>
              <a:gd name="connsiteY12" fmla="*/ 495300 h 1478781"/>
              <a:gd name="connsiteX13" fmla="*/ 674200 w 5360079"/>
              <a:gd name="connsiteY13" fmla="*/ 476250 h 1478781"/>
              <a:gd name="connsiteX14" fmla="*/ 731350 w 5360079"/>
              <a:gd name="connsiteY14" fmla="*/ 457200 h 1478781"/>
              <a:gd name="connsiteX15" fmla="*/ 836125 w 5360079"/>
              <a:gd name="connsiteY15" fmla="*/ 428625 h 1478781"/>
              <a:gd name="connsiteX16" fmla="*/ 1017100 w 5360079"/>
              <a:gd name="connsiteY16" fmla="*/ 409575 h 1478781"/>
              <a:gd name="connsiteX17" fmla="*/ 1112350 w 5360079"/>
              <a:gd name="connsiteY17" fmla="*/ 381000 h 1478781"/>
              <a:gd name="connsiteX18" fmla="*/ 1140925 w 5360079"/>
              <a:gd name="connsiteY18" fmla="*/ 361950 h 1478781"/>
              <a:gd name="connsiteX19" fmla="*/ 1198075 w 5360079"/>
              <a:gd name="connsiteY19" fmla="*/ 342900 h 1478781"/>
              <a:gd name="connsiteX20" fmla="*/ 1283800 w 5360079"/>
              <a:gd name="connsiteY20" fmla="*/ 304800 h 1478781"/>
              <a:gd name="connsiteX21" fmla="*/ 1369525 w 5360079"/>
              <a:gd name="connsiteY21" fmla="*/ 285750 h 1478781"/>
              <a:gd name="connsiteX22" fmla="*/ 1407625 w 5360079"/>
              <a:gd name="connsiteY22" fmla="*/ 276225 h 1478781"/>
              <a:gd name="connsiteX23" fmla="*/ 1598125 w 5360079"/>
              <a:gd name="connsiteY23" fmla="*/ 266700 h 1478781"/>
              <a:gd name="connsiteX24" fmla="*/ 1645750 w 5360079"/>
              <a:gd name="connsiteY24" fmla="*/ 257175 h 1478781"/>
              <a:gd name="connsiteX25" fmla="*/ 1674325 w 5360079"/>
              <a:gd name="connsiteY25" fmla="*/ 247650 h 1478781"/>
              <a:gd name="connsiteX26" fmla="*/ 1731475 w 5360079"/>
              <a:gd name="connsiteY26" fmla="*/ 238125 h 1478781"/>
              <a:gd name="connsiteX27" fmla="*/ 1845775 w 5360079"/>
              <a:gd name="connsiteY27" fmla="*/ 247650 h 1478781"/>
              <a:gd name="connsiteX28" fmla="*/ 2055325 w 5360079"/>
              <a:gd name="connsiteY28" fmla="*/ 228600 h 1478781"/>
              <a:gd name="connsiteX29" fmla="*/ 2141050 w 5360079"/>
              <a:gd name="connsiteY29" fmla="*/ 200025 h 1478781"/>
              <a:gd name="connsiteX30" fmla="*/ 2169625 w 5360079"/>
              <a:gd name="connsiteY30" fmla="*/ 190500 h 1478781"/>
              <a:gd name="connsiteX31" fmla="*/ 2198200 w 5360079"/>
              <a:gd name="connsiteY31" fmla="*/ 171450 h 1478781"/>
              <a:gd name="connsiteX32" fmla="*/ 2255350 w 5360079"/>
              <a:gd name="connsiteY32" fmla="*/ 152400 h 1478781"/>
              <a:gd name="connsiteX33" fmla="*/ 2341075 w 5360079"/>
              <a:gd name="connsiteY33" fmla="*/ 114300 h 1478781"/>
              <a:gd name="connsiteX34" fmla="*/ 2683975 w 5360079"/>
              <a:gd name="connsiteY34" fmla="*/ 95250 h 1478781"/>
              <a:gd name="connsiteX35" fmla="*/ 2769700 w 5360079"/>
              <a:gd name="connsiteY35" fmla="*/ 66675 h 1478781"/>
              <a:gd name="connsiteX36" fmla="*/ 2798275 w 5360079"/>
              <a:gd name="connsiteY36" fmla="*/ 57150 h 1478781"/>
              <a:gd name="connsiteX37" fmla="*/ 2826850 w 5360079"/>
              <a:gd name="connsiteY37" fmla="*/ 38100 h 1478781"/>
              <a:gd name="connsiteX38" fmla="*/ 2884000 w 5360079"/>
              <a:gd name="connsiteY38" fmla="*/ 19050 h 1478781"/>
              <a:gd name="connsiteX39" fmla="*/ 2950675 w 5360079"/>
              <a:gd name="connsiteY39" fmla="*/ 0 h 1478781"/>
              <a:gd name="connsiteX40" fmla="*/ 3169750 w 5360079"/>
              <a:gd name="connsiteY40" fmla="*/ 9525 h 1478781"/>
              <a:gd name="connsiteX41" fmla="*/ 3226900 w 5360079"/>
              <a:gd name="connsiteY41" fmla="*/ 28575 h 1478781"/>
              <a:gd name="connsiteX42" fmla="*/ 3265000 w 5360079"/>
              <a:gd name="connsiteY42" fmla="*/ 38100 h 1478781"/>
              <a:gd name="connsiteX43" fmla="*/ 3322150 w 5360079"/>
              <a:gd name="connsiteY43" fmla="*/ 57150 h 1478781"/>
              <a:gd name="connsiteX44" fmla="*/ 3379300 w 5360079"/>
              <a:gd name="connsiteY44" fmla="*/ 76200 h 1478781"/>
              <a:gd name="connsiteX45" fmla="*/ 3407875 w 5360079"/>
              <a:gd name="connsiteY45" fmla="*/ 85725 h 1478781"/>
              <a:gd name="connsiteX46" fmla="*/ 3436450 w 5360079"/>
              <a:gd name="connsiteY46" fmla="*/ 95250 h 1478781"/>
              <a:gd name="connsiteX47" fmla="*/ 3550750 w 5360079"/>
              <a:gd name="connsiteY47" fmla="*/ 104775 h 1478781"/>
              <a:gd name="connsiteX48" fmla="*/ 3607900 w 5360079"/>
              <a:gd name="connsiteY48" fmla="*/ 133350 h 1478781"/>
              <a:gd name="connsiteX49" fmla="*/ 3636475 w 5360079"/>
              <a:gd name="connsiteY49" fmla="*/ 161925 h 1478781"/>
              <a:gd name="connsiteX50" fmla="*/ 3693625 w 5360079"/>
              <a:gd name="connsiteY50" fmla="*/ 200025 h 1478781"/>
              <a:gd name="connsiteX51" fmla="*/ 3722200 w 5360079"/>
              <a:gd name="connsiteY51" fmla="*/ 219075 h 1478781"/>
              <a:gd name="connsiteX52" fmla="*/ 3750775 w 5360079"/>
              <a:gd name="connsiteY52" fmla="*/ 247650 h 1478781"/>
              <a:gd name="connsiteX53" fmla="*/ 3807925 w 5360079"/>
              <a:gd name="connsiteY53" fmla="*/ 266700 h 1478781"/>
              <a:gd name="connsiteX54" fmla="*/ 3865075 w 5360079"/>
              <a:gd name="connsiteY54" fmla="*/ 295275 h 1478781"/>
              <a:gd name="connsiteX55" fmla="*/ 3893650 w 5360079"/>
              <a:gd name="connsiteY55" fmla="*/ 314325 h 1478781"/>
              <a:gd name="connsiteX56" fmla="*/ 3931750 w 5360079"/>
              <a:gd name="connsiteY56" fmla="*/ 323850 h 1478781"/>
              <a:gd name="connsiteX57" fmla="*/ 4074625 w 5360079"/>
              <a:gd name="connsiteY57" fmla="*/ 342900 h 1478781"/>
              <a:gd name="connsiteX58" fmla="*/ 4131775 w 5360079"/>
              <a:gd name="connsiteY58" fmla="*/ 361950 h 1478781"/>
              <a:gd name="connsiteX59" fmla="*/ 4160350 w 5360079"/>
              <a:gd name="connsiteY59" fmla="*/ 371475 h 1478781"/>
              <a:gd name="connsiteX60" fmla="*/ 4217500 w 5360079"/>
              <a:gd name="connsiteY60" fmla="*/ 419100 h 1478781"/>
              <a:gd name="connsiteX61" fmla="*/ 4274650 w 5360079"/>
              <a:gd name="connsiteY61" fmla="*/ 457200 h 1478781"/>
              <a:gd name="connsiteX62" fmla="*/ 4303225 w 5360079"/>
              <a:gd name="connsiteY62" fmla="*/ 476250 h 1478781"/>
              <a:gd name="connsiteX63" fmla="*/ 4360375 w 5360079"/>
              <a:gd name="connsiteY63" fmla="*/ 514350 h 1478781"/>
              <a:gd name="connsiteX64" fmla="*/ 4388950 w 5360079"/>
              <a:gd name="connsiteY64" fmla="*/ 533400 h 1478781"/>
              <a:gd name="connsiteX65" fmla="*/ 4417525 w 5360079"/>
              <a:gd name="connsiteY65" fmla="*/ 542925 h 1478781"/>
              <a:gd name="connsiteX66" fmla="*/ 4503250 w 5360079"/>
              <a:gd name="connsiteY66" fmla="*/ 600075 h 1478781"/>
              <a:gd name="connsiteX67" fmla="*/ 4531825 w 5360079"/>
              <a:gd name="connsiteY67" fmla="*/ 628650 h 1478781"/>
              <a:gd name="connsiteX68" fmla="*/ 4560400 w 5360079"/>
              <a:gd name="connsiteY68" fmla="*/ 638175 h 1478781"/>
              <a:gd name="connsiteX69" fmla="*/ 4646125 w 5360079"/>
              <a:gd name="connsiteY69" fmla="*/ 695325 h 1478781"/>
              <a:gd name="connsiteX70" fmla="*/ 4674700 w 5360079"/>
              <a:gd name="connsiteY70" fmla="*/ 714375 h 1478781"/>
              <a:gd name="connsiteX71" fmla="*/ 4703275 w 5360079"/>
              <a:gd name="connsiteY71" fmla="*/ 733425 h 1478781"/>
              <a:gd name="connsiteX72" fmla="*/ 4789000 w 5360079"/>
              <a:gd name="connsiteY72" fmla="*/ 809625 h 1478781"/>
              <a:gd name="connsiteX73" fmla="*/ 4817575 w 5360079"/>
              <a:gd name="connsiteY73" fmla="*/ 819150 h 1478781"/>
              <a:gd name="connsiteX74" fmla="*/ 4874725 w 5360079"/>
              <a:gd name="connsiteY74" fmla="*/ 857250 h 1478781"/>
              <a:gd name="connsiteX75" fmla="*/ 4941400 w 5360079"/>
              <a:gd name="connsiteY75" fmla="*/ 876300 h 1478781"/>
              <a:gd name="connsiteX76" fmla="*/ 4969975 w 5360079"/>
              <a:gd name="connsiteY76" fmla="*/ 885825 h 1478781"/>
              <a:gd name="connsiteX77" fmla="*/ 5036650 w 5360079"/>
              <a:gd name="connsiteY77" fmla="*/ 904875 h 1478781"/>
              <a:gd name="connsiteX78" fmla="*/ 5094533 w 5360079"/>
              <a:gd name="connsiteY78" fmla="*/ 976679 h 1478781"/>
              <a:gd name="connsiteX79" fmla="*/ 5205168 w 5360079"/>
              <a:gd name="connsiteY79" fmla="*/ 1044819 h 1478781"/>
              <a:gd name="connsiteX80" fmla="*/ 5322406 w 5360079"/>
              <a:gd name="connsiteY80" fmla="*/ 1153072 h 1478781"/>
              <a:gd name="connsiteX81" fmla="*/ 5360079 w 5360079"/>
              <a:gd name="connsiteY81" fmla="*/ 1262757 h 1478781"/>
              <a:gd name="connsiteX82" fmla="*/ 4820019 w 5360079"/>
              <a:gd name="connsiteY82" fmla="*/ 1478781 h 1478781"/>
              <a:gd name="connsiteX83" fmla="*/ 571547 w 5360079"/>
              <a:gd name="connsiteY83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78264 w 5387625"/>
              <a:gd name="connsiteY2" fmla="*/ 963117 h 1478781"/>
              <a:gd name="connsiteX3" fmla="*/ 275057 w 5387625"/>
              <a:gd name="connsiteY3" fmla="*/ 827135 h 1478781"/>
              <a:gd name="connsiteX4" fmla="*/ 347065 w 5387625"/>
              <a:gd name="connsiteY4" fmla="*/ 722697 h 1478781"/>
              <a:gd name="connsiteX5" fmla="*/ 387421 w 5387625"/>
              <a:gd name="connsiteY5" fmla="*/ 647700 h 1478781"/>
              <a:gd name="connsiteX6" fmla="*/ 415996 w 5387625"/>
              <a:gd name="connsiteY6" fmla="*/ 638175 h 1478781"/>
              <a:gd name="connsiteX7" fmla="*/ 473146 w 5387625"/>
              <a:gd name="connsiteY7" fmla="*/ 600075 h 1478781"/>
              <a:gd name="connsiteX8" fmla="*/ 530296 w 5387625"/>
              <a:gd name="connsiteY8" fmla="*/ 571500 h 1478781"/>
              <a:gd name="connsiteX9" fmla="*/ 558871 w 5387625"/>
              <a:gd name="connsiteY9" fmla="*/ 561975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673171 w 5387625"/>
              <a:gd name="connsiteY12" fmla="*/ 495300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625671 w 5387625"/>
              <a:gd name="connsiteY23" fmla="*/ 266700 h 1478781"/>
              <a:gd name="connsiteX24" fmla="*/ 1673296 w 5387625"/>
              <a:gd name="connsiteY24" fmla="*/ 257175 h 1478781"/>
              <a:gd name="connsiteX25" fmla="*/ 1701871 w 5387625"/>
              <a:gd name="connsiteY25" fmla="*/ 247650 h 1478781"/>
              <a:gd name="connsiteX26" fmla="*/ 1759021 w 5387625"/>
              <a:gd name="connsiteY26" fmla="*/ 238125 h 1478781"/>
              <a:gd name="connsiteX27" fmla="*/ 1873321 w 5387625"/>
              <a:gd name="connsiteY27" fmla="*/ 247650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358421 w 5387625"/>
              <a:gd name="connsiteY1" fmla="*/ 1390506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73321 w 5387625"/>
              <a:gd name="connsiteY28" fmla="*/ 247650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59021 w 5387625"/>
              <a:gd name="connsiteY27" fmla="*/ 23812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701871 w 5387625"/>
              <a:gd name="connsiteY26" fmla="*/ 247650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673296 w 5387625"/>
              <a:gd name="connsiteY25" fmla="*/ 257175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625671 w 5387625"/>
              <a:gd name="connsiteY24" fmla="*/ 266700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19669 w 5387625"/>
              <a:gd name="connsiteY27" fmla="*/ 33845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78264 w 5387625"/>
              <a:gd name="connsiteY3" fmla="*/ 96311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46782 w 5387625"/>
              <a:gd name="connsiteY3" fmla="*/ 1039369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275057 w 5387625"/>
              <a:gd name="connsiteY4" fmla="*/ 827135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387421 w 5387625"/>
              <a:gd name="connsiteY6" fmla="*/ 647700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473146 w 5387625"/>
              <a:gd name="connsiteY8" fmla="*/ 600075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673171 w 5387625"/>
              <a:gd name="connsiteY13" fmla="*/ 495300 h 1478781"/>
              <a:gd name="connsiteX14" fmla="*/ 701746 w 5387625"/>
              <a:gd name="connsiteY14" fmla="*/ 476250 h 1478781"/>
              <a:gd name="connsiteX15" fmla="*/ 758896 w 5387625"/>
              <a:gd name="connsiteY15" fmla="*/ 457200 h 1478781"/>
              <a:gd name="connsiteX16" fmla="*/ 863671 w 5387625"/>
              <a:gd name="connsiteY16" fmla="*/ 428625 h 1478781"/>
              <a:gd name="connsiteX17" fmla="*/ 1044646 w 5387625"/>
              <a:gd name="connsiteY17" fmla="*/ 409575 h 1478781"/>
              <a:gd name="connsiteX18" fmla="*/ 1139896 w 5387625"/>
              <a:gd name="connsiteY18" fmla="*/ 381000 h 1478781"/>
              <a:gd name="connsiteX19" fmla="*/ 1168471 w 5387625"/>
              <a:gd name="connsiteY19" fmla="*/ 361950 h 1478781"/>
              <a:gd name="connsiteX20" fmla="*/ 1225621 w 5387625"/>
              <a:gd name="connsiteY20" fmla="*/ 342900 h 1478781"/>
              <a:gd name="connsiteX21" fmla="*/ 1311346 w 5387625"/>
              <a:gd name="connsiteY21" fmla="*/ 304800 h 1478781"/>
              <a:gd name="connsiteX22" fmla="*/ 1397071 w 5387625"/>
              <a:gd name="connsiteY22" fmla="*/ 285750 h 1478781"/>
              <a:gd name="connsiteX23" fmla="*/ 1435171 w 5387625"/>
              <a:gd name="connsiteY23" fmla="*/ 276225 h 1478781"/>
              <a:gd name="connsiteX24" fmla="*/ 1377752 w 5387625"/>
              <a:gd name="connsiteY24" fmla="*/ 423215 h 1478781"/>
              <a:gd name="connsiteX25" fmla="*/ 1472600 w 5387625"/>
              <a:gd name="connsiteY25" fmla="*/ 417704 h 1478781"/>
              <a:gd name="connsiteX26" fmla="*/ 1591685 w 5387625"/>
              <a:gd name="connsiteY26" fmla="*/ 380086 h 1478781"/>
              <a:gd name="connsiteX27" fmla="*/ 1723604 w 5387625"/>
              <a:gd name="connsiteY27" fmla="*/ 326415 h 1478781"/>
              <a:gd name="connsiteX28" fmla="*/ 1830033 w 5387625"/>
              <a:gd name="connsiteY28" fmla="*/ 295809 h 1478781"/>
              <a:gd name="connsiteX29" fmla="*/ 2082871 w 5387625"/>
              <a:gd name="connsiteY29" fmla="*/ 228600 h 1478781"/>
              <a:gd name="connsiteX30" fmla="*/ 2168596 w 5387625"/>
              <a:gd name="connsiteY30" fmla="*/ 200025 h 1478781"/>
              <a:gd name="connsiteX31" fmla="*/ 2197171 w 5387625"/>
              <a:gd name="connsiteY31" fmla="*/ 190500 h 1478781"/>
              <a:gd name="connsiteX32" fmla="*/ 2225746 w 5387625"/>
              <a:gd name="connsiteY32" fmla="*/ 171450 h 1478781"/>
              <a:gd name="connsiteX33" fmla="*/ 2282896 w 5387625"/>
              <a:gd name="connsiteY33" fmla="*/ 152400 h 1478781"/>
              <a:gd name="connsiteX34" fmla="*/ 2368621 w 5387625"/>
              <a:gd name="connsiteY34" fmla="*/ 114300 h 1478781"/>
              <a:gd name="connsiteX35" fmla="*/ 2711521 w 5387625"/>
              <a:gd name="connsiteY35" fmla="*/ 95250 h 1478781"/>
              <a:gd name="connsiteX36" fmla="*/ 2797246 w 5387625"/>
              <a:gd name="connsiteY36" fmla="*/ 66675 h 1478781"/>
              <a:gd name="connsiteX37" fmla="*/ 2825821 w 5387625"/>
              <a:gd name="connsiteY37" fmla="*/ 57150 h 1478781"/>
              <a:gd name="connsiteX38" fmla="*/ 2854396 w 5387625"/>
              <a:gd name="connsiteY38" fmla="*/ 38100 h 1478781"/>
              <a:gd name="connsiteX39" fmla="*/ 2911546 w 5387625"/>
              <a:gd name="connsiteY39" fmla="*/ 19050 h 1478781"/>
              <a:gd name="connsiteX40" fmla="*/ 2978221 w 5387625"/>
              <a:gd name="connsiteY40" fmla="*/ 0 h 1478781"/>
              <a:gd name="connsiteX41" fmla="*/ 3197296 w 5387625"/>
              <a:gd name="connsiteY41" fmla="*/ 9525 h 1478781"/>
              <a:gd name="connsiteX42" fmla="*/ 3254446 w 5387625"/>
              <a:gd name="connsiteY42" fmla="*/ 28575 h 1478781"/>
              <a:gd name="connsiteX43" fmla="*/ 3292546 w 5387625"/>
              <a:gd name="connsiteY43" fmla="*/ 38100 h 1478781"/>
              <a:gd name="connsiteX44" fmla="*/ 3349696 w 5387625"/>
              <a:gd name="connsiteY44" fmla="*/ 57150 h 1478781"/>
              <a:gd name="connsiteX45" fmla="*/ 3406846 w 5387625"/>
              <a:gd name="connsiteY45" fmla="*/ 76200 h 1478781"/>
              <a:gd name="connsiteX46" fmla="*/ 3435421 w 5387625"/>
              <a:gd name="connsiteY46" fmla="*/ 85725 h 1478781"/>
              <a:gd name="connsiteX47" fmla="*/ 3463996 w 5387625"/>
              <a:gd name="connsiteY47" fmla="*/ 95250 h 1478781"/>
              <a:gd name="connsiteX48" fmla="*/ 3578296 w 5387625"/>
              <a:gd name="connsiteY48" fmla="*/ 104775 h 1478781"/>
              <a:gd name="connsiteX49" fmla="*/ 3635446 w 5387625"/>
              <a:gd name="connsiteY49" fmla="*/ 133350 h 1478781"/>
              <a:gd name="connsiteX50" fmla="*/ 3664021 w 5387625"/>
              <a:gd name="connsiteY50" fmla="*/ 161925 h 1478781"/>
              <a:gd name="connsiteX51" fmla="*/ 3721171 w 5387625"/>
              <a:gd name="connsiteY51" fmla="*/ 200025 h 1478781"/>
              <a:gd name="connsiteX52" fmla="*/ 3749746 w 5387625"/>
              <a:gd name="connsiteY52" fmla="*/ 219075 h 1478781"/>
              <a:gd name="connsiteX53" fmla="*/ 3778321 w 5387625"/>
              <a:gd name="connsiteY53" fmla="*/ 247650 h 1478781"/>
              <a:gd name="connsiteX54" fmla="*/ 3835471 w 5387625"/>
              <a:gd name="connsiteY54" fmla="*/ 266700 h 1478781"/>
              <a:gd name="connsiteX55" fmla="*/ 3892621 w 5387625"/>
              <a:gd name="connsiteY55" fmla="*/ 295275 h 1478781"/>
              <a:gd name="connsiteX56" fmla="*/ 3921196 w 5387625"/>
              <a:gd name="connsiteY56" fmla="*/ 314325 h 1478781"/>
              <a:gd name="connsiteX57" fmla="*/ 3959296 w 5387625"/>
              <a:gd name="connsiteY57" fmla="*/ 323850 h 1478781"/>
              <a:gd name="connsiteX58" fmla="*/ 4102171 w 5387625"/>
              <a:gd name="connsiteY58" fmla="*/ 342900 h 1478781"/>
              <a:gd name="connsiteX59" fmla="*/ 4159321 w 5387625"/>
              <a:gd name="connsiteY59" fmla="*/ 361950 h 1478781"/>
              <a:gd name="connsiteX60" fmla="*/ 4187896 w 5387625"/>
              <a:gd name="connsiteY60" fmla="*/ 371475 h 1478781"/>
              <a:gd name="connsiteX61" fmla="*/ 4245046 w 5387625"/>
              <a:gd name="connsiteY61" fmla="*/ 419100 h 1478781"/>
              <a:gd name="connsiteX62" fmla="*/ 4302196 w 5387625"/>
              <a:gd name="connsiteY62" fmla="*/ 457200 h 1478781"/>
              <a:gd name="connsiteX63" fmla="*/ 4330771 w 5387625"/>
              <a:gd name="connsiteY63" fmla="*/ 476250 h 1478781"/>
              <a:gd name="connsiteX64" fmla="*/ 4387921 w 5387625"/>
              <a:gd name="connsiteY64" fmla="*/ 514350 h 1478781"/>
              <a:gd name="connsiteX65" fmla="*/ 4416496 w 5387625"/>
              <a:gd name="connsiteY65" fmla="*/ 533400 h 1478781"/>
              <a:gd name="connsiteX66" fmla="*/ 4445071 w 5387625"/>
              <a:gd name="connsiteY66" fmla="*/ 542925 h 1478781"/>
              <a:gd name="connsiteX67" fmla="*/ 4530796 w 5387625"/>
              <a:gd name="connsiteY67" fmla="*/ 600075 h 1478781"/>
              <a:gd name="connsiteX68" fmla="*/ 4559371 w 5387625"/>
              <a:gd name="connsiteY68" fmla="*/ 628650 h 1478781"/>
              <a:gd name="connsiteX69" fmla="*/ 4587946 w 5387625"/>
              <a:gd name="connsiteY69" fmla="*/ 638175 h 1478781"/>
              <a:gd name="connsiteX70" fmla="*/ 4673671 w 5387625"/>
              <a:gd name="connsiteY70" fmla="*/ 695325 h 1478781"/>
              <a:gd name="connsiteX71" fmla="*/ 4702246 w 5387625"/>
              <a:gd name="connsiteY71" fmla="*/ 714375 h 1478781"/>
              <a:gd name="connsiteX72" fmla="*/ 4730821 w 5387625"/>
              <a:gd name="connsiteY72" fmla="*/ 733425 h 1478781"/>
              <a:gd name="connsiteX73" fmla="*/ 4816546 w 5387625"/>
              <a:gd name="connsiteY73" fmla="*/ 809625 h 1478781"/>
              <a:gd name="connsiteX74" fmla="*/ 4845121 w 5387625"/>
              <a:gd name="connsiteY74" fmla="*/ 819150 h 1478781"/>
              <a:gd name="connsiteX75" fmla="*/ 4902271 w 5387625"/>
              <a:gd name="connsiteY75" fmla="*/ 857250 h 1478781"/>
              <a:gd name="connsiteX76" fmla="*/ 4968946 w 5387625"/>
              <a:gd name="connsiteY76" fmla="*/ 876300 h 1478781"/>
              <a:gd name="connsiteX77" fmla="*/ 4997521 w 5387625"/>
              <a:gd name="connsiteY77" fmla="*/ 885825 h 1478781"/>
              <a:gd name="connsiteX78" fmla="*/ 5064196 w 5387625"/>
              <a:gd name="connsiteY78" fmla="*/ 904875 h 1478781"/>
              <a:gd name="connsiteX79" fmla="*/ 5122079 w 5387625"/>
              <a:gd name="connsiteY79" fmla="*/ 976679 h 1478781"/>
              <a:gd name="connsiteX80" fmla="*/ 5232714 w 5387625"/>
              <a:gd name="connsiteY80" fmla="*/ 1044819 h 1478781"/>
              <a:gd name="connsiteX81" fmla="*/ 5349952 w 5387625"/>
              <a:gd name="connsiteY81" fmla="*/ 1153072 h 1478781"/>
              <a:gd name="connsiteX82" fmla="*/ 5387625 w 5387625"/>
              <a:gd name="connsiteY82" fmla="*/ 1262757 h 1478781"/>
              <a:gd name="connsiteX83" fmla="*/ 4847565 w 5387625"/>
              <a:gd name="connsiteY83" fmla="*/ 1478781 h 1478781"/>
              <a:gd name="connsiteX84" fmla="*/ 599093 w 5387625"/>
              <a:gd name="connsiteY84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558871 w 5387625"/>
              <a:gd name="connsiteY10" fmla="*/ 561975 h 1478781"/>
              <a:gd name="connsiteX11" fmla="*/ 616021 w 5387625"/>
              <a:gd name="connsiteY11" fmla="*/ 523875 h 1478781"/>
              <a:gd name="connsiteX12" fmla="*/ 644596 w 5387625"/>
              <a:gd name="connsiteY12" fmla="*/ 504825 h 1478781"/>
              <a:gd name="connsiteX13" fmla="*/ 701746 w 5387625"/>
              <a:gd name="connsiteY13" fmla="*/ 476250 h 1478781"/>
              <a:gd name="connsiteX14" fmla="*/ 758896 w 5387625"/>
              <a:gd name="connsiteY14" fmla="*/ 457200 h 1478781"/>
              <a:gd name="connsiteX15" fmla="*/ 863671 w 5387625"/>
              <a:gd name="connsiteY15" fmla="*/ 428625 h 1478781"/>
              <a:gd name="connsiteX16" fmla="*/ 1044646 w 5387625"/>
              <a:gd name="connsiteY16" fmla="*/ 409575 h 1478781"/>
              <a:gd name="connsiteX17" fmla="*/ 1139896 w 5387625"/>
              <a:gd name="connsiteY17" fmla="*/ 381000 h 1478781"/>
              <a:gd name="connsiteX18" fmla="*/ 1168471 w 5387625"/>
              <a:gd name="connsiteY18" fmla="*/ 361950 h 1478781"/>
              <a:gd name="connsiteX19" fmla="*/ 1225621 w 5387625"/>
              <a:gd name="connsiteY19" fmla="*/ 342900 h 1478781"/>
              <a:gd name="connsiteX20" fmla="*/ 1311346 w 5387625"/>
              <a:gd name="connsiteY20" fmla="*/ 304800 h 1478781"/>
              <a:gd name="connsiteX21" fmla="*/ 1397071 w 5387625"/>
              <a:gd name="connsiteY21" fmla="*/ 285750 h 1478781"/>
              <a:gd name="connsiteX22" fmla="*/ 1435171 w 5387625"/>
              <a:gd name="connsiteY22" fmla="*/ 276225 h 1478781"/>
              <a:gd name="connsiteX23" fmla="*/ 1377752 w 5387625"/>
              <a:gd name="connsiteY23" fmla="*/ 423215 h 1478781"/>
              <a:gd name="connsiteX24" fmla="*/ 1472600 w 5387625"/>
              <a:gd name="connsiteY24" fmla="*/ 417704 h 1478781"/>
              <a:gd name="connsiteX25" fmla="*/ 1591685 w 5387625"/>
              <a:gd name="connsiteY25" fmla="*/ 380086 h 1478781"/>
              <a:gd name="connsiteX26" fmla="*/ 1723604 w 5387625"/>
              <a:gd name="connsiteY26" fmla="*/ 326415 h 1478781"/>
              <a:gd name="connsiteX27" fmla="*/ 1830033 w 5387625"/>
              <a:gd name="connsiteY27" fmla="*/ 295809 h 1478781"/>
              <a:gd name="connsiteX28" fmla="*/ 2082871 w 5387625"/>
              <a:gd name="connsiteY28" fmla="*/ 228600 h 1478781"/>
              <a:gd name="connsiteX29" fmla="*/ 2168596 w 5387625"/>
              <a:gd name="connsiteY29" fmla="*/ 200025 h 1478781"/>
              <a:gd name="connsiteX30" fmla="*/ 2197171 w 5387625"/>
              <a:gd name="connsiteY30" fmla="*/ 190500 h 1478781"/>
              <a:gd name="connsiteX31" fmla="*/ 2225746 w 5387625"/>
              <a:gd name="connsiteY31" fmla="*/ 171450 h 1478781"/>
              <a:gd name="connsiteX32" fmla="*/ 2282896 w 5387625"/>
              <a:gd name="connsiteY32" fmla="*/ 152400 h 1478781"/>
              <a:gd name="connsiteX33" fmla="*/ 2368621 w 5387625"/>
              <a:gd name="connsiteY33" fmla="*/ 114300 h 1478781"/>
              <a:gd name="connsiteX34" fmla="*/ 2711521 w 5387625"/>
              <a:gd name="connsiteY34" fmla="*/ 95250 h 1478781"/>
              <a:gd name="connsiteX35" fmla="*/ 2797246 w 5387625"/>
              <a:gd name="connsiteY35" fmla="*/ 66675 h 1478781"/>
              <a:gd name="connsiteX36" fmla="*/ 2825821 w 5387625"/>
              <a:gd name="connsiteY36" fmla="*/ 57150 h 1478781"/>
              <a:gd name="connsiteX37" fmla="*/ 2854396 w 5387625"/>
              <a:gd name="connsiteY37" fmla="*/ 38100 h 1478781"/>
              <a:gd name="connsiteX38" fmla="*/ 2911546 w 5387625"/>
              <a:gd name="connsiteY38" fmla="*/ 19050 h 1478781"/>
              <a:gd name="connsiteX39" fmla="*/ 2978221 w 5387625"/>
              <a:gd name="connsiteY39" fmla="*/ 0 h 1478781"/>
              <a:gd name="connsiteX40" fmla="*/ 3197296 w 5387625"/>
              <a:gd name="connsiteY40" fmla="*/ 9525 h 1478781"/>
              <a:gd name="connsiteX41" fmla="*/ 3254446 w 5387625"/>
              <a:gd name="connsiteY41" fmla="*/ 28575 h 1478781"/>
              <a:gd name="connsiteX42" fmla="*/ 3292546 w 5387625"/>
              <a:gd name="connsiteY42" fmla="*/ 38100 h 1478781"/>
              <a:gd name="connsiteX43" fmla="*/ 3349696 w 5387625"/>
              <a:gd name="connsiteY43" fmla="*/ 57150 h 1478781"/>
              <a:gd name="connsiteX44" fmla="*/ 3406846 w 5387625"/>
              <a:gd name="connsiteY44" fmla="*/ 76200 h 1478781"/>
              <a:gd name="connsiteX45" fmla="*/ 3435421 w 5387625"/>
              <a:gd name="connsiteY45" fmla="*/ 85725 h 1478781"/>
              <a:gd name="connsiteX46" fmla="*/ 3463996 w 5387625"/>
              <a:gd name="connsiteY46" fmla="*/ 95250 h 1478781"/>
              <a:gd name="connsiteX47" fmla="*/ 3578296 w 5387625"/>
              <a:gd name="connsiteY47" fmla="*/ 104775 h 1478781"/>
              <a:gd name="connsiteX48" fmla="*/ 3635446 w 5387625"/>
              <a:gd name="connsiteY48" fmla="*/ 133350 h 1478781"/>
              <a:gd name="connsiteX49" fmla="*/ 3664021 w 5387625"/>
              <a:gd name="connsiteY49" fmla="*/ 161925 h 1478781"/>
              <a:gd name="connsiteX50" fmla="*/ 3721171 w 5387625"/>
              <a:gd name="connsiteY50" fmla="*/ 200025 h 1478781"/>
              <a:gd name="connsiteX51" fmla="*/ 3749746 w 5387625"/>
              <a:gd name="connsiteY51" fmla="*/ 219075 h 1478781"/>
              <a:gd name="connsiteX52" fmla="*/ 3778321 w 5387625"/>
              <a:gd name="connsiteY52" fmla="*/ 247650 h 1478781"/>
              <a:gd name="connsiteX53" fmla="*/ 3835471 w 5387625"/>
              <a:gd name="connsiteY53" fmla="*/ 266700 h 1478781"/>
              <a:gd name="connsiteX54" fmla="*/ 3892621 w 5387625"/>
              <a:gd name="connsiteY54" fmla="*/ 295275 h 1478781"/>
              <a:gd name="connsiteX55" fmla="*/ 3921196 w 5387625"/>
              <a:gd name="connsiteY55" fmla="*/ 314325 h 1478781"/>
              <a:gd name="connsiteX56" fmla="*/ 3959296 w 5387625"/>
              <a:gd name="connsiteY56" fmla="*/ 323850 h 1478781"/>
              <a:gd name="connsiteX57" fmla="*/ 4102171 w 5387625"/>
              <a:gd name="connsiteY57" fmla="*/ 342900 h 1478781"/>
              <a:gd name="connsiteX58" fmla="*/ 4159321 w 5387625"/>
              <a:gd name="connsiteY58" fmla="*/ 361950 h 1478781"/>
              <a:gd name="connsiteX59" fmla="*/ 4187896 w 5387625"/>
              <a:gd name="connsiteY59" fmla="*/ 371475 h 1478781"/>
              <a:gd name="connsiteX60" fmla="*/ 4245046 w 5387625"/>
              <a:gd name="connsiteY60" fmla="*/ 419100 h 1478781"/>
              <a:gd name="connsiteX61" fmla="*/ 4302196 w 5387625"/>
              <a:gd name="connsiteY61" fmla="*/ 457200 h 1478781"/>
              <a:gd name="connsiteX62" fmla="*/ 4330771 w 5387625"/>
              <a:gd name="connsiteY62" fmla="*/ 476250 h 1478781"/>
              <a:gd name="connsiteX63" fmla="*/ 4387921 w 5387625"/>
              <a:gd name="connsiteY63" fmla="*/ 514350 h 1478781"/>
              <a:gd name="connsiteX64" fmla="*/ 4416496 w 5387625"/>
              <a:gd name="connsiteY64" fmla="*/ 533400 h 1478781"/>
              <a:gd name="connsiteX65" fmla="*/ 4445071 w 5387625"/>
              <a:gd name="connsiteY65" fmla="*/ 542925 h 1478781"/>
              <a:gd name="connsiteX66" fmla="*/ 4530796 w 5387625"/>
              <a:gd name="connsiteY66" fmla="*/ 600075 h 1478781"/>
              <a:gd name="connsiteX67" fmla="*/ 4559371 w 5387625"/>
              <a:gd name="connsiteY67" fmla="*/ 628650 h 1478781"/>
              <a:gd name="connsiteX68" fmla="*/ 4587946 w 5387625"/>
              <a:gd name="connsiteY68" fmla="*/ 638175 h 1478781"/>
              <a:gd name="connsiteX69" fmla="*/ 4673671 w 5387625"/>
              <a:gd name="connsiteY69" fmla="*/ 695325 h 1478781"/>
              <a:gd name="connsiteX70" fmla="*/ 4702246 w 5387625"/>
              <a:gd name="connsiteY70" fmla="*/ 714375 h 1478781"/>
              <a:gd name="connsiteX71" fmla="*/ 4730821 w 5387625"/>
              <a:gd name="connsiteY71" fmla="*/ 733425 h 1478781"/>
              <a:gd name="connsiteX72" fmla="*/ 4816546 w 5387625"/>
              <a:gd name="connsiteY72" fmla="*/ 809625 h 1478781"/>
              <a:gd name="connsiteX73" fmla="*/ 4845121 w 5387625"/>
              <a:gd name="connsiteY73" fmla="*/ 819150 h 1478781"/>
              <a:gd name="connsiteX74" fmla="*/ 4902271 w 5387625"/>
              <a:gd name="connsiteY74" fmla="*/ 857250 h 1478781"/>
              <a:gd name="connsiteX75" fmla="*/ 4968946 w 5387625"/>
              <a:gd name="connsiteY75" fmla="*/ 876300 h 1478781"/>
              <a:gd name="connsiteX76" fmla="*/ 4997521 w 5387625"/>
              <a:gd name="connsiteY76" fmla="*/ 885825 h 1478781"/>
              <a:gd name="connsiteX77" fmla="*/ 5064196 w 5387625"/>
              <a:gd name="connsiteY77" fmla="*/ 904875 h 1478781"/>
              <a:gd name="connsiteX78" fmla="*/ 5122079 w 5387625"/>
              <a:gd name="connsiteY78" fmla="*/ 976679 h 1478781"/>
              <a:gd name="connsiteX79" fmla="*/ 5232714 w 5387625"/>
              <a:gd name="connsiteY79" fmla="*/ 1044819 h 1478781"/>
              <a:gd name="connsiteX80" fmla="*/ 5349952 w 5387625"/>
              <a:gd name="connsiteY80" fmla="*/ 1153072 h 1478781"/>
              <a:gd name="connsiteX81" fmla="*/ 5387625 w 5387625"/>
              <a:gd name="connsiteY81" fmla="*/ 1262757 h 1478781"/>
              <a:gd name="connsiteX82" fmla="*/ 4847565 w 5387625"/>
              <a:gd name="connsiteY82" fmla="*/ 1478781 h 1478781"/>
              <a:gd name="connsiteX83" fmla="*/ 599093 w 5387625"/>
              <a:gd name="connsiteY83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4669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248235 w 5387625"/>
              <a:gd name="connsiteY1" fmla="*/ 1334321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181336 w 5387625"/>
              <a:gd name="connsiteY1" fmla="*/ 1406559 h 1478781"/>
              <a:gd name="connsiteX2" fmla="*/ 0 w 5387625"/>
              <a:gd name="connsiteY2" fmla="*/ 1273204 h 1478781"/>
              <a:gd name="connsiteX3" fmla="*/ 111364 w 5387625"/>
              <a:gd name="connsiteY3" fmla="*/ 1099567 h 1478781"/>
              <a:gd name="connsiteX4" fmla="*/ 172741 w 5387625"/>
              <a:gd name="connsiteY4" fmla="*/ 923453 h 1478781"/>
              <a:gd name="connsiteX5" fmla="*/ 347065 w 5387625"/>
              <a:gd name="connsiteY5" fmla="*/ 722697 h 1478781"/>
              <a:gd name="connsiteX6" fmla="*/ 438578 w 5387625"/>
              <a:gd name="connsiteY6" fmla="*/ 703885 h 1478781"/>
              <a:gd name="connsiteX7" fmla="*/ 415996 w 5387625"/>
              <a:gd name="connsiteY7" fmla="*/ 638175 h 1478781"/>
              <a:gd name="connsiteX8" fmla="*/ 579398 w 5387625"/>
              <a:gd name="connsiteY8" fmla="*/ 648234 h 1478781"/>
              <a:gd name="connsiteX9" fmla="*/ 530296 w 5387625"/>
              <a:gd name="connsiteY9" fmla="*/ 571500 h 1478781"/>
              <a:gd name="connsiteX10" fmla="*/ 616021 w 5387625"/>
              <a:gd name="connsiteY10" fmla="*/ 523875 h 1478781"/>
              <a:gd name="connsiteX11" fmla="*/ 644596 w 5387625"/>
              <a:gd name="connsiteY11" fmla="*/ 504825 h 1478781"/>
              <a:gd name="connsiteX12" fmla="*/ 701746 w 5387625"/>
              <a:gd name="connsiteY12" fmla="*/ 476250 h 1478781"/>
              <a:gd name="connsiteX13" fmla="*/ 758896 w 5387625"/>
              <a:gd name="connsiteY13" fmla="*/ 457200 h 1478781"/>
              <a:gd name="connsiteX14" fmla="*/ 863671 w 5387625"/>
              <a:gd name="connsiteY14" fmla="*/ 428625 h 1478781"/>
              <a:gd name="connsiteX15" fmla="*/ 1044646 w 5387625"/>
              <a:gd name="connsiteY15" fmla="*/ 409575 h 1478781"/>
              <a:gd name="connsiteX16" fmla="*/ 1139896 w 5387625"/>
              <a:gd name="connsiteY16" fmla="*/ 381000 h 1478781"/>
              <a:gd name="connsiteX17" fmla="*/ 1168471 w 5387625"/>
              <a:gd name="connsiteY17" fmla="*/ 361950 h 1478781"/>
              <a:gd name="connsiteX18" fmla="*/ 1225621 w 5387625"/>
              <a:gd name="connsiteY18" fmla="*/ 342900 h 1478781"/>
              <a:gd name="connsiteX19" fmla="*/ 1311346 w 5387625"/>
              <a:gd name="connsiteY19" fmla="*/ 304800 h 1478781"/>
              <a:gd name="connsiteX20" fmla="*/ 1397071 w 5387625"/>
              <a:gd name="connsiteY20" fmla="*/ 285750 h 1478781"/>
              <a:gd name="connsiteX21" fmla="*/ 1435171 w 5387625"/>
              <a:gd name="connsiteY21" fmla="*/ 276225 h 1478781"/>
              <a:gd name="connsiteX22" fmla="*/ 1377752 w 5387625"/>
              <a:gd name="connsiteY22" fmla="*/ 423215 h 1478781"/>
              <a:gd name="connsiteX23" fmla="*/ 1472600 w 5387625"/>
              <a:gd name="connsiteY23" fmla="*/ 417704 h 1478781"/>
              <a:gd name="connsiteX24" fmla="*/ 1591685 w 5387625"/>
              <a:gd name="connsiteY24" fmla="*/ 380086 h 1478781"/>
              <a:gd name="connsiteX25" fmla="*/ 1723604 w 5387625"/>
              <a:gd name="connsiteY25" fmla="*/ 326415 h 1478781"/>
              <a:gd name="connsiteX26" fmla="*/ 1830033 w 5387625"/>
              <a:gd name="connsiteY26" fmla="*/ 295809 h 1478781"/>
              <a:gd name="connsiteX27" fmla="*/ 2082871 w 5387625"/>
              <a:gd name="connsiteY27" fmla="*/ 228600 h 1478781"/>
              <a:gd name="connsiteX28" fmla="*/ 2168596 w 5387625"/>
              <a:gd name="connsiteY28" fmla="*/ 200025 h 1478781"/>
              <a:gd name="connsiteX29" fmla="*/ 2197171 w 5387625"/>
              <a:gd name="connsiteY29" fmla="*/ 190500 h 1478781"/>
              <a:gd name="connsiteX30" fmla="*/ 2225746 w 5387625"/>
              <a:gd name="connsiteY30" fmla="*/ 171450 h 1478781"/>
              <a:gd name="connsiteX31" fmla="*/ 2282896 w 5387625"/>
              <a:gd name="connsiteY31" fmla="*/ 152400 h 1478781"/>
              <a:gd name="connsiteX32" fmla="*/ 2368621 w 5387625"/>
              <a:gd name="connsiteY32" fmla="*/ 114300 h 1478781"/>
              <a:gd name="connsiteX33" fmla="*/ 2711521 w 5387625"/>
              <a:gd name="connsiteY33" fmla="*/ 95250 h 1478781"/>
              <a:gd name="connsiteX34" fmla="*/ 2797246 w 5387625"/>
              <a:gd name="connsiteY34" fmla="*/ 66675 h 1478781"/>
              <a:gd name="connsiteX35" fmla="*/ 2825821 w 5387625"/>
              <a:gd name="connsiteY35" fmla="*/ 57150 h 1478781"/>
              <a:gd name="connsiteX36" fmla="*/ 2854396 w 5387625"/>
              <a:gd name="connsiteY36" fmla="*/ 38100 h 1478781"/>
              <a:gd name="connsiteX37" fmla="*/ 2911546 w 5387625"/>
              <a:gd name="connsiteY37" fmla="*/ 19050 h 1478781"/>
              <a:gd name="connsiteX38" fmla="*/ 2978221 w 5387625"/>
              <a:gd name="connsiteY38" fmla="*/ 0 h 1478781"/>
              <a:gd name="connsiteX39" fmla="*/ 3197296 w 5387625"/>
              <a:gd name="connsiteY39" fmla="*/ 9525 h 1478781"/>
              <a:gd name="connsiteX40" fmla="*/ 3254446 w 5387625"/>
              <a:gd name="connsiteY40" fmla="*/ 28575 h 1478781"/>
              <a:gd name="connsiteX41" fmla="*/ 3292546 w 5387625"/>
              <a:gd name="connsiteY41" fmla="*/ 38100 h 1478781"/>
              <a:gd name="connsiteX42" fmla="*/ 3349696 w 5387625"/>
              <a:gd name="connsiteY42" fmla="*/ 57150 h 1478781"/>
              <a:gd name="connsiteX43" fmla="*/ 3406846 w 5387625"/>
              <a:gd name="connsiteY43" fmla="*/ 76200 h 1478781"/>
              <a:gd name="connsiteX44" fmla="*/ 3435421 w 5387625"/>
              <a:gd name="connsiteY44" fmla="*/ 85725 h 1478781"/>
              <a:gd name="connsiteX45" fmla="*/ 3463996 w 5387625"/>
              <a:gd name="connsiteY45" fmla="*/ 95250 h 1478781"/>
              <a:gd name="connsiteX46" fmla="*/ 3578296 w 5387625"/>
              <a:gd name="connsiteY46" fmla="*/ 104775 h 1478781"/>
              <a:gd name="connsiteX47" fmla="*/ 3635446 w 5387625"/>
              <a:gd name="connsiteY47" fmla="*/ 133350 h 1478781"/>
              <a:gd name="connsiteX48" fmla="*/ 3664021 w 5387625"/>
              <a:gd name="connsiteY48" fmla="*/ 161925 h 1478781"/>
              <a:gd name="connsiteX49" fmla="*/ 3721171 w 5387625"/>
              <a:gd name="connsiteY49" fmla="*/ 200025 h 1478781"/>
              <a:gd name="connsiteX50" fmla="*/ 3749746 w 5387625"/>
              <a:gd name="connsiteY50" fmla="*/ 219075 h 1478781"/>
              <a:gd name="connsiteX51" fmla="*/ 3778321 w 5387625"/>
              <a:gd name="connsiteY51" fmla="*/ 247650 h 1478781"/>
              <a:gd name="connsiteX52" fmla="*/ 3835471 w 5387625"/>
              <a:gd name="connsiteY52" fmla="*/ 266700 h 1478781"/>
              <a:gd name="connsiteX53" fmla="*/ 3892621 w 5387625"/>
              <a:gd name="connsiteY53" fmla="*/ 295275 h 1478781"/>
              <a:gd name="connsiteX54" fmla="*/ 3921196 w 5387625"/>
              <a:gd name="connsiteY54" fmla="*/ 314325 h 1478781"/>
              <a:gd name="connsiteX55" fmla="*/ 3959296 w 5387625"/>
              <a:gd name="connsiteY55" fmla="*/ 323850 h 1478781"/>
              <a:gd name="connsiteX56" fmla="*/ 4102171 w 5387625"/>
              <a:gd name="connsiteY56" fmla="*/ 342900 h 1478781"/>
              <a:gd name="connsiteX57" fmla="*/ 4159321 w 5387625"/>
              <a:gd name="connsiteY57" fmla="*/ 361950 h 1478781"/>
              <a:gd name="connsiteX58" fmla="*/ 4187896 w 5387625"/>
              <a:gd name="connsiteY58" fmla="*/ 371475 h 1478781"/>
              <a:gd name="connsiteX59" fmla="*/ 4245046 w 5387625"/>
              <a:gd name="connsiteY59" fmla="*/ 419100 h 1478781"/>
              <a:gd name="connsiteX60" fmla="*/ 4302196 w 5387625"/>
              <a:gd name="connsiteY60" fmla="*/ 457200 h 1478781"/>
              <a:gd name="connsiteX61" fmla="*/ 4330771 w 5387625"/>
              <a:gd name="connsiteY61" fmla="*/ 476250 h 1478781"/>
              <a:gd name="connsiteX62" fmla="*/ 4387921 w 5387625"/>
              <a:gd name="connsiteY62" fmla="*/ 514350 h 1478781"/>
              <a:gd name="connsiteX63" fmla="*/ 4416496 w 5387625"/>
              <a:gd name="connsiteY63" fmla="*/ 533400 h 1478781"/>
              <a:gd name="connsiteX64" fmla="*/ 4445071 w 5387625"/>
              <a:gd name="connsiteY64" fmla="*/ 542925 h 1478781"/>
              <a:gd name="connsiteX65" fmla="*/ 4530796 w 5387625"/>
              <a:gd name="connsiteY65" fmla="*/ 600075 h 1478781"/>
              <a:gd name="connsiteX66" fmla="*/ 4559371 w 5387625"/>
              <a:gd name="connsiteY66" fmla="*/ 628650 h 1478781"/>
              <a:gd name="connsiteX67" fmla="*/ 4587946 w 5387625"/>
              <a:gd name="connsiteY67" fmla="*/ 638175 h 1478781"/>
              <a:gd name="connsiteX68" fmla="*/ 4673671 w 5387625"/>
              <a:gd name="connsiteY68" fmla="*/ 695325 h 1478781"/>
              <a:gd name="connsiteX69" fmla="*/ 4702246 w 5387625"/>
              <a:gd name="connsiteY69" fmla="*/ 714375 h 1478781"/>
              <a:gd name="connsiteX70" fmla="*/ 4730821 w 5387625"/>
              <a:gd name="connsiteY70" fmla="*/ 733425 h 1478781"/>
              <a:gd name="connsiteX71" fmla="*/ 4816546 w 5387625"/>
              <a:gd name="connsiteY71" fmla="*/ 809625 h 1478781"/>
              <a:gd name="connsiteX72" fmla="*/ 4845121 w 5387625"/>
              <a:gd name="connsiteY72" fmla="*/ 819150 h 1478781"/>
              <a:gd name="connsiteX73" fmla="*/ 4902271 w 5387625"/>
              <a:gd name="connsiteY73" fmla="*/ 857250 h 1478781"/>
              <a:gd name="connsiteX74" fmla="*/ 4968946 w 5387625"/>
              <a:gd name="connsiteY74" fmla="*/ 876300 h 1478781"/>
              <a:gd name="connsiteX75" fmla="*/ 4997521 w 5387625"/>
              <a:gd name="connsiteY75" fmla="*/ 885825 h 1478781"/>
              <a:gd name="connsiteX76" fmla="*/ 5064196 w 5387625"/>
              <a:gd name="connsiteY76" fmla="*/ 904875 h 1478781"/>
              <a:gd name="connsiteX77" fmla="*/ 5122079 w 5387625"/>
              <a:gd name="connsiteY77" fmla="*/ 976679 h 1478781"/>
              <a:gd name="connsiteX78" fmla="*/ 5232714 w 5387625"/>
              <a:gd name="connsiteY78" fmla="*/ 1044819 h 1478781"/>
              <a:gd name="connsiteX79" fmla="*/ 5349952 w 5387625"/>
              <a:gd name="connsiteY79" fmla="*/ 1153072 h 1478781"/>
              <a:gd name="connsiteX80" fmla="*/ 5387625 w 5387625"/>
              <a:gd name="connsiteY80" fmla="*/ 1262757 h 1478781"/>
              <a:gd name="connsiteX81" fmla="*/ 4847565 w 5387625"/>
              <a:gd name="connsiteY81" fmla="*/ 1478781 h 1478781"/>
              <a:gd name="connsiteX82" fmla="*/ 599093 w 5387625"/>
              <a:gd name="connsiteY82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435171 w 5387625"/>
              <a:gd name="connsiteY20" fmla="*/ 276225 h 1478781"/>
              <a:gd name="connsiteX21" fmla="*/ 1377752 w 5387625"/>
              <a:gd name="connsiteY21" fmla="*/ 423215 h 1478781"/>
              <a:gd name="connsiteX22" fmla="*/ 1472600 w 5387625"/>
              <a:gd name="connsiteY22" fmla="*/ 417704 h 1478781"/>
              <a:gd name="connsiteX23" fmla="*/ 1591685 w 5387625"/>
              <a:gd name="connsiteY23" fmla="*/ 380086 h 1478781"/>
              <a:gd name="connsiteX24" fmla="*/ 1723604 w 5387625"/>
              <a:gd name="connsiteY24" fmla="*/ 326415 h 1478781"/>
              <a:gd name="connsiteX25" fmla="*/ 1830033 w 5387625"/>
              <a:gd name="connsiteY25" fmla="*/ 295809 h 1478781"/>
              <a:gd name="connsiteX26" fmla="*/ 2082871 w 5387625"/>
              <a:gd name="connsiteY26" fmla="*/ 228600 h 1478781"/>
              <a:gd name="connsiteX27" fmla="*/ 2168596 w 5387625"/>
              <a:gd name="connsiteY27" fmla="*/ 200025 h 1478781"/>
              <a:gd name="connsiteX28" fmla="*/ 2197171 w 5387625"/>
              <a:gd name="connsiteY28" fmla="*/ 190500 h 1478781"/>
              <a:gd name="connsiteX29" fmla="*/ 2225746 w 5387625"/>
              <a:gd name="connsiteY29" fmla="*/ 171450 h 1478781"/>
              <a:gd name="connsiteX30" fmla="*/ 2282896 w 5387625"/>
              <a:gd name="connsiteY30" fmla="*/ 152400 h 1478781"/>
              <a:gd name="connsiteX31" fmla="*/ 2368621 w 5387625"/>
              <a:gd name="connsiteY31" fmla="*/ 114300 h 1478781"/>
              <a:gd name="connsiteX32" fmla="*/ 2711521 w 5387625"/>
              <a:gd name="connsiteY32" fmla="*/ 95250 h 1478781"/>
              <a:gd name="connsiteX33" fmla="*/ 2797246 w 5387625"/>
              <a:gd name="connsiteY33" fmla="*/ 66675 h 1478781"/>
              <a:gd name="connsiteX34" fmla="*/ 2825821 w 5387625"/>
              <a:gd name="connsiteY34" fmla="*/ 57150 h 1478781"/>
              <a:gd name="connsiteX35" fmla="*/ 2854396 w 5387625"/>
              <a:gd name="connsiteY35" fmla="*/ 38100 h 1478781"/>
              <a:gd name="connsiteX36" fmla="*/ 2911546 w 5387625"/>
              <a:gd name="connsiteY36" fmla="*/ 19050 h 1478781"/>
              <a:gd name="connsiteX37" fmla="*/ 2978221 w 5387625"/>
              <a:gd name="connsiteY37" fmla="*/ 0 h 1478781"/>
              <a:gd name="connsiteX38" fmla="*/ 3197296 w 5387625"/>
              <a:gd name="connsiteY38" fmla="*/ 9525 h 1478781"/>
              <a:gd name="connsiteX39" fmla="*/ 3254446 w 5387625"/>
              <a:gd name="connsiteY39" fmla="*/ 28575 h 1478781"/>
              <a:gd name="connsiteX40" fmla="*/ 3292546 w 5387625"/>
              <a:gd name="connsiteY40" fmla="*/ 38100 h 1478781"/>
              <a:gd name="connsiteX41" fmla="*/ 3349696 w 5387625"/>
              <a:gd name="connsiteY41" fmla="*/ 57150 h 1478781"/>
              <a:gd name="connsiteX42" fmla="*/ 3406846 w 5387625"/>
              <a:gd name="connsiteY42" fmla="*/ 76200 h 1478781"/>
              <a:gd name="connsiteX43" fmla="*/ 3435421 w 5387625"/>
              <a:gd name="connsiteY43" fmla="*/ 85725 h 1478781"/>
              <a:gd name="connsiteX44" fmla="*/ 3463996 w 5387625"/>
              <a:gd name="connsiteY44" fmla="*/ 95250 h 1478781"/>
              <a:gd name="connsiteX45" fmla="*/ 3578296 w 5387625"/>
              <a:gd name="connsiteY45" fmla="*/ 104775 h 1478781"/>
              <a:gd name="connsiteX46" fmla="*/ 3635446 w 5387625"/>
              <a:gd name="connsiteY46" fmla="*/ 133350 h 1478781"/>
              <a:gd name="connsiteX47" fmla="*/ 3664021 w 5387625"/>
              <a:gd name="connsiteY47" fmla="*/ 161925 h 1478781"/>
              <a:gd name="connsiteX48" fmla="*/ 3721171 w 5387625"/>
              <a:gd name="connsiteY48" fmla="*/ 200025 h 1478781"/>
              <a:gd name="connsiteX49" fmla="*/ 3749746 w 5387625"/>
              <a:gd name="connsiteY49" fmla="*/ 219075 h 1478781"/>
              <a:gd name="connsiteX50" fmla="*/ 3778321 w 5387625"/>
              <a:gd name="connsiteY50" fmla="*/ 247650 h 1478781"/>
              <a:gd name="connsiteX51" fmla="*/ 3835471 w 5387625"/>
              <a:gd name="connsiteY51" fmla="*/ 266700 h 1478781"/>
              <a:gd name="connsiteX52" fmla="*/ 3892621 w 5387625"/>
              <a:gd name="connsiteY52" fmla="*/ 295275 h 1478781"/>
              <a:gd name="connsiteX53" fmla="*/ 3921196 w 5387625"/>
              <a:gd name="connsiteY53" fmla="*/ 314325 h 1478781"/>
              <a:gd name="connsiteX54" fmla="*/ 3959296 w 5387625"/>
              <a:gd name="connsiteY54" fmla="*/ 323850 h 1478781"/>
              <a:gd name="connsiteX55" fmla="*/ 4102171 w 5387625"/>
              <a:gd name="connsiteY55" fmla="*/ 342900 h 1478781"/>
              <a:gd name="connsiteX56" fmla="*/ 4159321 w 5387625"/>
              <a:gd name="connsiteY56" fmla="*/ 361950 h 1478781"/>
              <a:gd name="connsiteX57" fmla="*/ 4187896 w 5387625"/>
              <a:gd name="connsiteY57" fmla="*/ 371475 h 1478781"/>
              <a:gd name="connsiteX58" fmla="*/ 4245046 w 5387625"/>
              <a:gd name="connsiteY58" fmla="*/ 419100 h 1478781"/>
              <a:gd name="connsiteX59" fmla="*/ 4302196 w 5387625"/>
              <a:gd name="connsiteY59" fmla="*/ 457200 h 1478781"/>
              <a:gd name="connsiteX60" fmla="*/ 4330771 w 5387625"/>
              <a:gd name="connsiteY60" fmla="*/ 476250 h 1478781"/>
              <a:gd name="connsiteX61" fmla="*/ 4387921 w 5387625"/>
              <a:gd name="connsiteY61" fmla="*/ 514350 h 1478781"/>
              <a:gd name="connsiteX62" fmla="*/ 4416496 w 5387625"/>
              <a:gd name="connsiteY62" fmla="*/ 533400 h 1478781"/>
              <a:gd name="connsiteX63" fmla="*/ 4445071 w 5387625"/>
              <a:gd name="connsiteY63" fmla="*/ 542925 h 1478781"/>
              <a:gd name="connsiteX64" fmla="*/ 4530796 w 5387625"/>
              <a:gd name="connsiteY64" fmla="*/ 600075 h 1478781"/>
              <a:gd name="connsiteX65" fmla="*/ 4559371 w 5387625"/>
              <a:gd name="connsiteY65" fmla="*/ 628650 h 1478781"/>
              <a:gd name="connsiteX66" fmla="*/ 4587946 w 5387625"/>
              <a:gd name="connsiteY66" fmla="*/ 638175 h 1478781"/>
              <a:gd name="connsiteX67" fmla="*/ 4673671 w 5387625"/>
              <a:gd name="connsiteY67" fmla="*/ 695325 h 1478781"/>
              <a:gd name="connsiteX68" fmla="*/ 4702246 w 5387625"/>
              <a:gd name="connsiteY68" fmla="*/ 714375 h 1478781"/>
              <a:gd name="connsiteX69" fmla="*/ 4730821 w 5387625"/>
              <a:gd name="connsiteY69" fmla="*/ 733425 h 1478781"/>
              <a:gd name="connsiteX70" fmla="*/ 4816546 w 5387625"/>
              <a:gd name="connsiteY70" fmla="*/ 809625 h 1478781"/>
              <a:gd name="connsiteX71" fmla="*/ 4845121 w 5387625"/>
              <a:gd name="connsiteY71" fmla="*/ 819150 h 1478781"/>
              <a:gd name="connsiteX72" fmla="*/ 4902271 w 5387625"/>
              <a:gd name="connsiteY72" fmla="*/ 857250 h 1478781"/>
              <a:gd name="connsiteX73" fmla="*/ 4968946 w 5387625"/>
              <a:gd name="connsiteY73" fmla="*/ 876300 h 1478781"/>
              <a:gd name="connsiteX74" fmla="*/ 4997521 w 5387625"/>
              <a:gd name="connsiteY74" fmla="*/ 885825 h 1478781"/>
              <a:gd name="connsiteX75" fmla="*/ 5064196 w 5387625"/>
              <a:gd name="connsiteY75" fmla="*/ 904875 h 1478781"/>
              <a:gd name="connsiteX76" fmla="*/ 5122079 w 5387625"/>
              <a:gd name="connsiteY76" fmla="*/ 976679 h 1478781"/>
              <a:gd name="connsiteX77" fmla="*/ 5232714 w 5387625"/>
              <a:gd name="connsiteY77" fmla="*/ 1044819 h 1478781"/>
              <a:gd name="connsiteX78" fmla="*/ 5349952 w 5387625"/>
              <a:gd name="connsiteY78" fmla="*/ 1153072 h 1478781"/>
              <a:gd name="connsiteX79" fmla="*/ 5387625 w 5387625"/>
              <a:gd name="connsiteY79" fmla="*/ 1262757 h 1478781"/>
              <a:gd name="connsiteX80" fmla="*/ 4847565 w 5387625"/>
              <a:gd name="connsiteY80" fmla="*/ 1478781 h 1478781"/>
              <a:gd name="connsiteX81" fmla="*/ 599093 w 5387625"/>
              <a:gd name="connsiteY81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97071 w 5387625"/>
              <a:gd name="connsiteY19" fmla="*/ 285750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311346 w 5387625"/>
              <a:gd name="connsiteY18" fmla="*/ 304800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225621 w 5387625"/>
              <a:gd name="connsiteY17" fmla="*/ 34290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168471 w 5387625"/>
              <a:gd name="connsiteY16" fmla="*/ 361950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1044646 w 5387625"/>
              <a:gd name="connsiteY14" fmla="*/ 409575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63671 w 5387625"/>
              <a:gd name="connsiteY13" fmla="*/ 428625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58896 w 5387625"/>
              <a:gd name="connsiteY12" fmla="*/ 45720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79398 w 5387625"/>
              <a:gd name="connsiteY7" fmla="*/ 648234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30296 w 5387625"/>
              <a:gd name="connsiteY8" fmla="*/ 571500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44596 w 5387625"/>
              <a:gd name="connsiteY10" fmla="*/ 504825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01746 w 5387625"/>
              <a:gd name="connsiteY11" fmla="*/ 476250 h 1478781"/>
              <a:gd name="connsiteX12" fmla="*/ 739221 w 5387625"/>
              <a:gd name="connsiteY12" fmla="*/ 569570 h 1478781"/>
              <a:gd name="connsiteX13" fmla="*/ 832189 w 5387625"/>
              <a:gd name="connsiteY13" fmla="*/ 585141 h 1478781"/>
              <a:gd name="connsiteX14" fmla="*/ 985618 w 5387625"/>
              <a:gd name="connsiteY14" fmla="*/ 525958 h 1478781"/>
              <a:gd name="connsiteX15" fmla="*/ 1139896 w 5387625"/>
              <a:gd name="connsiteY15" fmla="*/ 381000 h 1478781"/>
              <a:gd name="connsiteX16" fmla="*/ 1058285 w 5387625"/>
              <a:gd name="connsiteY16" fmla="*/ 474321 h 1478781"/>
              <a:gd name="connsiteX17" fmla="*/ 1142981 w 5387625"/>
              <a:gd name="connsiteY17" fmla="*/ 479350 h 1478781"/>
              <a:gd name="connsiteX18" fmla="*/ 1248383 w 5387625"/>
              <a:gd name="connsiteY18" fmla="*/ 437236 h 1478781"/>
              <a:gd name="connsiteX19" fmla="*/ 1314432 w 5387625"/>
              <a:gd name="connsiteY19" fmla="*/ 414173 h 1478781"/>
              <a:gd name="connsiteX20" fmla="*/ 1377752 w 5387625"/>
              <a:gd name="connsiteY20" fmla="*/ 423215 h 1478781"/>
              <a:gd name="connsiteX21" fmla="*/ 1472600 w 5387625"/>
              <a:gd name="connsiteY21" fmla="*/ 417704 h 1478781"/>
              <a:gd name="connsiteX22" fmla="*/ 1591685 w 5387625"/>
              <a:gd name="connsiteY22" fmla="*/ 380086 h 1478781"/>
              <a:gd name="connsiteX23" fmla="*/ 1723604 w 5387625"/>
              <a:gd name="connsiteY23" fmla="*/ 326415 h 1478781"/>
              <a:gd name="connsiteX24" fmla="*/ 1830033 w 5387625"/>
              <a:gd name="connsiteY24" fmla="*/ 295809 h 1478781"/>
              <a:gd name="connsiteX25" fmla="*/ 2082871 w 5387625"/>
              <a:gd name="connsiteY25" fmla="*/ 228600 h 1478781"/>
              <a:gd name="connsiteX26" fmla="*/ 2168596 w 5387625"/>
              <a:gd name="connsiteY26" fmla="*/ 200025 h 1478781"/>
              <a:gd name="connsiteX27" fmla="*/ 2197171 w 5387625"/>
              <a:gd name="connsiteY27" fmla="*/ 190500 h 1478781"/>
              <a:gd name="connsiteX28" fmla="*/ 2225746 w 5387625"/>
              <a:gd name="connsiteY28" fmla="*/ 171450 h 1478781"/>
              <a:gd name="connsiteX29" fmla="*/ 2282896 w 5387625"/>
              <a:gd name="connsiteY29" fmla="*/ 152400 h 1478781"/>
              <a:gd name="connsiteX30" fmla="*/ 2368621 w 5387625"/>
              <a:gd name="connsiteY30" fmla="*/ 114300 h 1478781"/>
              <a:gd name="connsiteX31" fmla="*/ 2711521 w 5387625"/>
              <a:gd name="connsiteY31" fmla="*/ 95250 h 1478781"/>
              <a:gd name="connsiteX32" fmla="*/ 2797246 w 5387625"/>
              <a:gd name="connsiteY32" fmla="*/ 66675 h 1478781"/>
              <a:gd name="connsiteX33" fmla="*/ 2825821 w 5387625"/>
              <a:gd name="connsiteY33" fmla="*/ 57150 h 1478781"/>
              <a:gd name="connsiteX34" fmla="*/ 2854396 w 5387625"/>
              <a:gd name="connsiteY34" fmla="*/ 38100 h 1478781"/>
              <a:gd name="connsiteX35" fmla="*/ 2911546 w 5387625"/>
              <a:gd name="connsiteY35" fmla="*/ 19050 h 1478781"/>
              <a:gd name="connsiteX36" fmla="*/ 2978221 w 5387625"/>
              <a:gd name="connsiteY36" fmla="*/ 0 h 1478781"/>
              <a:gd name="connsiteX37" fmla="*/ 3197296 w 5387625"/>
              <a:gd name="connsiteY37" fmla="*/ 9525 h 1478781"/>
              <a:gd name="connsiteX38" fmla="*/ 3254446 w 5387625"/>
              <a:gd name="connsiteY38" fmla="*/ 28575 h 1478781"/>
              <a:gd name="connsiteX39" fmla="*/ 3292546 w 5387625"/>
              <a:gd name="connsiteY39" fmla="*/ 38100 h 1478781"/>
              <a:gd name="connsiteX40" fmla="*/ 3349696 w 5387625"/>
              <a:gd name="connsiteY40" fmla="*/ 57150 h 1478781"/>
              <a:gd name="connsiteX41" fmla="*/ 3406846 w 5387625"/>
              <a:gd name="connsiteY41" fmla="*/ 76200 h 1478781"/>
              <a:gd name="connsiteX42" fmla="*/ 3435421 w 5387625"/>
              <a:gd name="connsiteY42" fmla="*/ 85725 h 1478781"/>
              <a:gd name="connsiteX43" fmla="*/ 3463996 w 5387625"/>
              <a:gd name="connsiteY43" fmla="*/ 95250 h 1478781"/>
              <a:gd name="connsiteX44" fmla="*/ 3578296 w 5387625"/>
              <a:gd name="connsiteY44" fmla="*/ 104775 h 1478781"/>
              <a:gd name="connsiteX45" fmla="*/ 3635446 w 5387625"/>
              <a:gd name="connsiteY45" fmla="*/ 133350 h 1478781"/>
              <a:gd name="connsiteX46" fmla="*/ 3664021 w 5387625"/>
              <a:gd name="connsiteY46" fmla="*/ 161925 h 1478781"/>
              <a:gd name="connsiteX47" fmla="*/ 3721171 w 5387625"/>
              <a:gd name="connsiteY47" fmla="*/ 200025 h 1478781"/>
              <a:gd name="connsiteX48" fmla="*/ 3749746 w 5387625"/>
              <a:gd name="connsiteY48" fmla="*/ 219075 h 1478781"/>
              <a:gd name="connsiteX49" fmla="*/ 3778321 w 5387625"/>
              <a:gd name="connsiteY49" fmla="*/ 247650 h 1478781"/>
              <a:gd name="connsiteX50" fmla="*/ 3835471 w 5387625"/>
              <a:gd name="connsiteY50" fmla="*/ 266700 h 1478781"/>
              <a:gd name="connsiteX51" fmla="*/ 3892621 w 5387625"/>
              <a:gd name="connsiteY51" fmla="*/ 295275 h 1478781"/>
              <a:gd name="connsiteX52" fmla="*/ 3921196 w 5387625"/>
              <a:gd name="connsiteY52" fmla="*/ 314325 h 1478781"/>
              <a:gd name="connsiteX53" fmla="*/ 3959296 w 5387625"/>
              <a:gd name="connsiteY53" fmla="*/ 323850 h 1478781"/>
              <a:gd name="connsiteX54" fmla="*/ 4102171 w 5387625"/>
              <a:gd name="connsiteY54" fmla="*/ 342900 h 1478781"/>
              <a:gd name="connsiteX55" fmla="*/ 4159321 w 5387625"/>
              <a:gd name="connsiteY55" fmla="*/ 361950 h 1478781"/>
              <a:gd name="connsiteX56" fmla="*/ 4187896 w 5387625"/>
              <a:gd name="connsiteY56" fmla="*/ 371475 h 1478781"/>
              <a:gd name="connsiteX57" fmla="*/ 4245046 w 5387625"/>
              <a:gd name="connsiteY57" fmla="*/ 419100 h 1478781"/>
              <a:gd name="connsiteX58" fmla="*/ 4302196 w 5387625"/>
              <a:gd name="connsiteY58" fmla="*/ 457200 h 1478781"/>
              <a:gd name="connsiteX59" fmla="*/ 4330771 w 5387625"/>
              <a:gd name="connsiteY59" fmla="*/ 476250 h 1478781"/>
              <a:gd name="connsiteX60" fmla="*/ 4387921 w 5387625"/>
              <a:gd name="connsiteY60" fmla="*/ 514350 h 1478781"/>
              <a:gd name="connsiteX61" fmla="*/ 4416496 w 5387625"/>
              <a:gd name="connsiteY61" fmla="*/ 533400 h 1478781"/>
              <a:gd name="connsiteX62" fmla="*/ 4445071 w 5387625"/>
              <a:gd name="connsiteY62" fmla="*/ 542925 h 1478781"/>
              <a:gd name="connsiteX63" fmla="*/ 4530796 w 5387625"/>
              <a:gd name="connsiteY63" fmla="*/ 600075 h 1478781"/>
              <a:gd name="connsiteX64" fmla="*/ 4559371 w 5387625"/>
              <a:gd name="connsiteY64" fmla="*/ 628650 h 1478781"/>
              <a:gd name="connsiteX65" fmla="*/ 4587946 w 5387625"/>
              <a:gd name="connsiteY65" fmla="*/ 638175 h 1478781"/>
              <a:gd name="connsiteX66" fmla="*/ 4673671 w 5387625"/>
              <a:gd name="connsiteY66" fmla="*/ 695325 h 1478781"/>
              <a:gd name="connsiteX67" fmla="*/ 4702246 w 5387625"/>
              <a:gd name="connsiteY67" fmla="*/ 714375 h 1478781"/>
              <a:gd name="connsiteX68" fmla="*/ 4730821 w 5387625"/>
              <a:gd name="connsiteY68" fmla="*/ 733425 h 1478781"/>
              <a:gd name="connsiteX69" fmla="*/ 4816546 w 5387625"/>
              <a:gd name="connsiteY69" fmla="*/ 809625 h 1478781"/>
              <a:gd name="connsiteX70" fmla="*/ 4845121 w 5387625"/>
              <a:gd name="connsiteY70" fmla="*/ 819150 h 1478781"/>
              <a:gd name="connsiteX71" fmla="*/ 4902271 w 5387625"/>
              <a:gd name="connsiteY71" fmla="*/ 857250 h 1478781"/>
              <a:gd name="connsiteX72" fmla="*/ 4968946 w 5387625"/>
              <a:gd name="connsiteY72" fmla="*/ 876300 h 1478781"/>
              <a:gd name="connsiteX73" fmla="*/ 4997521 w 5387625"/>
              <a:gd name="connsiteY73" fmla="*/ 885825 h 1478781"/>
              <a:gd name="connsiteX74" fmla="*/ 5064196 w 5387625"/>
              <a:gd name="connsiteY74" fmla="*/ 904875 h 1478781"/>
              <a:gd name="connsiteX75" fmla="*/ 5122079 w 5387625"/>
              <a:gd name="connsiteY75" fmla="*/ 976679 h 1478781"/>
              <a:gd name="connsiteX76" fmla="*/ 5232714 w 5387625"/>
              <a:gd name="connsiteY76" fmla="*/ 1044819 h 1478781"/>
              <a:gd name="connsiteX77" fmla="*/ 5349952 w 5387625"/>
              <a:gd name="connsiteY77" fmla="*/ 1153072 h 1478781"/>
              <a:gd name="connsiteX78" fmla="*/ 5387625 w 5387625"/>
              <a:gd name="connsiteY78" fmla="*/ 1262757 h 1478781"/>
              <a:gd name="connsiteX79" fmla="*/ 4847565 w 5387625"/>
              <a:gd name="connsiteY79" fmla="*/ 1478781 h 1478781"/>
              <a:gd name="connsiteX80" fmla="*/ 599093 w 5387625"/>
              <a:gd name="connsiteY80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139896 w 5387625"/>
              <a:gd name="connsiteY14" fmla="*/ 381000 h 1478781"/>
              <a:gd name="connsiteX15" fmla="*/ 1058285 w 5387625"/>
              <a:gd name="connsiteY15" fmla="*/ 474321 h 1478781"/>
              <a:gd name="connsiteX16" fmla="*/ 1142981 w 5387625"/>
              <a:gd name="connsiteY16" fmla="*/ 479350 h 1478781"/>
              <a:gd name="connsiteX17" fmla="*/ 1248383 w 5387625"/>
              <a:gd name="connsiteY17" fmla="*/ 437236 h 1478781"/>
              <a:gd name="connsiteX18" fmla="*/ 1314432 w 5387625"/>
              <a:gd name="connsiteY18" fmla="*/ 414173 h 1478781"/>
              <a:gd name="connsiteX19" fmla="*/ 1377752 w 5387625"/>
              <a:gd name="connsiteY19" fmla="*/ 423215 h 1478781"/>
              <a:gd name="connsiteX20" fmla="*/ 1472600 w 5387625"/>
              <a:gd name="connsiteY20" fmla="*/ 417704 h 1478781"/>
              <a:gd name="connsiteX21" fmla="*/ 1591685 w 5387625"/>
              <a:gd name="connsiteY21" fmla="*/ 380086 h 1478781"/>
              <a:gd name="connsiteX22" fmla="*/ 1723604 w 5387625"/>
              <a:gd name="connsiteY22" fmla="*/ 326415 h 1478781"/>
              <a:gd name="connsiteX23" fmla="*/ 1830033 w 5387625"/>
              <a:gd name="connsiteY23" fmla="*/ 295809 h 1478781"/>
              <a:gd name="connsiteX24" fmla="*/ 2082871 w 5387625"/>
              <a:gd name="connsiteY24" fmla="*/ 228600 h 1478781"/>
              <a:gd name="connsiteX25" fmla="*/ 2168596 w 5387625"/>
              <a:gd name="connsiteY25" fmla="*/ 200025 h 1478781"/>
              <a:gd name="connsiteX26" fmla="*/ 2197171 w 5387625"/>
              <a:gd name="connsiteY26" fmla="*/ 190500 h 1478781"/>
              <a:gd name="connsiteX27" fmla="*/ 2225746 w 5387625"/>
              <a:gd name="connsiteY27" fmla="*/ 171450 h 1478781"/>
              <a:gd name="connsiteX28" fmla="*/ 2282896 w 5387625"/>
              <a:gd name="connsiteY28" fmla="*/ 152400 h 1478781"/>
              <a:gd name="connsiteX29" fmla="*/ 2368621 w 5387625"/>
              <a:gd name="connsiteY29" fmla="*/ 114300 h 1478781"/>
              <a:gd name="connsiteX30" fmla="*/ 2711521 w 5387625"/>
              <a:gd name="connsiteY30" fmla="*/ 95250 h 1478781"/>
              <a:gd name="connsiteX31" fmla="*/ 2797246 w 5387625"/>
              <a:gd name="connsiteY31" fmla="*/ 66675 h 1478781"/>
              <a:gd name="connsiteX32" fmla="*/ 2825821 w 5387625"/>
              <a:gd name="connsiteY32" fmla="*/ 57150 h 1478781"/>
              <a:gd name="connsiteX33" fmla="*/ 2854396 w 5387625"/>
              <a:gd name="connsiteY33" fmla="*/ 38100 h 1478781"/>
              <a:gd name="connsiteX34" fmla="*/ 2911546 w 5387625"/>
              <a:gd name="connsiteY34" fmla="*/ 19050 h 1478781"/>
              <a:gd name="connsiteX35" fmla="*/ 2978221 w 5387625"/>
              <a:gd name="connsiteY35" fmla="*/ 0 h 1478781"/>
              <a:gd name="connsiteX36" fmla="*/ 3197296 w 5387625"/>
              <a:gd name="connsiteY36" fmla="*/ 9525 h 1478781"/>
              <a:gd name="connsiteX37" fmla="*/ 3254446 w 5387625"/>
              <a:gd name="connsiteY37" fmla="*/ 28575 h 1478781"/>
              <a:gd name="connsiteX38" fmla="*/ 3292546 w 5387625"/>
              <a:gd name="connsiteY38" fmla="*/ 38100 h 1478781"/>
              <a:gd name="connsiteX39" fmla="*/ 3349696 w 5387625"/>
              <a:gd name="connsiteY39" fmla="*/ 57150 h 1478781"/>
              <a:gd name="connsiteX40" fmla="*/ 3406846 w 5387625"/>
              <a:gd name="connsiteY40" fmla="*/ 76200 h 1478781"/>
              <a:gd name="connsiteX41" fmla="*/ 3435421 w 5387625"/>
              <a:gd name="connsiteY41" fmla="*/ 85725 h 1478781"/>
              <a:gd name="connsiteX42" fmla="*/ 3463996 w 5387625"/>
              <a:gd name="connsiteY42" fmla="*/ 95250 h 1478781"/>
              <a:gd name="connsiteX43" fmla="*/ 3578296 w 5387625"/>
              <a:gd name="connsiteY43" fmla="*/ 104775 h 1478781"/>
              <a:gd name="connsiteX44" fmla="*/ 3635446 w 5387625"/>
              <a:gd name="connsiteY44" fmla="*/ 133350 h 1478781"/>
              <a:gd name="connsiteX45" fmla="*/ 3664021 w 5387625"/>
              <a:gd name="connsiteY45" fmla="*/ 161925 h 1478781"/>
              <a:gd name="connsiteX46" fmla="*/ 3721171 w 5387625"/>
              <a:gd name="connsiteY46" fmla="*/ 200025 h 1478781"/>
              <a:gd name="connsiteX47" fmla="*/ 3749746 w 5387625"/>
              <a:gd name="connsiteY47" fmla="*/ 219075 h 1478781"/>
              <a:gd name="connsiteX48" fmla="*/ 3778321 w 5387625"/>
              <a:gd name="connsiteY48" fmla="*/ 247650 h 1478781"/>
              <a:gd name="connsiteX49" fmla="*/ 3835471 w 5387625"/>
              <a:gd name="connsiteY49" fmla="*/ 266700 h 1478781"/>
              <a:gd name="connsiteX50" fmla="*/ 3892621 w 5387625"/>
              <a:gd name="connsiteY50" fmla="*/ 295275 h 1478781"/>
              <a:gd name="connsiteX51" fmla="*/ 3921196 w 5387625"/>
              <a:gd name="connsiteY51" fmla="*/ 314325 h 1478781"/>
              <a:gd name="connsiteX52" fmla="*/ 3959296 w 5387625"/>
              <a:gd name="connsiteY52" fmla="*/ 323850 h 1478781"/>
              <a:gd name="connsiteX53" fmla="*/ 4102171 w 5387625"/>
              <a:gd name="connsiteY53" fmla="*/ 342900 h 1478781"/>
              <a:gd name="connsiteX54" fmla="*/ 4159321 w 5387625"/>
              <a:gd name="connsiteY54" fmla="*/ 361950 h 1478781"/>
              <a:gd name="connsiteX55" fmla="*/ 4187896 w 5387625"/>
              <a:gd name="connsiteY55" fmla="*/ 371475 h 1478781"/>
              <a:gd name="connsiteX56" fmla="*/ 4245046 w 5387625"/>
              <a:gd name="connsiteY56" fmla="*/ 419100 h 1478781"/>
              <a:gd name="connsiteX57" fmla="*/ 4302196 w 5387625"/>
              <a:gd name="connsiteY57" fmla="*/ 457200 h 1478781"/>
              <a:gd name="connsiteX58" fmla="*/ 4330771 w 5387625"/>
              <a:gd name="connsiteY58" fmla="*/ 476250 h 1478781"/>
              <a:gd name="connsiteX59" fmla="*/ 4387921 w 5387625"/>
              <a:gd name="connsiteY59" fmla="*/ 514350 h 1478781"/>
              <a:gd name="connsiteX60" fmla="*/ 4416496 w 5387625"/>
              <a:gd name="connsiteY60" fmla="*/ 533400 h 1478781"/>
              <a:gd name="connsiteX61" fmla="*/ 4445071 w 5387625"/>
              <a:gd name="connsiteY61" fmla="*/ 542925 h 1478781"/>
              <a:gd name="connsiteX62" fmla="*/ 4530796 w 5387625"/>
              <a:gd name="connsiteY62" fmla="*/ 600075 h 1478781"/>
              <a:gd name="connsiteX63" fmla="*/ 4559371 w 5387625"/>
              <a:gd name="connsiteY63" fmla="*/ 628650 h 1478781"/>
              <a:gd name="connsiteX64" fmla="*/ 4587946 w 5387625"/>
              <a:gd name="connsiteY64" fmla="*/ 638175 h 1478781"/>
              <a:gd name="connsiteX65" fmla="*/ 4673671 w 5387625"/>
              <a:gd name="connsiteY65" fmla="*/ 695325 h 1478781"/>
              <a:gd name="connsiteX66" fmla="*/ 4702246 w 5387625"/>
              <a:gd name="connsiteY66" fmla="*/ 714375 h 1478781"/>
              <a:gd name="connsiteX67" fmla="*/ 4730821 w 5387625"/>
              <a:gd name="connsiteY67" fmla="*/ 733425 h 1478781"/>
              <a:gd name="connsiteX68" fmla="*/ 4816546 w 5387625"/>
              <a:gd name="connsiteY68" fmla="*/ 809625 h 1478781"/>
              <a:gd name="connsiteX69" fmla="*/ 4845121 w 5387625"/>
              <a:gd name="connsiteY69" fmla="*/ 819150 h 1478781"/>
              <a:gd name="connsiteX70" fmla="*/ 4902271 w 5387625"/>
              <a:gd name="connsiteY70" fmla="*/ 857250 h 1478781"/>
              <a:gd name="connsiteX71" fmla="*/ 4968946 w 5387625"/>
              <a:gd name="connsiteY71" fmla="*/ 876300 h 1478781"/>
              <a:gd name="connsiteX72" fmla="*/ 4997521 w 5387625"/>
              <a:gd name="connsiteY72" fmla="*/ 885825 h 1478781"/>
              <a:gd name="connsiteX73" fmla="*/ 5064196 w 5387625"/>
              <a:gd name="connsiteY73" fmla="*/ 904875 h 1478781"/>
              <a:gd name="connsiteX74" fmla="*/ 5122079 w 5387625"/>
              <a:gd name="connsiteY74" fmla="*/ 976679 h 1478781"/>
              <a:gd name="connsiteX75" fmla="*/ 5232714 w 5387625"/>
              <a:gd name="connsiteY75" fmla="*/ 1044819 h 1478781"/>
              <a:gd name="connsiteX76" fmla="*/ 5349952 w 5387625"/>
              <a:gd name="connsiteY76" fmla="*/ 1153072 h 1478781"/>
              <a:gd name="connsiteX77" fmla="*/ 5387625 w 5387625"/>
              <a:gd name="connsiteY77" fmla="*/ 1262757 h 1478781"/>
              <a:gd name="connsiteX78" fmla="*/ 4847565 w 5387625"/>
              <a:gd name="connsiteY78" fmla="*/ 1478781 h 1478781"/>
              <a:gd name="connsiteX79" fmla="*/ 599093 w 5387625"/>
              <a:gd name="connsiteY79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2082871 w 5387625"/>
              <a:gd name="connsiteY23" fmla="*/ 228600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68596 w 5387625"/>
              <a:gd name="connsiteY24" fmla="*/ 200025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368621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82896 w 5387625"/>
              <a:gd name="connsiteY27" fmla="*/ 152400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79350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58285 w 5387625"/>
              <a:gd name="connsiteY14" fmla="*/ 474321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85618 w 5387625"/>
              <a:gd name="connsiteY13" fmla="*/ 525958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32189 w 5387625"/>
              <a:gd name="connsiteY12" fmla="*/ 58514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80013 w 5387625"/>
              <a:gd name="connsiteY10" fmla="*/ 581076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9221 w 5387625"/>
              <a:gd name="connsiteY11" fmla="*/ 569570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16021 w 5387625"/>
              <a:gd name="connsiteY9" fmla="*/ 523875 h 1478781"/>
              <a:gd name="connsiteX10" fmla="*/ 652467 w 5387625"/>
              <a:gd name="connsiteY10" fmla="*/ 749631 h 1478781"/>
              <a:gd name="connsiteX11" fmla="*/ 735286 w 5387625"/>
              <a:gd name="connsiteY11" fmla="*/ 669901 h 1478781"/>
              <a:gd name="connsiteX12" fmla="*/ 840060 w 5387625"/>
              <a:gd name="connsiteY12" fmla="*/ 685471 h 1478781"/>
              <a:gd name="connsiteX13" fmla="*/ 973812 w 5387625"/>
              <a:gd name="connsiteY13" fmla="*/ 578129 h 1478781"/>
              <a:gd name="connsiteX14" fmla="*/ 1066155 w 5387625"/>
              <a:gd name="connsiteY14" fmla="*/ 522480 h 1478781"/>
              <a:gd name="connsiteX15" fmla="*/ 1142981 w 5387625"/>
              <a:gd name="connsiteY15" fmla="*/ 499417 h 1478781"/>
              <a:gd name="connsiteX16" fmla="*/ 1248383 w 5387625"/>
              <a:gd name="connsiteY16" fmla="*/ 437236 h 1478781"/>
              <a:gd name="connsiteX17" fmla="*/ 1314432 w 5387625"/>
              <a:gd name="connsiteY17" fmla="*/ 414173 h 1478781"/>
              <a:gd name="connsiteX18" fmla="*/ 1377752 w 5387625"/>
              <a:gd name="connsiteY18" fmla="*/ 423215 h 1478781"/>
              <a:gd name="connsiteX19" fmla="*/ 1472600 w 5387625"/>
              <a:gd name="connsiteY19" fmla="*/ 417704 h 1478781"/>
              <a:gd name="connsiteX20" fmla="*/ 1591685 w 5387625"/>
              <a:gd name="connsiteY20" fmla="*/ 380086 h 1478781"/>
              <a:gd name="connsiteX21" fmla="*/ 1723604 w 5387625"/>
              <a:gd name="connsiteY21" fmla="*/ 326415 h 1478781"/>
              <a:gd name="connsiteX22" fmla="*/ 1830033 w 5387625"/>
              <a:gd name="connsiteY22" fmla="*/ 295809 h 1478781"/>
              <a:gd name="connsiteX23" fmla="*/ 1988426 w 5387625"/>
              <a:gd name="connsiteY23" fmla="*/ 260706 h 1478781"/>
              <a:gd name="connsiteX24" fmla="*/ 2137114 w 5387625"/>
              <a:gd name="connsiteY24" fmla="*/ 204039 h 1478781"/>
              <a:gd name="connsiteX25" fmla="*/ 2197171 w 5387625"/>
              <a:gd name="connsiteY25" fmla="*/ 190500 h 1478781"/>
              <a:gd name="connsiteX26" fmla="*/ 2225746 w 5387625"/>
              <a:gd name="connsiteY26" fmla="*/ 171450 h 1478781"/>
              <a:gd name="connsiteX27" fmla="*/ 2294702 w 5387625"/>
              <a:gd name="connsiteY27" fmla="*/ 144373 h 1478781"/>
              <a:gd name="connsiteX28" fmla="*/ 2451260 w 5387625"/>
              <a:gd name="connsiteY28" fmla="*/ 114300 h 1478781"/>
              <a:gd name="connsiteX29" fmla="*/ 2711521 w 5387625"/>
              <a:gd name="connsiteY29" fmla="*/ 95250 h 1478781"/>
              <a:gd name="connsiteX30" fmla="*/ 2797246 w 5387625"/>
              <a:gd name="connsiteY30" fmla="*/ 66675 h 1478781"/>
              <a:gd name="connsiteX31" fmla="*/ 2825821 w 5387625"/>
              <a:gd name="connsiteY31" fmla="*/ 57150 h 1478781"/>
              <a:gd name="connsiteX32" fmla="*/ 2854396 w 5387625"/>
              <a:gd name="connsiteY32" fmla="*/ 38100 h 1478781"/>
              <a:gd name="connsiteX33" fmla="*/ 2911546 w 5387625"/>
              <a:gd name="connsiteY33" fmla="*/ 19050 h 1478781"/>
              <a:gd name="connsiteX34" fmla="*/ 2978221 w 5387625"/>
              <a:gd name="connsiteY34" fmla="*/ 0 h 1478781"/>
              <a:gd name="connsiteX35" fmla="*/ 3197296 w 5387625"/>
              <a:gd name="connsiteY35" fmla="*/ 9525 h 1478781"/>
              <a:gd name="connsiteX36" fmla="*/ 3254446 w 5387625"/>
              <a:gd name="connsiteY36" fmla="*/ 28575 h 1478781"/>
              <a:gd name="connsiteX37" fmla="*/ 3292546 w 5387625"/>
              <a:gd name="connsiteY37" fmla="*/ 38100 h 1478781"/>
              <a:gd name="connsiteX38" fmla="*/ 3349696 w 5387625"/>
              <a:gd name="connsiteY38" fmla="*/ 57150 h 1478781"/>
              <a:gd name="connsiteX39" fmla="*/ 3406846 w 5387625"/>
              <a:gd name="connsiteY39" fmla="*/ 76200 h 1478781"/>
              <a:gd name="connsiteX40" fmla="*/ 3435421 w 5387625"/>
              <a:gd name="connsiteY40" fmla="*/ 85725 h 1478781"/>
              <a:gd name="connsiteX41" fmla="*/ 3463996 w 5387625"/>
              <a:gd name="connsiteY41" fmla="*/ 95250 h 1478781"/>
              <a:gd name="connsiteX42" fmla="*/ 3578296 w 5387625"/>
              <a:gd name="connsiteY42" fmla="*/ 104775 h 1478781"/>
              <a:gd name="connsiteX43" fmla="*/ 3635446 w 5387625"/>
              <a:gd name="connsiteY43" fmla="*/ 133350 h 1478781"/>
              <a:gd name="connsiteX44" fmla="*/ 3664021 w 5387625"/>
              <a:gd name="connsiteY44" fmla="*/ 161925 h 1478781"/>
              <a:gd name="connsiteX45" fmla="*/ 3721171 w 5387625"/>
              <a:gd name="connsiteY45" fmla="*/ 200025 h 1478781"/>
              <a:gd name="connsiteX46" fmla="*/ 3749746 w 5387625"/>
              <a:gd name="connsiteY46" fmla="*/ 219075 h 1478781"/>
              <a:gd name="connsiteX47" fmla="*/ 3778321 w 5387625"/>
              <a:gd name="connsiteY47" fmla="*/ 247650 h 1478781"/>
              <a:gd name="connsiteX48" fmla="*/ 3835471 w 5387625"/>
              <a:gd name="connsiteY48" fmla="*/ 266700 h 1478781"/>
              <a:gd name="connsiteX49" fmla="*/ 3892621 w 5387625"/>
              <a:gd name="connsiteY49" fmla="*/ 295275 h 1478781"/>
              <a:gd name="connsiteX50" fmla="*/ 3921196 w 5387625"/>
              <a:gd name="connsiteY50" fmla="*/ 314325 h 1478781"/>
              <a:gd name="connsiteX51" fmla="*/ 3959296 w 5387625"/>
              <a:gd name="connsiteY51" fmla="*/ 323850 h 1478781"/>
              <a:gd name="connsiteX52" fmla="*/ 4102171 w 5387625"/>
              <a:gd name="connsiteY52" fmla="*/ 342900 h 1478781"/>
              <a:gd name="connsiteX53" fmla="*/ 4159321 w 5387625"/>
              <a:gd name="connsiteY53" fmla="*/ 361950 h 1478781"/>
              <a:gd name="connsiteX54" fmla="*/ 4187896 w 5387625"/>
              <a:gd name="connsiteY54" fmla="*/ 371475 h 1478781"/>
              <a:gd name="connsiteX55" fmla="*/ 4245046 w 5387625"/>
              <a:gd name="connsiteY55" fmla="*/ 419100 h 1478781"/>
              <a:gd name="connsiteX56" fmla="*/ 4302196 w 5387625"/>
              <a:gd name="connsiteY56" fmla="*/ 457200 h 1478781"/>
              <a:gd name="connsiteX57" fmla="*/ 4330771 w 5387625"/>
              <a:gd name="connsiteY57" fmla="*/ 476250 h 1478781"/>
              <a:gd name="connsiteX58" fmla="*/ 4387921 w 5387625"/>
              <a:gd name="connsiteY58" fmla="*/ 514350 h 1478781"/>
              <a:gd name="connsiteX59" fmla="*/ 4416496 w 5387625"/>
              <a:gd name="connsiteY59" fmla="*/ 533400 h 1478781"/>
              <a:gd name="connsiteX60" fmla="*/ 4445071 w 5387625"/>
              <a:gd name="connsiteY60" fmla="*/ 542925 h 1478781"/>
              <a:gd name="connsiteX61" fmla="*/ 4530796 w 5387625"/>
              <a:gd name="connsiteY61" fmla="*/ 600075 h 1478781"/>
              <a:gd name="connsiteX62" fmla="*/ 4559371 w 5387625"/>
              <a:gd name="connsiteY62" fmla="*/ 628650 h 1478781"/>
              <a:gd name="connsiteX63" fmla="*/ 4587946 w 5387625"/>
              <a:gd name="connsiteY63" fmla="*/ 638175 h 1478781"/>
              <a:gd name="connsiteX64" fmla="*/ 4673671 w 5387625"/>
              <a:gd name="connsiteY64" fmla="*/ 695325 h 1478781"/>
              <a:gd name="connsiteX65" fmla="*/ 4702246 w 5387625"/>
              <a:gd name="connsiteY65" fmla="*/ 714375 h 1478781"/>
              <a:gd name="connsiteX66" fmla="*/ 4730821 w 5387625"/>
              <a:gd name="connsiteY66" fmla="*/ 733425 h 1478781"/>
              <a:gd name="connsiteX67" fmla="*/ 4816546 w 5387625"/>
              <a:gd name="connsiteY67" fmla="*/ 809625 h 1478781"/>
              <a:gd name="connsiteX68" fmla="*/ 4845121 w 5387625"/>
              <a:gd name="connsiteY68" fmla="*/ 819150 h 1478781"/>
              <a:gd name="connsiteX69" fmla="*/ 4902271 w 5387625"/>
              <a:gd name="connsiteY69" fmla="*/ 857250 h 1478781"/>
              <a:gd name="connsiteX70" fmla="*/ 4968946 w 5387625"/>
              <a:gd name="connsiteY70" fmla="*/ 876300 h 1478781"/>
              <a:gd name="connsiteX71" fmla="*/ 4997521 w 5387625"/>
              <a:gd name="connsiteY71" fmla="*/ 885825 h 1478781"/>
              <a:gd name="connsiteX72" fmla="*/ 5064196 w 5387625"/>
              <a:gd name="connsiteY72" fmla="*/ 904875 h 1478781"/>
              <a:gd name="connsiteX73" fmla="*/ 5122079 w 5387625"/>
              <a:gd name="connsiteY73" fmla="*/ 976679 h 1478781"/>
              <a:gd name="connsiteX74" fmla="*/ 5232714 w 5387625"/>
              <a:gd name="connsiteY74" fmla="*/ 1044819 h 1478781"/>
              <a:gd name="connsiteX75" fmla="*/ 5349952 w 5387625"/>
              <a:gd name="connsiteY75" fmla="*/ 1153072 h 1478781"/>
              <a:gd name="connsiteX76" fmla="*/ 5387625 w 5387625"/>
              <a:gd name="connsiteY76" fmla="*/ 1262757 h 1478781"/>
              <a:gd name="connsiteX77" fmla="*/ 4847565 w 5387625"/>
              <a:gd name="connsiteY77" fmla="*/ 1478781 h 1478781"/>
              <a:gd name="connsiteX78" fmla="*/ 599093 w 5387625"/>
              <a:gd name="connsiteY78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605065 w 5387625"/>
              <a:gd name="connsiteY8" fmla="*/ 619659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599093 w 5387625"/>
              <a:gd name="connsiteY0" fmla="*/ 1478781 h 1478781"/>
              <a:gd name="connsiteX1" fmla="*/ 0 w 5387625"/>
              <a:gd name="connsiteY1" fmla="*/ 1273204 h 1478781"/>
              <a:gd name="connsiteX2" fmla="*/ 111364 w 5387625"/>
              <a:gd name="connsiteY2" fmla="*/ 1099567 h 1478781"/>
              <a:gd name="connsiteX3" fmla="*/ 172741 w 5387625"/>
              <a:gd name="connsiteY3" fmla="*/ 923453 h 1478781"/>
              <a:gd name="connsiteX4" fmla="*/ 347065 w 5387625"/>
              <a:gd name="connsiteY4" fmla="*/ 722697 h 1478781"/>
              <a:gd name="connsiteX5" fmla="*/ 438578 w 5387625"/>
              <a:gd name="connsiteY5" fmla="*/ 703885 h 1478781"/>
              <a:gd name="connsiteX6" fmla="*/ 415996 w 5387625"/>
              <a:gd name="connsiteY6" fmla="*/ 638175 h 1478781"/>
              <a:gd name="connsiteX7" fmla="*/ 528241 w 5387625"/>
              <a:gd name="connsiteY7" fmla="*/ 668299 h 1478781"/>
              <a:gd name="connsiteX8" fmla="*/ 577519 w 5387625"/>
              <a:gd name="connsiteY8" fmla="*/ 756108 h 1478781"/>
              <a:gd name="connsiteX9" fmla="*/ 652467 w 5387625"/>
              <a:gd name="connsiteY9" fmla="*/ 749631 h 1478781"/>
              <a:gd name="connsiteX10" fmla="*/ 735286 w 5387625"/>
              <a:gd name="connsiteY10" fmla="*/ 669901 h 1478781"/>
              <a:gd name="connsiteX11" fmla="*/ 840060 w 5387625"/>
              <a:gd name="connsiteY11" fmla="*/ 685471 h 1478781"/>
              <a:gd name="connsiteX12" fmla="*/ 973812 w 5387625"/>
              <a:gd name="connsiteY12" fmla="*/ 578129 h 1478781"/>
              <a:gd name="connsiteX13" fmla="*/ 1066155 w 5387625"/>
              <a:gd name="connsiteY13" fmla="*/ 522480 h 1478781"/>
              <a:gd name="connsiteX14" fmla="*/ 1142981 w 5387625"/>
              <a:gd name="connsiteY14" fmla="*/ 499417 h 1478781"/>
              <a:gd name="connsiteX15" fmla="*/ 1248383 w 5387625"/>
              <a:gd name="connsiteY15" fmla="*/ 437236 h 1478781"/>
              <a:gd name="connsiteX16" fmla="*/ 1314432 w 5387625"/>
              <a:gd name="connsiteY16" fmla="*/ 414173 h 1478781"/>
              <a:gd name="connsiteX17" fmla="*/ 1377752 w 5387625"/>
              <a:gd name="connsiteY17" fmla="*/ 423215 h 1478781"/>
              <a:gd name="connsiteX18" fmla="*/ 1472600 w 5387625"/>
              <a:gd name="connsiteY18" fmla="*/ 417704 h 1478781"/>
              <a:gd name="connsiteX19" fmla="*/ 1591685 w 5387625"/>
              <a:gd name="connsiteY19" fmla="*/ 380086 h 1478781"/>
              <a:gd name="connsiteX20" fmla="*/ 1723604 w 5387625"/>
              <a:gd name="connsiteY20" fmla="*/ 326415 h 1478781"/>
              <a:gd name="connsiteX21" fmla="*/ 1830033 w 5387625"/>
              <a:gd name="connsiteY21" fmla="*/ 295809 h 1478781"/>
              <a:gd name="connsiteX22" fmla="*/ 1988426 w 5387625"/>
              <a:gd name="connsiteY22" fmla="*/ 260706 h 1478781"/>
              <a:gd name="connsiteX23" fmla="*/ 2137114 w 5387625"/>
              <a:gd name="connsiteY23" fmla="*/ 204039 h 1478781"/>
              <a:gd name="connsiteX24" fmla="*/ 2197171 w 5387625"/>
              <a:gd name="connsiteY24" fmla="*/ 190500 h 1478781"/>
              <a:gd name="connsiteX25" fmla="*/ 2225746 w 5387625"/>
              <a:gd name="connsiteY25" fmla="*/ 171450 h 1478781"/>
              <a:gd name="connsiteX26" fmla="*/ 2294702 w 5387625"/>
              <a:gd name="connsiteY26" fmla="*/ 144373 h 1478781"/>
              <a:gd name="connsiteX27" fmla="*/ 2451260 w 5387625"/>
              <a:gd name="connsiteY27" fmla="*/ 114300 h 1478781"/>
              <a:gd name="connsiteX28" fmla="*/ 2711521 w 5387625"/>
              <a:gd name="connsiteY28" fmla="*/ 95250 h 1478781"/>
              <a:gd name="connsiteX29" fmla="*/ 2797246 w 5387625"/>
              <a:gd name="connsiteY29" fmla="*/ 66675 h 1478781"/>
              <a:gd name="connsiteX30" fmla="*/ 2825821 w 5387625"/>
              <a:gd name="connsiteY30" fmla="*/ 57150 h 1478781"/>
              <a:gd name="connsiteX31" fmla="*/ 2854396 w 5387625"/>
              <a:gd name="connsiteY31" fmla="*/ 38100 h 1478781"/>
              <a:gd name="connsiteX32" fmla="*/ 2911546 w 5387625"/>
              <a:gd name="connsiteY32" fmla="*/ 19050 h 1478781"/>
              <a:gd name="connsiteX33" fmla="*/ 2978221 w 5387625"/>
              <a:gd name="connsiteY33" fmla="*/ 0 h 1478781"/>
              <a:gd name="connsiteX34" fmla="*/ 3197296 w 5387625"/>
              <a:gd name="connsiteY34" fmla="*/ 9525 h 1478781"/>
              <a:gd name="connsiteX35" fmla="*/ 3254446 w 5387625"/>
              <a:gd name="connsiteY35" fmla="*/ 28575 h 1478781"/>
              <a:gd name="connsiteX36" fmla="*/ 3292546 w 5387625"/>
              <a:gd name="connsiteY36" fmla="*/ 38100 h 1478781"/>
              <a:gd name="connsiteX37" fmla="*/ 3349696 w 5387625"/>
              <a:gd name="connsiteY37" fmla="*/ 57150 h 1478781"/>
              <a:gd name="connsiteX38" fmla="*/ 3406846 w 5387625"/>
              <a:gd name="connsiteY38" fmla="*/ 76200 h 1478781"/>
              <a:gd name="connsiteX39" fmla="*/ 3435421 w 5387625"/>
              <a:gd name="connsiteY39" fmla="*/ 85725 h 1478781"/>
              <a:gd name="connsiteX40" fmla="*/ 3463996 w 5387625"/>
              <a:gd name="connsiteY40" fmla="*/ 95250 h 1478781"/>
              <a:gd name="connsiteX41" fmla="*/ 3578296 w 5387625"/>
              <a:gd name="connsiteY41" fmla="*/ 104775 h 1478781"/>
              <a:gd name="connsiteX42" fmla="*/ 3635446 w 5387625"/>
              <a:gd name="connsiteY42" fmla="*/ 133350 h 1478781"/>
              <a:gd name="connsiteX43" fmla="*/ 3664021 w 5387625"/>
              <a:gd name="connsiteY43" fmla="*/ 161925 h 1478781"/>
              <a:gd name="connsiteX44" fmla="*/ 3721171 w 5387625"/>
              <a:gd name="connsiteY44" fmla="*/ 200025 h 1478781"/>
              <a:gd name="connsiteX45" fmla="*/ 3749746 w 5387625"/>
              <a:gd name="connsiteY45" fmla="*/ 219075 h 1478781"/>
              <a:gd name="connsiteX46" fmla="*/ 3778321 w 5387625"/>
              <a:gd name="connsiteY46" fmla="*/ 247650 h 1478781"/>
              <a:gd name="connsiteX47" fmla="*/ 3835471 w 5387625"/>
              <a:gd name="connsiteY47" fmla="*/ 266700 h 1478781"/>
              <a:gd name="connsiteX48" fmla="*/ 3892621 w 5387625"/>
              <a:gd name="connsiteY48" fmla="*/ 295275 h 1478781"/>
              <a:gd name="connsiteX49" fmla="*/ 3921196 w 5387625"/>
              <a:gd name="connsiteY49" fmla="*/ 314325 h 1478781"/>
              <a:gd name="connsiteX50" fmla="*/ 3959296 w 5387625"/>
              <a:gd name="connsiteY50" fmla="*/ 323850 h 1478781"/>
              <a:gd name="connsiteX51" fmla="*/ 4102171 w 5387625"/>
              <a:gd name="connsiteY51" fmla="*/ 342900 h 1478781"/>
              <a:gd name="connsiteX52" fmla="*/ 4159321 w 5387625"/>
              <a:gd name="connsiteY52" fmla="*/ 361950 h 1478781"/>
              <a:gd name="connsiteX53" fmla="*/ 4187896 w 5387625"/>
              <a:gd name="connsiteY53" fmla="*/ 371475 h 1478781"/>
              <a:gd name="connsiteX54" fmla="*/ 4245046 w 5387625"/>
              <a:gd name="connsiteY54" fmla="*/ 419100 h 1478781"/>
              <a:gd name="connsiteX55" fmla="*/ 4302196 w 5387625"/>
              <a:gd name="connsiteY55" fmla="*/ 457200 h 1478781"/>
              <a:gd name="connsiteX56" fmla="*/ 4330771 w 5387625"/>
              <a:gd name="connsiteY56" fmla="*/ 476250 h 1478781"/>
              <a:gd name="connsiteX57" fmla="*/ 4387921 w 5387625"/>
              <a:gd name="connsiteY57" fmla="*/ 514350 h 1478781"/>
              <a:gd name="connsiteX58" fmla="*/ 4416496 w 5387625"/>
              <a:gd name="connsiteY58" fmla="*/ 533400 h 1478781"/>
              <a:gd name="connsiteX59" fmla="*/ 4445071 w 5387625"/>
              <a:gd name="connsiteY59" fmla="*/ 542925 h 1478781"/>
              <a:gd name="connsiteX60" fmla="*/ 4530796 w 5387625"/>
              <a:gd name="connsiteY60" fmla="*/ 600075 h 1478781"/>
              <a:gd name="connsiteX61" fmla="*/ 4559371 w 5387625"/>
              <a:gd name="connsiteY61" fmla="*/ 628650 h 1478781"/>
              <a:gd name="connsiteX62" fmla="*/ 4587946 w 5387625"/>
              <a:gd name="connsiteY62" fmla="*/ 638175 h 1478781"/>
              <a:gd name="connsiteX63" fmla="*/ 4673671 w 5387625"/>
              <a:gd name="connsiteY63" fmla="*/ 695325 h 1478781"/>
              <a:gd name="connsiteX64" fmla="*/ 4702246 w 5387625"/>
              <a:gd name="connsiteY64" fmla="*/ 714375 h 1478781"/>
              <a:gd name="connsiteX65" fmla="*/ 4730821 w 5387625"/>
              <a:gd name="connsiteY65" fmla="*/ 733425 h 1478781"/>
              <a:gd name="connsiteX66" fmla="*/ 4816546 w 5387625"/>
              <a:gd name="connsiteY66" fmla="*/ 809625 h 1478781"/>
              <a:gd name="connsiteX67" fmla="*/ 4845121 w 5387625"/>
              <a:gd name="connsiteY67" fmla="*/ 819150 h 1478781"/>
              <a:gd name="connsiteX68" fmla="*/ 4902271 w 5387625"/>
              <a:gd name="connsiteY68" fmla="*/ 857250 h 1478781"/>
              <a:gd name="connsiteX69" fmla="*/ 4968946 w 5387625"/>
              <a:gd name="connsiteY69" fmla="*/ 876300 h 1478781"/>
              <a:gd name="connsiteX70" fmla="*/ 4997521 w 5387625"/>
              <a:gd name="connsiteY70" fmla="*/ 885825 h 1478781"/>
              <a:gd name="connsiteX71" fmla="*/ 5064196 w 5387625"/>
              <a:gd name="connsiteY71" fmla="*/ 904875 h 1478781"/>
              <a:gd name="connsiteX72" fmla="*/ 5122079 w 5387625"/>
              <a:gd name="connsiteY72" fmla="*/ 976679 h 1478781"/>
              <a:gd name="connsiteX73" fmla="*/ 5232714 w 5387625"/>
              <a:gd name="connsiteY73" fmla="*/ 1044819 h 1478781"/>
              <a:gd name="connsiteX74" fmla="*/ 5349952 w 5387625"/>
              <a:gd name="connsiteY74" fmla="*/ 1153072 h 1478781"/>
              <a:gd name="connsiteX75" fmla="*/ 5387625 w 5387625"/>
              <a:gd name="connsiteY75" fmla="*/ 1262757 h 1478781"/>
              <a:gd name="connsiteX76" fmla="*/ 4847565 w 5387625"/>
              <a:gd name="connsiteY76" fmla="*/ 1478781 h 1478781"/>
              <a:gd name="connsiteX77" fmla="*/ 599093 w 5387625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142846 w 5419107"/>
              <a:gd name="connsiteY2" fmla="*/ 1099567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923453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630575 w 5419107"/>
              <a:gd name="connsiteY0" fmla="*/ 1478781 h 1478781"/>
              <a:gd name="connsiteX1" fmla="*/ 0 w 5419107"/>
              <a:gd name="connsiteY1" fmla="*/ 1317349 h 1478781"/>
              <a:gd name="connsiteX2" fmla="*/ 83817 w 5419107"/>
              <a:gd name="connsiteY2" fmla="*/ 1143713 h 1478781"/>
              <a:gd name="connsiteX3" fmla="*/ 204223 w 5419107"/>
              <a:gd name="connsiteY3" fmla="*/ 1007731 h 1478781"/>
              <a:gd name="connsiteX4" fmla="*/ 378547 w 5419107"/>
              <a:gd name="connsiteY4" fmla="*/ 722697 h 1478781"/>
              <a:gd name="connsiteX5" fmla="*/ 470060 w 5419107"/>
              <a:gd name="connsiteY5" fmla="*/ 703885 h 1478781"/>
              <a:gd name="connsiteX6" fmla="*/ 447478 w 5419107"/>
              <a:gd name="connsiteY6" fmla="*/ 638175 h 1478781"/>
              <a:gd name="connsiteX7" fmla="*/ 559723 w 5419107"/>
              <a:gd name="connsiteY7" fmla="*/ 668299 h 1478781"/>
              <a:gd name="connsiteX8" fmla="*/ 609001 w 5419107"/>
              <a:gd name="connsiteY8" fmla="*/ 756108 h 1478781"/>
              <a:gd name="connsiteX9" fmla="*/ 683949 w 5419107"/>
              <a:gd name="connsiteY9" fmla="*/ 749631 h 1478781"/>
              <a:gd name="connsiteX10" fmla="*/ 766768 w 5419107"/>
              <a:gd name="connsiteY10" fmla="*/ 669901 h 1478781"/>
              <a:gd name="connsiteX11" fmla="*/ 871542 w 5419107"/>
              <a:gd name="connsiteY11" fmla="*/ 685471 h 1478781"/>
              <a:gd name="connsiteX12" fmla="*/ 1005294 w 5419107"/>
              <a:gd name="connsiteY12" fmla="*/ 578129 h 1478781"/>
              <a:gd name="connsiteX13" fmla="*/ 1097637 w 5419107"/>
              <a:gd name="connsiteY13" fmla="*/ 522480 h 1478781"/>
              <a:gd name="connsiteX14" fmla="*/ 1174463 w 5419107"/>
              <a:gd name="connsiteY14" fmla="*/ 499417 h 1478781"/>
              <a:gd name="connsiteX15" fmla="*/ 1279865 w 5419107"/>
              <a:gd name="connsiteY15" fmla="*/ 437236 h 1478781"/>
              <a:gd name="connsiteX16" fmla="*/ 1345914 w 5419107"/>
              <a:gd name="connsiteY16" fmla="*/ 414173 h 1478781"/>
              <a:gd name="connsiteX17" fmla="*/ 1409234 w 5419107"/>
              <a:gd name="connsiteY17" fmla="*/ 423215 h 1478781"/>
              <a:gd name="connsiteX18" fmla="*/ 1504082 w 5419107"/>
              <a:gd name="connsiteY18" fmla="*/ 417704 h 1478781"/>
              <a:gd name="connsiteX19" fmla="*/ 1623167 w 5419107"/>
              <a:gd name="connsiteY19" fmla="*/ 380086 h 1478781"/>
              <a:gd name="connsiteX20" fmla="*/ 1755086 w 5419107"/>
              <a:gd name="connsiteY20" fmla="*/ 326415 h 1478781"/>
              <a:gd name="connsiteX21" fmla="*/ 1861515 w 5419107"/>
              <a:gd name="connsiteY21" fmla="*/ 295809 h 1478781"/>
              <a:gd name="connsiteX22" fmla="*/ 2019908 w 5419107"/>
              <a:gd name="connsiteY22" fmla="*/ 260706 h 1478781"/>
              <a:gd name="connsiteX23" fmla="*/ 2168596 w 5419107"/>
              <a:gd name="connsiteY23" fmla="*/ 204039 h 1478781"/>
              <a:gd name="connsiteX24" fmla="*/ 2228653 w 5419107"/>
              <a:gd name="connsiteY24" fmla="*/ 190500 h 1478781"/>
              <a:gd name="connsiteX25" fmla="*/ 2257228 w 5419107"/>
              <a:gd name="connsiteY25" fmla="*/ 171450 h 1478781"/>
              <a:gd name="connsiteX26" fmla="*/ 2326184 w 5419107"/>
              <a:gd name="connsiteY26" fmla="*/ 144373 h 1478781"/>
              <a:gd name="connsiteX27" fmla="*/ 2482742 w 5419107"/>
              <a:gd name="connsiteY27" fmla="*/ 114300 h 1478781"/>
              <a:gd name="connsiteX28" fmla="*/ 2743003 w 5419107"/>
              <a:gd name="connsiteY28" fmla="*/ 95250 h 1478781"/>
              <a:gd name="connsiteX29" fmla="*/ 2828728 w 5419107"/>
              <a:gd name="connsiteY29" fmla="*/ 66675 h 1478781"/>
              <a:gd name="connsiteX30" fmla="*/ 2857303 w 5419107"/>
              <a:gd name="connsiteY30" fmla="*/ 57150 h 1478781"/>
              <a:gd name="connsiteX31" fmla="*/ 2885878 w 5419107"/>
              <a:gd name="connsiteY31" fmla="*/ 38100 h 1478781"/>
              <a:gd name="connsiteX32" fmla="*/ 2943028 w 5419107"/>
              <a:gd name="connsiteY32" fmla="*/ 19050 h 1478781"/>
              <a:gd name="connsiteX33" fmla="*/ 3009703 w 5419107"/>
              <a:gd name="connsiteY33" fmla="*/ 0 h 1478781"/>
              <a:gd name="connsiteX34" fmla="*/ 3228778 w 5419107"/>
              <a:gd name="connsiteY34" fmla="*/ 9525 h 1478781"/>
              <a:gd name="connsiteX35" fmla="*/ 3285928 w 5419107"/>
              <a:gd name="connsiteY35" fmla="*/ 28575 h 1478781"/>
              <a:gd name="connsiteX36" fmla="*/ 3324028 w 5419107"/>
              <a:gd name="connsiteY36" fmla="*/ 38100 h 1478781"/>
              <a:gd name="connsiteX37" fmla="*/ 3381178 w 5419107"/>
              <a:gd name="connsiteY37" fmla="*/ 57150 h 1478781"/>
              <a:gd name="connsiteX38" fmla="*/ 3438328 w 5419107"/>
              <a:gd name="connsiteY38" fmla="*/ 76200 h 1478781"/>
              <a:gd name="connsiteX39" fmla="*/ 3466903 w 5419107"/>
              <a:gd name="connsiteY39" fmla="*/ 85725 h 1478781"/>
              <a:gd name="connsiteX40" fmla="*/ 3495478 w 5419107"/>
              <a:gd name="connsiteY40" fmla="*/ 95250 h 1478781"/>
              <a:gd name="connsiteX41" fmla="*/ 3609778 w 5419107"/>
              <a:gd name="connsiteY41" fmla="*/ 104775 h 1478781"/>
              <a:gd name="connsiteX42" fmla="*/ 3666928 w 5419107"/>
              <a:gd name="connsiteY42" fmla="*/ 133350 h 1478781"/>
              <a:gd name="connsiteX43" fmla="*/ 3695503 w 5419107"/>
              <a:gd name="connsiteY43" fmla="*/ 161925 h 1478781"/>
              <a:gd name="connsiteX44" fmla="*/ 3752653 w 5419107"/>
              <a:gd name="connsiteY44" fmla="*/ 200025 h 1478781"/>
              <a:gd name="connsiteX45" fmla="*/ 3781228 w 5419107"/>
              <a:gd name="connsiteY45" fmla="*/ 219075 h 1478781"/>
              <a:gd name="connsiteX46" fmla="*/ 3809803 w 5419107"/>
              <a:gd name="connsiteY46" fmla="*/ 247650 h 1478781"/>
              <a:gd name="connsiteX47" fmla="*/ 3866953 w 5419107"/>
              <a:gd name="connsiteY47" fmla="*/ 266700 h 1478781"/>
              <a:gd name="connsiteX48" fmla="*/ 3924103 w 5419107"/>
              <a:gd name="connsiteY48" fmla="*/ 295275 h 1478781"/>
              <a:gd name="connsiteX49" fmla="*/ 3952678 w 5419107"/>
              <a:gd name="connsiteY49" fmla="*/ 314325 h 1478781"/>
              <a:gd name="connsiteX50" fmla="*/ 3990778 w 5419107"/>
              <a:gd name="connsiteY50" fmla="*/ 323850 h 1478781"/>
              <a:gd name="connsiteX51" fmla="*/ 4133653 w 5419107"/>
              <a:gd name="connsiteY51" fmla="*/ 342900 h 1478781"/>
              <a:gd name="connsiteX52" fmla="*/ 4190803 w 5419107"/>
              <a:gd name="connsiteY52" fmla="*/ 361950 h 1478781"/>
              <a:gd name="connsiteX53" fmla="*/ 4219378 w 5419107"/>
              <a:gd name="connsiteY53" fmla="*/ 371475 h 1478781"/>
              <a:gd name="connsiteX54" fmla="*/ 4276528 w 5419107"/>
              <a:gd name="connsiteY54" fmla="*/ 419100 h 1478781"/>
              <a:gd name="connsiteX55" fmla="*/ 4333678 w 5419107"/>
              <a:gd name="connsiteY55" fmla="*/ 457200 h 1478781"/>
              <a:gd name="connsiteX56" fmla="*/ 4362253 w 5419107"/>
              <a:gd name="connsiteY56" fmla="*/ 476250 h 1478781"/>
              <a:gd name="connsiteX57" fmla="*/ 4419403 w 5419107"/>
              <a:gd name="connsiteY57" fmla="*/ 514350 h 1478781"/>
              <a:gd name="connsiteX58" fmla="*/ 4447978 w 5419107"/>
              <a:gd name="connsiteY58" fmla="*/ 533400 h 1478781"/>
              <a:gd name="connsiteX59" fmla="*/ 4476553 w 5419107"/>
              <a:gd name="connsiteY59" fmla="*/ 542925 h 1478781"/>
              <a:gd name="connsiteX60" fmla="*/ 4562278 w 5419107"/>
              <a:gd name="connsiteY60" fmla="*/ 600075 h 1478781"/>
              <a:gd name="connsiteX61" fmla="*/ 4590853 w 5419107"/>
              <a:gd name="connsiteY61" fmla="*/ 628650 h 1478781"/>
              <a:gd name="connsiteX62" fmla="*/ 4619428 w 5419107"/>
              <a:gd name="connsiteY62" fmla="*/ 638175 h 1478781"/>
              <a:gd name="connsiteX63" fmla="*/ 4705153 w 5419107"/>
              <a:gd name="connsiteY63" fmla="*/ 695325 h 1478781"/>
              <a:gd name="connsiteX64" fmla="*/ 4733728 w 5419107"/>
              <a:gd name="connsiteY64" fmla="*/ 714375 h 1478781"/>
              <a:gd name="connsiteX65" fmla="*/ 4762303 w 5419107"/>
              <a:gd name="connsiteY65" fmla="*/ 733425 h 1478781"/>
              <a:gd name="connsiteX66" fmla="*/ 4848028 w 5419107"/>
              <a:gd name="connsiteY66" fmla="*/ 809625 h 1478781"/>
              <a:gd name="connsiteX67" fmla="*/ 4876603 w 5419107"/>
              <a:gd name="connsiteY67" fmla="*/ 819150 h 1478781"/>
              <a:gd name="connsiteX68" fmla="*/ 4933753 w 5419107"/>
              <a:gd name="connsiteY68" fmla="*/ 857250 h 1478781"/>
              <a:gd name="connsiteX69" fmla="*/ 5000428 w 5419107"/>
              <a:gd name="connsiteY69" fmla="*/ 876300 h 1478781"/>
              <a:gd name="connsiteX70" fmla="*/ 5029003 w 5419107"/>
              <a:gd name="connsiteY70" fmla="*/ 885825 h 1478781"/>
              <a:gd name="connsiteX71" fmla="*/ 5095678 w 5419107"/>
              <a:gd name="connsiteY71" fmla="*/ 904875 h 1478781"/>
              <a:gd name="connsiteX72" fmla="*/ 5153561 w 5419107"/>
              <a:gd name="connsiteY72" fmla="*/ 976679 h 1478781"/>
              <a:gd name="connsiteX73" fmla="*/ 5264196 w 5419107"/>
              <a:gd name="connsiteY73" fmla="*/ 1044819 h 1478781"/>
              <a:gd name="connsiteX74" fmla="*/ 5381434 w 5419107"/>
              <a:gd name="connsiteY74" fmla="*/ 1153072 h 1478781"/>
              <a:gd name="connsiteX75" fmla="*/ 5419107 w 5419107"/>
              <a:gd name="connsiteY75" fmla="*/ 1262757 h 1478781"/>
              <a:gd name="connsiteX76" fmla="*/ 4879047 w 5419107"/>
              <a:gd name="connsiteY76" fmla="*/ 1478781 h 1478781"/>
              <a:gd name="connsiteX77" fmla="*/ 630575 w 541910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82197 w 5517487"/>
              <a:gd name="connsiteY2" fmla="*/ 1143713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302603 w 5517487"/>
              <a:gd name="connsiteY3" fmla="*/ 1007731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76927 w 5517487"/>
              <a:gd name="connsiteY4" fmla="*/ 722697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68440 w 5517487"/>
              <a:gd name="connsiteY5" fmla="*/ 703885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457250 w 5517487"/>
              <a:gd name="connsiteY4" fmla="*/ 939411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71121 w 5517487"/>
              <a:gd name="connsiteY3" fmla="*/ 1051876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95987 w 5517487"/>
              <a:gd name="connsiteY5" fmla="*/ 836322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545858 w 5517487"/>
              <a:gd name="connsiteY6" fmla="*/ 638175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969922 w 5517487"/>
              <a:gd name="connsiteY11" fmla="*/ 685471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865148 w 5517487"/>
              <a:gd name="connsiteY10" fmla="*/ 669901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658103 w 5517487"/>
              <a:gd name="connsiteY7" fmla="*/ 668299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529089 w 5517487"/>
              <a:gd name="connsiteY5" fmla="*/ 908560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628498 w 5517487"/>
              <a:gd name="connsiteY6" fmla="*/ 842850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5325 w 5517487"/>
              <a:gd name="connsiteY7" fmla="*/ 864948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782329 w 5517487"/>
              <a:gd name="connsiteY9" fmla="*/ 749631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16307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28951 w 5517487"/>
              <a:gd name="connsiteY11" fmla="*/ 66941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707381 w 5517487"/>
              <a:gd name="connsiteY8" fmla="*/ 756108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9260 w 5517487"/>
              <a:gd name="connsiteY7" fmla="*/ 836855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886996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73996 w 5517487"/>
              <a:gd name="connsiteY5" fmla="*/ 944679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54935 w 5517487"/>
              <a:gd name="connsiteY4" fmla="*/ 1003623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19963 w 5517487"/>
              <a:gd name="connsiteY3" fmla="*/ 1083982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123170 w 5517487"/>
              <a:gd name="connsiteY2" fmla="*/ 1179831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701390 w 5517487"/>
              <a:gd name="connsiteY7" fmla="*/ 885013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49228 w 5517487"/>
              <a:gd name="connsiteY9" fmla="*/ 761670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43854 w 5517487"/>
              <a:gd name="connsiteY10" fmla="*/ 710034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4 w 5517487"/>
              <a:gd name="connsiteY12" fmla="*/ 57812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272843 w 5517487"/>
              <a:gd name="connsiteY14" fmla="*/ 499417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02462 w 5517487"/>
              <a:gd name="connsiteY18" fmla="*/ 417704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21547 w 5517487"/>
              <a:gd name="connsiteY19" fmla="*/ 380086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4294 w 5517487"/>
              <a:gd name="connsiteY16" fmla="*/ 414173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78245 w 5517487"/>
              <a:gd name="connsiteY15" fmla="*/ 437236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39742 w 5517487"/>
              <a:gd name="connsiteY14" fmla="*/ 49540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8288 w 5517487"/>
              <a:gd name="connsiteY22" fmla="*/ 260706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9895 w 5517487"/>
              <a:gd name="connsiteY21" fmla="*/ 295809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53466 w 5517487"/>
              <a:gd name="connsiteY20" fmla="*/ 326415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23215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0359 w 5517487"/>
              <a:gd name="connsiteY16" fmla="*/ 434240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90051 w 5517487"/>
              <a:gd name="connsiteY15" fmla="*/ 453289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6017 w 5517487"/>
              <a:gd name="connsiteY13" fmla="*/ 522480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9091 w 5517487"/>
              <a:gd name="connsiteY12" fmla="*/ 590169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35157 w 5517487"/>
              <a:gd name="connsiteY12" fmla="*/ 594182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98947 w 5517487"/>
              <a:gd name="connsiteY10" fmla="*/ 718061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5737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07614 w 5517487"/>
              <a:gd name="connsiteY17" fmla="*/ 43926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54306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8246 w 5517487"/>
              <a:gd name="connsiteY15" fmla="*/ 47736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308261 w 5517487"/>
              <a:gd name="connsiteY14" fmla="*/ 507443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37878 w 5517487"/>
              <a:gd name="connsiteY18" fmla="*/ 421718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3031 w 5517487"/>
              <a:gd name="connsiteY17" fmla="*/ 451308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46966 w 5517487"/>
              <a:gd name="connsiteY17" fmla="*/ 503479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70577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964099 w 5517487"/>
              <a:gd name="connsiteY17" fmla="*/ 523544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90253 w 5517487"/>
              <a:gd name="connsiteY17" fmla="*/ 455320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54837 w 5517487"/>
              <a:gd name="connsiteY17" fmla="*/ 431241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35160 w 5517487"/>
              <a:gd name="connsiteY17" fmla="*/ 45130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66976 w 5517487"/>
              <a:gd name="connsiteY23" fmla="*/ 20403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08158 w 5517487"/>
              <a:gd name="connsiteY3" fmla="*/ 1104047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91689 w 5517487"/>
              <a:gd name="connsiteY2" fmla="*/ 1199897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15583 w 5517487"/>
              <a:gd name="connsiteY4" fmla="*/ 1047769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46449 w 5517487"/>
              <a:gd name="connsiteY5" fmla="*/ 996850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593081 w 5517487"/>
              <a:gd name="connsiteY6" fmla="*/ 939168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697454 w 5517487"/>
              <a:gd name="connsiteY7" fmla="*/ 913106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801826 w 5517487"/>
              <a:gd name="connsiteY8" fmla="*/ 83235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880710 w 5517487"/>
              <a:gd name="connsiteY9" fmla="*/ 777723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963530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35704 w 5517487"/>
              <a:gd name="connsiteY3" fmla="*/ 113214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87753 w 5517487"/>
              <a:gd name="connsiteY2" fmla="*/ 1244043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071848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40995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40304 w 5517487"/>
              <a:gd name="connsiteY6" fmla="*/ 999367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780093 w 5517487"/>
              <a:gd name="connsiteY7" fmla="*/ 929159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00287 w 5517487"/>
              <a:gd name="connsiteY3" fmla="*/ 1168260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728955 w 5517487"/>
              <a:gd name="connsiteY0" fmla="*/ 1478781 h 1478781"/>
              <a:gd name="connsiteX1" fmla="*/ 0 w 5517487"/>
              <a:gd name="connsiteY1" fmla="*/ 1353467 h 1478781"/>
              <a:gd name="connsiteX2" fmla="*/ 48401 w 5517487"/>
              <a:gd name="connsiteY2" fmla="*/ 1260096 h 1478781"/>
              <a:gd name="connsiteX3" fmla="*/ 216028 w 5517487"/>
              <a:gd name="connsiteY3" fmla="*/ 1240498 h 1478781"/>
              <a:gd name="connsiteX4" fmla="*/ 339195 w 5517487"/>
              <a:gd name="connsiteY4" fmla="*/ 1115993 h 1478781"/>
              <a:gd name="connsiteX5" fmla="*/ 477931 w 5517487"/>
              <a:gd name="connsiteY5" fmla="*/ 1069088 h 1478781"/>
              <a:gd name="connsiteX6" fmla="*/ 636370 w 5517487"/>
              <a:gd name="connsiteY6" fmla="*/ 975288 h 1478781"/>
              <a:gd name="connsiteX7" fmla="*/ 803704 w 5517487"/>
              <a:gd name="connsiteY7" fmla="*/ 921133 h 1478781"/>
              <a:gd name="connsiteX8" fmla="*/ 912012 w 5517487"/>
              <a:gd name="connsiteY8" fmla="*/ 868479 h 1478781"/>
              <a:gd name="connsiteX9" fmla="*/ 1014507 w 5517487"/>
              <a:gd name="connsiteY9" fmla="*/ 801802 h 1478781"/>
              <a:gd name="connsiteX10" fmla="*/ 1089457 w 5517487"/>
              <a:gd name="connsiteY10" fmla="*/ 742140 h 1478781"/>
              <a:gd name="connsiteX11" fmla="*/ 1036821 w 5517487"/>
              <a:gd name="connsiteY11" fmla="*/ 669418 h 1478781"/>
              <a:gd name="connsiteX12" fmla="*/ 1103676 w 5517487"/>
              <a:gd name="connsiteY12" fmla="*/ 610235 h 1478781"/>
              <a:gd name="connsiteX13" fmla="*/ 1192082 w 5517487"/>
              <a:gd name="connsiteY13" fmla="*/ 562612 h 1478781"/>
              <a:gd name="connsiteX14" fmla="*/ 1292520 w 5517487"/>
              <a:gd name="connsiteY14" fmla="*/ 527509 h 1478781"/>
              <a:gd name="connsiteX15" fmla="*/ 1370375 w 5517487"/>
              <a:gd name="connsiteY15" fmla="*/ 489408 h 1478781"/>
              <a:gd name="connsiteX16" fmla="*/ 1448230 w 5517487"/>
              <a:gd name="connsiteY16" fmla="*/ 474372 h 1478781"/>
              <a:gd name="connsiteX17" fmla="*/ 1527290 w 5517487"/>
              <a:gd name="connsiteY17" fmla="*/ 439267 h 1478781"/>
              <a:gd name="connsiteX18" fmla="*/ 1641813 w 5517487"/>
              <a:gd name="connsiteY18" fmla="*/ 405666 h 1478781"/>
              <a:gd name="connsiteX19" fmla="*/ 1756964 w 5517487"/>
              <a:gd name="connsiteY19" fmla="*/ 376073 h 1478781"/>
              <a:gd name="connsiteX20" fmla="*/ 1837725 w 5517487"/>
              <a:gd name="connsiteY20" fmla="*/ 346480 h 1478781"/>
              <a:gd name="connsiteX21" fmla="*/ 1955960 w 5517487"/>
              <a:gd name="connsiteY21" fmla="*/ 311862 h 1478781"/>
              <a:gd name="connsiteX22" fmla="*/ 2110417 w 5517487"/>
              <a:gd name="connsiteY22" fmla="*/ 284785 h 1478781"/>
              <a:gd name="connsiteX23" fmla="*/ 2231558 w 5517487"/>
              <a:gd name="connsiteY23" fmla="*/ 216079 h 1478781"/>
              <a:gd name="connsiteX24" fmla="*/ 2327033 w 5517487"/>
              <a:gd name="connsiteY24" fmla="*/ 190500 h 1478781"/>
              <a:gd name="connsiteX25" fmla="*/ 2355608 w 5517487"/>
              <a:gd name="connsiteY25" fmla="*/ 171450 h 1478781"/>
              <a:gd name="connsiteX26" fmla="*/ 2424564 w 5517487"/>
              <a:gd name="connsiteY26" fmla="*/ 144373 h 1478781"/>
              <a:gd name="connsiteX27" fmla="*/ 2581122 w 5517487"/>
              <a:gd name="connsiteY27" fmla="*/ 114300 h 1478781"/>
              <a:gd name="connsiteX28" fmla="*/ 2841383 w 5517487"/>
              <a:gd name="connsiteY28" fmla="*/ 95250 h 1478781"/>
              <a:gd name="connsiteX29" fmla="*/ 2927108 w 5517487"/>
              <a:gd name="connsiteY29" fmla="*/ 66675 h 1478781"/>
              <a:gd name="connsiteX30" fmla="*/ 2955683 w 5517487"/>
              <a:gd name="connsiteY30" fmla="*/ 57150 h 1478781"/>
              <a:gd name="connsiteX31" fmla="*/ 2984258 w 5517487"/>
              <a:gd name="connsiteY31" fmla="*/ 38100 h 1478781"/>
              <a:gd name="connsiteX32" fmla="*/ 3041408 w 5517487"/>
              <a:gd name="connsiteY32" fmla="*/ 19050 h 1478781"/>
              <a:gd name="connsiteX33" fmla="*/ 3108083 w 5517487"/>
              <a:gd name="connsiteY33" fmla="*/ 0 h 1478781"/>
              <a:gd name="connsiteX34" fmla="*/ 3327158 w 5517487"/>
              <a:gd name="connsiteY34" fmla="*/ 9525 h 1478781"/>
              <a:gd name="connsiteX35" fmla="*/ 3384308 w 5517487"/>
              <a:gd name="connsiteY35" fmla="*/ 28575 h 1478781"/>
              <a:gd name="connsiteX36" fmla="*/ 3422408 w 5517487"/>
              <a:gd name="connsiteY36" fmla="*/ 38100 h 1478781"/>
              <a:gd name="connsiteX37" fmla="*/ 3479558 w 5517487"/>
              <a:gd name="connsiteY37" fmla="*/ 57150 h 1478781"/>
              <a:gd name="connsiteX38" fmla="*/ 3536708 w 5517487"/>
              <a:gd name="connsiteY38" fmla="*/ 76200 h 1478781"/>
              <a:gd name="connsiteX39" fmla="*/ 3565283 w 5517487"/>
              <a:gd name="connsiteY39" fmla="*/ 85725 h 1478781"/>
              <a:gd name="connsiteX40" fmla="*/ 3593858 w 5517487"/>
              <a:gd name="connsiteY40" fmla="*/ 95250 h 1478781"/>
              <a:gd name="connsiteX41" fmla="*/ 3708158 w 5517487"/>
              <a:gd name="connsiteY41" fmla="*/ 104775 h 1478781"/>
              <a:gd name="connsiteX42" fmla="*/ 3765308 w 5517487"/>
              <a:gd name="connsiteY42" fmla="*/ 133350 h 1478781"/>
              <a:gd name="connsiteX43" fmla="*/ 3793883 w 5517487"/>
              <a:gd name="connsiteY43" fmla="*/ 161925 h 1478781"/>
              <a:gd name="connsiteX44" fmla="*/ 3851033 w 5517487"/>
              <a:gd name="connsiteY44" fmla="*/ 200025 h 1478781"/>
              <a:gd name="connsiteX45" fmla="*/ 3879608 w 5517487"/>
              <a:gd name="connsiteY45" fmla="*/ 219075 h 1478781"/>
              <a:gd name="connsiteX46" fmla="*/ 3908183 w 5517487"/>
              <a:gd name="connsiteY46" fmla="*/ 247650 h 1478781"/>
              <a:gd name="connsiteX47" fmla="*/ 3965333 w 5517487"/>
              <a:gd name="connsiteY47" fmla="*/ 266700 h 1478781"/>
              <a:gd name="connsiteX48" fmla="*/ 4022483 w 5517487"/>
              <a:gd name="connsiteY48" fmla="*/ 295275 h 1478781"/>
              <a:gd name="connsiteX49" fmla="*/ 4051058 w 5517487"/>
              <a:gd name="connsiteY49" fmla="*/ 314325 h 1478781"/>
              <a:gd name="connsiteX50" fmla="*/ 4089158 w 5517487"/>
              <a:gd name="connsiteY50" fmla="*/ 323850 h 1478781"/>
              <a:gd name="connsiteX51" fmla="*/ 4232033 w 5517487"/>
              <a:gd name="connsiteY51" fmla="*/ 342900 h 1478781"/>
              <a:gd name="connsiteX52" fmla="*/ 4289183 w 5517487"/>
              <a:gd name="connsiteY52" fmla="*/ 361950 h 1478781"/>
              <a:gd name="connsiteX53" fmla="*/ 4317758 w 5517487"/>
              <a:gd name="connsiteY53" fmla="*/ 371475 h 1478781"/>
              <a:gd name="connsiteX54" fmla="*/ 4374908 w 5517487"/>
              <a:gd name="connsiteY54" fmla="*/ 419100 h 1478781"/>
              <a:gd name="connsiteX55" fmla="*/ 4432058 w 5517487"/>
              <a:gd name="connsiteY55" fmla="*/ 457200 h 1478781"/>
              <a:gd name="connsiteX56" fmla="*/ 4460633 w 5517487"/>
              <a:gd name="connsiteY56" fmla="*/ 476250 h 1478781"/>
              <a:gd name="connsiteX57" fmla="*/ 4517783 w 5517487"/>
              <a:gd name="connsiteY57" fmla="*/ 514350 h 1478781"/>
              <a:gd name="connsiteX58" fmla="*/ 4546358 w 5517487"/>
              <a:gd name="connsiteY58" fmla="*/ 533400 h 1478781"/>
              <a:gd name="connsiteX59" fmla="*/ 4574933 w 5517487"/>
              <a:gd name="connsiteY59" fmla="*/ 542925 h 1478781"/>
              <a:gd name="connsiteX60" fmla="*/ 4660658 w 5517487"/>
              <a:gd name="connsiteY60" fmla="*/ 600075 h 1478781"/>
              <a:gd name="connsiteX61" fmla="*/ 4689233 w 5517487"/>
              <a:gd name="connsiteY61" fmla="*/ 628650 h 1478781"/>
              <a:gd name="connsiteX62" fmla="*/ 4717808 w 5517487"/>
              <a:gd name="connsiteY62" fmla="*/ 638175 h 1478781"/>
              <a:gd name="connsiteX63" fmla="*/ 4803533 w 5517487"/>
              <a:gd name="connsiteY63" fmla="*/ 695325 h 1478781"/>
              <a:gd name="connsiteX64" fmla="*/ 4832108 w 5517487"/>
              <a:gd name="connsiteY64" fmla="*/ 714375 h 1478781"/>
              <a:gd name="connsiteX65" fmla="*/ 4860683 w 5517487"/>
              <a:gd name="connsiteY65" fmla="*/ 733425 h 1478781"/>
              <a:gd name="connsiteX66" fmla="*/ 4946408 w 5517487"/>
              <a:gd name="connsiteY66" fmla="*/ 809625 h 1478781"/>
              <a:gd name="connsiteX67" fmla="*/ 4974983 w 5517487"/>
              <a:gd name="connsiteY67" fmla="*/ 819150 h 1478781"/>
              <a:gd name="connsiteX68" fmla="*/ 5032133 w 5517487"/>
              <a:gd name="connsiteY68" fmla="*/ 857250 h 1478781"/>
              <a:gd name="connsiteX69" fmla="*/ 5098808 w 5517487"/>
              <a:gd name="connsiteY69" fmla="*/ 876300 h 1478781"/>
              <a:gd name="connsiteX70" fmla="*/ 5127383 w 5517487"/>
              <a:gd name="connsiteY70" fmla="*/ 885825 h 1478781"/>
              <a:gd name="connsiteX71" fmla="*/ 5194058 w 5517487"/>
              <a:gd name="connsiteY71" fmla="*/ 904875 h 1478781"/>
              <a:gd name="connsiteX72" fmla="*/ 5251941 w 5517487"/>
              <a:gd name="connsiteY72" fmla="*/ 976679 h 1478781"/>
              <a:gd name="connsiteX73" fmla="*/ 5362576 w 5517487"/>
              <a:gd name="connsiteY73" fmla="*/ 1044819 h 1478781"/>
              <a:gd name="connsiteX74" fmla="*/ 5479814 w 5517487"/>
              <a:gd name="connsiteY74" fmla="*/ 1153072 h 1478781"/>
              <a:gd name="connsiteX75" fmla="*/ 5517487 w 5517487"/>
              <a:gd name="connsiteY75" fmla="*/ 1262757 h 1478781"/>
              <a:gd name="connsiteX76" fmla="*/ 4977427 w 5517487"/>
              <a:gd name="connsiteY76" fmla="*/ 1478781 h 1478781"/>
              <a:gd name="connsiteX77" fmla="*/ 728955 w 5517487"/>
              <a:gd name="connsiteY77" fmla="*/ 1478781 h 1478781"/>
              <a:gd name="connsiteX0" fmla="*/ 694720 w 5483252"/>
              <a:gd name="connsiteY0" fmla="*/ 1478781 h 1478781"/>
              <a:gd name="connsiteX1" fmla="*/ 131044 w 5483252"/>
              <a:gd name="connsiteY1" fmla="*/ 1385573 h 1478781"/>
              <a:gd name="connsiteX2" fmla="*/ 14166 w 5483252"/>
              <a:gd name="connsiteY2" fmla="*/ 1260096 h 1478781"/>
              <a:gd name="connsiteX3" fmla="*/ 181793 w 5483252"/>
              <a:gd name="connsiteY3" fmla="*/ 1240498 h 1478781"/>
              <a:gd name="connsiteX4" fmla="*/ 304960 w 5483252"/>
              <a:gd name="connsiteY4" fmla="*/ 1115993 h 1478781"/>
              <a:gd name="connsiteX5" fmla="*/ 443696 w 5483252"/>
              <a:gd name="connsiteY5" fmla="*/ 1069088 h 1478781"/>
              <a:gd name="connsiteX6" fmla="*/ 602135 w 5483252"/>
              <a:gd name="connsiteY6" fmla="*/ 975288 h 1478781"/>
              <a:gd name="connsiteX7" fmla="*/ 769469 w 5483252"/>
              <a:gd name="connsiteY7" fmla="*/ 921133 h 1478781"/>
              <a:gd name="connsiteX8" fmla="*/ 877777 w 5483252"/>
              <a:gd name="connsiteY8" fmla="*/ 868479 h 1478781"/>
              <a:gd name="connsiteX9" fmla="*/ 980272 w 5483252"/>
              <a:gd name="connsiteY9" fmla="*/ 801802 h 1478781"/>
              <a:gd name="connsiteX10" fmla="*/ 1055222 w 5483252"/>
              <a:gd name="connsiteY10" fmla="*/ 742140 h 1478781"/>
              <a:gd name="connsiteX11" fmla="*/ 1002586 w 5483252"/>
              <a:gd name="connsiteY11" fmla="*/ 669418 h 1478781"/>
              <a:gd name="connsiteX12" fmla="*/ 1069441 w 5483252"/>
              <a:gd name="connsiteY12" fmla="*/ 610235 h 1478781"/>
              <a:gd name="connsiteX13" fmla="*/ 1157847 w 5483252"/>
              <a:gd name="connsiteY13" fmla="*/ 562612 h 1478781"/>
              <a:gd name="connsiteX14" fmla="*/ 1258285 w 5483252"/>
              <a:gd name="connsiteY14" fmla="*/ 527509 h 1478781"/>
              <a:gd name="connsiteX15" fmla="*/ 1336140 w 5483252"/>
              <a:gd name="connsiteY15" fmla="*/ 489408 h 1478781"/>
              <a:gd name="connsiteX16" fmla="*/ 1413995 w 5483252"/>
              <a:gd name="connsiteY16" fmla="*/ 474372 h 1478781"/>
              <a:gd name="connsiteX17" fmla="*/ 1493055 w 5483252"/>
              <a:gd name="connsiteY17" fmla="*/ 439267 h 1478781"/>
              <a:gd name="connsiteX18" fmla="*/ 1607578 w 5483252"/>
              <a:gd name="connsiteY18" fmla="*/ 405666 h 1478781"/>
              <a:gd name="connsiteX19" fmla="*/ 1722729 w 5483252"/>
              <a:gd name="connsiteY19" fmla="*/ 376073 h 1478781"/>
              <a:gd name="connsiteX20" fmla="*/ 1803490 w 5483252"/>
              <a:gd name="connsiteY20" fmla="*/ 346480 h 1478781"/>
              <a:gd name="connsiteX21" fmla="*/ 1921725 w 5483252"/>
              <a:gd name="connsiteY21" fmla="*/ 311862 h 1478781"/>
              <a:gd name="connsiteX22" fmla="*/ 2076182 w 5483252"/>
              <a:gd name="connsiteY22" fmla="*/ 284785 h 1478781"/>
              <a:gd name="connsiteX23" fmla="*/ 2197323 w 5483252"/>
              <a:gd name="connsiteY23" fmla="*/ 216079 h 1478781"/>
              <a:gd name="connsiteX24" fmla="*/ 2292798 w 5483252"/>
              <a:gd name="connsiteY24" fmla="*/ 190500 h 1478781"/>
              <a:gd name="connsiteX25" fmla="*/ 2321373 w 5483252"/>
              <a:gd name="connsiteY25" fmla="*/ 171450 h 1478781"/>
              <a:gd name="connsiteX26" fmla="*/ 2390329 w 5483252"/>
              <a:gd name="connsiteY26" fmla="*/ 144373 h 1478781"/>
              <a:gd name="connsiteX27" fmla="*/ 2546887 w 5483252"/>
              <a:gd name="connsiteY27" fmla="*/ 114300 h 1478781"/>
              <a:gd name="connsiteX28" fmla="*/ 2807148 w 5483252"/>
              <a:gd name="connsiteY28" fmla="*/ 95250 h 1478781"/>
              <a:gd name="connsiteX29" fmla="*/ 2892873 w 5483252"/>
              <a:gd name="connsiteY29" fmla="*/ 66675 h 1478781"/>
              <a:gd name="connsiteX30" fmla="*/ 2921448 w 5483252"/>
              <a:gd name="connsiteY30" fmla="*/ 57150 h 1478781"/>
              <a:gd name="connsiteX31" fmla="*/ 2950023 w 5483252"/>
              <a:gd name="connsiteY31" fmla="*/ 38100 h 1478781"/>
              <a:gd name="connsiteX32" fmla="*/ 3007173 w 5483252"/>
              <a:gd name="connsiteY32" fmla="*/ 19050 h 1478781"/>
              <a:gd name="connsiteX33" fmla="*/ 3073848 w 5483252"/>
              <a:gd name="connsiteY33" fmla="*/ 0 h 1478781"/>
              <a:gd name="connsiteX34" fmla="*/ 3292923 w 5483252"/>
              <a:gd name="connsiteY34" fmla="*/ 9525 h 1478781"/>
              <a:gd name="connsiteX35" fmla="*/ 3350073 w 5483252"/>
              <a:gd name="connsiteY35" fmla="*/ 28575 h 1478781"/>
              <a:gd name="connsiteX36" fmla="*/ 3388173 w 5483252"/>
              <a:gd name="connsiteY36" fmla="*/ 38100 h 1478781"/>
              <a:gd name="connsiteX37" fmla="*/ 3445323 w 5483252"/>
              <a:gd name="connsiteY37" fmla="*/ 57150 h 1478781"/>
              <a:gd name="connsiteX38" fmla="*/ 3502473 w 5483252"/>
              <a:gd name="connsiteY38" fmla="*/ 76200 h 1478781"/>
              <a:gd name="connsiteX39" fmla="*/ 3531048 w 5483252"/>
              <a:gd name="connsiteY39" fmla="*/ 85725 h 1478781"/>
              <a:gd name="connsiteX40" fmla="*/ 3559623 w 5483252"/>
              <a:gd name="connsiteY40" fmla="*/ 95250 h 1478781"/>
              <a:gd name="connsiteX41" fmla="*/ 3673923 w 5483252"/>
              <a:gd name="connsiteY41" fmla="*/ 104775 h 1478781"/>
              <a:gd name="connsiteX42" fmla="*/ 3731073 w 5483252"/>
              <a:gd name="connsiteY42" fmla="*/ 133350 h 1478781"/>
              <a:gd name="connsiteX43" fmla="*/ 3759648 w 5483252"/>
              <a:gd name="connsiteY43" fmla="*/ 161925 h 1478781"/>
              <a:gd name="connsiteX44" fmla="*/ 3816798 w 5483252"/>
              <a:gd name="connsiteY44" fmla="*/ 200025 h 1478781"/>
              <a:gd name="connsiteX45" fmla="*/ 3845373 w 5483252"/>
              <a:gd name="connsiteY45" fmla="*/ 219075 h 1478781"/>
              <a:gd name="connsiteX46" fmla="*/ 3873948 w 5483252"/>
              <a:gd name="connsiteY46" fmla="*/ 247650 h 1478781"/>
              <a:gd name="connsiteX47" fmla="*/ 3931098 w 5483252"/>
              <a:gd name="connsiteY47" fmla="*/ 266700 h 1478781"/>
              <a:gd name="connsiteX48" fmla="*/ 3988248 w 5483252"/>
              <a:gd name="connsiteY48" fmla="*/ 295275 h 1478781"/>
              <a:gd name="connsiteX49" fmla="*/ 4016823 w 5483252"/>
              <a:gd name="connsiteY49" fmla="*/ 314325 h 1478781"/>
              <a:gd name="connsiteX50" fmla="*/ 4054923 w 5483252"/>
              <a:gd name="connsiteY50" fmla="*/ 323850 h 1478781"/>
              <a:gd name="connsiteX51" fmla="*/ 4197798 w 5483252"/>
              <a:gd name="connsiteY51" fmla="*/ 342900 h 1478781"/>
              <a:gd name="connsiteX52" fmla="*/ 4254948 w 5483252"/>
              <a:gd name="connsiteY52" fmla="*/ 361950 h 1478781"/>
              <a:gd name="connsiteX53" fmla="*/ 4283523 w 5483252"/>
              <a:gd name="connsiteY53" fmla="*/ 371475 h 1478781"/>
              <a:gd name="connsiteX54" fmla="*/ 4340673 w 5483252"/>
              <a:gd name="connsiteY54" fmla="*/ 419100 h 1478781"/>
              <a:gd name="connsiteX55" fmla="*/ 4397823 w 5483252"/>
              <a:gd name="connsiteY55" fmla="*/ 457200 h 1478781"/>
              <a:gd name="connsiteX56" fmla="*/ 4426398 w 5483252"/>
              <a:gd name="connsiteY56" fmla="*/ 476250 h 1478781"/>
              <a:gd name="connsiteX57" fmla="*/ 4483548 w 5483252"/>
              <a:gd name="connsiteY57" fmla="*/ 514350 h 1478781"/>
              <a:gd name="connsiteX58" fmla="*/ 4512123 w 5483252"/>
              <a:gd name="connsiteY58" fmla="*/ 533400 h 1478781"/>
              <a:gd name="connsiteX59" fmla="*/ 4540698 w 5483252"/>
              <a:gd name="connsiteY59" fmla="*/ 542925 h 1478781"/>
              <a:gd name="connsiteX60" fmla="*/ 4626423 w 5483252"/>
              <a:gd name="connsiteY60" fmla="*/ 600075 h 1478781"/>
              <a:gd name="connsiteX61" fmla="*/ 4654998 w 5483252"/>
              <a:gd name="connsiteY61" fmla="*/ 628650 h 1478781"/>
              <a:gd name="connsiteX62" fmla="*/ 4683573 w 5483252"/>
              <a:gd name="connsiteY62" fmla="*/ 638175 h 1478781"/>
              <a:gd name="connsiteX63" fmla="*/ 4769298 w 5483252"/>
              <a:gd name="connsiteY63" fmla="*/ 695325 h 1478781"/>
              <a:gd name="connsiteX64" fmla="*/ 4797873 w 5483252"/>
              <a:gd name="connsiteY64" fmla="*/ 714375 h 1478781"/>
              <a:gd name="connsiteX65" fmla="*/ 4826448 w 5483252"/>
              <a:gd name="connsiteY65" fmla="*/ 733425 h 1478781"/>
              <a:gd name="connsiteX66" fmla="*/ 4912173 w 5483252"/>
              <a:gd name="connsiteY66" fmla="*/ 809625 h 1478781"/>
              <a:gd name="connsiteX67" fmla="*/ 4940748 w 5483252"/>
              <a:gd name="connsiteY67" fmla="*/ 819150 h 1478781"/>
              <a:gd name="connsiteX68" fmla="*/ 4997898 w 5483252"/>
              <a:gd name="connsiteY68" fmla="*/ 857250 h 1478781"/>
              <a:gd name="connsiteX69" fmla="*/ 5064573 w 5483252"/>
              <a:gd name="connsiteY69" fmla="*/ 876300 h 1478781"/>
              <a:gd name="connsiteX70" fmla="*/ 5093148 w 5483252"/>
              <a:gd name="connsiteY70" fmla="*/ 885825 h 1478781"/>
              <a:gd name="connsiteX71" fmla="*/ 5159823 w 5483252"/>
              <a:gd name="connsiteY71" fmla="*/ 904875 h 1478781"/>
              <a:gd name="connsiteX72" fmla="*/ 5217706 w 5483252"/>
              <a:gd name="connsiteY72" fmla="*/ 976679 h 1478781"/>
              <a:gd name="connsiteX73" fmla="*/ 5328341 w 5483252"/>
              <a:gd name="connsiteY73" fmla="*/ 1044819 h 1478781"/>
              <a:gd name="connsiteX74" fmla="*/ 5445579 w 5483252"/>
              <a:gd name="connsiteY74" fmla="*/ 1153072 h 1478781"/>
              <a:gd name="connsiteX75" fmla="*/ 5483252 w 5483252"/>
              <a:gd name="connsiteY75" fmla="*/ 1262757 h 1478781"/>
              <a:gd name="connsiteX76" fmla="*/ 4943192 w 5483252"/>
              <a:gd name="connsiteY76" fmla="*/ 1478781 h 1478781"/>
              <a:gd name="connsiteX77" fmla="*/ 694720 w 5483252"/>
              <a:gd name="connsiteY77" fmla="*/ 1478781 h 1478781"/>
              <a:gd name="connsiteX0" fmla="*/ 583875 w 5372407"/>
              <a:gd name="connsiteY0" fmla="*/ 1478781 h 1478781"/>
              <a:gd name="connsiteX1" fmla="*/ 20199 w 5372407"/>
              <a:gd name="connsiteY1" fmla="*/ 1385573 h 1478781"/>
              <a:gd name="connsiteX2" fmla="*/ 29248 w 5372407"/>
              <a:gd name="connsiteY2" fmla="*/ 1300228 h 1478781"/>
              <a:gd name="connsiteX3" fmla="*/ 70948 w 5372407"/>
              <a:gd name="connsiteY3" fmla="*/ 1240498 h 1478781"/>
              <a:gd name="connsiteX4" fmla="*/ 194115 w 5372407"/>
              <a:gd name="connsiteY4" fmla="*/ 1115993 h 1478781"/>
              <a:gd name="connsiteX5" fmla="*/ 332851 w 5372407"/>
              <a:gd name="connsiteY5" fmla="*/ 1069088 h 1478781"/>
              <a:gd name="connsiteX6" fmla="*/ 491290 w 5372407"/>
              <a:gd name="connsiteY6" fmla="*/ 975288 h 1478781"/>
              <a:gd name="connsiteX7" fmla="*/ 658624 w 5372407"/>
              <a:gd name="connsiteY7" fmla="*/ 921133 h 1478781"/>
              <a:gd name="connsiteX8" fmla="*/ 766932 w 5372407"/>
              <a:gd name="connsiteY8" fmla="*/ 868479 h 1478781"/>
              <a:gd name="connsiteX9" fmla="*/ 869427 w 5372407"/>
              <a:gd name="connsiteY9" fmla="*/ 801802 h 1478781"/>
              <a:gd name="connsiteX10" fmla="*/ 944377 w 5372407"/>
              <a:gd name="connsiteY10" fmla="*/ 742140 h 1478781"/>
              <a:gd name="connsiteX11" fmla="*/ 891741 w 5372407"/>
              <a:gd name="connsiteY11" fmla="*/ 669418 h 1478781"/>
              <a:gd name="connsiteX12" fmla="*/ 958596 w 5372407"/>
              <a:gd name="connsiteY12" fmla="*/ 610235 h 1478781"/>
              <a:gd name="connsiteX13" fmla="*/ 1047002 w 5372407"/>
              <a:gd name="connsiteY13" fmla="*/ 562612 h 1478781"/>
              <a:gd name="connsiteX14" fmla="*/ 1147440 w 5372407"/>
              <a:gd name="connsiteY14" fmla="*/ 527509 h 1478781"/>
              <a:gd name="connsiteX15" fmla="*/ 1225295 w 5372407"/>
              <a:gd name="connsiteY15" fmla="*/ 489408 h 1478781"/>
              <a:gd name="connsiteX16" fmla="*/ 1303150 w 5372407"/>
              <a:gd name="connsiteY16" fmla="*/ 474372 h 1478781"/>
              <a:gd name="connsiteX17" fmla="*/ 1382210 w 5372407"/>
              <a:gd name="connsiteY17" fmla="*/ 439267 h 1478781"/>
              <a:gd name="connsiteX18" fmla="*/ 1496733 w 5372407"/>
              <a:gd name="connsiteY18" fmla="*/ 405666 h 1478781"/>
              <a:gd name="connsiteX19" fmla="*/ 1611884 w 5372407"/>
              <a:gd name="connsiteY19" fmla="*/ 376073 h 1478781"/>
              <a:gd name="connsiteX20" fmla="*/ 1692645 w 5372407"/>
              <a:gd name="connsiteY20" fmla="*/ 346480 h 1478781"/>
              <a:gd name="connsiteX21" fmla="*/ 1810880 w 5372407"/>
              <a:gd name="connsiteY21" fmla="*/ 311862 h 1478781"/>
              <a:gd name="connsiteX22" fmla="*/ 1965337 w 5372407"/>
              <a:gd name="connsiteY22" fmla="*/ 284785 h 1478781"/>
              <a:gd name="connsiteX23" fmla="*/ 2086478 w 5372407"/>
              <a:gd name="connsiteY23" fmla="*/ 216079 h 1478781"/>
              <a:gd name="connsiteX24" fmla="*/ 2181953 w 5372407"/>
              <a:gd name="connsiteY24" fmla="*/ 190500 h 1478781"/>
              <a:gd name="connsiteX25" fmla="*/ 2210528 w 5372407"/>
              <a:gd name="connsiteY25" fmla="*/ 171450 h 1478781"/>
              <a:gd name="connsiteX26" fmla="*/ 2279484 w 5372407"/>
              <a:gd name="connsiteY26" fmla="*/ 144373 h 1478781"/>
              <a:gd name="connsiteX27" fmla="*/ 2436042 w 5372407"/>
              <a:gd name="connsiteY27" fmla="*/ 114300 h 1478781"/>
              <a:gd name="connsiteX28" fmla="*/ 2696303 w 5372407"/>
              <a:gd name="connsiteY28" fmla="*/ 95250 h 1478781"/>
              <a:gd name="connsiteX29" fmla="*/ 2782028 w 5372407"/>
              <a:gd name="connsiteY29" fmla="*/ 66675 h 1478781"/>
              <a:gd name="connsiteX30" fmla="*/ 2810603 w 5372407"/>
              <a:gd name="connsiteY30" fmla="*/ 57150 h 1478781"/>
              <a:gd name="connsiteX31" fmla="*/ 2839178 w 5372407"/>
              <a:gd name="connsiteY31" fmla="*/ 38100 h 1478781"/>
              <a:gd name="connsiteX32" fmla="*/ 2896328 w 5372407"/>
              <a:gd name="connsiteY32" fmla="*/ 19050 h 1478781"/>
              <a:gd name="connsiteX33" fmla="*/ 2963003 w 5372407"/>
              <a:gd name="connsiteY33" fmla="*/ 0 h 1478781"/>
              <a:gd name="connsiteX34" fmla="*/ 3182078 w 5372407"/>
              <a:gd name="connsiteY34" fmla="*/ 9525 h 1478781"/>
              <a:gd name="connsiteX35" fmla="*/ 3239228 w 5372407"/>
              <a:gd name="connsiteY35" fmla="*/ 28575 h 1478781"/>
              <a:gd name="connsiteX36" fmla="*/ 3277328 w 5372407"/>
              <a:gd name="connsiteY36" fmla="*/ 38100 h 1478781"/>
              <a:gd name="connsiteX37" fmla="*/ 3334478 w 5372407"/>
              <a:gd name="connsiteY37" fmla="*/ 57150 h 1478781"/>
              <a:gd name="connsiteX38" fmla="*/ 3391628 w 5372407"/>
              <a:gd name="connsiteY38" fmla="*/ 76200 h 1478781"/>
              <a:gd name="connsiteX39" fmla="*/ 3420203 w 5372407"/>
              <a:gd name="connsiteY39" fmla="*/ 85725 h 1478781"/>
              <a:gd name="connsiteX40" fmla="*/ 3448778 w 5372407"/>
              <a:gd name="connsiteY40" fmla="*/ 95250 h 1478781"/>
              <a:gd name="connsiteX41" fmla="*/ 3563078 w 5372407"/>
              <a:gd name="connsiteY41" fmla="*/ 104775 h 1478781"/>
              <a:gd name="connsiteX42" fmla="*/ 3620228 w 5372407"/>
              <a:gd name="connsiteY42" fmla="*/ 133350 h 1478781"/>
              <a:gd name="connsiteX43" fmla="*/ 3648803 w 5372407"/>
              <a:gd name="connsiteY43" fmla="*/ 161925 h 1478781"/>
              <a:gd name="connsiteX44" fmla="*/ 3705953 w 5372407"/>
              <a:gd name="connsiteY44" fmla="*/ 200025 h 1478781"/>
              <a:gd name="connsiteX45" fmla="*/ 3734528 w 5372407"/>
              <a:gd name="connsiteY45" fmla="*/ 219075 h 1478781"/>
              <a:gd name="connsiteX46" fmla="*/ 3763103 w 5372407"/>
              <a:gd name="connsiteY46" fmla="*/ 247650 h 1478781"/>
              <a:gd name="connsiteX47" fmla="*/ 3820253 w 5372407"/>
              <a:gd name="connsiteY47" fmla="*/ 266700 h 1478781"/>
              <a:gd name="connsiteX48" fmla="*/ 3877403 w 5372407"/>
              <a:gd name="connsiteY48" fmla="*/ 295275 h 1478781"/>
              <a:gd name="connsiteX49" fmla="*/ 3905978 w 5372407"/>
              <a:gd name="connsiteY49" fmla="*/ 314325 h 1478781"/>
              <a:gd name="connsiteX50" fmla="*/ 3944078 w 5372407"/>
              <a:gd name="connsiteY50" fmla="*/ 323850 h 1478781"/>
              <a:gd name="connsiteX51" fmla="*/ 4086953 w 5372407"/>
              <a:gd name="connsiteY51" fmla="*/ 342900 h 1478781"/>
              <a:gd name="connsiteX52" fmla="*/ 4144103 w 5372407"/>
              <a:gd name="connsiteY52" fmla="*/ 361950 h 1478781"/>
              <a:gd name="connsiteX53" fmla="*/ 4172678 w 5372407"/>
              <a:gd name="connsiteY53" fmla="*/ 371475 h 1478781"/>
              <a:gd name="connsiteX54" fmla="*/ 4229828 w 5372407"/>
              <a:gd name="connsiteY54" fmla="*/ 419100 h 1478781"/>
              <a:gd name="connsiteX55" fmla="*/ 4286978 w 5372407"/>
              <a:gd name="connsiteY55" fmla="*/ 457200 h 1478781"/>
              <a:gd name="connsiteX56" fmla="*/ 4315553 w 5372407"/>
              <a:gd name="connsiteY56" fmla="*/ 476250 h 1478781"/>
              <a:gd name="connsiteX57" fmla="*/ 4372703 w 5372407"/>
              <a:gd name="connsiteY57" fmla="*/ 514350 h 1478781"/>
              <a:gd name="connsiteX58" fmla="*/ 4401278 w 5372407"/>
              <a:gd name="connsiteY58" fmla="*/ 533400 h 1478781"/>
              <a:gd name="connsiteX59" fmla="*/ 4429853 w 5372407"/>
              <a:gd name="connsiteY59" fmla="*/ 542925 h 1478781"/>
              <a:gd name="connsiteX60" fmla="*/ 4515578 w 5372407"/>
              <a:gd name="connsiteY60" fmla="*/ 600075 h 1478781"/>
              <a:gd name="connsiteX61" fmla="*/ 4544153 w 5372407"/>
              <a:gd name="connsiteY61" fmla="*/ 628650 h 1478781"/>
              <a:gd name="connsiteX62" fmla="*/ 4572728 w 5372407"/>
              <a:gd name="connsiteY62" fmla="*/ 638175 h 1478781"/>
              <a:gd name="connsiteX63" fmla="*/ 4658453 w 5372407"/>
              <a:gd name="connsiteY63" fmla="*/ 695325 h 1478781"/>
              <a:gd name="connsiteX64" fmla="*/ 4687028 w 5372407"/>
              <a:gd name="connsiteY64" fmla="*/ 714375 h 1478781"/>
              <a:gd name="connsiteX65" fmla="*/ 4715603 w 5372407"/>
              <a:gd name="connsiteY65" fmla="*/ 733425 h 1478781"/>
              <a:gd name="connsiteX66" fmla="*/ 4801328 w 5372407"/>
              <a:gd name="connsiteY66" fmla="*/ 809625 h 1478781"/>
              <a:gd name="connsiteX67" fmla="*/ 4829903 w 5372407"/>
              <a:gd name="connsiteY67" fmla="*/ 819150 h 1478781"/>
              <a:gd name="connsiteX68" fmla="*/ 4887053 w 5372407"/>
              <a:gd name="connsiteY68" fmla="*/ 857250 h 1478781"/>
              <a:gd name="connsiteX69" fmla="*/ 4953728 w 5372407"/>
              <a:gd name="connsiteY69" fmla="*/ 876300 h 1478781"/>
              <a:gd name="connsiteX70" fmla="*/ 4982303 w 5372407"/>
              <a:gd name="connsiteY70" fmla="*/ 885825 h 1478781"/>
              <a:gd name="connsiteX71" fmla="*/ 5048978 w 5372407"/>
              <a:gd name="connsiteY71" fmla="*/ 904875 h 1478781"/>
              <a:gd name="connsiteX72" fmla="*/ 5106861 w 5372407"/>
              <a:gd name="connsiteY72" fmla="*/ 976679 h 1478781"/>
              <a:gd name="connsiteX73" fmla="*/ 5217496 w 5372407"/>
              <a:gd name="connsiteY73" fmla="*/ 1044819 h 1478781"/>
              <a:gd name="connsiteX74" fmla="*/ 5334734 w 5372407"/>
              <a:gd name="connsiteY74" fmla="*/ 1153072 h 1478781"/>
              <a:gd name="connsiteX75" fmla="*/ 5372407 w 5372407"/>
              <a:gd name="connsiteY75" fmla="*/ 1262757 h 1478781"/>
              <a:gd name="connsiteX76" fmla="*/ 4832347 w 5372407"/>
              <a:gd name="connsiteY76" fmla="*/ 1478781 h 1478781"/>
              <a:gd name="connsiteX77" fmla="*/ 583875 w 5372407"/>
              <a:gd name="connsiteY77" fmla="*/ 1478781 h 1478781"/>
              <a:gd name="connsiteX0" fmla="*/ 596111 w 5384643"/>
              <a:gd name="connsiteY0" fmla="*/ 1478781 h 1478781"/>
              <a:gd name="connsiteX1" fmla="*/ 32435 w 5384643"/>
              <a:gd name="connsiteY1" fmla="*/ 1385573 h 1478781"/>
              <a:gd name="connsiteX2" fmla="*/ 83184 w 5384643"/>
              <a:gd name="connsiteY2" fmla="*/ 1240498 h 1478781"/>
              <a:gd name="connsiteX3" fmla="*/ 206351 w 5384643"/>
              <a:gd name="connsiteY3" fmla="*/ 1115993 h 1478781"/>
              <a:gd name="connsiteX4" fmla="*/ 345087 w 5384643"/>
              <a:gd name="connsiteY4" fmla="*/ 1069088 h 1478781"/>
              <a:gd name="connsiteX5" fmla="*/ 503526 w 5384643"/>
              <a:gd name="connsiteY5" fmla="*/ 975288 h 1478781"/>
              <a:gd name="connsiteX6" fmla="*/ 670860 w 5384643"/>
              <a:gd name="connsiteY6" fmla="*/ 921133 h 1478781"/>
              <a:gd name="connsiteX7" fmla="*/ 779168 w 5384643"/>
              <a:gd name="connsiteY7" fmla="*/ 868479 h 1478781"/>
              <a:gd name="connsiteX8" fmla="*/ 881663 w 5384643"/>
              <a:gd name="connsiteY8" fmla="*/ 801802 h 1478781"/>
              <a:gd name="connsiteX9" fmla="*/ 956613 w 5384643"/>
              <a:gd name="connsiteY9" fmla="*/ 742140 h 1478781"/>
              <a:gd name="connsiteX10" fmla="*/ 903977 w 5384643"/>
              <a:gd name="connsiteY10" fmla="*/ 669418 h 1478781"/>
              <a:gd name="connsiteX11" fmla="*/ 970832 w 5384643"/>
              <a:gd name="connsiteY11" fmla="*/ 610235 h 1478781"/>
              <a:gd name="connsiteX12" fmla="*/ 1059238 w 5384643"/>
              <a:gd name="connsiteY12" fmla="*/ 562612 h 1478781"/>
              <a:gd name="connsiteX13" fmla="*/ 1159676 w 5384643"/>
              <a:gd name="connsiteY13" fmla="*/ 527509 h 1478781"/>
              <a:gd name="connsiteX14" fmla="*/ 1237531 w 5384643"/>
              <a:gd name="connsiteY14" fmla="*/ 489408 h 1478781"/>
              <a:gd name="connsiteX15" fmla="*/ 1315386 w 5384643"/>
              <a:gd name="connsiteY15" fmla="*/ 474372 h 1478781"/>
              <a:gd name="connsiteX16" fmla="*/ 1394446 w 5384643"/>
              <a:gd name="connsiteY16" fmla="*/ 439267 h 1478781"/>
              <a:gd name="connsiteX17" fmla="*/ 1508969 w 5384643"/>
              <a:gd name="connsiteY17" fmla="*/ 405666 h 1478781"/>
              <a:gd name="connsiteX18" fmla="*/ 1624120 w 5384643"/>
              <a:gd name="connsiteY18" fmla="*/ 376073 h 1478781"/>
              <a:gd name="connsiteX19" fmla="*/ 1704881 w 5384643"/>
              <a:gd name="connsiteY19" fmla="*/ 346480 h 1478781"/>
              <a:gd name="connsiteX20" fmla="*/ 1823116 w 5384643"/>
              <a:gd name="connsiteY20" fmla="*/ 311862 h 1478781"/>
              <a:gd name="connsiteX21" fmla="*/ 1977573 w 5384643"/>
              <a:gd name="connsiteY21" fmla="*/ 284785 h 1478781"/>
              <a:gd name="connsiteX22" fmla="*/ 2098714 w 5384643"/>
              <a:gd name="connsiteY22" fmla="*/ 216079 h 1478781"/>
              <a:gd name="connsiteX23" fmla="*/ 2194189 w 5384643"/>
              <a:gd name="connsiteY23" fmla="*/ 190500 h 1478781"/>
              <a:gd name="connsiteX24" fmla="*/ 2222764 w 5384643"/>
              <a:gd name="connsiteY24" fmla="*/ 171450 h 1478781"/>
              <a:gd name="connsiteX25" fmla="*/ 2291720 w 5384643"/>
              <a:gd name="connsiteY25" fmla="*/ 144373 h 1478781"/>
              <a:gd name="connsiteX26" fmla="*/ 2448278 w 5384643"/>
              <a:gd name="connsiteY26" fmla="*/ 114300 h 1478781"/>
              <a:gd name="connsiteX27" fmla="*/ 2708539 w 5384643"/>
              <a:gd name="connsiteY27" fmla="*/ 95250 h 1478781"/>
              <a:gd name="connsiteX28" fmla="*/ 2794264 w 5384643"/>
              <a:gd name="connsiteY28" fmla="*/ 66675 h 1478781"/>
              <a:gd name="connsiteX29" fmla="*/ 2822839 w 5384643"/>
              <a:gd name="connsiteY29" fmla="*/ 57150 h 1478781"/>
              <a:gd name="connsiteX30" fmla="*/ 2851414 w 5384643"/>
              <a:gd name="connsiteY30" fmla="*/ 38100 h 1478781"/>
              <a:gd name="connsiteX31" fmla="*/ 2908564 w 5384643"/>
              <a:gd name="connsiteY31" fmla="*/ 19050 h 1478781"/>
              <a:gd name="connsiteX32" fmla="*/ 2975239 w 5384643"/>
              <a:gd name="connsiteY32" fmla="*/ 0 h 1478781"/>
              <a:gd name="connsiteX33" fmla="*/ 3194314 w 5384643"/>
              <a:gd name="connsiteY33" fmla="*/ 9525 h 1478781"/>
              <a:gd name="connsiteX34" fmla="*/ 3251464 w 5384643"/>
              <a:gd name="connsiteY34" fmla="*/ 28575 h 1478781"/>
              <a:gd name="connsiteX35" fmla="*/ 3289564 w 5384643"/>
              <a:gd name="connsiteY35" fmla="*/ 38100 h 1478781"/>
              <a:gd name="connsiteX36" fmla="*/ 3346714 w 5384643"/>
              <a:gd name="connsiteY36" fmla="*/ 57150 h 1478781"/>
              <a:gd name="connsiteX37" fmla="*/ 3403864 w 5384643"/>
              <a:gd name="connsiteY37" fmla="*/ 76200 h 1478781"/>
              <a:gd name="connsiteX38" fmla="*/ 3432439 w 5384643"/>
              <a:gd name="connsiteY38" fmla="*/ 85725 h 1478781"/>
              <a:gd name="connsiteX39" fmla="*/ 3461014 w 5384643"/>
              <a:gd name="connsiteY39" fmla="*/ 95250 h 1478781"/>
              <a:gd name="connsiteX40" fmla="*/ 3575314 w 5384643"/>
              <a:gd name="connsiteY40" fmla="*/ 104775 h 1478781"/>
              <a:gd name="connsiteX41" fmla="*/ 3632464 w 5384643"/>
              <a:gd name="connsiteY41" fmla="*/ 133350 h 1478781"/>
              <a:gd name="connsiteX42" fmla="*/ 3661039 w 5384643"/>
              <a:gd name="connsiteY42" fmla="*/ 161925 h 1478781"/>
              <a:gd name="connsiteX43" fmla="*/ 3718189 w 5384643"/>
              <a:gd name="connsiteY43" fmla="*/ 200025 h 1478781"/>
              <a:gd name="connsiteX44" fmla="*/ 3746764 w 5384643"/>
              <a:gd name="connsiteY44" fmla="*/ 219075 h 1478781"/>
              <a:gd name="connsiteX45" fmla="*/ 3775339 w 5384643"/>
              <a:gd name="connsiteY45" fmla="*/ 247650 h 1478781"/>
              <a:gd name="connsiteX46" fmla="*/ 3832489 w 5384643"/>
              <a:gd name="connsiteY46" fmla="*/ 266700 h 1478781"/>
              <a:gd name="connsiteX47" fmla="*/ 3889639 w 5384643"/>
              <a:gd name="connsiteY47" fmla="*/ 295275 h 1478781"/>
              <a:gd name="connsiteX48" fmla="*/ 3918214 w 5384643"/>
              <a:gd name="connsiteY48" fmla="*/ 314325 h 1478781"/>
              <a:gd name="connsiteX49" fmla="*/ 3956314 w 5384643"/>
              <a:gd name="connsiteY49" fmla="*/ 323850 h 1478781"/>
              <a:gd name="connsiteX50" fmla="*/ 4099189 w 5384643"/>
              <a:gd name="connsiteY50" fmla="*/ 342900 h 1478781"/>
              <a:gd name="connsiteX51" fmla="*/ 4156339 w 5384643"/>
              <a:gd name="connsiteY51" fmla="*/ 361950 h 1478781"/>
              <a:gd name="connsiteX52" fmla="*/ 4184914 w 5384643"/>
              <a:gd name="connsiteY52" fmla="*/ 371475 h 1478781"/>
              <a:gd name="connsiteX53" fmla="*/ 4242064 w 5384643"/>
              <a:gd name="connsiteY53" fmla="*/ 419100 h 1478781"/>
              <a:gd name="connsiteX54" fmla="*/ 4299214 w 5384643"/>
              <a:gd name="connsiteY54" fmla="*/ 457200 h 1478781"/>
              <a:gd name="connsiteX55" fmla="*/ 4327789 w 5384643"/>
              <a:gd name="connsiteY55" fmla="*/ 476250 h 1478781"/>
              <a:gd name="connsiteX56" fmla="*/ 4384939 w 5384643"/>
              <a:gd name="connsiteY56" fmla="*/ 514350 h 1478781"/>
              <a:gd name="connsiteX57" fmla="*/ 4413514 w 5384643"/>
              <a:gd name="connsiteY57" fmla="*/ 533400 h 1478781"/>
              <a:gd name="connsiteX58" fmla="*/ 4442089 w 5384643"/>
              <a:gd name="connsiteY58" fmla="*/ 542925 h 1478781"/>
              <a:gd name="connsiteX59" fmla="*/ 4527814 w 5384643"/>
              <a:gd name="connsiteY59" fmla="*/ 600075 h 1478781"/>
              <a:gd name="connsiteX60" fmla="*/ 4556389 w 5384643"/>
              <a:gd name="connsiteY60" fmla="*/ 628650 h 1478781"/>
              <a:gd name="connsiteX61" fmla="*/ 4584964 w 5384643"/>
              <a:gd name="connsiteY61" fmla="*/ 638175 h 1478781"/>
              <a:gd name="connsiteX62" fmla="*/ 4670689 w 5384643"/>
              <a:gd name="connsiteY62" fmla="*/ 695325 h 1478781"/>
              <a:gd name="connsiteX63" fmla="*/ 4699264 w 5384643"/>
              <a:gd name="connsiteY63" fmla="*/ 714375 h 1478781"/>
              <a:gd name="connsiteX64" fmla="*/ 4727839 w 5384643"/>
              <a:gd name="connsiteY64" fmla="*/ 733425 h 1478781"/>
              <a:gd name="connsiteX65" fmla="*/ 4813564 w 5384643"/>
              <a:gd name="connsiteY65" fmla="*/ 809625 h 1478781"/>
              <a:gd name="connsiteX66" fmla="*/ 4842139 w 5384643"/>
              <a:gd name="connsiteY66" fmla="*/ 819150 h 1478781"/>
              <a:gd name="connsiteX67" fmla="*/ 4899289 w 5384643"/>
              <a:gd name="connsiteY67" fmla="*/ 857250 h 1478781"/>
              <a:gd name="connsiteX68" fmla="*/ 4965964 w 5384643"/>
              <a:gd name="connsiteY68" fmla="*/ 876300 h 1478781"/>
              <a:gd name="connsiteX69" fmla="*/ 4994539 w 5384643"/>
              <a:gd name="connsiteY69" fmla="*/ 885825 h 1478781"/>
              <a:gd name="connsiteX70" fmla="*/ 5061214 w 5384643"/>
              <a:gd name="connsiteY70" fmla="*/ 904875 h 1478781"/>
              <a:gd name="connsiteX71" fmla="*/ 5119097 w 5384643"/>
              <a:gd name="connsiteY71" fmla="*/ 976679 h 1478781"/>
              <a:gd name="connsiteX72" fmla="*/ 5229732 w 5384643"/>
              <a:gd name="connsiteY72" fmla="*/ 1044819 h 1478781"/>
              <a:gd name="connsiteX73" fmla="*/ 5346970 w 5384643"/>
              <a:gd name="connsiteY73" fmla="*/ 1153072 h 1478781"/>
              <a:gd name="connsiteX74" fmla="*/ 5384643 w 5384643"/>
              <a:gd name="connsiteY74" fmla="*/ 1262757 h 1478781"/>
              <a:gd name="connsiteX75" fmla="*/ 4844583 w 5384643"/>
              <a:gd name="connsiteY75" fmla="*/ 1478781 h 1478781"/>
              <a:gd name="connsiteX76" fmla="*/ 596111 w 53846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55611 w 5344143"/>
              <a:gd name="connsiteY0" fmla="*/ 1478781 h 1478781"/>
              <a:gd name="connsiteX1" fmla="*/ 43093 w 5344143"/>
              <a:gd name="connsiteY1" fmla="*/ 1409652 h 1478781"/>
              <a:gd name="connsiteX2" fmla="*/ 42684 w 5344143"/>
              <a:gd name="connsiteY2" fmla="*/ 1240498 h 1478781"/>
              <a:gd name="connsiteX3" fmla="*/ 165851 w 5344143"/>
              <a:gd name="connsiteY3" fmla="*/ 1115993 h 1478781"/>
              <a:gd name="connsiteX4" fmla="*/ 304587 w 5344143"/>
              <a:gd name="connsiteY4" fmla="*/ 1069088 h 1478781"/>
              <a:gd name="connsiteX5" fmla="*/ 463026 w 5344143"/>
              <a:gd name="connsiteY5" fmla="*/ 975288 h 1478781"/>
              <a:gd name="connsiteX6" fmla="*/ 630360 w 5344143"/>
              <a:gd name="connsiteY6" fmla="*/ 921133 h 1478781"/>
              <a:gd name="connsiteX7" fmla="*/ 738668 w 5344143"/>
              <a:gd name="connsiteY7" fmla="*/ 868479 h 1478781"/>
              <a:gd name="connsiteX8" fmla="*/ 841163 w 5344143"/>
              <a:gd name="connsiteY8" fmla="*/ 801802 h 1478781"/>
              <a:gd name="connsiteX9" fmla="*/ 916113 w 5344143"/>
              <a:gd name="connsiteY9" fmla="*/ 742140 h 1478781"/>
              <a:gd name="connsiteX10" fmla="*/ 863477 w 5344143"/>
              <a:gd name="connsiteY10" fmla="*/ 669418 h 1478781"/>
              <a:gd name="connsiteX11" fmla="*/ 930332 w 5344143"/>
              <a:gd name="connsiteY11" fmla="*/ 610235 h 1478781"/>
              <a:gd name="connsiteX12" fmla="*/ 1018738 w 5344143"/>
              <a:gd name="connsiteY12" fmla="*/ 562612 h 1478781"/>
              <a:gd name="connsiteX13" fmla="*/ 1119176 w 5344143"/>
              <a:gd name="connsiteY13" fmla="*/ 527509 h 1478781"/>
              <a:gd name="connsiteX14" fmla="*/ 1197031 w 5344143"/>
              <a:gd name="connsiteY14" fmla="*/ 489408 h 1478781"/>
              <a:gd name="connsiteX15" fmla="*/ 1274886 w 5344143"/>
              <a:gd name="connsiteY15" fmla="*/ 474372 h 1478781"/>
              <a:gd name="connsiteX16" fmla="*/ 1353946 w 5344143"/>
              <a:gd name="connsiteY16" fmla="*/ 439267 h 1478781"/>
              <a:gd name="connsiteX17" fmla="*/ 1468469 w 5344143"/>
              <a:gd name="connsiteY17" fmla="*/ 405666 h 1478781"/>
              <a:gd name="connsiteX18" fmla="*/ 1583620 w 5344143"/>
              <a:gd name="connsiteY18" fmla="*/ 376073 h 1478781"/>
              <a:gd name="connsiteX19" fmla="*/ 1664381 w 5344143"/>
              <a:gd name="connsiteY19" fmla="*/ 346480 h 1478781"/>
              <a:gd name="connsiteX20" fmla="*/ 1782616 w 5344143"/>
              <a:gd name="connsiteY20" fmla="*/ 311862 h 1478781"/>
              <a:gd name="connsiteX21" fmla="*/ 1937073 w 5344143"/>
              <a:gd name="connsiteY21" fmla="*/ 284785 h 1478781"/>
              <a:gd name="connsiteX22" fmla="*/ 2058214 w 5344143"/>
              <a:gd name="connsiteY22" fmla="*/ 216079 h 1478781"/>
              <a:gd name="connsiteX23" fmla="*/ 2153689 w 5344143"/>
              <a:gd name="connsiteY23" fmla="*/ 190500 h 1478781"/>
              <a:gd name="connsiteX24" fmla="*/ 2182264 w 5344143"/>
              <a:gd name="connsiteY24" fmla="*/ 171450 h 1478781"/>
              <a:gd name="connsiteX25" fmla="*/ 2251220 w 5344143"/>
              <a:gd name="connsiteY25" fmla="*/ 144373 h 1478781"/>
              <a:gd name="connsiteX26" fmla="*/ 2407778 w 5344143"/>
              <a:gd name="connsiteY26" fmla="*/ 114300 h 1478781"/>
              <a:gd name="connsiteX27" fmla="*/ 2668039 w 5344143"/>
              <a:gd name="connsiteY27" fmla="*/ 95250 h 1478781"/>
              <a:gd name="connsiteX28" fmla="*/ 2753764 w 5344143"/>
              <a:gd name="connsiteY28" fmla="*/ 66675 h 1478781"/>
              <a:gd name="connsiteX29" fmla="*/ 2782339 w 5344143"/>
              <a:gd name="connsiteY29" fmla="*/ 57150 h 1478781"/>
              <a:gd name="connsiteX30" fmla="*/ 2810914 w 5344143"/>
              <a:gd name="connsiteY30" fmla="*/ 38100 h 1478781"/>
              <a:gd name="connsiteX31" fmla="*/ 2868064 w 5344143"/>
              <a:gd name="connsiteY31" fmla="*/ 19050 h 1478781"/>
              <a:gd name="connsiteX32" fmla="*/ 2934739 w 5344143"/>
              <a:gd name="connsiteY32" fmla="*/ 0 h 1478781"/>
              <a:gd name="connsiteX33" fmla="*/ 3153814 w 5344143"/>
              <a:gd name="connsiteY33" fmla="*/ 9525 h 1478781"/>
              <a:gd name="connsiteX34" fmla="*/ 3210964 w 5344143"/>
              <a:gd name="connsiteY34" fmla="*/ 28575 h 1478781"/>
              <a:gd name="connsiteX35" fmla="*/ 3249064 w 5344143"/>
              <a:gd name="connsiteY35" fmla="*/ 38100 h 1478781"/>
              <a:gd name="connsiteX36" fmla="*/ 3306214 w 5344143"/>
              <a:gd name="connsiteY36" fmla="*/ 57150 h 1478781"/>
              <a:gd name="connsiteX37" fmla="*/ 3363364 w 5344143"/>
              <a:gd name="connsiteY37" fmla="*/ 76200 h 1478781"/>
              <a:gd name="connsiteX38" fmla="*/ 3391939 w 5344143"/>
              <a:gd name="connsiteY38" fmla="*/ 85725 h 1478781"/>
              <a:gd name="connsiteX39" fmla="*/ 3420514 w 5344143"/>
              <a:gd name="connsiteY39" fmla="*/ 95250 h 1478781"/>
              <a:gd name="connsiteX40" fmla="*/ 3534814 w 5344143"/>
              <a:gd name="connsiteY40" fmla="*/ 104775 h 1478781"/>
              <a:gd name="connsiteX41" fmla="*/ 3591964 w 5344143"/>
              <a:gd name="connsiteY41" fmla="*/ 133350 h 1478781"/>
              <a:gd name="connsiteX42" fmla="*/ 3620539 w 5344143"/>
              <a:gd name="connsiteY42" fmla="*/ 161925 h 1478781"/>
              <a:gd name="connsiteX43" fmla="*/ 3677689 w 5344143"/>
              <a:gd name="connsiteY43" fmla="*/ 200025 h 1478781"/>
              <a:gd name="connsiteX44" fmla="*/ 3706264 w 5344143"/>
              <a:gd name="connsiteY44" fmla="*/ 219075 h 1478781"/>
              <a:gd name="connsiteX45" fmla="*/ 3734839 w 5344143"/>
              <a:gd name="connsiteY45" fmla="*/ 247650 h 1478781"/>
              <a:gd name="connsiteX46" fmla="*/ 3791989 w 5344143"/>
              <a:gd name="connsiteY46" fmla="*/ 266700 h 1478781"/>
              <a:gd name="connsiteX47" fmla="*/ 3849139 w 5344143"/>
              <a:gd name="connsiteY47" fmla="*/ 295275 h 1478781"/>
              <a:gd name="connsiteX48" fmla="*/ 3877714 w 5344143"/>
              <a:gd name="connsiteY48" fmla="*/ 314325 h 1478781"/>
              <a:gd name="connsiteX49" fmla="*/ 3915814 w 5344143"/>
              <a:gd name="connsiteY49" fmla="*/ 323850 h 1478781"/>
              <a:gd name="connsiteX50" fmla="*/ 4058689 w 5344143"/>
              <a:gd name="connsiteY50" fmla="*/ 342900 h 1478781"/>
              <a:gd name="connsiteX51" fmla="*/ 4115839 w 5344143"/>
              <a:gd name="connsiteY51" fmla="*/ 361950 h 1478781"/>
              <a:gd name="connsiteX52" fmla="*/ 4144414 w 5344143"/>
              <a:gd name="connsiteY52" fmla="*/ 371475 h 1478781"/>
              <a:gd name="connsiteX53" fmla="*/ 4201564 w 5344143"/>
              <a:gd name="connsiteY53" fmla="*/ 419100 h 1478781"/>
              <a:gd name="connsiteX54" fmla="*/ 4258714 w 5344143"/>
              <a:gd name="connsiteY54" fmla="*/ 457200 h 1478781"/>
              <a:gd name="connsiteX55" fmla="*/ 4287289 w 5344143"/>
              <a:gd name="connsiteY55" fmla="*/ 476250 h 1478781"/>
              <a:gd name="connsiteX56" fmla="*/ 4344439 w 5344143"/>
              <a:gd name="connsiteY56" fmla="*/ 514350 h 1478781"/>
              <a:gd name="connsiteX57" fmla="*/ 4373014 w 5344143"/>
              <a:gd name="connsiteY57" fmla="*/ 533400 h 1478781"/>
              <a:gd name="connsiteX58" fmla="*/ 4401589 w 5344143"/>
              <a:gd name="connsiteY58" fmla="*/ 542925 h 1478781"/>
              <a:gd name="connsiteX59" fmla="*/ 4487314 w 5344143"/>
              <a:gd name="connsiteY59" fmla="*/ 600075 h 1478781"/>
              <a:gd name="connsiteX60" fmla="*/ 4515889 w 5344143"/>
              <a:gd name="connsiteY60" fmla="*/ 628650 h 1478781"/>
              <a:gd name="connsiteX61" fmla="*/ 4544464 w 5344143"/>
              <a:gd name="connsiteY61" fmla="*/ 638175 h 1478781"/>
              <a:gd name="connsiteX62" fmla="*/ 4630189 w 5344143"/>
              <a:gd name="connsiteY62" fmla="*/ 695325 h 1478781"/>
              <a:gd name="connsiteX63" fmla="*/ 4658764 w 5344143"/>
              <a:gd name="connsiteY63" fmla="*/ 714375 h 1478781"/>
              <a:gd name="connsiteX64" fmla="*/ 4687339 w 5344143"/>
              <a:gd name="connsiteY64" fmla="*/ 733425 h 1478781"/>
              <a:gd name="connsiteX65" fmla="*/ 4773064 w 5344143"/>
              <a:gd name="connsiteY65" fmla="*/ 809625 h 1478781"/>
              <a:gd name="connsiteX66" fmla="*/ 4801639 w 5344143"/>
              <a:gd name="connsiteY66" fmla="*/ 819150 h 1478781"/>
              <a:gd name="connsiteX67" fmla="*/ 4858789 w 5344143"/>
              <a:gd name="connsiteY67" fmla="*/ 857250 h 1478781"/>
              <a:gd name="connsiteX68" fmla="*/ 4925464 w 5344143"/>
              <a:gd name="connsiteY68" fmla="*/ 876300 h 1478781"/>
              <a:gd name="connsiteX69" fmla="*/ 4954039 w 5344143"/>
              <a:gd name="connsiteY69" fmla="*/ 885825 h 1478781"/>
              <a:gd name="connsiteX70" fmla="*/ 5020714 w 5344143"/>
              <a:gd name="connsiteY70" fmla="*/ 904875 h 1478781"/>
              <a:gd name="connsiteX71" fmla="*/ 5078597 w 5344143"/>
              <a:gd name="connsiteY71" fmla="*/ 976679 h 1478781"/>
              <a:gd name="connsiteX72" fmla="*/ 5189232 w 5344143"/>
              <a:gd name="connsiteY72" fmla="*/ 1044819 h 1478781"/>
              <a:gd name="connsiteX73" fmla="*/ 5306470 w 5344143"/>
              <a:gd name="connsiteY73" fmla="*/ 1153072 h 1478781"/>
              <a:gd name="connsiteX74" fmla="*/ 5344143 w 5344143"/>
              <a:gd name="connsiteY74" fmla="*/ 1262757 h 1478781"/>
              <a:gd name="connsiteX75" fmla="*/ 4804083 w 5344143"/>
              <a:gd name="connsiteY75" fmla="*/ 1478781 h 1478781"/>
              <a:gd name="connsiteX76" fmla="*/ 555611 w 5344143"/>
              <a:gd name="connsiteY76" fmla="*/ 1478781 h 1478781"/>
              <a:gd name="connsiteX0" fmla="*/ 561421 w 5349953"/>
              <a:gd name="connsiteY0" fmla="*/ 1478781 h 1478781"/>
              <a:gd name="connsiteX1" fmla="*/ 41032 w 5349953"/>
              <a:gd name="connsiteY1" fmla="*/ 1425705 h 1478781"/>
              <a:gd name="connsiteX2" fmla="*/ 48494 w 5349953"/>
              <a:gd name="connsiteY2" fmla="*/ 1240498 h 1478781"/>
              <a:gd name="connsiteX3" fmla="*/ 171661 w 5349953"/>
              <a:gd name="connsiteY3" fmla="*/ 1115993 h 1478781"/>
              <a:gd name="connsiteX4" fmla="*/ 310397 w 5349953"/>
              <a:gd name="connsiteY4" fmla="*/ 1069088 h 1478781"/>
              <a:gd name="connsiteX5" fmla="*/ 468836 w 5349953"/>
              <a:gd name="connsiteY5" fmla="*/ 975288 h 1478781"/>
              <a:gd name="connsiteX6" fmla="*/ 636170 w 5349953"/>
              <a:gd name="connsiteY6" fmla="*/ 921133 h 1478781"/>
              <a:gd name="connsiteX7" fmla="*/ 744478 w 5349953"/>
              <a:gd name="connsiteY7" fmla="*/ 868479 h 1478781"/>
              <a:gd name="connsiteX8" fmla="*/ 846973 w 5349953"/>
              <a:gd name="connsiteY8" fmla="*/ 801802 h 1478781"/>
              <a:gd name="connsiteX9" fmla="*/ 921923 w 5349953"/>
              <a:gd name="connsiteY9" fmla="*/ 742140 h 1478781"/>
              <a:gd name="connsiteX10" fmla="*/ 869287 w 5349953"/>
              <a:gd name="connsiteY10" fmla="*/ 669418 h 1478781"/>
              <a:gd name="connsiteX11" fmla="*/ 936142 w 5349953"/>
              <a:gd name="connsiteY11" fmla="*/ 610235 h 1478781"/>
              <a:gd name="connsiteX12" fmla="*/ 1024548 w 5349953"/>
              <a:gd name="connsiteY12" fmla="*/ 562612 h 1478781"/>
              <a:gd name="connsiteX13" fmla="*/ 1124986 w 5349953"/>
              <a:gd name="connsiteY13" fmla="*/ 527509 h 1478781"/>
              <a:gd name="connsiteX14" fmla="*/ 1202841 w 5349953"/>
              <a:gd name="connsiteY14" fmla="*/ 489408 h 1478781"/>
              <a:gd name="connsiteX15" fmla="*/ 1280696 w 5349953"/>
              <a:gd name="connsiteY15" fmla="*/ 474372 h 1478781"/>
              <a:gd name="connsiteX16" fmla="*/ 1359756 w 5349953"/>
              <a:gd name="connsiteY16" fmla="*/ 439267 h 1478781"/>
              <a:gd name="connsiteX17" fmla="*/ 1474279 w 5349953"/>
              <a:gd name="connsiteY17" fmla="*/ 405666 h 1478781"/>
              <a:gd name="connsiteX18" fmla="*/ 1589430 w 5349953"/>
              <a:gd name="connsiteY18" fmla="*/ 376073 h 1478781"/>
              <a:gd name="connsiteX19" fmla="*/ 1670191 w 5349953"/>
              <a:gd name="connsiteY19" fmla="*/ 346480 h 1478781"/>
              <a:gd name="connsiteX20" fmla="*/ 1788426 w 5349953"/>
              <a:gd name="connsiteY20" fmla="*/ 311862 h 1478781"/>
              <a:gd name="connsiteX21" fmla="*/ 1942883 w 5349953"/>
              <a:gd name="connsiteY21" fmla="*/ 284785 h 1478781"/>
              <a:gd name="connsiteX22" fmla="*/ 2064024 w 5349953"/>
              <a:gd name="connsiteY22" fmla="*/ 216079 h 1478781"/>
              <a:gd name="connsiteX23" fmla="*/ 2159499 w 5349953"/>
              <a:gd name="connsiteY23" fmla="*/ 190500 h 1478781"/>
              <a:gd name="connsiteX24" fmla="*/ 2188074 w 5349953"/>
              <a:gd name="connsiteY24" fmla="*/ 171450 h 1478781"/>
              <a:gd name="connsiteX25" fmla="*/ 2257030 w 5349953"/>
              <a:gd name="connsiteY25" fmla="*/ 144373 h 1478781"/>
              <a:gd name="connsiteX26" fmla="*/ 2413588 w 5349953"/>
              <a:gd name="connsiteY26" fmla="*/ 114300 h 1478781"/>
              <a:gd name="connsiteX27" fmla="*/ 2673849 w 5349953"/>
              <a:gd name="connsiteY27" fmla="*/ 95250 h 1478781"/>
              <a:gd name="connsiteX28" fmla="*/ 2759574 w 5349953"/>
              <a:gd name="connsiteY28" fmla="*/ 66675 h 1478781"/>
              <a:gd name="connsiteX29" fmla="*/ 2788149 w 5349953"/>
              <a:gd name="connsiteY29" fmla="*/ 57150 h 1478781"/>
              <a:gd name="connsiteX30" fmla="*/ 2816724 w 5349953"/>
              <a:gd name="connsiteY30" fmla="*/ 38100 h 1478781"/>
              <a:gd name="connsiteX31" fmla="*/ 2873874 w 5349953"/>
              <a:gd name="connsiteY31" fmla="*/ 19050 h 1478781"/>
              <a:gd name="connsiteX32" fmla="*/ 2940549 w 5349953"/>
              <a:gd name="connsiteY32" fmla="*/ 0 h 1478781"/>
              <a:gd name="connsiteX33" fmla="*/ 3159624 w 5349953"/>
              <a:gd name="connsiteY33" fmla="*/ 9525 h 1478781"/>
              <a:gd name="connsiteX34" fmla="*/ 3216774 w 5349953"/>
              <a:gd name="connsiteY34" fmla="*/ 28575 h 1478781"/>
              <a:gd name="connsiteX35" fmla="*/ 3254874 w 5349953"/>
              <a:gd name="connsiteY35" fmla="*/ 38100 h 1478781"/>
              <a:gd name="connsiteX36" fmla="*/ 3312024 w 5349953"/>
              <a:gd name="connsiteY36" fmla="*/ 57150 h 1478781"/>
              <a:gd name="connsiteX37" fmla="*/ 3369174 w 5349953"/>
              <a:gd name="connsiteY37" fmla="*/ 76200 h 1478781"/>
              <a:gd name="connsiteX38" fmla="*/ 3397749 w 5349953"/>
              <a:gd name="connsiteY38" fmla="*/ 85725 h 1478781"/>
              <a:gd name="connsiteX39" fmla="*/ 3426324 w 5349953"/>
              <a:gd name="connsiteY39" fmla="*/ 95250 h 1478781"/>
              <a:gd name="connsiteX40" fmla="*/ 3540624 w 5349953"/>
              <a:gd name="connsiteY40" fmla="*/ 104775 h 1478781"/>
              <a:gd name="connsiteX41" fmla="*/ 3597774 w 5349953"/>
              <a:gd name="connsiteY41" fmla="*/ 133350 h 1478781"/>
              <a:gd name="connsiteX42" fmla="*/ 3626349 w 5349953"/>
              <a:gd name="connsiteY42" fmla="*/ 161925 h 1478781"/>
              <a:gd name="connsiteX43" fmla="*/ 3683499 w 5349953"/>
              <a:gd name="connsiteY43" fmla="*/ 200025 h 1478781"/>
              <a:gd name="connsiteX44" fmla="*/ 3712074 w 5349953"/>
              <a:gd name="connsiteY44" fmla="*/ 219075 h 1478781"/>
              <a:gd name="connsiteX45" fmla="*/ 3740649 w 5349953"/>
              <a:gd name="connsiteY45" fmla="*/ 247650 h 1478781"/>
              <a:gd name="connsiteX46" fmla="*/ 3797799 w 5349953"/>
              <a:gd name="connsiteY46" fmla="*/ 266700 h 1478781"/>
              <a:gd name="connsiteX47" fmla="*/ 3854949 w 5349953"/>
              <a:gd name="connsiteY47" fmla="*/ 295275 h 1478781"/>
              <a:gd name="connsiteX48" fmla="*/ 3883524 w 5349953"/>
              <a:gd name="connsiteY48" fmla="*/ 314325 h 1478781"/>
              <a:gd name="connsiteX49" fmla="*/ 3921624 w 5349953"/>
              <a:gd name="connsiteY49" fmla="*/ 323850 h 1478781"/>
              <a:gd name="connsiteX50" fmla="*/ 4064499 w 5349953"/>
              <a:gd name="connsiteY50" fmla="*/ 342900 h 1478781"/>
              <a:gd name="connsiteX51" fmla="*/ 4121649 w 5349953"/>
              <a:gd name="connsiteY51" fmla="*/ 361950 h 1478781"/>
              <a:gd name="connsiteX52" fmla="*/ 4150224 w 5349953"/>
              <a:gd name="connsiteY52" fmla="*/ 371475 h 1478781"/>
              <a:gd name="connsiteX53" fmla="*/ 4207374 w 5349953"/>
              <a:gd name="connsiteY53" fmla="*/ 419100 h 1478781"/>
              <a:gd name="connsiteX54" fmla="*/ 4264524 w 5349953"/>
              <a:gd name="connsiteY54" fmla="*/ 457200 h 1478781"/>
              <a:gd name="connsiteX55" fmla="*/ 4293099 w 5349953"/>
              <a:gd name="connsiteY55" fmla="*/ 476250 h 1478781"/>
              <a:gd name="connsiteX56" fmla="*/ 4350249 w 5349953"/>
              <a:gd name="connsiteY56" fmla="*/ 514350 h 1478781"/>
              <a:gd name="connsiteX57" fmla="*/ 4378824 w 5349953"/>
              <a:gd name="connsiteY57" fmla="*/ 533400 h 1478781"/>
              <a:gd name="connsiteX58" fmla="*/ 4407399 w 5349953"/>
              <a:gd name="connsiteY58" fmla="*/ 542925 h 1478781"/>
              <a:gd name="connsiteX59" fmla="*/ 4493124 w 5349953"/>
              <a:gd name="connsiteY59" fmla="*/ 600075 h 1478781"/>
              <a:gd name="connsiteX60" fmla="*/ 4521699 w 5349953"/>
              <a:gd name="connsiteY60" fmla="*/ 628650 h 1478781"/>
              <a:gd name="connsiteX61" fmla="*/ 4550274 w 5349953"/>
              <a:gd name="connsiteY61" fmla="*/ 638175 h 1478781"/>
              <a:gd name="connsiteX62" fmla="*/ 4635999 w 5349953"/>
              <a:gd name="connsiteY62" fmla="*/ 695325 h 1478781"/>
              <a:gd name="connsiteX63" fmla="*/ 4664574 w 5349953"/>
              <a:gd name="connsiteY63" fmla="*/ 714375 h 1478781"/>
              <a:gd name="connsiteX64" fmla="*/ 4693149 w 5349953"/>
              <a:gd name="connsiteY64" fmla="*/ 733425 h 1478781"/>
              <a:gd name="connsiteX65" fmla="*/ 4778874 w 5349953"/>
              <a:gd name="connsiteY65" fmla="*/ 809625 h 1478781"/>
              <a:gd name="connsiteX66" fmla="*/ 4807449 w 5349953"/>
              <a:gd name="connsiteY66" fmla="*/ 819150 h 1478781"/>
              <a:gd name="connsiteX67" fmla="*/ 4864599 w 5349953"/>
              <a:gd name="connsiteY67" fmla="*/ 857250 h 1478781"/>
              <a:gd name="connsiteX68" fmla="*/ 4931274 w 5349953"/>
              <a:gd name="connsiteY68" fmla="*/ 876300 h 1478781"/>
              <a:gd name="connsiteX69" fmla="*/ 4959849 w 5349953"/>
              <a:gd name="connsiteY69" fmla="*/ 885825 h 1478781"/>
              <a:gd name="connsiteX70" fmla="*/ 5026524 w 5349953"/>
              <a:gd name="connsiteY70" fmla="*/ 904875 h 1478781"/>
              <a:gd name="connsiteX71" fmla="*/ 5084407 w 5349953"/>
              <a:gd name="connsiteY71" fmla="*/ 976679 h 1478781"/>
              <a:gd name="connsiteX72" fmla="*/ 5195042 w 5349953"/>
              <a:gd name="connsiteY72" fmla="*/ 1044819 h 1478781"/>
              <a:gd name="connsiteX73" fmla="*/ 5312280 w 5349953"/>
              <a:gd name="connsiteY73" fmla="*/ 1153072 h 1478781"/>
              <a:gd name="connsiteX74" fmla="*/ 5349953 w 5349953"/>
              <a:gd name="connsiteY74" fmla="*/ 1262757 h 1478781"/>
              <a:gd name="connsiteX75" fmla="*/ 4809893 w 5349953"/>
              <a:gd name="connsiteY75" fmla="*/ 1478781 h 1478781"/>
              <a:gd name="connsiteX76" fmla="*/ 561421 w 5349953"/>
              <a:gd name="connsiteY76" fmla="*/ 1478781 h 1478781"/>
              <a:gd name="connsiteX0" fmla="*/ 561745 w 5350277"/>
              <a:gd name="connsiteY0" fmla="*/ 1478781 h 1478781"/>
              <a:gd name="connsiteX1" fmla="*/ 41356 w 5350277"/>
              <a:gd name="connsiteY1" fmla="*/ 1425705 h 1478781"/>
              <a:gd name="connsiteX2" fmla="*/ 48818 w 5350277"/>
              <a:gd name="connsiteY2" fmla="*/ 1240498 h 1478781"/>
              <a:gd name="connsiteX3" fmla="*/ 179856 w 5350277"/>
              <a:gd name="connsiteY3" fmla="*/ 1164152 h 1478781"/>
              <a:gd name="connsiteX4" fmla="*/ 310721 w 5350277"/>
              <a:gd name="connsiteY4" fmla="*/ 1069088 h 1478781"/>
              <a:gd name="connsiteX5" fmla="*/ 469160 w 5350277"/>
              <a:gd name="connsiteY5" fmla="*/ 975288 h 1478781"/>
              <a:gd name="connsiteX6" fmla="*/ 636494 w 5350277"/>
              <a:gd name="connsiteY6" fmla="*/ 921133 h 1478781"/>
              <a:gd name="connsiteX7" fmla="*/ 744802 w 5350277"/>
              <a:gd name="connsiteY7" fmla="*/ 868479 h 1478781"/>
              <a:gd name="connsiteX8" fmla="*/ 847297 w 5350277"/>
              <a:gd name="connsiteY8" fmla="*/ 801802 h 1478781"/>
              <a:gd name="connsiteX9" fmla="*/ 922247 w 5350277"/>
              <a:gd name="connsiteY9" fmla="*/ 742140 h 1478781"/>
              <a:gd name="connsiteX10" fmla="*/ 869611 w 5350277"/>
              <a:gd name="connsiteY10" fmla="*/ 669418 h 1478781"/>
              <a:gd name="connsiteX11" fmla="*/ 936466 w 5350277"/>
              <a:gd name="connsiteY11" fmla="*/ 610235 h 1478781"/>
              <a:gd name="connsiteX12" fmla="*/ 1024872 w 5350277"/>
              <a:gd name="connsiteY12" fmla="*/ 562612 h 1478781"/>
              <a:gd name="connsiteX13" fmla="*/ 1125310 w 5350277"/>
              <a:gd name="connsiteY13" fmla="*/ 527509 h 1478781"/>
              <a:gd name="connsiteX14" fmla="*/ 1203165 w 5350277"/>
              <a:gd name="connsiteY14" fmla="*/ 489408 h 1478781"/>
              <a:gd name="connsiteX15" fmla="*/ 1281020 w 5350277"/>
              <a:gd name="connsiteY15" fmla="*/ 474372 h 1478781"/>
              <a:gd name="connsiteX16" fmla="*/ 1360080 w 5350277"/>
              <a:gd name="connsiteY16" fmla="*/ 439267 h 1478781"/>
              <a:gd name="connsiteX17" fmla="*/ 1474603 w 5350277"/>
              <a:gd name="connsiteY17" fmla="*/ 405666 h 1478781"/>
              <a:gd name="connsiteX18" fmla="*/ 1589754 w 5350277"/>
              <a:gd name="connsiteY18" fmla="*/ 376073 h 1478781"/>
              <a:gd name="connsiteX19" fmla="*/ 1670515 w 5350277"/>
              <a:gd name="connsiteY19" fmla="*/ 346480 h 1478781"/>
              <a:gd name="connsiteX20" fmla="*/ 1788750 w 5350277"/>
              <a:gd name="connsiteY20" fmla="*/ 311862 h 1478781"/>
              <a:gd name="connsiteX21" fmla="*/ 1943207 w 5350277"/>
              <a:gd name="connsiteY21" fmla="*/ 284785 h 1478781"/>
              <a:gd name="connsiteX22" fmla="*/ 2064348 w 5350277"/>
              <a:gd name="connsiteY22" fmla="*/ 216079 h 1478781"/>
              <a:gd name="connsiteX23" fmla="*/ 2159823 w 5350277"/>
              <a:gd name="connsiteY23" fmla="*/ 190500 h 1478781"/>
              <a:gd name="connsiteX24" fmla="*/ 2188398 w 5350277"/>
              <a:gd name="connsiteY24" fmla="*/ 171450 h 1478781"/>
              <a:gd name="connsiteX25" fmla="*/ 2257354 w 5350277"/>
              <a:gd name="connsiteY25" fmla="*/ 144373 h 1478781"/>
              <a:gd name="connsiteX26" fmla="*/ 2413912 w 5350277"/>
              <a:gd name="connsiteY26" fmla="*/ 114300 h 1478781"/>
              <a:gd name="connsiteX27" fmla="*/ 2674173 w 5350277"/>
              <a:gd name="connsiteY27" fmla="*/ 95250 h 1478781"/>
              <a:gd name="connsiteX28" fmla="*/ 2759898 w 5350277"/>
              <a:gd name="connsiteY28" fmla="*/ 66675 h 1478781"/>
              <a:gd name="connsiteX29" fmla="*/ 2788473 w 5350277"/>
              <a:gd name="connsiteY29" fmla="*/ 57150 h 1478781"/>
              <a:gd name="connsiteX30" fmla="*/ 2817048 w 5350277"/>
              <a:gd name="connsiteY30" fmla="*/ 38100 h 1478781"/>
              <a:gd name="connsiteX31" fmla="*/ 2874198 w 5350277"/>
              <a:gd name="connsiteY31" fmla="*/ 19050 h 1478781"/>
              <a:gd name="connsiteX32" fmla="*/ 2940873 w 5350277"/>
              <a:gd name="connsiteY32" fmla="*/ 0 h 1478781"/>
              <a:gd name="connsiteX33" fmla="*/ 3159948 w 5350277"/>
              <a:gd name="connsiteY33" fmla="*/ 9525 h 1478781"/>
              <a:gd name="connsiteX34" fmla="*/ 3217098 w 5350277"/>
              <a:gd name="connsiteY34" fmla="*/ 28575 h 1478781"/>
              <a:gd name="connsiteX35" fmla="*/ 3255198 w 5350277"/>
              <a:gd name="connsiteY35" fmla="*/ 38100 h 1478781"/>
              <a:gd name="connsiteX36" fmla="*/ 3312348 w 5350277"/>
              <a:gd name="connsiteY36" fmla="*/ 57150 h 1478781"/>
              <a:gd name="connsiteX37" fmla="*/ 3369498 w 5350277"/>
              <a:gd name="connsiteY37" fmla="*/ 76200 h 1478781"/>
              <a:gd name="connsiteX38" fmla="*/ 3398073 w 5350277"/>
              <a:gd name="connsiteY38" fmla="*/ 85725 h 1478781"/>
              <a:gd name="connsiteX39" fmla="*/ 3426648 w 5350277"/>
              <a:gd name="connsiteY39" fmla="*/ 95250 h 1478781"/>
              <a:gd name="connsiteX40" fmla="*/ 3540948 w 5350277"/>
              <a:gd name="connsiteY40" fmla="*/ 104775 h 1478781"/>
              <a:gd name="connsiteX41" fmla="*/ 3598098 w 5350277"/>
              <a:gd name="connsiteY41" fmla="*/ 133350 h 1478781"/>
              <a:gd name="connsiteX42" fmla="*/ 3626673 w 5350277"/>
              <a:gd name="connsiteY42" fmla="*/ 161925 h 1478781"/>
              <a:gd name="connsiteX43" fmla="*/ 3683823 w 5350277"/>
              <a:gd name="connsiteY43" fmla="*/ 200025 h 1478781"/>
              <a:gd name="connsiteX44" fmla="*/ 3712398 w 5350277"/>
              <a:gd name="connsiteY44" fmla="*/ 219075 h 1478781"/>
              <a:gd name="connsiteX45" fmla="*/ 3740973 w 5350277"/>
              <a:gd name="connsiteY45" fmla="*/ 247650 h 1478781"/>
              <a:gd name="connsiteX46" fmla="*/ 3798123 w 5350277"/>
              <a:gd name="connsiteY46" fmla="*/ 266700 h 1478781"/>
              <a:gd name="connsiteX47" fmla="*/ 3855273 w 5350277"/>
              <a:gd name="connsiteY47" fmla="*/ 295275 h 1478781"/>
              <a:gd name="connsiteX48" fmla="*/ 3883848 w 5350277"/>
              <a:gd name="connsiteY48" fmla="*/ 314325 h 1478781"/>
              <a:gd name="connsiteX49" fmla="*/ 3921948 w 5350277"/>
              <a:gd name="connsiteY49" fmla="*/ 323850 h 1478781"/>
              <a:gd name="connsiteX50" fmla="*/ 4064823 w 5350277"/>
              <a:gd name="connsiteY50" fmla="*/ 342900 h 1478781"/>
              <a:gd name="connsiteX51" fmla="*/ 4121973 w 5350277"/>
              <a:gd name="connsiteY51" fmla="*/ 361950 h 1478781"/>
              <a:gd name="connsiteX52" fmla="*/ 4150548 w 5350277"/>
              <a:gd name="connsiteY52" fmla="*/ 371475 h 1478781"/>
              <a:gd name="connsiteX53" fmla="*/ 4207698 w 5350277"/>
              <a:gd name="connsiteY53" fmla="*/ 419100 h 1478781"/>
              <a:gd name="connsiteX54" fmla="*/ 4264848 w 5350277"/>
              <a:gd name="connsiteY54" fmla="*/ 457200 h 1478781"/>
              <a:gd name="connsiteX55" fmla="*/ 4293423 w 5350277"/>
              <a:gd name="connsiteY55" fmla="*/ 476250 h 1478781"/>
              <a:gd name="connsiteX56" fmla="*/ 4350573 w 5350277"/>
              <a:gd name="connsiteY56" fmla="*/ 514350 h 1478781"/>
              <a:gd name="connsiteX57" fmla="*/ 4379148 w 5350277"/>
              <a:gd name="connsiteY57" fmla="*/ 533400 h 1478781"/>
              <a:gd name="connsiteX58" fmla="*/ 4407723 w 5350277"/>
              <a:gd name="connsiteY58" fmla="*/ 542925 h 1478781"/>
              <a:gd name="connsiteX59" fmla="*/ 4493448 w 5350277"/>
              <a:gd name="connsiteY59" fmla="*/ 600075 h 1478781"/>
              <a:gd name="connsiteX60" fmla="*/ 4522023 w 5350277"/>
              <a:gd name="connsiteY60" fmla="*/ 628650 h 1478781"/>
              <a:gd name="connsiteX61" fmla="*/ 4550598 w 5350277"/>
              <a:gd name="connsiteY61" fmla="*/ 638175 h 1478781"/>
              <a:gd name="connsiteX62" fmla="*/ 4636323 w 5350277"/>
              <a:gd name="connsiteY62" fmla="*/ 695325 h 1478781"/>
              <a:gd name="connsiteX63" fmla="*/ 4664898 w 5350277"/>
              <a:gd name="connsiteY63" fmla="*/ 714375 h 1478781"/>
              <a:gd name="connsiteX64" fmla="*/ 4693473 w 5350277"/>
              <a:gd name="connsiteY64" fmla="*/ 733425 h 1478781"/>
              <a:gd name="connsiteX65" fmla="*/ 4779198 w 5350277"/>
              <a:gd name="connsiteY65" fmla="*/ 809625 h 1478781"/>
              <a:gd name="connsiteX66" fmla="*/ 4807773 w 5350277"/>
              <a:gd name="connsiteY66" fmla="*/ 819150 h 1478781"/>
              <a:gd name="connsiteX67" fmla="*/ 4864923 w 5350277"/>
              <a:gd name="connsiteY67" fmla="*/ 857250 h 1478781"/>
              <a:gd name="connsiteX68" fmla="*/ 4931598 w 5350277"/>
              <a:gd name="connsiteY68" fmla="*/ 876300 h 1478781"/>
              <a:gd name="connsiteX69" fmla="*/ 4960173 w 5350277"/>
              <a:gd name="connsiteY69" fmla="*/ 885825 h 1478781"/>
              <a:gd name="connsiteX70" fmla="*/ 5026848 w 5350277"/>
              <a:gd name="connsiteY70" fmla="*/ 904875 h 1478781"/>
              <a:gd name="connsiteX71" fmla="*/ 5084731 w 5350277"/>
              <a:gd name="connsiteY71" fmla="*/ 976679 h 1478781"/>
              <a:gd name="connsiteX72" fmla="*/ 5195366 w 5350277"/>
              <a:gd name="connsiteY72" fmla="*/ 1044819 h 1478781"/>
              <a:gd name="connsiteX73" fmla="*/ 5312604 w 5350277"/>
              <a:gd name="connsiteY73" fmla="*/ 1153072 h 1478781"/>
              <a:gd name="connsiteX74" fmla="*/ 5350277 w 5350277"/>
              <a:gd name="connsiteY74" fmla="*/ 1262757 h 1478781"/>
              <a:gd name="connsiteX75" fmla="*/ 4810217 w 5350277"/>
              <a:gd name="connsiteY75" fmla="*/ 1478781 h 1478781"/>
              <a:gd name="connsiteX76" fmla="*/ 561745 w 5350277"/>
              <a:gd name="connsiteY76" fmla="*/ 1478781 h 1478781"/>
              <a:gd name="connsiteX0" fmla="*/ 557553 w 5346085"/>
              <a:gd name="connsiteY0" fmla="*/ 1478781 h 1478781"/>
              <a:gd name="connsiteX1" fmla="*/ 37164 w 5346085"/>
              <a:gd name="connsiteY1" fmla="*/ 1425705 h 1478781"/>
              <a:gd name="connsiteX2" fmla="*/ 60367 w 5346085"/>
              <a:gd name="connsiteY2" fmla="*/ 1284643 h 1478781"/>
              <a:gd name="connsiteX3" fmla="*/ 175664 w 5346085"/>
              <a:gd name="connsiteY3" fmla="*/ 1164152 h 1478781"/>
              <a:gd name="connsiteX4" fmla="*/ 306529 w 5346085"/>
              <a:gd name="connsiteY4" fmla="*/ 1069088 h 1478781"/>
              <a:gd name="connsiteX5" fmla="*/ 464968 w 5346085"/>
              <a:gd name="connsiteY5" fmla="*/ 975288 h 1478781"/>
              <a:gd name="connsiteX6" fmla="*/ 632302 w 5346085"/>
              <a:gd name="connsiteY6" fmla="*/ 921133 h 1478781"/>
              <a:gd name="connsiteX7" fmla="*/ 740610 w 5346085"/>
              <a:gd name="connsiteY7" fmla="*/ 868479 h 1478781"/>
              <a:gd name="connsiteX8" fmla="*/ 843105 w 5346085"/>
              <a:gd name="connsiteY8" fmla="*/ 801802 h 1478781"/>
              <a:gd name="connsiteX9" fmla="*/ 918055 w 5346085"/>
              <a:gd name="connsiteY9" fmla="*/ 742140 h 1478781"/>
              <a:gd name="connsiteX10" fmla="*/ 865419 w 5346085"/>
              <a:gd name="connsiteY10" fmla="*/ 669418 h 1478781"/>
              <a:gd name="connsiteX11" fmla="*/ 932274 w 5346085"/>
              <a:gd name="connsiteY11" fmla="*/ 610235 h 1478781"/>
              <a:gd name="connsiteX12" fmla="*/ 1020680 w 5346085"/>
              <a:gd name="connsiteY12" fmla="*/ 562612 h 1478781"/>
              <a:gd name="connsiteX13" fmla="*/ 1121118 w 5346085"/>
              <a:gd name="connsiteY13" fmla="*/ 527509 h 1478781"/>
              <a:gd name="connsiteX14" fmla="*/ 1198973 w 5346085"/>
              <a:gd name="connsiteY14" fmla="*/ 489408 h 1478781"/>
              <a:gd name="connsiteX15" fmla="*/ 1276828 w 5346085"/>
              <a:gd name="connsiteY15" fmla="*/ 474372 h 1478781"/>
              <a:gd name="connsiteX16" fmla="*/ 1355888 w 5346085"/>
              <a:gd name="connsiteY16" fmla="*/ 439267 h 1478781"/>
              <a:gd name="connsiteX17" fmla="*/ 1470411 w 5346085"/>
              <a:gd name="connsiteY17" fmla="*/ 405666 h 1478781"/>
              <a:gd name="connsiteX18" fmla="*/ 1585562 w 5346085"/>
              <a:gd name="connsiteY18" fmla="*/ 376073 h 1478781"/>
              <a:gd name="connsiteX19" fmla="*/ 1666323 w 5346085"/>
              <a:gd name="connsiteY19" fmla="*/ 346480 h 1478781"/>
              <a:gd name="connsiteX20" fmla="*/ 1784558 w 5346085"/>
              <a:gd name="connsiteY20" fmla="*/ 311862 h 1478781"/>
              <a:gd name="connsiteX21" fmla="*/ 1939015 w 5346085"/>
              <a:gd name="connsiteY21" fmla="*/ 284785 h 1478781"/>
              <a:gd name="connsiteX22" fmla="*/ 2060156 w 5346085"/>
              <a:gd name="connsiteY22" fmla="*/ 216079 h 1478781"/>
              <a:gd name="connsiteX23" fmla="*/ 2155631 w 5346085"/>
              <a:gd name="connsiteY23" fmla="*/ 190500 h 1478781"/>
              <a:gd name="connsiteX24" fmla="*/ 2184206 w 5346085"/>
              <a:gd name="connsiteY24" fmla="*/ 171450 h 1478781"/>
              <a:gd name="connsiteX25" fmla="*/ 2253162 w 5346085"/>
              <a:gd name="connsiteY25" fmla="*/ 144373 h 1478781"/>
              <a:gd name="connsiteX26" fmla="*/ 2409720 w 5346085"/>
              <a:gd name="connsiteY26" fmla="*/ 114300 h 1478781"/>
              <a:gd name="connsiteX27" fmla="*/ 2669981 w 5346085"/>
              <a:gd name="connsiteY27" fmla="*/ 95250 h 1478781"/>
              <a:gd name="connsiteX28" fmla="*/ 2755706 w 5346085"/>
              <a:gd name="connsiteY28" fmla="*/ 66675 h 1478781"/>
              <a:gd name="connsiteX29" fmla="*/ 2784281 w 5346085"/>
              <a:gd name="connsiteY29" fmla="*/ 57150 h 1478781"/>
              <a:gd name="connsiteX30" fmla="*/ 2812856 w 5346085"/>
              <a:gd name="connsiteY30" fmla="*/ 38100 h 1478781"/>
              <a:gd name="connsiteX31" fmla="*/ 2870006 w 5346085"/>
              <a:gd name="connsiteY31" fmla="*/ 19050 h 1478781"/>
              <a:gd name="connsiteX32" fmla="*/ 2936681 w 5346085"/>
              <a:gd name="connsiteY32" fmla="*/ 0 h 1478781"/>
              <a:gd name="connsiteX33" fmla="*/ 3155756 w 5346085"/>
              <a:gd name="connsiteY33" fmla="*/ 9525 h 1478781"/>
              <a:gd name="connsiteX34" fmla="*/ 3212906 w 5346085"/>
              <a:gd name="connsiteY34" fmla="*/ 28575 h 1478781"/>
              <a:gd name="connsiteX35" fmla="*/ 3251006 w 5346085"/>
              <a:gd name="connsiteY35" fmla="*/ 38100 h 1478781"/>
              <a:gd name="connsiteX36" fmla="*/ 3308156 w 5346085"/>
              <a:gd name="connsiteY36" fmla="*/ 57150 h 1478781"/>
              <a:gd name="connsiteX37" fmla="*/ 3365306 w 5346085"/>
              <a:gd name="connsiteY37" fmla="*/ 76200 h 1478781"/>
              <a:gd name="connsiteX38" fmla="*/ 3393881 w 5346085"/>
              <a:gd name="connsiteY38" fmla="*/ 85725 h 1478781"/>
              <a:gd name="connsiteX39" fmla="*/ 3422456 w 5346085"/>
              <a:gd name="connsiteY39" fmla="*/ 95250 h 1478781"/>
              <a:gd name="connsiteX40" fmla="*/ 3536756 w 5346085"/>
              <a:gd name="connsiteY40" fmla="*/ 104775 h 1478781"/>
              <a:gd name="connsiteX41" fmla="*/ 3593906 w 5346085"/>
              <a:gd name="connsiteY41" fmla="*/ 133350 h 1478781"/>
              <a:gd name="connsiteX42" fmla="*/ 3622481 w 5346085"/>
              <a:gd name="connsiteY42" fmla="*/ 161925 h 1478781"/>
              <a:gd name="connsiteX43" fmla="*/ 3679631 w 5346085"/>
              <a:gd name="connsiteY43" fmla="*/ 200025 h 1478781"/>
              <a:gd name="connsiteX44" fmla="*/ 3708206 w 5346085"/>
              <a:gd name="connsiteY44" fmla="*/ 219075 h 1478781"/>
              <a:gd name="connsiteX45" fmla="*/ 3736781 w 5346085"/>
              <a:gd name="connsiteY45" fmla="*/ 247650 h 1478781"/>
              <a:gd name="connsiteX46" fmla="*/ 3793931 w 5346085"/>
              <a:gd name="connsiteY46" fmla="*/ 266700 h 1478781"/>
              <a:gd name="connsiteX47" fmla="*/ 3851081 w 5346085"/>
              <a:gd name="connsiteY47" fmla="*/ 295275 h 1478781"/>
              <a:gd name="connsiteX48" fmla="*/ 3879656 w 5346085"/>
              <a:gd name="connsiteY48" fmla="*/ 314325 h 1478781"/>
              <a:gd name="connsiteX49" fmla="*/ 3917756 w 5346085"/>
              <a:gd name="connsiteY49" fmla="*/ 323850 h 1478781"/>
              <a:gd name="connsiteX50" fmla="*/ 4060631 w 5346085"/>
              <a:gd name="connsiteY50" fmla="*/ 342900 h 1478781"/>
              <a:gd name="connsiteX51" fmla="*/ 4117781 w 5346085"/>
              <a:gd name="connsiteY51" fmla="*/ 361950 h 1478781"/>
              <a:gd name="connsiteX52" fmla="*/ 4146356 w 5346085"/>
              <a:gd name="connsiteY52" fmla="*/ 371475 h 1478781"/>
              <a:gd name="connsiteX53" fmla="*/ 4203506 w 5346085"/>
              <a:gd name="connsiteY53" fmla="*/ 419100 h 1478781"/>
              <a:gd name="connsiteX54" fmla="*/ 4260656 w 5346085"/>
              <a:gd name="connsiteY54" fmla="*/ 457200 h 1478781"/>
              <a:gd name="connsiteX55" fmla="*/ 4289231 w 5346085"/>
              <a:gd name="connsiteY55" fmla="*/ 476250 h 1478781"/>
              <a:gd name="connsiteX56" fmla="*/ 4346381 w 5346085"/>
              <a:gd name="connsiteY56" fmla="*/ 514350 h 1478781"/>
              <a:gd name="connsiteX57" fmla="*/ 4374956 w 5346085"/>
              <a:gd name="connsiteY57" fmla="*/ 533400 h 1478781"/>
              <a:gd name="connsiteX58" fmla="*/ 4403531 w 5346085"/>
              <a:gd name="connsiteY58" fmla="*/ 542925 h 1478781"/>
              <a:gd name="connsiteX59" fmla="*/ 4489256 w 5346085"/>
              <a:gd name="connsiteY59" fmla="*/ 600075 h 1478781"/>
              <a:gd name="connsiteX60" fmla="*/ 4517831 w 5346085"/>
              <a:gd name="connsiteY60" fmla="*/ 628650 h 1478781"/>
              <a:gd name="connsiteX61" fmla="*/ 4546406 w 5346085"/>
              <a:gd name="connsiteY61" fmla="*/ 638175 h 1478781"/>
              <a:gd name="connsiteX62" fmla="*/ 4632131 w 5346085"/>
              <a:gd name="connsiteY62" fmla="*/ 695325 h 1478781"/>
              <a:gd name="connsiteX63" fmla="*/ 4660706 w 5346085"/>
              <a:gd name="connsiteY63" fmla="*/ 714375 h 1478781"/>
              <a:gd name="connsiteX64" fmla="*/ 4689281 w 5346085"/>
              <a:gd name="connsiteY64" fmla="*/ 733425 h 1478781"/>
              <a:gd name="connsiteX65" fmla="*/ 4775006 w 5346085"/>
              <a:gd name="connsiteY65" fmla="*/ 809625 h 1478781"/>
              <a:gd name="connsiteX66" fmla="*/ 4803581 w 5346085"/>
              <a:gd name="connsiteY66" fmla="*/ 819150 h 1478781"/>
              <a:gd name="connsiteX67" fmla="*/ 4860731 w 5346085"/>
              <a:gd name="connsiteY67" fmla="*/ 857250 h 1478781"/>
              <a:gd name="connsiteX68" fmla="*/ 4927406 w 5346085"/>
              <a:gd name="connsiteY68" fmla="*/ 876300 h 1478781"/>
              <a:gd name="connsiteX69" fmla="*/ 4955981 w 5346085"/>
              <a:gd name="connsiteY69" fmla="*/ 885825 h 1478781"/>
              <a:gd name="connsiteX70" fmla="*/ 5022656 w 5346085"/>
              <a:gd name="connsiteY70" fmla="*/ 904875 h 1478781"/>
              <a:gd name="connsiteX71" fmla="*/ 5080539 w 5346085"/>
              <a:gd name="connsiteY71" fmla="*/ 976679 h 1478781"/>
              <a:gd name="connsiteX72" fmla="*/ 5191174 w 5346085"/>
              <a:gd name="connsiteY72" fmla="*/ 1044819 h 1478781"/>
              <a:gd name="connsiteX73" fmla="*/ 5308412 w 5346085"/>
              <a:gd name="connsiteY73" fmla="*/ 1153072 h 1478781"/>
              <a:gd name="connsiteX74" fmla="*/ 5346085 w 5346085"/>
              <a:gd name="connsiteY74" fmla="*/ 1262757 h 1478781"/>
              <a:gd name="connsiteX75" fmla="*/ 4806025 w 5346085"/>
              <a:gd name="connsiteY75" fmla="*/ 1478781 h 1478781"/>
              <a:gd name="connsiteX76" fmla="*/ 557553 w 5346085"/>
              <a:gd name="connsiteY76" fmla="*/ 1478781 h 1478781"/>
              <a:gd name="connsiteX0" fmla="*/ 570581 w 5359113"/>
              <a:gd name="connsiteY0" fmla="*/ 1478781 h 1478781"/>
              <a:gd name="connsiteX1" fmla="*/ 50192 w 5359113"/>
              <a:gd name="connsiteY1" fmla="*/ 1425705 h 1478781"/>
              <a:gd name="connsiteX2" fmla="*/ 73395 w 5359113"/>
              <a:gd name="connsiteY2" fmla="*/ 1284643 h 1478781"/>
              <a:gd name="connsiteX3" fmla="*/ 188692 w 5359113"/>
              <a:gd name="connsiteY3" fmla="*/ 1164152 h 1478781"/>
              <a:gd name="connsiteX4" fmla="*/ 319557 w 5359113"/>
              <a:gd name="connsiteY4" fmla="*/ 1069088 h 1478781"/>
              <a:gd name="connsiteX5" fmla="*/ 477996 w 5359113"/>
              <a:gd name="connsiteY5" fmla="*/ 975288 h 1478781"/>
              <a:gd name="connsiteX6" fmla="*/ 645330 w 5359113"/>
              <a:gd name="connsiteY6" fmla="*/ 921133 h 1478781"/>
              <a:gd name="connsiteX7" fmla="*/ 753638 w 5359113"/>
              <a:gd name="connsiteY7" fmla="*/ 868479 h 1478781"/>
              <a:gd name="connsiteX8" fmla="*/ 856133 w 5359113"/>
              <a:gd name="connsiteY8" fmla="*/ 801802 h 1478781"/>
              <a:gd name="connsiteX9" fmla="*/ 931083 w 5359113"/>
              <a:gd name="connsiteY9" fmla="*/ 742140 h 1478781"/>
              <a:gd name="connsiteX10" fmla="*/ 878447 w 5359113"/>
              <a:gd name="connsiteY10" fmla="*/ 669418 h 1478781"/>
              <a:gd name="connsiteX11" fmla="*/ 945302 w 5359113"/>
              <a:gd name="connsiteY11" fmla="*/ 610235 h 1478781"/>
              <a:gd name="connsiteX12" fmla="*/ 1033708 w 5359113"/>
              <a:gd name="connsiteY12" fmla="*/ 562612 h 1478781"/>
              <a:gd name="connsiteX13" fmla="*/ 1134146 w 5359113"/>
              <a:gd name="connsiteY13" fmla="*/ 527509 h 1478781"/>
              <a:gd name="connsiteX14" fmla="*/ 1212001 w 5359113"/>
              <a:gd name="connsiteY14" fmla="*/ 489408 h 1478781"/>
              <a:gd name="connsiteX15" fmla="*/ 1289856 w 5359113"/>
              <a:gd name="connsiteY15" fmla="*/ 474372 h 1478781"/>
              <a:gd name="connsiteX16" fmla="*/ 1368916 w 5359113"/>
              <a:gd name="connsiteY16" fmla="*/ 439267 h 1478781"/>
              <a:gd name="connsiteX17" fmla="*/ 1483439 w 5359113"/>
              <a:gd name="connsiteY17" fmla="*/ 405666 h 1478781"/>
              <a:gd name="connsiteX18" fmla="*/ 1598590 w 5359113"/>
              <a:gd name="connsiteY18" fmla="*/ 376073 h 1478781"/>
              <a:gd name="connsiteX19" fmla="*/ 1679351 w 5359113"/>
              <a:gd name="connsiteY19" fmla="*/ 346480 h 1478781"/>
              <a:gd name="connsiteX20" fmla="*/ 1797586 w 5359113"/>
              <a:gd name="connsiteY20" fmla="*/ 311862 h 1478781"/>
              <a:gd name="connsiteX21" fmla="*/ 1952043 w 5359113"/>
              <a:gd name="connsiteY21" fmla="*/ 284785 h 1478781"/>
              <a:gd name="connsiteX22" fmla="*/ 2073184 w 5359113"/>
              <a:gd name="connsiteY22" fmla="*/ 216079 h 1478781"/>
              <a:gd name="connsiteX23" fmla="*/ 2168659 w 5359113"/>
              <a:gd name="connsiteY23" fmla="*/ 190500 h 1478781"/>
              <a:gd name="connsiteX24" fmla="*/ 2197234 w 5359113"/>
              <a:gd name="connsiteY24" fmla="*/ 171450 h 1478781"/>
              <a:gd name="connsiteX25" fmla="*/ 2266190 w 5359113"/>
              <a:gd name="connsiteY25" fmla="*/ 144373 h 1478781"/>
              <a:gd name="connsiteX26" fmla="*/ 2422748 w 5359113"/>
              <a:gd name="connsiteY26" fmla="*/ 114300 h 1478781"/>
              <a:gd name="connsiteX27" fmla="*/ 2683009 w 5359113"/>
              <a:gd name="connsiteY27" fmla="*/ 95250 h 1478781"/>
              <a:gd name="connsiteX28" fmla="*/ 2768734 w 5359113"/>
              <a:gd name="connsiteY28" fmla="*/ 66675 h 1478781"/>
              <a:gd name="connsiteX29" fmla="*/ 2797309 w 5359113"/>
              <a:gd name="connsiteY29" fmla="*/ 57150 h 1478781"/>
              <a:gd name="connsiteX30" fmla="*/ 2825884 w 5359113"/>
              <a:gd name="connsiteY30" fmla="*/ 38100 h 1478781"/>
              <a:gd name="connsiteX31" fmla="*/ 2883034 w 5359113"/>
              <a:gd name="connsiteY31" fmla="*/ 19050 h 1478781"/>
              <a:gd name="connsiteX32" fmla="*/ 2949709 w 5359113"/>
              <a:gd name="connsiteY32" fmla="*/ 0 h 1478781"/>
              <a:gd name="connsiteX33" fmla="*/ 3168784 w 5359113"/>
              <a:gd name="connsiteY33" fmla="*/ 9525 h 1478781"/>
              <a:gd name="connsiteX34" fmla="*/ 3225934 w 5359113"/>
              <a:gd name="connsiteY34" fmla="*/ 28575 h 1478781"/>
              <a:gd name="connsiteX35" fmla="*/ 3264034 w 5359113"/>
              <a:gd name="connsiteY35" fmla="*/ 38100 h 1478781"/>
              <a:gd name="connsiteX36" fmla="*/ 3321184 w 5359113"/>
              <a:gd name="connsiteY36" fmla="*/ 57150 h 1478781"/>
              <a:gd name="connsiteX37" fmla="*/ 3378334 w 5359113"/>
              <a:gd name="connsiteY37" fmla="*/ 76200 h 1478781"/>
              <a:gd name="connsiteX38" fmla="*/ 3406909 w 5359113"/>
              <a:gd name="connsiteY38" fmla="*/ 85725 h 1478781"/>
              <a:gd name="connsiteX39" fmla="*/ 3435484 w 5359113"/>
              <a:gd name="connsiteY39" fmla="*/ 95250 h 1478781"/>
              <a:gd name="connsiteX40" fmla="*/ 3549784 w 5359113"/>
              <a:gd name="connsiteY40" fmla="*/ 104775 h 1478781"/>
              <a:gd name="connsiteX41" fmla="*/ 3606934 w 5359113"/>
              <a:gd name="connsiteY41" fmla="*/ 133350 h 1478781"/>
              <a:gd name="connsiteX42" fmla="*/ 3635509 w 5359113"/>
              <a:gd name="connsiteY42" fmla="*/ 161925 h 1478781"/>
              <a:gd name="connsiteX43" fmla="*/ 3692659 w 5359113"/>
              <a:gd name="connsiteY43" fmla="*/ 200025 h 1478781"/>
              <a:gd name="connsiteX44" fmla="*/ 3721234 w 5359113"/>
              <a:gd name="connsiteY44" fmla="*/ 219075 h 1478781"/>
              <a:gd name="connsiteX45" fmla="*/ 3749809 w 5359113"/>
              <a:gd name="connsiteY45" fmla="*/ 247650 h 1478781"/>
              <a:gd name="connsiteX46" fmla="*/ 3806959 w 5359113"/>
              <a:gd name="connsiteY46" fmla="*/ 266700 h 1478781"/>
              <a:gd name="connsiteX47" fmla="*/ 3864109 w 5359113"/>
              <a:gd name="connsiteY47" fmla="*/ 295275 h 1478781"/>
              <a:gd name="connsiteX48" fmla="*/ 3892684 w 5359113"/>
              <a:gd name="connsiteY48" fmla="*/ 314325 h 1478781"/>
              <a:gd name="connsiteX49" fmla="*/ 3930784 w 5359113"/>
              <a:gd name="connsiteY49" fmla="*/ 323850 h 1478781"/>
              <a:gd name="connsiteX50" fmla="*/ 4073659 w 5359113"/>
              <a:gd name="connsiteY50" fmla="*/ 342900 h 1478781"/>
              <a:gd name="connsiteX51" fmla="*/ 4130809 w 5359113"/>
              <a:gd name="connsiteY51" fmla="*/ 361950 h 1478781"/>
              <a:gd name="connsiteX52" fmla="*/ 4159384 w 5359113"/>
              <a:gd name="connsiteY52" fmla="*/ 371475 h 1478781"/>
              <a:gd name="connsiteX53" fmla="*/ 4216534 w 5359113"/>
              <a:gd name="connsiteY53" fmla="*/ 419100 h 1478781"/>
              <a:gd name="connsiteX54" fmla="*/ 4273684 w 5359113"/>
              <a:gd name="connsiteY54" fmla="*/ 457200 h 1478781"/>
              <a:gd name="connsiteX55" fmla="*/ 4302259 w 5359113"/>
              <a:gd name="connsiteY55" fmla="*/ 476250 h 1478781"/>
              <a:gd name="connsiteX56" fmla="*/ 4359409 w 5359113"/>
              <a:gd name="connsiteY56" fmla="*/ 514350 h 1478781"/>
              <a:gd name="connsiteX57" fmla="*/ 4387984 w 5359113"/>
              <a:gd name="connsiteY57" fmla="*/ 533400 h 1478781"/>
              <a:gd name="connsiteX58" fmla="*/ 4416559 w 5359113"/>
              <a:gd name="connsiteY58" fmla="*/ 542925 h 1478781"/>
              <a:gd name="connsiteX59" fmla="*/ 4502284 w 5359113"/>
              <a:gd name="connsiteY59" fmla="*/ 600075 h 1478781"/>
              <a:gd name="connsiteX60" fmla="*/ 4530859 w 5359113"/>
              <a:gd name="connsiteY60" fmla="*/ 628650 h 1478781"/>
              <a:gd name="connsiteX61" fmla="*/ 4559434 w 5359113"/>
              <a:gd name="connsiteY61" fmla="*/ 638175 h 1478781"/>
              <a:gd name="connsiteX62" fmla="*/ 4645159 w 5359113"/>
              <a:gd name="connsiteY62" fmla="*/ 695325 h 1478781"/>
              <a:gd name="connsiteX63" fmla="*/ 4673734 w 5359113"/>
              <a:gd name="connsiteY63" fmla="*/ 714375 h 1478781"/>
              <a:gd name="connsiteX64" fmla="*/ 4702309 w 5359113"/>
              <a:gd name="connsiteY64" fmla="*/ 733425 h 1478781"/>
              <a:gd name="connsiteX65" fmla="*/ 4788034 w 5359113"/>
              <a:gd name="connsiteY65" fmla="*/ 809625 h 1478781"/>
              <a:gd name="connsiteX66" fmla="*/ 4816609 w 5359113"/>
              <a:gd name="connsiteY66" fmla="*/ 819150 h 1478781"/>
              <a:gd name="connsiteX67" fmla="*/ 4873759 w 5359113"/>
              <a:gd name="connsiteY67" fmla="*/ 857250 h 1478781"/>
              <a:gd name="connsiteX68" fmla="*/ 4940434 w 5359113"/>
              <a:gd name="connsiteY68" fmla="*/ 876300 h 1478781"/>
              <a:gd name="connsiteX69" fmla="*/ 4969009 w 5359113"/>
              <a:gd name="connsiteY69" fmla="*/ 885825 h 1478781"/>
              <a:gd name="connsiteX70" fmla="*/ 5035684 w 5359113"/>
              <a:gd name="connsiteY70" fmla="*/ 904875 h 1478781"/>
              <a:gd name="connsiteX71" fmla="*/ 5093567 w 5359113"/>
              <a:gd name="connsiteY71" fmla="*/ 976679 h 1478781"/>
              <a:gd name="connsiteX72" fmla="*/ 5204202 w 5359113"/>
              <a:gd name="connsiteY72" fmla="*/ 1044819 h 1478781"/>
              <a:gd name="connsiteX73" fmla="*/ 5321440 w 5359113"/>
              <a:gd name="connsiteY73" fmla="*/ 1153072 h 1478781"/>
              <a:gd name="connsiteX74" fmla="*/ 5359113 w 5359113"/>
              <a:gd name="connsiteY74" fmla="*/ 1262757 h 1478781"/>
              <a:gd name="connsiteX75" fmla="*/ 4819053 w 5359113"/>
              <a:gd name="connsiteY75" fmla="*/ 1478781 h 1478781"/>
              <a:gd name="connsiteX76" fmla="*/ 570581 w 5359113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309112 w 5348668"/>
              <a:gd name="connsiteY4" fmla="*/ 1069088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467551 w 5348668"/>
              <a:gd name="connsiteY5" fmla="*/ 975288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60136 w 5348668"/>
              <a:gd name="connsiteY0" fmla="*/ 1478781 h 1478781"/>
              <a:gd name="connsiteX1" fmla="*/ 39747 w 5348668"/>
              <a:gd name="connsiteY1" fmla="*/ 1425705 h 1478781"/>
              <a:gd name="connsiteX2" fmla="*/ 62950 w 5348668"/>
              <a:gd name="connsiteY2" fmla="*/ 1284643 h 1478781"/>
              <a:gd name="connsiteX3" fmla="*/ 249081 w 5348668"/>
              <a:gd name="connsiteY3" fmla="*/ 1192245 h 1478781"/>
              <a:gd name="connsiteX4" fmla="*/ 411427 w 5348668"/>
              <a:gd name="connsiteY4" fmla="*/ 1101194 h 1478781"/>
              <a:gd name="connsiteX5" fmla="*/ 538385 w 5348668"/>
              <a:gd name="connsiteY5" fmla="*/ 1007394 h 1478781"/>
              <a:gd name="connsiteX6" fmla="*/ 634885 w 5348668"/>
              <a:gd name="connsiteY6" fmla="*/ 921133 h 1478781"/>
              <a:gd name="connsiteX7" fmla="*/ 743193 w 5348668"/>
              <a:gd name="connsiteY7" fmla="*/ 868479 h 1478781"/>
              <a:gd name="connsiteX8" fmla="*/ 845688 w 5348668"/>
              <a:gd name="connsiteY8" fmla="*/ 801802 h 1478781"/>
              <a:gd name="connsiteX9" fmla="*/ 920638 w 5348668"/>
              <a:gd name="connsiteY9" fmla="*/ 742140 h 1478781"/>
              <a:gd name="connsiteX10" fmla="*/ 868002 w 5348668"/>
              <a:gd name="connsiteY10" fmla="*/ 669418 h 1478781"/>
              <a:gd name="connsiteX11" fmla="*/ 934857 w 5348668"/>
              <a:gd name="connsiteY11" fmla="*/ 610235 h 1478781"/>
              <a:gd name="connsiteX12" fmla="*/ 1023263 w 5348668"/>
              <a:gd name="connsiteY12" fmla="*/ 562612 h 1478781"/>
              <a:gd name="connsiteX13" fmla="*/ 1123701 w 5348668"/>
              <a:gd name="connsiteY13" fmla="*/ 527509 h 1478781"/>
              <a:gd name="connsiteX14" fmla="*/ 1201556 w 5348668"/>
              <a:gd name="connsiteY14" fmla="*/ 489408 h 1478781"/>
              <a:gd name="connsiteX15" fmla="*/ 1279411 w 5348668"/>
              <a:gd name="connsiteY15" fmla="*/ 474372 h 1478781"/>
              <a:gd name="connsiteX16" fmla="*/ 1358471 w 5348668"/>
              <a:gd name="connsiteY16" fmla="*/ 439267 h 1478781"/>
              <a:gd name="connsiteX17" fmla="*/ 1472994 w 5348668"/>
              <a:gd name="connsiteY17" fmla="*/ 405666 h 1478781"/>
              <a:gd name="connsiteX18" fmla="*/ 1588145 w 5348668"/>
              <a:gd name="connsiteY18" fmla="*/ 376073 h 1478781"/>
              <a:gd name="connsiteX19" fmla="*/ 1668906 w 5348668"/>
              <a:gd name="connsiteY19" fmla="*/ 346480 h 1478781"/>
              <a:gd name="connsiteX20" fmla="*/ 1787141 w 5348668"/>
              <a:gd name="connsiteY20" fmla="*/ 311862 h 1478781"/>
              <a:gd name="connsiteX21" fmla="*/ 1941598 w 5348668"/>
              <a:gd name="connsiteY21" fmla="*/ 284785 h 1478781"/>
              <a:gd name="connsiteX22" fmla="*/ 2062739 w 5348668"/>
              <a:gd name="connsiteY22" fmla="*/ 216079 h 1478781"/>
              <a:gd name="connsiteX23" fmla="*/ 2158214 w 5348668"/>
              <a:gd name="connsiteY23" fmla="*/ 190500 h 1478781"/>
              <a:gd name="connsiteX24" fmla="*/ 2186789 w 5348668"/>
              <a:gd name="connsiteY24" fmla="*/ 171450 h 1478781"/>
              <a:gd name="connsiteX25" fmla="*/ 2255745 w 5348668"/>
              <a:gd name="connsiteY25" fmla="*/ 144373 h 1478781"/>
              <a:gd name="connsiteX26" fmla="*/ 2412303 w 5348668"/>
              <a:gd name="connsiteY26" fmla="*/ 114300 h 1478781"/>
              <a:gd name="connsiteX27" fmla="*/ 2672564 w 5348668"/>
              <a:gd name="connsiteY27" fmla="*/ 95250 h 1478781"/>
              <a:gd name="connsiteX28" fmla="*/ 2758289 w 5348668"/>
              <a:gd name="connsiteY28" fmla="*/ 66675 h 1478781"/>
              <a:gd name="connsiteX29" fmla="*/ 2786864 w 5348668"/>
              <a:gd name="connsiteY29" fmla="*/ 57150 h 1478781"/>
              <a:gd name="connsiteX30" fmla="*/ 2815439 w 5348668"/>
              <a:gd name="connsiteY30" fmla="*/ 38100 h 1478781"/>
              <a:gd name="connsiteX31" fmla="*/ 2872589 w 5348668"/>
              <a:gd name="connsiteY31" fmla="*/ 19050 h 1478781"/>
              <a:gd name="connsiteX32" fmla="*/ 2939264 w 5348668"/>
              <a:gd name="connsiteY32" fmla="*/ 0 h 1478781"/>
              <a:gd name="connsiteX33" fmla="*/ 3158339 w 5348668"/>
              <a:gd name="connsiteY33" fmla="*/ 9525 h 1478781"/>
              <a:gd name="connsiteX34" fmla="*/ 3215489 w 5348668"/>
              <a:gd name="connsiteY34" fmla="*/ 28575 h 1478781"/>
              <a:gd name="connsiteX35" fmla="*/ 3253589 w 5348668"/>
              <a:gd name="connsiteY35" fmla="*/ 38100 h 1478781"/>
              <a:gd name="connsiteX36" fmla="*/ 3310739 w 5348668"/>
              <a:gd name="connsiteY36" fmla="*/ 57150 h 1478781"/>
              <a:gd name="connsiteX37" fmla="*/ 3367889 w 5348668"/>
              <a:gd name="connsiteY37" fmla="*/ 76200 h 1478781"/>
              <a:gd name="connsiteX38" fmla="*/ 3396464 w 5348668"/>
              <a:gd name="connsiteY38" fmla="*/ 85725 h 1478781"/>
              <a:gd name="connsiteX39" fmla="*/ 3425039 w 5348668"/>
              <a:gd name="connsiteY39" fmla="*/ 95250 h 1478781"/>
              <a:gd name="connsiteX40" fmla="*/ 3539339 w 5348668"/>
              <a:gd name="connsiteY40" fmla="*/ 104775 h 1478781"/>
              <a:gd name="connsiteX41" fmla="*/ 3596489 w 5348668"/>
              <a:gd name="connsiteY41" fmla="*/ 133350 h 1478781"/>
              <a:gd name="connsiteX42" fmla="*/ 3625064 w 5348668"/>
              <a:gd name="connsiteY42" fmla="*/ 161925 h 1478781"/>
              <a:gd name="connsiteX43" fmla="*/ 3682214 w 5348668"/>
              <a:gd name="connsiteY43" fmla="*/ 200025 h 1478781"/>
              <a:gd name="connsiteX44" fmla="*/ 3710789 w 5348668"/>
              <a:gd name="connsiteY44" fmla="*/ 219075 h 1478781"/>
              <a:gd name="connsiteX45" fmla="*/ 3739364 w 5348668"/>
              <a:gd name="connsiteY45" fmla="*/ 247650 h 1478781"/>
              <a:gd name="connsiteX46" fmla="*/ 3796514 w 5348668"/>
              <a:gd name="connsiteY46" fmla="*/ 266700 h 1478781"/>
              <a:gd name="connsiteX47" fmla="*/ 3853664 w 5348668"/>
              <a:gd name="connsiteY47" fmla="*/ 295275 h 1478781"/>
              <a:gd name="connsiteX48" fmla="*/ 3882239 w 5348668"/>
              <a:gd name="connsiteY48" fmla="*/ 314325 h 1478781"/>
              <a:gd name="connsiteX49" fmla="*/ 3920339 w 5348668"/>
              <a:gd name="connsiteY49" fmla="*/ 323850 h 1478781"/>
              <a:gd name="connsiteX50" fmla="*/ 4063214 w 5348668"/>
              <a:gd name="connsiteY50" fmla="*/ 342900 h 1478781"/>
              <a:gd name="connsiteX51" fmla="*/ 4120364 w 5348668"/>
              <a:gd name="connsiteY51" fmla="*/ 361950 h 1478781"/>
              <a:gd name="connsiteX52" fmla="*/ 4148939 w 5348668"/>
              <a:gd name="connsiteY52" fmla="*/ 371475 h 1478781"/>
              <a:gd name="connsiteX53" fmla="*/ 4206089 w 5348668"/>
              <a:gd name="connsiteY53" fmla="*/ 419100 h 1478781"/>
              <a:gd name="connsiteX54" fmla="*/ 4263239 w 5348668"/>
              <a:gd name="connsiteY54" fmla="*/ 457200 h 1478781"/>
              <a:gd name="connsiteX55" fmla="*/ 4291814 w 5348668"/>
              <a:gd name="connsiteY55" fmla="*/ 476250 h 1478781"/>
              <a:gd name="connsiteX56" fmla="*/ 4348964 w 5348668"/>
              <a:gd name="connsiteY56" fmla="*/ 514350 h 1478781"/>
              <a:gd name="connsiteX57" fmla="*/ 4377539 w 5348668"/>
              <a:gd name="connsiteY57" fmla="*/ 533400 h 1478781"/>
              <a:gd name="connsiteX58" fmla="*/ 4406114 w 5348668"/>
              <a:gd name="connsiteY58" fmla="*/ 542925 h 1478781"/>
              <a:gd name="connsiteX59" fmla="*/ 4491839 w 5348668"/>
              <a:gd name="connsiteY59" fmla="*/ 600075 h 1478781"/>
              <a:gd name="connsiteX60" fmla="*/ 4520414 w 5348668"/>
              <a:gd name="connsiteY60" fmla="*/ 628650 h 1478781"/>
              <a:gd name="connsiteX61" fmla="*/ 4548989 w 5348668"/>
              <a:gd name="connsiteY61" fmla="*/ 638175 h 1478781"/>
              <a:gd name="connsiteX62" fmla="*/ 4634714 w 5348668"/>
              <a:gd name="connsiteY62" fmla="*/ 695325 h 1478781"/>
              <a:gd name="connsiteX63" fmla="*/ 4663289 w 5348668"/>
              <a:gd name="connsiteY63" fmla="*/ 714375 h 1478781"/>
              <a:gd name="connsiteX64" fmla="*/ 4691864 w 5348668"/>
              <a:gd name="connsiteY64" fmla="*/ 733425 h 1478781"/>
              <a:gd name="connsiteX65" fmla="*/ 4777589 w 5348668"/>
              <a:gd name="connsiteY65" fmla="*/ 809625 h 1478781"/>
              <a:gd name="connsiteX66" fmla="*/ 4806164 w 5348668"/>
              <a:gd name="connsiteY66" fmla="*/ 819150 h 1478781"/>
              <a:gd name="connsiteX67" fmla="*/ 4863314 w 5348668"/>
              <a:gd name="connsiteY67" fmla="*/ 857250 h 1478781"/>
              <a:gd name="connsiteX68" fmla="*/ 4929989 w 5348668"/>
              <a:gd name="connsiteY68" fmla="*/ 876300 h 1478781"/>
              <a:gd name="connsiteX69" fmla="*/ 4958564 w 5348668"/>
              <a:gd name="connsiteY69" fmla="*/ 885825 h 1478781"/>
              <a:gd name="connsiteX70" fmla="*/ 5025239 w 5348668"/>
              <a:gd name="connsiteY70" fmla="*/ 904875 h 1478781"/>
              <a:gd name="connsiteX71" fmla="*/ 5083122 w 5348668"/>
              <a:gd name="connsiteY71" fmla="*/ 976679 h 1478781"/>
              <a:gd name="connsiteX72" fmla="*/ 5193757 w 5348668"/>
              <a:gd name="connsiteY72" fmla="*/ 1044819 h 1478781"/>
              <a:gd name="connsiteX73" fmla="*/ 5310995 w 5348668"/>
              <a:gd name="connsiteY73" fmla="*/ 1153072 h 1478781"/>
              <a:gd name="connsiteX74" fmla="*/ 5348668 w 5348668"/>
              <a:gd name="connsiteY74" fmla="*/ 1262757 h 1478781"/>
              <a:gd name="connsiteX75" fmla="*/ 4808608 w 5348668"/>
              <a:gd name="connsiteY75" fmla="*/ 1478781 h 1478781"/>
              <a:gd name="connsiteX76" fmla="*/ 560136 w 5348668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864147 w 5344813"/>
              <a:gd name="connsiteY10" fmla="*/ 669418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931002 w 5344813"/>
              <a:gd name="connsiteY11" fmla="*/ 610235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83286 w 5344813"/>
              <a:gd name="connsiteY20" fmla="*/ 311862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65051 w 5344813"/>
              <a:gd name="connsiteY19" fmla="*/ 346480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84290 w 5344813"/>
              <a:gd name="connsiteY18" fmla="*/ 376073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9139 w 5344813"/>
              <a:gd name="connsiteY17" fmla="*/ 405666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54616 w 5344813"/>
              <a:gd name="connsiteY16" fmla="*/ 439267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75556 w 5344813"/>
              <a:gd name="connsiteY15" fmla="*/ 474372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197701 w 5344813"/>
              <a:gd name="connsiteY14" fmla="*/ 489408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63180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019408 w 5344813"/>
              <a:gd name="connsiteY12" fmla="*/ 562612 h 1478781"/>
              <a:gd name="connsiteX13" fmla="*/ 1119846 w 5344813"/>
              <a:gd name="connsiteY13" fmla="*/ 527509 h 1478781"/>
              <a:gd name="connsiteX14" fmla="*/ 1237053 w 5344813"/>
              <a:gd name="connsiteY14" fmla="*/ 537566 h 1478781"/>
              <a:gd name="connsiteX15" fmla="*/ 1291297 w 5344813"/>
              <a:gd name="connsiteY15" fmla="*/ 514504 h 1478781"/>
              <a:gd name="connsiteX16" fmla="*/ 1370357 w 5344813"/>
              <a:gd name="connsiteY16" fmla="*/ 463346 h 1478781"/>
              <a:gd name="connsiteX17" fmla="*/ 1465203 w 5344813"/>
              <a:gd name="connsiteY17" fmla="*/ 461852 h 1478781"/>
              <a:gd name="connsiteX18" fmla="*/ 1552808 w 5344813"/>
              <a:gd name="connsiteY18" fmla="*/ 432259 h 1478781"/>
              <a:gd name="connsiteX19" fmla="*/ 1653246 w 5344813"/>
              <a:gd name="connsiteY19" fmla="*/ 410691 h 1478781"/>
              <a:gd name="connsiteX20" fmla="*/ 1799027 w 5344813"/>
              <a:gd name="connsiteY20" fmla="*/ 351994 h 1478781"/>
              <a:gd name="connsiteX21" fmla="*/ 1937743 w 5344813"/>
              <a:gd name="connsiteY21" fmla="*/ 284785 h 1478781"/>
              <a:gd name="connsiteX22" fmla="*/ 2058884 w 5344813"/>
              <a:gd name="connsiteY22" fmla="*/ 216079 h 1478781"/>
              <a:gd name="connsiteX23" fmla="*/ 2154359 w 5344813"/>
              <a:gd name="connsiteY23" fmla="*/ 190500 h 1478781"/>
              <a:gd name="connsiteX24" fmla="*/ 2182934 w 5344813"/>
              <a:gd name="connsiteY24" fmla="*/ 171450 h 1478781"/>
              <a:gd name="connsiteX25" fmla="*/ 2251890 w 5344813"/>
              <a:gd name="connsiteY25" fmla="*/ 144373 h 1478781"/>
              <a:gd name="connsiteX26" fmla="*/ 2408448 w 5344813"/>
              <a:gd name="connsiteY26" fmla="*/ 114300 h 1478781"/>
              <a:gd name="connsiteX27" fmla="*/ 2668709 w 5344813"/>
              <a:gd name="connsiteY27" fmla="*/ 95250 h 1478781"/>
              <a:gd name="connsiteX28" fmla="*/ 2754434 w 5344813"/>
              <a:gd name="connsiteY28" fmla="*/ 66675 h 1478781"/>
              <a:gd name="connsiteX29" fmla="*/ 2783009 w 5344813"/>
              <a:gd name="connsiteY29" fmla="*/ 57150 h 1478781"/>
              <a:gd name="connsiteX30" fmla="*/ 2811584 w 5344813"/>
              <a:gd name="connsiteY30" fmla="*/ 38100 h 1478781"/>
              <a:gd name="connsiteX31" fmla="*/ 2868734 w 5344813"/>
              <a:gd name="connsiteY31" fmla="*/ 19050 h 1478781"/>
              <a:gd name="connsiteX32" fmla="*/ 2935409 w 5344813"/>
              <a:gd name="connsiteY32" fmla="*/ 0 h 1478781"/>
              <a:gd name="connsiteX33" fmla="*/ 3154484 w 5344813"/>
              <a:gd name="connsiteY33" fmla="*/ 9525 h 1478781"/>
              <a:gd name="connsiteX34" fmla="*/ 3211634 w 5344813"/>
              <a:gd name="connsiteY34" fmla="*/ 28575 h 1478781"/>
              <a:gd name="connsiteX35" fmla="*/ 3249734 w 5344813"/>
              <a:gd name="connsiteY35" fmla="*/ 38100 h 1478781"/>
              <a:gd name="connsiteX36" fmla="*/ 3306884 w 5344813"/>
              <a:gd name="connsiteY36" fmla="*/ 57150 h 1478781"/>
              <a:gd name="connsiteX37" fmla="*/ 3364034 w 5344813"/>
              <a:gd name="connsiteY37" fmla="*/ 76200 h 1478781"/>
              <a:gd name="connsiteX38" fmla="*/ 3392609 w 5344813"/>
              <a:gd name="connsiteY38" fmla="*/ 85725 h 1478781"/>
              <a:gd name="connsiteX39" fmla="*/ 3421184 w 5344813"/>
              <a:gd name="connsiteY39" fmla="*/ 95250 h 1478781"/>
              <a:gd name="connsiteX40" fmla="*/ 3535484 w 5344813"/>
              <a:gd name="connsiteY40" fmla="*/ 104775 h 1478781"/>
              <a:gd name="connsiteX41" fmla="*/ 3592634 w 5344813"/>
              <a:gd name="connsiteY41" fmla="*/ 133350 h 1478781"/>
              <a:gd name="connsiteX42" fmla="*/ 3621209 w 5344813"/>
              <a:gd name="connsiteY42" fmla="*/ 161925 h 1478781"/>
              <a:gd name="connsiteX43" fmla="*/ 3678359 w 5344813"/>
              <a:gd name="connsiteY43" fmla="*/ 200025 h 1478781"/>
              <a:gd name="connsiteX44" fmla="*/ 3706934 w 5344813"/>
              <a:gd name="connsiteY44" fmla="*/ 219075 h 1478781"/>
              <a:gd name="connsiteX45" fmla="*/ 3735509 w 5344813"/>
              <a:gd name="connsiteY45" fmla="*/ 247650 h 1478781"/>
              <a:gd name="connsiteX46" fmla="*/ 3792659 w 5344813"/>
              <a:gd name="connsiteY46" fmla="*/ 266700 h 1478781"/>
              <a:gd name="connsiteX47" fmla="*/ 3849809 w 5344813"/>
              <a:gd name="connsiteY47" fmla="*/ 295275 h 1478781"/>
              <a:gd name="connsiteX48" fmla="*/ 3878384 w 5344813"/>
              <a:gd name="connsiteY48" fmla="*/ 314325 h 1478781"/>
              <a:gd name="connsiteX49" fmla="*/ 3916484 w 5344813"/>
              <a:gd name="connsiteY49" fmla="*/ 323850 h 1478781"/>
              <a:gd name="connsiteX50" fmla="*/ 4059359 w 5344813"/>
              <a:gd name="connsiteY50" fmla="*/ 342900 h 1478781"/>
              <a:gd name="connsiteX51" fmla="*/ 4116509 w 5344813"/>
              <a:gd name="connsiteY51" fmla="*/ 361950 h 1478781"/>
              <a:gd name="connsiteX52" fmla="*/ 4145084 w 5344813"/>
              <a:gd name="connsiteY52" fmla="*/ 371475 h 1478781"/>
              <a:gd name="connsiteX53" fmla="*/ 4202234 w 5344813"/>
              <a:gd name="connsiteY53" fmla="*/ 419100 h 1478781"/>
              <a:gd name="connsiteX54" fmla="*/ 4259384 w 5344813"/>
              <a:gd name="connsiteY54" fmla="*/ 457200 h 1478781"/>
              <a:gd name="connsiteX55" fmla="*/ 4287959 w 5344813"/>
              <a:gd name="connsiteY55" fmla="*/ 476250 h 1478781"/>
              <a:gd name="connsiteX56" fmla="*/ 4345109 w 5344813"/>
              <a:gd name="connsiteY56" fmla="*/ 514350 h 1478781"/>
              <a:gd name="connsiteX57" fmla="*/ 4373684 w 5344813"/>
              <a:gd name="connsiteY57" fmla="*/ 533400 h 1478781"/>
              <a:gd name="connsiteX58" fmla="*/ 4402259 w 5344813"/>
              <a:gd name="connsiteY58" fmla="*/ 542925 h 1478781"/>
              <a:gd name="connsiteX59" fmla="*/ 4487984 w 5344813"/>
              <a:gd name="connsiteY59" fmla="*/ 600075 h 1478781"/>
              <a:gd name="connsiteX60" fmla="*/ 4516559 w 5344813"/>
              <a:gd name="connsiteY60" fmla="*/ 628650 h 1478781"/>
              <a:gd name="connsiteX61" fmla="*/ 4545134 w 5344813"/>
              <a:gd name="connsiteY61" fmla="*/ 638175 h 1478781"/>
              <a:gd name="connsiteX62" fmla="*/ 4630859 w 5344813"/>
              <a:gd name="connsiteY62" fmla="*/ 695325 h 1478781"/>
              <a:gd name="connsiteX63" fmla="*/ 4659434 w 5344813"/>
              <a:gd name="connsiteY63" fmla="*/ 714375 h 1478781"/>
              <a:gd name="connsiteX64" fmla="*/ 4688009 w 5344813"/>
              <a:gd name="connsiteY64" fmla="*/ 733425 h 1478781"/>
              <a:gd name="connsiteX65" fmla="*/ 4773734 w 5344813"/>
              <a:gd name="connsiteY65" fmla="*/ 809625 h 1478781"/>
              <a:gd name="connsiteX66" fmla="*/ 4802309 w 5344813"/>
              <a:gd name="connsiteY66" fmla="*/ 819150 h 1478781"/>
              <a:gd name="connsiteX67" fmla="*/ 4859459 w 5344813"/>
              <a:gd name="connsiteY67" fmla="*/ 857250 h 1478781"/>
              <a:gd name="connsiteX68" fmla="*/ 4926134 w 5344813"/>
              <a:gd name="connsiteY68" fmla="*/ 876300 h 1478781"/>
              <a:gd name="connsiteX69" fmla="*/ 4954709 w 5344813"/>
              <a:gd name="connsiteY69" fmla="*/ 885825 h 1478781"/>
              <a:gd name="connsiteX70" fmla="*/ 5021384 w 5344813"/>
              <a:gd name="connsiteY70" fmla="*/ 904875 h 1478781"/>
              <a:gd name="connsiteX71" fmla="*/ 5079267 w 5344813"/>
              <a:gd name="connsiteY71" fmla="*/ 976679 h 1478781"/>
              <a:gd name="connsiteX72" fmla="*/ 5189902 w 5344813"/>
              <a:gd name="connsiteY72" fmla="*/ 1044819 h 1478781"/>
              <a:gd name="connsiteX73" fmla="*/ 5307140 w 5344813"/>
              <a:gd name="connsiteY73" fmla="*/ 1153072 h 1478781"/>
              <a:gd name="connsiteX74" fmla="*/ 5344813 w 5344813"/>
              <a:gd name="connsiteY74" fmla="*/ 1262757 h 1478781"/>
              <a:gd name="connsiteX75" fmla="*/ 4804753 w 5344813"/>
              <a:gd name="connsiteY75" fmla="*/ 1478781 h 1478781"/>
              <a:gd name="connsiteX76" fmla="*/ 556281 w 5344813"/>
              <a:gd name="connsiteY76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119846 w 5344813"/>
              <a:gd name="connsiteY12" fmla="*/ 527509 h 1478781"/>
              <a:gd name="connsiteX13" fmla="*/ 1237053 w 5344813"/>
              <a:gd name="connsiteY13" fmla="*/ 537566 h 1478781"/>
              <a:gd name="connsiteX14" fmla="*/ 1291297 w 5344813"/>
              <a:gd name="connsiteY14" fmla="*/ 514504 h 1478781"/>
              <a:gd name="connsiteX15" fmla="*/ 1370357 w 5344813"/>
              <a:gd name="connsiteY15" fmla="*/ 463346 h 1478781"/>
              <a:gd name="connsiteX16" fmla="*/ 1465203 w 5344813"/>
              <a:gd name="connsiteY16" fmla="*/ 461852 h 1478781"/>
              <a:gd name="connsiteX17" fmla="*/ 1552808 w 5344813"/>
              <a:gd name="connsiteY17" fmla="*/ 432259 h 1478781"/>
              <a:gd name="connsiteX18" fmla="*/ 1653246 w 5344813"/>
              <a:gd name="connsiteY18" fmla="*/ 410691 h 1478781"/>
              <a:gd name="connsiteX19" fmla="*/ 1799027 w 5344813"/>
              <a:gd name="connsiteY19" fmla="*/ 351994 h 1478781"/>
              <a:gd name="connsiteX20" fmla="*/ 1937743 w 5344813"/>
              <a:gd name="connsiteY20" fmla="*/ 284785 h 1478781"/>
              <a:gd name="connsiteX21" fmla="*/ 2058884 w 5344813"/>
              <a:gd name="connsiteY21" fmla="*/ 216079 h 1478781"/>
              <a:gd name="connsiteX22" fmla="*/ 2154359 w 5344813"/>
              <a:gd name="connsiteY22" fmla="*/ 190500 h 1478781"/>
              <a:gd name="connsiteX23" fmla="*/ 2182934 w 5344813"/>
              <a:gd name="connsiteY23" fmla="*/ 171450 h 1478781"/>
              <a:gd name="connsiteX24" fmla="*/ 2251890 w 5344813"/>
              <a:gd name="connsiteY24" fmla="*/ 144373 h 1478781"/>
              <a:gd name="connsiteX25" fmla="*/ 2408448 w 5344813"/>
              <a:gd name="connsiteY25" fmla="*/ 114300 h 1478781"/>
              <a:gd name="connsiteX26" fmla="*/ 2668709 w 5344813"/>
              <a:gd name="connsiteY26" fmla="*/ 95250 h 1478781"/>
              <a:gd name="connsiteX27" fmla="*/ 2754434 w 5344813"/>
              <a:gd name="connsiteY27" fmla="*/ 66675 h 1478781"/>
              <a:gd name="connsiteX28" fmla="*/ 2783009 w 5344813"/>
              <a:gd name="connsiteY28" fmla="*/ 57150 h 1478781"/>
              <a:gd name="connsiteX29" fmla="*/ 2811584 w 5344813"/>
              <a:gd name="connsiteY29" fmla="*/ 38100 h 1478781"/>
              <a:gd name="connsiteX30" fmla="*/ 2868734 w 5344813"/>
              <a:gd name="connsiteY30" fmla="*/ 19050 h 1478781"/>
              <a:gd name="connsiteX31" fmla="*/ 2935409 w 5344813"/>
              <a:gd name="connsiteY31" fmla="*/ 0 h 1478781"/>
              <a:gd name="connsiteX32" fmla="*/ 3154484 w 5344813"/>
              <a:gd name="connsiteY32" fmla="*/ 9525 h 1478781"/>
              <a:gd name="connsiteX33" fmla="*/ 3211634 w 5344813"/>
              <a:gd name="connsiteY33" fmla="*/ 28575 h 1478781"/>
              <a:gd name="connsiteX34" fmla="*/ 3249734 w 5344813"/>
              <a:gd name="connsiteY34" fmla="*/ 38100 h 1478781"/>
              <a:gd name="connsiteX35" fmla="*/ 3306884 w 5344813"/>
              <a:gd name="connsiteY35" fmla="*/ 57150 h 1478781"/>
              <a:gd name="connsiteX36" fmla="*/ 3364034 w 5344813"/>
              <a:gd name="connsiteY36" fmla="*/ 76200 h 1478781"/>
              <a:gd name="connsiteX37" fmla="*/ 3392609 w 5344813"/>
              <a:gd name="connsiteY37" fmla="*/ 85725 h 1478781"/>
              <a:gd name="connsiteX38" fmla="*/ 3421184 w 5344813"/>
              <a:gd name="connsiteY38" fmla="*/ 95250 h 1478781"/>
              <a:gd name="connsiteX39" fmla="*/ 3535484 w 5344813"/>
              <a:gd name="connsiteY39" fmla="*/ 104775 h 1478781"/>
              <a:gd name="connsiteX40" fmla="*/ 3592634 w 5344813"/>
              <a:gd name="connsiteY40" fmla="*/ 133350 h 1478781"/>
              <a:gd name="connsiteX41" fmla="*/ 3621209 w 5344813"/>
              <a:gd name="connsiteY41" fmla="*/ 161925 h 1478781"/>
              <a:gd name="connsiteX42" fmla="*/ 3678359 w 5344813"/>
              <a:gd name="connsiteY42" fmla="*/ 200025 h 1478781"/>
              <a:gd name="connsiteX43" fmla="*/ 3706934 w 5344813"/>
              <a:gd name="connsiteY43" fmla="*/ 219075 h 1478781"/>
              <a:gd name="connsiteX44" fmla="*/ 3735509 w 5344813"/>
              <a:gd name="connsiteY44" fmla="*/ 247650 h 1478781"/>
              <a:gd name="connsiteX45" fmla="*/ 3792659 w 5344813"/>
              <a:gd name="connsiteY45" fmla="*/ 266700 h 1478781"/>
              <a:gd name="connsiteX46" fmla="*/ 3849809 w 5344813"/>
              <a:gd name="connsiteY46" fmla="*/ 295275 h 1478781"/>
              <a:gd name="connsiteX47" fmla="*/ 3878384 w 5344813"/>
              <a:gd name="connsiteY47" fmla="*/ 314325 h 1478781"/>
              <a:gd name="connsiteX48" fmla="*/ 3916484 w 5344813"/>
              <a:gd name="connsiteY48" fmla="*/ 323850 h 1478781"/>
              <a:gd name="connsiteX49" fmla="*/ 4059359 w 5344813"/>
              <a:gd name="connsiteY49" fmla="*/ 342900 h 1478781"/>
              <a:gd name="connsiteX50" fmla="*/ 4116509 w 5344813"/>
              <a:gd name="connsiteY50" fmla="*/ 361950 h 1478781"/>
              <a:gd name="connsiteX51" fmla="*/ 4145084 w 5344813"/>
              <a:gd name="connsiteY51" fmla="*/ 371475 h 1478781"/>
              <a:gd name="connsiteX52" fmla="*/ 4202234 w 5344813"/>
              <a:gd name="connsiteY52" fmla="*/ 419100 h 1478781"/>
              <a:gd name="connsiteX53" fmla="*/ 4259384 w 5344813"/>
              <a:gd name="connsiteY53" fmla="*/ 457200 h 1478781"/>
              <a:gd name="connsiteX54" fmla="*/ 4287959 w 5344813"/>
              <a:gd name="connsiteY54" fmla="*/ 476250 h 1478781"/>
              <a:gd name="connsiteX55" fmla="*/ 4345109 w 5344813"/>
              <a:gd name="connsiteY55" fmla="*/ 514350 h 1478781"/>
              <a:gd name="connsiteX56" fmla="*/ 4373684 w 5344813"/>
              <a:gd name="connsiteY56" fmla="*/ 533400 h 1478781"/>
              <a:gd name="connsiteX57" fmla="*/ 4402259 w 5344813"/>
              <a:gd name="connsiteY57" fmla="*/ 542925 h 1478781"/>
              <a:gd name="connsiteX58" fmla="*/ 4487984 w 5344813"/>
              <a:gd name="connsiteY58" fmla="*/ 600075 h 1478781"/>
              <a:gd name="connsiteX59" fmla="*/ 4516559 w 5344813"/>
              <a:gd name="connsiteY59" fmla="*/ 628650 h 1478781"/>
              <a:gd name="connsiteX60" fmla="*/ 4545134 w 5344813"/>
              <a:gd name="connsiteY60" fmla="*/ 638175 h 1478781"/>
              <a:gd name="connsiteX61" fmla="*/ 4630859 w 5344813"/>
              <a:gd name="connsiteY61" fmla="*/ 695325 h 1478781"/>
              <a:gd name="connsiteX62" fmla="*/ 4659434 w 5344813"/>
              <a:gd name="connsiteY62" fmla="*/ 714375 h 1478781"/>
              <a:gd name="connsiteX63" fmla="*/ 4688009 w 5344813"/>
              <a:gd name="connsiteY63" fmla="*/ 733425 h 1478781"/>
              <a:gd name="connsiteX64" fmla="*/ 4773734 w 5344813"/>
              <a:gd name="connsiteY64" fmla="*/ 809625 h 1478781"/>
              <a:gd name="connsiteX65" fmla="*/ 4802309 w 5344813"/>
              <a:gd name="connsiteY65" fmla="*/ 819150 h 1478781"/>
              <a:gd name="connsiteX66" fmla="*/ 4859459 w 5344813"/>
              <a:gd name="connsiteY66" fmla="*/ 857250 h 1478781"/>
              <a:gd name="connsiteX67" fmla="*/ 4926134 w 5344813"/>
              <a:gd name="connsiteY67" fmla="*/ 876300 h 1478781"/>
              <a:gd name="connsiteX68" fmla="*/ 4954709 w 5344813"/>
              <a:gd name="connsiteY68" fmla="*/ 885825 h 1478781"/>
              <a:gd name="connsiteX69" fmla="*/ 5021384 w 5344813"/>
              <a:gd name="connsiteY69" fmla="*/ 904875 h 1478781"/>
              <a:gd name="connsiteX70" fmla="*/ 5079267 w 5344813"/>
              <a:gd name="connsiteY70" fmla="*/ 976679 h 1478781"/>
              <a:gd name="connsiteX71" fmla="*/ 5189902 w 5344813"/>
              <a:gd name="connsiteY71" fmla="*/ 1044819 h 1478781"/>
              <a:gd name="connsiteX72" fmla="*/ 5307140 w 5344813"/>
              <a:gd name="connsiteY72" fmla="*/ 1153072 h 1478781"/>
              <a:gd name="connsiteX73" fmla="*/ 5344813 w 5344813"/>
              <a:gd name="connsiteY73" fmla="*/ 1262757 h 1478781"/>
              <a:gd name="connsiteX74" fmla="*/ 4804753 w 5344813"/>
              <a:gd name="connsiteY74" fmla="*/ 1478781 h 1478781"/>
              <a:gd name="connsiteX75" fmla="*/ 556281 w 5344813"/>
              <a:gd name="connsiteY75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63346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37053 w 5344813"/>
              <a:gd name="connsiteY12" fmla="*/ 537566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5203 w 5344813"/>
              <a:gd name="connsiteY15" fmla="*/ 461852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43504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56281 w 5344813"/>
              <a:gd name="connsiteY0" fmla="*/ 1478781 h 1478781"/>
              <a:gd name="connsiteX1" fmla="*/ 35892 w 5344813"/>
              <a:gd name="connsiteY1" fmla="*/ 1425705 h 1478781"/>
              <a:gd name="connsiteX2" fmla="*/ 74836 w 5344813"/>
              <a:gd name="connsiteY2" fmla="*/ 1300696 h 1478781"/>
              <a:gd name="connsiteX3" fmla="*/ 245226 w 5344813"/>
              <a:gd name="connsiteY3" fmla="*/ 1192245 h 1478781"/>
              <a:gd name="connsiteX4" fmla="*/ 407572 w 5344813"/>
              <a:gd name="connsiteY4" fmla="*/ 1101194 h 1478781"/>
              <a:gd name="connsiteX5" fmla="*/ 534530 w 5344813"/>
              <a:gd name="connsiteY5" fmla="*/ 1007394 h 1478781"/>
              <a:gd name="connsiteX6" fmla="*/ 631030 w 5344813"/>
              <a:gd name="connsiteY6" fmla="*/ 921133 h 1478781"/>
              <a:gd name="connsiteX7" fmla="*/ 739338 w 5344813"/>
              <a:gd name="connsiteY7" fmla="*/ 868479 h 1478781"/>
              <a:gd name="connsiteX8" fmla="*/ 841833 w 5344813"/>
              <a:gd name="connsiteY8" fmla="*/ 801802 h 1478781"/>
              <a:gd name="connsiteX9" fmla="*/ 916783 w 5344813"/>
              <a:gd name="connsiteY9" fmla="*/ 742140 h 1478781"/>
              <a:gd name="connsiteX10" fmla="*/ 1009749 w 5344813"/>
              <a:gd name="connsiteY10" fmla="*/ 701524 h 1478781"/>
              <a:gd name="connsiteX11" fmla="*/ 1104152 w 5344813"/>
              <a:gd name="connsiteY11" fmla="*/ 618261 h 1478781"/>
              <a:gd name="connsiteX12" fmla="*/ 1221312 w 5344813"/>
              <a:gd name="connsiteY12" fmla="*/ 545593 h 1478781"/>
              <a:gd name="connsiteX13" fmla="*/ 1291297 w 5344813"/>
              <a:gd name="connsiteY13" fmla="*/ 514504 h 1478781"/>
              <a:gd name="connsiteX14" fmla="*/ 1370357 w 5344813"/>
              <a:gd name="connsiteY14" fmla="*/ 479399 h 1478781"/>
              <a:gd name="connsiteX15" fmla="*/ 1469139 w 5344813"/>
              <a:gd name="connsiteY15" fmla="*/ 441787 h 1478781"/>
              <a:gd name="connsiteX16" fmla="*/ 1552808 w 5344813"/>
              <a:gd name="connsiteY16" fmla="*/ 432259 h 1478781"/>
              <a:gd name="connsiteX17" fmla="*/ 1653246 w 5344813"/>
              <a:gd name="connsiteY17" fmla="*/ 410691 h 1478781"/>
              <a:gd name="connsiteX18" fmla="*/ 1799027 w 5344813"/>
              <a:gd name="connsiteY18" fmla="*/ 351994 h 1478781"/>
              <a:gd name="connsiteX19" fmla="*/ 1937743 w 5344813"/>
              <a:gd name="connsiteY19" fmla="*/ 284785 h 1478781"/>
              <a:gd name="connsiteX20" fmla="*/ 2058884 w 5344813"/>
              <a:gd name="connsiteY20" fmla="*/ 216079 h 1478781"/>
              <a:gd name="connsiteX21" fmla="*/ 2154359 w 5344813"/>
              <a:gd name="connsiteY21" fmla="*/ 190500 h 1478781"/>
              <a:gd name="connsiteX22" fmla="*/ 2182934 w 5344813"/>
              <a:gd name="connsiteY22" fmla="*/ 171450 h 1478781"/>
              <a:gd name="connsiteX23" fmla="*/ 2251890 w 5344813"/>
              <a:gd name="connsiteY23" fmla="*/ 144373 h 1478781"/>
              <a:gd name="connsiteX24" fmla="*/ 2408448 w 5344813"/>
              <a:gd name="connsiteY24" fmla="*/ 114300 h 1478781"/>
              <a:gd name="connsiteX25" fmla="*/ 2668709 w 5344813"/>
              <a:gd name="connsiteY25" fmla="*/ 95250 h 1478781"/>
              <a:gd name="connsiteX26" fmla="*/ 2754434 w 5344813"/>
              <a:gd name="connsiteY26" fmla="*/ 66675 h 1478781"/>
              <a:gd name="connsiteX27" fmla="*/ 2783009 w 5344813"/>
              <a:gd name="connsiteY27" fmla="*/ 57150 h 1478781"/>
              <a:gd name="connsiteX28" fmla="*/ 2811584 w 5344813"/>
              <a:gd name="connsiteY28" fmla="*/ 38100 h 1478781"/>
              <a:gd name="connsiteX29" fmla="*/ 2868734 w 5344813"/>
              <a:gd name="connsiteY29" fmla="*/ 19050 h 1478781"/>
              <a:gd name="connsiteX30" fmla="*/ 2935409 w 5344813"/>
              <a:gd name="connsiteY30" fmla="*/ 0 h 1478781"/>
              <a:gd name="connsiteX31" fmla="*/ 3154484 w 5344813"/>
              <a:gd name="connsiteY31" fmla="*/ 9525 h 1478781"/>
              <a:gd name="connsiteX32" fmla="*/ 3211634 w 5344813"/>
              <a:gd name="connsiteY32" fmla="*/ 28575 h 1478781"/>
              <a:gd name="connsiteX33" fmla="*/ 3249734 w 5344813"/>
              <a:gd name="connsiteY33" fmla="*/ 38100 h 1478781"/>
              <a:gd name="connsiteX34" fmla="*/ 3306884 w 5344813"/>
              <a:gd name="connsiteY34" fmla="*/ 57150 h 1478781"/>
              <a:gd name="connsiteX35" fmla="*/ 3364034 w 5344813"/>
              <a:gd name="connsiteY35" fmla="*/ 76200 h 1478781"/>
              <a:gd name="connsiteX36" fmla="*/ 3392609 w 5344813"/>
              <a:gd name="connsiteY36" fmla="*/ 85725 h 1478781"/>
              <a:gd name="connsiteX37" fmla="*/ 3421184 w 5344813"/>
              <a:gd name="connsiteY37" fmla="*/ 95250 h 1478781"/>
              <a:gd name="connsiteX38" fmla="*/ 3535484 w 5344813"/>
              <a:gd name="connsiteY38" fmla="*/ 104775 h 1478781"/>
              <a:gd name="connsiteX39" fmla="*/ 3592634 w 5344813"/>
              <a:gd name="connsiteY39" fmla="*/ 133350 h 1478781"/>
              <a:gd name="connsiteX40" fmla="*/ 3621209 w 5344813"/>
              <a:gd name="connsiteY40" fmla="*/ 161925 h 1478781"/>
              <a:gd name="connsiteX41" fmla="*/ 3678359 w 5344813"/>
              <a:gd name="connsiteY41" fmla="*/ 200025 h 1478781"/>
              <a:gd name="connsiteX42" fmla="*/ 3706934 w 5344813"/>
              <a:gd name="connsiteY42" fmla="*/ 219075 h 1478781"/>
              <a:gd name="connsiteX43" fmla="*/ 3735509 w 5344813"/>
              <a:gd name="connsiteY43" fmla="*/ 247650 h 1478781"/>
              <a:gd name="connsiteX44" fmla="*/ 3792659 w 5344813"/>
              <a:gd name="connsiteY44" fmla="*/ 266700 h 1478781"/>
              <a:gd name="connsiteX45" fmla="*/ 3849809 w 5344813"/>
              <a:gd name="connsiteY45" fmla="*/ 295275 h 1478781"/>
              <a:gd name="connsiteX46" fmla="*/ 3878384 w 5344813"/>
              <a:gd name="connsiteY46" fmla="*/ 314325 h 1478781"/>
              <a:gd name="connsiteX47" fmla="*/ 3916484 w 5344813"/>
              <a:gd name="connsiteY47" fmla="*/ 323850 h 1478781"/>
              <a:gd name="connsiteX48" fmla="*/ 4059359 w 5344813"/>
              <a:gd name="connsiteY48" fmla="*/ 342900 h 1478781"/>
              <a:gd name="connsiteX49" fmla="*/ 4116509 w 5344813"/>
              <a:gd name="connsiteY49" fmla="*/ 361950 h 1478781"/>
              <a:gd name="connsiteX50" fmla="*/ 4145084 w 5344813"/>
              <a:gd name="connsiteY50" fmla="*/ 371475 h 1478781"/>
              <a:gd name="connsiteX51" fmla="*/ 4202234 w 5344813"/>
              <a:gd name="connsiteY51" fmla="*/ 419100 h 1478781"/>
              <a:gd name="connsiteX52" fmla="*/ 4259384 w 5344813"/>
              <a:gd name="connsiteY52" fmla="*/ 457200 h 1478781"/>
              <a:gd name="connsiteX53" fmla="*/ 4287959 w 5344813"/>
              <a:gd name="connsiteY53" fmla="*/ 476250 h 1478781"/>
              <a:gd name="connsiteX54" fmla="*/ 4345109 w 5344813"/>
              <a:gd name="connsiteY54" fmla="*/ 514350 h 1478781"/>
              <a:gd name="connsiteX55" fmla="*/ 4373684 w 5344813"/>
              <a:gd name="connsiteY55" fmla="*/ 533400 h 1478781"/>
              <a:gd name="connsiteX56" fmla="*/ 4402259 w 5344813"/>
              <a:gd name="connsiteY56" fmla="*/ 542925 h 1478781"/>
              <a:gd name="connsiteX57" fmla="*/ 4487984 w 5344813"/>
              <a:gd name="connsiteY57" fmla="*/ 600075 h 1478781"/>
              <a:gd name="connsiteX58" fmla="*/ 4516559 w 5344813"/>
              <a:gd name="connsiteY58" fmla="*/ 628650 h 1478781"/>
              <a:gd name="connsiteX59" fmla="*/ 4545134 w 5344813"/>
              <a:gd name="connsiteY59" fmla="*/ 638175 h 1478781"/>
              <a:gd name="connsiteX60" fmla="*/ 4630859 w 5344813"/>
              <a:gd name="connsiteY60" fmla="*/ 695325 h 1478781"/>
              <a:gd name="connsiteX61" fmla="*/ 4659434 w 5344813"/>
              <a:gd name="connsiteY61" fmla="*/ 714375 h 1478781"/>
              <a:gd name="connsiteX62" fmla="*/ 4688009 w 5344813"/>
              <a:gd name="connsiteY62" fmla="*/ 733425 h 1478781"/>
              <a:gd name="connsiteX63" fmla="*/ 4773734 w 5344813"/>
              <a:gd name="connsiteY63" fmla="*/ 809625 h 1478781"/>
              <a:gd name="connsiteX64" fmla="*/ 4802309 w 5344813"/>
              <a:gd name="connsiteY64" fmla="*/ 819150 h 1478781"/>
              <a:gd name="connsiteX65" fmla="*/ 4859459 w 5344813"/>
              <a:gd name="connsiteY65" fmla="*/ 857250 h 1478781"/>
              <a:gd name="connsiteX66" fmla="*/ 4926134 w 5344813"/>
              <a:gd name="connsiteY66" fmla="*/ 876300 h 1478781"/>
              <a:gd name="connsiteX67" fmla="*/ 4954709 w 5344813"/>
              <a:gd name="connsiteY67" fmla="*/ 885825 h 1478781"/>
              <a:gd name="connsiteX68" fmla="*/ 5021384 w 5344813"/>
              <a:gd name="connsiteY68" fmla="*/ 904875 h 1478781"/>
              <a:gd name="connsiteX69" fmla="*/ 5079267 w 5344813"/>
              <a:gd name="connsiteY69" fmla="*/ 976679 h 1478781"/>
              <a:gd name="connsiteX70" fmla="*/ 5189902 w 5344813"/>
              <a:gd name="connsiteY70" fmla="*/ 1044819 h 1478781"/>
              <a:gd name="connsiteX71" fmla="*/ 5307140 w 5344813"/>
              <a:gd name="connsiteY71" fmla="*/ 1153072 h 1478781"/>
              <a:gd name="connsiteX72" fmla="*/ 5344813 w 5344813"/>
              <a:gd name="connsiteY72" fmla="*/ 1262757 h 1478781"/>
              <a:gd name="connsiteX73" fmla="*/ 4804753 w 5344813"/>
              <a:gd name="connsiteY73" fmla="*/ 1478781 h 1478781"/>
              <a:gd name="connsiteX74" fmla="*/ 556281 w 5344813"/>
              <a:gd name="connsiteY74" fmla="*/ 1478781 h 1478781"/>
              <a:gd name="connsiteX0" fmla="*/ 580414 w 5368946"/>
              <a:gd name="connsiteY0" fmla="*/ 1478781 h 1478781"/>
              <a:gd name="connsiteX1" fmla="*/ 60025 w 5368946"/>
              <a:gd name="connsiteY1" fmla="*/ 1425705 h 1478781"/>
              <a:gd name="connsiteX2" fmla="*/ 30376 w 5368946"/>
              <a:gd name="connsiteY2" fmla="*/ 1305175 h 1478781"/>
              <a:gd name="connsiteX3" fmla="*/ 269359 w 5368946"/>
              <a:gd name="connsiteY3" fmla="*/ 1192245 h 1478781"/>
              <a:gd name="connsiteX4" fmla="*/ 431705 w 5368946"/>
              <a:gd name="connsiteY4" fmla="*/ 1101194 h 1478781"/>
              <a:gd name="connsiteX5" fmla="*/ 558663 w 5368946"/>
              <a:gd name="connsiteY5" fmla="*/ 1007394 h 1478781"/>
              <a:gd name="connsiteX6" fmla="*/ 655163 w 5368946"/>
              <a:gd name="connsiteY6" fmla="*/ 921133 h 1478781"/>
              <a:gd name="connsiteX7" fmla="*/ 763471 w 5368946"/>
              <a:gd name="connsiteY7" fmla="*/ 868479 h 1478781"/>
              <a:gd name="connsiteX8" fmla="*/ 865966 w 5368946"/>
              <a:gd name="connsiteY8" fmla="*/ 801802 h 1478781"/>
              <a:gd name="connsiteX9" fmla="*/ 940916 w 5368946"/>
              <a:gd name="connsiteY9" fmla="*/ 742140 h 1478781"/>
              <a:gd name="connsiteX10" fmla="*/ 1033882 w 5368946"/>
              <a:gd name="connsiteY10" fmla="*/ 701524 h 1478781"/>
              <a:gd name="connsiteX11" fmla="*/ 1128285 w 5368946"/>
              <a:gd name="connsiteY11" fmla="*/ 618261 h 1478781"/>
              <a:gd name="connsiteX12" fmla="*/ 1245445 w 5368946"/>
              <a:gd name="connsiteY12" fmla="*/ 545593 h 1478781"/>
              <a:gd name="connsiteX13" fmla="*/ 1315430 w 5368946"/>
              <a:gd name="connsiteY13" fmla="*/ 514504 h 1478781"/>
              <a:gd name="connsiteX14" fmla="*/ 1394490 w 5368946"/>
              <a:gd name="connsiteY14" fmla="*/ 479399 h 1478781"/>
              <a:gd name="connsiteX15" fmla="*/ 1493272 w 5368946"/>
              <a:gd name="connsiteY15" fmla="*/ 441787 h 1478781"/>
              <a:gd name="connsiteX16" fmla="*/ 1576941 w 5368946"/>
              <a:gd name="connsiteY16" fmla="*/ 432259 h 1478781"/>
              <a:gd name="connsiteX17" fmla="*/ 1677379 w 5368946"/>
              <a:gd name="connsiteY17" fmla="*/ 410691 h 1478781"/>
              <a:gd name="connsiteX18" fmla="*/ 1823160 w 5368946"/>
              <a:gd name="connsiteY18" fmla="*/ 351994 h 1478781"/>
              <a:gd name="connsiteX19" fmla="*/ 1961876 w 5368946"/>
              <a:gd name="connsiteY19" fmla="*/ 284785 h 1478781"/>
              <a:gd name="connsiteX20" fmla="*/ 2083017 w 5368946"/>
              <a:gd name="connsiteY20" fmla="*/ 216079 h 1478781"/>
              <a:gd name="connsiteX21" fmla="*/ 2178492 w 5368946"/>
              <a:gd name="connsiteY21" fmla="*/ 190500 h 1478781"/>
              <a:gd name="connsiteX22" fmla="*/ 2207067 w 5368946"/>
              <a:gd name="connsiteY22" fmla="*/ 171450 h 1478781"/>
              <a:gd name="connsiteX23" fmla="*/ 2276023 w 5368946"/>
              <a:gd name="connsiteY23" fmla="*/ 144373 h 1478781"/>
              <a:gd name="connsiteX24" fmla="*/ 2432581 w 5368946"/>
              <a:gd name="connsiteY24" fmla="*/ 114300 h 1478781"/>
              <a:gd name="connsiteX25" fmla="*/ 2692842 w 5368946"/>
              <a:gd name="connsiteY25" fmla="*/ 95250 h 1478781"/>
              <a:gd name="connsiteX26" fmla="*/ 2778567 w 5368946"/>
              <a:gd name="connsiteY26" fmla="*/ 66675 h 1478781"/>
              <a:gd name="connsiteX27" fmla="*/ 2807142 w 5368946"/>
              <a:gd name="connsiteY27" fmla="*/ 57150 h 1478781"/>
              <a:gd name="connsiteX28" fmla="*/ 2835717 w 5368946"/>
              <a:gd name="connsiteY28" fmla="*/ 38100 h 1478781"/>
              <a:gd name="connsiteX29" fmla="*/ 2892867 w 5368946"/>
              <a:gd name="connsiteY29" fmla="*/ 19050 h 1478781"/>
              <a:gd name="connsiteX30" fmla="*/ 2959542 w 5368946"/>
              <a:gd name="connsiteY30" fmla="*/ 0 h 1478781"/>
              <a:gd name="connsiteX31" fmla="*/ 3178617 w 5368946"/>
              <a:gd name="connsiteY31" fmla="*/ 9525 h 1478781"/>
              <a:gd name="connsiteX32" fmla="*/ 3235767 w 5368946"/>
              <a:gd name="connsiteY32" fmla="*/ 28575 h 1478781"/>
              <a:gd name="connsiteX33" fmla="*/ 3273867 w 5368946"/>
              <a:gd name="connsiteY33" fmla="*/ 38100 h 1478781"/>
              <a:gd name="connsiteX34" fmla="*/ 3331017 w 5368946"/>
              <a:gd name="connsiteY34" fmla="*/ 57150 h 1478781"/>
              <a:gd name="connsiteX35" fmla="*/ 3388167 w 5368946"/>
              <a:gd name="connsiteY35" fmla="*/ 76200 h 1478781"/>
              <a:gd name="connsiteX36" fmla="*/ 3416742 w 5368946"/>
              <a:gd name="connsiteY36" fmla="*/ 85725 h 1478781"/>
              <a:gd name="connsiteX37" fmla="*/ 3445317 w 5368946"/>
              <a:gd name="connsiteY37" fmla="*/ 95250 h 1478781"/>
              <a:gd name="connsiteX38" fmla="*/ 3559617 w 5368946"/>
              <a:gd name="connsiteY38" fmla="*/ 104775 h 1478781"/>
              <a:gd name="connsiteX39" fmla="*/ 3616767 w 5368946"/>
              <a:gd name="connsiteY39" fmla="*/ 133350 h 1478781"/>
              <a:gd name="connsiteX40" fmla="*/ 3645342 w 5368946"/>
              <a:gd name="connsiteY40" fmla="*/ 161925 h 1478781"/>
              <a:gd name="connsiteX41" fmla="*/ 3702492 w 5368946"/>
              <a:gd name="connsiteY41" fmla="*/ 200025 h 1478781"/>
              <a:gd name="connsiteX42" fmla="*/ 3731067 w 5368946"/>
              <a:gd name="connsiteY42" fmla="*/ 219075 h 1478781"/>
              <a:gd name="connsiteX43" fmla="*/ 3759642 w 5368946"/>
              <a:gd name="connsiteY43" fmla="*/ 247650 h 1478781"/>
              <a:gd name="connsiteX44" fmla="*/ 3816792 w 5368946"/>
              <a:gd name="connsiteY44" fmla="*/ 266700 h 1478781"/>
              <a:gd name="connsiteX45" fmla="*/ 3873942 w 5368946"/>
              <a:gd name="connsiteY45" fmla="*/ 295275 h 1478781"/>
              <a:gd name="connsiteX46" fmla="*/ 3902517 w 5368946"/>
              <a:gd name="connsiteY46" fmla="*/ 314325 h 1478781"/>
              <a:gd name="connsiteX47" fmla="*/ 3940617 w 5368946"/>
              <a:gd name="connsiteY47" fmla="*/ 323850 h 1478781"/>
              <a:gd name="connsiteX48" fmla="*/ 4083492 w 5368946"/>
              <a:gd name="connsiteY48" fmla="*/ 342900 h 1478781"/>
              <a:gd name="connsiteX49" fmla="*/ 4140642 w 5368946"/>
              <a:gd name="connsiteY49" fmla="*/ 361950 h 1478781"/>
              <a:gd name="connsiteX50" fmla="*/ 4169217 w 5368946"/>
              <a:gd name="connsiteY50" fmla="*/ 371475 h 1478781"/>
              <a:gd name="connsiteX51" fmla="*/ 4226367 w 5368946"/>
              <a:gd name="connsiteY51" fmla="*/ 419100 h 1478781"/>
              <a:gd name="connsiteX52" fmla="*/ 4283517 w 5368946"/>
              <a:gd name="connsiteY52" fmla="*/ 457200 h 1478781"/>
              <a:gd name="connsiteX53" fmla="*/ 4312092 w 5368946"/>
              <a:gd name="connsiteY53" fmla="*/ 476250 h 1478781"/>
              <a:gd name="connsiteX54" fmla="*/ 4369242 w 5368946"/>
              <a:gd name="connsiteY54" fmla="*/ 514350 h 1478781"/>
              <a:gd name="connsiteX55" fmla="*/ 4397817 w 5368946"/>
              <a:gd name="connsiteY55" fmla="*/ 533400 h 1478781"/>
              <a:gd name="connsiteX56" fmla="*/ 4426392 w 5368946"/>
              <a:gd name="connsiteY56" fmla="*/ 542925 h 1478781"/>
              <a:gd name="connsiteX57" fmla="*/ 4512117 w 5368946"/>
              <a:gd name="connsiteY57" fmla="*/ 600075 h 1478781"/>
              <a:gd name="connsiteX58" fmla="*/ 4540692 w 5368946"/>
              <a:gd name="connsiteY58" fmla="*/ 628650 h 1478781"/>
              <a:gd name="connsiteX59" fmla="*/ 4569267 w 5368946"/>
              <a:gd name="connsiteY59" fmla="*/ 638175 h 1478781"/>
              <a:gd name="connsiteX60" fmla="*/ 4654992 w 5368946"/>
              <a:gd name="connsiteY60" fmla="*/ 695325 h 1478781"/>
              <a:gd name="connsiteX61" fmla="*/ 4683567 w 5368946"/>
              <a:gd name="connsiteY61" fmla="*/ 714375 h 1478781"/>
              <a:gd name="connsiteX62" fmla="*/ 4712142 w 5368946"/>
              <a:gd name="connsiteY62" fmla="*/ 733425 h 1478781"/>
              <a:gd name="connsiteX63" fmla="*/ 4797867 w 5368946"/>
              <a:gd name="connsiteY63" fmla="*/ 809625 h 1478781"/>
              <a:gd name="connsiteX64" fmla="*/ 4826442 w 5368946"/>
              <a:gd name="connsiteY64" fmla="*/ 819150 h 1478781"/>
              <a:gd name="connsiteX65" fmla="*/ 4883592 w 5368946"/>
              <a:gd name="connsiteY65" fmla="*/ 857250 h 1478781"/>
              <a:gd name="connsiteX66" fmla="*/ 4950267 w 5368946"/>
              <a:gd name="connsiteY66" fmla="*/ 876300 h 1478781"/>
              <a:gd name="connsiteX67" fmla="*/ 4978842 w 5368946"/>
              <a:gd name="connsiteY67" fmla="*/ 885825 h 1478781"/>
              <a:gd name="connsiteX68" fmla="*/ 5045517 w 5368946"/>
              <a:gd name="connsiteY68" fmla="*/ 904875 h 1478781"/>
              <a:gd name="connsiteX69" fmla="*/ 5103400 w 5368946"/>
              <a:gd name="connsiteY69" fmla="*/ 976679 h 1478781"/>
              <a:gd name="connsiteX70" fmla="*/ 5214035 w 5368946"/>
              <a:gd name="connsiteY70" fmla="*/ 1044819 h 1478781"/>
              <a:gd name="connsiteX71" fmla="*/ 5331273 w 5368946"/>
              <a:gd name="connsiteY71" fmla="*/ 1153072 h 1478781"/>
              <a:gd name="connsiteX72" fmla="*/ 5368946 w 5368946"/>
              <a:gd name="connsiteY72" fmla="*/ 1262757 h 1478781"/>
              <a:gd name="connsiteX73" fmla="*/ 4828886 w 5368946"/>
              <a:gd name="connsiteY73" fmla="*/ 1478781 h 1478781"/>
              <a:gd name="connsiteX74" fmla="*/ 580414 w 5368946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26054 w 5363295"/>
              <a:gd name="connsiteY4" fmla="*/ 1101194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426930 w 5363295"/>
              <a:gd name="connsiteY24" fmla="*/ 11430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70372 w 5363295"/>
              <a:gd name="connsiteY23" fmla="*/ 14437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71450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77366 w 5363295"/>
              <a:gd name="connsiteY20" fmla="*/ 216079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72841 w 5363295"/>
              <a:gd name="connsiteY21" fmla="*/ 19050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51643 w 5363295"/>
              <a:gd name="connsiteY20" fmla="*/ 24295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56225 w 5363295"/>
              <a:gd name="connsiteY19" fmla="*/ 284785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817509 w 5363295"/>
              <a:gd name="connsiteY18" fmla="*/ 35199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71728 w 5363295"/>
              <a:gd name="connsiteY17" fmla="*/ 410691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71290 w 5363295"/>
              <a:gd name="connsiteY16" fmla="*/ 432259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50293 w 5363295"/>
              <a:gd name="connsiteY17" fmla="*/ 39277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58429 w 5363295"/>
              <a:gd name="connsiteY16" fmla="*/ 414340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87621 w 5363295"/>
              <a:gd name="connsiteY15" fmla="*/ 44178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88839 w 5363295"/>
              <a:gd name="connsiteY14" fmla="*/ 479399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66185 w 5363295"/>
              <a:gd name="connsiteY15" fmla="*/ 446266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309779 w 5363295"/>
              <a:gd name="connsiteY13" fmla="*/ 51450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239794 w 5363295"/>
              <a:gd name="connsiteY12" fmla="*/ 54559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22634 w 5363295"/>
              <a:gd name="connsiteY11" fmla="*/ 618261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28231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8781 h 1478781"/>
              <a:gd name="connsiteX1" fmla="*/ 54374 w 5363295"/>
              <a:gd name="connsiteY1" fmla="*/ 1425705 h 1478781"/>
              <a:gd name="connsiteX2" fmla="*/ 24725 w 5363295"/>
              <a:gd name="connsiteY2" fmla="*/ 1305175 h 1478781"/>
              <a:gd name="connsiteX3" fmla="*/ 173680 w 5363295"/>
              <a:gd name="connsiteY3" fmla="*/ 1169846 h 1478781"/>
              <a:gd name="connsiteX4" fmla="*/ 400331 w 5363295"/>
              <a:gd name="connsiteY4" fmla="*/ 1074315 h 1478781"/>
              <a:gd name="connsiteX5" fmla="*/ 553012 w 5363295"/>
              <a:gd name="connsiteY5" fmla="*/ 1007394 h 1478781"/>
              <a:gd name="connsiteX6" fmla="*/ 649512 w 5363295"/>
              <a:gd name="connsiteY6" fmla="*/ 921133 h 1478781"/>
              <a:gd name="connsiteX7" fmla="*/ 757820 w 5363295"/>
              <a:gd name="connsiteY7" fmla="*/ 868479 h 1478781"/>
              <a:gd name="connsiteX8" fmla="*/ 860315 w 5363295"/>
              <a:gd name="connsiteY8" fmla="*/ 801802 h 1478781"/>
              <a:gd name="connsiteX9" fmla="*/ 935265 w 5363295"/>
              <a:gd name="connsiteY9" fmla="*/ 742140 h 1478781"/>
              <a:gd name="connsiteX10" fmla="*/ 1006796 w 5363295"/>
              <a:gd name="connsiteY10" fmla="*/ 701524 h 1478781"/>
              <a:gd name="connsiteX11" fmla="*/ 1101199 w 5363295"/>
              <a:gd name="connsiteY11" fmla="*/ 622740 h 1478781"/>
              <a:gd name="connsiteX12" fmla="*/ 1196924 w 5363295"/>
              <a:gd name="connsiteY12" fmla="*/ 550073 h 1478781"/>
              <a:gd name="connsiteX13" fmla="*/ 1284056 w 5363295"/>
              <a:gd name="connsiteY13" fmla="*/ 505544 h 1478781"/>
              <a:gd name="connsiteX14" fmla="*/ 1375979 w 5363295"/>
              <a:gd name="connsiteY14" fmla="*/ 461480 h 1478781"/>
              <a:gd name="connsiteX15" fmla="*/ 1457610 w 5363295"/>
              <a:gd name="connsiteY15" fmla="*/ 432827 h 1478781"/>
              <a:gd name="connsiteX16" fmla="*/ 1549855 w 5363295"/>
              <a:gd name="connsiteY16" fmla="*/ 405381 h 1478781"/>
              <a:gd name="connsiteX17" fmla="*/ 1637432 w 5363295"/>
              <a:gd name="connsiteY17" fmla="*/ 383812 h 1478781"/>
              <a:gd name="connsiteX18" fmla="*/ 1796074 w 5363295"/>
              <a:gd name="connsiteY18" fmla="*/ 360954 h 1478781"/>
              <a:gd name="connsiteX19" fmla="*/ 1947651 w 5363295"/>
              <a:gd name="connsiteY19" fmla="*/ 316144 h 1478781"/>
              <a:gd name="connsiteX20" fmla="*/ 2047357 w 5363295"/>
              <a:gd name="connsiteY20" fmla="*/ 278798 h 1478781"/>
              <a:gd name="connsiteX21" fmla="*/ 2151406 w 5363295"/>
              <a:gd name="connsiteY21" fmla="*/ 203940 h 1478781"/>
              <a:gd name="connsiteX22" fmla="*/ 2201416 w 5363295"/>
              <a:gd name="connsiteY22" fmla="*/ 189369 h 1478781"/>
              <a:gd name="connsiteX23" fmla="*/ 2261798 w 5363295"/>
              <a:gd name="connsiteY23" fmla="*/ 171253 h 1478781"/>
              <a:gd name="connsiteX24" fmla="*/ 2396920 w 5363295"/>
              <a:gd name="connsiteY24" fmla="*/ 141180 h 1478781"/>
              <a:gd name="connsiteX25" fmla="*/ 2687191 w 5363295"/>
              <a:gd name="connsiteY25" fmla="*/ 95250 h 1478781"/>
              <a:gd name="connsiteX26" fmla="*/ 2772916 w 5363295"/>
              <a:gd name="connsiteY26" fmla="*/ 66675 h 1478781"/>
              <a:gd name="connsiteX27" fmla="*/ 2801491 w 5363295"/>
              <a:gd name="connsiteY27" fmla="*/ 57150 h 1478781"/>
              <a:gd name="connsiteX28" fmla="*/ 2830066 w 5363295"/>
              <a:gd name="connsiteY28" fmla="*/ 38100 h 1478781"/>
              <a:gd name="connsiteX29" fmla="*/ 2887216 w 5363295"/>
              <a:gd name="connsiteY29" fmla="*/ 19050 h 1478781"/>
              <a:gd name="connsiteX30" fmla="*/ 2953891 w 5363295"/>
              <a:gd name="connsiteY30" fmla="*/ 0 h 1478781"/>
              <a:gd name="connsiteX31" fmla="*/ 3172966 w 5363295"/>
              <a:gd name="connsiteY31" fmla="*/ 9525 h 1478781"/>
              <a:gd name="connsiteX32" fmla="*/ 3230116 w 5363295"/>
              <a:gd name="connsiteY32" fmla="*/ 28575 h 1478781"/>
              <a:gd name="connsiteX33" fmla="*/ 3268216 w 5363295"/>
              <a:gd name="connsiteY33" fmla="*/ 38100 h 1478781"/>
              <a:gd name="connsiteX34" fmla="*/ 3325366 w 5363295"/>
              <a:gd name="connsiteY34" fmla="*/ 57150 h 1478781"/>
              <a:gd name="connsiteX35" fmla="*/ 3382516 w 5363295"/>
              <a:gd name="connsiteY35" fmla="*/ 76200 h 1478781"/>
              <a:gd name="connsiteX36" fmla="*/ 3411091 w 5363295"/>
              <a:gd name="connsiteY36" fmla="*/ 85725 h 1478781"/>
              <a:gd name="connsiteX37" fmla="*/ 3439666 w 5363295"/>
              <a:gd name="connsiteY37" fmla="*/ 95250 h 1478781"/>
              <a:gd name="connsiteX38" fmla="*/ 3553966 w 5363295"/>
              <a:gd name="connsiteY38" fmla="*/ 104775 h 1478781"/>
              <a:gd name="connsiteX39" fmla="*/ 3611116 w 5363295"/>
              <a:gd name="connsiteY39" fmla="*/ 133350 h 1478781"/>
              <a:gd name="connsiteX40" fmla="*/ 3639691 w 5363295"/>
              <a:gd name="connsiteY40" fmla="*/ 161925 h 1478781"/>
              <a:gd name="connsiteX41" fmla="*/ 3696841 w 5363295"/>
              <a:gd name="connsiteY41" fmla="*/ 200025 h 1478781"/>
              <a:gd name="connsiteX42" fmla="*/ 3725416 w 5363295"/>
              <a:gd name="connsiteY42" fmla="*/ 219075 h 1478781"/>
              <a:gd name="connsiteX43" fmla="*/ 3753991 w 5363295"/>
              <a:gd name="connsiteY43" fmla="*/ 247650 h 1478781"/>
              <a:gd name="connsiteX44" fmla="*/ 3811141 w 5363295"/>
              <a:gd name="connsiteY44" fmla="*/ 266700 h 1478781"/>
              <a:gd name="connsiteX45" fmla="*/ 3868291 w 5363295"/>
              <a:gd name="connsiteY45" fmla="*/ 295275 h 1478781"/>
              <a:gd name="connsiteX46" fmla="*/ 3896866 w 5363295"/>
              <a:gd name="connsiteY46" fmla="*/ 314325 h 1478781"/>
              <a:gd name="connsiteX47" fmla="*/ 3934966 w 5363295"/>
              <a:gd name="connsiteY47" fmla="*/ 323850 h 1478781"/>
              <a:gd name="connsiteX48" fmla="*/ 4077841 w 5363295"/>
              <a:gd name="connsiteY48" fmla="*/ 342900 h 1478781"/>
              <a:gd name="connsiteX49" fmla="*/ 4134991 w 5363295"/>
              <a:gd name="connsiteY49" fmla="*/ 361950 h 1478781"/>
              <a:gd name="connsiteX50" fmla="*/ 4163566 w 5363295"/>
              <a:gd name="connsiteY50" fmla="*/ 371475 h 1478781"/>
              <a:gd name="connsiteX51" fmla="*/ 4220716 w 5363295"/>
              <a:gd name="connsiteY51" fmla="*/ 419100 h 1478781"/>
              <a:gd name="connsiteX52" fmla="*/ 4277866 w 5363295"/>
              <a:gd name="connsiteY52" fmla="*/ 457200 h 1478781"/>
              <a:gd name="connsiteX53" fmla="*/ 4306441 w 5363295"/>
              <a:gd name="connsiteY53" fmla="*/ 476250 h 1478781"/>
              <a:gd name="connsiteX54" fmla="*/ 4363591 w 5363295"/>
              <a:gd name="connsiteY54" fmla="*/ 514350 h 1478781"/>
              <a:gd name="connsiteX55" fmla="*/ 4392166 w 5363295"/>
              <a:gd name="connsiteY55" fmla="*/ 533400 h 1478781"/>
              <a:gd name="connsiteX56" fmla="*/ 4420741 w 5363295"/>
              <a:gd name="connsiteY56" fmla="*/ 542925 h 1478781"/>
              <a:gd name="connsiteX57" fmla="*/ 4506466 w 5363295"/>
              <a:gd name="connsiteY57" fmla="*/ 600075 h 1478781"/>
              <a:gd name="connsiteX58" fmla="*/ 4535041 w 5363295"/>
              <a:gd name="connsiteY58" fmla="*/ 628650 h 1478781"/>
              <a:gd name="connsiteX59" fmla="*/ 4563616 w 5363295"/>
              <a:gd name="connsiteY59" fmla="*/ 638175 h 1478781"/>
              <a:gd name="connsiteX60" fmla="*/ 4649341 w 5363295"/>
              <a:gd name="connsiteY60" fmla="*/ 695325 h 1478781"/>
              <a:gd name="connsiteX61" fmla="*/ 4677916 w 5363295"/>
              <a:gd name="connsiteY61" fmla="*/ 714375 h 1478781"/>
              <a:gd name="connsiteX62" fmla="*/ 4706491 w 5363295"/>
              <a:gd name="connsiteY62" fmla="*/ 733425 h 1478781"/>
              <a:gd name="connsiteX63" fmla="*/ 4792216 w 5363295"/>
              <a:gd name="connsiteY63" fmla="*/ 809625 h 1478781"/>
              <a:gd name="connsiteX64" fmla="*/ 4820791 w 5363295"/>
              <a:gd name="connsiteY64" fmla="*/ 819150 h 1478781"/>
              <a:gd name="connsiteX65" fmla="*/ 4877941 w 5363295"/>
              <a:gd name="connsiteY65" fmla="*/ 857250 h 1478781"/>
              <a:gd name="connsiteX66" fmla="*/ 4944616 w 5363295"/>
              <a:gd name="connsiteY66" fmla="*/ 876300 h 1478781"/>
              <a:gd name="connsiteX67" fmla="*/ 4973191 w 5363295"/>
              <a:gd name="connsiteY67" fmla="*/ 885825 h 1478781"/>
              <a:gd name="connsiteX68" fmla="*/ 5039866 w 5363295"/>
              <a:gd name="connsiteY68" fmla="*/ 904875 h 1478781"/>
              <a:gd name="connsiteX69" fmla="*/ 5097749 w 5363295"/>
              <a:gd name="connsiteY69" fmla="*/ 976679 h 1478781"/>
              <a:gd name="connsiteX70" fmla="*/ 5208384 w 5363295"/>
              <a:gd name="connsiteY70" fmla="*/ 1044819 h 1478781"/>
              <a:gd name="connsiteX71" fmla="*/ 5325622 w 5363295"/>
              <a:gd name="connsiteY71" fmla="*/ 1153072 h 1478781"/>
              <a:gd name="connsiteX72" fmla="*/ 5363295 w 5363295"/>
              <a:gd name="connsiteY72" fmla="*/ 1262757 h 1478781"/>
              <a:gd name="connsiteX73" fmla="*/ 4823235 w 5363295"/>
              <a:gd name="connsiteY73" fmla="*/ 1478781 h 1478781"/>
              <a:gd name="connsiteX74" fmla="*/ 574763 w 5363295"/>
              <a:gd name="connsiteY74" fmla="*/ 1478781 h 1478781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887216 w 5363295"/>
              <a:gd name="connsiteY29" fmla="*/ 15398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68216 w 5363295"/>
              <a:gd name="connsiteY33" fmla="*/ 34448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20716 w 5363295"/>
              <a:gd name="connsiteY51" fmla="*/ 415448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77866 w 5363295"/>
              <a:gd name="connsiteY52" fmla="*/ 453548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06441 w 5363295"/>
              <a:gd name="connsiteY53" fmla="*/ 472598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363591 w 5363295"/>
              <a:gd name="connsiteY54" fmla="*/ 510698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63566 w 5363295"/>
              <a:gd name="connsiteY50" fmla="*/ 367823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392166 w 5363295"/>
              <a:gd name="connsiteY55" fmla="*/ 529748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97006 w 5363295"/>
              <a:gd name="connsiteY55" fmla="*/ 526096 h 1475129"/>
              <a:gd name="connsiteX56" fmla="*/ 4420741 w 5363295"/>
              <a:gd name="connsiteY56" fmla="*/ 539273 h 1475129"/>
              <a:gd name="connsiteX57" fmla="*/ 4506466 w 5363295"/>
              <a:gd name="connsiteY57" fmla="*/ 596423 h 1475129"/>
              <a:gd name="connsiteX58" fmla="*/ 4535041 w 5363295"/>
              <a:gd name="connsiteY58" fmla="*/ 624998 h 1475129"/>
              <a:gd name="connsiteX59" fmla="*/ 4563616 w 5363295"/>
              <a:gd name="connsiteY59" fmla="*/ 634523 h 1475129"/>
              <a:gd name="connsiteX60" fmla="*/ 4649341 w 5363295"/>
              <a:gd name="connsiteY60" fmla="*/ 691673 h 1475129"/>
              <a:gd name="connsiteX61" fmla="*/ 4677916 w 5363295"/>
              <a:gd name="connsiteY61" fmla="*/ 710723 h 1475129"/>
              <a:gd name="connsiteX62" fmla="*/ 4706491 w 5363295"/>
              <a:gd name="connsiteY62" fmla="*/ 729773 h 1475129"/>
              <a:gd name="connsiteX63" fmla="*/ 4792216 w 5363295"/>
              <a:gd name="connsiteY63" fmla="*/ 805973 h 1475129"/>
              <a:gd name="connsiteX64" fmla="*/ 4820791 w 5363295"/>
              <a:gd name="connsiteY64" fmla="*/ 815498 h 1475129"/>
              <a:gd name="connsiteX65" fmla="*/ 4877941 w 5363295"/>
              <a:gd name="connsiteY65" fmla="*/ 853598 h 1475129"/>
              <a:gd name="connsiteX66" fmla="*/ 4944616 w 5363295"/>
              <a:gd name="connsiteY66" fmla="*/ 872648 h 1475129"/>
              <a:gd name="connsiteX67" fmla="*/ 4973191 w 5363295"/>
              <a:gd name="connsiteY67" fmla="*/ 882173 h 1475129"/>
              <a:gd name="connsiteX68" fmla="*/ 5039866 w 5363295"/>
              <a:gd name="connsiteY68" fmla="*/ 901223 h 1475129"/>
              <a:gd name="connsiteX69" fmla="*/ 5097749 w 5363295"/>
              <a:gd name="connsiteY69" fmla="*/ 973027 h 1475129"/>
              <a:gd name="connsiteX70" fmla="*/ 5208384 w 5363295"/>
              <a:gd name="connsiteY70" fmla="*/ 1041167 h 1475129"/>
              <a:gd name="connsiteX71" fmla="*/ 5325622 w 5363295"/>
              <a:gd name="connsiteY71" fmla="*/ 1149420 h 1475129"/>
              <a:gd name="connsiteX72" fmla="*/ 5363295 w 5363295"/>
              <a:gd name="connsiteY72" fmla="*/ 1259105 h 1475129"/>
              <a:gd name="connsiteX73" fmla="*/ 4823235 w 5363295"/>
              <a:gd name="connsiteY73" fmla="*/ 1475129 h 1475129"/>
              <a:gd name="connsiteX74" fmla="*/ 574763 w 5363295"/>
              <a:gd name="connsiteY74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420741 w 5363295"/>
              <a:gd name="connsiteY55" fmla="*/ 539273 h 1475129"/>
              <a:gd name="connsiteX56" fmla="*/ 4506466 w 5363295"/>
              <a:gd name="connsiteY56" fmla="*/ 596423 h 1475129"/>
              <a:gd name="connsiteX57" fmla="*/ 4535041 w 5363295"/>
              <a:gd name="connsiteY57" fmla="*/ 624998 h 1475129"/>
              <a:gd name="connsiteX58" fmla="*/ 4563616 w 5363295"/>
              <a:gd name="connsiteY58" fmla="*/ 634523 h 1475129"/>
              <a:gd name="connsiteX59" fmla="*/ 4649341 w 5363295"/>
              <a:gd name="connsiteY59" fmla="*/ 691673 h 1475129"/>
              <a:gd name="connsiteX60" fmla="*/ 4677916 w 5363295"/>
              <a:gd name="connsiteY60" fmla="*/ 710723 h 1475129"/>
              <a:gd name="connsiteX61" fmla="*/ 4706491 w 5363295"/>
              <a:gd name="connsiteY61" fmla="*/ 729773 h 1475129"/>
              <a:gd name="connsiteX62" fmla="*/ 4792216 w 5363295"/>
              <a:gd name="connsiteY62" fmla="*/ 805973 h 1475129"/>
              <a:gd name="connsiteX63" fmla="*/ 4820791 w 5363295"/>
              <a:gd name="connsiteY63" fmla="*/ 815498 h 1475129"/>
              <a:gd name="connsiteX64" fmla="*/ 4877941 w 5363295"/>
              <a:gd name="connsiteY64" fmla="*/ 853598 h 1475129"/>
              <a:gd name="connsiteX65" fmla="*/ 4944616 w 5363295"/>
              <a:gd name="connsiteY65" fmla="*/ 872648 h 1475129"/>
              <a:gd name="connsiteX66" fmla="*/ 4973191 w 5363295"/>
              <a:gd name="connsiteY66" fmla="*/ 882173 h 1475129"/>
              <a:gd name="connsiteX67" fmla="*/ 5039866 w 5363295"/>
              <a:gd name="connsiteY67" fmla="*/ 901223 h 1475129"/>
              <a:gd name="connsiteX68" fmla="*/ 5097749 w 5363295"/>
              <a:gd name="connsiteY68" fmla="*/ 973027 h 1475129"/>
              <a:gd name="connsiteX69" fmla="*/ 5208384 w 5363295"/>
              <a:gd name="connsiteY69" fmla="*/ 1041167 h 1475129"/>
              <a:gd name="connsiteX70" fmla="*/ 5325622 w 5363295"/>
              <a:gd name="connsiteY70" fmla="*/ 1149420 h 1475129"/>
              <a:gd name="connsiteX71" fmla="*/ 5363295 w 5363295"/>
              <a:gd name="connsiteY71" fmla="*/ 1259105 h 1475129"/>
              <a:gd name="connsiteX72" fmla="*/ 4823235 w 5363295"/>
              <a:gd name="connsiteY72" fmla="*/ 1475129 h 1475129"/>
              <a:gd name="connsiteX73" fmla="*/ 574763 w 5363295"/>
              <a:gd name="connsiteY73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753991 w 5363295"/>
              <a:gd name="connsiteY43" fmla="*/ 243998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11141 w 5363295"/>
              <a:gd name="connsiteY44" fmla="*/ 263048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896866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39666 w 5363295"/>
              <a:gd name="connsiteY37" fmla="*/ 91598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75129 h 1475129"/>
              <a:gd name="connsiteX1" fmla="*/ 54374 w 5363295"/>
              <a:gd name="connsiteY1" fmla="*/ 1422053 h 1475129"/>
              <a:gd name="connsiteX2" fmla="*/ 24725 w 5363295"/>
              <a:gd name="connsiteY2" fmla="*/ 1301523 h 1475129"/>
              <a:gd name="connsiteX3" fmla="*/ 173680 w 5363295"/>
              <a:gd name="connsiteY3" fmla="*/ 1166194 h 1475129"/>
              <a:gd name="connsiteX4" fmla="*/ 400331 w 5363295"/>
              <a:gd name="connsiteY4" fmla="*/ 1070663 h 1475129"/>
              <a:gd name="connsiteX5" fmla="*/ 553012 w 5363295"/>
              <a:gd name="connsiteY5" fmla="*/ 1003742 h 1475129"/>
              <a:gd name="connsiteX6" fmla="*/ 649512 w 5363295"/>
              <a:gd name="connsiteY6" fmla="*/ 917481 h 1475129"/>
              <a:gd name="connsiteX7" fmla="*/ 757820 w 5363295"/>
              <a:gd name="connsiteY7" fmla="*/ 864827 h 1475129"/>
              <a:gd name="connsiteX8" fmla="*/ 860315 w 5363295"/>
              <a:gd name="connsiteY8" fmla="*/ 798150 h 1475129"/>
              <a:gd name="connsiteX9" fmla="*/ 935265 w 5363295"/>
              <a:gd name="connsiteY9" fmla="*/ 738488 h 1475129"/>
              <a:gd name="connsiteX10" fmla="*/ 1006796 w 5363295"/>
              <a:gd name="connsiteY10" fmla="*/ 697872 h 1475129"/>
              <a:gd name="connsiteX11" fmla="*/ 1101199 w 5363295"/>
              <a:gd name="connsiteY11" fmla="*/ 619088 h 1475129"/>
              <a:gd name="connsiteX12" fmla="*/ 1196924 w 5363295"/>
              <a:gd name="connsiteY12" fmla="*/ 546421 h 1475129"/>
              <a:gd name="connsiteX13" fmla="*/ 1284056 w 5363295"/>
              <a:gd name="connsiteY13" fmla="*/ 501892 h 1475129"/>
              <a:gd name="connsiteX14" fmla="*/ 1375979 w 5363295"/>
              <a:gd name="connsiteY14" fmla="*/ 457828 h 1475129"/>
              <a:gd name="connsiteX15" fmla="*/ 1457610 w 5363295"/>
              <a:gd name="connsiteY15" fmla="*/ 429175 h 1475129"/>
              <a:gd name="connsiteX16" fmla="*/ 1549855 w 5363295"/>
              <a:gd name="connsiteY16" fmla="*/ 401729 h 1475129"/>
              <a:gd name="connsiteX17" fmla="*/ 1637432 w 5363295"/>
              <a:gd name="connsiteY17" fmla="*/ 380160 h 1475129"/>
              <a:gd name="connsiteX18" fmla="*/ 1796074 w 5363295"/>
              <a:gd name="connsiteY18" fmla="*/ 357302 h 1475129"/>
              <a:gd name="connsiteX19" fmla="*/ 1947651 w 5363295"/>
              <a:gd name="connsiteY19" fmla="*/ 312492 h 1475129"/>
              <a:gd name="connsiteX20" fmla="*/ 2047357 w 5363295"/>
              <a:gd name="connsiteY20" fmla="*/ 275146 h 1475129"/>
              <a:gd name="connsiteX21" fmla="*/ 2151406 w 5363295"/>
              <a:gd name="connsiteY21" fmla="*/ 200288 h 1475129"/>
              <a:gd name="connsiteX22" fmla="*/ 2201416 w 5363295"/>
              <a:gd name="connsiteY22" fmla="*/ 185717 h 1475129"/>
              <a:gd name="connsiteX23" fmla="*/ 2261798 w 5363295"/>
              <a:gd name="connsiteY23" fmla="*/ 167601 h 1475129"/>
              <a:gd name="connsiteX24" fmla="*/ 2396920 w 5363295"/>
              <a:gd name="connsiteY24" fmla="*/ 137528 h 1475129"/>
              <a:gd name="connsiteX25" fmla="*/ 2687191 w 5363295"/>
              <a:gd name="connsiteY25" fmla="*/ 91598 h 1475129"/>
              <a:gd name="connsiteX26" fmla="*/ 2772916 w 5363295"/>
              <a:gd name="connsiteY26" fmla="*/ 63023 h 1475129"/>
              <a:gd name="connsiteX27" fmla="*/ 2801491 w 5363295"/>
              <a:gd name="connsiteY27" fmla="*/ 53498 h 1475129"/>
              <a:gd name="connsiteX28" fmla="*/ 2830066 w 5363295"/>
              <a:gd name="connsiteY28" fmla="*/ 34448 h 1475129"/>
              <a:gd name="connsiteX29" fmla="*/ 2915173 w 5363295"/>
              <a:gd name="connsiteY29" fmla="*/ 19050 h 1475129"/>
              <a:gd name="connsiteX30" fmla="*/ 3030774 w 5363295"/>
              <a:gd name="connsiteY30" fmla="*/ 0 h 1475129"/>
              <a:gd name="connsiteX31" fmla="*/ 3172966 w 5363295"/>
              <a:gd name="connsiteY31" fmla="*/ 5873 h 1475129"/>
              <a:gd name="connsiteX32" fmla="*/ 3230116 w 5363295"/>
              <a:gd name="connsiteY32" fmla="*/ 24923 h 1475129"/>
              <a:gd name="connsiteX33" fmla="*/ 3296173 w 5363295"/>
              <a:gd name="connsiteY33" fmla="*/ 27144 h 1475129"/>
              <a:gd name="connsiteX34" fmla="*/ 3325366 w 5363295"/>
              <a:gd name="connsiteY34" fmla="*/ 53498 h 1475129"/>
              <a:gd name="connsiteX35" fmla="*/ 3382516 w 5363295"/>
              <a:gd name="connsiteY35" fmla="*/ 72548 h 1475129"/>
              <a:gd name="connsiteX36" fmla="*/ 3411091 w 5363295"/>
              <a:gd name="connsiteY36" fmla="*/ 82073 h 1475129"/>
              <a:gd name="connsiteX37" fmla="*/ 3478109 w 5363295"/>
              <a:gd name="connsiteY37" fmla="*/ 73339 h 1475129"/>
              <a:gd name="connsiteX38" fmla="*/ 3553966 w 5363295"/>
              <a:gd name="connsiteY38" fmla="*/ 101123 h 1475129"/>
              <a:gd name="connsiteX39" fmla="*/ 3611116 w 5363295"/>
              <a:gd name="connsiteY39" fmla="*/ 129698 h 1475129"/>
              <a:gd name="connsiteX40" fmla="*/ 3639691 w 5363295"/>
              <a:gd name="connsiteY40" fmla="*/ 158273 h 1475129"/>
              <a:gd name="connsiteX41" fmla="*/ 3696841 w 5363295"/>
              <a:gd name="connsiteY41" fmla="*/ 196373 h 1475129"/>
              <a:gd name="connsiteX42" fmla="*/ 3725416 w 5363295"/>
              <a:gd name="connsiteY42" fmla="*/ 215423 h 1475129"/>
              <a:gd name="connsiteX43" fmla="*/ 3802917 w 5363295"/>
              <a:gd name="connsiteY43" fmla="*/ 218435 h 1475129"/>
              <a:gd name="connsiteX44" fmla="*/ 3849583 w 5363295"/>
              <a:gd name="connsiteY44" fmla="*/ 266701 h 1475129"/>
              <a:gd name="connsiteX45" fmla="*/ 3868291 w 5363295"/>
              <a:gd name="connsiteY45" fmla="*/ 291623 h 1475129"/>
              <a:gd name="connsiteX46" fmla="*/ 3942297 w 5363295"/>
              <a:gd name="connsiteY46" fmla="*/ 310673 h 1475129"/>
              <a:gd name="connsiteX47" fmla="*/ 3934966 w 5363295"/>
              <a:gd name="connsiteY47" fmla="*/ 320198 h 1475129"/>
              <a:gd name="connsiteX48" fmla="*/ 4077841 w 5363295"/>
              <a:gd name="connsiteY48" fmla="*/ 339248 h 1475129"/>
              <a:gd name="connsiteX49" fmla="*/ 4134991 w 5363295"/>
              <a:gd name="connsiteY49" fmla="*/ 358298 h 1475129"/>
              <a:gd name="connsiteX50" fmla="*/ 4121630 w 5363295"/>
              <a:gd name="connsiteY50" fmla="*/ 404341 h 1475129"/>
              <a:gd name="connsiteX51" fmla="*/ 4234695 w 5363295"/>
              <a:gd name="connsiteY51" fmla="*/ 466575 h 1475129"/>
              <a:gd name="connsiteX52" fmla="*/ 4281361 w 5363295"/>
              <a:gd name="connsiteY52" fmla="*/ 501021 h 1475129"/>
              <a:gd name="connsiteX53" fmla="*/ 4344883 w 5363295"/>
              <a:gd name="connsiteY53" fmla="*/ 534679 h 1475129"/>
              <a:gd name="connsiteX54" fmla="*/ 4423001 w 5363295"/>
              <a:gd name="connsiteY54" fmla="*/ 583735 h 1475129"/>
              <a:gd name="connsiteX55" fmla="*/ 4506466 w 5363295"/>
              <a:gd name="connsiteY55" fmla="*/ 596423 h 1475129"/>
              <a:gd name="connsiteX56" fmla="*/ 4535041 w 5363295"/>
              <a:gd name="connsiteY56" fmla="*/ 624998 h 1475129"/>
              <a:gd name="connsiteX57" fmla="*/ 4563616 w 5363295"/>
              <a:gd name="connsiteY57" fmla="*/ 634523 h 1475129"/>
              <a:gd name="connsiteX58" fmla="*/ 4649341 w 5363295"/>
              <a:gd name="connsiteY58" fmla="*/ 691673 h 1475129"/>
              <a:gd name="connsiteX59" fmla="*/ 4677916 w 5363295"/>
              <a:gd name="connsiteY59" fmla="*/ 710723 h 1475129"/>
              <a:gd name="connsiteX60" fmla="*/ 4706491 w 5363295"/>
              <a:gd name="connsiteY60" fmla="*/ 729773 h 1475129"/>
              <a:gd name="connsiteX61" fmla="*/ 4792216 w 5363295"/>
              <a:gd name="connsiteY61" fmla="*/ 805973 h 1475129"/>
              <a:gd name="connsiteX62" fmla="*/ 4820791 w 5363295"/>
              <a:gd name="connsiteY62" fmla="*/ 815498 h 1475129"/>
              <a:gd name="connsiteX63" fmla="*/ 4877941 w 5363295"/>
              <a:gd name="connsiteY63" fmla="*/ 853598 h 1475129"/>
              <a:gd name="connsiteX64" fmla="*/ 4944616 w 5363295"/>
              <a:gd name="connsiteY64" fmla="*/ 872648 h 1475129"/>
              <a:gd name="connsiteX65" fmla="*/ 4973191 w 5363295"/>
              <a:gd name="connsiteY65" fmla="*/ 882173 h 1475129"/>
              <a:gd name="connsiteX66" fmla="*/ 5039866 w 5363295"/>
              <a:gd name="connsiteY66" fmla="*/ 901223 h 1475129"/>
              <a:gd name="connsiteX67" fmla="*/ 5097749 w 5363295"/>
              <a:gd name="connsiteY67" fmla="*/ 973027 h 1475129"/>
              <a:gd name="connsiteX68" fmla="*/ 5208384 w 5363295"/>
              <a:gd name="connsiteY68" fmla="*/ 1041167 h 1475129"/>
              <a:gd name="connsiteX69" fmla="*/ 5325622 w 5363295"/>
              <a:gd name="connsiteY69" fmla="*/ 1149420 h 1475129"/>
              <a:gd name="connsiteX70" fmla="*/ 5363295 w 5363295"/>
              <a:gd name="connsiteY70" fmla="*/ 1259105 h 1475129"/>
              <a:gd name="connsiteX71" fmla="*/ 4823235 w 5363295"/>
              <a:gd name="connsiteY71" fmla="*/ 1475129 h 1475129"/>
              <a:gd name="connsiteX72" fmla="*/ 574763 w 5363295"/>
              <a:gd name="connsiteY72" fmla="*/ 1475129 h 1475129"/>
              <a:gd name="connsiteX0" fmla="*/ 574763 w 5363295"/>
              <a:gd name="connsiteY0" fmla="*/ 1491663 h 1491663"/>
              <a:gd name="connsiteX1" fmla="*/ 54374 w 5363295"/>
              <a:gd name="connsiteY1" fmla="*/ 1438587 h 1491663"/>
              <a:gd name="connsiteX2" fmla="*/ 24725 w 5363295"/>
              <a:gd name="connsiteY2" fmla="*/ 1318057 h 1491663"/>
              <a:gd name="connsiteX3" fmla="*/ 173680 w 5363295"/>
              <a:gd name="connsiteY3" fmla="*/ 1182728 h 1491663"/>
              <a:gd name="connsiteX4" fmla="*/ 400331 w 5363295"/>
              <a:gd name="connsiteY4" fmla="*/ 1087197 h 1491663"/>
              <a:gd name="connsiteX5" fmla="*/ 553012 w 5363295"/>
              <a:gd name="connsiteY5" fmla="*/ 1020276 h 1491663"/>
              <a:gd name="connsiteX6" fmla="*/ 649512 w 5363295"/>
              <a:gd name="connsiteY6" fmla="*/ 934015 h 1491663"/>
              <a:gd name="connsiteX7" fmla="*/ 757820 w 5363295"/>
              <a:gd name="connsiteY7" fmla="*/ 881361 h 1491663"/>
              <a:gd name="connsiteX8" fmla="*/ 860315 w 5363295"/>
              <a:gd name="connsiteY8" fmla="*/ 814684 h 1491663"/>
              <a:gd name="connsiteX9" fmla="*/ 935265 w 5363295"/>
              <a:gd name="connsiteY9" fmla="*/ 755022 h 1491663"/>
              <a:gd name="connsiteX10" fmla="*/ 1006796 w 5363295"/>
              <a:gd name="connsiteY10" fmla="*/ 714406 h 1491663"/>
              <a:gd name="connsiteX11" fmla="*/ 1101199 w 5363295"/>
              <a:gd name="connsiteY11" fmla="*/ 635622 h 1491663"/>
              <a:gd name="connsiteX12" fmla="*/ 1196924 w 5363295"/>
              <a:gd name="connsiteY12" fmla="*/ 562955 h 1491663"/>
              <a:gd name="connsiteX13" fmla="*/ 1284056 w 5363295"/>
              <a:gd name="connsiteY13" fmla="*/ 518426 h 1491663"/>
              <a:gd name="connsiteX14" fmla="*/ 1375979 w 5363295"/>
              <a:gd name="connsiteY14" fmla="*/ 474362 h 1491663"/>
              <a:gd name="connsiteX15" fmla="*/ 1457610 w 5363295"/>
              <a:gd name="connsiteY15" fmla="*/ 445709 h 1491663"/>
              <a:gd name="connsiteX16" fmla="*/ 1549855 w 5363295"/>
              <a:gd name="connsiteY16" fmla="*/ 418263 h 1491663"/>
              <a:gd name="connsiteX17" fmla="*/ 1637432 w 5363295"/>
              <a:gd name="connsiteY17" fmla="*/ 396694 h 1491663"/>
              <a:gd name="connsiteX18" fmla="*/ 1796074 w 5363295"/>
              <a:gd name="connsiteY18" fmla="*/ 373836 h 1491663"/>
              <a:gd name="connsiteX19" fmla="*/ 1947651 w 5363295"/>
              <a:gd name="connsiteY19" fmla="*/ 329026 h 1491663"/>
              <a:gd name="connsiteX20" fmla="*/ 2047357 w 5363295"/>
              <a:gd name="connsiteY20" fmla="*/ 291680 h 1491663"/>
              <a:gd name="connsiteX21" fmla="*/ 2151406 w 5363295"/>
              <a:gd name="connsiteY21" fmla="*/ 216822 h 1491663"/>
              <a:gd name="connsiteX22" fmla="*/ 2201416 w 5363295"/>
              <a:gd name="connsiteY22" fmla="*/ 202251 h 1491663"/>
              <a:gd name="connsiteX23" fmla="*/ 2261798 w 5363295"/>
              <a:gd name="connsiteY23" fmla="*/ 184135 h 1491663"/>
              <a:gd name="connsiteX24" fmla="*/ 2396920 w 5363295"/>
              <a:gd name="connsiteY24" fmla="*/ 154062 h 1491663"/>
              <a:gd name="connsiteX25" fmla="*/ 2687191 w 5363295"/>
              <a:gd name="connsiteY25" fmla="*/ 108132 h 1491663"/>
              <a:gd name="connsiteX26" fmla="*/ 2772916 w 5363295"/>
              <a:gd name="connsiteY26" fmla="*/ 79557 h 1491663"/>
              <a:gd name="connsiteX27" fmla="*/ 2801491 w 5363295"/>
              <a:gd name="connsiteY27" fmla="*/ 70032 h 1491663"/>
              <a:gd name="connsiteX28" fmla="*/ 2830066 w 5363295"/>
              <a:gd name="connsiteY28" fmla="*/ 50982 h 1491663"/>
              <a:gd name="connsiteX29" fmla="*/ 2915173 w 5363295"/>
              <a:gd name="connsiteY29" fmla="*/ 35584 h 1491663"/>
              <a:gd name="connsiteX30" fmla="*/ 3030774 w 5363295"/>
              <a:gd name="connsiteY30" fmla="*/ 16534 h 1491663"/>
              <a:gd name="connsiteX31" fmla="*/ 3277807 w 5363295"/>
              <a:gd name="connsiteY31" fmla="*/ 496 h 1491663"/>
              <a:gd name="connsiteX32" fmla="*/ 3230116 w 5363295"/>
              <a:gd name="connsiteY32" fmla="*/ 41457 h 1491663"/>
              <a:gd name="connsiteX33" fmla="*/ 3296173 w 5363295"/>
              <a:gd name="connsiteY33" fmla="*/ 43678 h 1491663"/>
              <a:gd name="connsiteX34" fmla="*/ 3325366 w 5363295"/>
              <a:gd name="connsiteY34" fmla="*/ 70032 h 1491663"/>
              <a:gd name="connsiteX35" fmla="*/ 3382516 w 5363295"/>
              <a:gd name="connsiteY35" fmla="*/ 89082 h 1491663"/>
              <a:gd name="connsiteX36" fmla="*/ 3411091 w 5363295"/>
              <a:gd name="connsiteY36" fmla="*/ 98607 h 1491663"/>
              <a:gd name="connsiteX37" fmla="*/ 3478109 w 5363295"/>
              <a:gd name="connsiteY37" fmla="*/ 89873 h 1491663"/>
              <a:gd name="connsiteX38" fmla="*/ 3553966 w 5363295"/>
              <a:gd name="connsiteY38" fmla="*/ 117657 h 1491663"/>
              <a:gd name="connsiteX39" fmla="*/ 3611116 w 5363295"/>
              <a:gd name="connsiteY39" fmla="*/ 146232 h 1491663"/>
              <a:gd name="connsiteX40" fmla="*/ 3639691 w 5363295"/>
              <a:gd name="connsiteY40" fmla="*/ 174807 h 1491663"/>
              <a:gd name="connsiteX41" fmla="*/ 3696841 w 5363295"/>
              <a:gd name="connsiteY41" fmla="*/ 212907 h 1491663"/>
              <a:gd name="connsiteX42" fmla="*/ 3725416 w 5363295"/>
              <a:gd name="connsiteY42" fmla="*/ 231957 h 1491663"/>
              <a:gd name="connsiteX43" fmla="*/ 3802917 w 5363295"/>
              <a:gd name="connsiteY43" fmla="*/ 234969 h 1491663"/>
              <a:gd name="connsiteX44" fmla="*/ 3849583 w 5363295"/>
              <a:gd name="connsiteY44" fmla="*/ 283235 h 1491663"/>
              <a:gd name="connsiteX45" fmla="*/ 3868291 w 5363295"/>
              <a:gd name="connsiteY45" fmla="*/ 308157 h 1491663"/>
              <a:gd name="connsiteX46" fmla="*/ 3942297 w 5363295"/>
              <a:gd name="connsiteY46" fmla="*/ 327207 h 1491663"/>
              <a:gd name="connsiteX47" fmla="*/ 3934966 w 5363295"/>
              <a:gd name="connsiteY47" fmla="*/ 336732 h 1491663"/>
              <a:gd name="connsiteX48" fmla="*/ 4077841 w 5363295"/>
              <a:gd name="connsiteY48" fmla="*/ 355782 h 1491663"/>
              <a:gd name="connsiteX49" fmla="*/ 4134991 w 5363295"/>
              <a:gd name="connsiteY49" fmla="*/ 374832 h 1491663"/>
              <a:gd name="connsiteX50" fmla="*/ 4121630 w 5363295"/>
              <a:gd name="connsiteY50" fmla="*/ 420875 h 1491663"/>
              <a:gd name="connsiteX51" fmla="*/ 4234695 w 5363295"/>
              <a:gd name="connsiteY51" fmla="*/ 483109 h 1491663"/>
              <a:gd name="connsiteX52" fmla="*/ 4281361 w 5363295"/>
              <a:gd name="connsiteY52" fmla="*/ 517555 h 1491663"/>
              <a:gd name="connsiteX53" fmla="*/ 4344883 w 5363295"/>
              <a:gd name="connsiteY53" fmla="*/ 551213 h 1491663"/>
              <a:gd name="connsiteX54" fmla="*/ 4423001 w 5363295"/>
              <a:gd name="connsiteY54" fmla="*/ 600269 h 1491663"/>
              <a:gd name="connsiteX55" fmla="*/ 4506466 w 5363295"/>
              <a:gd name="connsiteY55" fmla="*/ 612957 h 1491663"/>
              <a:gd name="connsiteX56" fmla="*/ 4535041 w 5363295"/>
              <a:gd name="connsiteY56" fmla="*/ 641532 h 1491663"/>
              <a:gd name="connsiteX57" fmla="*/ 4563616 w 5363295"/>
              <a:gd name="connsiteY57" fmla="*/ 651057 h 1491663"/>
              <a:gd name="connsiteX58" fmla="*/ 4649341 w 5363295"/>
              <a:gd name="connsiteY58" fmla="*/ 708207 h 1491663"/>
              <a:gd name="connsiteX59" fmla="*/ 4677916 w 5363295"/>
              <a:gd name="connsiteY59" fmla="*/ 727257 h 1491663"/>
              <a:gd name="connsiteX60" fmla="*/ 4706491 w 5363295"/>
              <a:gd name="connsiteY60" fmla="*/ 746307 h 1491663"/>
              <a:gd name="connsiteX61" fmla="*/ 4792216 w 5363295"/>
              <a:gd name="connsiteY61" fmla="*/ 822507 h 1491663"/>
              <a:gd name="connsiteX62" fmla="*/ 4820791 w 5363295"/>
              <a:gd name="connsiteY62" fmla="*/ 832032 h 1491663"/>
              <a:gd name="connsiteX63" fmla="*/ 4877941 w 5363295"/>
              <a:gd name="connsiteY63" fmla="*/ 870132 h 1491663"/>
              <a:gd name="connsiteX64" fmla="*/ 4944616 w 5363295"/>
              <a:gd name="connsiteY64" fmla="*/ 889182 h 1491663"/>
              <a:gd name="connsiteX65" fmla="*/ 4973191 w 5363295"/>
              <a:gd name="connsiteY65" fmla="*/ 898707 h 1491663"/>
              <a:gd name="connsiteX66" fmla="*/ 5039866 w 5363295"/>
              <a:gd name="connsiteY66" fmla="*/ 917757 h 1491663"/>
              <a:gd name="connsiteX67" fmla="*/ 5097749 w 5363295"/>
              <a:gd name="connsiteY67" fmla="*/ 989561 h 1491663"/>
              <a:gd name="connsiteX68" fmla="*/ 5208384 w 5363295"/>
              <a:gd name="connsiteY68" fmla="*/ 1057701 h 1491663"/>
              <a:gd name="connsiteX69" fmla="*/ 5325622 w 5363295"/>
              <a:gd name="connsiteY69" fmla="*/ 1165954 h 1491663"/>
              <a:gd name="connsiteX70" fmla="*/ 5363295 w 5363295"/>
              <a:gd name="connsiteY70" fmla="*/ 1275639 h 1491663"/>
              <a:gd name="connsiteX71" fmla="*/ 4823235 w 5363295"/>
              <a:gd name="connsiteY71" fmla="*/ 1491663 h 1491663"/>
              <a:gd name="connsiteX72" fmla="*/ 574763 w 5363295"/>
              <a:gd name="connsiteY72" fmla="*/ 1491663 h 1491663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296173 w 5363295"/>
              <a:gd name="connsiteY33" fmla="*/ 43452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25366 w 5363295"/>
              <a:gd name="connsiteY34" fmla="*/ 69806 h 1491437"/>
              <a:gd name="connsiteX35" fmla="*/ 3382516 w 5363295"/>
              <a:gd name="connsiteY35" fmla="*/ 88856 h 1491437"/>
              <a:gd name="connsiteX36" fmla="*/ 3411091 w 5363295"/>
              <a:gd name="connsiteY36" fmla="*/ 98381 h 1491437"/>
              <a:gd name="connsiteX37" fmla="*/ 3478109 w 5363295"/>
              <a:gd name="connsiteY37" fmla="*/ 89647 h 1491437"/>
              <a:gd name="connsiteX38" fmla="*/ 3553966 w 5363295"/>
              <a:gd name="connsiteY38" fmla="*/ 117431 h 1491437"/>
              <a:gd name="connsiteX39" fmla="*/ 3611116 w 5363295"/>
              <a:gd name="connsiteY39" fmla="*/ 146006 h 1491437"/>
              <a:gd name="connsiteX40" fmla="*/ 3639691 w 5363295"/>
              <a:gd name="connsiteY40" fmla="*/ 174581 h 1491437"/>
              <a:gd name="connsiteX41" fmla="*/ 3696841 w 5363295"/>
              <a:gd name="connsiteY41" fmla="*/ 212681 h 1491437"/>
              <a:gd name="connsiteX42" fmla="*/ 3725416 w 5363295"/>
              <a:gd name="connsiteY42" fmla="*/ 231731 h 1491437"/>
              <a:gd name="connsiteX43" fmla="*/ 3802917 w 5363295"/>
              <a:gd name="connsiteY43" fmla="*/ 234743 h 1491437"/>
              <a:gd name="connsiteX44" fmla="*/ 3849583 w 5363295"/>
              <a:gd name="connsiteY44" fmla="*/ 283009 h 1491437"/>
              <a:gd name="connsiteX45" fmla="*/ 3868291 w 5363295"/>
              <a:gd name="connsiteY45" fmla="*/ 307931 h 1491437"/>
              <a:gd name="connsiteX46" fmla="*/ 3942297 w 5363295"/>
              <a:gd name="connsiteY46" fmla="*/ 326981 h 1491437"/>
              <a:gd name="connsiteX47" fmla="*/ 3934966 w 5363295"/>
              <a:gd name="connsiteY47" fmla="*/ 336506 h 1491437"/>
              <a:gd name="connsiteX48" fmla="*/ 4077841 w 5363295"/>
              <a:gd name="connsiteY48" fmla="*/ 355556 h 1491437"/>
              <a:gd name="connsiteX49" fmla="*/ 4134991 w 5363295"/>
              <a:gd name="connsiteY49" fmla="*/ 374606 h 1491437"/>
              <a:gd name="connsiteX50" fmla="*/ 4121630 w 5363295"/>
              <a:gd name="connsiteY50" fmla="*/ 420649 h 1491437"/>
              <a:gd name="connsiteX51" fmla="*/ 4234695 w 5363295"/>
              <a:gd name="connsiteY51" fmla="*/ 482883 h 1491437"/>
              <a:gd name="connsiteX52" fmla="*/ 4281361 w 5363295"/>
              <a:gd name="connsiteY52" fmla="*/ 517329 h 1491437"/>
              <a:gd name="connsiteX53" fmla="*/ 4344883 w 5363295"/>
              <a:gd name="connsiteY53" fmla="*/ 550987 h 1491437"/>
              <a:gd name="connsiteX54" fmla="*/ 4423001 w 5363295"/>
              <a:gd name="connsiteY54" fmla="*/ 600043 h 1491437"/>
              <a:gd name="connsiteX55" fmla="*/ 4506466 w 5363295"/>
              <a:gd name="connsiteY55" fmla="*/ 612731 h 1491437"/>
              <a:gd name="connsiteX56" fmla="*/ 4535041 w 5363295"/>
              <a:gd name="connsiteY56" fmla="*/ 641306 h 1491437"/>
              <a:gd name="connsiteX57" fmla="*/ 4563616 w 5363295"/>
              <a:gd name="connsiteY57" fmla="*/ 650831 h 1491437"/>
              <a:gd name="connsiteX58" fmla="*/ 4649341 w 5363295"/>
              <a:gd name="connsiteY58" fmla="*/ 707981 h 1491437"/>
              <a:gd name="connsiteX59" fmla="*/ 4677916 w 5363295"/>
              <a:gd name="connsiteY59" fmla="*/ 727031 h 1491437"/>
              <a:gd name="connsiteX60" fmla="*/ 4706491 w 5363295"/>
              <a:gd name="connsiteY60" fmla="*/ 746081 h 1491437"/>
              <a:gd name="connsiteX61" fmla="*/ 4792216 w 5363295"/>
              <a:gd name="connsiteY61" fmla="*/ 822281 h 1491437"/>
              <a:gd name="connsiteX62" fmla="*/ 4820791 w 5363295"/>
              <a:gd name="connsiteY62" fmla="*/ 831806 h 1491437"/>
              <a:gd name="connsiteX63" fmla="*/ 4877941 w 5363295"/>
              <a:gd name="connsiteY63" fmla="*/ 869906 h 1491437"/>
              <a:gd name="connsiteX64" fmla="*/ 4944616 w 5363295"/>
              <a:gd name="connsiteY64" fmla="*/ 888956 h 1491437"/>
              <a:gd name="connsiteX65" fmla="*/ 4973191 w 5363295"/>
              <a:gd name="connsiteY65" fmla="*/ 898481 h 1491437"/>
              <a:gd name="connsiteX66" fmla="*/ 5039866 w 5363295"/>
              <a:gd name="connsiteY66" fmla="*/ 917531 h 1491437"/>
              <a:gd name="connsiteX67" fmla="*/ 5097749 w 5363295"/>
              <a:gd name="connsiteY67" fmla="*/ 989335 h 1491437"/>
              <a:gd name="connsiteX68" fmla="*/ 5208384 w 5363295"/>
              <a:gd name="connsiteY68" fmla="*/ 1057475 h 1491437"/>
              <a:gd name="connsiteX69" fmla="*/ 5325622 w 5363295"/>
              <a:gd name="connsiteY69" fmla="*/ 1165728 h 1491437"/>
              <a:gd name="connsiteX70" fmla="*/ 5363295 w 5363295"/>
              <a:gd name="connsiteY70" fmla="*/ 1275413 h 1491437"/>
              <a:gd name="connsiteX71" fmla="*/ 4823235 w 5363295"/>
              <a:gd name="connsiteY71" fmla="*/ 1491437 h 1491437"/>
              <a:gd name="connsiteX72" fmla="*/ 574763 w 5363295"/>
              <a:gd name="connsiteY72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382516 w 5363295"/>
              <a:gd name="connsiteY34" fmla="*/ 88856 h 1491437"/>
              <a:gd name="connsiteX35" fmla="*/ 3411091 w 5363295"/>
              <a:gd name="connsiteY35" fmla="*/ 98381 h 1491437"/>
              <a:gd name="connsiteX36" fmla="*/ 3478109 w 5363295"/>
              <a:gd name="connsiteY36" fmla="*/ 89647 h 1491437"/>
              <a:gd name="connsiteX37" fmla="*/ 3553966 w 5363295"/>
              <a:gd name="connsiteY37" fmla="*/ 117431 h 1491437"/>
              <a:gd name="connsiteX38" fmla="*/ 3611116 w 5363295"/>
              <a:gd name="connsiteY38" fmla="*/ 146006 h 1491437"/>
              <a:gd name="connsiteX39" fmla="*/ 3639691 w 5363295"/>
              <a:gd name="connsiteY39" fmla="*/ 174581 h 1491437"/>
              <a:gd name="connsiteX40" fmla="*/ 3696841 w 5363295"/>
              <a:gd name="connsiteY40" fmla="*/ 212681 h 1491437"/>
              <a:gd name="connsiteX41" fmla="*/ 3725416 w 5363295"/>
              <a:gd name="connsiteY41" fmla="*/ 231731 h 1491437"/>
              <a:gd name="connsiteX42" fmla="*/ 3802917 w 5363295"/>
              <a:gd name="connsiteY42" fmla="*/ 234743 h 1491437"/>
              <a:gd name="connsiteX43" fmla="*/ 3849583 w 5363295"/>
              <a:gd name="connsiteY43" fmla="*/ 283009 h 1491437"/>
              <a:gd name="connsiteX44" fmla="*/ 3868291 w 5363295"/>
              <a:gd name="connsiteY44" fmla="*/ 307931 h 1491437"/>
              <a:gd name="connsiteX45" fmla="*/ 3942297 w 5363295"/>
              <a:gd name="connsiteY45" fmla="*/ 326981 h 1491437"/>
              <a:gd name="connsiteX46" fmla="*/ 3934966 w 5363295"/>
              <a:gd name="connsiteY46" fmla="*/ 336506 h 1491437"/>
              <a:gd name="connsiteX47" fmla="*/ 4077841 w 5363295"/>
              <a:gd name="connsiteY47" fmla="*/ 355556 h 1491437"/>
              <a:gd name="connsiteX48" fmla="*/ 4134991 w 5363295"/>
              <a:gd name="connsiteY48" fmla="*/ 374606 h 1491437"/>
              <a:gd name="connsiteX49" fmla="*/ 4121630 w 5363295"/>
              <a:gd name="connsiteY49" fmla="*/ 420649 h 1491437"/>
              <a:gd name="connsiteX50" fmla="*/ 4234695 w 5363295"/>
              <a:gd name="connsiteY50" fmla="*/ 482883 h 1491437"/>
              <a:gd name="connsiteX51" fmla="*/ 4281361 w 5363295"/>
              <a:gd name="connsiteY51" fmla="*/ 517329 h 1491437"/>
              <a:gd name="connsiteX52" fmla="*/ 4344883 w 5363295"/>
              <a:gd name="connsiteY52" fmla="*/ 550987 h 1491437"/>
              <a:gd name="connsiteX53" fmla="*/ 4423001 w 5363295"/>
              <a:gd name="connsiteY53" fmla="*/ 600043 h 1491437"/>
              <a:gd name="connsiteX54" fmla="*/ 4506466 w 5363295"/>
              <a:gd name="connsiteY54" fmla="*/ 612731 h 1491437"/>
              <a:gd name="connsiteX55" fmla="*/ 4535041 w 5363295"/>
              <a:gd name="connsiteY55" fmla="*/ 641306 h 1491437"/>
              <a:gd name="connsiteX56" fmla="*/ 4563616 w 5363295"/>
              <a:gd name="connsiteY56" fmla="*/ 650831 h 1491437"/>
              <a:gd name="connsiteX57" fmla="*/ 4649341 w 5363295"/>
              <a:gd name="connsiteY57" fmla="*/ 707981 h 1491437"/>
              <a:gd name="connsiteX58" fmla="*/ 4677916 w 5363295"/>
              <a:gd name="connsiteY58" fmla="*/ 727031 h 1491437"/>
              <a:gd name="connsiteX59" fmla="*/ 4706491 w 5363295"/>
              <a:gd name="connsiteY59" fmla="*/ 746081 h 1491437"/>
              <a:gd name="connsiteX60" fmla="*/ 4792216 w 5363295"/>
              <a:gd name="connsiteY60" fmla="*/ 822281 h 1491437"/>
              <a:gd name="connsiteX61" fmla="*/ 4820791 w 5363295"/>
              <a:gd name="connsiteY61" fmla="*/ 831806 h 1491437"/>
              <a:gd name="connsiteX62" fmla="*/ 4877941 w 5363295"/>
              <a:gd name="connsiteY62" fmla="*/ 869906 h 1491437"/>
              <a:gd name="connsiteX63" fmla="*/ 4944616 w 5363295"/>
              <a:gd name="connsiteY63" fmla="*/ 888956 h 1491437"/>
              <a:gd name="connsiteX64" fmla="*/ 4973191 w 5363295"/>
              <a:gd name="connsiteY64" fmla="*/ 898481 h 1491437"/>
              <a:gd name="connsiteX65" fmla="*/ 5039866 w 5363295"/>
              <a:gd name="connsiteY65" fmla="*/ 917531 h 1491437"/>
              <a:gd name="connsiteX66" fmla="*/ 5097749 w 5363295"/>
              <a:gd name="connsiteY66" fmla="*/ 989335 h 1491437"/>
              <a:gd name="connsiteX67" fmla="*/ 5208384 w 5363295"/>
              <a:gd name="connsiteY67" fmla="*/ 1057475 h 1491437"/>
              <a:gd name="connsiteX68" fmla="*/ 5325622 w 5363295"/>
              <a:gd name="connsiteY68" fmla="*/ 1165728 h 1491437"/>
              <a:gd name="connsiteX69" fmla="*/ 5363295 w 5363295"/>
              <a:gd name="connsiteY69" fmla="*/ 1275413 h 1491437"/>
              <a:gd name="connsiteX70" fmla="*/ 4823235 w 5363295"/>
              <a:gd name="connsiteY70" fmla="*/ 1491437 h 1491437"/>
              <a:gd name="connsiteX71" fmla="*/ 574763 w 5363295"/>
              <a:gd name="connsiteY71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11091 w 5363295"/>
              <a:gd name="connsiteY34" fmla="*/ 98381 h 1491437"/>
              <a:gd name="connsiteX35" fmla="*/ 3478109 w 5363295"/>
              <a:gd name="connsiteY35" fmla="*/ 89647 h 1491437"/>
              <a:gd name="connsiteX36" fmla="*/ 3553966 w 5363295"/>
              <a:gd name="connsiteY36" fmla="*/ 117431 h 1491437"/>
              <a:gd name="connsiteX37" fmla="*/ 3611116 w 5363295"/>
              <a:gd name="connsiteY37" fmla="*/ 146006 h 1491437"/>
              <a:gd name="connsiteX38" fmla="*/ 3639691 w 5363295"/>
              <a:gd name="connsiteY38" fmla="*/ 174581 h 1491437"/>
              <a:gd name="connsiteX39" fmla="*/ 3696841 w 5363295"/>
              <a:gd name="connsiteY39" fmla="*/ 212681 h 1491437"/>
              <a:gd name="connsiteX40" fmla="*/ 3725416 w 5363295"/>
              <a:gd name="connsiteY40" fmla="*/ 231731 h 1491437"/>
              <a:gd name="connsiteX41" fmla="*/ 3802917 w 5363295"/>
              <a:gd name="connsiteY41" fmla="*/ 234743 h 1491437"/>
              <a:gd name="connsiteX42" fmla="*/ 3849583 w 5363295"/>
              <a:gd name="connsiteY42" fmla="*/ 283009 h 1491437"/>
              <a:gd name="connsiteX43" fmla="*/ 3868291 w 5363295"/>
              <a:gd name="connsiteY43" fmla="*/ 307931 h 1491437"/>
              <a:gd name="connsiteX44" fmla="*/ 3942297 w 5363295"/>
              <a:gd name="connsiteY44" fmla="*/ 326981 h 1491437"/>
              <a:gd name="connsiteX45" fmla="*/ 3934966 w 5363295"/>
              <a:gd name="connsiteY45" fmla="*/ 336506 h 1491437"/>
              <a:gd name="connsiteX46" fmla="*/ 4077841 w 5363295"/>
              <a:gd name="connsiteY46" fmla="*/ 355556 h 1491437"/>
              <a:gd name="connsiteX47" fmla="*/ 4134991 w 5363295"/>
              <a:gd name="connsiteY47" fmla="*/ 374606 h 1491437"/>
              <a:gd name="connsiteX48" fmla="*/ 4121630 w 5363295"/>
              <a:gd name="connsiteY48" fmla="*/ 420649 h 1491437"/>
              <a:gd name="connsiteX49" fmla="*/ 4234695 w 5363295"/>
              <a:gd name="connsiteY49" fmla="*/ 482883 h 1491437"/>
              <a:gd name="connsiteX50" fmla="*/ 4281361 w 5363295"/>
              <a:gd name="connsiteY50" fmla="*/ 517329 h 1491437"/>
              <a:gd name="connsiteX51" fmla="*/ 4344883 w 5363295"/>
              <a:gd name="connsiteY51" fmla="*/ 550987 h 1491437"/>
              <a:gd name="connsiteX52" fmla="*/ 4423001 w 5363295"/>
              <a:gd name="connsiteY52" fmla="*/ 600043 h 1491437"/>
              <a:gd name="connsiteX53" fmla="*/ 4506466 w 5363295"/>
              <a:gd name="connsiteY53" fmla="*/ 612731 h 1491437"/>
              <a:gd name="connsiteX54" fmla="*/ 4535041 w 5363295"/>
              <a:gd name="connsiteY54" fmla="*/ 641306 h 1491437"/>
              <a:gd name="connsiteX55" fmla="*/ 4563616 w 5363295"/>
              <a:gd name="connsiteY55" fmla="*/ 650831 h 1491437"/>
              <a:gd name="connsiteX56" fmla="*/ 4649341 w 5363295"/>
              <a:gd name="connsiteY56" fmla="*/ 707981 h 1491437"/>
              <a:gd name="connsiteX57" fmla="*/ 4677916 w 5363295"/>
              <a:gd name="connsiteY57" fmla="*/ 727031 h 1491437"/>
              <a:gd name="connsiteX58" fmla="*/ 4706491 w 5363295"/>
              <a:gd name="connsiteY58" fmla="*/ 746081 h 1491437"/>
              <a:gd name="connsiteX59" fmla="*/ 4792216 w 5363295"/>
              <a:gd name="connsiteY59" fmla="*/ 822281 h 1491437"/>
              <a:gd name="connsiteX60" fmla="*/ 4820791 w 5363295"/>
              <a:gd name="connsiteY60" fmla="*/ 831806 h 1491437"/>
              <a:gd name="connsiteX61" fmla="*/ 4877941 w 5363295"/>
              <a:gd name="connsiteY61" fmla="*/ 869906 h 1491437"/>
              <a:gd name="connsiteX62" fmla="*/ 4944616 w 5363295"/>
              <a:gd name="connsiteY62" fmla="*/ 888956 h 1491437"/>
              <a:gd name="connsiteX63" fmla="*/ 4973191 w 5363295"/>
              <a:gd name="connsiteY63" fmla="*/ 898481 h 1491437"/>
              <a:gd name="connsiteX64" fmla="*/ 5039866 w 5363295"/>
              <a:gd name="connsiteY64" fmla="*/ 917531 h 1491437"/>
              <a:gd name="connsiteX65" fmla="*/ 5097749 w 5363295"/>
              <a:gd name="connsiteY65" fmla="*/ 989335 h 1491437"/>
              <a:gd name="connsiteX66" fmla="*/ 5208384 w 5363295"/>
              <a:gd name="connsiteY66" fmla="*/ 1057475 h 1491437"/>
              <a:gd name="connsiteX67" fmla="*/ 5325622 w 5363295"/>
              <a:gd name="connsiteY67" fmla="*/ 1165728 h 1491437"/>
              <a:gd name="connsiteX68" fmla="*/ 5363295 w 5363295"/>
              <a:gd name="connsiteY68" fmla="*/ 1275413 h 1491437"/>
              <a:gd name="connsiteX69" fmla="*/ 4823235 w 5363295"/>
              <a:gd name="connsiteY69" fmla="*/ 1491437 h 1491437"/>
              <a:gd name="connsiteX70" fmla="*/ 574763 w 5363295"/>
              <a:gd name="connsiteY70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478109 w 5363295"/>
              <a:gd name="connsiteY34" fmla="*/ 89647 h 1491437"/>
              <a:gd name="connsiteX35" fmla="*/ 3553966 w 5363295"/>
              <a:gd name="connsiteY35" fmla="*/ 117431 h 1491437"/>
              <a:gd name="connsiteX36" fmla="*/ 3611116 w 5363295"/>
              <a:gd name="connsiteY36" fmla="*/ 146006 h 1491437"/>
              <a:gd name="connsiteX37" fmla="*/ 3639691 w 5363295"/>
              <a:gd name="connsiteY37" fmla="*/ 174581 h 1491437"/>
              <a:gd name="connsiteX38" fmla="*/ 3696841 w 5363295"/>
              <a:gd name="connsiteY38" fmla="*/ 212681 h 1491437"/>
              <a:gd name="connsiteX39" fmla="*/ 3725416 w 5363295"/>
              <a:gd name="connsiteY39" fmla="*/ 231731 h 1491437"/>
              <a:gd name="connsiteX40" fmla="*/ 3802917 w 5363295"/>
              <a:gd name="connsiteY40" fmla="*/ 234743 h 1491437"/>
              <a:gd name="connsiteX41" fmla="*/ 3849583 w 5363295"/>
              <a:gd name="connsiteY41" fmla="*/ 283009 h 1491437"/>
              <a:gd name="connsiteX42" fmla="*/ 3868291 w 5363295"/>
              <a:gd name="connsiteY42" fmla="*/ 307931 h 1491437"/>
              <a:gd name="connsiteX43" fmla="*/ 3942297 w 5363295"/>
              <a:gd name="connsiteY43" fmla="*/ 326981 h 1491437"/>
              <a:gd name="connsiteX44" fmla="*/ 3934966 w 5363295"/>
              <a:gd name="connsiteY44" fmla="*/ 336506 h 1491437"/>
              <a:gd name="connsiteX45" fmla="*/ 4077841 w 5363295"/>
              <a:gd name="connsiteY45" fmla="*/ 355556 h 1491437"/>
              <a:gd name="connsiteX46" fmla="*/ 4134991 w 5363295"/>
              <a:gd name="connsiteY46" fmla="*/ 374606 h 1491437"/>
              <a:gd name="connsiteX47" fmla="*/ 4121630 w 5363295"/>
              <a:gd name="connsiteY47" fmla="*/ 420649 h 1491437"/>
              <a:gd name="connsiteX48" fmla="*/ 4234695 w 5363295"/>
              <a:gd name="connsiteY48" fmla="*/ 482883 h 1491437"/>
              <a:gd name="connsiteX49" fmla="*/ 4281361 w 5363295"/>
              <a:gd name="connsiteY49" fmla="*/ 517329 h 1491437"/>
              <a:gd name="connsiteX50" fmla="*/ 4344883 w 5363295"/>
              <a:gd name="connsiteY50" fmla="*/ 550987 h 1491437"/>
              <a:gd name="connsiteX51" fmla="*/ 4423001 w 5363295"/>
              <a:gd name="connsiteY51" fmla="*/ 600043 h 1491437"/>
              <a:gd name="connsiteX52" fmla="*/ 4506466 w 5363295"/>
              <a:gd name="connsiteY52" fmla="*/ 612731 h 1491437"/>
              <a:gd name="connsiteX53" fmla="*/ 4535041 w 5363295"/>
              <a:gd name="connsiteY53" fmla="*/ 641306 h 1491437"/>
              <a:gd name="connsiteX54" fmla="*/ 4563616 w 5363295"/>
              <a:gd name="connsiteY54" fmla="*/ 650831 h 1491437"/>
              <a:gd name="connsiteX55" fmla="*/ 4649341 w 5363295"/>
              <a:gd name="connsiteY55" fmla="*/ 707981 h 1491437"/>
              <a:gd name="connsiteX56" fmla="*/ 4677916 w 5363295"/>
              <a:gd name="connsiteY56" fmla="*/ 727031 h 1491437"/>
              <a:gd name="connsiteX57" fmla="*/ 4706491 w 5363295"/>
              <a:gd name="connsiteY57" fmla="*/ 746081 h 1491437"/>
              <a:gd name="connsiteX58" fmla="*/ 4792216 w 5363295"/>
              <a:gd name="connsiteY58" fmla="*/ 822281 h 1491437"/>
              <a:gd name="connsiteX59" fmla="*/ 4820791 w 5363295"/>
              <a:gd name="connsiteY59" fmla="*/ 831806 h 1491437"/>
              <a:gd name="connsiteX60" fmla="*/ 4877941 w 5363295"/>
              <a:gd name="connsiteY60" fmla="*/ 869906 h 1491437"/>
              <a:gd name="connsiteX61" fmla="*/ 4944616 w 5363295"/>
              <a:gd name="connsiteY61" fmla="*/ 888956 h 1491437"/>
              <a:gd name="connsiteX62" fmla="*/ 4973191 w 5363295"/>
              <a:gd name="connsiteY62" fmla="*/ 898481 h 1491437"/>
              <a:gd name="connsiteX63" fmla="*/ 5039866 w 5363295"/>
              <a:gd name="connsiteY63" fmla="*/ 917531 h 1491437"/>
              <a:gd name="connsiteX64" fmla="*/ 5097749 w 5363295"/>
              <a:gd name="connsiteY64" fmla="*/ 989335 h 1491437"/>
              <a:gd name="connsiteX65" fmla="*/ 5208384 w 5363295"/>
              <a:gd name="connsiteY65" fmla="*/ 1057475 h 1491437"/>
              <a:gd name="connsiteX66" fmla="*/ 5325622 w 5363295"/>
              <a:gd name="connsiteY66" fmla="*/ 1165728 h 1491437"/>
              <a:gd name="connsiteX67" fmla="*/ 5363295 w 5363295"/>
              <a:gd name="connsiteY67" fmla="*/ 1275413 h 1491437"/>
              <a:gd name="connsiteX68" fmla="*/ 4823235 w 5363295"/>
              <a:gd name="connsiteY68" fmla="*/ 1491437 h 1491437"/>
              <a:gd name="connsiteX69" fmla="*/ 574763 w 5363295"/>
              <a:gd name="connsiteY69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11116 w 5363295"/>
              <a:gd name="connsiteY35" fmla="*/ 146006 h 1491437"/>
              <a:gd name="connsiteX36" fmla="*/ 3639691 w 5363295"/>
              <a:gd name="connsiteY36" fmla="*/ 174581 h 1491437"/>
              <a:gd name="connsiteX37" fmla="*/ 3696841 w 5363295"/>
              <a:gd name="connsiteY37" fmla="*/ 212681 h 1491437"/>
              <a:gd name="connsiteX38" fmla="*/ 3725416 w 5363295"/>
              <a:gd name="connsiteY38" fmla="*/ 231731 h 1491437"/>
              <a:gd name="connsiteX39" fmla="*/ 3802917 w 5363295"/>
              <a:gd name="connsiteY39" fmla="*/ 234743 h 1491437"/>
              <a:gd name="connsiteX40" fmla="*/ 3849583 w 5363295"/>
              <a:gd name="connsiteY40" fmla="*/ 283009 h 1491437"/>
              <a:gd name="connsiteX41" fmla="*/ 3868291 w 5363295"/>
              <a:gd name="connsiteY41" fmla="*/ 307931 h 1491437"/>
              <a:gd name="connsiteX42" fmla="*/ 3942297 w 5363295"/>
              <a:gd name="connsiteY42" fmla="*/ 326981 h 1491437"/>
              <a:gd name="connsiteX43" fmla="*/ 3934966 w 5363295"/>
              <a:gd name="connsiteY43" fmla="*/ 336506 h 1491437"/>
              <a:gd name="connsiteX44" fmla="*/ 4077841 w 5363295"/>
              <a:gd name="connsiteY44" fmla="*/ 355556 h 1491437"/>
              <a:gd name="connsiteX45" fmla="*/ 4134991 w 5363295"/>
              <a:gd name="connsiteY45" fmla="*/ 374606 h 1491437"/>
              <a:gd name="connsiteX46" fmla="*/ 4121630 w 5363295"/>
              <a:gd name="connsiteY46" fmla="*/ 420649 h 1491437"/>
              <a:gd name="connsiteX47" fmla="*/ 4234695 w 5363295"/>
              <a:gd name="connsiteY47" fmla="*/ 482883 h 1491437"/>
              <a:gd name="connsiteX48" fmla="*/ 4281361 w 5363295"/>
              <a:gd name="connsiteY48" fmla="*/ 517329 h 1491437"/>
              <a:gd name="connsiteX49" fmla="*/ 4344883 w 5363295"/>
              <a:gd name="connsiteY49" fmla="*/ 550987 h 1491437"/>
              <a:gd name="connsiteX50" fmla="*/ 4423001 w 5363295"/>
              <a:gd name="connsiteY50" fmla="*/ 600043 h 1491437"/>
              <a:gd name="connsiteX51" fmla="*/ 4506466 w 5363295"/>
              <a:gd name="connsiteY51" fmla="*/ 612731 h 1491437"/>
              <a:gd name="connsiteX52" fmla="*/ 4535041 w 5363295"/>
              <a:gd name="connsiteY52" fmla="*/ 641306 h 1491437"/>
              <a:gd name="connsiteX53" fmla="*/ 4563616 w 5363295"/>
              <a:gd name="connsiteY53" fmla="*/ 650831 h 1491437"/>
              <a:gd name="connsiteX54" fmla="*/ 4649341 w 5363295"/>
              <a:gd name="connsiteY54" fmla="*/ 707981 h 1491437"/>
              <a:gd name="connsiteX55" fmla="*/ 4677916 w 5363295"/>
              <a:gd name="connsiteY55" fmla="*/ 727031 h 1491437"/>
              <a:gd name="connsiteX56" fmla="*/ 4706491 w 5363295"/>
              <a:gd name="connsiteY56" fmla="*/ 746081 h 1491437"/>
              <a:gd name="connsiteX57" fmla="*/ 4792216 w 5363295"/>
              <a:gd name="connsiteY57" fmla="*/ 822281 h 1491437"/>
              <a:gd name="connsiteX58" fmla="*/ 4820791 w 5363295"/>
              <a:gd name="connsiteY58" fmla="*/ 831806 h 1491437"/>
              <a:gd name="connsiteX59" fmla="*/ 4877941 w 5363295"/>
              <a:gd name="connsiteY59" fmla="*/ 869906 h 1491437"/>
              <a:gd name="connsiteX60" fmla="*/ 4944616 w 5363295"/>
              <a:gd name="connsiteY60" fmla="*/ 888956 h 1491437"/>
              <a:gd name="connsiteX61" fmla="*/ 4973191 w 5363295"/>
              <a:gd name="connsiteY61" fmla="*/ 898481 h 1491437"/>
              <a:gd name="connsiteX62" fmla="*/ 5039866 w 5363295"/>
              <a:gd name="connsiteY62" fmla="*/ 917531 h 1491437"/>
              <a:gd name="connsiteX63" fmla="*/ 5097749 w 5363295"/>
              <a:gd name="connsiteY63" fmla="*/ 989335 h 1491437"/>
              <a:gd name="connsiteX64" fmla="*/ 5208384 w 5363295"/>
              <a:gd name="connsiteY64" fmla="*/ 1057475 h 1491437"/>
              <a:gd name="connsiteX65" fmla="*/ 5325622 w 5363295"/>
              <a:gd name="connsiteY65" fmla="*/ 1165728 h 1491437"/>
              <a:gd name="connsiteX66" fmla="*/ 5363295 w 5363295"/>
              <a:gd name="connsiteY66" fmla="*/ 1275413 h 1491437"/>
              <a:gd name="connsiteX67" fmla="*/ 4823235 w 5363295"/>
              <a:gd name="connsiteY67" fmla="*/ 1491437 h 1491437"/>
              <a:gd name="connsiteX68" fmla="*/ 574763 w 5363295"/>
              <a:gd name="connsiteY68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696841 w 5363295"/>
              <a:gd name="connsiteY36" fmla="*/ 212681 h 1491437"/>
              <a:gd name="connsiteX37" fmla="*/ 3725416 w 5363295"/>
              <a:gd name="connsiteY37" fmla="*/ 231731 h 1491437"/>
              <a:gd name="connsiteX38" fmla="*/ 3802917 w 5363295"/>
              <a:gd name="connsiteY38" fmla="*/ 234743 h 1491437"/>
              <a:gd name="connsiteX39" fmla="*/ 3849583 w 5363295"/>
              <a:gd name="connsiteY39" fmla="*/ 283009 h 1491437"/>
              <a:gd name="connsiteX40" fmla="*/ 3868291 w 5363295"/>
              <a:gd name="connsiteY40" fmla="*/ 307931 h 1491437"/>
              <a:gd name="connsiteX41" fmla="*/ 3942297 w 5363295"/>
              <a:gd name="connsiteY41" fmla="*/ 326981 h 1491437"/>
              <a:gd name="connsiteX42" fmla="*/ 3934966 w 5363295"/>
              <a:gd name="connsiteY42" fmla="*/ 336506 h 1491437"/>
              <a:gd name="connsiteX43" fmla="*/ 4077841 w 5363295"/>
              <a:gd name="connsiteY43" fmla="*/ 355556 h 1491437"/>
              <a:gd name="connsiteX44" fmla="*/ 4134991 w 5363295"/>
              <a:gd name="connsiteY44" fmla="*/ 374606 h 1491437"/>
              <a:gd name="connsiteX45" fmla="*/ 4121630 w 5363295"/>
              <a:gd name="connsiteY45" fmla="*/ 420649 h 1491437"/>
              <a:gd name="connsiteX46" fmla="*/ 4234695 w 5363295"/>
              <a:gd name="connsiteY46" fmla="*/ 482883 h 1491437"/>
              <a:gd name="connsiteX47" fmla="*/ 4281361 w 5363295"/>
              <a:gd name="connsiteY47" fmla="*/ 517329 h 1491437"/>
              <a:gd name="connsiteX48" fmla="*/ 4344883 w 5363295"/>
              <a:gd name="connsiteY48" fmla="*/ 550987 h 1491437"/>
              <a:gd name="connsiteX49" fmla="*/ 4423001 w 5363295"/>
              <a:gd name="connsiteY49" fmla="*/ 600043 h 1491437"/>
              <a:gd name="connsiteX50" fmla="*/ 4506466 w 5363295"/>
              <a:gd name="connsiteY50" fmla="*/ 612731 h 1491437"/>
              <a:gd name="connsiteX51" fmla="*/ 4535041 w 5363295"/>
              <a:gd name="connsiteY51" fmla="*/ 641306 h 1491437"/>
              <a:gd name="connsiteX52" fmla="*/ 4563616 w 5363295"/>
              <a:gd name="connsiteY52" fmla="*/ 650831 h 1491437"/>
              <a:gd name="connsiteX53" fmla="*/ 4649341 w 5363295"/>
              <a:gd name="connsiteY53" fmla="*/ 707981 h 1491437"/>
              <a:gd name="connsiteX54" fmla="*/ 4677916 w 5363295"/>
              <a:gd name="connsiteY54" fmla="*/ 727031 h 1491437"/>
              <a:gd name="connsiteX55" fmla="*/ 4706491 w 5363295"/>
              <a:gd name="connsiteY55" fmla="*/ 746081 h 1491437"/>
              <a:gd name="connsiteX56" fmla="*/ 4792216 w 5363295"/>
              <a:gd name="connsiteY56" fmla="*/ 822281 h 1491437"/>
              <a:gd name="connsiteX57" fmla="*/ 4820791 w 5363295"/>
              <a:gd name="connsiteY57" fmla="*/ 831806 h 1491437"/>
              <a:gd name="connsiteX58" fmla="*/ 4877941 w 5363295"/>
              <a:gd name="connsiteY58" fmla="*/ 869906 h 1491437"/>
              <a:gd name="connsiteX59" fmla="*/ 4944616 w 5363295"/>
              <a:gd name="connsiteY59" fmla="*/ 888956 h 1491437"/>
              <a:gd name="connsiteX60" fmla="*/ 4973191 w 5363295"/>
              <a:gd name="connsiteY60" fmla="*/ 898481 h 1491437"/>
              <a:gd name="connsiteX61" fmla="*/ 5039866 w 5363295"/>
              <a:gd name="connsiteY61" fmla="*/ 917531 h 1491437"/>
              <a:gd name="connsiteX62" fmla="*/ 5097749 w 5363295"/>
              <a:gd name="connsiteY62" fmla="*/ 989335 h 1491437"/>
              <a:gd name="connsiteX63" fmla="*/ 5208384 w 5363295"/>
              <a:gd name="connsiteY63" fmla="*/ 1057475 h 1491437"/>
              <a:gd name="connsiteX64" fmla="*/ 5325622 w 5363295"/>
              <a:gd name="connsiteY64" fmla="*/ 1165728 h 1491437"/>
              <a:gd name="connsiteX65" fmla="*/ 5363295 w 5363295"/>
              <a:gd name="connsiteY65" fmla="*/ 1275413 h 1491437"/>
              <a:gd name="connsiteX66" fmla="*/ 4823235 w 5363295"/>
              <a:gd name="connsiteY66" fmla="*/ 1491437 h 1491437"/>
              <a:gd name="connsiteX67" fmla="*/ 574763 w 5363295"/>
              <a:gd name="connsiteY67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3934966 w 5363295"/>
              <a:gd name="connsiteY41" fmla="*/ 336506 h 1491437"/>
              <a:gd name="connsiteX42" fmla="*/ 4077841 w 5363295"/>
              <a:gd name="connsiteY42" fmla="*/ 355556 h 1491437"/>
              <a:gd name="connsiteX43" fmla="*/ 4134991 w 5363295"/>
              <a:gd name="connsiteY43" fmla="*/ 374606 h 1491437"/>
              <a:gd name="connsiteX44" fmla="*/ 4121630 w 5363295"/>
              <a:gd name="connsiteY44" fmla="*/ 420649 h 1491437"/>
              <a:gd name="connsiteX45" fmla="*/ 4234695 w 5363295"/>
              <a:gd name="connsiteY45" fmla="*/ 482883 h 1491437"/>
              <a:gd name="connsiteX46" fmla="*/ 4281361 w 5363295"/>
              <a:gd name="connsiteY46" fmla="*/ 517329 h 1491437"/>
              <a:gd name="connsiteX47" fmla="*/ 4344883 w 5363295"/>
              <a:gd name="connsiteY47" fmla="*/ 550987 h 1491437"/>
              <a:gd name="connsiteX48" fmla="*/ 4423001 w 5363295"/>
              <a:gd name="connsiteY48" fmla="*/ 600043 h 1491437"/>
              <a:gd name="connsiteX49" fmla="*/ 4506466 w 5363295"/>
              <a:gd name="connsiteY49" fmla="*/ 612731 h 1491437"/>
              <a:gd name="connsiteX50" fmla="*/ 4535041 w 5363295"/>
              <a:gd name="connsiteY50" fmla="*/ 641306 h 1491437"/>
              <a:gd name="connsiteX51" fmla="*/ 4563616 w 5363295"/>
              <a:gd name="connsiteY51" fmla="*/ 650831 h 1491437"/>
              <a:gd name="connsiteX52" fmla="*/ 4649341 w 5363295"/>
              <a:gd name="connsiteY52" fmla="*/ 707981 h 1491437"/>
              <a:gd name="connsiteX53" fmla="*/ 4677916 w 5363295"/>
              <a:gd name="connsiteY53" fmla="*/ 727031 h 1491437"/>
              <a:gd name="connsiteX54" fmla="*/ 4706491 w 5363295"/>
              <a:gd name="connsiteY54" fmla="*/ 746081 h 1491437"/>
              <a:gd name="connsiteX55" fmla="*/ 4792216 w 5363295"/>
              <a:gd name="connsiteY55" fmla="*/ 822281 h 1491437"/>
              <a:gd name="connsiteX56" fmla="*/ 4820791 w 5363295"/>
              <a:gd name="connsiteY56" fmla="*/ 831806 h 1491437"/>
              <a:gd name="connsiteX57" fmla="*/ 4877941 w 5363295"/>
              <a:gd name="connsiteY57" fmla="*/ 869906 h 1491437"/>
              <a:gd name="connsiteX58" fmla="*/ 4944616 w 5363295"/>
              <a:gd name="connsiteY58" fmla="*/ 888956 h 1491437"/>
              <a:gd name="connsiteX59" fmla="*/ 4973191 w 5363295"/>
              <a:gd name="connsiteY59" fmla="*/ 898481 h 1491437"/>
              <a:gd name="connsiteX60" fmla="*/ 5039866 w 5363295"/>
              <a:gd name="connsiteY60" fmla="*/ 917531 h 1491437"/>
              <a:gd name="connsiteX61" fmla="*/ 5097749 w 5363295"/>
              <a:gd name="connsiteY61" fmla="*/ 989335 h 1491437"/>
              <a:gd name="connsiteX62" fmla="*/ 5208384 w 5363295"/>
              <a:gd name="connsiteY62" fmla="*/ 1057475 h 1491437"/>
              <a:gd name="connsiteX63" fmla="*/ 5325622 w 5363295"/>
              <a:gd name="connsiteY63" fmla="*/ 1165728 h 1491437"/>
              <a:gd name="connsiteX64" fmla="*/ 5363295 w 5363295"/>
              <a:gd name="connsiteY64" fmla="*/ 1275413 h 1491437"/>
              <a:gd name="connsiteX65" fmla="*/ 4823235 w 5363295"/>
              <a:gd name="connsiteY65" fmla="*/ 1491437 h 1491437"/>
              <a:gd name="connsiteX66" fmla="*/ 574763 w 5363295"/>
              <a:gd name="connsiteY66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868291 w 5363295"/>
              <a:gd name="connsiteY39" fmla="*/ 307931 h 1491437"/>
              <a:gd name="connsiteX40" fmla="*/ 3942297 w 5363295"/>
              <a:gd name="connsiteY40" fmla="*/ 326981 h 1491437"/>
              <a:gd name="connsiteX41" fmla="*/ 4077841 w 5363295"/>
              <a:gd name="connsiteY41" fmla="*/ 355556 h 1491437"/>
              <a:gd name="connsiteX42" fmla="*/ 4134991 w 5363295"/>
              <a:gd name="connsiteY42" fmla="*/ 374606 h 1491437"/>
              <a:gd name="connsiteX43" fmla="*/ 4121630 w 5363295"/>
              <a:gd name="connsiteY43" fmla="*/ 420649 h 1491437"/>
              <a:gd name="connsiteX44" fmla="*/ 4234695 w 5363295"/>
              <a:gd name="connsiteY44" fmla="*/ 482883 h 1491437"/>
              <a:gd name="connsiteX45" fmla="*/ 4281361 w 5363295"/>
              <a:gd name="connsiteY45" fmla="*/ 517329 h 1491437"/>
              <a:gd name="connsiteX46" fmla="*/ 4344883 w 5363295"/>
              <a:gd name="connsiteY46" fmla="*/ 550987 h 1491437"/>
              <a:gd name="connsiteX47" fmla="*/ 4423001 w 5363295"/>
              <a:gd name="connsiteY47" fmla="*/ 600043 h 1491437"/>
              <a:gd name="connsiteX48" fmla="*/ 4506466 w 5363295"/>
              <a:gd name="connsiteY48" fmla="*/ 612731 h 1491437"/>
              <a:gd name="connsiteX49" fmla="*/ 4535041 w 5363295"/>
              <a:gd name="connsiteY49" fmla="*/ 641306 h 1491437"/>
              <a:gd name="connsiteX50" fmla="*/ 4563616 w 5363295"/>
              <a:gd name="connsiteY50" fmla="*/ 650831 h 1491437"/>
              <a:gd name="connsiteX51" fmla="*/ 4649341 w 5363295"/>
              <a:gd name="connsiteY51" fmla="*/ 707981 h 1491437"/>
              <a:gd name="connsiteX52" fmla="*/ 4677916 w 5363295"/>
              <a:gd name="connsiteY52" fmla="*/ 727031 h 1491437"/>
              <a:gd name="connsiteX53" fmla="*/ 4706491 w 5363295"/>
              <a:gd name="connsiteY53" fmla="*/ 746081 h 1491437"/>
              <a:gd name="connsiteX54" fmla="*/ 4792216 w 5363295"/>
              <a:gd name="connsiteY54" fmla="*/ 822281 h 1491437"/>
              <a:gd name="connsiteX55" fmla="*/ 4820791 w 5363295"/>
              <a:gd name="connsiteY55" fmla="*/ 831806 h 1491437"/>
              <a:gd name="connsiteX56" fmla="*/ 4877941 w 5363295"/>
              <a:gd name="connsiteY56" fmla="*/ 869906 h 1491437"/>
              <a:gd name="connsiteX57" fmla="*/ 4944616 w 5363295"/>
              <a:gd name="connsiteY57" fmla="*/ 888956 h 1491437"/>
              <a:gd name="connsiteX58" fmla="*/ 4973191 w 5363295"/>
              <a:gd name="connsiteY58" fmla="*/ 898481 h 1491437"/>
              <a:gd name="connsiteX59" fmla="*/ 5039866 w 5363295"/>
              <a:gd name="connsiteY59" fmla="*/ 917531 h 1491437"/>
              <a:gd name="connsiteX60" fmla="*/ 5097749 w 5363295"/>
              <a:gd name="connsiteY60" fmla="*/ 989335 h 1491437"/>
              <a:gd name="connsiteX61" fmla="*/ 5208384 w 5363295"/>
              <a:gd name="connsiteY61" fmla="*/ 1057475 h 1491437"/>
              <a:gd name="connsiteX62" fmla="*/ 5325622 w 5363295"/>
              <a:gd name="connsiteY62" fmla="*/ 1165728 h 1491437"/>
              <a:gd name="connsiteX63" fmla="*/ 5363295 w 5363295"/>
              <a:gd name="connsiteY63" fmla="*/ 1275413 h 1491437"/>
              <a:gd name="connsiteX64" fmla="*/ 4823235 w 5363295"/>
              <a:gd name="connsiteY64" fmla="*/ 1491437 h 1491437"/>
              <a:gd name="connsiteX65" fmla="*/ 574763 w 5363295"/>
              <a:gd name="connsiteY65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849583 w 5363295"/>
              <a:gd name="connsiteY38" fmla="*/ 283009 h 1491437"/>
              <a:gd name="connsiteX39" fmla="*/ 3942297 w 5363295"/>
              <a:gd name="connsiteY39" fmla="*/ 326981 h 1491437"/>
              <a:gd name="connsiteX40" fmla="*/ 4077841 w 5363295"/>
              <a:gd name="connsiteY40" fmla="*/ 355556 h 1491437"/>
              <a:gd name="connsiteX41" fmla="*/ 4134991 w 5363295"/>
              <a:gd name="connsiteY41" fmla="*/ 374606 h 1491437"/>
              <a:gd name="connsiteX42" fmla="*/ 4121630 w 5363295"/>
              <a:gd name="connsiteY42" fmla="*/ 420649 h 1491437"/>
              <a:gd name="connsiteX43" fmla="*/ 4234695 w 5363295"/>
              <a:gd name="connsiteY43" fmla="*/ 482883 h 1491437"/>
              <a:gd name="connsiteX44" fmla="*/ 4281361 w 5363295"/>
              <a:gd name="connsiteY44" fmla="*/ 517329 h 1491437"/>
              <a:gd name="connsiteX45" fmla="*/ 4344883 w 5363295"/>
              <a:gd name="connsiteY45" fmla="*/ 550987 h 1491437"/>
              <a:gd name="connsiteX46" fmla="*/ 4423001 w 5363295"/>
              <a:gd name="connsiteY46" fmla="*/ 600043 h 1491437"/>
              <a:gd name="connsiteX47" fmla="*/ 4506466 w 5363295"/>
              <a:gd name="connsiteY47" fmla="*/ 612731 h 1491437"/>
              <a:gd name="connsiteX48" fmla="*/ 4535041 w 5363295"/>
              <a:gd name="connsiteY48" fmla="*/ 641306 h 1491437"/>
              <a:gd name="connsiteX49" fmla="*/ 4563616 w 5363295"/>
              <a:gd name="connsiteY49" fmla="*/ 650831 h 1491437"/>
              <a:gd name="connsiteX50" fmla="*/ 4649341 w 5363295"/>
              <a:gd name="connsiteY50" fmla="*/ 707981 h 1491437"/>
              <a:gd name="connsiteX51" fmla="*/ 4677916 w 5363295"/>
              <a:gd name="connsiteY51" fmla="*/ 727031 h 1491437"/>
              <a:gd name="connsiteX52" fmla="*/ 4706491 w 5363295"/>
              <a:gd name="connsiteY52" fmla="*/ 746081 h 1491437"/>
              <a:gd name="connsiteX53" fmla="*/ 4792216 w 5363295"/>
              <a:gd name="connsiteY53" fmla="*/ 822281 h 1491437"/>
              <a:gd name="connsiteX54" fmla="*/ 4820791 w 5363295"/>
              <a:gd name="connsiteY54" fmla="*/ 831806 h 1491437"/>
              <a:gd name="connsiteX55" fmla="*/ 4877941 w 5363295"/>
              <a:gd name="connsiteY55" fmla="*/ 869906 h 1491437"/>
              <a:gd name="connsiteX56" fmla="*/ 4944616 w 5363295"/>
              <a:gd name="connsiteY56" fmla="*/ 888956 h 1491437"/>
              <a:gd name="connsiteX57" fmla="*/ 4973191 w 5363295"/>
              <a:gd name="connsiteY57" fmla="*/ 898481 h 1491437"/>
              <a:gd name="connsiteX58" fmla="*/ 5039866 w 5363295"/>
              <a:gd name="connsiteY58" fmla="*/ 917531 h 1491437"/>
              <a:gd name="connsiteX59" fmla="*/ 5097749 w 5363295"/>
              <a:gd name="connsiteY59" fmla="*/ 989335 h 1491437"/>
              <a:gd name="connsiteX60" fmla="*/ 5208384 w 5363295"/>
              <a:gd name="connsiteY60" fmla="*/ 1057475 h 1491437"/>
              <a:gd name="connsiteX61" fmla="*/ 5325622 w 5363295"/>
              <a:gd name="connsiteY61" fmla="*/ 1165728 h 1491437"/>
              <a:gd name="connsiteX62" fmla="*/ 5363295 w 5363295"/>
              <a:gd name="connsiteY62" fmla="*/ 1275413 h 1491437"/>
              <a:gd name="connsiteX63" fmla="*/ 4823235 w 5363295"/>
              <a:gd name="connsiteY63" fmla="*/ 1491437 h 1491437"/>
              <a:gd name="connsiteX64" fmla="*/ 574763 w 5363295"/>
              <a:gd name="connsiteY64" fmla="*/ 1491437 h 1491437"/>
              <a:gd name="connsiteX0" fmla="*/ 574763 w 5363295"/>
              <a:gd name="connsiteY0" fmla="*/ 1491437 h 1491437"/>
              <a:gd name="connsiteX1" fmla="*/ 54374 w 5363295"/>
              <a:gd name="connsiteY1" fmla="*/ 1438361 h 1491437"/>
              <a:gd name="connsiteX2" fmla="*/ 24725 w 5363295"/>
              <a:gd name="connsiteY2" fmla="*/ 1317831 h 1491437"/>
              <a:gd name="connsiteX3" fmla="*/ 173680 w 5363295"/>
              <a:gd name="connsiteY3" fmla="*/ 1182502 h 1491437"/>
              <a:gd name="connsiteX4" fmla="*/ 400331 w 5363295"/>
              <a:gd name="connsiteY4" fmla="*/ 1086971 h 1491437"/>
              <a:gd name="connsiteX5" fmla="*/ 553012 w 5363295"/>
              <a:gd name="connsiteY5" fmla="*/ 1020050 h 1491437"/>
              <a:gd name="connsiteX6" fmla="*/ 649512 w 5363295"/>
              <a:gd name="connsiteY6" fmla="*/ 933789 h 1491437"/>
              <a:gd name="connsiteX7" fmla="*/ 757820 w 5363295"/>
              <a:gd name="connsiteY7" fmla="*/ 881135 h 1491437"/>
              <a:gd name="connsiteX8" fmla="*/ 860315 w 5363295"/>
              <a:gd name="connsiteY8" fmla="*/ 814458 h 1491437"/>
              <a:gd name="connsiteX9" fmla="*/ 935265 w 5363295"/>
              <a:gd name="connsiteY9" fmla="*/ 754796 h 1491437"/>
              <a:gd name="connsiteX10" fmla="*/ 1006796 w 5363295"/>
              <a:gd name="connsiteY10" fmla="*/ 714180 h 1491437"/>
              <a:gd name="connsiteX11" fmla="*/ 1101199 w 5363295"/>
              <a:gd name="connsiteY11" fmla="*/ 635396 h 1491437"/>
              <a:gd name="connsiteX12" fmla="*/ 1196924 w 5363295"/>
              <a:gd name="connsiteY12" fmla="*/ 562729 h 1491437"/>
              <a:gd name="connsiteX13" fmla="*/ 1284056 w 5363295"/>
              <a:gd name="connsiteY13" fmla="*/ 518200 h 1491437"/>
              <a:gd name="connsiteX14" fmla="*/ 1375979 w 5363295"/>
              <a:gd name="connsiteY14" fmla="*/ 474136 h 1491437"/>
              <a:gd name="connsiteX15" fmla="*/ 1457610 w 5363295"/>
              <a:gd name="connsiteY15" fmla="*/ 445483 h 1491437"/>
              <a:gd name="connsiteX16" fmla="*/ 1549855 w 5363295"/>
              <a:gd name="connsiteY16" fmla="*/ 418037 h 1491437"/>
              <a:gd name="connsiteX17" fmla="*/ 1637432 w 5363295"/>
              <a:gd name="connsiteY17" fmla="*/ 396468 h 1491437"/>
              <a:gd name="connsiteX18" fmla="*/ 1796074 w 5363295"/>
              <a:gd name="connsiteY18" fmla="*/ 373610 h 1491437"/>
              <a:gd name="connsiteX19" fmla="*/ 1947651 w 5363295"/>
              <a:gd name="connsiteY19" fmla="*/ 328800 h 1491437"/>
              <a:gd name="connsiteX20" fmla="*/ 2047357 w 5363295"/>
              <a:gd name="connsiteY20" fmla="*/ 291454 h 1491437"/>
              <a:gd name="connsiteX21" fmla="*/ 2151406 w 5363295"/>
              <a:gd name="connsiteY21" fmla="*/ 216596 h 1491437"/>
              <a:gd name="connsiteX22" fmla="*/ 2201416 w 5363295"/>
              <a:gd name="connsiteY22" fmla="*/ 202025 h 1491437"/>
              <a:gd name="connsiteX23" fmla="*/ 2261798 w 5363295"/>
              <a:gd name="connsiteY23" fmla="*/ 183909 h 1491437"/>
              <a:gd name="connsiteX24" fmla="*/ 2396920 w 5363295"/>
              <a:gd name="connsiteY24" fmla="*/ 153836 h 1491437"/>
              <a:gd name="connsiteX25" fmla="*/ 2687191 w 5363295"/>
              <a:gd name="connsiteY25" fmla="*/ 107906 h 1491437"/>
              <a:gd name="connsiteX26" fmla="*/ 2772916 w 5363295"/>
              <a:gd name="connsiteY26" fmla="*/ 79331 h 1491437"/>
              <a:gd name="connsiteX27" fmla="*/ 2801491 w 5363295"/>
              <a:gd name="connsiteY27" fmla="*/ 69806 h 1491437"/>
              <a:gd name="connsiteX28" fmla="*/ 2830066 w 5363295"/>
              <a:gd name="connsiteY28" fmla="*/ 50756 h 1491437"/>
              <a:gd name="connsiteX29" fmla="*/ 2915173 w 5363295"/>
              <a:gd name="connsiteY29" fmla="*/ 35358 h 1491437"/>
              <a:gd name="connsiteX30" fmla="*/ 3030774 w 5363295"/>
              <a:gd name="connsiteY30" fmla="*/ 16308 h 1491437"/>
              <a:gd name="connsiteX31" fmla="*/ 3277807 w 5363295"/>
              <a:gd name="connsiteY31" fmla="*/ 270 h 1491437"/>
              <a:gd name="connsiteX32" fmla="*/ 3376893 w 5363295"/>
              <a:gd name="connsiteY32" fmla="*/ 33927 h 1491437"/>
              <a:gd name="connsiteX33" fmla="*/ 3474403 w 5363295"/>
              <a:gd name="connsiteY33" fmla="*/ 54408 h 1491437"/>
              <a:gd name="connsiteX34" fmla="*/ 3553966 w 5363295"/>
              <a:gd name="connsiteY34" fmla="*/ 117431 h 1491437"/>
              <a:gd name="connsiteX35" fmla="*/ 3639691 w 5363295"/>
              <a:gd name="connsiteY35" fmla="*/ 174581 h 1491437"/>
              <a:gd name="connsiteX36" fmla="*/ 3725416 w 5363295"/>
              <a:gd name="connsiteY36" fmla="*/ 231731 h 1491437"/>
              <a:gd name="connsiteX37" fmla="*/ 3802917 w 5363295"/>
              <a:gd name="connsiteY37" fmla="*/ 234743 h 1491437"/>
              <a:gd name="connsiteX38" fmla="*/ 3942297 w 5363295"/>
              <a:gd name="connsiteY38" fmla="*/ 326981 h 1491437"/>
              <a:gd name="connsiteX39" fmla="*/ 4077841 w 5363295"/>
              <a:gd name="connsiteY39" fmla="*/ 355556 h 1491437"/>
              <a:gd name="connsiteX40" fmla="*/ 4134991 w 5363295"/>
              <a:gd name="connsiteY40" fmla="*/ 374606 h 1491437"/>
              <a:gd name="connsiteX41" fmla="*/ 4121630 w 5363295"/>
              <a:gd name="connsiteY41" fmla="*/ 420649 h 1491437"/>
              <a:gd name="connsiteX42" fmla="*/ 4234695 w 5363295"/>
              <a:gd name="connsiteY42" fmla="*/ 482883 h 1491437"/>
              <a:gd name="connsiteX43" fmla="*/ 4281361 w 5363295"/>
              <a:gd name="connsiteY43" fmla="*/ 517329 h 1491437"/>
              <a:gd name="connsiteX44" fmla="*/ 4344883 w 5363295"/>
              <a:gd name="connsiteY44" fmla="*/ 550987 h 1491437"/>
              <a:gd name="connsiteX45" fmla="*/ 4423001 w 5363295"/>
              <a:gd name="connsiteY45" fmla="*/ 600043 h 1491437"/>
              <a:gd name="connsiteX46" fmla="*/ 4506466 w 5363295"/>
              <a:gd name="connsiteY46" fmla="*/ 612731 h 1491437"/>
              <a:gd name="connsiteX47" fmla="*/ 4535041 w 5363295"/>
              <a:gd name="connsiteY47" fmla="*/ 641306 h 1491437"/>
              <a:gd name="connsiteX48" fmla="*/ 4563616 w 5363295"/>
              <a:gd name="connsiteY48" fmla="*/ 650831 h 1491437"/>
              <a:gd name="connsiteX49" fmla="*/ 4649341 w 5363295"/>
              <a:gd name="connsiteY49" fmla="*/ 707981 h 1491437"/>
              <a:gd name="connsiteX50" fmla="*/ 4677916 w 5363295"/>
              <a:gd name="connsiteY50" fmla="*/ 727031 h 1491437"/>
              <a:gd name="connsiteX51" fmla="*/ 4706491 w 5363295"/>
              <a:gd name="connsiteY51" fmla="*/ 746081 h 1491437"/>
              <a:gd name="connsiteX52" fmla="*/ 4792216 w 5363295"/>
              <a:gd name="connsiteY52" fmla="*/ 822281 h 1491437"/>
              <a:gd name="connsiteX53" fmla="*/ 4820791 w 5363295"/>
              <a:gd name="connsiteY53" fmla="*/ 831806 h 1491437"/>
              <a:gd name="connsiteX54" fmla="*/ 4877941 w 5363295"/>
              <a:gd name="connsiteY54" fmla="*/ 869906 h 1491437"/>
              <a:gd name="connsiteX55" fmla="*/ 4944616 w 5363295"/>
              <a:gd name="connsiteY55" fmla="*/ 888956 h 1491437"/>
              <a:gd name="connsiteX56" fmla="*/ 4973191 w 5363295"/>
              <a:gd name="connsiteY56" fmla="*/ 898481 h 1491437"/>
              <a:gd name="connsiteX57" fmla="*/ 5039866 w 5363295"/>
              <a:gd name="connsiteY57" fmla="*/ 917531 h 1491437"/>
              <a:gd name="connsiteX58" fmla="*/ 5097749 w 5363295"/>
              <a:gd name="connsiteY58" fmla="*/ 989335 h 1491437"/>
              <a:gd name="connsiteX59" fmla="*/ 5208384 w 5363295"/>
              <a:gd name="connsiteY59" fmla="*/ 1057475 h 1491437"/>
              <a:gd name="connsiteX60" fmla="*/ 5325622 w 5363295"/>
              <a:gd name="connsiteY60" fmla="*/ 1165728 h 1491437"/>
              <a:gd name="connsiteX61" fmla="*/ 5363295 w 5363295"/>
              <a:gd name="connsiteY61" fmla="*/ 1275413 h 1491437"/>
              <a:gd name="connsiteX62" fmla="*/ 4823235 w 5363295"/>
              <a:gd name="connsiteY62" fmla="*/ 1491437 h 1491437"/>
              <a:gd name="connsiteX63" fmla="*/ 574763 w 5363295"/>
              <a:gd name="connsiteY63" fmla="*/ 1491437 h 1491437"/>
              <a:gd name="connsiteX0" fmla="*/ 574763 w 5363295"/>
              <a:gd name="connsiteY0" fmla="*/ 1491607 h 1491607"/>
              <a:gd name="connsiteX1" fmla="*/ 54374 w 5363295"/>
              <a:gd name="connsiteY1" fmla="*/ 1438531 h 1491607"/>
              <a:gd name="connsiteX2" fmla="*/ 24725 w 5363295"/>
              <a:gd name="connsiteY2" fmla="*/ 1318001 h 1491607"/>
              <a:gd name="connsiteX3" fmla="*/ 173680 w 5363295"/>
              <a:gd name="connsiteY3" fmla="*/ 1182672 h 1491607"/>
              <a:gd name="connsiteX4" fmla="*/ 400331 w 5363295"/>
              <a:gd name="connsiteY4" fmla="*/ 1087141 h 1491607"/>
              <a:gd name="connsiteX5" fmla="*/ 553012 w 5363295"/>
              <a:gd name="connsiteY5" fmla="*/ 1020220 h 1491607"/>
              <a:gd name="connsiteX6" fmla="*/ 649512 w 5363295"/>
              <a:gd name="connsiteY6" fmla="*/ 933959 h 1491607"/>
              <a:gd name="connsiteX7" fmla="*/ 757820 w 5363295"/>
              <a:gd name="connsiteY7" fmla="*/ 881305 h 1491607"/>
              <a:gd name="connsiteX8" fmla="*/ 860315 w 5363295"/>
              <a:gd name="connsiteY8" fmla="*/ 814628 h 1491607"/>
              <a:gd name="connsiteX9" fmla="*/ 935265 w 5363295"/>
              <a:gd name="connsiteY9" fmla="*/ 754966 h 1491607"/>
              <a:gd name="connsiteX10" fmla="*/ 1006796 w 5363295"/>
              <a:gd name="connsiteY10" fmla="*/ 714350 h 1491607"/>
              <a:gd name="connsiteX11" fmla="*/ 1101199 w 5363295"/>
              <a:gd name="connsiteY11" fmla="*/ 635566 h 1491607"/>
              <a:gd name="connsiteX12" fmla="*/ 1196924 w 5363295"/>
              <a:gd name="connsiteY12" fmla="*/ 562899 h 1491607"/>
              <a:gd name="connsiteX13" fmla="*/ 1284056 w 5363295"/>
              <a:gd name="connsiteY13" fmla="*/ 518370 h 1491607"/>
              <a:gd name="connsiteX14" fmla="*/ 1375979 w 5363295"/>
              <a:gd name="connsiteY14" fmla="*/ 474306 h 1491607"/>
              <a:gd name="connsiteX15" fmla="*/ 1457610 w 5363295"/>
              <a:gd name="connsiteY15" fmla="*/ 445653 h 1491607"/>
              <a:gd name="connsiteX16" fmla="*/ 1549855 w 5363295"/>
              <a:gd name="connsiteY16" fmla="*/ 418207 h 1491607"/>
              <a:gd name="connsiteX17" fmla="*/ 1637432 w 5363295"/>
              <a:gd name="connsiteY17" fmla="*/ 396638 h 1491607"/>
              <a:gd name="connsiteX18" fmla="*/ 1796074 w 5363295"/>
              <a:gd name="connsiteY18" fmla="*/ 373780 h 1491607"/>
              <a:gd name="connsiteX19" fmla="*/ 1947651 w 5363295"/>
              <a:gd name="connsiteY19" fmla="*/ 328970 h 1491607"/>
              <a:gd name="connsiteX20" fmla="*/ 2047357 w 5363295"/>
              <a:gd name="connsiteY20" fmla="*/ 291624 h 1491607"/>
              <a:gd name="connsiteX21" fmla="*/ 2151406 w 5363295"/>
              <a:gd name="connsiteY21" fmla="*/ 216766 h 1491607"/>
              <a:gd name="connsiteX22" fmla="*/ 2201416 w 5363295"/>
              <a:gd name="connsiteY22" fmla="*/ 202195 h 1491607"/>
              <a:gd name="connsiteX23" fmla="*/ 2261798 w 5363295"/>
              <a:gd name="connsiteY23" fmla="*/ 184079 h 1491607"/>
              <a:gd name="connsiteX24" fmla="*/ 2396920 w 5363295"/>
              <a:gd name="connsiteY24" fmla="*/ 154006 h 1491607"/>
              <a:gd name="connsiteX25" fmla="*/ 2687191 w 5363295"/>
              <a:gd name="connsiteY25" fmla="*/ 108076 h 1491607"/>
              <a:gd name="connsiteX26" fmla="*/ 2772916 w 5363295"/>
              <a:gd name="connsiteY26" fmla="*/ 79501 h 1491607"/>
              <a:gd name="connsiteX27" fmla="*/ 2801491 w 5363295"/>
              <a:gd name="connsiteY27" fmla="*/ 69976 h 1491607"/>
              <a:gd name="connsiteX28" fmla="*/ 2830066 w 5363295"/>
              <a:gd name="connsiteY28" fmla="*/ 50926 h 1491607"/>
              <a:gd name="connsiteX29" fmla="*/ 2915173 w 5363295"/>
              <a:gd name="connsiteY29" fmla="*/ 35528 h 1491607"/>
              <a:gd name="connsiteX30" fmla="*/ 3069216 w 5363295"/>
              <a:gd name="connsiteY30" fmla="*/ 12826 h 1491607"/>
              <a:gd name="connsiteX31" fmla="*/ 3277807 w 5363295"/>
              <a:gd name="connsiteY31" fmla="*/ 440 h 1491607"/>
              <a:gd name="connsiteX32" fmla="*/ 3376893 w 5363295"/>
              <a:gd name="connsiteY32" fmla="*/ 34097 h 1491607"/>
              <a:gd name="connsiteX33" fmla="*/ 3474403 w 5363295"/>
              <a:gd name="connsiteY33" fmla="*/ 54578 h 1491607"/>
              <a:gd name="connsiteX34" fmla="*/ 3553966 w 5363295"/>
              <a:gd name="connsiteY34" fmla="*/ 117601 h 1491607"/>
              <a:gd name="connsiteX35" fmla="*/ 3639691 w 5363295"/>
              <a:gd name="connsiteY35" fmla="*/ 174751 h 1491607"/>
              <a:gd name="connsiteX36" fmla="*/ 3725416 w 5363295"/>
              <a:gd name="connsiteY36" fmla="*/ 231901 h 1491607"/>
              <a:gd name="connsiteX37" fmla="*/ 3802917 w 5363295"/>
              <a:gd name="connsiteY37" fmla="*/ 234913 h 1491607"/>
              <a:gd name="connsiteX38" fmla="*/ 3942297 w 5363295"/>
              <a:gd name="connsiteY38" fmla="*/ 327151 h 1491607"/>
              <a:gd name="connsiteX39" fmla="*/ 4077841 w 5363295"/>
              <a:gd name="connsiteY39" fmla="*/ 355726 h 1491607"/>
              <a:gd name="connsiteX40" fmla="*/ 4134991 w 5363295"/>
              <a:gd name="connsiteY40" fmla="*/ 374776 h 1491607"/>
              <a:gd name="connsiteX41" fmla="*/ 4121630 w 5363295"/>
              <a:gd name="connsiteY41" fmla="*/ 420819 h 1491607"/>
              <a:gd name="connsiteX42" fmla="*/ 4234695 w 5363295"/>
              <a:gd name="connsiteY42" fmla="*/ 483053 h 1491607"/>
              <a:gd name="connsiteX43" fmla="*/ 4281361 w 5363295"/>
              <a:gd name="connsiteY43" fmla="*/ 517499 h 1491607"/>
              <a:gd name="connsiteX44" fmla="*/ 4344883 w 5363295"/>
              <a:gd name="connsiteY44" fmla="*/ 551157 h 1491607"/>
              <a:gd name="connsiteX45" fmla="*/ 4423001 w 5363295"/>
              <a:gd name="connsiteY45" fmla="*/ 600213 h 1491607"/>
              <a:gd name="connsiteX46" fmla="*/ 4506466 w 5363295"/>
              <a:gd name="connsiteY46" fmla="*/ 612901 h 1491607"/>
              <a:gd name="connsiteX47" fmla="*/ 4535041 w 5363295"/>
              <a:gd name="connsiteY47" fmla="*/ 641476 h 1491607"/>
              <a:gd name="connsiteX48" fmla="*/ 4563616 w 5363295"/>
              <a:gd name="connsiteY48" fmla="*/ 651001 h 1491607"/>
              <a:gd name="connsiteX49" fmla="*/ 4649341 w 5363295"/>
              <a:gd name="connsiteY49" fmla="*/ 708151 h 1491607"/>
              <a:gd name="connsiteX50" fmla="*/ 4677916 w 5363295"/>
              <a:gd name="connsiteY50" fmla="*/ 727201 h 1491607"/>
              <a:gd name="connsiteX51" fmla="*/ 4706491 w 5363295"/>
              <a:gd name="connsiteY51" fmla="*/ 746251 h 1491607"/>
              <a:gd name="connsiteX52" fmla="*/ 4792216 w 5363295"/>
              <a:gd name="connsiteY52" fmla="*/ 822451 h 1491607"/>
              <a:gd name="connsiteX53" fmla="*/ 4820791 w 5363295"/>
              <a:gd name="connsiteY53" fmla="*/ 831976 h 1491607"/>
              <a:gd name="connsiteX54" fmla="*/ 4877941 w 5363295"/>
              <a:gd name="connsiteY54" fmla="*/ 870076 h 1491607"/>
              <a:gd name="connsiteX55" fmla="*/ 4944616 w 5363295"/>
              <a:gd name="connsiteY55" fmla="*/ 889126 h 1491607"/>
              <a:gd name="connsiteX56" fmla="*/ 4973191 w 5363295"/>
              <a:gd name="connsiteY56" fmla="*/ 898651 h 1491607"/>
              <a:gd name="connsiteX57" fmla="*/ 5039866 w 5363295"/>
              <a:gd name="connsiteY57" fmla="*/ 917701 h 1491607"/>
              <a:gd name="connsiteX58" fmla="*/ 5097749 w 5363295"/>
              <a:gd name="connsiteY58" fmla="*/ 989505 h 1491607"/>
              <a:gd name="connsiteX59" fmla="*/ 5208384 w 5363295"/>
              <a:gd name="connsiteY59" fmla="*/ 1057645 h 1491607"/>
              <a:gd name="connsiteX60" fmla="*/ 5325622 w 5363295"/>
              <a:gd name="connsiteY60" fmla="*/ 1165898 h 1491607"/>
              <a:gd name="connsiteX61" fmla="*/ 5363295 w 5363295"/>
              <a:gd name="connsiteY61" fmla="*/ 1275583 h 1491607"/>
              <a:gd name="connsiteX62" fmla="*/ 4823235 w 5363295"/>
              <a:gd name="connsiteY62" fmla="*/ 1491607 h 1491607"/>
              <a:gd name="connsiteX63" fmla="*/ 574763 w 5363295"/>
              <a:gd name="connsiteY63" fmla="*/ 1491607 h 1491607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28011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34695 w 5363295"/>
              <a:gd name="connsiteY42" fmla="*/ 49024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44883 w 5363295"/>
              <a:gd name="connsiteY44" fmla="*/ 558349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23001 w 5363295"/>
              <a:gd name="connsiteY45" fmla="*/ 607405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2009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281361 w 5363295"/>
              <a:gd name="connsiteY43" fmla="*/ 524691 h 1498799"/>
              <a:gd name="connsiteX44" fmla="*/ 4393809 w 5363295"/>
              <a:gd name="connsiteY44" fmla="*/ 624082 h 1498799"/>
              <a:gd name="connsiteX45" fmla="*/ 4454453 w 5363295"/>
              <a:gd name="connsiteY45" fmla="*/ 625664 h 1498799"/>
              <a:gd name="connsiteX46" fmla="*/ 4506466 w 5363295"/>
              <a:gd name="connsiteY46" fmla="*/ 638353 h 1498799"/>
              <a:gd name="connsiteX47" fmla="*/ 4535041 w 5363295"/>
              <a:gd name="connsiteY47" fmla="*/ 648668 h 1498799"/>
              <a:gd name="connsiteX48" fmla="*/ 4563616 w 5363295"/>
              <a:gd name="connsiteY48" fmla="*/ 658193 h 1498799"/>
              <a:gd name="connsiteX49" fmla="*/ 4649341 w 5363295"/>
              <a:gd name="connsiteY49" fmla="*/ 715343 h 1498799"/>
              <a:gd name="connsiteX50" fmla="*/ 4677916 w 5363295"/>
              <a:gd name="connsiteY50" fmla="*/ 734393 h 1498799"/>
              <a:gd name="connsiteX51" fmla="*/ 4706491 w 5363295"/>
              <a:gd name="connsiteY51" fmla="*/ 753443 h 1498799"/>
              <a:gd name="connsiteX52" fmla="*/ 4792216 w 5363295"/>
              <a:gd name="connsiteY52" fmla="*/ 829643 h 1498799"/>
              <a:gd name="connsiteX53" fmla="*/ 4820791 w 5363295"/>
              <a:gd name="connsiteY53" fmla="*/ 839168 h 1498799"/>
              <a:gd name="connsiteX54" fmla="*/ 4877941 w 5363295"/>
              <a:gd name="connsiteY54" fmla="*/ 877268 h 1498799"/>
              <a:gd name="connsiteX55" fmla="*/ 4944616 w 5363295"/>
              <a:gd name="connsiteY55" fmla="*/ 896318 h 1498799"/>
              <a:gd name="connsiteX56" fmla="*/ 4973191 w 5363295"/>
              <a:gd name="connsiteY56" fmla="*/ 905843 h 1498799"/>
              <a:gd name="connsiteX57" fmla="*/ 5039866 w 5363295"/>
              <a:gd name="connsiteY57" fmla="*/ 924893 h 1498799"/>
              <a:gd name="connsiteX58" fmla="*/ 5097749 w 5363295"/>
              <a:gd name="connsiteY58" fmla="*/ 996697 h 1498799"/>
              <a:gd name="connsiteX59" fmla="*/ 5208384 w 5363295"/>
              <a:gd name="connsiteY59" fmla="*/ 1064837 h 1498799"/>
              <a:gd name="connsiteX60" fmla="*/ 5325622 w 5363295"/>
              <a:gd name="connsiteY60" fmla="*/ 1173090 h 1498799"/>
              <a:gd name="connsiteX61" fmla="*/ 5363295 w 5363295"/>
              <a:gd name="connsiteY61" fmla="*/ 1282775 h 1498799"/>
              <a:gd name="connsiteX62" fmla="*/ 4823235 w 5363295"/>
              <a:gd name="connsiteY62" fmla="*/ 1498799 h 1498799"/>
              <a:gd name="connsiteX63" fmla="*/ 574763 w 5363295"/>
              <a:gd name="connsiteY63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134991 w 5363295"/>
              <a:gd name="connsiteY40" fmla="*/ 38196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4077841 w 5363295"/>
              <a:gd name="connsiteY39" fmla="*/ 362918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942297 w 5363295"/>
              <a:gd name="connsiteY38" fmla="*/ 334343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63616 w 5363295"/>
              <a:gd name="connsiteY47" fmla="*/ 658193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6466 w 5363295"/>
              <a:gd name="connsiteY45" fmla="*/ 638353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454453 w 5363295"/>
              <a:gd name="connsiteY44" fmla="*/ 625664 h 1498799"/>
              <a:gd name="connsiteX45" fmla="*/ 4509960 w 5363295"/>
              <a:gd name="connsiteY45" fmla="*/ 663916 h 1498799"/>
              <a:gd name="connsiteX46" fmla="*/ 4535041 w 5363295"/>
              <a:gd name="connsiteY46" fmla="*/ 648668 h 1498799"/>
              <a:gd name="connsiteX47" fmla="*/ 4574101 w 5363295"/>
              <a:gd name="connsiteY47" fmla="*/ 702015 h 1498799"/>
              <a:gd name="connsiteX48" fmla="*/ 4649341 w 5363295"/>
              <a:gd name="connsiteY48" fmla="*/ 715343 h 1498799"/>
              <a:gd name="connsiteX49" fmla="*/ 4677916 w 5363295"/>
              <a:gd name="connsiteY49" fmla="*/ 734393 h 1498799"/>
              <a:gd name="connsiteX50" fmla="*/ 4706491 w 5363295"/>
              <a:gd name="connsiteY50" fmla="*/ 753443 h 1498799"/>
              <a:gd name="connsiteX51" fmla="*/ 4792216 w 5363295"/>
              <a:gd name="connsiteY51" fmla="*/ 829643 h 1498799"/>
              <a:gd name="connsiteX52" fmla="*/ 4820791 w 5363295"/>
              <a:gd name="connsiteY52" fmla="*/ 839168 h 1498799"/>
              <a:gd name="connsiteX53" fmla="*/ 4877941 w 5363295"/>
              <a:gd name="connsiteY53" fmla="*/ 877268 h 1498799"/>
              <a:gd name="connsiteX54" fmla="*/ 4944616 w 5363295"/>
              <a:gd name="connsiteY54" fmla="*/ 896318 h 1498799"/>
              <a:gd name="connsiteX55" fmla="*/ 4973191 w 5363295"/>
              <a:gd name="connsiteY55" fmla="*/ 905843 h 1498799"/>
              <a:gd name="connsiteX56" fmla="*/ 5039866 w 5363295"/>
              <a:gd name="connsiteY56" fmla="*/ 924893 h 1498799"/>
              <a:gd name="connsiteX57" fmla="*/ 5097749 w 5363295"/>
              <a:gd name="connsiteY57" fmla="*/ 996697 h 1498799"/>
              <a:gd name="connsiteX58" fmla="*/ 5208384 w 5363295"/>
              <a:gd name="connsiteY58" fmla="*/ 1064837 h 1498799"/>
              <a:gd name="connsiteX59" fmla="*/ 5325622 w 5363295"/>
              <a:gd name="connsiteY59" fmla="*/ 1173090 h 1498799"/>
              <a:gd name="connsiteX60" fmla="*/ 5363295 w 5363295"/>
              <a:gd name="connsiteY60" fmla="*/ 1282775 h 1498799"/>
              <a:gd name="connsiteX61" fmla="*/ 4823235 w 5363295"/>
              <a:gd name="connsiteY61" fmla="*/ 1498799 h 1498799"/>
              <a:gd name="connsiteX62" fmla="*/ 574763 w 5363295"/>
              <a:gd name="connsiteY62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35041 w 5363295"/>
              <a:gd name="connsiteY45" fmla="*/ 648668 h 1498799"/>
              <a:gd name="connsiteX46" fmla="*/ 4574101 w 5363295"/>
              <a:gd name="connsiteY46" fmla="*/ 702015 h 1498799"/>
              <a:gd name="connsiteX47" fmla="*/ 4649341 w 5363295"/>
              <a:gd name="connsiteY47" fmla="*/ 715343 h 1498799"/>
              <a:gd name="connsiteX48" fmla="*/ 4677916 w 5363295"/>
              <a:gd name="connsiteY48" fmla="*/ 734393 h 1498799"/>
              <a:gd name="connsiteX49" fmla="*/ 4706491 w 5363295"/>
              <a:gd name="connsiteY49" fmla="*/ 753443 h 1498799"/>
              <a:gd name="connsiteX50" fmla="*/ 4792216 w 5363295"/>
              <a:gd name="connsiteY50" fmla="*/ 829643 h 1498799"/>
              <a:gd name="connsiteX51" fmla="*/ 4820791 w 5363295"/>
              <a:gd name="connsiteY51" fmla="*/ 839168 h 1498799"/>
              <a:gd name="connsiteX52" fmla="*/ 4877941 w 5363295"/>
              <a:gd name="connsiteY52" fmla="*/ 877268 h 1498799"/>
              <a:gd name="connsiteX53" fmla="*/ 4944616 w 5363295"/>
              <a:gd name="connsiteY53" fmla="*/ 896318 h 1498799"/>
              <a:gd name="connsiteX54" fmla="*/ 4973191 w 5363295"/>
              <a:gd name="connsiteY54" fmla="*/ 905843 h 1498799"/>
              <a:gd name="connsiteX55" fmla="*/ 5039866 w 5363295"/>
              <a:gd name="connsiteY55" fmla="*/ 924893 h 1498799"/>
              <a:gd name="connsiteX56" fmla="*/ 5097749 w 5363295"/>
              <a:gd name="connsiteY56" fmla="*/ 996697 h 1498799"/>
              <a:gd name="connsiteX57" fmla="*/ 5208384 w 5363295"/>
              <a:gd name="connsiteY57" fmla="*/ 1064837 h 1498799"/>
              <a:gd name="connsiteX58" fmla="*/ 5325622 w 5363295"/>
              <a:gd name="connsiteY58" fmla="*/ 1173090 h 1498799"/>
              <a:gd name="connsiteX59" fmla="*/ 5363295 w 5363295"/>
              <a:gd name="connsiteY59" fmla="*/ 1282775 h 1498799"/>
              <a:gd name="connsiteX60" fmla="*/ 4823235 w 5363295"/>
              <a:gd name="connsiteY60" fmla="*/ 1498799 h 1498799"/>
              <a:gd name="connsiteX61" fmla="*/ 574763 w 5363295"/>
              <a:gd name="connsiteY61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69643 w 5363295"/>
              <a:gd name="connsiteY42" fmla="*/ 570585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21630 w 5363295"/>
              <a:gd name="connsiteY41" fmla="*/ 490093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16171 w 5363295"/>
              <a:gd name="connsiteY40" fmla="*/ 422138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48538 w 5363295"/>
              <a:gd name="connsiteY39" fmla="*/ 366570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25416 w 5363295"/>
              <a:gd name="connsiteY36" fmla="*/ 23909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39691 w 5363295"/>
              <a:gd name="connsiteY35" fmla="*/ 181943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124793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74403 w 5363295"/>
              <a:gd name="connsiteY33" fmla="*/ 61770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799 h 1498799"/>
              <a:gd name="connsiteX1" fmla="*/ 54374 w 5363295"/>
              <a:gd name="connsiteY1" fmla="*/ 1445723 h 1498799"/>
              <a:gd name="connsiteX2" fmla="*/ 24725 w 5363295"/>
              <a:gd name="connsiteY2" fmla="*/ 1325193 h 1498799"/>
              <a:gd name="connsiteX3" fmla="*/ 173680 w 5363295"/>
              <a:gd name="connsiteY3" fmla="*/ 1189864 h 1498799"/>
              <a:gd name="connsiteX4" fmla="*/ 400331 w 5363295"/>
              <a:gd name="connsiteY4" fmla="*/ 1094333 h 1498799"/>
              <a:gd name="connsiteX5" fmla="*/ 553012 w 5363295"/>
              <a:gd name="connsiteY5" fmla="*/ 1027412 h 1498799"/>
              <a:gd name="connsiteX6" fmla="*/ 649512 w 5363295"/>
              <a:gd name="connsiteY6" fmla="*/ 941151 h 1498799"/>
              <a:gd name="connsiteX7" fmla="*/ 757820 w 5363295"/>
              <a:gd name="connsiteY7" fmla="*/ 888497 h 1498799"/>
              <a:gd name="connsiteX8" fmla="*/ 860315 w 5363295"/>
              <a:gd name="connsiteY8" fmla="*/ 821820 h 1498799"/>
              <a:gd name="connsiteX9" fmla="*/ 935265 w 5363295"/>
              <a:gd name="connsiteY9" fmla="*/ 762158 h 1498799"/>
              <a:gd name="connsiteX10" fmla="*/ 1006796 w 5363295"/>
              <a:gd name="connsiteY10" fmla="*/ 721542 h 1498799"/>
              <a:gd name="connsiteX11" fmla="*/ 1101199 w 5363295"/>
              <a:gd name="connsiteY11" fmla="*/ 642758 h 1498799"/>
              <a:gd name="connsiteX12" fmla="*/ 1196924 w 5363295"/>
              <a:gd name="connsiteY12" fmla="*/ 570091 h 1498799"/>
              <a:gd name="connsiteX13" fmla="*/ 1284056 w 5363295"/>
              <a:gd name="connsiteY13" fmla="*/ 525562 h 1498799"/>
              <a:gd name="connsiteX14" fmla="*/ 1375979 w 5363295"/>
              <a:gd name="connsiteY14" fmla="*/ 481498 h 1498799"/>
              <a:gd name="connsiteX15" fmla="*/ 1457610 w 5363295"/>
              <a:gd name="connsiteY15" fmla="*/ 452845 h 1498799"/>
              <a:gd name="connsiteX16" fmla="*/ 1549855 w 5363295"/>
              <a:gd name="connsiteY16" fmla="*/ 425399 h 1498799"/>
              <a:gd name="connsiteX17" fmla="*/ 1637432 w 5363295"/>
              <a:gd name="connsiteY17" fmla="*/ 403830 h 1498799"/>
              <a:gd name="connsiteX18" fmla="*/ 1796074 w 5363295"/>
              <a:gd name="connsiteY18" fmla="*/ 380972 h 1498799"/>
              <a:gd name="connsiteX19" fmla="*/ 1947651 w 5363295"/>
              <a:gd name="connsiteY19" fmla="*/ 336162 h 1498799"/>
              <a:gd name="connsiteX20" fmla="*/ 2047357 w 5363295"/>
              <a:gd name="connsiteY20" fmla="*/ 298816 h 1498799"/>
              <a:gd name="connsiteX21" fmla="*/ 2151406 w 5363295"/>
              <a:gd name="connsiteY21" fmla="*/ 223958 h 1498799"/>
              <a:gd name="connsiteX22" fmla="*/ 2201416 w 5363295"/>
              <a:gd name="connsiteY22" fmla="*/ 209387 h 1498799"/>
              <a:gd name="connsiteX23" fmla="*/ 2261798 w 5363295"/>
              <a:gd name="connsiteY23" fmla="*/ 191271 h 1498799"/>
              <a:gd name="connsiteX24" fmla="*/ 2396920 w 5363295"/>
              <a:gd name="connsiteY24" fmla="*/ 161198 h 1498799"/>
              <a:gd name="connsiteX25" fmla="*/ 2687191 w 5363295"/>
              <a:gd name="connsiteY25" fmla="*/ 115268 h 1498799"/>
              <a:gd name="connsiteX26" fmla="*/ 2772916 w 5363295"/>
              <a:gd name="connsiteY26" fmla="*/ 86693 h 1498799"/>
              <a:gd name="connsiteX27" fmla="*/ 2801491 w 5363295"/>
              <a:gd name="connsiteY27" fmla="*/ 77168 h 1498799"/>
              <a:gd name="connsiteX28" fmla="*/ 2830066 w 5363295"/>
              <a:gd name="connsiteY28" fmla="*/ 58118 h 1498799"/>
              <a:gd name="connsiteX29" fmla="*/ 2915173 w 5363295"/>
              <a:gd name="connsiteY29" fmla="*/ 42720 h 1498799"/>
              <a:gd name="connsiteX30" fmla="*/ 3069216 w 5363295"/>
              <a:gd name="connsiteY30" fmla="*/ 20018 h 1498799"/>
              <a:gd name="connsiteX31" fmla="*/ 3337217 w 5363295"/>
              <a:gd name="connsiteY31" fmla="*/ 328 h 1498799"/>
              <a:gd name="connsiteX32" fmla="*/ 3376893 w 5363295"/>
              <a:gd name="connsiteY32" fmla="*/ 41289 h 1498799"/>
              <a:gd name="connsiteX33" fmla="*/ 3484888 w 5363295"/>
              <a:gd name="connsiteY33" fmla="*/ 36208 h 1498799"/>
              <a:gd name="connsiteX34" fmla="*/ 3553966 w 5363295"/>
              <a:gd name="connsiteY34" fmla="*/ 99230 h 1498799"/>
              <a:gd name="connsiteX35" fmla="*/ 3643186 w 5363295"/>
              <a:gd name="connsiteY35" fmla="*/ 138121 h 1498799"/>
              <a:gd name="connsiteX36" fmla="*/ 3739395 w 5363295"/>
              <a:gd name="connsiteY36" fmla="*/ 198923 h 1498799"/>
              <a:gd name="connsiteX37" fmla="*/ 3802917 w 5363295"/>
              <a:gd name="connsiteY37" fmla="*/ 242105 h 1498799"/>
              <a:gd name="connsiteX38" fmla="*/ 3854930 w 5363295"/>
              <a:gd name="connsiteY38" fmla="*/ 305129 h 1498799"/>
              <a:gd name="connsiteX39" fmla="*/ 3938054 w 5363295"/>
              <a:gd name="connsiteY39" fmla="*/ 351962 h 1498799"/>
              <a:gd name="connsiteX40" fmla="*/ 4026655 w 5363295"/>
              <a:gd name="connsiteY40" fmla="*/ 407531 h 1498799"/>
              <a:gd name="connsiteX41" fmla="*/ 4135609 w 5363295"/>
              <a:gd name="connsiteY41" fmla="*/ 482789 h 1498799"/>
              <a:gd name="connsiteX42" fmla="*/ 4283623 w 5363295"/>
              <a:gd name="connsiteY42" fmla="*/ 563280 h 1498799"/>
              <a:gd name="connsiteX43" fmla="*/ 4393809 w 5363295"/>
              <a:gd name="connsiteY43" fmla="*/ 624082 h 1498799"/>
              <a:gd name="connsiteX44" fmla="*/ 4509960 w 5363295"/>
              <a:gd name="connsiteY44" fmla="*/ 663916 h 1498799"/>
              <a:gd name="connsiteX45" fmla="*/ 4574101 w 5363295"/>
              <a:gd name="connsiteY45" fmla="*/ 702015 h 1498799"/>
              <a:gd name="connsiteX46" fmla="*/ 4649341 w 5363295"/>
              <a:gd name="connsiteY46" fmla="*/ 715343 h 1498799"/>
              <a:gd name="connsiteX47" fmla="*/ 4677916 w 5363295"/>
              <a:gd name="connsiteY47" fmla="*/ 734393 h 1498799"/>
              <a:gd name="connsiteX48" fmla="*/ 4706491 w 5363295"/>
              <a:gd name="connsiteY48" fmla="*/ 753443 h 1498799"/>
              <a:gd name="connsiteX49" fmla="*/ 4792216 w 5363295"/>
              <a:gd name="connsiteY49" fmla="*/ 829643 h 1498799"/>
              <a:gd name="connsiteX50" fmla="*/ 4820791 w 5363295"/>
              <a:gd name="connsiteY50" fmla="*/ 839168 h 1498799"/>
              <a:gd name="connsiteX51" fmla="*/ 4877941 w 5363295"/>
              <a:gd name="connsiteY51" fmla="*/ 877268 h 1498799"/>
              <a:gd name="connsiteX52" fmla="*/ 4944616 w 5363295"/>
              <a:gd name="connsiteY52" fmla="*/ 896318 h 1498799"/>
              <a:gd name="connsiteX53" fmla="*/ 4973191 w 5363295"/>
              <a:gd name="connsiteY53" fmla="*/ 905843 h 1498799"/>
              <a:gd name="connsiteX54" fmla="*/ 5039866 w 5363295"/>
              <a:gd name="connsiteY54" fmla="*/ 924893 h 1498799"/>
              <a:gd name="connsiteX55" fmla="*/ 5097749 w 5363295"/>
              <a:gd name="connsiteY55" fmla="*/ 996697 h 1498799"/>
              <a:gd name="connsiteX56" fmla="*/ 5208384 w 5363295"/>
              <a:gd name="connsiteY56" fmla="*/ 1064837 h 1498799"/>
              <a:gd name="connsiteX57" fmla="*/ 5325622 w 5363295"/>
              <a:gd name="connsiteY57" fmla="*/ 1173090 h 1498799"/>
              <a:gd name="connsiteX58" fmla="*/ 5363295 w 5363295"/>
              <a:gd name="connsiteY58" fmla="*/ 1282775 h 1498799"/>
              <a:gd name="connsiteX59" fmla="*/ 4823235 w 5363295"/>
              <a:gd name="connsiteY59" fmla="*/ 1498799 h 1498799"/>
              <a:gd name="connsiteX60" fmla="*/ 574763 w 5363295"/>
              <a:gd name="connsiteY60" fmla="*/ 1498799 h 1498799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83623 w 5363295"/>
              <a:gd name="connsiteY42" fmla="*/ 563114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393809 w 5363295"/>
              <a:gd name="connsiteY43" fmla="*/ 623916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35609 w 5363295"/>
              <a:gd name="connsiteY41" fmla="*/ 482623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26655 w 5363295"/>
              <a:gd name="connsiteY40" fmla="*/ 407365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87191 w 5363295"/>
              <a:gd name="connsiteY25" fmla="*/ 115102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396920 w 5363295"/>
              <a:gd name="connsiteY24" fmla="*/ 161032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666223 w 5363295"/>
              <a:gd name="connsiteY25" fmla="*/ 151620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519235 w 5363295"/>
              <a:gd name="connsiteY24" fmla="*/ 208506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801491 w 5363295"/>
              <a:gd name="connsiteY27" fmla="*/ 77002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30066 w 5363295"/>
              <a:gd name="connsiteY28" fmla="*/ 57952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15173 w 5363295"/>
              <a:gd name="connsiteY29" fmla="*/ 42554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633 h 1498633"/>
              <a:gd name="connsiteX1" fmla="*/ 54374 w 5363295"/>
              <a:gd name="connsiteY1" fmla="*/ 1445557 h 1498633"/>
              <a:gd name="connsiteX2" fmla="*/ 24725 w 5363295"/>
              <a:gd name="connsiteY2" fmla="*/ 1325027 h 1498633"/>
              <a:gd name="connsiteX3" fmla="*/ 173680 w 5363295"/>
              <a:gd name="connsiteY3" fmla="*/ 1189698 h 1498633"/>
              <a:gd name="connsiteX4" fmla="*/ 400331 w 5363295"/>
              <a:gd name="connsiteY4" fmla="*/ 1094167 h 1498633"/>
              <a:gd name="connsiteX5" fmla="*/ 553012 w 5363295"/>
              <a:gd name="connsiteY5" fmla="*/ 1027246 h 1498633"/>
              <a:gd name="connsiteX6" fmla="*/ 649512 w 5363295"/>
              <a:gd name="connsiteY6" fmla="*/ 940985 h 1498633"/>
              <a:gd name="connsiteX7" fmla="*/ 757820 w 5363295"/>
              <a:gd name="connsiteY7" fmla="*/ 888331 h 1498633"/>
              <a:gd name="connsiteX8" fmla="*/ 860315 w 5363295"/>
              <a:gd name="connsiteY8" fmla="*/ 821654 h 1498633"/>
              <a:gd name="connsiteX9" fmla="*/ 935265 w 5363295"/>
              <a:gd name="connsiteY9" fmla="*/ 761992 h 1498633"/>
              <a:gd name="connsiteX10" fmla="*/ 1006796 w 5363295"/>
              <a:gd name="connsiteY10" fmla="*/ 721376 h 1498633"/>
              <a:gd name="connsiteX11" fmla="*/ 1101199 w 5363295"/>
              <a:gd name="connsiteY11" fmla="*/ 642592 h 1498633"/>
              <a:gd name="connsiteX12" fmla="*/ 1196924 w 5363295"/>
              <a:gd name="connsiteY12" fmla="*/ 569925 h 1498633"/>
              <a:gd name="connsiteX13" fmla="*/ 1284056 w 5363295"/>
              <a:gd name="connsiteY13" fmla="*/ 525396 h 1498633"/>
              <a:gd name="connsiteX14" fmla="*/ 1375979 w 5363295"/>
              <a:gd name="connsiteY14" fmla="*/ 481332 h 1498633"/>
              <a:gd name="connsiteX15" fmla="*/ 1457610 w 5363295"/>
              <a:gd name="connsiteY15" fmla="*/ 452679 h 1498633"/>
              <a:gd name="connsiteX16" fmla="*/ 1549855 w 5363295"/>
              <a:gd name="connsiteY16" fmla="*/ 425233 h 1498633"/>
              <a:gd name="connsiteX17" fmla="*/ 1637432 w 5363295"/>
              <a:gd name="connsiteY17" fmla="*/ 403664 h 1498633"/>
              <a:gd name="connsiteX18" fmla="*/ 1796074 w 5363295"/>
              <a:gd name="connsiteY18" fmla="*/ 380806 h 1498633"/>
              <a:gd name="connsiteX19" fmla="*/ 1947651 w 5363295"/>
              <a:gd name="connsiteY19" fmla="*/ 335996 h 1498633"/>
              <a:gd name="connsiteX20" fmla="*/ 2047357 w 5363295"/>
              <a:gd name="connsiteY20" fmla="*/ 298650 h 1498633"/>
              <a:gd name="connsiteX21" fmla="*/ 2151406 w 5363295"/>
              <a:gd name="connsiteY21" fmla="*/ 223792 h 1498633"/>
              <a:gd name="connsiteX22" fmla="*/ 2201416 w 5363295"/>
              <a:gd name="connsiteY22" fmla="*/ 209221 h 1498633"/>
              <a:gd name="connsiteX23" fmla="*/ 2261798 w 5363295"/>
              <a:gd name="connsiteY23" fmla="*/ 191105 h 1498633"/>
              <a:gd name="connsiteX24" fmla="*/ 2491277 w 5363295"/>
              <a:gd name="connsiteY24" fmla="*/ 204855 h 1498633"/>
              <a:gd name="connsiteX25" fmla="*/ 2704664 w 5363295"/>
              <a:gd name="connsiteY25" fmla="*/ 166228 h 1498633"/>
              <a:gd name="connsiteX26" fmla="*/ 2772916 w 5363295"/>
              <a:gd name="connsiteY26" fmla="*/ 86527 h 1498633"/>
              <a:gd name="connsiteX27" fmla="*/ 2797997 w 5363295"/>
              <a:gd name="connsiteY27" fmla="*/ 102565 h 1498633"/>
              <a:gd name="connsiteX28" fmla="*/ 2854529 w 5363295"/>
              <a:gd name="connsiteY28" fmla="*/ 54301 h 1498633"/>
              <a:gd name="connsiteX29" fmla="*/ 2939637 w 5363295"/>
              <a:gd name="connsiteY29" fmla="*/ 31598 h 1498633"/>
              <a:gd name="connsiteX30" fmla="*/ 3069216 w 5363295"/>
              <a:gd name="connsiteY30" fmla="*/ 19852 h 1498633"/>
              <a:gd name="connsiteX31" fmla="*/ 3337217 w 5363295"/>
              <a:gd name="connsiteY31" fmla="*/ 162 h 1498633"/>
              <a:gd name="connsiteX32" fmla="*/ 3404851 w 5363295"/>
              <a:gd name="connsiteY32" fmla="*/ 11909 h 1498633"/>
              <a:gd name="connsiteX33" fmla="*/ 3484888 w 5363295"/>
              <a:gd name="connsiteY33" fmla="*/ 36042 h 1498633"/>
              <a:gd name="connsiteX34" fmla="*/ 3553966 w 5363295"/>
              <a:gd name="connsiteY34" fmla="*/ 99064 h 1498633"/>
              <a:gd name="connsiteX35" fmla="*/ 3643186 w 5363295"/>
              <a:gd name="connsiteY35" fmla="*/ 137955 h 1498633"/>
              <a:gd name="connsiteX36" fmla="*/ 3739395 w 5363295"/>
              <a:gd name="connsiteY36" fmla="*/ 198757 h 1498633"/>
              <a:gd name="connsiteX37" fmla="*/ 3802917 w 5363295"/>
              <a:gd name="connsiteY37" fmla="*/ 241939 h 1498633"/>
              <a:gd name="connsiteX38" fmla="*/ 3854930 w 5363295"/>
              <a:gd name="connsiteY38" fmla="*/ 304963 h 1498633"/>
              <a:gd name="connsiteX39" fmla="*/ 3938054 w 5363295"/>
              <a:gd name="connsiteY39" fmla="*/ 351796 h 1498633"/>
              <a:gd name="connsiteX40" fmla="*/ 4054613 w 5363295"/>
              <a:gd name="connsiteY40" fmla="*/ 400062 h 1498633"/>
              <a:gd name="connsiteX41" fmla="*/ 4156578 w 5363295"/>
              <a:gd name="connsiteY41" fmla="*/ 475319 h 1498633"/>
              <a:gd name="connsiteX42" fmla="*/ 4290612 w 5363295"/>
              <a:gd name="connsiteY42" fmla="*/ 555811 h 1498633"/>
              <a:gd name="connsiteX43" fmla="*/ 4407788 w 5363295"/>
              <a:gd name="connsiteY43" fmla="*/ 609309 h 1498633"/>
              <a:gd name="connsiteX44" fmla="*/ 4509960 w 5363295"/>
              <a:gd name="connsiteY44" fmla="*/ 663750 h 1498633"/>
              <a:gd name="connsiteX45" fmla="*/ 4574101 w 5363295"/>
              <a:gd name="connsiteY45" fmla="*/ 701849 h 1498633"/>
              <a:gd name="connsiteX46" fmla="*/ 4649341 w 5363295"/>
              <a:gd name="connsiteY46" fmla="*/ 715177 h 1498633"/>
              <a:gd name="connsiteX47" fmla="*/ 4677916 w 5363295"/>
              <a:gd name="connsiteY47" fmla="*/ 734227 h 1498633"/>
              <a:gd name="connsiteX48" fmla="*/ 4706491 w 5363295"/>
              <a:gd name="connsiteY48" fmla="*/ 753277 h 1498633"/>
              <a:gd name="connsiteX49" fmla="*/ 4792216 w 5363295"/>
              <a:gd name="connsiteY49" fmla="*/ 829477 h 1498633"/>
              <a:gd name="connsiteX50" fmla="*/ 4820791 w 5363295"/>
              <a:gd name="connsiteY50" fmla="*/ 839002 h 1498633"/>
              <a:gd name="connsiteX51" fmla="*/ 4877941 w 5363295"/>
              <a:gd name="connsiteY51" fmla="*/ 877102 h 1498633"/>
              <a:gd name="connsiteX52" fmla="*/ 4944616 w 5363295"/>
              <a:gd name="connsiteY52" fmla="*/ 896152 h 1498633"/>
              <a:gd name="connsiteX53" fmla="*/ 4973191 w 5363295"/>
              <a:gd name="connsiteY53" fmla="*/ 905677 h 1498633"/>
              <a:gd name="connsiteX54" fmla="*/ 5039866 w 5363295"/>
              <a:gd name="connsiteY54" fmla="*/ 924727 h 1498633"/>
              <a:gd name="connsiteX55" fmla="*/ 5097749 w 5363295"/>
              <a:gd name="connsiteY55" fmla="*/ 996531 h 1498633"/>
              <a:gd name="connsiteX56" fmla="*/ 5208384 w 5363295"/>
              <a:gd name="connsiteY56" fmla="*/ 1064671 h 1498633"/>
              <a:gd name="connsiteX57" fmla="*/ 5325622 w 5363295"/>
              <a:gd name="connsiteY57" fmla="*/ 1172924 h 1498633"/>
              <a:gd name="connsiteX58" fmla="*/ 5363295 w 5363295"/>
              <a:gd name="connsiteY58" fmla="*/ 1282609 h 1498633"/>
              <a:gd name="connsiteX59" fmla="*/ 4823235 w 5363295"/>
              <a:gd name="connsiteY59" fmla="*/ 1498633 h 1498633"/>
              <a:gd name="connsiteX60" fmla="*/ 574763 w 5363295"/>
              <a:gd name="connsiteY60" fmla="*/ 1498633 h 1498633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797997 w 5363295"/>
              <a:gd name="connsiteY27" fmla="*/ 10270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72916 w 5363295"/>
              <a:gd name="connsiteY26" fmla="*/ 86666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704664 w 5363295"/>
              <a:gd name="connsiteY25" fmla="*/ 166367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91277 w 5363295"/>
              <a:gd name="connsiteY24" fmla="*/ 204994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73212 w 5363295"/>
              <a:gd name="connsiteY25" fmla="*/ 199234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11976 w 5363295"/>
              <a:gd name="connsiteY27" fmla="*/ 69838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261798 w 5363295"/>
              <a:gd name="connsiteY23" fmla="*/ 19124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51406 w 5363295"/>
              <a:gd name="connsiteY21" fmla="*/ 223931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2047357 w 5363295"/>
              <a:gd name="connsiteY20" fmla="*/ 298789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23449 w 5363295"/>
              <a:gd name="connsiteY21" fmla="*/ 220279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47651 w 5363295"/>
              <a:gd name="connsiteY19" fmla="*/ 336135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96074 w 5363295"/>
              <a:gd name="connsiteY18" fmla="*/ 380945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37432 w 5363295"/>
              <a:gd name="connsiteY17" fmla="*/ 40380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49855 w 5363295"/>
              <a:gd name="connsiteY16" fmla="*/ 425372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101199 w 5363295"/>
              <a:gd name="connsiteY11" fmla="*/ 642731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935265 w 5363295"/>
              <a:gd name="connsiteY9" fmla="*/ 762131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1006796 w 5363295"/>
              <a:gd name="connsiteY10" fmla="*/ 721515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60315 w 5363295"/>
              <a:gd name="connsiteY8" fmla="*/ 821793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757820 w 5363295"/>
              <a:gd name="connsiteY7" fmla="*/ 888470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49512 w 5363295"/>
              <a:gd name="connsiteY6" fmla="*/ 941124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814883 w 5363295"/>
              <a:gd name="connsiteY8" fmla="*/ 79988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773087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961364 w 5363295"/>
              <a:gd name="connsiteY10" fmla="*/ 710559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034800 w 5363295"/>
              <a:gd name="connsiteY11" fmla="*/ 639079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284056 w 5363295"/>
              <a:gd name="connsiteY13" fmla="*/ 525535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12970 w 5363295"/>
              <a:gd name="connsiteY17" fmla="*/ 447625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61896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52244 w 5363295"/>
              <a:gd name="connsiteY25" fmla="*/ 195582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116459 w 5363295"/>
              <a:gd name="connsiteY21" fmla="*/ 227583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196924 w 5363295"/>
              <a:gd name="connsiteY12" fmla="*/ 570064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493939 w 5363295"/>
              <a:gd name="connsiteY16" fmla="*/ 469194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7610 w 5363295"/>
              <a:gd name="connsiteY15" fmla="*/ 452818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96823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1024269 w 5363295"/>
              <a:gd name="connsiteY10" fmla="*/ 575441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39640 w 5363295"/>
              <a:gd name="connsiteY11" fmla="*/ 514916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73189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58382 w 5363295"/>
              <a:gd name="connsiteY9" fmla="*/ 663531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755474 w 5363295"/>
              <a:gd name="connsiteY8" fmla="*/ 75971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687926 w 5363295"/>
              <a:gd name="connsiteY7" fmla="*/ 855604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400331 w 5363295"/>
              <a:gd name="connsiteY4" fmla="*/ 1094306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553012 w 5363295"/>
              <a:gd name="connsiteY5" fmla="*/ 1027385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618060 w 5363295"/>
              <a:gd name="connsiteY6" fmla="*/ 937472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86580 w 5363295"/>
              <a:gd name="connsiteY7" fmla="*/ 88116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89076 w 5363295"/>
              <a:gd name="connsiteY8" fmla="*/ 796230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802467 w 5363295"/>
              <a:gd name="connsiteY9" fmla="*/ 685442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4763 w 5363295"/>
              <a:gd name="connsiteY0" fmla="*/ 1498772 h 1498772"/>
              <a:gd name="connsiteX1" fmla="*/ 54374 w 5363295"/>
              <a:gd name="connsiteY1" fmla="*/ 1445696 h 1498772"/>
              <a:gd name="connsiteX2" fmla="*/ 24725 w 5363295"/>
              <a:gd name="connsiteY2" fmla="*/ 1325166 h 1498772"/>
              <a:gd name="connsiteX3" fmla="*/ 173680 w 5363295"/>
              <a:gd name="connsiteY3" fmla="*/ 1189837 h 1498772"/>
              <a:gd name="connsiteX4" fmla="*/ 257048 w 5363295"/>
              <a:gd name="connsiteY4" fmla="*/ 1101609 h 1498772"/>
              <a:gd name="connsiteX5" fmla="*/ 364298 w 5363295"/>
              <a:gd name="connsiteY5" fmla="*/ 1016429 h 1498772"/>
              <a:gd name="connsiteX6" fmla="*/ 460799 w 5363295"/>
              <a:gd name="connsiteY6" fmla="*/ 948428 h 1498772"/>
              <a:gd name="connsiteX7" fmla="*/ 541149 w 5363295"/>
              <a:gd name="connsiteY7" fmla="*/ 862906 h 1498772"/>
              <a:gd name="connsiteX8" fmla="*/ 629667 w 5363295"/>
              <a:gd name="connsiteY8" fmla="*/ 781622 h 1498772"/>
              <a:gd name="connsiteX9" fmla="*/ 791983 w 5363295"/>
              <a:gd name="connsiteY9" fmla="*/ 678138 h 1498772"/>
              <a:gd name="connsiteX10" fmla="*/ 989322 w 5363295"/>
              <a:gd name="connsiteY10" fmla="*/ 579093 h 1498772"/>
              <a:gd name="connsiteX11" fmla="*/ 1118672 w 5363295"/>
              <a:gd name="connsiteY11" fmla="*/ 518568 h 1498772"/>
              <a:gd name="connsiteX12" fmla="*/ 1221388 w 5363295"/>
              <a:gd name="connsiteY12" fmla="*/ 507983 h 1498772"/>
              <a:gd name="connsiteX13" fmla="*/ 1301530 w 5363295"/>
              <a:gd name="connsiteY13" fmla="*/ 489017 h 1498772"/>
              <a:gd name="connsiteX14" fmla="*/ 1375979 w 5363295"/>
              <a:gd name="connsiteY14" fmla="*/ 481471 h 1498772"/>
              <a:gd name="connsiteX15" fmla="*/ 1450621 w 5363295"/>
              <a:gd name="connsiteY15" fmla="*/ 471077 h 1498772"/>
              <a:gd name="connsiteX16" fmla="*/ 1539370 w 5363295"/>
              <a:gd name="connsiteY16" fmla="*/ 472847 h 1498772"/>
              <a:gd name="connsiteX17" fmla="*/ 1647918 w 5363295"/>
              <a:gd name="connsiteY17" fmla="*/ 462233 h 1498772"/>
              <a:gd name="connsiteX18" fmla="*/ 1778601 w 5363295"/>
              <a:gd name="connsiteY18" fmla="*/ 428419 h 1498772"/>
              <a:gd name="connsiteX19" fmla="*/ 1930178 w 5363295"/>
              <a:gd name="connsiteY19" fmla="*/ 369002 h 1498772"/>
              <a:gd name="connsiteX20" fmla="*/ 1994937 w 5363295"/>
              <a:gd name="connsiteY20" fmla="*/ 309745 h 1498772"/>
              <a:gd name="connsiteX21" fmla="*/ 2098986 w 5363295"/>
              <a:gd name="connsiteY21" fmla="*/ 245842 h 1498772"/>
              <a:gd name="connsiteX22" fmla="*/ 2201416 w 5363295"/>
              <a:gd name="connsiteY22" fmla="*/ 209360 h 1498772"/>
              <a:gd name="connsiteX23" fmla="*/ 2303735 w 5363295"/>
              <a:gd name="connsiteY23" fmla="*/ 209504 h 1498772"/>
              <a:gd name="connsiteX24" fmla="*/ 2484288 w 5363295"/>
              <a:gd name="connsiteY24" fmla="*/ 219601 h 1498772"/>
              <a:gd name="connsiteX25" fmla="*/ 2641760 w 5363295"/>
              <a:gd name="connsiteY25" fmla="*/ 184627 h 1498772"/>
              <a:gd name="connsiteX26" fmla="*/ 2755443 w 5363295"/>
              <a:gd name="connsiteY26" fmla="*/ 108577 h 1498772"/>
              <a:gd name="connsiteX27" fmla="*/ 2804987 w 5363295"/>
              <a:gd name="connsiteY27" fmla="*/ 80794 h 1498772"/>
              <a:gd name="connsiteX28" fmla="*/ 2854529 w 5363295"/>
              <a:gd name="connsiteY28" fmla="*/ 54440 h 1498772"/>
              <a:gd name="connsiteX29" fmla="*/ 2939637 w 5363295"/>
              <a:gd name="connsiteY29" fmla="*/ 31737 h 1498772"/>
              <a:gd name="connsiteX30" fmla="*/ 3118142 w 5363295"/>
              <a:gd name="connsiteY30" fmla="*/ 1732 h 1498772"/>
              <a:gd name="connsiteX31" fmla="*/ 3337217 w 5363295"/>
              <a:gd name="connsiteY31" fmla="*/ 301 h 1498772"/>
              <a:gd name="connsiteX32" fmla="*/ 3404851 w 5363295"/>
              <a:gd name="connsiteY32" fmla="*/ 12048 h 1498772"/>
              <a:gd name="connsiteX33" fmla="*/ 3484888 w 5363295"/>
              <a:gd name="connsiteY33" fmla="*/ 36181 h 1498772"/>
              <a:gd name="connsiteX34" fmla="*/ 3553966 w 5363295"/>
              <a:gd name="connsiteY34" fmla="*/ 99203 h 1498772"/>
              <a:gd name="connsiteX35" fmla="*/ 3643186 w 5363295"/>
              <a:gd name="connsiteY35" fmla="*/ 138094 h 1498772"/>
              <a:gd name="connsiteX36" fmla="*/ 3739395 w 5363295"/>
              <a:gd name="connsiteY36" fmla="*/ 198896 h 1498772"/>
              <a:gd name="connsiteX37" fmla="*/ 3802917 w 5363295"/>
              <a:gd name="connsiteY37" fmla="*/ 242078 h 1498772"/>
              <a:gd name="connsiteX38" fmla="*/ 3854930 w 5363295"/>
              <a:gd name="connsiteY38" fmla="*/ 305102 h 1498772"/>
              <a:gd name="connsiteX39" fmla="*/ 3938054 w 5363295"/>
              <a:gd name="connsiteY39" fmla="*/ 351935 h 1498772"/>
              <a:gd name="connsiteX40" fmla="*/ 4054613 w 5363295"/>
              <a:gd name="connsiteY40" fmla="*/ 400201 h 1498772"/>
              <a:gd name="connsiteX41" fmla="*/ 4156578 w 5363295"/>
              <a:gd name="connsiteY41" fmla="*/ 475458 h 1498772"/>
              <a:gd name="connsiteX42" fmla="*/ 4290612 w 5363295"/>
              <a:gd name="connsiteY42" fmla="*/ 555950 h 1498772"/>
              <a:gd name="connsiteX43" fmla="*/ 4407788 w 5363295"/>
              <a:gd name="connsiteY43" fmla="*/ 609448 h 1498772"/>
              <a:gd name="connsiteX44" fmla="*/ 4509960 w 5363295"/>
              <a:gd name="connsiteY44" fmla="*/ 663889 h 1498772"/>
              <a:gd name="connsiteX45" fmla="*/ 4574101 w 5363295"/>
              <a:gd name="connsiteY45" fmla="*/ 701988 h 1498772"/>
              <a:gd name="connsiteX46" fmla="*/ 4649341 w 5363295"/>
              <a:gd name="connsiteY46" fmla="*/ 715316 h 1498772"/>
              <a:gd name="connsiteX47" fmla="*/ 4677916 w 5363295"/>
              <a:gd name="connsiteY47" fmla="*/ 734366 h 1498772"/>
              <a:gd name="connsiteX48" fmla="*/ 4706491 w 5363295"/>
              <a:gd name="connsiteY48" fmla="*/ 753416 h 1498772"/>
              <a:gd name="connsiteX49" fmla="*/ 4792216 w 5363295"/>
              <a:gd name="connsiteY49" fmla="*/ 829616 h 1498772"/>
              <a:gd name="connsiteX50" fmla="*/ 4820791 w 5363295"/>
              <a:gd name="connsiteY50" fmla="*/ 839141 h 1498772"/>
              <a:gd name="connsiteX51" fmla="*/ 4877941 w 5363295"/>
              <a:gd name="connsiteY51" fmla="*/ 877241 h 1498772"/>
              <a:gd name="connsiteX52" fmla="*/ 4944616 w 5363295"/>
              <a:gd name="connsiteY52" fmla="*/ 896291 h 1498772"/>
              <a:gd name="connsiteX53" fmla="*/ 4973191 w 5363295"/>
              <a:gd name="connsiteY53" fmla="*/ 905816 h 1498772"/>
              <a:gd name="connsiteX54" fmla="*/ 5039866 w 5363295"/>
              <a:gd name="connsiteY54" fmla="*/ 924866 h 1498772"/>
              <a:gd name="connsiteX55" fmla="*/ 5097749 w 5363295"/>
              <a:gd name="connsiteY55" fmla="*/ 996670 h 1498772"/>
              <a:gd name="connsiteX56" fmla="*/ 5208384 w 5363295"/>
              <a:gd name="connsiteY56" fmla="*/ 1064810 h 1498772"/>
              <a:gd name="connsiteX57" fmla="*/ 5325622 w 5363295"/>
              <a:gd name="connsiteY57" fmla="*/ 1173063 h 1498772"/>
              <a:gd name="connsiteX58" fmla="*/ 5363295 w 5363295"/>
              <a:gd name="connsiteY58" fmla="*/ 1282748 h 1498772"/>
              <a:gd name="connsiteX59" fmla="*/ 4823235 w 5363295"/>
              <a:gd name="connsiteY59" fmla="*/ 1498772 h 1498772"/>
              <a:gd name="connsiteX60" fmla="*/ 574763 w 5363295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39819 w 5363719"/>
              <a:gd name="connsiteY36" fmla="*/ 198896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55354 w 5363719"/>
              <a:gd name="connsiteY38" fmla="*/ 305102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54390 w 5363719"/>
              <a:gd name="connsiteY34" fmla="*/ 99203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43610 w 5363719"/>
              <a:gd name="connsiteY35" fmla="*/ 138094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68369 w 5363719"/>
              <a:gd name="connsiteY34" fmla="*/ 77292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  <a:gd name="connsiteX0" fmla="*/ 575187 w 5363719"/>
              <a:gd name="connsiteY0" fmla="*/ 1498772 h 1498772"/>
              <a:gd name="connsiteX1" fmla="*/ 54798 w 5363719"/>
              <a:gd name="connsiteY1" fmla="*/ 1445696 h 1498772"/>
              <a:gd name="connsiteX2" fmla="*/ 25149 w 5363719"/>
              <a:gd name="connsiteY2" fmla="*/ 1325166 h 1498772"/>
              <a:gd name="connsiteX3" fmla="*/ 181093 w 5363719"/>
              <a:gd name="connsiteY3" fmla="*/ 1186185 h 1498772"/>
              <a:gd name="connsiteX4" fmla="*/ 257472 w 5363719"/>
              <a:gd name="connsiteY4" fmla="*/ 1101609 h 1498772"/>
              <a:gd name="connsiteX5" fmla="*/ 364722 w 5363719"/>
              <a:gd name="connsiteY5" fmla="*/ 1016429 h 1498772"/>
              <a:gd name="connsiteX6" fmla="*/ 461223 w 5363719"/>
              <a:gd name="connsiteY6" fmla="*/ 948428 h 1498772"/>
              <a:gd name="connsiteX7" fmla="*/ 541573 w 5363719"/>
              <a:gd name="connsiteY7" fmla="*/ 862906 h 1498772"/>
              <a:gd name="connsiteX8" fmla="*/ 630091 w 5363719"/>
              <a:gd name="connsiteY8" fmla="*/ 781622 h 1498772"/>
              <a:gd name="connsiteX9" fmla="*/ 792407 w 5363719"/>
              <a:gd name="connsiteY9" fmla="*/ 678138 h 1498772"/>
              <a:gd name="connsiteX10" fmla="*/ 989746 w 5363719"/>
              <a:gd name="connsiteY10" fmla="*/ 579093 h 1498772"/>
              <a:gd name="connsiteX11" fmla="*/ 1119096 w 5363719"/>
              <a:gd name="connsiteY11" fmla="*/ 518568 h 1498772"/>
              <a:gd name="connsiteX12" fmla="*/ 1221812 w 5363719"/>
              <a:gd name="connsiteY12" fmla="*/ 507983 h 1498772"/>
              <a:gd name="connsiteX13" fmla="*/ 1301954 w 5363719"/>
              <a:gd name="connsiteY13" fmla="*/ 489017 h 1498772"/>
              <a:gd name="connsiteX14" fmla="*/ 1376403 w 5363719"/>
              <a:gd name="connsiteY14" fmla="*/ 481471 h 1498772"/>
              <a:gd name="connsiteX15" fmla="*/ 1451045 w 5363719"/>
              <a:gd name="connsiteY15" fmla="*/ 471077 h 1498772"/>
              <a:gd name="connsiteX16" fmla="*/ 1539794 w 5363719"/>
              <a:gd name="connsiteY16" fmla="*/ 472847 h 1498772"/>
              <a:gd name="connsiteX17" fmla="*/ 1648342 w 5363719"/>
              <a:gd name="connsiteY17" fmla="*/ 462233 h 1498772"/>
              <a:gd name="connsiteX18" fmla="*/ 1779025 w 5363719"/>
              <a:gd name="connsiteY18" fmla="*/ 428419 h 1498772"/>
              <a:gd name="connsiteX19" fmla="*/ 1930602 w 5363719"/>
              <a:gd name="connsiteY19" fmla="*/ 369002 h 1498772"/>
              <a:gd name="connsiteX20" fmla="*/ 1995361 w 5363719"/>
              <a:gd name="connsiteY20" fmla="*/ 309745 h 1498772"/>
              <a:gd name="connsiteX21" fmla="*/ 2099410 w 5363719"/>
              <a:gd name="connsiteY21" fmla="*/ 245842 h 1498772"/>
              <a:gd name="connsiteX22" fmla="*/ 2201840 w 5363719"/>
              <a:gd name="connsiteY22" fmla="*/ 209360 h 1498772"/>
              <a:gd name="connsiteX23" fmla="*/ 2304159 w 5363719"/>
              <a:gd name="connsiteY23" fmla="*/ 209504 h 1498772"/>
              <a:gd name="connsiteX24" fmla="*/ 2484712 w 5363719"/>
              <a:gd name="connsiteY24" fmla="*/ 219601 h 1498772"/>
              <a:gd name="connsiteX25" fmla="*/ 2642184 w 5363719"/>
              <a:gd name="connsiteY25" fmla="*/ 184627 h 1498772"/>
              <a:gd name="connsiteX26" fmla="*/ 2755867 w 5363719"/>
              <a:gd name="connsiteY26" fmla="*/ 108577 h 1498772"/>
              <a:gd name="connsiteX27" fmla="*/ 2805411 w 5363719"/>
              <a:gd name="connsiteY27" fmla="*/ 80794 h 1498772"/>
              <a:gd name="connsiteX28" fmla="*/ 2854953 w 5363719"/>
              <a:gd name="connsiteY28" fmla="*/ 54440 h 1498772"/>
              <a:gd name="connsiteX29" fmla="*/ 2940061 w 5363719"/>
              <a:gd name="connsiteY29" fmla="*/ 31737 h 1498772"/>
              <a:gd name="connsiteX30" fmla="*/ 3118566 w 5363719"/>
              <a:gd name="connsiteY30" fmla="*/ 1732 h 1498772"/>
              <a:gd name="connsiteX31" fmla="*/ 3337641 w 5363719"/>
              <a:gd name="connsiteY31" fmla="*/ 301 h 1498772"/>
              <a:gd name="connsiteX32" fmla="*/ 3405275 w 5363719"/>
              <a:gd name="connsiteY32" fmla="*/ 12048 h 1498772"/>
              <a:gd name="connsiteX33" fmla="*/ 3485312 w 5363719"/>
              <a:gd name="connsiteY33" fmla="*/ 36181 h 1498772"/>
              <a:gd name="connsiteX34" fmla="*/ 3571864 w 5363719"/>
              <a:gd name="connsiteY34" fmla="*/ 69988 h 1498772"/>
              <a:gd name="connsiteX35" fmla="*/ 3668074 w 5363719"/>
              <a:gd name="connsiteY35" fmla="*/ 127138 h 1498772"/>
              <a:gd name="connsiteX36" fmla="*/ 3750303 w 5363719"/>
              <a:gd name="connsiteY36" fmla="*/ 191592 h 1498772"/>
              <a:gd name="connsiteX37" fmla="*/ 3803341 w 5363719"/>
              <a:gd name="connsiteY37" fmla="*/ 242078 h 1498772"/>
              <a:gd name="connsiteX38" fmla="*/ 3869333 w 5363719"/>
              <a:gd name="connsiteY38" fmla="*/ 301450 h 1498772"/>
              <a:gd name="connsiteX39" fmla="*/ 3938478 w 5363719"/>
              <a:gd name="connsiteY39" fmla="*/ 351935 h 1498772"/>
              <a:gd name="connsiteX40" fmla="*/ 4055037 w 5363719"/>
              <a:gd name="connsiteY40" fmla="*/ 400201 h 1498772"/>
              <a:gd name="connsiteX41" fmla="*/ 4157002 w 5363719"/>
              <a:gd name="connsiteY41" fmla="*/ 475458 h 1498772"/>
              <a:gd name="connsiteX42" fmla="*/ 4291036 w 5363719"/>
              <a:gd name="connsiteY42" fmla="*/ 555950 h 1498772"/>
              <a:gd name="connsiteX43" fmla="*/ 4408212 w 5363719"/>
              <a:gd name="connsiteY43" fmla="*/ 609448 h 1498772"/>
              <a:gd name="connsiteX44" fmla="*/ 4510384 w 5363719"/>
              <a:gd name="connsiteY44" fmla="*/ 663889 h 1498772"/>
              <a:gd name="connsiteX45" fmla="*/ 4574525 w 5363719"/>
              <a:gd name="connsiteY45" fmla="*/ 701988 h 1498772"/>
              <a:gd name="connsiteX46" fmla="*/ 4649765 w 5363719"/>
              <a:gd name="connsiteY46" fmla="*/ 715316 h 1498772"/>
              <a:gd name="connsiteX47" fmla="*/ 4678340 w 5363719"/>
              <a:gd name="connsiteY47" fmla="*/ 734366 h 1498772"/>
              <a:gd name="connsiteX48" fmla="*/ 4706915 w 5363719"/>
              <a:gd name="connsiteY48" fmla="*/ 753416 h 1498772"/>
              <a:gd name="connsiteX49" fmla="*/ 4792640 w 5363719"/>
              <a:gd name="connsiteY49" fmla="*/ 829616 h 1498772"/>
              <a:gd name="connsiteX50" fmla="*/ 4821215 w 5363719"/>
              <a:gd name="connsiteY50" fmla="*/ 839141 h 1498772"/>
              <a:gd name="connsiteX51" fmla="*/ 4878365 w 5363719"/>
              <a:gd name="connsiteY51" fmla="*/ 877241 h 1498772"/>
              <a:gd name="connsiteX52" fmla="*/ 4945040 w 5363719"/>
              <a:gd name="connsiteY52" fmla="*/ 896291 h 1498772"/>
              <a:gd name="connsiteX53" fmla="*/ 4973615 w 5363719"/>
              <a:gd name="connsiteY53" fmla="*/ 905816 h 1498772"/>
              <a:gd name="connsiteX54" fmla="*/ 5040290 w 5363719"/>
              <a:gd name="connsiteY54" fmla="*/ 924866 h 1498772"/>
              <a:gd name="connsiteX55" fmla="*/ 5098173 w 5363719"/>
              <a:gd name="connsiteY55" fmla="*/ 996670 h 1498772"/>
              <a:gd name="connsiteX56" fmla="*/ 5208808 w 5363719"/>
              <a:gd name="connsiteY56" fmla="*/ 1064810 h 1498772"/>
              <a:gd name="connsiteX57" fmla="*/ 5326046 w 5363719"/>
              <a:gd name="connsiteY57" fmla="*/ 1173063 h 1498772"/>
              <a:gd name="connsiteX58" fmla="*/ 5363719 w 5363719"/>
              <a:gd name="connsiteY58" fmla="*/ 1282748 h 1498772"/>
              <a:gd name="connsiteX59" fmla="*/ 4823659 w 5363719"/>
              <a:gd name="connsiteY59" fmla="*/ 1498772 h 1498772"/>
              <a:gd name="connsiteX60" fmla="*/ 575187 w 5363719"/>
              <a:gd name="connsiteY60" fmla="*/ 1498772 h 149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363719" h="1498772">
                <a:moveTo>
                  <a:pt x="575187" y="1498772"/>
                </a:moveTo>
                <a:cubicBezTo>
                  <a:pt x="-83202" y="1452469"/>
                  <a:pt x="140022" y="1472778"/>
                  <a:pt x="54798" y="1445696"/>
                </a:cubicBezTo>
                <a:cubicBezTo>
                  <a:pt x="-30690" y="1405982"/>
                  <a:pt x="4100" y="1368418"/>
                  <a:pt x="25149" y="1325166"/>
                </a:cubicBezTo>
                <a:cubicBezTo>
                  <a:pt x="46198" y="1281914"/>
                  <a:pt x="134790" y="1218322"/>
                  <a:pt x="181093" y="1186185"/>
                </a:cubicBezTo>
                <a:cubicBezTo>
                  <a:pt x="200143" y="1157610"/>
                  <a:pt x="226867" y="1129902"/>
                  <a:pt x="257472" y="1101609"/>
                </a:cubicBezTo>
                <a:cubicBezTo>
                  <a:pt x="288077" y="1073316"/>
                  <a:pt x="330764" y="1041959"/>
                  <a:pt x="364722" y="1016429"/>
                </a:cubicBezTo>
                <a:cubicBezTo>
                  <a:pt x="398680" y="990899"/>
                  <a:pt x="431748" y="974015"/>
                  <a:pt x="461223" y="948428"/>
                </a:cubicBezTo>
                <a:cubicBezTo>
                  <a:pt x="490698" y="922841"/>
                  <a:pt x="513428" y="890707"/>
                  <a:pt x="541573" y="862906"/>
                </a:cubicBezTo>
                <a:cubicBezTo>
                  <a:pt x="569718" y="835105"/>
                  <a:pt x="588285" y="812417"/>
                  <a:pt x="630091" y="781622"/>
                </a:cubicBezTo>
                <a:cubicBezTo>
                  <a:pt x="671897" y="750827"/>
                  <a:pt x="732465" y="711893"/>
                  <a:pt x="792407" y="678138"/>
                </a:cubicBezTo>
                <a:cubicBezTo>
                  <a:pt x="852350" y="644383"/>
                  <a:pt x="935298" y="605688"/>
                  <a:pt x="989746" y="579093"/>
                </a:cubicBezTo>
                <a:cubicBezTo>
                  <a:pt x="1044194" y="552498"/>
                  <a:pt x="1080418" y="530420"/>
                  <a:pt x="1119096" y="518568"/>
                </a:cubicBezTo>
                <a:cubicBezTo>
                  <a:pt x="1157774" y="506716"/>
                  <a:pt x="1191336" y="512908"/>
                  <a:pt x="1221812" y="507983"/>
                </a:cubicBezTo>
                <a:cubicBezTo>
                  <a:pt x="1252288" y="503058"/>
                  <a:pt x="1276189" y="493436"/>
                  <a:pt x="1301954" y="489017"/>
                </a:cubicBezTo>
                <a:cubicBezTo>
                  <a:pt x="1327719" y="484598"/>
                  <a:pt x="1351555" y="484461"/>
                  <a:pt x="1376403" y="481471"/>
                </a:cubicBezTo>
                <a:cubicBezTo>
                  <a:pt x="1401251" y="478481"/>
                  <a:pt x="1423813" y="472514"/>
                  <a:pt x="1451045" y="471077"/>
                </a:cubicBezTo>
                <a:cubicBezTo>
                  <a:pt x="1478277" y="469640"/>
                  <a:pt x="1506911" y="474321"/>
                  <a:pt x="1539794" y="472847"/>
                </a:cubicBezTo>
                <a:cubicBezTo>
                  <a:pt x="1572677" y="471373"/>
                  <a:pt x="1629292" y="465408"/>
                  <a:pt x="1648342" y="462233"/>
                </a:cubicBezTo>
                <a:cubicBezTo>
                  <a:pt x="1686442" y="465408"/>
                  <a:pt x="1731982" y="443957"/>
                  <a:pt x="1779025" y="428419"/>
                </a:cubicBezTo>
                <a:cubicBezTo>
                  <a:pt x="1826068" y="412881"/>
                  <a:pt x="1860393" y="390065"/>
                  <a:pt x="1930602" y="369002"/>
                </a:cubicBezTo>
                <a:lnTo>
                  <a:pt x="1995361" y="309745"/>
                </a:lnTo>
                <a:cubicBezTo>
                  <a:pt x="2004886" y="306570"/>
                  <a:pt x="2064997" y="262573"/>
                  <a:pt x="2099410" y="245842"/>
                </a:cubicBezTo>
                <a:cubicBezTo>
                  <a:pt x="2133823" y="229111"/>
                  <a:pt x="2167715" y="215416"/>
                  <a:pt x="2201840" y="209360"/>
                </a:cubicBezTo>
                <a:cubicBezTo>
                  <a:pt x="2235965" y="203304"/>
                  <a:pt x="2257014" y="207797"/>
                  <a:pt x="2304159" y="209504"/>
                </a:cubicBezTo>
                <a:cubicBezTo>
                  <a:pt x="2351304" y="211211"/>
                  <a:pt x="2428375" y="223747"/>
                  <a:pt x="2484712" y="219601"/>
                </a:cubicBezTo>
                <a:cubicBezTo>
                  <a:pt x="2541049" y="215455"/>
                  <a:pt x="2576444" y="198868"/>
                  <a:pt x="2642184" y="184627"/>
                </a:cubicBezTo>
                <a:lnTo>
                  <a:pt x="2755867" y="108577"/>
                </a:lnTo>
                <a:cubicBezTo>
                  <a:pt x="2765392" y="105402"/>
                  <a:pt x="2788897" y="89817"/>
                  <a:pt x="2805411" y="80794"/>
                </a:cubicBezTo>
                <a:cubicBezTo>
                  <a:pt x="2821925" y="71771"/>
                  <a:pt x="2832511" y="62616"/>
                  <a:pt x="2854953" y="54440"/>
                </a:cubicBezTo>
                <a:cubicBezTo>
                  <a:pt x="2877395" y="46264"/>
                  <a:pt x="2896126" y="40522"/>
                  <a:pt x="2940061" y="31737"/>
                </a:cubicBezTo>
                <a:cubicBezTo>
                  <a:pt x="2983996" y="22952"/>
                  <a:pt x="3070726" y="13692"/>
                  <a:pt x="3118566" y="1732"/>
                </a:cubicBezTo>
                <a:cubicBezTo>
                  <a:pt x="3191591" y="4907"/>
                  <a:pt x="3289856" y="-1418"/>
                  <a:pt x="3337641" y="301"/>
                </a:cubicBezTo>
                <a:cubicBezTo>
                  <a:pt x="3385426" y="2020"/>
                  <a:pt x="3380663" y="6068"/>
                  <a:pt x="3405275" y="12048"/>
                </a:cubicBezTo>
                <a:cubicBezTo>
                  <a:pt x="3429887" y="18028"/>
                  <a:pt x="3457547" y="26524"/>
                  <a:pt x="3485312" y="36181"/>
                </a:cubicBezTo>
                <a:cubicBezTo>
                  <a:pt x="3513077" y="45838"/>
                  <a:pt x="3549079" y="54722"/>
                  <a:pt x="3571864" y="69988"/>
                </a:cubicBezTo>
                <a:cubicBezTo>
                  <a:pt x="3599412" y="90017"/>
                  <a:pt x="3638334" y="106871"/>
                  <a:pt x="3668074" y="127138"/>
                </a:cubicBezTo>
                <a:cubicBezTo>
                  <a:pt x="3697814" y="147405"/>
                  <a:pt x="3727759" y="172435"/>
                  <a:pt x="3750303" y="191592"/>
                </a:cubicBezTo>
                <a:cubicBezTo>
                  <a:pt x="3772847" y="210749"/>
                  <a:pt x="3783503" y="223768"/>
                  <a:pt x="3803341" y="242078"/>
                </a:cubicBezTo>
                <a:cubicBezTo>
                  <a:pt x="3823179" y="260388"/>
                  <a:pt x="3846810" y="283141"/>
                  <a:pt x="3869333" y="301450"/>
                </a:cubicBezTo>
                <a:cubicBezTo>
                  <a:pt x="3891856" y="319759"/>
                  <a:pt x="3906362" y="343998"/>
                  <a:pt x="3938478" y="351935"/>
                </a:cubicBezTo>
                <a:lnTo>
                  <a:pt x="4055037" y="400201"/>
                </a:lnTo>
                <a:cubicBezTo>
                  <a:pt x="4064562" y="403376"/>
                  <a:pt x="4117669" y="449500"/>
                  <a:pt x="4157002" y="475458"/>
                </a:cubicBezTo>
                <a:cubicBezTo>
                  <a:pt x="4196335" y="501416"/>
                  <a:pt x="4249168" y="533618"/>
                  <a:pt x="4291036" y="555950"/>
                </a:cubicBezTo>
                <a:cubicBezTo>
                  <a:pt x="4332904" y="578282"/>
                  <a:pt x="4377410" y="600268"/>
                  <a:pt x="4408212" y="609448"/>
                </a:cubicBezTo>
                <a:lnTo>
                  <a:pt x="4510384" y="663889"/>
                </a:lnTo>
                <a:cubicBezTo>
                  <a:pt x="4540433" y="676878"/>
                  <a:pt x="4551295" y="693417"/>
                  <a:pt x="4574525" y="701988"/>
                </a:cubicBezTo>
                <a:lnTo>
                  <a:pt x="4649765" y="715316"/>
                </a:lnTo>
                <a:lnTo>
                  <a:pt x="4678340" y="734366"/>
                </a:lnTo>
                <a:cubicBezTo>
                  <a:pt x="4687865" y="740716"/>
                  <a:pt x="4698820" y="745321"/>
                  <a:pt x="4706915" y="753416"/>
                </a:cubicBezTo>
                <a:cubicBezTo>
                  <a:pt x="4732159" y="778660"/>
                  <a:pt x="4758646" y="812619"/>
                  <a:pt x="4792640" y="829616"/>
                </a:cubicBezTo>
                <a:cubicBezTo>
                  <a:pt x="4801620" y="834106"/>
                  <a:pt x="4812438" y="834265"/>
                  <a:pt x="4821215" y="839141"/>
                </a:cubicBezTo>
                <a:cubicBezTo>
                  <a:pt x="4841229" y="850260"/>
                  <a:pt x="4856645" y="870001"/>
                  <a:pt x="4878365" y="877241"/>
                </a:cubicBezTo>
                <a:cubicBezTo>
                  <a:pt x="4946878" y="900079"/>
                  <a:pt x="4861319" y="872371"/>
                  <a:pt x="4945040" y="896291"/>
                </a:cubicBezTo>
                <a:cubicBezTo>
                  <a:pt x="4954694" y="899049"/>
                  <a:pt x="4963961" y="903058"/>
                  <a:pt x="4973615" y="905816"/>
                </a:cubicBezTo>
                <a:cubicBezTo>
                  <a:pt x="4987857" y="909885"/>
                  <a:pt x="5025065" y="917253"/>
                  <a:pt x="5040290" y="924866"/>
                </a:cubicBezTo>
                <a:cubicBezTo>
                  <a:pt x="5050529" y="929986"/>
                  <a:pt x="5087934" y="991550"/>
                  <a:pt x="5098173" y="996670"/>
                </a:cubicBezTo>
                <a:cubicBezTo>
                  <a:pt x="5107153" y="1001160"/>
                  <a:pt x="5200031" y="1059934"/>
                  <a:pt x="5208808" y="1064810"/>
                </a:cubicBezTo>
                <a:cubicBezTo>
                  <a:pt x="5228822" y="1075929"/>
                  <a:pt x="5306996" y="1160363"/>
                  <a:pt x="5326046" y="1173063"/>
                </a:cubicBezTo>
                <a:cubicBezTo>
                  <a:pt x="5335571" y="1179413"/>
                  <a:pt x="5352859" y="1279128"/>
                  <a:pt x="5363719" y="1282748"/>
                </a:cubicBezTo>
                <a:lnTo>
                  <a:pt x="4823659" y="1498772"/>
                </a:lnTo>
                <a:lnTo>
                  <a:pt x="575187" y="1498772"/>
                </a:lnTo>
                <a:close/>
              </a:path>
            </a:pathLst>
          </a:custGeom>
          <a:gradFill flip="none" rotWithShape="1">
            <a:gsLst>
              <a:gs pos="0">
                <a:srgbClr val="D6B19C">
                  <a:alpha val="0"/>
                </a:srgbClr>
              </a:gs>
              <a:gs pos="40000">
                <a:srgbClr val="D49E6C">
                  <a:alpha val="20000"/>
                </a:srgbClr>
              </a:gs>
              <a:gs pos="70000">
                <a:srgbClr val="A65528">
                  <a:alpha val="40000"/>
                </a:srgbClr>
              </a:gs>
              <a:gs pos="100000">
                <a:srgbClr val="663012">
                  <a:alpha val="7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644989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/>
          </p:cNvSpPr>
          <p:nvPr/>
        </p:nvSpPr>
        <p:spPr bwMode="auto">
          <a:xfrm rot="16200000" flipV="1">
            <a:off x="1827214" y="649625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78" name="Straight Connector 77"/>
          <p:cNvCxnSpPr>
            <a:cxnSpLocks/>
            <a:endCxn id="413701" idx="2"/>
          </p:cNvCxnSpPr>
          <p:nvPr/>
        </p:nvCxnSpPr>
        <p:spPr>
          <a:xfrm flipH="1">
            <a:off x="4570414" y="2154126"/>
            <a:ext cx="852015" cy="6699739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  <a:endCxn id="413701" idx="2"/>
          </p:cNvCxnSpPr>
          <p:nvPr/>
        </p:nvCxnSpPr>
        <p:spPr>
          <a:xfrm>
            <a:off x="2276805" y="3000759"/>
            <a:ext cx="2293609" cy="5853106"/>
          </a:xfrm>
          <a:prstGeom prst="line">
            <a:avLst/>
          </a:prstGeom>
          <a:ln w="25400"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725" name="Text Box 29"/>
          <p:cNvSpPr txBox="1">
            <a:spLocks noChangeArrowheads="1"/>
          </p:cNvSpPr>
          <p:nvPr/>
        </p:nvSpPr>
        <p:spPr bwMode="auto">
          <a:xfrm>
            <a:off x="1930411" y="1532718"/>
            <a:ext cx="1600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axis</a:t>
            </a: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877638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Changing projection axis to reduce distortion variation</a:t>
            </a:r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DB9B3741-DF33-48D9-B3A5-DD0F13C760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9513" y="1627997"/>
            <a:ext cx="7195977" cy="188746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63E3B856-8109-414A-BC30-9F419DD98015}"/>
              </a:ext>
            </a:extLst>
          </p:cNvPr>
          <p:cNvSpPr txBox="1">
            <a:spLocks noChangeArrowheads="1"/>
          </p:cNvSpPr>
          <p:nvPr/>
        </p:nvSpPr>
        <p:spPr bwMode="auto">
          <a:xfrm rot="20719392">
            <a:off x="72970" y="2770139"/>
            <a:ext cx="3107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Non-intersecting 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892498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567366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CFEA59-2A30-4A38-8A59-95C9CA349EA9}"/>
              </a:ext>
            </a:extLst>
          </p:cNvPr>
          <p:cNvSpPr>
            <a:spLocks noChangeAspect="1"/>
          </p:cNvSpPr>
          <p:nvPr/>
        </p:nvSpPr>
        <p:spPr>
          <a:xfrm>
            <a:off x="5189128" y="2115204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9FC12D-841F-42EB-AB85-0F3B4C2F44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6740" y="2075732"/>
            <a:ext cx="1785260" cy="6801906"/>
          </a:xfrm>
          <a:prstGeom prst="line">
            <a:avLst/>
          </a:prstGeom>
          <a:noFill/>
          <a:ln w="31750">
            <a:solidFill>
              <a:srgbClr val="000000"/>
            </a:solidFill>
            <a:prstDash val="lgDashDot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A6513C-2BA3-4312-B246-73653F71A496}"/>
              </a:ext>
            </a:extLst>
          </p:cNvPr>
          <p:cNvSpPr>
            <a:spLocks noChangeAspect="1"/>
          </p:cNvSpPr>
          <p:nvPr/>
        </p:nvSpPr>
        <p:spPr>
          <a:xfrm>
            <a:off x="4582723" y="2277652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693D70-DDFA-4481-A5E3-53FAA0A247EE}"/>
              </a:ext>
            </a:extLst>
          </p:cNvPr>
          <p:cNvSpPr>
            <a:spLocks noChangeAspect="1"/>
          </p:cNvSpPr>
          <p:nvPr/>
        </p:nvSpPr>
        <p:spPr>
          <a:xfrm>
            <a:off x="4189921" y="2375286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2D9EE1-EA78-403D-8431-0037ED43972E}"/>
              </a:ext>
            </a:extLst>
          </p:cNvPr>
          <p:cNvSpPr>
            <a:spLocks noChangeAspect="1"/>
          </p:cNvSpPr>
          <p:nvPr/>
        </p:nvSpPr>
        <p:spPr>
          <a:xfrm>
            <a:off x="3662333" y="251247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538F02-1642-4367-8EFF-CF76FCAE92F7}"/>
              </a:ext>
            </a:extLst>
          </p:cNvPr>
          <p:cNvSpPr>
            <a:spLocks noChangeAspect="1"/>
          </p:cNvSpPr>
          <p:nvPr/>
        </p:nvSpPr>
        <p:spPr>
          <a:xfrm>
            <a:off x="3074661" y="2673050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478E772-CC26-4349-A45C-7523FC9800F9}"/>
              </a:ext>
            </a:extLst>
          </p:cNvPr>
          <p:cNvSpPr>
            <a:spLocks noChangeAspect="1"/>
          </p:cNvSpPr>
          <p:nvPr/>
        </p:nvSpPr>
        <p:spPr>
          <a:xfrm>
            <a:off x="2326768" y="2863599"/>
            <a:ext cx="137160" cy="13716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389B2D5D-D597-4800-ACFF-D9DA48FA7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901" y="2581050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E7B05B9B-AA7D-44B2-937D-3254F7506B26}"/>
              </a:ext>
            </a:extLst>
          </p:cNvPr>
          <p:cNvSpPr/>
          <p:nvPr/>
        </p:nvSpPr>
        <p:spPr>
          <a:xfrm rot="11228406">
            <a:off x="5402962" y="2160444"/>
            <a:ext cx="182880" cy="1302052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AC61DD79-0504-4C45-9594-FD65A541F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269" y="3276678"/>
            <a:ext cx="520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BCC915FF-F100-4FF7-9164-FC473E710C7D}"/>
              </a:ext>
            </a:extLst>
          </p:cNvPr>
          <p:cNvSpPr/>
          <p:nvPr/>
        </p:nvSpPr>
        <p:spPr>
          <a:xfrm rot="20315972">
            <a:off x="2192220" y="3012824"/>
            <a:ext cx="182880" cy="840010"/>
          </a:xfrm>
          <a:prstGeom prst="leftBrace">
            <a:avLst/>
          </a:prstGeom>
          <a:ln w="19050">
            <a:solidFill>
              <a:schemeClr val="accent4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Line 17">
            <a:extLst>
              <a:ext uri="{FF2B5EF4-FFF2-40B4-BE49-F238E27FC236}">
                <a16:creationId xmlns:a16="http://schemas.microsoft.com/office/drawing/2014/main" id="{DE38CFA6-3C86-446F-94AA-C61327E53F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43961" y="1741435"/>
            <a:ext cx="311984" cy="633646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3A299BA2-74FD-4C18-A1DE-F28481C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451" y="1333701"/>
            <a:ext cx="207097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Grid distance = ground distance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at many points</a:t>
            </a:r>
          </a:p>
        </p:txBody>
      </p:sp>
      <p:sp>
        <p:nvSpPr>
          <p:cNvPr id="61" name="Text Box 12">
            <a:extLst>
              <a:ext uri="{FF2B5EF4-FFF2-40B4-BE49-F238E27FC236}">
                <a16:creationId xmlns:a16="http://schemas.microsoft.com/office/drawing/2014/main" id="{E8B50B66-911E-40C7-A8B4-DAE306DD0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1755" y="3770353"/>
            <a:ext cx="4169821" cy="170816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Only way to reduce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variation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 in distortion is to change projection axis location.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IMPORTANT:  For large areas, there is no single defining ellipsoid height,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, for scaling the projection.</a:t>
            </a:r>
          </a:p>
        </p:txBody>
      </p:sp>
      <p:sp>
        <p:nvSpPr>
          <p:cNvPr id="62" name="Text Box 12">
            <a:extLst>
              <a:ext uri="{FF2B5EF4-FFF2-40B4-BE49-F238E27FC236}">
                <a16:creationId xmlns:a16="http://schemas.microsoft.com/office/drawing/2014/main" id="{121B9F3B-F585-469D-91CA-FCE612F3B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698" y="2037020"/>
            <a:ext cx="218626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Ellipsoid height of surface not constant: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≠ h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>
            <a:extLst>
              <a:ext uri="{FF2B5EF4-FFF2-40B4-BE49-F238E27FC236}">
                <a16:creationId xmlns:a16="http://schemas.microsoft.com/office/drawing/2014/main" id="{DDDB9465-3FE0-4A78-8BB7-EB21BEE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307" y="1171384"/>
            <a:ext cx="159067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Topographic surface</a:t>
            </a:r>
          </a:p>
        </p:txBody>
      </p:sp>
    </p:spTree>
    <p:extLst>
      <p:ext uri="{BB962C8B-B14F-4D97-AF65-F5344CB8AC3E}">
        <p14:creationId xmlns:p14="http://schemas.microsoft.com/office/powerpoint/2010/main" val="34136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2" grpId="0"/>
      <p:bldP spid="48" grpId="0" animBg="1"/>
      <p:bldP spid="49" grpId="0"/>
      <p:bldP spid="57" grpId="0" animBg="1"/>
      <p:bldP spid="60" grpId="0"/>
      <p:bldP spid="61" grpId="0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0" y="188266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It’s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easy! 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Just click this button!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0" y="2565400"/>
            <a:ext cx="4722813" cy="2497138"/>
            <a:chOff x="1211" y="1531"/>
            <a:chExt cx="2975" cy="1573"/>
          </a:xfrm>
        </p:grpSpPr>
        <p:sp>
          <p:nvSpPr>
            <p:cNvPr id="273413" name="Rectangle 5"/>
            <p:cNvSpPr>
              <a:spLocks noChangeArrowheads="1"/>
            </p:cNvSpPr>
            <p:nvPr/>
          </p:nvSpPr>
          <p:spPr bwMode="auto">
            <a:xfrm>
              <a:off x="1211" y="1531"/>
              <a:ext cx="2975" cy="1573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r"/>
            </a:scene3d>
            <a:sp3d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414" name="Text Box 6"/>
            <p:cNvSpPr txBox="1">
              <a:spLocks noChangeArrowheads="1"/>
            </p:cNvSpPr>
            <p:nvPr/>
          </p:nvSpPr>
          <p:spPr bwMode="auto">
            <a:xfrm>
              <a:off x="1235" y="1870"/>
              <a:ext cx="2927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Projected</a:t>
              </a:r>
              <a:b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</a:b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Coordinates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135187" y="2720961"/>
            <a:ext cx="4722813" cy="2497138"/>
            <a:chOff x="1211" y="1531"/>
            <a:chExt cx="2975" cy="1573"/>
          </a:xfrm>
        </p:grpSpPr>
        <p:sp>
          <p:nvSpPr>
            <p:cNvPr id="273416" name="Rectangle 8"/>
            <p:cNvSpPr>
              <a:spLocks noChangeArrowheads="1"/>
            </p:cNvSpPr>
            <p:nvPr/>
          </p:nvSpPr>
          <p:spPr bwMode="auto">
            <a:xfrm>
              <a:off x="1211" y="1531"/>
              <a:ext cx="2975" cy="1573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r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C0C0C0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417" name="Text Box 9"/>
            <p:cNvSpPr txBox="1">
              <a:spLocks noChangeArrowheads="1"/>
            </p:cNvSpPr>
            <p:nvPr/>
          </p:nvSpPr>
          <p:spPr bwMode="auto">
            <a:xfrm>
              <a:off x="1235" y="1870"/>
              <a:ext cx="2927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Projected</a:t>
              </a:r>
              <a:b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</a:b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pitchFamily="34" charset="0"/>
                </a:rPr>
                <a:t>Coordinates</a:t>
              </a:r>
            </a:p>
          </p:txBody>
        </p:sp>
      </p:grpSp>
      <p:sp>
        <p:nvSpPr>
          <p:cNvPr id="273418" name="Line 10"/>
          <p:cNvSpPr>
            <a:spLocks noChangeShapeType="1"/>
          </p:cNvSpPr>
          <p:nvPr/>
        </p:nvSpPr>
        <p:spPr bwMode="auto">
          <a:xfrm flipH="1" flipV="1">
            <a:off x="6335713" y="6858000"/>
            <a:ext cx="900112" cy="1836738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 type="stealth" w="lg" len="lg"/>
          </a:ln>
          <a:effectLst>
            <a:outerShdw blurRad="50800" dist="101600" dir="2700000" algn="tl" rotWithShape="0">
              <a:prstClr val="black">
                <a:alpha val="5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990C27-A7FC-432C-8DB0-1FB5C44A2047}"/>
              </a:ext>
            </a:extLst>
          </p:cNvPr>
          <p:cNvSpPr txBox="1">
            <a:spLocks/>
          </p:cNvSpPr>
          <p:nvPr/>
        </p:nvSpPr>
        <p:spPr bwMode="auto">
          <a:xfrm>
            <a:off x="-1" y="329414"/>
            <a:ext cx="4572001" cy="15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/>
              <a:t>Latitude</a:t>
            </a:r>
          </a:p>
          <a:p>
            <a:r>
              <a:rPr lang="en-US" b="1" dirty="0"/>
              <a:t>Longitude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F0D037-771F-47BF-A7CB-A39A86AFA5E5}"/>
              </a:ext>
            </a:extLst>
          </p:cNvPr>
          <p:cNvSpPr txBox="1">
            <a:spLocks/>
          </p:cNvSpPr>
          <p:nvPr/>
        </p:nvSpPr>
        <p:spPr bwMode="auto">
          <a:xfrm>
            <a:off x="4572000" y="329414"/>
            <a:ext cx="4572000" cy="155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/>
              <a:t>Northing (</a:t>
            </a:r>
            <a:r>
              <a:rPr lang="en-US" b="1" i="1" dirty="0"/>
              <a:t>y</a:t>
            </a:r>
            <a:r>
              <a:rPr lang="en-US" b="1" dirty="0"/>
              <a:t>)</a:t>
            </a:r>
          </a:p>
          <a:p>
            <a:r>
              <a:rPr lang="en-US" b="1" dirty="0"/>
              <a:t>Easting (</a:t>
            </a:r>
            <a:r>
              <a:rPr lang="en-US" b="1" i="1" dirty="0"/>
              <a:t>x</a:t>
            </a:r>
            <a:r>
              <a:rPr lang="en-US" b="1" dirty="0"/>
              <a:t>)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B4EC461-4478-4E5A-82F5-4968C31C89BD}"/>
              </a:ext>
            </a:extLst>
          </p:cNvPr>
          <p:cNvSpPr/>
          <p:nvPr/>
        </p:nvSpPr>
        <p:spPr>
          <a:xfrm>
            <a:off x="3872766" y="839676"/>
            <a:ext cx="1250830" cy="5635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-0.22621 -0.381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0" y="-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21 -0.38172 L -0.1868 0.082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73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2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/>
      <p:bldP spid="273418" grpId="0" animBg="1"/>
      <p:bldP spid="2734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296B85-87EA-47E3-9376-41694CDF3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FC353-CC67-4BC8-A565-8F6EA7270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656A5-2ACC-4632-B315-13C7754B8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D7A7A-CAB0-4034-9C59-EDC01B0100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63486-DF58-4B62-92B4-0D499012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847"/>
          </a:xfrm>
          <a:solidFill>
            <a:schemeClr val="bg1"/>
          </a:solidFill>
        </p:spPr>
        <p:txBody>
          <a:bodyPr/>
          <a:lstStyle/>
          <a:p>
            <a:r>
              <a:rPr lang="en-US" sz="3200" b="1" i="1" dirty="0"/>
              <a:t>Default SPCS2022 would look a lot like SPCS 83…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BC2E8-26B3-45FE-8953-6F2ECC771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47"/>
            <a:ext cx="9144000" cy="62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What changes for default designs?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8422850" cy="4222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Most zones will keep same extents and projection type</a:t>
            </a:r>
          </a:p>
          <a:p>
            <a:pPr>
              <a:lnSpc>
                <a:spcPct val="110000"/>
              </a:lnSpc>
            </a:pPr>
            <a:r>
              <a:rPr lang="en-US" dirty="0"/>
              <a:t>Possible changes in projection types and zone extents </a:t>
            </a:r>
            <a:endParaRPr lang="en-US" i="1" dirty="0"/>
          </a:p>
          <a:p>
            <a:pPr lvl="1">
              <a:lnSpc>
                <a:spcPct val="110000"/>
              </a:lnSpc>
            </a:pPr>
            <a:r>
              <a:rPr lang="en-US" dirty="0"/>
              <a:t>1 or 2 OM zones for FL peninsula (currently 2 TM zones)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1 OM zone for Hawaii (replaces 5 TM zones)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Include Guam and CNMI in 1 TM zone (currently only Guam)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Define LCC zone for American Samoa (no SPCS 83 zone)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Redefine AK zones to better correspond to land use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Add zone for Washington D.C.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8A6460-F923-4D76-9029-F7236645AFC0}"/>
              </a:ext>
            </a:extLst>
          </p:cNvPr>
          <p:cNvSpPr/>
          <p:nvPr/>
        </p:nvSpPr>
        <p:spPr>
          <a:xfrm>
            <a:off x="874403" y="2582515"/>
            <a:ext cx="8074863" cy="9088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08618-9D27-45AE-9CBC-876C55515841}"/>
              </a:ext>
            </a:extLst>
          </p:cNvPr>
          <p:cNvSpPr txBox="1"/>
          <p:nvPr/>
        </p:nvSpPr>
        <p:spPr>
          <a:xfrm>
            <a:off x="452581" y="5589603"/>
            <a:ext cx="8496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Examples follow of zones where </a:t>
            </a:r>
            <a:r>
              <a:rPr lang="en-US" sz="24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proposed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projection type and/or extents change.</a:t>
            </a:r>
          </a:p>
        </p:txBody>
      </p:sp>
    </p:spTree>
    <p:extLst>
      <p:ext uri="{BB962C8B-B14F-4D97-AF65-F5344CB8AC3E}">
        <p14:creationId xmlns:p14="http://schemas.microsoft.com/office/powerpoint/2010/main" val="25068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F989B-ABC4-4AAE-BB0B-BD42DA2ED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66743-6D91-4424-8523-77D360F96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91851F-55A3-421B-B84B-1F7D31F2B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DDA5A-8F2B-4583-8A70-C841BF0FD9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062A001-1E94-4AC5-AAD0-D13780CDDBEC}"/>
              </a:ext>
            </a:extLst>
          </p:cNvPr>
          <p:cNvSpPr txBox="1"/>
          <p:nvPr/>
        </p:nvSpPr>
        <p:spPr>
          <a:xfrm>
            <a:off x="0" y="2718773"/>
            <a:ext cx="9144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Questions?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B74270-3540-4565-8440-B51E1D9FC80C}"/>
              </a:ext>
            </a:extLst>
          </p:cNvPr>
          <p:cNvSpPr txBox="1"/>
          <p:nvPr/>
        </p:nvSpPr>
        <p:spPr>
          <a:xfrm>
            <a:off x="-1" y="921603"/>
            <a:ext cx="9143999" cy="10156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small" spc="500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	End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80CB1-41B8-4250-BD03-025EB4F04B8D}"/>
              </a:ext>
            </a:extLst>
          </p:cNvPr>
          <p:cNvSpPr txBox="1"/>
          <p:nvPr/>
        </p:nvSpPr>
        <p:spPr>
          <a:xfrm>
            <a:off x="-2" y="5013067"/>
            <a:ext cx="914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spc="300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APPLAUSE</a:t>
            </a:r>
          </a:p>
        </p:txBody>
      </p:sp>
    </p:spTree>
    <p:extLst>
      <p:ext uri="{BB962C8B-B14F-4D97-AF65-F5344CB8AC3E}">
        <p14:creationId xmlns:p14="http://schemas.microsoft.com/office/powerpoint/2010/main" val="300447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2790921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3FB6D7E1-FAA5-4669-A6FF-18C88E4F0D23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36077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Statewide and “layered” zones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91236" cy="477232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b="1" i="1" dirty="0">
                <a:solidFill>
                  <a:srgbClr val="C00000"/>
                </a:solidFill>
              </a:rPr>
              <a:t>Policy§III.A.2.</a:t>
            </a: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Limitations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Max of </a:t>
            </a:r>
            <a:r>
              <a:rPr lang="en-US" b="1" i="1" dirty="0"/>
              <a:t>TWO</a:t>
            </a:r>
            <a:r>
              <a:rPr lang="en-US" dirty="0"/>
              <a:t> layers:  Statewide and sub-zones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If two layers, one </a:t>
            </a:r>
            <a:r>
              <a:rPr lang="en-US" b="1" i="1" dirty="0"/>
              <a:t>MUST</a:t>
            </a:r>
            <a:r>
              <a:rPr lang="en-US" dirty="0"/>
              <a:t> be statewide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Minimum subzone dimension &gt; 50 km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States often want statewide </a:t>
            </a:r>
            <a:r>
              <a:rPr lang="en-US" b="1" i="1" dirty="0"/>
              <a:t>and</a:t>
            </a:r>
            <a:r>
              <a:rPr lang="en-US" dirty="0"/>
              <a:t> small zones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Statewide:  </a:t>
            </a:r>
            <a:r>
              <a:rPr lang="en-US" dirty="0"/>
              <a:t>Single geometry required for state GIS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i="1" dirty="0"/>
              <a:t>Sub-zones:</a:t>
            </a:r>
            <a:r>
              <a:rPr lang="en-US" dirty="0"/>
              <a:t>  Lower distortion for surveying/engineering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Accommodates state needs, but with restrictions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Prevent poor design choices for statewide zones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One already exists in SPCS 83…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9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15F51-28BB-4851-9A2F-479D2B61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86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N and S zones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</p:spTree>
    <p:extLst>
      <p:ext uri="{BB962C8B-B14F-4D97-AF65-F5344CB8AC3E}">
        <p14:creationId xmlns:p14="http://schemas.microsoft.com/office/powerpoint/2010/main" val="19593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Kentucky layered zones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DC670-A4A8-48A0-A88D-5AAE295E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B8F7D9-DE31-4384-A0FF-7A072FD08E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94344" y="4850628"/>
          <a:ext cx="5529156" cy="1869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97">
                  <a:extLst>
                    <a:ext uri="{9D8B030D-6E8A-4147-A177-3AD203B41FA5}">
                      <a16:colId xmlns:a16="http://schemas.microsoft.com/office/drawing/2014/main" val="856313700"/>
                    </a:ext>
                  </a:extLst>
                </a:gridCol>
                <a:gridCol w="642077">
                  <a:extLst>
                    <a:ext uri="{9D8B030D-6E8A-4147-A177-3AD203B41FA5}">
                      <a16:colId xmlns:a16="http://schemas.microsoft.com/office/drawing/2014/main" val="853432024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1183458979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2682007620"/>
                    </a:ext>
                  </a:extLst>
                </a:gridCol>
                <a:gridCol w="1446394">
                  <a:extLst>
                    <a:ext uri="{9D8B030D-6E8A-4147-A177-3AD203B41FA5}">
                      <a16:colId xmlns:a16="http://schemas.microsoft.com/office/drawing/2014/main" val="4287593878"/>
                    </a:ext>
                  </a:extLst>
                </a:gridCol>
              </a:tblGrid>
              <a:tr h="253557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North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South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Statewide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5553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N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37°56’N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38°40’N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477015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S parallel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37°58’N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36°44’N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37°05’N</a:t>
                      </a:r>
                      <a:endParaRPr lang="en-US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096949"/>
                  </a:ext>
                </a:extLst>
              </a:tr>
              <a:tr h="24730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Distortion (ppm)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529130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-211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-166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022222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+181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88666"/>
                  </a:ext>
                </a:extLst>
              </a:tr>
              <a:tr h="247301">
                <a:tc gridSpan="2"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</a:pPr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Mean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-56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-67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b="1" dirty="0"/>
                        <a:t>-58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73505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412315-DE61-4B7D-8C57-5A2900347BB0}"/>
              </a:ext>
            </a:extLst>
          </p:cNvPr>
          <p:cNvSpPr txBox="1"/>
          <p:nvPr/>
        </p:nvSpPr>
        <p:spPr>
          <a:xfrm>
            <a:off x="209668" y="200432"/>
            <a:ext cx="2431935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“Layered” zones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SPCS 83 Kentucky  statewide zone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(Lambert Conformal Conic)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72BDF-C7BF-485D-9E88-F96B738498E1}"/>
              </a:ext>
            </a:extLst>
          </p:cNvPr>
          <p:cNvSpPr/>
          <p:nvPr/>
        </p:nvSpPr>
        <p:spPr>
          <a:xfrm>
            <a:off x="7463742" y="4765964"/>
            <a:ext cx="1254373" cy="19495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CBE6BD-0D42-46F3-B96E-A81138249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267D90-1C0A-48D5-8153-4F8412C6F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393589" y="3205371"/>
            <a:ext cx="8229600" cy="11757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D60612A-B4E7-45F4-AC80-F6565141F797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31839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Linear distortion design criteria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88867" cy="44074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 §4.b.i-ii and§5.c.i.</a:t>
            </a:r>
            <a:endParaRPr lang="en-US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NGS design of zones requested by stakeholders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Limited to zones with 50-400 ppm distortion criterion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50 ppm </a:t>
            </a:r>
            <a:r>
              <a:rPr lang="en-US" dirty="0">
                <a:sym typeface="Wingdings" panose="05000000000000000000" pitchFamily="2" charset="2"/>
              </a:rPr>
              <a:t>= 5 cm/km = 0.3 ft/mi = 1:20,000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b="1" dirty="0"/>
              <a:t>400 ppm </a:t>
            </a:r>
            <a:r>
              <a:rPr lang="en-US" dirty="0">
                <a:sym typeface="Wingdings" panose="05000000000000000000" pitchFamily="2" charset="2"/>
              </a:rPr>
              <a:t>= 40 cm/km = 2.1 ft/mi = 1:2,500</a:t>
            </a:r>
            <a:endParaRPr lang="en-US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Design criterion &lt; 50 ppm (i.e., </a:t>
            </a:r>
            <a:r>
              <a:rPr lang="en-US" b="1" i="1" dirty="0"/>
              <a:t>“low distortion”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Low distortion projections (LDPs)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Must be designed by others (not by NGS)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Proposed and final design reviewed by 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2C513-12C3-411A-A9D4-8F37B898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Minimum LDP distortion &amp; zone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47FD5-3599-4890-9EF6-9AD079F94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Procedures§5.c.ii</a:t>
            </a:r>
            <a:endParaRPr lang="en-US" dirty="0">
              <a:solidFill>
                <a:srgbClr val="C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/>
              <a:t>Create largest zone that meets distortion criterion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To avoid creating excessive number very small zones</a:t>
            </a:r>
          </a:p>
          <a:p>
            <a:pPr>
              <a:spcBef>
                <a:spcPts val="1200"/>
              </a:spcBef>
            </a:pPr>
            <a:r>
              <a:rPr lang="en-US" dirty="0"/>
              <a:t>Minimum distortion design criterion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 </a:t>
            </a:r>
            <a:r>
              <a:rPr lang="en-US" b="1" dirty="0"/>
              <a:t>20 ppm </a:t>
            </a:r>
            <a:r>
              <a:rPr lang="en-US" dirty="0"/>
              <a:t>= 2 cm/km = 0.1 ft/mi = 1:50,000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Nominal zone width of 114 km (71 miles)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Nominal height change of 255 m (836 ft)</a:t>
            </a:r>
          </a:p>
          <a:p>
            <a:pPr>
              <a:spcBef>
                <a:spcPts val="1200"/>
              </a:spcBef>
            </a:pPr>
            <a:r>
              <a:rPr lang="en-US" dirty="0"/>
              <a:t>Minimum allowable zone width </a:t>
            </a:r>
            <a:r>
              <a:rPr lang="en-US" b="1" dirty="0"/>
              <a:t>50 km </a:t>
            </a:r>
            <a:r>
              <a:rPr lang="en-US" dirty="0"/>
              <a:t>(31 miles)</a:t>
            </a:r>
          </a:p>
          <a:p>
            <a:pPr lvl="1">
              <a:spcBef>
                <a:spcPts val="1200"/>
              </a:spcBef>
            </a:pPr>
            <a:r>
              <a:rPr lang="en-US" u="sng" dirty="0"/>
              <a:t>Exception</a:t>
            </a:r>
            <a:r>
              <a:rPr lang="en-US" dirty="0"/>
              <a:t>:  if height change in zone &gt; 250 m (820 ft)</a:t>
            </a:r>
          </a:p>
          <a:p>
            <a:pPr lvl="1">
              <a:spcBef>
                <a:spcPts val="1200"/>
              </a:spcBef>
            </a:pPr>
            <a:r>
              <a:rPr lang="en-US" u="sng" dirty="0"/>
              <a:t>Note</a:t>
            </a:r>
            <a:r>
              <a:rPr lang="en-US" dirty="0"/>
              <a:t>:  50 km corresponds to </a:t>
            </a:r>
            <a:r>
              <a:rPr lang="en-US" dirty="0" err="1"/>
              <a:t>approx</a:t>
            </a:r>
            <a:r>
              <a:rPr lang="en-US" dirty="0"/>
              <a:t> ±5 ppm distortion</a:t>
            </a:r>
          </a:p>
        </p:txBody>
      </p:sp>
    </p:spTree>
    <p:extLst>
      <p:ext uri="{BB962C8B-B14F-4D97-AF65-F5344CB8AC3E}">
        <p14:creationId xmlns:p14="http://schemas.microsoft.com/office/powerpoint/2010/main" val="20233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11">
            <a:extLst>
              <a:ext uri="{FF2B5EF4-FFF2-40B4-BE49-F238E27FC236}">
                <a16:creationId xmlns:a16="http://schemas.microsoft.com/office/drawing/2014/main" id="{EC4B0ACD-B54A-4146-AB47-4B14072E3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653" y="2027404"/>
            <a:ext cx="399592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±100 ppm (±0.5 ft/mile)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255 km (158 miles)</a:t>
            </a:r>
          </a:p>
        </p:txBody>
      </p:sp>
      <p:sp>
        <p:nvSpPr>
          <p:cNvPr id="37" name="Arc 5"/>
          <p:cNvSpPr>
            <a:spLocks/>
          </p:cNvSpPr>
          <p:nvPr/>
        </p:nvSpPr>
        <p:spPr bwMode="auto">
          <a:xfrm rot="16200000" flipV="1">
            <a:off x="1828800" y="143285"/>
            <a:ext cx="5486400" cy="109728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 noChangeAspect="1"/>
          </p:cNvSpPr>
          <p:nvPr/>
        </p:nvSpPr>
        <p:spPr bwMode="auto">
          <a:xfrm rot="16200000" flipV="1">
            <a:off x="1827214" y="147921"/>
            <a:ext cx="5486400" cy="10969626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914399" y="8375934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Zone widths for distortion due to curvature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0" y="4390794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51620" y="4065662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Line 7">
            <a:extLst>
              <a:ext uri="{FF2B5EF4-FFF2-40B4-BE49-F238E27FC236}">
                <a16:creationId xmlns:a16="http://schemas.microsoft.com/office/drawing/2014/main" id="{4E4CFD77-6708-45B3-93FE-57980212F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3576919"/>
            <a:ext cx="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Line 8">
            <a:extLst>
              <a:ext uri="{FF2B5EF4-FFF2-40B4-BE49-F238E27FC236}">
                <a16:creationId xmlns:a16="http://schemas.microsoft.com/office/drawing/2014/main" id="{EAC7AEFC-0BB7-4F50-A1F8-27D05D61D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9640" y="3575333"/>
            <a:ext cx="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Line 9">
            <a:extLst>
              <a:ext uri="{FF2B5EF4-FFF2-40B4-BE49-F238E27FC236}">
                <a16:creationId xmlns:a16="http://schemas.microsoft.com/office/drawing/2014/main" id="{96700DE1-7804-49BD-986C-B6C4F82BF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5571425"/>
            <a:ext cx="795528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1">
            <a:extLst>
              <a:ext uri="{FF2B5EF4-FFF2-40B4-BE49-F238E27FC236}">
                <a16:creationId xmlns:a16="http://schemas.microsoft.com/office/drawing/2014/main" id="{A97053E1-617B-480E-80E3-E1025D68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" y="5184588"/>
            <a:ext cx="795528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±400 ppm (±2.1 ft/mile)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508 km (316 miles)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B6471ABA-6F8A-4FC3-B9C2-9F8EB5A97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654" y="2419819"/>
            <a:ext cx="3995928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Line 7">
            <a:extLst>
              <a:ext uri="{FF2B5EF4-FFF2-40B4-BE49-F238E27FC236}">
                <a16:creationId xmlns:a16="http://schemas.microsoft.com/office/drawing/2014/main" id="{A703A7ED-DACB-48A8-AE4E-9BF0C35B5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654" y="2020835"/>
            <a:ext cx="3174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0F1BFA05-338C-49BB-9631-BA9B521F5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590573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Line 7">
            <a:extLst>
              <a:ext uri="{FF2B5EF4-FFF2-40B4-BE49-F238E27FC236}">
                <a16:creationId xmlns:a16="http://schemas.microsoft.com/office/drawing/2014/main" id="{6D4FD7E6-058F-40F3-89D9-F09D92077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74821" y="2020835"/>
            <a:ext cx="3174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Line 6">
            <a:extLst>
              <a:ext uri="{FF2B5EF4-FFF2-40B4-BE49-F238E27FC236}">
                <a16:creationId xmlns:a16="http://schemas.microsoft.com/office/drawing/2014/main" id="{B9D8A7A8-B774-48B7-9785-3F2595ABCD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063244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1973F93-25CA-4F0E-A709-7A2FA0DF5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7" y="3253365"/>
            <a:ext cx="23333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</a:t>
            </a:r>
          </a:p>
        </p:txBody>
      </p:sp>
      <p:sp>
        <p:nvSpPr>
          <p:cNvPr id="50" name="Text Box 12">
            <a:extLst>
              <a:ext uri="{FF2B5EF4-FFF2-40B4-BE49-F238E27FC236}">
                <a16:creationId xmlns:a16="http://schemas.microsoft.com/office/drawing/2014/main" id="{BAF036A6-CECF-4C60-BEDA-6F1E33916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99" y="2724690"/>
            <a:ext cx="23333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 surface</a:t>
            </a:r>
          </a:p>
        </p:txBody>
      </p:sp>
      <p:sp>
        <p:nvSpPr>
          <p:cNvPr id="51" name="Text Box 12">
            <a:extLst>
              <a:ext uri="{FF2B5EF4-FFF2-40B4-BE49-F238E27FC236}">
                <a16:creationId xmlns:a16="http://schemas.microsoft.com/office/drawing/2014/main" id="{D2014176-A12A-4009-B652-C3AA982DF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971" y="4480560"/>
            <a:ext cx="2989290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Max SPCS2022 distortion; also UTM zone width</a:t>
            </a:r>
          </a:p>
        </p:txBody>
      </p:sp>
      <p:sp>
        <p:nvSpPr>
          <p:cNvPr id="52" name="Text Box 12">
            <a:extLst>
              <a:ext uri="{FF2B5EF4-FFF2-40B4-BE49-F238E27FC236}">
                <a16:creationId xmlns:a16="http://schemas.microsoft.com/office/drawing/2014/main" id="{D13CC2F0-7A4A-41EE-B772-6148A52AA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185" y="1371600"/>
            <a:ext cx="2886863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Nominal SPCS 83 and 27 zone width </a:t>
            </a:r>
          </a:p>
        </p:txBody>
      </p:sp>
    </p:spTree>
    <p:extLst>
      <p:ext uri="{BB962C8B-B14F-4D97-AF65-F5344CB8AC3E}">
        <p14:creationId xmlns:p14="http://schemas.microsoft.com/office/powerpoint/2010/main" val="14302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7" grpId="0" animBg="1"/>
      <p:bldP spid="59" grpId="0" animBg="1"/>
      <p:bldP spid="60" grpId="0" animBg="1"/>
      <p:bldP spid="61" grpId="0"/>
      <p:bldP spid="43" grpId="0" animBg="1"/>
      <p:bldP spid="45" grpId="0" animBg="1"/>
      <p:bldP spid="83" grpId="0" animBg="1"/>
      <p:bldP spid="47" grpId="0" animBg="1"/>
      <p:bldP spid="42" grpId="0" animBg="1"/>
      <p:bldP spid="49" grpId="0"/>
      <p:bldP spid="50" grpId="0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 New State Plane Coordinate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2237907"/>
          </a:xfrm>
        </p:spPr>
        <p:txBody>
          <a:bodyPr>
            <a:normAutofit fontScale="925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State Plane Coordinate System of 2022 (SPCS2022)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Referenced to 2022 Terrestrial Reference Frames (TRFs)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Based on same reference ellipsoid as SPCS 83 (GRS 80)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Same 3 </a:t>
            </a:r>
            <a:r>
              <a:rPr lang="en-US" b="1" i="1" dirty="0"/>
              <a:t>conformal</a:t>
            </a:r>
            <a:r>
              <a:rPr lang="en-US" dirty="0"/>
              <a:t> projection types as SPCS 83 and 27: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7F0BB5-B7D1-4341-90A5-895E77CA660B}"/>
              </a:ext>
            </a:extLst>
          </p:cNvPr>
          <p:cNvGrpSpPr>
            <a:grpSpLocks noChangeAspect="1"/>
          </p:cNvGrpSpPr>
          <p:nvPr/>
        </p:nvGrpSpPr>
        <p:grpSpPr>
          <a:xfrm>
            <a:off x="451621" y="4134948"/>
            <a:ext cx="1516466" cy="1714500"/>
            <a:chOff x="7325342" y="2752292"/>
            <a:chExt cx="2970729" cy="335867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0EFFBC-08AC-4697-9F9C-270FFB93A5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12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7B80479-9BE2-4E01-8690-04BF024A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3" name="Freeform 28">
              <a:extLst>
                <a:ext uri="{FF2B5EF4-FFF2-40B4-BE49-F238E27FC236}">
                  <a16:creationId xmlns:a16="http://schemas.microsoft.com/office/drawing/2014/main" id="{99B47919-4517-453F-AC5D-DC95D17444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28B48B9-7880-4E86-8776-7F16F75B75A6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B4C0544-FB89-4E21-B9BA-4E8A85C8C45F}"/>
              </a:ext>
            </a:extLst>
          </p:cNvPr>
          <p:cNvGrpSpPr>
            <a:grpSpLocks noChangeAspect="1"/>
          </p:cNvGrpSpPr>
          <p:nvPr/>
        </p:nvGrpSpPr>
        <p:grpSpPr>
          <a:xfrm>
            <a:off x="3170583" y="4297675"/>
            <a:ext cx="1592471" cy="1851660"/>
            <a:chOff x="3146775" y="2376862"/>
            <a:chExt cx="2566588" cy="298432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2300EB6-03B2-4EE1-8010-F2711FB8A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57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4F87017C-F027-4AF2-9E85-42FB0D59C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2" name="Can 193">
              <a:extLst>
                <a:ext uri="{FF2B5EF4-FFF2-40B4-BE49-F238E27FC236}">
                  <a16:creationId xmlns:a16="http://schemas.microsoft.com/office/drawing/2014/main" id="{B6AD9960-E8FC-4303-AF4C-6E6465312C53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grpSp>
          <p:nvGrpSpPr>
            <p:cNvPr id="63" name="Group 197">
              <a:extLst>
                <a:ext uri="{FF2B5EF4-FFF2-40B4-BE49-F238E27FC236}">
                  <a16:creationId xmlns:a16="http://schemas.microsoft.com/office/drawing/2014/main" id="{0BB1503F-AECA-4B1B-96B1-2E068EF8617C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A825FAAD-DF3D-4A8B-97FE-BCB48883C729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DD541338-A2BA-464C-907B-7771E472B756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1CF75B-E240-4921-A41E-0C043DADCF8D}"/>
              </a:ext>
            </a:extLst>
          </p:cNvPr>
          <p:cNvGrpSpPr>
            <a:grpSpLocks noChangeAspect="1"/>
          </p:cNvGrpSpPr>
          <p:nvPr/>
        </p:nvGrpSpPr>
        <p:grpSpPr>
          <a:xfrm>
            <a:off x="6353126" y="4227423"/>
            <a:ext cx="1356294" cy="1508760"/>
            <a:chOff x="6278958" y="2234374"/>
            <a:chExt cx="2307227" cy="256658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C41003F-539E-46E2-86DC-BC436D87CA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5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BFF4D75E-6171-4DB8-952A-2B5BCF1C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66" name="Can 195">
              <a:extLst>
                <a:ext uri="{FF2B5EF4-FFF2-40B4-BE49-F238E27FC236}">
                  <a16:creationId xmlns:a16="http://schemas.microsoft.com/office/drawing/2014/main" id="{3EC19A82-9566-43BB-8253-CFBFEDD1294F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9DF1AC0C-A241-49DD-815D-1BE0FC53F7E0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07AC1D6-2966-45F5-8424-15169C15DC0C}"/>
              </a:ext>
            </a:extLst>
          </p:cNvPr>
          <p:cNvSpPr txBox="1"/>
          <p:nvPr/>
        </p:nvSpPr>
        <p:spPr>
          <a:xfrm>
            <a:off x="4774893" y="4023360"/>
            <a:ext cx="1194239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 (TM)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2077A9-1B53-40B1-A16E-BAF57D251AE6}"/>
              </a:ext>
            </a:extLst>
          </p:cNvPr>
          <p:cNvSpPr txBox="1"/>
          <p:nvPr/>
        </p:nvSpPr>
        <p:spPr>
          <a:xfrm>
            <a:off x="7850583" y="4023360"/>
            <a:ext cx="962369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Oblique Mercator (OM)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096D85D-0587-45C8-BDF2-4969C434C507}"/>
              </a:ext>
            </a:extLst>
          </p:cNvPr>
          <p:cNvSpPr txBox="1"/>
          <p:nvPr/>
        </p:nvSpPr>
        <p:spPr>
          <a:xfrm>
            <a:off x="1718164" y="4023360"/>
            <a:ext cx="1076828" cy="984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3429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 (LCC)</a:t>
            </a:r>
          </a:p>
        </p:txBody>
      </p:sp>
    </p:spTree>
    <p:extLst>
      <p:ext uri="{BB962C8B-B14F-4D97-AF65-F5344CB8AC3E}">
        <p14:creationId xmlns:p14="http://schemas.microsoft.com/office/powerpoint/2010/main" val="36709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bg2">
                <a:lumMod val="50000"/>
              </a:schemeClr>
            </a:gs>
            <a:gs pos="87000">
              <a:schemeClr val="bg2">
                <a:lumMod val="20000"/>
                <a:lumOff val="80000"/>
              </a:schemeClr>
            </a:gs>
            <a:gs pos="8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11">
            <a:extLst>
              <a:ext uri="{FF2B5EF4-FFF2-40B4-BE49-F238E27FC236}">
                <a16:creationId xmlns:a16="http://schemas.microsoft.com/office/drawing/2014/main" id="{EC4B0ACD-B54A-4146-AB47-4B14072E3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894" y="2027404"/>
            <a:ext cx="499972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±20 ppm (±0.1 ft/mile)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114 km (71 miles)</a:t>
            </a:r>
          </a:p>
        </p:txBody>
      </p:sp>
      <p:sp>
        <p:nvSpPr>
          <p:cNvPr id="37" name="Arc 5"/>
          <p:cNvSpPr>
            <a:spLocks noChangeAspect="1"/>
          </p:cNvSpPr>
          <p:nvPr/>
        </p:nvSpPr>
        <p:spPr bwMode="auto">
          <a:xfrm rot="16200000" flipV="1">
            <a:off x="0" y="-1677574"/>
            <a:ext cx="9144000" cy="182880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solidFill>
            <a:schemeClr val="tx1"/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13701" name="Arc 5"/>
          <p:cNvSpPr>
            <a:spLocks noChangeAspect="1"/>
          </p:cNvSpPr>
          <p:nvPr/>
        </p:nvSpPr>
        <p:spPr bwMode="auto">
          <a:xfrm rot="16200000" flipV="1">
            <a:off x="-1322" y="-1681144"/>
            <a:ext cx="9146645" cy="18288000"/>
          </a:xfrm>
          <a:custGeom>
            <a:avLst/>
            <a:gdLst>
              <a:gd name="G0" fmla="+- 94 0 0"/>
              <a:gd name="G1" fmla="+- 21600 0 0"/>
              <a:gd name="G2" fmla="+- 21600 0 0"/>
              <a:gd name="T0" fmla="*/ 94 w 21694"/>
              <a:gd name="T1" fmla="*/ 0 h 43200"/>
              <a:gd name="T2" fmla="*/ 0 w 21694"/>
              <a:gd name="T3" fmla="*/ 43200 h 43200"/>
              <a:gd name="T4" fmla="*/ 94 w 21694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4" h="43200" fill="none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</a:path>
              <a:path w="21694" h="43200" stroke="0" extrusionOk="0">
                <a:moveTo>
                  <a:pt x="93" y="0"/>
                </a:moveTo>
                <a:cubicBezTo>
                  <a:pt x="12023" y="0"/>
                  <a:pt x="21694" y="9670"/>
                  <a:pt x="21694" y="21600"/>
                </a:cubicBezTo>
                <a:cubicBezTo>
                  <a:pt x="21694" y="33529"/>
                  <a:pt x="12023" y="43200"/>
                  <a:pt x="94" y="43200"/>
                </a:cubicBezTo>
                <a:cubicBezTo>
                  <a:pt x="62" y="43200"/>
                  <a:pt x="31" y="43199"/>
                  <a:pt x="0" y="43199"/>
                </a:cubicBezTo>
                <a:lnTo>
                  <a:pt x="94" y="2160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20000"/>
                  <a:lumOff val="80000"/>
                  <a:alpha val="20000"/>
                </a:schemeClr>
              </a:gs>
              <a:gs pos="50000">
                <a:schemeClr val="bg1">
                  <a:lumMod val="60000"/>
                  <a:lumOff val="40000"/>
                  <a:alpha val="40000"/>
                </a:schemeClr>
              </a:gs>
              <a:gs pos="100000">
                <a:schemeClr val="bg1">
                  <a:lumMod val="75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>
            <a:stCxn id="413701" idx="1"/>
          </p:cNvCxnSpPr>
          <p:nvPr/>
        </p:nvCxnSpPr>
        <p:spPr>
          <a:xfrm>
            <a:off x="-4572000" y="12036179"/>
            <a:ext cx="109727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0" y="1526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charset="0"/>
              </a:rPr>
              <a:t>Zone widths for distortion due to curvature</a:t>
            </a:r>
          </a:p>
        </p:txBody>
      </p:sp>
      <p:sp>
        <p:nvSpPr>
          <p:cNvPr id="106" name="Text Box 12">
            <a:extLst>
              <a:ext uri="{FF2B5EF4-FFF2-40B4-BE49-F238E27FC236}">
                <a16:creationId xmlns:a16="http://schemas.microsoft.com/office/drawing/2014/main" id="{F77E6031-FCFE-48B8-98F8-938FD327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44" y="3881919"/>
            <a:ext cx="12623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Ellipsoid surface</a:t>
            </a:r>
          </a:p>
        </p:txBody>
      </p:sp>
      <p:sp>
        <p:nvSpPr>
          <p:cNvPr id="107" name="Line 17">
            <a:extLst>
              <a:ext uri="{FF2B5EF4-FFF2-40B4-BE49-F238E27FC236}">
                <a16:creationId xmlns:a16="http://schemas.microsoft.com/office/drawing/2014/main" id="{7853DC7C-E9BE-4AFA-A6A1-9DDFDB1276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67614" y="3556787"/>
            <a:ext cx="120238" cy="322081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7" name="Line 7">
            <a:extLst>
              <a:ext uri="{FF2B5EF4-FFF2-40B4-BE49-F238E27FC236}">
                <a16:creationId xmlns:a16="http://schemas.microsoft.com/office/drawing/2014/main" id="{4E4CFD77-6708-45B3-93FE-57980212F4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3315693"/>
            <a:ext cx="0" cy="256032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Line 8">
            <a:extLst>
              <a:ext uri="{FF2B5EF4-FFF2-40B4-BE49-F238E27FC236}">
                <a16:creationId xmlns:a16="http://schemas.microsoft.com/office/drawing/2014/main" id="{EAC7AEFC-0BB7-4F50-A1F8-27D05D61D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9640" y="3315694"/>
            <a:ext cx="0" cy="256032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0" name="Line 9">
            <a:extLst>
              <a:ext uri="{FF2B5EF4-FFF2-40B4-BE49-F238E27FC236}">
                <a16:creationId xmlns:a16="http://schemas.microsoft.com/office/drawing/2014/main" id="{96700DE1-7804-49BD-986C-B6C4F82BF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" y="5571425"/>
            <a:ext cx="795528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61" name="Text Box 11">
            <a:extLst>
              <a:ext uri="{FF2B5EF4-FFF2-40B4-BE49-F238E27FC236}">
                <a16:creationId xmlns:a16="http://schemas.microsoft.com/office/drawing/2014/main" id="{A97053E1-617B-480E-80E3-E1025D68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" y="5184588"/>
            <a:ext cx="795528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±50 ppm (±0.3 ft/mile)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180 km (112 miles)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B6471ABA-6F8A-4FC3-B9C2-9F8EB5A97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1948" y="2419819"/>
            <a:ext cx="5038344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 type="stealth" w="lg" len="lg"/>
            <a:tailEnd type="stealth" w="lg" len="lg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5" name="Line 7">
            <a:extLst>
              <a:ext uri="{FF2B5EF4-FFF2-40B4-BE49-F238E27FC236}">
                <a16:creationId xmlns:a16="http://schemas.microsoft.com/office/drawing/2014/main" id="{A703A7ED-DACB-48A8-AE4E-9BF0C35B5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2334" y="1927480"/>
            <a:ext cx="3174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0F1BFA05-338C-49BB-9631-BA9B521F5B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314348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7" name="Line 7">
            <a:extLst>
              <a:ext uri="{FF2B5EF4-FFF2-40B4-BE49-F238E27FC236}">
                <a16:creationId xmlns:a16="http://schemas.microsoft.com/office/drawing/2014/main" id="{6D4FD7E6-058F-40F3-89D9-F09D92077D5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6604" y="1927479"/>
            <a:ext cx="0" cy="1371600"/>
          </a:xfrm>
          <a:prstGeom prst="line">
            <a:avLst/>
          </a:prstGeom>
          <a:noFill/>
          <a:ln w="25400">
            <a:solidFill>
              <a:srgbClr val="00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2" name="Line 6">
            <a:extLst>
              <a:ext uri="{FF2B5EF4-FFF2-40B4-BE49-F238E27FC236}">
                <a16:creationId xmlns:a16="http://schemas.microsoft.com/office/drawing/2014/main" id="{B9D8A7A8-B774-48B7-9785-3F2595ABCD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" y="3060505"/>
            <a:ext cx="8778240" cy="0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81973F93-25CA-4F0E-A709-7A2FA0DF5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187" y="2748311"/>
            <a:ext cx="2333318" cy="61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Projection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surface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C2958E66-EDE3-4E1B-A99A-01D04C825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686" y="4480560"/>
            <a:ext cx="2886865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Minimum distortion criterion for NGS designs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CD6E9DBE-5186-4DBD-8B72-7C8E098B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688" y="1371600"/>
            <a:ext cx="2886863" cy="55399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Minimum distortion criterion for LDP designs</a:t>
            </a: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ACB7297B-C5C5-4CC8-BA0D-949D3B436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" y="640080"/>
            <a:ext cx="2809313" cy="101566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NOTE: 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Change in height of 255 m (836 ft) causes 20 ppm change in distortion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CC3C7743-D7C8-46FD-8F84-71356F39D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46" y="640080"/>
            <a:ext cx="2809313" cy="1169551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Distortion due to height changes at rates of:</a:t>
            </a:r>
          </a:p>
          <a:p>
            <a:pPr marL="227013" marR="0" lvl="1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15.7 ppm per 100 m</a:t>
            </a:r>
          </a:p>
          <a:p>
            <a:pPr marL="227013" marR="0" lvl="1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itchFamily="34" charset="0"/>
                <a:ea typeface="ＭＳ Ｐゴシック" charset="0"/>
                <a:cs typeface="Arial" pitchFamily="34" charset="0"/>
              </a:rPr>
              <a:t>4.8 ppm per 100 ft</a:t>
            </a:r>
          </a:p>
        </p:txBody>
      </p:sp>
    </p:spTree>
    <p:extLst>
      <p:ext uri="{BB962C8B-B14F-4D97-AF65-F5344CB8AC3E}">
        <p14:creationId xmlns:p14="http://schemas.microsoft.com/office/powerpoint/2010/main" val="31711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7" grpId="0" animBg="1"/>
      <p:bldP spid="59" grpId="0" animBg="1"/>
      <p:bldP spid="60" grpId="0" animBg="1"/>
      <p:bldP spid="61" grpId="0"/>
      <p:bldP spid="43" grpId="0" animBg="1"/>
      <p:bldP spid="45" grpId="0" animBg="1"/>
      <p:bldP spid="83" grpId="0" animBg="1"/>
      <p:bldP spid="47" grpId="0" animBg="1"/>
      <p:bldP spid="42" grpId="0" animBg="1"/>
      <p:bldP spid="49" grpId="0"/>
      <p:bldP spid="21" grpId="0" animBg="1"/>
      <p:bldP spid="22" grpId="0" animBg="1"/>
      <p:bldP spid="24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CCA465-256A-4577-B64B-F24328A78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D55A08-EAEF-4E1D-BDE7-76D76DF4D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03DCD1-79EC-4E94-99E8-A198FFDBF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D348B-0817-4A4D-894F-9769FF1B8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A8D863-E5BE-4EAC-B560-A9DC70D29614}"/>
              </a:ext>
            </a:extLst>
          </p:cNvPr>
          <p:cNvSpPr txBox="1"/>
          <p:nvPr/>
        </p:nvSpPr>
        <p:spPr>
          <a:xfrm>
            <a:off x="45720" y="45720"/>
            <a:ext cx="1912012" cy="13234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Area of state within: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±10 ppm = 38%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±20 ppm = 60%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±30 ppm = 73%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±40 ppm = 81%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29B6D-8CF4-4CAD-BDBB-93E7B76FA5E7}"/>
              </a:ext>
            </a:extLst>
          </p:cNvPr>
          <p:cNvSpPr txBox="1"/>
          <p:nvPr/>
        </p:nvSpPr>
        <p:spPr>
          <a:xfrm>
            <a:off x="45720" y="1445600"/>
            <a:ext cx="1912012" cy="13234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Cities within: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±10 ppm = 77.8%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±20 ppm = 94.0%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±30 ppm = 96.2%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±40 ppm = 98.6%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94FE7-71CC-4585-82D3-F2E757BE1AED}"/>
              </a:ext>
            </a:extLst>
          </p:cNvPr>
          <p:cNvSpPr txBox="1"/>
          <p:nvPr/>
        </p:nvSpPr>
        <p:spPr>
          <a:xfrm>
            <a:off x="45720" y="2848628"/>
            <a:ext cx="1912012" cy="13234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Population within: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±10 ppm = 96.76%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±20 ppm = 99.79%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±30 ppm = 99.85%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+mn-cs"/>
              </a:rPr>
              <a:t>±40 ppm = 99.87%</a:t>
            </a:r>
          </a:p>
        </p:txBody>
      </p:sp>
    </p:spTree>
    <p:extLst>
      <p:ext uri="{BB962C8B-B14F-4D97-AF65-F5344CB8AC3E}">
        <p14:creationId xmlns:p14="http://schemas.microsoft.com/office/powerpoint/2010/main" val="18272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Maricopa County</a:t>
            </a:r>
          </a:p>
        </p:txBody>
      </p:sp>
      <p:pic>
        <p:nvPicPr>
          <p:cNvPr id="379913" name="Picture 9" descr="Maricopa_LDP_present_final_no_g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51696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4349371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22AB575-95EF-401E-B74B-7FBDE753C057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18182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D884-B1EC-4CBF-BE6E-8DE015B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“Special purpose” zones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6D7B7-B935-4521-9DE3-2CDBF8B7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609163" cy="482803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In Federal Register Notice (not in policy &amp; procedures)</a:t>
            </a:r>
          </a:p>
          <a:p>
            <a:pPr>
              <a:lnSpc>
                <a:spcPct val="110000"/>
              </a:lnSpc>
            </a:pPr>
            <a:r>
              <a:rPr lang="en-US" dirty="0"/>
              <a:t>For areas with inadequate SPCS zone coverage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Usually areas that are in more than one zone</a:t>
            </a:r>
          </a:p>
          <a:p>
            <a:pPr>
              <a:lnSpc>
                <a:spcPct val="110000"/>
              </a:lnSpc>
            </a:pPr>
            <a:r>
              <a:rPr lang="en-US" dirty="0"/>
              <a:t>Categories: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Major urban areas (e.g., New York, Chicago, St. Louis, Denver)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Large Indian reservations (e.g., Navajo Nation)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Federal applications covering large areas (e.g., coastal mapping of Atlantic Coast; Grand Canyon National Park)</a:t>
            </a:r>
          </a:p>
          <a:p>
            <a:pPr>
              <a:lnSpc>
                <a:spcPct val="110000"/>
              </a:lnSpc>
            </a:pPr>
            <a:r>
              <a:rPr lang="en-US" dirty="0"/>
              <a:t>Permitted for metro areas in 1977 policy (but never used)</a:t>
            </a:r>
          </a:p>
          <a:p>
            <a:pPr>
              <a:lnSpc>
                <a:spcPct val="110000"/>
              </a:lnSpc>
            </a:pPr>
            <a:r>
              <a:rPr lang="en-US" dirty="0"/>
              <a:t>Only in FRN, </a:t>
            </a:r>
            <a:r>
              <a:rPr lang="en-US" b="1" i="1" dirty="0"/>
              <a:t>not</a:t>
            </a:r>
            <a:r>
              <a:rPr lang="en-US" dirty="0"/>
              <a:t> in draft policy &amp; procedures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2B8544-A7F6-4BC5-B46F-853E5AA0183B}"/>
              </a:ext>
            </a:extLst>
          </p:cNvPr>
          <p:cNvSpPr/>
          <p:nvPr/>
        </p:nvSpPr>
        <p:spPr>
          <a:xfrm>
            <a:off x="849652" y="3984926"/>
            <a:ext cx="8147699" cy="4063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01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About SPCS2022…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783347"/>
          </a:xfrm>
        </p:spPr>
        <p:txBody>
          <a:bodyPr>
            <a:normAutofit/>
          </a:bodyPr>
          <a:lstStyle/>
          <a:p>
            <a:r>
              <a:rPr lang="en-US" dirty="0"/>
              <a:t>State Plane will </a:t>
            </a:r>
            <a:r>
              <a:rPr lang="en-US" b="1" i="1" dirty="0"/>
              <a:t>change</a:t>
            </a:r>
            <a:r>
              <a:rPr lang="en-US" dirty="0"/>
              <a:t> in the 2022</a:t>
            </a:r>
          </a:p>
          <a:p>
            <a:r>
              <a:rPr lang="en-US" dirty="0"/>
              <a:t>NGS will </a:t>
            </a:r>
            <a:r>
              <a:rPr lang="en-US" b="1" i="1" dirty="0"/>
              <a:t>collaborate</a:t>
            </a:r>
            <a:r>
              <a:rPr lang="en-US" dirty="0"/>
              <a:t> with stakeholders</a:t>
            </a:r>
          </a:p>
          <a:p>
            <a:pPr lvl="1"/>
            <a:r>
              <a:rPr lang="en-US" dirty="0"/>
              <a:t>Input on SPCS2022 policy and procedures </a:t>
            </a:r>
            <a:r>
              <a:rPr lang="en-US" b="1" i="1" dirty="0"/>
              <a:t>(DONE!)</a:t>
            </a:r>
          </a:p>
          <a:p>
            <a:pPr lvl="1"/>
            <a:r>
              <a:rPr lang="en-US" dirty="0"/>
              <a:t>Can submit </a:t>
            </a:r>
            <a:r>
              <a:rPr lang="en-US" b="1" i="1" dirty="0"/>
              <a:t>requests</a:t>
            </a:r>
            <a:r>
              <a:rPr lang="en-US" dirty="0"/>
              <a:t> and </a:t>
            </a:r>
            <a:r>
              <a:rPr lang="en-US" b="1" i="1" dirty="0"/>
              <a:t>proposals</a:t>
            </a:r>
            <a:r>
              <a:rPr lang="en-US" dirty="0"/>
              <a:t> for their state</a:t>
            </a:r>
          </a:p>
          <a:p>
            <a:r>
              <a:rPr lang="en-US" dirty="0"/>
              <a:t>As for </a:t>
            </a:r>
            <a:r>
              <a:rPr lang="en-US" b="1" i="1" dirty="0"/>
              <a:t>redemption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Make SPCS2022 more useful than previous SPCS</a:t>
            </a:r>
          </a:p>
          <a:p>
            <a:pPr lvl="1"/>
            <a:r>
              <a:rPr lang="en-US" dirty="0"/>
              <a:t>Will try to accommodate what stakeholders want</a:t>
            </a:r>
          </a:p>
          <a:p>
            <a:pPr lvl="1"/>
            <a:r>
              <a:rPr lang="en-US" dirty="0"/>
              <a:t>May require compromise and soul-searching, to save both NGS and stakeholders from error…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Navajo Nation</a:t>
            </a:r>
          </a:p>
        </p:txBody>
      </p:sp>
      <p:pic>
        <p:nvPicPr>
          <p:cNvPr id="716803" name="Picture 3" descr="Navajo_present_over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04" name="Picture 4" descr="Navajo_present_overall_T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05" name="Picture 5" descr="Navajo_present_overall_W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31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16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CA1B39-80DC-4DFE-B8D0-07A8D3FE0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97848-2D68-4752-A6A0-A1772216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4778740"/>
            <a:ext cx="8229600" cy="44725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4F6B4B45-C0BC-4D49-8BBF-2789BFC34C3E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348921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7F20B-BA96-4B1D-8D27-560202390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08914-4F30-45D1-937D-0F1870EAD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i="1" dirty="0" err="1">
                <a:solidFill>
                  <a:srgbClr val="C00000"/>
                </a:solidFill>
              </a:rPr>
              <a:t>Policy§II.D</a:t>
            </a:r>
            <a:r>
              <a:rPr lang="en-US" b="1" i="1" dirty="0">
                <a:solidFill>
                  <a:srgbClr val="C00000"/>
                </a:solidFill>
              </a:rPr>
              <a:t> and E</a:t>
            </a:r>
            <a:endParaRPr lang="en-US" dirty="0">
              <a:solidFill>
                <a:srgbClr val="C0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/>
              <a:t>All linear parameters defined in </a:t>
            </a:r>
            <a:r>
              <a:rPr lang="en-US" b="1" i="1" dirty="0"/>
              <a:t>meters</a:t>
            </a:r>
          </a:p>
          <a:p>
            <a:pPr>
              <a:spcAft>
                <a:spcPts val="1200"/>
              </a:spcAft>
            </a:pPr>
            <a:r>
              <a:rPr lang="en-US" dirty="0"/>
              <a:t>Will also give output in feet version if specified by state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i="1" dirty="0" err="1">
                <a:solidFill>
                  <a:srgbClr val="C00000"/>
                </a:solidFill>
              </a:rPr>
              <a:t>Policy§IV.C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i="1" dirty="0"/>
              <a:t>(for default zones only)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Will use foot as defined currently for SPCS 83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Appendix C of </a:t>
            </a:r>
            <a:r>
              <a:rPr lang="en-US" i="1" dirty="0"/>
              <a:t>NOAA Special Publication NOS NGS 13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030E9A-0344-465A-B9B3-8312B9684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6" b="24079"/>
          <a:stretch/>
        </p:blipFill>
        <p:spPr>
          <a:xfrm>
            <a:off x="0" y="0"/>
            <a:ext cx="6766560" cy="66345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B5B8D6-0C6C-41A2-B8EC-BF860A9F0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74357" b="135"/>
          <a:stretch/>
        </p:blipFill>
        <p:spPr>
          <a:xfrm>
            <a:off x="6398386" y="5045858"/>
            <a:ext cx="2658150" cy="17492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1E7DF0-78B6-47EC-A6BC-3BEFFAE67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62" r="50000"/>
          <a:stretch/>
        </p:blipFill>
        <p:spPr>
          <a:xfrm>
            <a:off x="6398386" y="3317270"/>
            <a:ext cx="2658150" cy="16896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8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662A4-0928-4F3E-AF0B-1D9E38F27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0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Linear distortion at topographic surface</a:t>
            </a:r>
          </a:p>
          <a:p>
            <a:r>
              <a:rPr lang="en-US" dirty="0"/>
              <a:t>One-parallel Lambert Conformal Conic projections</a:t>
            </a:r>
          </a:p>
          <a:p>
            <a:r>
              <a:rPr lang="en-US" dirty="0"/>
              <a:t>Default SPCS2022 zone designs</a:t>
            </a:r>
          </a:p>
          <a:p>
            <a:r>
              <a:rPr lang="en-US" dirty="0"/>
              <a:t>Statewide and “layered” zones</a:t>
            </a:r>
          </a:p>
          <a:p>
            <a:r>
              <a:rPr lang="en-US" dirty="0"/>
              <a:t>Linear distortion design criteria</a:t>
            </a:r>
          </a:p>
          <a:p>
            <a:pPr lvl="1"/>
            <a:r>
              <a:rPr lang="en-US" dirty="0"/>
              <a:t>Maximum and minimum zone size and distortion</a:t>
            </a:r>
          </a:p>
          <a:p>
            <a:pPr lvl="1"/>
            <a:r>
              <a:rPr lang="en-US" dirty="0"/>
              <a:t>Low distortion projections (LDPs)</a:t>
            </a:r>
          </a:p>
          <a:p>
            <a:r>
              <a:rPr lang="en-US" dirty="0"/>
              <a:t>“Special purpose” zones (in FRN only)</a:t>
            </a:r>
          </a:p>
          <a:p>
            <a:r>
              <a:rPr lang="en-US" dirty="0"/>
              <a:t>Linear units</a:t>
            </a:r>
          </a:p>
          <a:p>
            <a:r>
              <a:rPr lang="en-US" dirty="0"/>
              <a:t>Submittal process and deadlines</a:t>
            </a:r>
          </a:p>
          <a:p>
            <a:pPr lvl="1"/>
            <a:r>
              <a:rPr lang="en-US" dirty="0"/>
              <a:t>For Federal Register Notice comments</a:t>
            </a:r>
          </a:p>
          <a:p>
            <a:pPr lvl="1"/>
            <a:r>
              <a:rPr lang="en-US" dirty="0"/>
              <a:t>For requests, proposals, and submittal of designs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231B0-DA76-4145-955A-FAF756CF8813}"/>
              </a:ext>
            </a:extLst>
          </p:cNvPr>
          <p:cNvSpPr/>
          <p:nvPr/>
        </p:nvSpPr>
        <p:spPr>
          <a:xfrm>
            <a:off x="457200" y="5176304"/>
            <a:ext cx="8229600" cy="12268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2A6842D-542B-4C7F-B97E-E2F33DE7B8F0}"/>
              </a:ext>
            </a:extLst>
          </p:cNvPr>
          <p:cNvSpPr txBox="1">
            <a:spLocks/>
          </p:cNvSpPr>
          <p:nvPr/>
        </p:nvSpPr>
        <p:spPr>
          <a:xfrm>
            <a:off x="0" y="516960"/>
            <a:ext cx="9144000" cy="707886"/>
          </a:xfrm>
          <a:prstGeom prst="rect">
            <a:avLst/>
          </a:prstGeom>
          <a:solidFill>
            <a:srgbClr val="34549B"/>
          </a:solidFill>
          <a:ln w="12700">
            <a:noFill/>
          </a:ln>
          <a:effectLst>
            <a:outerShdw blurRad="50800" dist="38100" dir="5400000" algn="t" rotWithShape="0">
              <a:prstClr val="black">
                <a:alpha val="80000"/>
              </a:prstClr>
            </a:outerShdw>
          </a:effectLst>
        </p:spPr>
        <p:txBody>
          <a:bodyPr wrap="square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Overview: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</a:rPr>
              <a:t>  Policy, Procedures, and FRN</a:t>
            </a:r>
          </a:p>
        </p:txBody>
      </p:sp>
    </p:spTree>
    <p:extLst>
      <p:ext uri="{BB962C8B-B14F-4D97-AF65-F5344CB8AC3E}">
        <p14:creationId xmlns:p14="http://schemas.microsoft.com/office/powerpoint/2010/main" val="7849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FRN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494778" cy="475488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FRN public comment period April 18-Aug 31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For </a:t>
            </a:r>
            <a:r>
              <a:rPr lang="en-US" b="1" i="1" dirty="0">
                <a:cs typeface="Times New Roman" panose="02020603050405020304" pitchFamily="18" charset="0"/>
              </a:rPr>
              <a:t>draft</a:t>
            </a:r>
            <a:r>
              <a:rPr lang="en-US" dirty="0">
                <a:cs typeface="Times New Roman" panose="02020603050405020304" pitchFamily="18" charset="0"/>
              </a:rPr>
              <a:t> SPCS2022 policy &amp; procedures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Wide variety of formats and content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Individuals, organizations, and groups of organizations</a:t>
            </a:r>
          </a:p>
          <a:p>
            <a:r>
              <a:rPr lang="en-US" dirty="0">
                <a:cs typeface="Times New Roman" panose="02020603050405020304" pitchFamily="18" charset="0"/>
              </a:rPr>
              <a:t>Received 41 unique responses: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4 national in scope (3 from USGS)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3 for Indian tribes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 from NGS Rocky Mountain Regional Advisor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33 from states</a:t>
            </a:r>
          </a:p>
          <a:p>
            <a:r>
              <a:rPr lang="en-US" dirty="0">
                <a:cs typeface="Times New Roman" panose="02020603050405020304" pitchFamily="18" charset="0"/>
              </a:rPr>
              <a:t>105 people represented by name</a:t>
            </a:r>
          </a:p>
          <a:p>
            <a:r>
              <a:rPr lang="en-US" dirty="0">
                <a:cs typeface="Times New Roman" panose="02020603050405020304" pitchFamily="18" charset="0"/>
              </a:rPr>
              <a:t>97 organizations represented</a:t>
            </a:r>
          </a:p>
        </p:txBody>
      </p:sp>
    </p:spTree>
    <p:extLst>
      <p:ext uri="{BB962C8B-B14F-4D97-AF65-F5344CB8AC3E}">
        <p14:creationId xmlns:p14="http://schemas.microsoft.com/office/powerpoint/2010/main" val="13230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Organizations represented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375906" cy="475488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1 federal agency (USGS)</a:t>
            </a:r>
          </a:p>
          <a:p>
            <a:r>
              <a:rPr lang="en-US" dirty="0">
                <a:cs typeface="Times New Roman" panose="02020603050405020304" pitchFamily="18" charset="0"/>
              </a:rPr>
              <a:t>10 Indian tribes</a:t>
            </a:r>
          </a:p>
          <a:p>
            <a:r>
              <a:rPr lang="en-US" dirty="0">
                <a:cs typeface="Times New Roman" panose="02020603050405020304" pitchFamily="18" charset="0"/>
              </a:rPr>
              <a:t>23 states (includes state and private organizations)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17 state DOTs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12 state GIS/GIO/cartographer offices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21 state professional societies (surveying and GIS)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12 universities and colleges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6 city and county groups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7 private companies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10 other state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4652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1B95BE-D74A-4810-9A07-B771018419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9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CF1A2F-8A6A-4899-A312-2E46991E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7345-10F6-4C21-83FB-89C50676B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432276" cy="47346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Recent NGS activity on SPCS2022</a:t>
            </a:r>
          </a:p>
          <a:p>
            <a:pPr lvl="1"/>
            <a:r>
              <a:rPr lang="en-US" dirty="0"/>
              <a:t>A bit of SPCS history</a:t>
            </a:r>
          </a:p>
          <a:p>
            <a:r>
              <a:rPr lang="en-US" dirty="0"/>
              <a:t>Overview of </a:t>
            </a:r>
            <a:r>
              <a:rPr lang="en-US" b="1" i="1" dirty="0"/>
              <a:t>draft</a:t>
            </a:r>
            <a:r>
              <a:rPr lang="en-US" dirty="0"/>
              <a:t> SPCS2022 policy &amp; procedures</a:t>
            </a:r>
          </a:p>
          <a:p>
            <a:pPr lvl="1"/>
            <a:r>
              <a:rPr lang="en-US" dirty="0"/>
              <a:t>Cover main characteristics</a:t>
            </a:r>
          </a:p>
          <a:p>
            <a:pPr lvl="1"/>
            <a:r>
              <a:rPr lang="en-US" dirty="0"/>
              <a:t>Explain concepts, give examples</a:t>
            </a:r>
          </a:p>
          <a:p>
            <a:r>
              <a:rPr lang="en-US" dirty="0"/>
              <a:t>Responses to the SPCS2022 Federal Register Notice</a:t>
            </a:r>
          </a:p>
          <a:p>
            <a:pPr lvl="1"/>
            <a:r>
              <a:rPr lang="en-US" dirty="0"/>
              <a:t>Summarize nationwide input</a:t>
            </a:r>
          </a:p>
          <a:p>
            <a:pPr lvl="1"/>
            <a:r>
              <a:rPr lang="en-US" dirty="0"/>
              <a:t>The Arizona response</a:t>
            </a:r>
          </a:p>
          <a:p>
            <a:r>
              <a:rPr lang="en-US" b="1" i="1" dirty="0"/>
              <a:t>See SPCS2022 poster on display!</a:t>
            </a:r>
          </a:p>
        </p:txBody>
      </p:sp>
    </p:spTree>
    <p:extLst>
      <p:ext uri="{BB962C8B-B14F-4D97-AF65-F5344CB8AC3E}">
        <p14:creationId xmlns:p14="http://schemas.microsoft.com/office/powerpoint/2010/main" val="26755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 FRN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8416-1CC6-4742-B246-42995D38F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0"/>
            <a:ext cx="8229600" cy="4416552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/>
              <a:t>Usage of current SPCS </a:t>
            </a:r>
            <a:r>
              <a:rPr lang="en-US" dirty="0"/>
              <a:t>in your organization.</a:t>
            </a:r>
            <a:endParaRPr lang="en-US" dirty="0"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dirty="0"/>
              <a:t>Whether </a:t>
            </a:r>
            <a:r>
              <a:rPr lang="en-US" b="1" dirty="0"/>
              <a:t>default SPCS2022 definitions </a:t>
            </a:r>
            <a:r>
              <a:rPr lang="en-US" dirty="0"/>
              <a:t>impose hardship or are beneficial.</a:t>
            </a:r>
            <a:endParaRPr lang="en-US" dirty="0"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dirty="0"/>
              <a:t>Whether there is sufficient </a:t>
            </a:r>
            <a:r>
              <a:rPr lang="en-US" b="1" dirty="0"/>
              <a:t>flexibility</a:t>
            </a:r>
            <a:r>
              <a:rPr lang="en-US" dirty="0"/>
              <a:t> in SPCS2022 characteristics.</a:t>
            </a:r>
            <a:endParaRPr lang="en-US" dirty="0"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dirty="0"/>
              <a:t>Whether the SPCS2022 </a:t>
            </a:r>
            <a:r>
              <a:rPr lang="en-US" b="1" dirty="0"/>
              <a:t>deadlines</a:t>
            </a:r>
            <a:r>
              <a:rPr lang="en-US" dirty="0"/>
              <a:t> are acceptable.</a:t>
            </a:r>
            <a:endParaRPr lang="en-US" dirty="0">
              <a:cs typeface="Times New Roman" panose="02020603050405020304" pitchFamily="18" charset="0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dirty="0"/>
              <a:t>Whether </a:t>
            </a:r>
            <a:r>
              <a:rPr lang="en-US" b="1" dirty="0"/>
              <a:t>“special purpose” zones </a:t>
            </a:r>
            <a:r>
              <a:rPr lang="en-US" dirty="0"/>
              <a:t>in SPCS2022 would be beneficial, problematic, or irrelevant.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4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731520"/>
          </a:xfrm>
        </p:spPr>
        <p:txBody>
          <a:bodyPr/>
          <a:lstStyle/>
          <a:p>
            <a:r>
              <a:rPr lang="en-US" dirty="0"/>
              <a:t>Responses to the 5 FRN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DD06B0-E1C8-4EE7-AB04-8B39479E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2" t="8642" r="7392" b="8644"/>
          <a:stretch/>
        </p:blipFill>
        <p:spPr>
          <a:xfrm>
            <a:off x="0" y="822960"/>
            <a:ext cx="3108960" cy="3017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491712-32EC-4C9F-9D83-B3D5F07C7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0" t="6136" r="7390" b="11148"/>
          <a:stretch/>
        </p:blipFill>
        <p:spPr>
          <a:xfrm>
            <a:off x="822960" y="3840480"/>
            <a:ext cx="3108960" cy="3017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1DB27-2F93-4264-A6EB-9849A905B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" t="5729" r="1125" b="17380"/>
          <a:stretch/>
        </p:blipFill>
        <p:spPr>
          <a:xfrm>
            <a:off x="4846320" y="3840480"/>
            <a:ext cx="3566160" cy="3017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E5A6B6-0BCE-48E4-8051-4A94DC1602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1" t="8643" r="4881" b="8643"/>
          <a:stretch/>
        </p:blipFill>
        <p:spPr>
          <a:xfrm>
            <a:off x="2926081" y="1097280"/>
            <a:ext cx="3291840" cy="3017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1A47DA-E5D8-43F2-943F-AC003942AC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89" t="8642" r="7389" b="8642"/>
          <a:stretch/>
        </p:blipFill>
        <p:spPr>
          <a:xfrm>
            <a:off x="6035040" y="822960"/>
            <a:ext cx="310896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Arizona FRN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58996" cy="484632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From AGIC, APLS, and NAU</a:t>
            </a:r>
          </a:p>
          <a:p>
            <a:r>
              <a:rPr lang="en-US" dirty="0"/>
              <a:t>Response to FRN questions</a:t>
            </a:r>
          </a:p>
          <a:p>
            <a:pPr marL="971550" lvl="1" indent="-514350">
              <a:buAutoNum type="arabicPeriod"/>
            </a:pPr>
            <a:r>
              <a:rPr lang="en-US" dirty="0"/>
              <a:t>SPCS 83 in statute and used, along with regional LDPs</a:t>
            </a:r>
          </a:p>
          <a:p>
            <a:pPr marL="971550" lvl="1" indent="-514350">
              <a:buAutoNum type="arabicPeriod"/>
            </a:pPr>
            <a:r>
              <a:rPr lang="en-US" dirty="0"/>
              <a:t>Update is opportunity to go beyond default design</a:t>
            </a:r>
          </a:p>
          <a:p>
            <a:pPr marL="971550" lvl="1" indent="-514350">
              <a:buAutoNum type="arabicPeriod"/>
            </a:pPr>
            <a:r>
              <a:rPr lang="en-US" dirty="0"/>
              <a:t>Insufficient flexibility: lack of special purpose zones and no design tools</a:t>
            </a:r>
          </a:p>
          <a:p>
            <a:pPr marL="971550" lvl="1" indent="-514350">
              <a:buAutoNum type="arabicPeriod"/>
            </a:pPr>
            <a:r>
              <a:rPr lang="en-US" dirty="0"/>
              <a:t>Deadlines acceptable </a:t>
            </a:r>
            <a:r>
              <a:rPr lang="en-US" b="1" i="1" dirty="0"/>
              <a:t>if</a:t>
            </a:r>
            <a:r>
              <a:rPr lang="en-US" dirty="0"/>
              <a:t> design support provided</a:t>
            </a:r>
          </a:p>
          <a:p>
            <a:pPr marL="971550" lvl="1" indent="-514350">
              <a:buAutoNum type="arabicPeriod"/>
            </a:pPr>
            <a:r>
              <a:rPr lang="en-US" dirty="0"/>
              <a:t>Special purpose zones in SPCS2022 beneficial</a:t>
            </a:r>
          </a:p>
          <a:p>
            <a:pPr marL="1198563" lvl="2" indent="-341313"/>
            <a:r>
              <a:rPr lang="en-US" dirty="0"/>
              <a:t>Navajo Nation, Grand Canyon, DOT &amp; utility corridors</a:t>
            </a:r>
          </a:p>
          <a:p>
            <a:pPr marL="1198563" lvl="2" indent="-341313"/>
            <a:r>
              <a:rPr lang="en-US" dirty="0"/>
              <a:t>Gives opportunity to explore options for SPCS2022 zones</a:t>
            </a:r>
          </a:p>
        </p:txBody>
      </p:sp>
    </p:spTree>
    <p:extLst>
      <p:ext uri="{BB962C8B-B14F-4D97-AF65-F5344CB8AC3E}">
        <p14:creationId xmlns:p14="http://schemas.microsoft.com/office/powerpoint/2010/main" val="40351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3BE85-7295-4FFE-8B44-3BA645F1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731520"/>
          </a:xfrm>
        </p:spPr>
        <p:txBody>
          <a:bodyPr/>
          <a:lstStyle/>
          <a:p>
            <a:r>
              <a:rPr lang="en-US" dirty="0"/>
              <a:t>Summary of other FRN input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9B63C-5A0A-48F9-95EC-95BD08637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1" t="8642" r="4881" b="8642"/>
          <a:stretch/>
        </p:blipFill>
        <p:spPr>
          <a:xfrm>
            <a:off x="-6763" y="912369"/>
            <a:ext cx="3291840" cy="3017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A9610-3416-408E-B057-F62B6BDA0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9" t="8642" r="7389" b="8642"/>
          <a:stretch/>
        </p:blipFill>
        <p:spPr>
          <a:xfrm>
            <a:off x="3852005" y="912369"/>
            <a:ext cx="3108960" cy="3017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98CA0C-8B7E-4D8A-93C2-4E7AD2A8D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89" t="8642" r="7389" b="8642"/>
          <a:stretch/>
        </p:blipFill>
        <p:spPr>
          <a:xfrm>
            <a:off x="2014061" y="3840480"/>
            <a:ext cx="3108960" cy="3017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A3BDF9-E305-4155-923E-7C9E14CC37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83" t="8642" r="4883" b="8642"/>
          <a:stretch/>
        </p:blipFill>
        <p:spPr>
          <a:xfrm>
            <a:off x="5852160" y="3840480"/>
            <a:ext cx="329184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CAE39-6EAE-4E8C-AC87-3113BA0B6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Deadlines for SPCS2022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E8727-4AAE-4792-932A-276E95CE4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8225"/>
            <a:ext cx="8229600" cy="35060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SPCS2022 Procedures </a:t>
            </a:r>
            <a:r>
              <a:rPr lang="en-US" dirty="0"/>
              <a:t>(draft)</a:t>
            </a:r>
          </a:p>
          <a:p>
            <a:r>
              <a:rPr lang="en-US" b="1" dirty="0"/>
              <a:t>Consensus</a:t>
            </a:r>
            <a:r>
              <a:rPr lang="en-US" dirty="0"/>
              <a:t> input per SPCS2022 procedures</a:t>
            </a:r>
          </a:p>
          <a:p>
            <a:pPr lvl="1"/>
            <a:r>
              <a:rPr lang="en-US" b="1" i="1" dirty="0"/>
              <a:t>Requests</a:t>
            </a:r>
            <a:r>
              <a:rPr lang="en-US" dirty="0"/>
              <a:t> for designs done by NGS</a:t>
            </a:r>
          </a:p>
          <a:p>
            <a:pPr lvl="1"/>
            <a:r>
              <a:rPr lang="en-US" b="1" i="1" dirty="0"/>
              <a:t>Proposals</a:t>
            </a:r>
            <a:r>
              <a:rPr lang="en-US" dirty="0"/>
              <a:t> for designs by contributing partners</a:t>
            </a:r>
          </a:p>
          <a:p>
            <a:r>
              <a:rPr lang="en-US" dirty="0"/>
              <a:t>Submittal of </a:t>
            </a:r>
            <a:r>
              <a:rPr lang="en-US" b="1" dirty="0"/>
              <a:t>approved</a:t>
            </a:r>
            <a:r>
              <a:rPr lang="en-US" dirty="0"/>
              <a:t> designs</a:t>
            </a:r>
          </a:p>
          <a:p>
            <a:pPr lvl="1"/>
            <a:r>
              <a:rPr lang="en-US" dirty="0"/>
              <a:t>Proposal must first be approved by NGS</a:t>
            </a:r>
          </a:p>
          <a:p>
            <a:pPr lvl="1"/>
            <a:r>
              <a:rPr lang="en-US" dirty="0"/>
              <a:t>Designs must be complete for NGS to review</a:t>
            </a:r>
          </a:p>
          <a:p>
            <a:pPr>
              <a:lnSpc>
                <a:spcPct val="110000"/>
              </a:lnSpc>
            </a:pPr>
            <a:r>
              <a:rPr lang="en-US" dirty="0"/>
              <a:t>Later requests will be for </a:t>
            </a:r>
            <a:r>
              <a:rPr lang="en-US" b="1" i="1" dirty="0"/>
              <a:t>changes</a:t>
            </a:r>
            <a:r>
              <a:rPr lang="en-US" i="1" dirty="0"/>
              <a:t> to</a:t>
            </a:r>
            <a:r>
              <a:rPr lang="en-US" dirty="0"/>
              <a:t> SPCS2022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3ED2F-1903-4742-BC3B-170B11FB72DE}"/>
              </a:ext>
            </a:extLst>
          </p:cNvPr>
          <p:cNvSpPr txBox="1"/>
          <p:nvPr/>
        </p:nvSpPr>
        <p:spPr>
          <a:xfrm>
            <a:off x="263105" y="5234313"/>
            <a:ext cx="8617789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  <a:hlinkClick r:id="rId3"/>
              </a:rPr>
              <a:t>NGS.SPCS@noaa.gov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by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December 31, 2019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for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requests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proposals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by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December 31, 2020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for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submittal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of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approved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designs</a:t>
            </a:r>
          </a:p>
        </p:txBody>
      </p:sp>
    </p:spTree>
    <p:extLst>
      <p:ext uri="{BB962C8B-B14F-4D97-AF65-F5344CB8AC3E}">
        <p14:creationId xmlns:p14="http://schemas.microsoft.com/office/powerpoint/2010/main" val="7387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8AEE-1CDA-4CC7-8732-83538B25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B027F-262F-418B-A43F-C863253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6065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i="1" dirty="0"/>
              <a:t>Draft</a:t>
            </a:r>
            <a:r>
              <a:rPr lang="en-US" dirty="0"/>
              <a:t> SPCS2022 </a:t>
            </a:r>
            <a:r>
              <a:rPr lang="en-US" b="1" dirty="0"/>
              <a:t>policy</a:t>
            </a:r>
            <a:r>
              <a:rPr lang="en-US" dirty="0"/>
              <a:t> and </a:t>
            </a:r>
            <a:r>
              <a:rPr lang="en-US" b="1" dirty="0"/>
              <a:t>procedures</a:t>
            </a:r>
            <a:endParaRPr lang="en-US" b="1" i="1" dirty="0"/>
          </a:p>
          <a:p>
            <a:pPr lvl="1"/>
            <a:r>
              <a:rPr lang="en-US" dirty="0"/>
              <a:t>Standardized definitions and computations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Designed with respect to “ground”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Default designs similar to existing SPCS 83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include a statewide zone plus </a:t>
            </a:r>
            <a:r>
              <a:rPr lang="en-US" b="1" i="1" dirty="0"/>
              <a:t>one</a:t>
            </a:r>
            <a:r>
              <a:rPr lang="en-US" dirty="0"/>
              <a:t> subzone layer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LDPs can be used but must be designed by others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Federal Register Notice </a:t>
            </a:r>
            <a:r>
              <a:rPr lang="en-US" dirty="0"/>
              <a:t>(FRN) input received</a:t>
            </a:r>
          </a:p>
          <a:p>
            <a:pPr lvl="1"/>
            <a:r>
              <a:rPr lang="en-US" dirty="0"/>
              <a:t>On SPCS2022 policy &amp; procedures</a:t>
            </a:r>
          </a:p>
          <a:p>
            <a:pPr lvl="1"/>
            <a:r>
              <a:rPr lang="en-US" dirty="0"/>
              <a:t>On “special purpose” zones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Consensus</a:t>
            </a:r>
            <a:r>
              <a:rPr lang="en-US" dirty="0"/>
              <a:t> state stakeholder input </a:t>
            </a:r>
            <a:r>
              <a:rPr lang="en-US" b="1" i="1" dirty="0"/>
              <a:t>required</a:t>
            </a:r>
            <a:r>
              <a:rPr lang="en-US" dirty="0"/>
              <a:t> for SPCS2022 zone requests, proposals, and designs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112B4-B346-4D7E-A777-77C5A5EFD8EA}"/>
              </a:ext>
            </a:extLst>
          </p:cNvPr>
          <p:cNvSpPr txBox="1"/>
          <p:nvPr/>
        </p:nvSpPr>
        <p:spPr>
          <a:xfrm>
            <a:off x="263105" y="5834944"/>
            <a:ext cx="8617789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P.S.  Default and statewide zones </a:t>
            </a:r>
            <a:r>
              <a:rPr lang="en-US" sz="24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design maps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available for download </a:t>
            </a:r>
            <a:r>
              <a:rPr lang="en-US" sz="2400" b="1" i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at </a:t>
            </a:r>
            <a:r>
              <a:rPr lang="en-US" sz="2400" b="1" dirty="0">
                <a:solidFill>
                  <a:srgbClr val="C00000"/>
                </a:solidFill>
                <a:latin typeface="Calibri" charset="0"/>
                <a:ea typeface="ＭＳ Ｐゴシック" charset="0"/>
                <a:hlinkClick r:id="rId3"/>
              </a:rPr>
              <a:t>ftp://www.ngs.noaa.gov/pub/SPCS/DistortionMaps/</a:t>
            </a:r>
            <a:r>
              <a:rPr lang="en-US" sz="2400" b="1" dirty="0">
                <a:solidFill>
                  <a:srgbClr val="C00000"/>
                </a:solidFill>
                <a:latin typeface="Calibri" charset="0"/>
                <a:ea typeface="ＭＳ Ｐゴシック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C2649-8759-450D-BDF8-440099D6D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9463"/>
            <a:ext cx="5387078" cy="6126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755C44-0953-4FA3-87FD-ACAEFC381663}"/>
              </a:ext>
            </a:extLst>
          </p:cNvPr>
          <p:cNvSpPr/>
          <p:nvPr/>
        </p:nvSpPr>
        <p:spPr>
          <a:xfrm>
            <a:off x="105025" y="1963983"/>
            <a:ext cx="923675" cy="1619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6769A-0A6F-4D04-AB1D-0B8EF0FF2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21" y="477775"/>
            <a:ext cx="5374005" cy="4996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1CF846-118C-48A6-8D30-F8079AF9D920}"/>
              </a:ext>
            </a:extLst>
          </p:cNvPr>
          <p:cNvSpPr/>
          <p:nvPr/>
        </p:nvSpPr>
        <p:spPr>
          <a:xfrm>
            <a:off x="3640416" y="2784992"/>
            <a:ext cx="2028575" cy="4000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9BD66-14D4-4553-88C0-6E765E678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364" y="3508222"/>
            <a:ext cx="5380196" cy="32813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E17B53-2AA0-4187-A9DF-7E7D891C6EFB}"/>
              </a:ext>
            </a:extLst>
          </p:cNvPr>
          <p:cNvSpPr/>
          <p:nvPr/>
        </p:nvSpPr>
        <p:spPr>
          <a:xfrm>
            <a:off x="2169756" y="2509718"/>
            <a:ext cx="923675" cy="1619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758023-F4F6-4771-A442-9BC646B8B6F1}"/>
              </a:ext>
            </a:extLst>
          </p:cNvPr>
          <p:cNvSpPr/>
          <p:nvPr/>
        </p:nvSpPr>
        <p:spPr>
          <a:xfrm>
            <a:off x="5144005" y="5096278"/>
            <a:ext cx="3668084" cy="58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DA335-F421-40F4-80B0-A0153BD63AAE}"/>
              </a:ext>
            </a:extLst>
          </p:cNvPr>
          <p:cNvSpPr/>
          <p:nvPr/>
        </p:nvSpPr>
        <p:spPr>
          <a:xfrm>
            <a:off x="5144005" y="6133074"/>
            <a:ext cx="3668084" cy="32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745834" y="0"/>
            <a:ext cx="4078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geodesy.noaa.gov/SPCS/</a:t>
            </a:r>
          </a:p>
        </p:txBody>
      </p:sp>
    </p:spTree>
    <p:extLst>
      <p:ext uri="{BB962C8B-B14F-4D97-AF65-F5344CB8AC3E}">
        <p14:creationId xmlns:p14="http://schemas.microsoft.com/office/powerpoint/2010/main" val="27045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084C-727F-4970-8FE4-F489D3B81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1906"/>
            <a:ext cx="9144000" cy="548640"/>
          </a:xfrm>
        </p:spPr>
        <p:txBody>
          <a:bodyPr/>
          <a:lstStyle/>
          <a:p>
            <a:r>
              <a:rPr lang="en-US" sz="3200" dirty="0"/>
              <a:t>Who attended the SPCS2022 webinars?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2BBA30-DF9F-4BAE-BF50-283629A26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577141"/>
              </p:ext>
            </p:extLst>
          </p:nvPr>
        </p:nvGraphicFramePr>
        <p:xfrm>
          <a:off x="191452" y="914400"/>
          <a:ext cx="8761095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086">
                  <a:extLst>
                    <a:ext uri="{9D8B030D-6E8A-4147-A177-3AD203B41FA5}">
                      <a16:colId xmlns:a16="http://schemas.microsoft.com/office/drawing/2014/main" val="24278254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7929804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356712112"/>
                    </a:ext>
                  </a:extLst>
                </a:gridCol>
                <a:gridCol w="1510748">
                  <a:extLst>
                    <a:ext uri="{9D8B030D-6E8A-4147-A177-3AD203B41FA5}">
                      <a16:colId xmlns:a16="http://schemas.microsoft.com/office/drawing/2014/main" val="177879862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697647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97238414"/>
                    </a:ext>
                  </a:extLst>
                </a:gridCol>
                <a:gridCol w="1732141">
                  <a:extLst>
                    <a:ext uri="{9D8B030D-6E8A-4147-A177-3AD203B41FA5}">
                      <a16:colId xmlns:a16="http://schemas.microsoft.com/office/drawing/2014/main" val="47988096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9718351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02833576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Mar 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Apr 12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Mar 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Apr 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Mar 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Apr 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27432" marB="18288" anchor="ctr"/>
                </a:tc>
                <a:extLst>
                  <a:ext uri="{0D108BD9-81ED-4DB2-BD59-A6C34878D82A}">
                    <a16:rowId xmlns:a16="http://schemas.microsoft.com/office/drawing/2014/main" val="799064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Alabama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Maryland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Rhode Island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770649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Alaska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Massachusetts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South Carolina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66753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Arizona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Michigan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South Dakota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28805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Arkansas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Minnesota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Tennessee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8926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California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Mississippi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Texas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31796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Colorado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Missouri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Utah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019922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Connecticut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Montana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Vermont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1907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Delaware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Nebraska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Virginia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0616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Florida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Nevada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Washington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225642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Georgia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Hampshire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West Virginia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902906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Hawaii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Jersey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Wisconsin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62811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Idaho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Mexico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Wyoming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10731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Illinois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New York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American Samoa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314800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Indiana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North Carolina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District of Columbia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33117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Iowa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North Dakota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Guam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85827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Kansas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Ohio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Mariana Islands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0412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Kentucky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Oklahoma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Puerto Rico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70165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Louisiana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Oregon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US Virgin Islands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3419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Maine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Pennsylvania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International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7432" marB="1828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43626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6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NGSPowerPoin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Geodetic2015a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Geodetic2015a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ly Approved  NGS Template10.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 algn="ctr">
          <a:noFill/>
          <a:miter lim="800000"/>
          <a:headEnd/>
          <a:tailEnd/>
        </a:ln>
        <a:effectLst/>
      </a:spPr>
      <a:bodyPr>
        <a:spAutoFit/>
      </a:bodyPr>
      <a:lstStyle>
        <a:defPPr algn="l">
          <a:spcBef>
            <a:spcPct val="50000"/>
          </a:spcBef>
          <a:defRPr sz="3200" i="1" dirty="0">
            <a:solidFill>
              <a:schemeClr val="accent1"/>
            </a:solidFill>
            <a:effectLst>
              <a:outerShdw blurRad="38100" dist="38100" dir="2700000" algn="tl">
                <a:srgbClr val="000000"/>
              </a:outerShdw>
            </a:effectLst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10985</TotalTime>
  <Words>3572</Words>
  <Application>Microsoft Office PowerPoint</Application>
  <PresentationFormat>On-screen Show (4:3)</PresentationFormat>
  <Paragraphs>733</Paragraphs>
  <Slides>75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75</vt:i4>
      </vt:variant>
    </vt:vector>
  </HeadingPairs>
  <TitlesOfParts>
    <vt:vector size="95" baseType="lpstr">
      <vt:lpstr>ＭＳ Ｐゴシック</vt:lpstr>
      <vt:lpstr>ＭＳ Ｐゴシック</vt:lpstr>
      <vt:lpstr>Arial</vt:lpstr>
      <vt:lpstr>Arial</vt:lpstr>
      <vt:lpstr>Calibri</vt:lpstr>
      <vt:lpstr>Times New Roman</vt:lpstr>
      <vt:lpstr>Verdana</vt:lpstr>
      <vt:lpstr>Wingdings</vt:lpstr>
      <vt:lpstr>1_NGSPowerPointTemplate</vt:lpstr>
      <vt:lpstr>Newly Approved  NGS Template10.2009</vt:lpstr>
      <vt:lpstr>Office Theme</vt:lpstr>
      <vt:lpstr>1_Office Theme</vt:lpstr>
      <vt:lpstr>2_Office Theme</vt:lpstr>
      <vt:lpstr>2_Globe</vt:lpstr>
      <vt:lpstr>1_Globe</vt:lpstr>
      <vt:lpstr>3_Office Theme</vt:lpstr>
      <vt:lpstr>4_Office Theme</vt:lpstr>
      <vt:lpstr>5_Office Theme</vt:lpstr>
      <vt:lpstr>9_Geodetic2015a</vt:lpstr>
      <vt:lpstr>Geodetic2015a</vt:lpstr>
      <vt:lpstr>PowerPoint Presentation</vt:lpstr>
      <vt:lpstr>PowerPoint Presentation</vt:lpstr>
      <vt:lpstr>PowerPoint Presentation</vt:lpstr>
      <vt:lpstr>PowerPoint Presentation</vt:lpstr>
      <vt:lpstr>A New State Plane Coordinate System</vt:lpstr>
      <vt:lpstr>About SPCS2022…</vt:lpstr>
      <vt:lpstr>The Plan</vt:lpstr>
      <vt:lpstr>PowerPoint Presentation</vt:lpstr>
      <vt:lpstr>Who attended the SPCS2022 webinars?</vt:lpstr>
      <vt:lpstr>Federal Register Notice</vt:lpstr>
      <vt:lpstr>History and Future of State Plane</vt:lpstr>
      <vt:lpstr>PowerPoint Presentation</vt:lpstr>
      <vt:lpstr>PowerPoint Presentation</vt:lpstr>
      <vt:lpstr>PowerPoint Presentation</vt:lpstr>
      <vt:lpstr>PowerPoint Presentation</vt:lpstr>
      <vt:lpstr>Linear distortion at topo surface</vt:lpstr>
      <vt:lpstr>PowerPoint Presentation</vt:lpstr>
      <vt:lpstr>PowerPoint Presentation</vt:lpstr>
      <vt:lpstr>PowerPoint Presentation</vt:lpstr>
      <vt:lpstr>Linear distortion magnitudes ppm = parts per million (mm/km)</vt:lpstr>
      <vt:lpstr>Linear distortion magnitudes ppm = parts per million (mm/km)</vt:lpstr>
      <vt:lpstr>Linear distortion magnitudes ppm = parts per million (mm/km)</vt:lpstr>
      <vt:lpstr>PowerPoint Presentation</vt:lpstr>
      <vt:lpstr>PowerPoint Presentation</vt:lpstr>
      <vt:lpstr>Default SPCS2022 designs</vt:lpstr>
      <vt:lpstr>Examples of combined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Default SPCS2022 would look a lot like SPCS 83…</vt:lpstr>
      <vt:lpstr>What changes for default designs?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Statewide and “layered” zones</vt:lpstr>
      <vt:lpstr>Kentucky layered zones</vt:lpstr>
      <vt:lpstr>Kentucky layered zones</vt:lpstr>
      <vt:lpstr>PowerPoint Presentation</vt:lpstr>
      <vt:lpstr>PowerPoint Presentation</vt:lpstr>
      <vt:lpstr>PowerPoint Presentation</vt:lpstr>
      <vt:lpstr>Linear distortion design criteria</vt:lpstr>
      <vt:lpstr>Minimum LDP distortion &amp; zone size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Maricopa County</vt:lpstr>
      <vt:lpstr>PowerPoint Presentation</vt:lpstr>
      <vt:lpstr>PowerPoint Presentation</vt:lpstr>
      <vt:lpstr>“Special purpose” zones</vt:lpstr>
      <vt:lpstr>Navajo Nation</vt:lpstr>
      <vt:lpstr>PowerPoint Presentation</vt:lpstr>
      <vt:lpstr>PowerPoint Presentation</vt:lpstr>
      <vt:lpstr>PowerPoint Presentation</vt:lpstr>
      <vt:lpstr>Linear units</vt:lpstr>
      <vt:lpstr>PowerPoint Presentation</vt:lpstr>
      <vt:lpstr>PowerPoint Presentation</vt:lpstr>
      <vt:lpstr>Overview of FRN feedback</vt:lpstr>
      <vt:lpstr>Organizations represented</vt:lpstr>
      <vt:lpstr>PowerPoint Presentation</vt:lpstr>
      <vt:lpstr>The 5 FRN questions</vt:lpstr>
      <vt:lpstr>Responses to the 5 FRN questions</vt:lpstr>
      <vt:lpstr>The Arizona FRN response</vt:lpstr>
      <vt:lpstr>Summary of other FRN input</vt:lpstr>
      <vt:lpstr>Deadlines for SPCS2022 requests</vt:lpstr>
      <vt:lpstr>Summary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Evjen</dc:creator>
  <cp:lastModifiedBy>Michael Dennis</cp:lastModifiedBy>
  <cp:revision>413</cp:revision>
  <dcterms:created xsi:type="dcterms:W3CDTF">2017-04-17T06:30:29Z</dcterms:created>
  <dcterms:modified xsi:type="dcterms:W3CDTF">2018-09-20T06:00:44Z</dcterms:modified>
</cp:coreProperties>
</file>