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drawings/drawing3.xml" ContentType="application/vnd.openxmlformats-officedocument.drawingml.chartshape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79" r:id="rId3"/>
    <p:sldMasterId id="2147483694" r:id="rId4"/>
    <p:sldMasterId id="2147483710" r:id="rId5"/>
  </p:sldMasterIdLst>
  <p:notesMasterIdLst>
    <p:notesMasterId r:id="rId84"/>
  </p:notesMasterIdLst>
  <p:sldIdLst>
    <p:sldId id="256" r:id="rId6"/>
    <p:sldId id="375" r:id="rId7"/>
    <p:sldId id="361" r:id="rId8"/>
    <p:sldId id="358" r:id="rId9"/>
    <p:sldId id="359" r:id="rId10"/>
    <p:sldId id="360" r:id="rId11"/>
    <p:sldId id="439" r:id="rId12"/>
    <p:sldId id="258" r:id="rId13"/>
    <p:sldId id="422" r:id="rId14"/>
    <p:sldId id="502" r:id="rId15"/>
    <p:sldId id="503" r:id="rId16"/>
    <p:sldId id="494" r:id="rId17"/>
    <p:sldId id="495" r:id="rId18"/>
    <p:sldId id="496" r:id="rId19"/>
    <p:sldId id="497" r:id="rId20"/>
    <p:sldId id="498" r:id="rId21"/>
    <p:sldId id="499" r:id="rId22"/>
    <p:sldId id="500" r:id="rId23"/>
    <p:sldId id="469" r:id="rId24"/>
    <p:sldId id="484" r:id="rId25"/>
    <p:sldId id="485" r:id="rId26"/>
    <p:sldId id="492" r:id="rId27"/>
    <p:sldId id="501" r:id="rId28"/>
    <p:sldId id="486" r:id="rId29"/>
    <p:sldId id="487" r:id="rId30"/>
    <p:sldId id="488" r:id="rId31"/>
    <p:sldId id="260" r:id="rId32"/>
    <p:sldId id="489" r:id="rId33"/>
    <p:sldId id="490" r:id="rId34"/>
    <p:sldId id="491" r:id="rId35"/>
    <p:sldId id="434" r:id="rId36"/>
    <p:sldId id="440" r:id="rId37"/>
    <p:sldId id="441" r:id="rId38"/>
    <p:sldId id="442" r:id="rId39"/>
    <p:sldId id="443" r:id="rId40"/>
    <p:sldId id="444" r:id="rId41"/>
    <p:sldId id="493" r:id="rId42"/>
    <p:sldId id="445" r:id="rId43"/>
    <p:sldId id="446" r:id="rId44"/>
    <p:sldId id="447" r:id="rId45"/>
    <p:sldId id="448" r:id="rId46"/>
    <p:sldId id="449" r:id="rId47"/>
    <p:sldId id="450" r:id="rId48"/>
    <p:sldId id="451" r:id="rId49"/>
    <p:sldId id="452" r:id="rId50"/>
    <p:sldId id="453" r:id="rId51"/>
    <p:sldId id="454" r:id="rId52"/>
    <p:sldId id="455" r:id="rId53"/>
    <p:sldId id="456" r:id="rId54"/>
    <p:sldId id="457" r:id="rId55"/>
    <p:sldId id="458" r:id="rId56"/>
    <p:sldId id="459" r:id="rId57"/>
    <p:sldId id="460" r:id="rId58"/>
    <p:sldId id="462" r:id="rId59"/>
    <p:sldId id="463" r:id="rId60"/>
    <p:sldId id="464" r:id="rId61"/>
    <p:sldId id="465" r:id="rId62"/>
    <p:sldId id="466" r:id="rId63"/>
    <p:sldId id="467" r:id="rId64"/>
    <p:sldId id="261" r:id="rId65"/>
    <p:sldId id="264" r:id="rId66"/>
    <p:sldId id="265" r:id="rId67"/>
    <p:sldId id="470" r:id="rId68"/>
    <p:sldId id="471" r:id="rId69"/>
    <p:sldId id="472" r:id="rId70"/>
    <p:sldId id="473" r:id="rId71"/>
    <p:sldId id="474" r:id="rId72"/>
    <p:sldId id="475" r:id="rId73"/>
    <p:sldId id="476" r:id="rId74"/>
    <p:sldId id="478" r:id="rId75"/>
    <p:sldId id="477" r:id="rId76"/>
    <p:sldId id="479" r:id="rId77"/>
    <p:sldId id="481" r:id="rId78"/>
    <p:sldId id="504" r:id="rId79"/>
    <p:sldId id="482" r:id="rId80"/>
    <p:sldId id="483" r:id="rId81"/>
    <p:sldId id="266" r:id="rId82"/>
    <p:sldId id="271" r:id="rId8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99"/>
    <a:srgbClr val="E3C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 autoAdjust="0"/>
    <p:restoredTop sz="94552" autoAdjust="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6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1986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Joe.Evjen\My%20Documents\websites\ANTCAL\ant_info.003.xls" TargetMode="External"/><Relationship Id="rId2" Type="http://schemas.openxmlformats.org/officeDocument/2006/relationships/image" Target="../media/image29.wmf"/><Relationship Id="rId1" Type="http://schemas.openxmlformats.org/officeDocument/2006/relationships/themeOverride" Target="../theme/themeOverrid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Documents%20and%20Settings\Joe.Evjen\My%20Documents\websites\ANTCAL\ant_info.003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Joe.Evjen\My%20Documents\websites\ANTCAL\ant_info.003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C:\Documents%20and%20Settings\joe.evjen\My%20Documents\OPUS-DB\OPUS-DB-review\OPUS-DB-use.xls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/>
              <a:t>Phase Center offsets
(plan</a:t>
            </a:r>
            <a:r>
              <a:rPr lang="en-US" baseline="0"/>
              <a:t> view</a:t>
            </a:r>
            <a:r>
              <a:rPr lang="en-US"/>
              <a:t>)</a:t>
            </a:r>
          </a:p>
        </c:rich>
      </c:tx>
      <c:layout>
        <c:manualLayout>
          <c:xMode val="edge"/>
          <c:yMode val="edge"/>
          <c:x val="0.65252480705622962"/>
          <c:y val="2.2255943348507855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5.9345828739434017E-2"/>
          <c:y val="2.2463368103266438E-2"/>
          <c:w val="0.79762674097931807"/>
          <c:h val="0.95507326379346735"/>
        </c:manualLayout>
      </c:layout>
      <c:scatterChart>
        <c:scatterStyle val="lineMarker"/>
        <c:varyColors val="0"/>
        <c:ser>
          <c:idx val="0"/>
          <c:order val="0"/>
          <c:tx>
            <c:v>L1 phase center</c:v>
          </c:tx>
          <c:spPr>
            <a:ln w="28575">
              <a:noFill/>
            </a:ln>
          </c:spPr>
          <c:xVal>
            <c:numRef>
              <c:f>ant_info.003!$K$2:$K$251</c:f>
              <c:numCache>
                <c:formatCode>General</c:formatCode>
                <c:ptCount val="25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-0.60000000000000064</c:v>
                </c:pt>
                <c:pt idx="5">
                  <c:v>0.1</c:v>
                </c:pt>
                <c:pt idx="6">
                  <c:v>0.1</c:v>
                </c:pt>
                <c:pt idx="7">
                  <c:v>-1.3</c:v>
                </c:pt>
                <c:pt idx="8">
                  <c:v>-1.5</c:v>
                </c:pt>
                <c:pt idx="9">
                  <c:v>0.2</c:v>
                </c:pt>
                <c:pt idx="10">
                  <c:v>0.2</c:v>
                </c:pt>
                <c:pt idx="11">
                  <c:v>-0.8</c:v>
                </c:pt>
                <c:pt idx="12">
                  <c:v>-0.8</c:v>
                </c:pt>
                <c:pt idx="13">
                  <c:v>-0.8</c:v>
                </c:pt>
                <c:pt idx="14">
                  <c:v>-0.8</c:v>
                </c:pt>
                <c:pt idx="15">
                  <c:v>-0.2</c:v>
                </c:pt>
                <c:pt idx="16">
                  <c:v>-0.2</c:v>
                </c:pt>
                <c:pt idx="17">
                  <c:v>-0.2</c:v>
                </c:pt>
                <c:pt idx="18">
                  <c:v>-0.2</c:v>
                </c:pt>
                <c:pt idx="19">
                  <c:v>-0.2</c:v>
                </c:pt>
                <c:pt idx="20">
                  <c:v>0</c:v>
                </c:pt>
                <c:pt idx="21">
                  <c:v>2.8</c:v>
                </c:pt>
                <c:pt idx="22">
                  <c:v>2.2999999999999998</c:v>
                </c:pt>
                <c:pt idx="23">
                  <c:v>0.4</c:v>
                </c:pt>
                <c:pt idx="24">
                  <c:v>-0.4</c:v>
                </c:pt>
                <c:pt idx="25">
                  <c:v>0.60000000000000064</c:v>
                </c:pt>
                <c:pt idx="26">
                  <c:v>0.5</c:v>
                </c:pt>
                <c:pt idx="27">
                  <c:v>1.3</c:v>
                </c:pt>
                <c:pt idx="28">
                  <c:v>1.7000000000000002</c:v>
                </c:pt>
                <c:pt idx="29">
                  <c:v>-2.2000000000000002</c:v>
                </c:pt>
                <c:pt idx="30">
                  <c:v>0.9</c:v>
                </c:pt>
                <c:pt idx="31">
                  <c:v>-0.60000000000000064</c:v>
                </c:pt>
                <c:pt idx="32">
                  <c:v>-1</c:v>
                </c:pt>
                <c:pt idx="33">
                  <c:v>0.4</c:v>
                </c:pt>
                <c:pt idx="34">
                  <c:v>-0.4</c:v>
                </c:pt>
                <c:pt idx="35">
                  <c:v>0.1</c:v>
                </c:pt>
                <c:pt idx="36">
                  <c:v>0.5</c:v>
                </c:pt>
                <c:pt idx="37">
                  <c:v>1.2</c:v>
                </c:pt>
                <c:pt idx="38">
                  <c:v>-0.30000000000000032</c:v>
                </c:pt>
                <c:pt idx="39">
                  <c:v>-0.30000000000000032</c:v>
                </c:pt>
                <c:pt idx="40">
                  <c:v>0.8</c:v>
                </c:pt>
                <c:pt idx="41">
                  <c:v>0.8</c:v>
                </c:pt>
                <c:pt idx="42">
                  <c:v>-1</c:v>
                </c:pt>
                <c:pt idx="43">
                  <c:v>-1</c:v>
                </c:pt>
                <c:pt idx="44">
                  <c:v>-1</c:v>
                </c:pt>
                <c:pt idx="45">
                  <c:v>-1</c:v>
                </c:pt>
                <c:pt idx="46">
                  <c:v>-0.1</c:v>
                </c:pt>
                <c:pt idx="47">
                  <c:v>-0.5</c:v>
                </c:pt>
                <c:pt idx="48">
                  <c:v>-0.1</c:v>
                </c:pt>
                <c:pt idx="49">
                  <c:v>-0.5</c:v>
                </c:pt>
                <c:pt idx="50">
                  <c:v>1</c:v>
                </c:pt>
                <c:pt idx="51">
                  <c:v>0.70000000000000062</c:v>
                </c:pt>
                <c:pt idx="52">
                  <c:v>1.5</c:v>
                </c:pt>
                <c:pt idx="53">
                  <c:v>0.1</c:v>
                </c:pt>
                <c:pt idx="54">
                  <c:v>-1.1000000000000001</c:v>
                </c:pt>
                <c:pt idx="55">
                  <c:v>-0.30000000000000032</c:v>
                </c:pt>
                <c:pt idx="56">
                  <c:v>2</c:v>
                </c:pt>
                <c:pt idx="57">
                  <c:v>2.1</c:v>
                </c:pt>
                <c:pt idx="58">
                  <c:v>-1.3</c:v>
                </c:pt>
                <c:pt idx="59">
                  <c:v>-2.4</c:v>
                </c:pt>
                <c:pt idx="60">
                  <c:v>-1.2</c:v>
                </c:pt>
                <c:pt idx="61">
                  <c:v>-1.8</c:v>
                </c:pt>
                <c:pt idx="62">
                  <c:v>-1.3</c:v>
                </c:pt>
                <c:pt idx="63">
                  <c:v>0.2</c:v>
                </c:pt>
                <c:pt idx="64">
                  <c:v>1.4</c:v>
                </c:pt>
                <c:pt idx="65">
                  <c:v>1.4</c:v>
                </c:pt>
                <c:pt idx="66">
                  <c:v>-1.5</c:v>
                </c:pt>
                <c:pt idx="67">
                  <c:v>2</c:v>
                </c:pt>
                <c:pt idx="68">
                  <c:v>0.8</c:v>
                </c:pt>
                <c:pt idx="69">
                  <c:v>0.8</c:v>
                </c:pt>
                <c:pt idx="70">
                  <c:v>-2.9</c:v>
                </c:pt>
                <c:pt idx="71">
                  <c:v>-2.1</c:v>
                </c:pt>
                <c:pt idx="73">
                  <c:v>-1</c:v>
                </c:pt>
                <c:pt idx="74">
                  <c:v>-1</c:v>
                </c:pt>
                <c:pt idx="75">
                  <c:v>0.30000000000000032</c:v>
                </c:pt>
                <c:pt idx="76">
                  <c:v>0.30000000000000032</c:v>
                </c:pt>
                <c:pt idx="77">
                  <c:v>0.30000000000000032</c:v>
                </c:pt>
                <c:pt idx="78">
                  <c:v>0.30000000000000032</c:v>
                </c:pt>
                <c:pt idx="79">
                  <c:v>0.30000000000000032</c:v>
                </c:pt>
                <c:pt idx="80">
                  <c:v>-1</c:v>
                </c:pt>
                <c:pt idx="81">
                  <c:v>-0.2</c:v>
                </c:pt>
                <c:pt idx="82">
                  <c:v>-0.30000000000000032</c:v>
                </c:pt>
                <c:pt idx="83">
                  <c:v>-0.2</c:v>
                </c:pt>
                <c:pt idx="84">
                  <c:v>-0.30000000000000032</c:v>
                </c:pt>
                <c:pt idx="85">
                  <c:v>-0.2</c:v>
                </c:pt>
                <c:pt idx="86">
                  <c:v>-0.30000000000000032</c:v>
                </c:pt>
                <c:pt idx="87">
                  <c:v>-2.6</c:v>
                </c:pt>
                <c:pt idx="88">
                  <c:v>-1.4</c:v>
                </c:pt>
                <c:pt idx="89">
                  <c:v>2</c:v>
                </c:pt>
                <c:pt idx="90">
                  <c:v>0.1</c:v>
                </c:pt>
                <c:pt idx="91">
                  <c:v>0.1</c:v>
                </c:pt>
                <c:pt idx="92">
                  <c:v>0.1</c:v>
                </c:pt>
                <c:pt idx="93">
                  <c:v>0.1</c:v>
                </c:pt>
                <c:pt idx="94">
                  <c:v>3.6</c:v>
                </c:pt>
                <c:pt idx="95">
                  <c:v>-1.2</c:v>
                </c:pt>
                <c:pt idx="96">
                  <c:v>0.5</c:v>
                </c:pt>
                <c:pt idx="97">
                  <c:v>-4.0999999999999996</c:v>
                </c:pt>
                <c:pt idx="98">
                  <c:v>-4.0999999999999996</c:v>
                </c:pt>
                <c:pt idx="99">
                  <c:v>0.30000000000000032</c:v>
                </c:pt>
                <c:pt idx="100">
                  <c:v>0.30000000000000032</c:v>
                </c:pt>
                <c:pt idx="101">
                  <c:v>0.2</c:v>
                </c:pt>
                <c:pt idx="102">
                  <c:v>0.2</c:v>
                </c:pt>
                <c:pt idx="103">
                  <c:v>0.5</c:v>
                </c:pt>
                <c:pt idx="104">
                  <c:v>-1.2</c:v>
                </c:pt>
                <c:pt idx="105">
                  <c:v>-0.60000000000000064</c:v>
                </c:pt>
                <c:pt idx="106">
                  <c:v>-0.70000000000000062</c:v>
                </c:pt>
                <c:pt idx="107">
                  <c:v>-0.4</c:v>
                </c:pt>
                <c:pt idx="108">
                  <c:v>-4.3</c:v>
                </c:pt>
                <c:pt idx="109">
                  <c:v>-1</c:v>
                </c:pt>
                <c:pt idx="110">
                  <c:v>-0.30000000000000032</c:v>
                </c:pt>
                <c:pt idx="111">
                  <c:v>-4.7</c:v>
                </c:pt>
                <c:pt idx="112">
                  <c:v>1.6</c:v>
                </c:pt>
                <c:pt idx="113">
                  <c:v>0.60000000000000064</c:v>
                </c:pt>
                <c:pt idx="114">
                  <c:v>-0.8</c:v>
                </c:pt>
                <c:pt idx="115">
                  <c:v>-0.8</c:v>
                </c:pt>
                <c:pt idx="116">
                  <c:v>2.8</c:v>
                </c:pt>
                <c:pt idx="117">
                  <c:v>-4.3</c:v>
                </c:pt>
                <c:pt idx="118">
                  <c:v>0.1</c:v>
                </c:pt>
                <c:pt idx="119">
                  <c:v>0</c:v>
                </c:pt>
                <c:pt idx="120">
                  <c:v>0.5</c:v>
                </c:pt>
                <c:pt idx="121">
                  <c:v>0.5</c:v>
                </c:pt>
                <c:pt idx="122">
                  <c:v>0.2</c:v>
                </c:pt>
                <c:pt idx="123">
                  <c:v>-0.70000000000000062</c:v>
                </c:pt>
                <c:pt idx="124">
                  <c:v>0.30000000000000032</c:v>
                </c:pt>
                <c:pt idx="125">
                  <c:v>1.5</c:v>
                </c:pt>
                <c:pt idx="126">
                  <c:v>-1.2</c:v>
                </c:pt>
                <c:pt idx="127">
                  <c:v>1.5</c:v>
                </c:pt>
                <c:pt idx="128">
                  <c:v>1.6</c:v>
                </c:pt>
                <c:pt idx="129">
                  <c:v>0.60000000000000064</c:v>
                </c:pt>
                <c:pt idx="130">
                  <c:v>-0.60000000000000064</c:v>
                </c:pt>
                <c:pt idx="131">
                  <c:v>2.9</c:v>
                </c:pt>
                <c:pt idx="132">
                  <c:v>2.5</c:v>
                </c:pt>
                <c:pt idx="133">
                  <c:v>0.8</c:v>
                </c:pt>
                <c:pt idx="134">
                  <c:v>0.8</c:v>
                </c:pt>
                <c:pt idx="135">
                  <c:v>0.8</c:v>
                </c:pt>
                <c:pt idx="136">
                  <c:v>0.8</c:v>
                </c:pt>
                <c:pt idx="137">
                  <c:v>0.8</c:v>
                </c:pt>
                <c:pt idx="138">
                  <c:v>0.5</c:v>
                </c:pt>
                <c:pt idx="139">
                  <c:v>1.9000000000000001</c:v>
                </c:pt>
                <c:pt idx="140">
                  <c:v>0.60000000000000064</c:v>
                </c:pt>
                <c:pt idx="141">
                  <c:v>0.2</c:v>
                </c:pt>
                <c:pt idx="142">
                  <c:v>2.8</c:v>
                </c:pt>
                <c:pt idx="143">
                  <c:v>-1.9000000000000001</c:v>
                </c:pt>
                <c:pt idx="144">
                  <c:v>2.8</c:v>
                </c:pt>
                <c:pt idx="145">
                  <c:v>-0.5</c:v>
                </c:pt>
                <c:pt idx="146">
                  <c:v>-1.9000000000000001</c:v>
                </c:pt>
                <c:pt idx="147">
                  <c:v>0.30000000000000032</c:v>
                </c:pt>
                <c:pt idx="148">
                  <c:v>2.2000000000000002</c:v>
                </c:pt>
                <c:pt idx="149">
                  <c:v>0.5</c:v>
                </c:pt>
                <c:pt idx="150">
                  <c:v>0.1</c:v>
                </c:pt>
                <c:pt idx="151">
                  <c:v>0.5</c:v>
                </c:pt>
                <c:pt idx="152">
                  <c:v>0.1</c:v>
                </c:pt>
                <c:pt idx="153">
                  <c:v>0.5</c:v>
                </c:pt>
                <c:pt idx="154">
                  <c:v>0.1</c:v>
                </c:pt>
                <c:pt idx="155">
                  <c:v>0.5</c:v>
                </c:pt>
                <c:pt idx="156">
                  <c:v>0.1</c:v>
                </c:pt>
                <c:pt idx="157">
                  <c:v>0.5</c:v>
                </c:pt>
                <c:pt idx="158">
                  <c:v>0.1</c:v>
                </c:pt>
                <c:pt idx="159">
                  <c:v>1.4</c:v>
                </c:pt>
                <c:pt idx="160">
                  <c:v>-0.30000000000000032</c:v>
                </c:pt>
                <c:pt idx="161">
                  <c:v>-2.6</c:v>
                </c:pt>
                <c:pt idx="162">
                  <c:v>0.2</c:v>
                </c:pt>
                <c:pt idx="163">
                  <c:v>0.8</c:v>
                </c:pt>
                <c:pt idx="164">
                  <c:v>1.1000000000000001</c:v>
                </c:pt>
                <c:pt idx="165">
                  <c:v>1.3</c:v>
                </c:pt>
                <c:pt idx="166">
                  <c:v>3.8</c:v>
                </c:pt>
                <c:pt idx="167">
                  <c:v>2.1</c:v>
                </c:pt>
                <c:pt idx="168">
                  <c:v>1.6</c:v>
                </c:pt>
                <c:pt idx="169">
                  <c:v>2.1</c:v>
                </c:pt>
                <c:pt idx="170">
                  <c:v>-3.5</c:v>
                </c:pt>
                <c:pt idx="171">
                  <c:v>-3.7</c:v>
                </c:pt>
                <c:pt idx="172">
                  <c:v>-3.1</c:v>
                </c:pt>
                <c:pt idx="173">
                  <c:v>-3.2</c:v>
                </c:pt>
                <c:pt idx="174">
                  <c:v>-0.70000000000000062</c:v>
                </c:pt>
                <c:pt idx="175">
                  <c:v>1.1000000000000001</c:v>
                </c:pt>
                <c:pt idx="176">
                  <c:v>-2.2999999999999998</c:v>
                </c:pt>
                <c:pt idx="177">
                  <c:v>1.4</c:v>
                </c:pt>
                <c:pt idx="178">
                  <c:v>1.3</c:v>
                </c:pt>
                <c:pt idx="179">
                  <c:v>1.3</c:v>
                </c:pt>
                <c:pt idx="180">
                  <c:v>0.60000000000000064</c:v>
                </c:pt>
                <c:pt idx="181">
                  <c:v>0.1</c:v>
                </c:pt>
                <c:pt idx="182">
                  <c:v>-0.1</c:v>
                </c:pt>
                <c:pt idx="183">
                  <c:v>-0.5</c:v>
                </c:pt>
                <c:pt idx="184">
                  <c:v>-0.5</c:v>
                </c:pt>
                <c:pt idx="185">
                  <c:v>0</c:v>
                </c:pt>
                <c:pt idx="186">
                  <c:v>3.7</c:v>
                </c:pt>
                <c:pt idx="187">
                  <c:v>-2.5</c:v>
                </c:pt>
                <c:pt idx="188">
                  <c:v>0.4</c:v>
                </c:pt>
                <c:pt idx="189">
                  <c:v>-2.5</c:v>
                </c:pt>
                <c:pt idx="190">
                  <c:v>0.60000000000000064</c:v>
                </c:pt>
                <c:pt idx="191">
                  <c:v>0.60000000000000064</c:v>
                </c:pt>
                <c:pt idx="192">
                  <c:v>0.60000000000000064</c:v>
                </c:pt>
                <c:pt idx="193">
                  <c:v>0.60000000000000064</c:v>
                </c:pt>
                <c:pt idx="194">
                  <c:v>4.2</c:v>
                </c:pt>
                <c:pt idx="195">
                  <c:v>0.60000000000000064</c:v>
                </c:pt>
                <c:pt idx="196">
                  <c:v>-2.6</c:v>
                </c:pt>
                <c:pt idx="197">
                  <c:v>0.9</c:v>
                </c:pt>
                <c:pt idx="198">
                  <c:v>0.30000000000000032</c:v>
                </c:pt>
                <c:pt idx="199">
                  <c:v>1.7000000000000002</c:v>
                </c:pt>
                <c:pt idx="200">
                  <c:v>-1.9000000000000001</c:v>
                </c:pt>
                <c:pt idx="201">
                  <c:v>-0.9</c:v>
                </c:pt>
                <c:pt idx="202">
                  <c:v>-2.6</c:v>
                </c:pt>
                <c:pt idx="203">
                  <c:v>-2.6</c:v>
                </c:pt>
                <c:pt idx="204">
                  <c:v>1.2</c:v>
                </c:pt>
                <c:pt idx="205">
                  <c:v>-1.1000000000000001</c:v>
                </c:pt>
                <c:pt idx="206">
                  <c:v>0.5</c:v>
                </c:pt>
                <c:pt idx="207">
                  <c:v>0.70000000000000062</c:v>
                </c:pt>
                <c:pt idx="208">
                  <c:v>0</c:v>
                </c:pt>
                <c:pt idx="209">
                  <c:v>-3.8</c:v>
                </c:pt>
                <c:pt idx="210">
                  <c:v>-3.8</c:v>
                </c:pt>
                <c:pt idx="211">
                  <c:v>0</c:v>
                </c:pt>
                <c:pt idx="212">
                  <c:v>0.9</c:v>
                </c:pt>
                <c:pt idx="213">
                  <c:v>0.70000000000000062</c:v>
                </c:pt>
                <c:pt idx="214">
                  <c:v>1.5</c:v>
                </c:pt>
                <c:pt idx="215">
                  <c:v>-0.1</c:v>
                </c:pt>
                <c:pt idx="216">
                  <c:v>0.9</c:v>
                </c:pt>
                <c:pt idx="217">
                  <c:v>1.6</c:v>
                </c:pt>
                <c:pt idx="218">
                  <c:v>2.5</c:v>
                </c:pt>
                <c:pt idx="219">
                  <c:v>2.5</c:v>
                </c:pt>
                <c:pt idx="220">
                  <c:v>-0.60000000000000064</c:v>
                </c:pt>
                <c:pt idx="221">
                  <c:v>1.8</c:v>
                </c:pt>
                <c:pt idx="222">
                  <c:v>0.8</c:v>
                </c:pt>
                <c:pt idx="223">
                  <c:v>1.6</c:v>
                </c:pt>
                <c:pt idx="224">
                  <c:v>0.9</c:v>
                </c:pt>
                <c:pt idx="225">
                  <c:v>-0.1</c:v>
                </c:pt>
                <c:pt idx="226">
                  <c:v>0.2</c:v>
                </c:pt>
                <c:pt idx="227">
                  <c:v>1.5</c:v>
                </c:pt>
                <c:pt idx="228">
                  <c:v>1.3</c:v>
                </c:pt>
                <c:pt idx="229">
                  <c:v>2.8</c:v>
                </c:pt>
                <c:pt idx="230">
                  <c:v>1.7000000000000002</c:v>
                </c:pt>
                <c:pt idx="231">
                  <c:v>3</c:v>
                </c:pt>
                <c:pt idx="232">
                  <c:v>0.4</c:v>
                </c:pt>
                <c:pt idx="233">
                  <c:v>-0.5</c:v>
                </c:pt>
                <c:pt idx="234">
                  <c:v>-0.60000000000000064</c:v>
                </c:pt>
                <c:pt idx="235">
                  <c:v>-0.30000000000000032</c:v>
                </c:pt>
                <c:pt idx="236">
                  <c:v>-0.60000000000000064</c:v>
                </c:pt>
                <c:pt idx="237">
                  <c:v>0.8</c:v>
                </c:pt>
                <c:pt idx="238">
                  <c:v>0.30000000000000032</c:v>
                </c:pt>
                <c:pt idx="239">
                  <c:v>1.2</c:v>
                </c:pt>
                <c:pt idx="240">
                  <c:v>1.5</c:v>
                </c:pt>
                <c:pt idx="241">
                  <c:v>2</c:v>
                </c:pt>
                <c:pt idx="242">
                  <c:v>0.8</c:v>
                </c:pt>
                <c:pt idx="243">
                  <c:v>0.1</c:v>
                </c:pt>
                <c:pt idx="244">
                  <c:v>-1.9000000000000001</c:v>
                </c:pt>
                <c:pt idx="245">
                  <c:v>0.4</c:v>
                </c:pt>
                <c:pt idx="246">
                  <c:v>-1.4</c:v>
                </c:pt>
                <c:pt idx="247">
                  <c:v>-0.1</c:v>
                </c:pt>
                <c:pt idx="248">
                  <c:v>-1.7000000000000002</c:v>
                </c:pt>
                <c:pt idx="249">
                  <c:v>1.4</c:v>
                </c:pt>
              </c:numCache>
            </c:numRef>
          </c:xVal>
          <c:yVal>
            <c:numRef>
              <c:f>ant_info.003!$J$2:$J$251</c:f>
              <c:numCache>
                <c:formatCode>General</c:formatCode>
                <c:ptCount val="25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-2.2999999999999998</c:v>
                </c:pt>
                <c:pt idx="5">
                  <c:v>-3.2</c:v>
                </c:pt>
                <c:pt idx="6">
                  <c:v>-3.2</c:v>
                </c:pt>
                <c:pt idx="7">
                  <c:v>-1.7000000000000002</c:v>
                </c:pt>
                <c:pt idx="8">
                  <c:v>-1.8</c:v>
                </c:pt>
                <c:pt idx="9">
                  <c:v>-0.60000000000000064</c:v>
                </c:pt>
                <c:pt idx="10">
                  <c:v>-0.60000000000000064</c:v>
                </c:pt>
                <c:pt idx="11">
                  <c:v>-1.2</c:v>
                </c:pt>
                <c:pt idx="12">
                  <c:v>-1.2</c:v>
                </c:pt>
                <c:pt idx="13">
                  <c:v>-1.2</c:v>
                </c:pt>
                <c:pt idx="14">
                  <c:v>-1.2</c:v>
                </c:pt>
                <c:pt idx="15">
                  <c:v>0.30000000000000032</c:v>
                </c:pt>
                <c:pt idx="16">
                  <c:v>0.30000000000000032</c:v>
                </c:pt>
                <c:pt idx="17">
                  <c:v>0.30000000000000032</c:v>
                </c:pt>
                <c:pt idx="18">
                  <c:v>0.30000000000000032</c:v>
                </c:pt>
                <c:pt idx="19">
                  <c:v>0.30000000000000032</c:v>
                </c:pt>
                <c:pt idx="20">
                  <c:v>0</c:v>
                </c:pt>
                <c:pt idx="21">
                  <c:v>-1.4</c:v>
                </c:pt>
                <c:pt idx="22">
                  <c:v>-2.5</c:v>
                </c:pt>
                <c:pt idx="23">
                  <c:v>0.1</c:v>
                </c:pt>
                <c:pt idx="24">
                  <c:v>0.70000000000000062</c:v>
                </c:pt>
                <c:pt idx="25">
                  <c:v>0.2</c:v>
                </c:pt>
                <c:pt idx="26">
                  <c:v>-0.1</c:v>
                </c:pt>
                <c:pt idx="27">
                  <c:v>1.2</c:v>
                </c:pt>
                <c:pt idx="28">
                  <c:v>-1.2</c:v>
                </c:pt>
                <c:pt idx="29">
                  <c:v>-0.70000000000000062</c:v>
                </c:pt>
                <c:pt idx="30">
                  <c:v>-1.6</c:v>
                </c:pt>
                <c:pt idx="31">
                  <c:v>-0.1</c:v>
                </c:pt>
                <c:pt idx="32">
                  <c:v>2.4</c:v>
                </c:pt>
                <c:pt idx="33">
                  <c:v>1.2</c:v>
                </c:pt>
                <c:pt idx="34">
                  <c:v>1.6</c:v>
                </c:pt>
                <c:pt idx="35">
                  <c:v>3.4</c:v>
                </c:pt>
                <c:pt idx="36">
                  <c:v>1.2</c:v>
                </c:pt>
                <c:pt idx="37">
                  <c:v>-0.2</c:v>
                </c:pt>
                <c:pt idx="38">
                  <c:v>2.2000000000000002</c:v>
                </c:pt>
                <c:pt idx="39">
                  <c:v>2.2000000000000002</c:v>
                </c:pt>
                <c:pt idx="40">
                  <c:v>-2.9</c:v>
                </c:pt>
                <c:pt idx="41">
                  <c:v>-2.9</c:v>
                </c:pt>
                <c:pt idx="42">
                  <c:v>1.4</c:v>
                </c:pt>
                <c:pt idx="43">
                  <c:v>1.4</c:v>
                </c:pt>
                <c:pt idx="44">
                  <c:v>1.4</c:v>
                </c:pt>
                <c:pt idx="45">
                  <c:v>1.4</c:v>
                </c:pt>
                <c:pt idx="46">
                  <c:v>0.70000000000000062</c:v>
                </c:pt>
                <c:pt idx="47">
                  <c:v>1</c:v>
                </c:pt>
                <c:pt idx="48">
                  <c:v>0.70000000000000062</c:v>
                </c:pt>
                <c:pt idx="49">
                  <c:v>1</c:v>
                </c:pt>
                <c:pt idx="50">
                  <c:v>0.60000000000000064</c:v>
                </c:pt>
                <c:pt idx="51">
                  <c:v>-0.70000000000000062</c:v>
                </c:pt>
                <c:pt idx="52">
                  <c:v>-0.2</c:v>
                </c:pt>
                <c:pt idx="53">
                  <c:v>0.70000000000000062</c:v>
                </c:pt>
                <c:pt idx="54">
                  <c:v>1</c:v>
                </c:pt>
                <c:pt idx="55">
                  <c:v>0.30000000000000032</c:v>
                </c:pt>
                <c:pt idx="56">
                  <c:v>-0.8</c:v>
                </c:pt>
                <c:pt idx="57">
                  <c:v>-1</c:v>
                </c:pt>
                <c:pt idx="58">
                  <c:v>-1.1000000000000001</c:v>
                </c:pt>
                <c:pt idx="59">
                  <c:v>-1.3</c:v>
                </c:pt>
                <c:pt idx="60">
                  <c:v>1</c:v>
                </c:pt>
                <c:pt idx="61">
                  <c:v>1.5</c:v>
                </c:pt>
                <c:pt idx="62">
                  <c:v>-1.1000000000000001</c:v>
                </c:pt>
                <c:pt idx="63">
                  <c:v>1.1000000000000001</c:v>
                </c:pt>
                <c:pt idx="64">
                  <c:v>3</c:v>
                </c:pt>
                <c:pt idx="65">
                  <c:v>3</c:v>
                </c:pt>
                <c:pt idx="66">
                  <c:v>-1.8</c:v>
                </c:pt>
                <c:pt idx="67">
                  <c:v>0.30000000000000032</c:v>
                </c:pt>
                <c:pt idx="68">
                  <c:v>0.60000000000000064</c:v>
                </c:pt>
                <c:pt idx="69">
                  <c:v>0.60000000000000064</c:v>
                </c:pt>
                <c:pt idx="70">
                  <c:v>5.4</c:v>
                </c:pt>
                <c:pt idx="71">
                  <c:v>5.3</c:v>
                </c:pt>
                <c:pt idx="73">
                  <c:v>1.4</c:v>
                </c:pt>
                <c:pt idx="74">
                  <c:v>1.4</c:v>
                </c:pt>
                <c:pt idx="75">
                  <c:v>0.5</c:v>
                </c:pt>
                <c:pt idx="76">
                  <c:v>0.5</c:v>
                </c:pt>
                <c:pt idx="77">
                  <c:v>0.5</c:v>
                </c:pt>
                <c:pt idx="78">
                  <c:v>0.5</c:v>
                </c:pt>
                <c:pt idx="79">
                  <c:v>0.5</c:v>
                </c:pt>
                <c:pt idx="80">
                  <c:v>1.4</c:v>
                </c:pt>
                <c:pt idx="81">
                  <c:v>-0.2</c:v>
                </c:pt>
                <c:pt idx="82">
                  <c:v>-0.30000000000000032</c:v>
                </c:pt>
                <c:pt idx="83">
                  <c:v>-0.2</c:v>
                </c:pt>
                <c:pt idx="84">
                  <c:v>-0.30000000000000032</c:v>
                </c:pt>
                <c:pt idx="85">
                  <c:v>-0.2</c:v>
                </c:pt>
                <c:pt idx="86">
                  <c:v>-0.30000000000000032</c:v>
                </c:pt>
                <c:pt idx="87">
                  <c:v>2</c:v>
                </c:pt>
                <c:pt idx="88">
                  <c:v>2.2999999999999998</c:v>
                </c:pt>
                <c:pt idx="89">
                  <c:v>0.30000000000000032</c:v>
                </c:pt>
                <c:pt idx="90">
                  <c:v>-0.2</c:v>
                </c:pt>
                <c:pt idx="91">
                  <c:v>-0.2</c:v>
                </c:pt>
                <c:pt idx="92">
                  <c:v>-0.2</c:v>
                </c:pt>
                <c:pt idx="93">
                  <c:v>-0.2</c:v>
                </c:pt>
                <c:pt idx="94">
                  <c:v>0.60000000000000064</c:v>
                </c:pt>
                <c:pt idx="95">
                  <c:v>-0.30000000000000032</c:v>
                </c:pt>
                <c:pt idx="96">
                  <c:v>-1.5</c:v>
                </c:pt>
                <c:pt idx="97">
                  <c:v>-2.1</c:v>
                </c:pt>
                <c:pt idx="98">
                  <c:v>-2.1</c:v>
                </c:pt>
                <c:pt idx="99">
                  <c:v>-1.3</c:v>
                </c:pt>
                <c:pt idx="100">
                  <c:v>-1.3</c:v>
                </c:pt>
                <c:pt idx="101">
                  <c:v>0</c:v>
                </c:pt>
                <c:pt idx="102">
                  <c:v>0</c:v>
                </c:pt>
                <c:pt idx="103">
                  <c:v>0.30000000000000032</c:v>
                </c:pt>
                <c:pt idx="104">
                  <c:v>1.9000000000000001</c:v>
                </c:pt>
                <c:pt idx="105">
                  <c:v>2.2999999999999998</c:v>
                </c:pt>
                <c:pt idx="106">
                  <c:v>0.2</c:v>
                </c:pt>
                <c:pt idx="107">
                  <c:v>-0.1</c:v>
                </c:pt>
                <c:pt idx="108">
                  <c:v>-2.2000000000000002</c:v>
                </c:pt>
                <c:pt idx="109">
                  <c:v>-0.4</c:v>
                </c:pt>
                <c:pt idx="110">
                  <c:v>0</c:v>
                </c:pt>
                <c:pt idx="111">
                  <c:v>-2.4</c:v>
                </c:pt>
                <c:pt idx="112">
                  <c:v>-3.2</c:v>
                </c:pt>
                <c:pt idx="113">
                  <c:v>-0.70000000000000062</c:v>
                </c:pt>
                <c:pt idx="114">
                  <c:v>-1.7000000000000002</c:v>
                </c:pt>
                <c:pt idx="115">
                  <c:v>-1.7000000000000002</c:v>
                </c:pt>
                <c:pt idx="116">
                  <c:v>-1.6</c:v>
                </c:pt>
                <c:pt idx="117">
                  <c:v>-0.4</c:v>
                </c:pt>
                <c:pt idx="118">
                  <c:v>0.2</c:v>
                </c:pt>
                <c:pt idx="119">
                  <c:v>0.1</c:v>
                </c:pt>
                <c:pt idx="120">
                  <c:v>1.3</c:v>
                </c:pt>
                <c:pt idx="121">
                  <c:v>1.3</c:v>
                </c:pt>
                <c:pt idx="122">
                  <c:v>0</c:v>
                </c:pt>
                <c:pt idx="123">
                  <c:v>-2.1</c:v>
                </c:pt>
                <c:pt idx="124">
                  <c:v>2.5</c:v>
                </c:pt>
                <c:pt idx="125">
                  <c:v>0.2</c:v>
                </c:pt>
                <c:pt idx="126">
                  <c:v>-0.30000000000000032</c:v>
                </c:pt>
                <c:pt idx="127">
                  <c:v>0.2</c:v>
                </c:pt>
                <c:pt idx="128">
                  <c:v>2.6</c:v>
                </c:pt>
                <c:pt idx="129">
                  <c:v>0.30000000000000032</c:v>
                </c:pt>
                <c:pt idx="130">
                  <c:v>-1.5</c:v>
                </c:pt>
                <c:pt idx="131">
                  <c:v>0.2</c:v>
                </c:pt>
                <c:pt idx="132">
                  <c:v>1.3</c:v>
                </c:pt>
                <c:pt idx="133">
                  <c:v>0.4</c:v>
                </c:pt>
                <c:pt idx="134">
                  <c:v>0.4</c:v>
                </c:pt>
                <c:pt idx="135">
                  <c:v>0.4</c:v>
                </c:pt>
                <c:pt idx="136">
                  <c:v>0.4</c:v>
                </c:pt>
                <c:pt idx="137">
                  <c:v>0.4</c:v>
                </c:pt>
                <c:pt idx="138">
                  <c:v>0.8</c:v>
                </c:pt>
                <c:pt idx="139">
                  <c:v>0.8</c:v>
                </c:pt>
                <c:pt idx="140">
                  <c:v>0.2</c:v>
                </c:pt>
                <c:pt idx="141">
                  <c:v>0.30000000000000032</c:v>
                </c:pt>
                <c:pt idx="142">
                  <c:v>0.30000000000000032</c:v>
                </c:pt>
                <c:pt idx="143">
                  <c:v>0.4</c:v>
                </c:pt>
                <c:pt idx="144">
                  <c:v>0.30000000000000032</c:v>
                </c:pt>
                <c:pt idx="145">
                  <c:v>0</c:v>
                </c:pt>
                <c:pt idx="146">
                  <c:v>0.4</c:v>
                </c:pt>
                <c:pt idx="147">
                  <c:v>1.1000000000000001</c:v>
                </c:pt>
                <c:pt idx="148">
                  <c:v>0.70000000000000062</c:v>
                </c:pt>
                <c:pt idx="149">
                  <c:v>-0.1</c:v>
                </c:pt>
                <c:pt idx="150">
                  <c:v>0.1</c:v>
                </c:pt>
                <c:pt idx="151">
                  <c:v>-0.1</c:v>
                </c:pt>
                <c:pt idx="152">
                  <c:v>0.1</c:v>
                </c:pt>
                <c:pt idx="153">
                  <c:v>-0.1</c:v>
                </c:pt>
                <c:pt idx="154">
                  <c:v>0.1</c:v>
                </c:pt>
                <c:pt idx="155">
                  <c:v>-0.1</c:v>
                </c:pt>
                <c:pt idx="156">
                  <c:v>0.1</c:v>
                </c:pt>
                <c:pt idx="157">
                  <c:v>-0.1</c:v>
                </c:pt>
                <c:pt idx="158">
                  <c:v>0.1</c:v>
                </c:pt>
                <c:pt idx="159">
                  <c:v>0.9</c:v>
                </c:pt>
                <c:pt idx="160">
                  <c:v>-0.60000000000000064</c:v>
                </c:pt>
                <c:pt idx="161">
                  <c:v>1.6</c:v>
                </c:pt>
                <c:pt idx="162">
                  <c:v>-2.2000000000000002</c:v>
                </c:pt>
                <c:pt idx="163">
                  <c:v>0.60000000000000064</c:v>
                </c:pt>
                <c:pt idx="164">
                  <c:v>-1</c:v>
                </c:pt>
                <c:pt idx="165">
                  <c:v>2.5</c:v>
                </c:pt>
                <c:pt idx="166">
                  <c:v>1.6</c:v>
                </c:pt>
                <c:pt idx="167">
                  <c:v>0.1</c:v>
                </c:pt>
                <c:pt idx="168">
                  <c:v>-0.8</c:v>
                </c:pt>
                <c:pt idx="169">
                  <c:v>0.1</c:v>
                </c:pt>
                <c:pt idx="170">
                  <c:v>0.2</c:v>
                </c:pt>
                <c:pt idx="171">
                  <c:v>9.4</c:v>
                </c:pt>
                <c:pt idx="172">
                  <c:v>-1.7000000000000002</c:v>
                </c:pt>
                <c:pt idx="173">
                  <c:v>8.8000000000000007</c:v>
                </c:pt>
                <c:pt idx="174">
                  <c:v>2.8</c:v>
                </c:pt>
                <c:pt idx="175">
                  <c:v>0.70000000000000062</c:v>
                </c:pt>
                <c:pt idx="176">
                  <c:v>3.8</c:v>
                </c:pt>
                <c:pt idx="177">
                  <c:v>1.4</c:v>
                </c:pt>
                <c:pt idx="178">
                  <c:v>1.9000000000000001</c:v>
                </c:pt>
                <c:pt idx="179">
                  <c:v>1.9000000000000001</c:v>
                </c:pt>
                <c:pt idx="180">
                  <c:v>2</c:v>
                </c:pt>
                <c:pt idx="181">
                  <c:v>-0.70000000000000062</c:v>
                </c:pt>
                <c:pt idx="182">
                  <c:v>0.2</c:v>
                </c:pt>
                <c:pt idx="183">
                  <c:v>2.4</c:v>
                </c:pt>
                <c:pt idx="184">
                  <c:v>2.4</c:v>
                </c:pt>
                <c:pt idx="185">
                  <c:v>-1.2</c:v>
                </c:pt>
                <c:pt idx="186">
                  <c:v>-5.3</c:v>
                </c:pt>
                <c:pt idx="187">
                  <c:v>0.4</c:v>
                </c:pt>
                <c:pt idx="188">
                  <c:v>1.8</c:v>
                </c:pt>
                <c:pt idx="189">
                  <c:v>0.4</c:v>
                </c:pt>
                <c:pt idx="190">
                  <c:v>-0.2</c:v>
                </c:pt>
                <c:pt idx="191">
                  <c:v>-0.2</c:v>
                </c:pt>
                <c:pt idx="192">
                  <c:v>0.4</c:v>
                </c:pt>
                <c:pt idx="193">
                  <c:v>0.4</c:v>
                </c:pt>
                <c:pt idx="194">
                  <c:v>0.30000000000000032</c:v>
                </c:pt>
                <c:pt idx="195">
                  <c:v>0.1</c:v>
                </c:pt>
                <c:pt idx="196">
                  <c:v>-0.1</c:v>
                </c:pt>
                <c:pt idx="197">
                  <c:v>0.9</c:v>
                </c:pt>
                <c:pt idx="198">
                  <c:v>1</c:v>
                </c:pt>
                <c:pt idx="199">
                  <c:v>0.8</c:v>
                </c:pt>
                <c:pt idx="200">
                  <c:v>-3.4</c:v>
                </c:pt>
                <c:pt idx="201">
                  <c:v>1</c:v>
                </c:pt>
                <c:pt idx="202">
                  <c:v>-2.5</c:v>
                </c:pt>
                <c:pt idx="203">
                  <c:v>-2.5</c:v>
                </c:pt>
                <c:pt idx="204">
                  <c:v>0.70000000000000062</c:v>
                </c:pt>
                <c:pt idx="205">
                  <c:v>1.8</c:v>
                </c:pt>
                <c:pt idx="206">
                  <c:v>0.1</c:v>
                </c:pt>
                <c:pt idx="207">
                  <c:v>1</c:v>
                </c:pt>
                <c:pt idx="208">
                  <c:v>-1.1000000000000001</c:v>
                </c:pt>
                <c:pt idx="209">
                  <c:v>-0.30000000000000032</c:v>
                </c:pt>
                <c:pt idx="210">
                  <c:v>-0.30000000000000032</c:v>
                </c:pt>
                <c:pt idx="211">
                  <c:v>0.9</c:v>
                </c:pt>
                <c:pt idx="212">
                  <c:v>0.30000000000000032</c:v>
                </c:pt>
                <c:pt idx="213">
                  <c:v>1.6</c:v>
                </c:pt>
                <c:pt idx="214">
                  <c:v>0.1</c:v>
                </c:pt>
                <c:pt idx="215">
                  <c:v>0.70000000000000062</c:v>
                </c:pt>
                <c:pt idx="216">
                  <c:v>1.1000000000000001</c:v>
                </c:pt>
                <c:pt idx="217">
                  <c:v>1.7000000000000002</c:v>
                </c:pt>
                <c:pt idx="218">
                  <c:v>0.4</c:v>
                </c:pt>
                <c:pt idx="219">
                  <c:v>0.4</c:v>
                </c:pt>
                <c:pt idx="220">
                  <c:v>-0.4</c:v>
                </c:pt>
                <c:pt idx="221">
                  <c:v>0.70000000000000062</c:v>
                </c:pt>
                <c:pt idx="222">
                  <c:v>1.2</c:v>
                </c:pt>
                <c:pt idx="223">
                  <c:v>0.30000000000000032</c:v>
                </c:pt>
                <c:pt idx="224">
                  <c:v>0.1</c:v>
                </c:pt>
                <c:pt idx="225">
                  <c:v>0.2</c:v>
                </c:pt>
                <c:pt idx="226">
                  <c:v>0.4</c:v>
                </c:pt>
                <c:pt idx="227">
                  <c:v>1.8</c:v>
                </c:pt>
                <c:pt idx="228">
                  <c:v>2</c:v>
                </c:pt>
                <c:pt idx="229">
                  <c:v>1.6</c:v>
                </c:pt>
                <c:pt idx="230">
                  <c:v>0.9</c:v>
                </c:pt>
                <c:pt idx="231">
                  <c:v>1.1000000000000001</c:v>
                </c:pt>
                <c:pt idx="232">
                  <c:v>0.2</c:v>
                </c:pt>
                <c:pt idx="233">
                  <c:v>0.1</c:v>
                </c:pt>
                <c:pt idx="234">
                  <c:v>0.2</c:v>
                </c:pt>
                <c:pt idx="235">
                  <c:v>0.1</c:v>
                </c:pt>
                <c:pt idx="236">
                  <c:v>0.30000000000000032</c:v>
                </c:pt>
                <c:pt idx="237">
                  <c:v>0.1</c:v>
                </c:pt>
                <c:pt idx="238">
                  <c:v>-0.8</c:v>
                </c:pt>
                <c:pt idx="239">
                  <c:v>0.70000000000000062</c:v>
                </c:pt>
                <c:pt idx="240">
                  <c:v>0.5</c:v>
                </c:pt>
                <c:pt idx="241">
                  <c:v>2</c:v>
                </c:pt>
                <c:pt idx="242">
                  <c:v>0.8</c:v>
                </c:pt>
                <c:pt idx="243">
                  <c:v>0.60000000000000064</c:v>
                </c:pt>
                <c:pt idx="244">
                  <c:v>0</c:v>
                </c:pt>
                <c:pt idx="245">
                  <c:v>0</c:v>
                </c:pt>
                <c:pt idx="246">
                  <c:v>-0.8</c:v>
                </c:pt>
                <c:pt idx="247">
                  <c:v>0.70000000000000062</c:v>
                </c:pt>
                <c:pt idx="248">
                  <c:v>-0.60000000000000064</c:v>
                </c:pt>
                <c:pt idx="249">
                  <c:v>-0.9</c:v>
                </c:pt>
              </c:numCache>
            </c:numRef>
          </c:yVal>
          <c:smooth val="0"/>
        </c:ser>
        <c:ser>
          <c:idx val="1"/>
          <c:order val="1"/>
          <c:tx>
            <c:v>L2 phase center</c:v>
          </c:tx>
          <c:spPr>
            <a:ln w="28575">
              <a:noFill/>
            </a:ln>
          </c:spPr>
          <c:xVal>
            <c:numRef>
              <c:f>ant_info.003!$N$2:$N$251</c:f>
              <c:numCache>
                <c:formatCode>General</c:formatCode>
                <c:ptCount val="25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</c:v>
                </c:pt>
                <c:pt idx="5">
                  <c:v>4.9000000000000004</c:v>
                </c:pt>
                <c:pt idx="6">
                  <c:v>4.9000000000000004</c:v>
                </c:pt>
                <c:pt idx="7">
                  <c:v>-1.9000000000000001</c:v>
                </c:pt>
                <c:pt idx="8">
                  <c:v>-2</c:v>
                </c:pt>
                <c:pt idx="9">
                  <c:v>-1.6</c:v>
                </c:pt>
                <c:pt idx="10">
                  <c:v>-1.6</c:v>
                </c:pt>
                <c:pt idx="11">
                  <c:v>-1.6</c:v>
                </c:pt>
                <c:pt idx="12">
                  <c:v>-1.6</c:v>
                </c:pt>
                <c:pt idx="13">
                  <c:v>-1.6</c:v>
                </c:pt>
                <c:pt idx="14">
                  <c:v>-1.6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</c:v>
                </c:pt>
                <c:pt idx="21">
                  <c:v>3.3</c:v>
                </c:pt>
                <c:pt idx="22">
                  <c:v>-0.2</c:v>
                </c:pt>
                <c:pt idx="23">
                  <c:v>-0.4</c:v>
                </c:pt>
                <c:pt idx="26">
                  <c:v>-1.8</c:v>
                </c:pt>
                <c:pt idx="27">
                  <c:v>-0.1</c:v>
                </c:pt>
                <c:pt idx="28">
                  <c:v>2.7</c:v>
                </c:pt>
                <c:pt idx="29">
                  <c:v>-0.30000000000000032</c:v>
                </c:pt>
                <c:pt idx="30">
                  <c:v>4.0999999999999996</c:v>
                </c:pt>
                <c:pt idx="31">
                  <c:v>2.8</c:v>
                </c:pt>
                <c:pt idx="32">
                  <c:v>2.7</c:v>
                </c:pt>
                <c:pt idx="33">
                  <c:v>4</c:v>
                </c:pt>
                <c:pt idx="34">
                  <c:v>2.8</c:v>
                </c:pt>
                <c:pt idx="35">
                  <c:v>2.1</c:v>
                </c:pt>
                <c:pt idx="36">
                  <c:v>0.60000000000000064</c:v>
                </c:pt>
                <c:pt idx="37">
                  <c:v>0.9</c:v>
                </c:pt>
                <c:pt idx="38">
                  <c:v>1.7000000000000002</c:v>
                </c:pt>
                <c:pt idx="39">
                  <c:v>1.7000000000000002</c:v>
                </c:pt>
                <c:pt idx="40">
                  <c:v>6.1</c:v>
                </c:pt>
                <c:pt idx="41">
                  <c:v>6.1</c:v>
                </c:pt>
                <c:pt idx="42">
                  <c:v>0.5</c:v>
                </c:pt>
                <c:pt idx="43">
                  <c:v>0.5</c:v>
                </c:pt>
                <c:pt idx="44">
                  <c:v>0.5</c:v>
                </c:pt>
                <c:pt idx="45">
                  <c:v>0.5</c:v>
                </c:pt>
                <c:pt idx="46">
                  <c:v>0.2</c:v>
                </c:pt>
                <c:pt idx="47">
                  <c:v>0.8</c:v>
                </c:pt>
                <c:pt idx="48">
                  <c:v>0.2</c:v>
                </c:pt>
                <c:pt idx="49">
                  <c:v>0.8</c:v>
                </c:pt>
                <c:pt idx="50">
                  <c:v>-0.70000000000000062</c:v>
                </c:pt>
                <c:pt idx="51">
                  <c:v>-2</c:v>
                </c:pt>
                <c:pt idx="52">
                  <c:v>1.3</c:v>
                </c:pt>
                <c:pt idx="53">
                  <c:v>-1.1000000000000001</c:v>
                </c:pt>
                <c:pt idx="54">
                  <c:v>0.5</c:v>
                </c:pt>
                <c:pt idx="55">
                  <c:v>1.1000000000000001</c:v>
                </c:pt>
                <c:pt idx="58">
                  <c:v>-1.7000000000000002</c:v>
                </c:pt>
                <c:pt idx="59">
                  <c:v>-0.70000000000000062</c:v>
                </c:pt>
                <c:pt idx="62">
                  <c:v>-1.7000000000000002</c:v>
                </c:pt>
                <c:pt idx="63">
                  <c:v>1.3</c:v>
                </c:pt>
                <c:pt idx="64">
                  <c:v>-1.1000000000000001</c:v>
                </c:pt>
                <c:pt idx="65">
                  <c:v>-1.1000000000000001</c:v>
                </c:pt>
                <c:pt idx="66">
                  <c:v>-2</c:v>
                </c:pt>
                <c:pt idx="67">
                  <c:v>1.8</c:v>
                </c:pt>
                <c:pt idx="68">
                  <c:v>1.4</c:v>
                </c:pt>
                <c:pt idx="69">
                  <c:v>1.4</c:v>
                </c:pt>
                <c:pt idx="70">
                  <c:v>0.60000000000000064</c:v>
                </c:pt>
                <c:pt idx="71">
                  <c:v>1.1000000000000001</c:v>
                </c:pt>
                <c:pt idx="73">
                  <c:v>0.5</c:v>
                </c:pt>
                <c:pt idx="74">
                  <c:v>0.5</c:v>
                </c:pt>
                <c:pt idx="75">
                  <c:v>1.2</c:v>
                </c:pt>
                <c:pt idx="76">
                  <c:v>1.2</c:v>
                </c:pt>
                <c:pt idx="77">
                  <c:v>1.2</c:v>
                </c:pt>
                <c:pt idx="78">
                  <c:v>1.2</c:v>
                </c:pt>
                <c:pt idx="79">
                  <c:v>1.2</c:v>
                </c:pt>
                <c:pt idx="80">
                  <c:v>0.5</c:v>
                </c:pt>
                <c:pt idx="81">
                  <c:v>1.1000000000000001</c:v>
                </c:pt>
                <c:pt idx="82">
                  <c:v>1.1000000000000001</c:v>
                </c:pt>
                <c:pt idx="83">
                  <c:v>1.1000000000000001</c:v>
                </c:pt>
                <c:pt idx="84">
                  <c:v>1.1000000000000001</c:v>
                </c:pt>
                <c:pt idx="85">
                  <c:v>1.1000000000000001</c:v>
                </c:pt>
                <c:pt idx="86">
                  <c:v>1.1000000000000001</c:v>
                </c:pt>
                <c:pt idx="87">
                  <c:v>-0.2</c:v>
                </c:pt>
                <c:pt idx="88">
                  <c:v>0.30000000000000032</c:v>
                </c:pt>
                <c:pt idx="89">
                  <c:v>3.1</c:v>
                </c:pt>
                <c:pt idx="90">
                  <c:v>0.2</c:v>
                </c:pt>
                <c:pt idx="91">
                  <c:v>0.2</c:v>
                </c:pt>
                <c:pt idx="92">
                  <c:v>0.2</c:v>
                </c:pt>
                <c:pt idx="93">
                  <c:v>0.2</c:v>
                </c:pt>
                <c:pt idx="94">
                  <c:v>0.30000000000000032</c:v>
                </c:pt>
                <c:pt idx="96">
                  <c:v>-0.70000000000000062</c:v>
                </c:pt>
                <c:pt idx="97">
                  <c:v>-3.2</c:v>
                </c:pt>
                <c:pt idx="98">
                  <c:v>-3.2</c:v>
                </c:pt>
                <c:pt idx="99">
                  <c:v>-0.4</c:v>
                </c:pt>
                <c:pt idx="100">
                  <c:v>-0.4</c:v>
                </c:pt>
                <c:pt idx="101">
                  <c:v>0.9</c:v>
                </c:pt>
                <c:pt idx="102">
                  <c:v>0.9</c:v>
                </c:pt>
                <c:pt idx="103">
                  <c:v>0.1</c:v>
                </c:pt>
                <c:pt idx="104">
                  <c:v>0.1</c:v>
                </c:pt>
                <c:pt idx="105">
                  <c:v>0.2</c:v>
                </c:pt>
                <c:pt idx="106">
                  <c:v>-0.1</c:v>
                </c:pt>
                <c:pt idx="107">
                  <c:v>-0.9</c:v>
                </c:pt>
                <c:pt idx="108">
                  <c:v>-3.7</c:v>
                </c:pt>
                <c:pt idx="109">
                  <c:v>-1.3</c:v>
                </c:pt>
                <c:pt idx="110">
                  <c:v>-0.8</c:v>
                </c:pt>
                <c:pt idx="111">
                  <c:v>-3.1</c:v>
                </c:pt>
                <c:pt idx="113">
                  <c:v>0.30000000000000032</c:v>
                </c:pt>
                <c:pt idx="114">
                  <c:v>-0.8</c:v>
                </c:pt>
                <c:pt idx="115">
                  <c:v>-0.8</c:v>
                </c:pt>
                <c:pt idx="116">
                  <c:v>6.1</c:v>
                </c:pt>
                <c:pt idx="117">
                  <c:v>-3.9</c:v>
                </c:pt>
                <c:pt idx="118">
                  <c:v>0.60000000000000064</c:v>
                </c:pt>
                <c:pt idx="119">
                  <c:v>0.8</c:v>
                </c:pt>
                <c:pt idx="120">
                  <c:v>0</c:v>
                </c:pt>
                <c:pt idx="121">
                  <c:v>0</c:v>
                </c:pt>
                <c:pt idx="122">
                  <c:v>-0.1</c:v>
                </c:pt>
                <c:pt idx="125">
                  <c:v>-1.6</c:v>
                </c:pt>
                <c:pt idx="126">
                  <c:v>-0.60000000000000064</c:v>
                </c:pt>
                <c:pt idx="127">
                  <c:v>-1.6</c:v>
                </c:pt>
                <c:pt idx="128">
                  <c:v>-2.2000000000000002</c:v>
                </c:pt>
                <c:pt idx="129">
                  <c:v>-0.2</c:v>
                </c:pt>
                <c:pt idx="130">
                  <c:v>-1.3</c:v>
                </c:pt>
                <c:pt idx="131">
                  <c:v>-3.5</c:v>
                </c:pt>
                <c:pt idx="132">
                  <c:v>-3.5</c:v>
                </c:pt>
                <c:pt idx="133">
                  <c:v>0.30000000000000032</c:v>
                </c:pt>
                <c:pt idx="134">
                  <c:v>0.30000000000000032</c:v>
                </c:pt>
                <c:pt idx="135">
                  <c:v>0.30000000000000032</c:v>
                </c:pt>
                <c:pt idx="136">
                  <c:v>0.30000000000000032</c:v>
                </c:pt>
                <c:pt idx="137">
                  <c:v>0.30000000000000032</c:v>
                </c:pt>
                <c:pt idx="138">
                  <c:v>-0.4</c:v>
                </c:pt>
                <c:pt idx="139">
                  <c:v>-0.1</c:v>
                </c:pt>
                <c:pt idx="140">
                  <c:v>-0.70000000000000062</c:v>
                </c:pt>
                <c:pt idx="141">
                  <c:v>-0.70000000000000062</c:v>
                </c:pt>
                <c:pt idx="142">
                  <c:v>-3.3</c:v>
                </c:pt>
                <c:pt idx="143">
                  <c:v>-1.7000000000000002</c:v>
                </c:pt>
                <c:pt idx="144">
                  <c:v>-3.3</c:v>
                </c:pt>
                <c:pt idx="145">
                  <c:v>-1.2</c:v>
                </c:pt>
                <c:pt idx="146">
                  <c:v>-1.7000000000000002</c:v>
                </c:pt>
                <c:pt idx="147">
                  <c:v>-0.60000000000000064</c:v>
                </c:pt>
                <c:pt idx="148">
                  <c:v>-0.2</c:v>
                </c:pt>
                <c:pt idx="149">
                  <c:v>0.60000000000000064</c:v>
                </c:pt>
                <c:pt idx="150">
                  <c:v>0.2</c:v>
                </c:pt>
                <c:pt idx="151">
                  <c:v>0.60000000000000064</c:v>
                </c:pt>
                <c:pt idx="152">
                  <c:v>0.2</c:v>
                </c:pt>
                <c:pt idx="153">
                  <c:v>0.60000000000000064</c:v>
                </c:pt>
                <c:pt idx="154">
                  <c:v>0.2</c:v>
                </c:pt>
                <c:pt idx="155">
                  <c:v>0.60000000000000064</c:v>
                </c:pt>
                <c:pt idx="156">
                  <c:v>0.2</c:v>
                </c:pt>
                <c:pt idx="157">
                  <c:v>0.60000000000000064</c:v>
                </c:pt>
                <c:pt idx="158">
                  <c:v>0.2</c:v>
                </c:pt>
                <c:pt idx="159">
                  <c:v>0.30000000000000032</c:v>
                </c:pt>
                <c:pt idx="160">
                  <c:v>-1.4</c:v>
                </c:pt>
                <c:pt idx="162">
                  <c:v>-3.3</c:v>
                </c:pt>
                <c:pt idx="163">
                  <c:v>0.2</c:v>
                </c:pt>
                <c:pt idx="164">
                  <c:v>3</c:v>
                </c:pt>
                <c:pt idx="165">
                  <c:v>1.3</c:v>
                </c:pt>
                <c:pt idx="166">
                  <c:v>1.9000000000000001</c:v>
                </c:pt>
                <c:pt idx="167">
                  <c:v>1.6</c:v>
                </c:pt>
                <c:pt idx="168">
                  <c:v>0.70000000000000062</c:v>
                </c:pt>
                <c:pt idx="169">
                  <c:v>1.6</c:v>
                </c:pt>
                <c:pt idx="170">
                  <c:v>-0.4</c:v>
                </c:pt>
                <c:pt idx="171">
                  <c:v>-1.4</c:v>
                </c:pt>
                <c:pt idx="172">
                  <c:v>-1.5</c:v>
                </c:pt>
                <c:pt idx="173">
                  <c:v>0</c:v>
                </c:pt>
                <c:pt idx="174">
                  <c:v>-0.30000000000000032</c:v>
                </c:pt>
                <c:pt idx="176">
                  <c:v>-0.8</c:v>
                </c:pt>
                <c:pt idx="177">
                  <c:v>2.7</c:v>
                </c:pt>
                <c:pt idx="180">
                  <c:v>2.5</c:v>
                </c:pt>
                <c:pt idx="181">
                  <c:v>0</c:v>
                </c:pt>
                <c:pt idx="182">
                  <c:v>1</c:v>
                </c:pt>
                <c:pt idx="183">
                  <c:v>-0.8</c:v>
                </c:pt>
                <c:pt idx="184">
                  <c:v>-0.8</c:v>
                </c:pt>
                <c:pt idx="185">
                  <c:v>3.2</c:v>
                </c:pt>
                <c:pt idx="188">
                  <c:v>0.70000000000000062</c:v>
                </c:pt>
                <c:pt idx="190">
                  <c:v>1.9000000000000001</c:v>
                </c:pt>
                <c:pt idx="191">
                  <c:v>1.9000000000000001</c:v>
                </c:pt>
                <c:pt idx="192">
                  <c:v>2.7</c:v>
                </c:pt>
                <c:pt idx="193">
                  <c:v>2.7</c:v>
                </c:pt>
                <c:pt idx="194">
                  <c:v>-0.1</c:v>
                </c:pt>
                <c:pt idx="195">
                  <c:v>0.2</c:v>
                </c:pt>
                <c:pt idx="196">
                  <c:v>-0.4</c:v>
                </c:pt>
                <c:pt idx="197">
                  <c:v>1.7000000000000002</c:v>
                </c:pt>
                <c:pt idx="198">
                  <c:v>0</c:v>
                </c:pt>
                <c:pt idx="199">
                  <c:v>1.2</c:v>
                </c:pt>
                <c:pt idx="200">
                  <c:v>-1.5</c:v>
                </c:pt>
                <c:pt idx="201">
                  <c:v>-0.8</c:v>
                </c:pt>
                <c:pt idx="202">
                  <c:v>0.8</c:v>
                </c:pt>
                <c:pt idx="203">
                  <c:v>0.8</c:v>
                </c:pt>
                <c:pt idx="205">
                  <c:v>-3</c:v>
                </c:pt>
                <c:pt idx="206">
                  <c:v>-0.1</c:v>
                </c:pt>
                <c:pt idx="207">
                  <c:v>-0.2</c:v>
                </c:pt>
                <c:pt idx="208">
                  <c:v>0.60000000000000064</c:v>
                </c:pt>
                <c:pt idx="209">
                  <c:v>-0.70000000000000062</c:v>
                </c:pt>
                <c:pt idx="210">
                  <c:v>-0.70000000000000062</c:v>
                </c:pt>
                <c:pt idx="211">
                  <c:v>0.2</c:v>
                </c:pt>
                <c:pt idx="212">
                  <c:v>0.9</c:v>
                </c:pt>
                <c:pt idx="213">
                  <c:v>1.2</c:v>
                </c:pt>
                <c:pt idx="214">
                  <c:v>-0.5</c:v>
                </c:pt>
                <c:pt idx="215">
                  <c:v>1.4</c:v>
                </c:pt>
                <c:pt idx="216">
                  <c:v>0.9</c:v>
                </c:pt>
                <c:pt idx="217">
                  <c:v>1.6</c:v>
                </c:pt>
                <c:pt idx="218">
                  <c:v>-0.5</c:v>
                </c:pt>
                <c:pt idx="219">
                  <c:v>-0.5</c:v>
                </c:pt>
                <c:pt idx="220">
                  <c:v>-0.5</c:v>
                </c:pt>
                <c:pt idx="221">
                  <c:v>0.1</c:v>
                </c:pt>
                <c:pt idx="222">
                  <c:v>0.9</c:v>
                </c:pt>
                <c:pt idx="223">
                  <c:v>1.1000000000000001</c:v>
                </c:pt>
                <c:pt idx="224">
                  <c:v>0.2</c:v>
                </c:pt>
                <c:pt idx="225">
                  <c:v>-0.2</c:v>
                </c:pt>
                <c:pt idx="226">
                  <c:v>0.70000000000000062</c:v>
                </c:pt>
                <c:pt idx="227">
                  <c:v>0.70000000000000062</c:v>
                </c:pt>
                <c:pt idx="228">
                  <c:v>0.9</c:v>
                </c:pt>
                <c:pt idx="229">
                  <c:v>0.8</c:v>
                </c:pt>
                <c:pt idx="230">
                  <c:v>0.70000000000000062</c:v>
                </c:pt>
                <c:pt idx="231">
                  <c:v>1.5</c:v>
                </c:pt>
                <c:pt idx="232">
                  <c:v>0.70000000000000062</c:v>
                </c:pt>
                <c:pt idx="233">
                  <c:v>0.5</c:v>
                </c:pt>
                <c:pt idx="234">
                  <c:v>0.60000000000000064</c:v>
                </c:pt>
                <c:pt idx="235">
                  <c:v>0.2</c:v>
                </c:pt>
                <c:pt idx="236">
                  <c:v>-0.30000000000000032</c:v>
                </c:pt>
                <c:pt idx="237">
                  <c:v>-0.2</c:v>
                </c:pt>
                <c:pt idx="238">
                  <c:v>-1</c:v>
                </c:pt>
                <c:pt idx="239">
                  <c:v>0.4</c:v>
                </c:pt>
                <c:pt idx="240">
                  <c:v>0.60000000000000064</c:v>
                </c:pt>
                <c:pt idx="241">
                  <c:v>-2.1</c:v>
                </c:pt>
                <c:pt idx="242">
                  <c:v>0.8</c:v>
                </c:pt>
                <c:pt idx="243">
                  <c:v>1.4</c:v>
                </c:pt>
                <c:pt idx="244">
                  <c:v>-1.9000000000000001</c:v>
                </c:pt>
                <c:pt idx="245">
                  <c:v>-0.1</c:v>
                </c:pt>
                <c:pt idx="246">
                  <c:v>-1.1000000000000001</c:v>
                </c:pt>
                <c:pt idx="247">
                  <c:v>3.8</c:v>
                </c:pt>
                <c:pt idx="248">
                  <c:v>-0.5</c:v>
                </c:pt>
                <c:pt idx="249">
                  <c:v>1</c:v>
                </c:pt>
              </c:numCache>
            </c:numRef>
          </c:xVal>
          <c:yVal>
            <c:numRef>
              <c:f>ant_info.003!$M$2:$M$251</c:f>
              <c:numCache>
                <c:formatCode>General</c:formatCode>
                <c:ptCount val="25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-2</c:v>
                </c:pt>
                <c:pt idx="5">
                  <c:v>-1.9000000000000001</c:v>
                </c:pt>
                <c:pt idx="6">
                  <c:v>-1.9000000000000001</c:v>
                </c:pt>
                <c:pt idx="7">
                  <c:v>1.4</c:v>
                </c:pt>
                <c:pt idx="8">
                  <c:v>1.1000000000000001</c:v>
                </c:pt>
                <c:pt idx="9">
                  <c:v>1.1000000000000001</c:v>
                </c:pt>
                <c:pt idx="10">
                  <c:v>1.1000000000000001</c:v>
                </c:pt>
                <c:pt idx="11">
                  <c:v>0.9</c:v>
                </c:pt>
                <c:pt idx="12">
                  <c:v>0.9</c:v>
                </c:pt>
                <c:pt idx="13">
                  <c:v>0.9</c:v>
                </c:pt>
                <c:pt idx="14">
                  <c:v>0.9</c:v>
                </c:pt>
                <c:pt idx="15">
                  <c:v>0.9</c:v>
                </c:pt>
                <c:pt idx="16">
                  <c:v>0.9</c:v>
                </c:pt>
                <c:pt idx="17">
                  <c:v>0.9</c:v>
                </c:pt>
                <c:pt idx="18">
                  <c:v>0.9</c:v>
                </c:pt>
                <c:pt idx="19">
                  <c:v>0.9</c:v>
                </c:pt>
                <c:pt idx="20">
                  <c:v>0</c:v>
                </c:pt>
                <c:pt idx="21">
                  <c:v>0.5</c:v>
                </c:pt>
                <c:pt idx="22">
                  <c:v>0.1</c:v>
                </c:pt>
                <c:pt idx="23">
                  <c:v>-2</c:v>
                </c:pt>
                <c:pt idx="26">
                  <c:v>4</c:v>
                </c:pt>
                <c:pt idx="27">
                  <c:v>2</c:v>
                </c:pt>
                <c:pt idx="28">
                  <c:v>1</c:v>
                </c:pt>
                <c:pt idx="29">
                  <c:v>-1.9000000000000001</c:v>
                </c:pt>
                <c:pt idx="30">
                  <c:v>1.6</c:v>
                </c:pt>
                <c:pt idx="31">
                  <c:v>-0.5</c:v>
                </c:pt>
                <c:pt idx="32">
                  <c:v>0.4</c:v>
                </c:pt>
                <c:pt idx="33">
                  <c:v>0.5</c:v>
                </c:pt>
                <c:pt idx="34">
                  <c:v>-0.4</c:v>
                </c:pt>
                <c:pt idx="35">
                  <c:v>-1.4</c:v>
                </c:pt>
                <c:pt idx="36">
                  <c:v>1.2</c:v>
                </c:pt>
                <c:pt idx="37">
                  <c:v>0.60000000000000064</c:v>
                </c:pt>
                <c:pt idx="38">
                  <c:v>-0.2</c:v>
                </c:pt>
                <c:pt idx="39">
                  <c:v>-0.2</c:v>
                </c:pt>
                <c:pt idx="40">
                  <c:v>-2.4</c:v>
                </c:pt>
                <c:pt idx="41">
                  <c:v>-2.4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1.7000000000000002</c:v>
                </c:pt>
                <c:pt idx="47">
                  <c:v>1.8</c:v>
                </c:pt>
                <c:pt idx="48">
                  <c:v>1.7000000000000002</c:v>
                </c:pt>
                <c:pt idx="49">
                  <c:v>1.8</c:v>
                </c:pt>
                <c:pt idx="50">
                  <c:v>-1.3</c:v>
                </c:pt>
                <c:pt idx="51">
                  <c:v>1.5</c:v>
                </c:pt>
                <c:pt idx="52">
                  <c:v>-0.60000000000000064</c:v>
                </c:pt>
                <c:pt idx="53">
                  <c:v>1.7000000000000002</c:v>
                </c:pt>
                <c:pt idx="54">
                  <c:v>1.4</c:v>
                </c:pt>
                <c:pt idx="55">
                  <c:v>1.1000000000000001</c:v>
                </c:pt>
                <c:pt idx="58">
                  <c:v>0.4</c:v>
                </c:pt>
                <c:pt idx="59">
                  <c:v>0.70000000000000062</c:v>
                </c:pt>
                <c:pt idx="62">
                  <c:v>0.4</c:v>
                </c:pt>
                <c:pt idx="63">
                  <c:v>1</c:v>
                </c:pt>
                <c:pt idx="64">
                  <c:v>2.4</c:v>
                </c:pt>
                <c:pt idx="65">
                  <c:v>2.4</c:v>
                </c:pt>
                <c:pt idx="66">
                  <c:v>1.1000000000000001</c:v>
                </c:pt>
                <c:pt idx="67">
                  <c:v>-1.4</c:v>
                </c:pt>
                <c:pt idx="68">
                  <c:v>0.70000000000000062</c:v>
                </c:pt>
                <c:pt idx="69">
                  <c:v>0.70000000000000062</c:v>
                </c:pt>
                <c:pt idx="70">
                  <c:v>3.6</c:v>
                </c:pt>
                <c:pt idx="71">
                  <c:v>3.1</c:v>
                </c:pt>
                <c:pt idx="73">
                  <c:v>1</c:v>
                </c:pt>
                <c:pt idx="74">
                  <c:v>1</c:v>
                </c:pt>
                <c:pt idx="75">
                  <c:v>0.30000000000000032</c:v>
                </c:pt>
                <c:pt idx="76">
                  <c:v>0.30000000000000032</c:v>
                </c:pt>
                <c:pt idx="77">
                  <c:v>0.30000000000000032</c:v>
                </c:pt>
                <c:pt idx="78">
                  <c:v>0.30000000000000032</c:v>
                </c:pt>
                <c:pt idx="79">
                  <c:v>0.30000000000000032</c:v>
                </c:pt>
                <c:pt idx="80">
                  <c:v>1</c:v>
                </c:pt>
                <c:pt idx="81">
                  <c:v>-0.1</c:v>
                </c:pt>
                <c:pt idx="82">
                  <c:v>-0.1</c:v>
                </c:pt>
                <c:pt idx="83">
                  <c:v>-0.1</c:v>
                </c:pt>
                <c:pt idx="84">
                  <c:v>-0.1</c:v>
                </c:pt>
                <c:pt idx="85">
                  <c:v>-0.1</c:v>
                </c:pt>
                <c:pt idx="86">
                  <c:v>-0.1</c:v>
                </c:pt>
                <c:pt idx="87">
                  <c:v>-0.8</c:v>
                </c:pt>
                <c:pt idx="88">
                  <c:v>-0.1</c:v>
                </c:pt>
                <c:pt idx="89">
                  <c:v>-1.4</c:v>
                </c:pt>
                <c:pt idx="90">
                  <c:v>-0.30000000000000032</c:v>
                </c:pt>
                <c:pt idx="91">
                  <c:v>-0.30000000000000032</c:v>
                </c:pt>
                <c:pt idx="92">
                  <c:v>-0.30000000000000032</c:v>
                </c:pt>
                <c:pt idx="93">
                  <c:v>-0.30000000000000032</c:v>
                </c:pt>
                <c:pt idx="94">
                  <c:v>-0.30000000000000032</c:v>
                </c:pt>
                <c:pt idx="96">
                  <c:v>0.70000000000000062</c:v>
                </c:pt>
                <c:pt idx="97">
                  <c:v>-1.7000000000000002</c:v>
                </c:pt>
                <c:pt idx="98">
                  <c:v>-1.7000000000000002</c:v>
                </c:pt>
                <c:pt idx="99">
                  <c:v>0.2</c:v>
                </c:pt>
                <c:pt idx="100">
                  <c:v>0.2</c:v>
                </c:pt>
                <c:pt idx="101">
                  <c:v>-0.70000000000000062</c:v>
                </c:pt>
                <c:pt idx="102">
                  <c:v>-0.70000000000000062</c:v>
                </c:pt>
                <c:pt idx="103">
                  <c:v>-0.4</c:v>
                </c:pt>
                <c:pt idx="104">
                  <c:v>-0.4</c:v>
                </c:pt>
                <c:pt idx="105">
                  <c:v>-0.2</c:v>
                </c:pt>
                <c:pt idx="106">
                  <c:v>-2.1</c:v>
                </c:pt>
                <c:pt idx="107">
                  <c:v>0.8</c:v>
                </c:pt>
                <c:pt idx="108">
                  <c:v>-1.1000000000000001</c:v>
                </c:pt>
                <c:pt idx="109">
                  <c:v>-0.4</c:v>
                </c:pt>
                <c:pt idx="110">
                  <c:v>-0.9</c:v>
                </c:pt>
                <c:pt idx="111">
                  <c:v>-1.8</c:v>
                </c:pt>
                <c:pt idx="113">
                  <c:v>0</c:v>
                </c:pt>
                <c:pt idx="114">
                  <c:v>-1.2</c:v>
                </c:pt>
                <c:pt idx="115">
                  <c:v>-1.2</c:v>
                </c:pt>
                <c:pt idx="116">
                  <c:v>-1.6</c:v>
                </c:pt>
                <c:pt idx="117">
                  <c:v>-0.5</c:v>
                </c:pt>
                <c:pt idx="118">
                  <c:v>0.4</c:v>
                </c:pt>
                <c:pt idx="119">
                  <c:v>0.70000000000000062</c:v>
                </c:pt>
                <c:pt idx="120">
                  <c:v>-1.7000000000000002</c:v>
                </c:pt>
                <c:pt idx="121">
                  <c:v>-1.7000000000000002</c:v>
                </c:pt>
                <c:pt idx="122">
                  <c:v>-0.30000000000000032</c:v>
                </c:pt>
                <c:pt idx="125">
                  <c:v>0.2</c:v>
                </c:pt>
                <c:pt idx="126">
                  <c:v>0.1</c:v>
                </c:pt>
                <c:pt idx="127">
                  <c:v>0.2</c:v>
                </c:pt>
                <c:pt idx="128">
                  <c:v>0.2</c:v>
                </c:pt>
                <c:pt idx="129">
                  <c:v>-0.4</c:v>
                </c:pt>
                <c:pt idx="130">
                  <c:v>-3.3</c:v>
                </c:pt>
                <c:pt idx="131">
                  <c:v>-1.4</c:v>
                </c:pt>
                <c:pt idx="132">
                  <c:v>-0.70000000000000062</c:v>
                </c:pt>
                <c:pt idx="133">
                  <c:v>-0.2</c:v>
                </c:pt>
                <c:pt idx="134">
                  <c:v>-0.2</c:v>
                </c:pt>
                <c:pt idx="135">
                  <c:v>-0.2</c:v>
                </c:pt>
                <c:pt idx="136">
                  <c:v>-0.2</c:v>
                </c:pt>
                <c:pt idx="137">
                  <c:v>-0.2</c:v>
                </c:pt>
                <c:pt idx="138">
                  <c:v>0.30000000000000032</c:v>
                </c:pt>
                <c:pt idx="139">
                  <c:v>-0.70000000000000062</c:v>
                </c:pt>
                <c:pt idx="140">
                  <c:v>0</c:v>
                </c:pt>
                <c:pt idx="141">
                  <c:v>-0.1</c:v>
                </c:pt>
                <c:pt idx="142">
                  <c:v>-0.4</c:v>
                </c:pt>
                <c:pt idx="143">
                  <c:v>-0.30000000000000032</c:v>
                </c:pt>
                <c:pt idx="144">
                  <c:v>-0.4</c:v>
                </c:pt>
                <c:pt idx="145">
                  <c:v>0.1</c:v>
                </c:pt>
                <c:pt idx="146">
                  <c:v>-0.30000000000000032</c:v>
                </c:pt>
                <c:pt idx="147">
                  <c:v>0.30000000000000032</c:v>
                </c:pt>
                <c:pt idx="148">
                  <c:v>0.4</c:v>
                </c:pt>
                <c:pt idx="149">
                  <c:v>-0.5</c:v>
                </c:pt>
                <c:pt idx="150">
                  <c:v>-0.1</c:v>
                </c:pt>
                <c:pt idx="151">
                  <c:v>-0.5</c:v>
                </c:pt>
                <c:pt idx="152">
                  <c:v>-0.1</c:v>
                </c:pt>
                <c:pt idx="153">
                  <c:v>-0.5</c:v>
                </c:pt>
                <c:pt idx="154">
                  <c:v>-0.1</c:v>
                </c:pt>
                <c:pt idx="155">
                  <c:v>-0.5</c:v>
                </c:pt>
                <c:pt idx="156">
                  <c:v>-0.1</c:v>
                </c:pt>
                <c:pt idx="157">
                  <c:v>-0.5</c:v>
                </c:pt>
                <c:pt idx="158">
                  <c:v>-0.1</c:v>
                </c:pt>
                <c:pt idx="159">
                  <c:v>-2.2000000000000002</c:v>
                </c:pt>
                <c:pt idx="160">
                  <c:v>-1</c:v>
                </c:pt>
                <c:pt idx="162">
                  <c:v>-3</c:v>
                </c:pt>
                <c:pt idx="163">
                  <c:v>-0.2</c:v>
                </c:pt>
                <c:pt idx="164">
                  <c:v>1.3</c:v>
                </c:pt>
                <c:pt idx="165">
                  <c:v>-0.70000000000000062</c:v>
                </c:pt>
                <c:pt idx="166">
                  <c:v>1</c:v>
                </c:pt>
                <c:pt idx="167">
                  <c:v>0.1</c:v>
                </c:pt>
                <c:pt idx="168">
                  <c:v>-0.70000000000000062</c:v>
                </c:pt>
                <c:pt idx="169">
                  <c:v>0.1</c:v>
                </c:pt>
                <c:pt idx="170">
                  <c:v>-0.8</c:v>
                </c:pt>
                <c:pt idx="171">
                  <c:v>9</c:v>
                </c:pt>
                <c:pt idx="172">
                  <c:v>-0.30000000000000032</c:v>
                </c:pt>
                <c:pt idx="173">
                  <c:v>8.4</c:v>
                </c:pt>
                <c:pt idx="174">
                  <c:v>-0.9</c:v>
                </c:pt>
                <c:pt idx="176">
                  <c:v>3.8</c:v>
                </c:pt>
                <c:pt idx="177">
                  <c:v>1.3</c:v>
                </c:pt>
                <c:pt idx="180">
                  <c:v>-0.1</c:v>
                </c:pt>
                <c:pt idx="181">
                  <c:v>3.1</c:v>
                </c:pt>
                <c:pt idx="182">
                  <c:v>0.30000000000000032</c:v>
                </c:pt>
                <c:pt idx="183">
                  <c:v>-0.5</c:v>
                </c:pt>
                <c:pt idx="184">
                  <c:v>-0.5</c:v>
                </c:pt>
                <c:pt idx="185">
                  <c:v>-2</c:v>
                </c:pt>
                <c:pt idx="188">
                  <c:v>-0.30000000000000032</c:v>
                </c:pt>
                <c:pt idx="190">
                  <c:v>0.2</c:v>
                </c:pt>
                <c:pt idx="191">
                  <c:v>0.2</c:v>
                </c:pt>
                <c:pt idx="192">
                  <c:v>0.5</c:v>
                </c:pt>
                <c:pt idx="193">
                  <c:v>0.5</c:v>
                </c:pt>
                <c:pt idx="194">
                  <c:v>-1.9000000000000001</c:v>
                </c:pt>
                <c:pt idx="195">
                  <c:v>0.1</c:v>
                </c:pt>
                <c:pt idx="196">
                  <c:v>-0.1</c:v>
                </c:pt>
                <c:pt idx="197">
                  <c:v>0.2</c:v>
                </c:pt>
                <c:pt idx="198">
                  <c:v>0.2</c:v>
                </c:pt>
                <c:pt idx="199">
                  <c:v>0.5</c:v>
                </c:pt>
                <c:pt idx="200">
                  <c:v>-3.7</c:v>
                </c:pt>
                <c:pt idx="201">
                  <c:v>-0.5</c:v>
                </c:pt>
                <c:pt idx="202">
                  <c:v>-1.2</c:v>
                </c:pt>
                <c:pt idx="203">
                  <c:v>-1.2</c:v>
                </c:pt>
                <c:pt idx="205">
                  <c:v>0.30000000000000032</c:v>
                </c:pt>
                <c:pt idx="206">
                  <c:v>0.9</c:v>
                </c:pt>
                <c:pt idx="207">
                  <c:v>0.30000000000000032</c:v>
                </c:pt>
                <c:pt idx="208">
                  <c:v>0.5</c:v>
                </c:pt>
                <c:pt idx="209">
                  <c:v>-0.60000000000000064</c:v>
                </c:pt>
                <c:pt idx="210">
                  <c:v>-0.60000000000000064</c:v>
                </c:pt>
                <c:pt idx="211">
                  <c:v>-1.9000000000000001</c:v>
                </c:pt>
                <c:pt idx="212">
                  <c:v>0.5</c:v>
                </c:pt>
                <c:pt idx="213">
                  <c:v>0.8</c:v>
                </c:pt>
                <c:pt idx="214">
                  <c:v>2.1</c:v>
                </c:pt>
                <c:pt idx="215">
                  <c:v>0.2</c:v>
                </c:pt>
                <c:pt idx="216">
                  <c:v>0.70000000000000062</c:v>
                </c:pt>
                <c:pt idx="217">
                  <c:v>0.9</c:v>
                </c:pt>
                <c:pt idx="218">
                  <c:v>0.1</c:v>
                </c:pt>
                <c:pt idx="219">
                  <c:v>0.1</c:v>
                </c:pt>
                <c:pt idx="220">
                  <c:v>0.1</c:v>
                </c:pt>
                <c:pt idx="221">
                  <c:v>0.2</c:v>
                </c:pt>
                <c:pt idx="222">
                  <c:v>-0.2</c:v>
                </c:pt>
                <c:pt idx="223">
                  <c:v>-0.30000000000000032</c:v>
                </c:pt>
                <c:pt idx="224">
                  <c:v>0</c:v>
                </c:pt>
                <c:pt idx="225">
                  <c:v>0.1</c:v>
                </c:pt>
                <c:pt idx="226">
                  <c:v>0.60000000000000064</c:v>
                </c:pt>
                <c:pt idx="227">
                  <c:v>-1.1000000000000001</c:v>
                </c:pt>
                <c:pt idx="228">
                  <c:v>0.1</c:v>
                </c:pt>
                <c:pt idx="229">
                  <c:v>0.2</c:v>
                </c:pt>
                <c:pt idx="230">
                  <c:v>-0.1</c:v>
                </c:pt>
                <c:pt idx="231">
                  <c:v>0.1</c:v>
                </c:pt>
                <c:pt idx="232">
                  <c:v>0.4</c:v>
                </c:pt>
                <c:pt idx="233">
                  <c:v>0.30000000000000032</c:v>
                </c:pt>
                <c:pt idx="234">
                  <c:v>0</c:v>
                </c:pt>
                <c:pt idx="235">
                  <c:v>-0.8</c:v>
                </c:pt>
                <c:pt idx="236">
                  <c:v>-0.2</c:v>
                </c:pt>
                <c:pt idx="237">
                  <c:v>-1.2</c:v>
                </c:pt>
                <c:pt idx="238">
                  <c:v>-0.5</c:v>
                </c:pt>
                <c:pt idx="239">
                  <c:v>-0.60000000000000064</c:v>
                </c:pt>
                <c:pt idx="240">
                  <c:v>-0.5</c:v>
                </c:pt>
                <c:pt idx="241">
                  <c:v>0.5</c:v>
                </c:pt>
                <c:pt idx="242">
                  <c:v>0.1</c:v>
                </c:pt>
                <c:pt idx="243">
                  <c:v>-0.2</c:v>
                </c:pt>
                <c:pt idx="244">
                  <c:v>-1.1000000000000001</c:v>
                </c:pt>
                <c:pt idx="245">
                  <c:v>-3.3</c:v>
                </c:pt>
                <c:pt idx="246">
                  <c:v>0.8</c:v>
                </c:pt>
                <c:pt idx="247">
                  <c:v>-0.9</c:v>
                </c:pt>
                <c:pt idx="248">
                  <c:v>-0.60000000000000064</c:v>
                </c:pt>
                <c:pt idx="249">
                  <c:v>-1.3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37280"/>
        <c:axId val="2739200"/>
      </c:scatterChart>
      <c:valAx>
        <c:axId val="2737280"/>
        <c:scaling>
          <c:orientation val="minMax"/>
          <c:max val="10"/>
          <c:min val="-1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739200"/>
        <c:crosses val="autoZero"/>
        <c:crossBetween val="midCat"/>
        <c:dispUnits>
          <c:builtInUnit val="thousands"/>
        </c:dispUnits>
      </c:valAx>
      <c:valAx>
        <c:axId val="2739200"/>
        <c:scaling>
          <c:orientation val="minMax"/>
          <c:max val="10"/>
          <c:min val="-10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Phase center offset from ARP, meters</a:t>
                </a:r>
              </a:p>
            </c:rich>
          </c:tx>
          <c:layout>
            <c:manualLayout>
              <c:xMode val="edge"/>
              <c:yMode val="edge"/>
              <c:x val="4.7864755604557149E-2"/>
              <c:y val="0.54733928365175899"/>
            </c:manualLayout>
          </c:layout>
          <c:overlay val="0"/>
          <c:spPr>
            <a:solidFill>
              <a:sysClr val="window" lastClr="FFFFFF">
                <a:alpha val="50000"/>
              </a:sysClr>
            </a:solidFill>
          </c:spPr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737280"/>
        <c:crosses val="autoZero"/>
        <c:crossBetween val="midCat"/>
        <c:dispUnits>
          <c:builtInUnit val="thousands"/>
        </c:dispUnits>
      </c:valAx>
      <c:spPr>
        <a:blipFill dpi="0" rotWithShape="1">
          <a:blip xmlns:r="http://schemas.openxmlformats.org/officeDocument/2006/relationships" r:embed="rId2">
            <a:alphaModFix amt="20000"/>
          </a:blip>
          <a:srcRect/>
          <a:stretch>
            <a:fillRect l="2000" t="4000" r="2000" b="3000"/>
          </a:stretch>
        </a:blipFill>
      </c:spPr>
    </c:plotArea>
    <c:legend>
      <c:legendPos val="r"/>
      <c:layout/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/>
              <a:t>Phase Center offsets
(side</a:t>
            </a:r>
            <a:r>
              <a:rPr lang="en-US" baseline="0"/>
              <a:t> view</a:t>
            </a:r>
            <a:r>
              <a:rPr lang="en-US"/>
              <a:t>)</a:t>
            </a:r>
          </a:p>
        </c:rich>
      </c:tx>
      <c:layout>
        <c:manualLayout>
          <c:xMode val="edge"/>
          <c:yMode val="edge"/>
          <c:x val="0.23356119073869899"/>
          <c:y val="1.8209408194233705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1.3230429988974642E-2"/>
          <c:y val="2.8533170834677556E-2"/>
          <c:w val="0.88206258120711423"/>
          <c:h val="0.95507326379346735"/>
        </c:manualLayout>
      </c:layout>
      <c:scatterChart>
        <c:scatterStyle val="lineMarker"/>
        <c:varyColors val="0"/>
        <c:ser>
          <c:idx val="0"/>
          <c:order val="0"/>
          <c:tx>
            <c:v>L1 phase center</c:v>
          </c:tx>
          <c:spPr>
            <a:ln w="28575">
              <a:noFill/>
            </a:ln>
          </c:spPr>
          <c:marker>
            <c:symbol val="plus"/>
            <c:size val="7"/>
          </c:marker>
          <c:errBars>
            <c:errDir val="x"/>
            <c:errBarType val="both"/>
            <c:errValType val="fixedVal"/>
            <c:noEndCap val="0"/>
            <c:val val="1"/>
          </c:errBars>
          <c:errBars>
            <c:errDir val="y"/>
            <c:errBarType val="both"/>
            <c:errValType val="cust"/>
            <c:noEndCap val="1"/>
            <c:plus>
              <c:numRef>
                <c:f>ant_info.003!$BA$2:$BA$251</c:f>
                <c:numCache>
                  <c:formatCode>General</c:formatCode>
                  <c:ptCount val="250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4.5999999999999996</c:v>
                  </c:pt>
                  <c:pt idx="5">
                    <c:v>2.6</c:v>
                  </c:pt>
                  <c:pt idx="6">
                    <c:v>2.6</c:v>
                  </c:pt>
                  <c:pt idx="7">
                    <c:v>5.2</c:v>
                  </c:pt>
                  <c:pt idx="8">
                    <c:v>5.3</c:v>
                  </c:pt>
                  <c:pt idx="9">
                    <c:v>10.9</c:v>
                  </c:pt>
                  <c:pt idx="10">
                    <c:v>10.9</c:v>
                  </c:pt>
                  <c:pt idx="11">
                    <c:v>12.2</c:v>
                  </c:pt>
                  <c:pt idx="12">
                    <c:v>12.2</c:v>
                  </c:pt>
                  <c:pt idx="13">
                    <c:v>12.2</c:v>
                  </c:pt>
                  <c:pt idx="14">
                    <c:v>12.2</c:v>
                  </c:pt>
                  <c:pt idx="15">
                    <c:v>2.5</c:v>
                  </c:pt>
                  <c:pt idx="16">
                    <c:v>2.5</c:v>
                  </c:pt>
                  <c:pt idx="17">
                    <c:v>2.5</c:v>
                  </c:pt>
                  <c:pt idx="18">
                    <c:v>2.5</c:v>
                  </c:pt>
                  <c:pt idx="19">
                    <c:v>2.5</c:v>
                  </c:pt>
                  <c:pt idx="20">
                    <c:v>0</c:v>
                  </c:pt>
                  <c:pt idx="21">
                    <c:v>20.6</c:v>
                  </c:pt>
                  <c:pt idx="22">
                    <c:v>4.7</c:v>
                  </c:pt>
                  <c:pt idx="23">
                    <c:v>4.5999999999999996</c:v>
                  </c:pt>
                  <c:pt idx="24">
                    <c:v>6.2</c:v>
                  </c:pt>
                  <c:pt idx="25">
                    <c:v>4.8</c:v>
                  </c:pt>
                  <c:pt idx="26">
                    <c:v>5</c:v>
                  </c:pt>
                  <c:pt idx="27">
                    <c:v>4.0999999999999996</c:v>
                  </c:pt>
                  <c:pt idx="28">
                    <c:v>9.1</c:v>
                  </c:pt>
                  <c:pt idx="29">
                    <c:v>23.4</c:v>
                  </c:pt>
                  <c:pt idx="30">
                    <c:v>7.5</c:v>
                  </c:pt>
                  <c:pt idx="31">
                    <c:v>21.1</c:v>
                  </c:pt>
                  <c:pt idx="32">
                    <c:v>6.2</c:v>
                  </c:pt>
                  <c:pt idx="33">
                    <c:v>21.7</c:v>
                  </c:pt>
                  <c:pt idx="34">
                    <c:v>23.1</c:v>
                  </c:pt>
                  <c:pt idx="35">
                    <c:v>5.5</c:v>
                  </c:pt>
                  <c:pt idx="36">
                    <c:v>0.5</c:v>
                  </c:pt>
                  <c:pt idx="37">
                    <c:v>19.5</c:v>
                  </c:pt>
                  <c:pt idx="38">
                    <c:v>9</c:v>
                  </c:pt>
                  <c:pt idx="39">
                    <c:v>9</c:v>
                  </c:pt>
                  <c:pt idx="40">
                    <c:v>2.1</c:v>
                  </c:pt>
                  <c:pt idx="41">
                    <c:v>2.1</c:v>
                  </c:pt>
                  <c:pt idx="42">
                    <c:v>1</c:v>
                  </c:pt>
                  <c:pt idx="43">
                    <c:v>1</c:v>
                  </c:pt>
                  <c:pt idx="44">
                    <c:v>1</c:v>
                  </c:pt>
                  <c:pt idx="45">
                    <c:v>1</c:v>
                  </c:pt>
                  <c:pt idx="46">
                    <c:v>4.5999999999999996</c:v>
                  </c:pt>
                  <c:pt idx="47">
                    <c:v>4.8</c:v>
                  </c:pt>
                  <c:pt idx="48">
                    <c:v>4.5999999999999996</c:v>
                  </c:pt>
                  <c:pt idx="49">
                    <c:v>4.8</c:v>
                  </c:pt>
                  <c:pt idx="50">
                    <c:v>0</c:v>
                  </c:pt>
                  <c:pt idx="51">
                    <c:v>10.200000000000001</c:v>
                  </c:pt>
                  <c:pt idx="52">
                    <c:v>9.1</c:v>
                  </c:pt>
                  <c:pt idx="53">
                    <c:v>6.5</c:v>
                  </c:pt>
                  <c:pt idx="54">
                    <c:v>5.3</c:v>
                  </c:pt>
                  <c:pt idx="55">
                    <c:v>0.60000000000000064</c:v>
                  </c:pt>
                  <c:pt idx="56">
                    <c:v>11.7</c:v>
                  </c:pt>
                  <c:pt idx="57">
                    <c:v>5.4</c:v>
                  </c:pt>
                  <c:pt idx="58">
                    <c:v>6.9</c:v>
                  </c:pt>
                  <c:pt idx="59">
                    <c:v>5.0999999999999996</c:v>
                  </c:pt>
                  <c:pt idx="60">
                    <c:v>6.8</c:v>
                  </c:pt>
                  <c:pt idx="61">
                    <c:v>2.2999999999999998</c:v>
                  </c:pt>
                  <c:pt idx="62">
                    <c:v>6.9</c:v>
                  </c:pt>
                  <c:pt idx="63">
                    <c:v>5.8</c:v>
                  </c:pt>
                  <c:pt idx="64">
                    <c:v>7.8</c:v>
                  </c:pt>
                  <c:pt idx="65">
                    <c:v>7.8</c:v>
                  </c:pt>
                  <c:pt idx="66">
                    <c:v>5.3</c:v>
                  </c:pt>
                  <c:pt idx="67">
                    <c:v>9.1</c:v>
                  </c:pt>
                  <c:pt idx="68">
                    <c:v>0.30000000000000032</c:v>
                  </c:pt>
                  <c:pt idx="69">
                    <c:v>0.30000000000000032</c:v>
                  </c:pt>
                  <c:pt idx="70">
                    <c:v>5.5</c:v>
                  </c:pt>
                  <c:pt idx="71">
                    <c:v>6</c:v>
                  </c:pt>
                  <c:pt idx="72">
                    <c:v>0</c:v>
                  </c:pt>
                  <c:pt idx="73">
                    <c:v>1</c:v>
                  </c:pt>
                  <c:pt idx="74">
                    <c:v>1</c:v>
                  </c:pt>
                  <c:pt idx="75">
                    <c:v>0.30000000000000032</c:v>
                  </c:pt>
                  <c:pt idx="76">
                    <c:v>0.30000000000000032</c:v>
                  </c:pt>
                  <c:pt idx="77">
                    <c:v>0.30000000000000032</c:v>
                  </c:pt>
                  <c:pt idx="78">
                    <c:v>0.30000000000000032</c:v>
                  </c:pt>
                  <c:pt idx="79">
                    <c:v>0.30000000000000032</c:v>
                  </c:pt>
                  <c:pt idx="80">
                    <c:v>1</c:v>
                  </c:pt>
                  <c:pt idx="81">
                    <c:v>1.7</c:v>
                  </c:pt>
                  <c:pt idx="82">
                    <c:v>0.30000000000000032</c:v>
                  </c:pt>
                  <c:pt idx="83">
                    <c:v>1.7</c:v>
                  </c:pt>
                  <c:pt idx="84">
                    <c:v>0.30000000000000032</c:v>
                  </c:pt>
                  <c:pt idx="85">
                    <c:v>1.7</c:v>
                  </c:pt>
                  <c:pt idx="86">
                    <c:v>0.30000000000000032</c:v>
                  </c:pt>
                  <c:pt idx="87">
                    <c:v>5.6</c:v>
                  </c:pt>
                  <c:pt idx="88">
                    <c:v>4.5999999999999996</c:v>
                  </c:pt>
                  <c:pt idx="89">
                    <c:v>9.4</c:v>
                  </c:pt>
                  <c:pt idx="90">
                    <c:v>0.1</c:v>
                  </c:pt>
                  <c:pt idx="91">
                    <c:v>0.1</c:v>
                  </c:pt>
                  <c:pt idx="92">
                    <c:v>0.1</c:v>
                  </c:pt>
                  <c:pt idx="93">
                    <c:v>0.1</c:v>
                  </c:pt>
                  <c:pt idx="94">
                    <c:v>7.8</c:v>
                  </c:pt>
                  <c:pt idx="95">
                    <c:v>10.4</c:v>
                  </c:pt>
                  <c:pt idx="96">
                    <c:v>9.8000000000000007</c:v>
                  </c:pt>
                  <c:pt idx="97">
                    <c:v>7.1</c:v>
                  </c:pt>
                  <c:pt idx="98">
                    <c:v>7.1</c:v>
                  </c:pt>
                  <c:pt idx="99">
                    <c:v>8.1</c:v>
                  </c:pt>
                  <c:pt idx="100">
                    <c:v>8.1</c:v>
                  </c:pt>
                  <c:pt idx="101">
                    <c:v>9.2000000000000011</c:v>
                  </c:pt>
                  <c:pt idx="102">
                    <c:v>9.3000000000000007</c:v>
                  </c:pt>
                  <c:pt idx="103">
                    <c:v>6.4</c:v>
                  </c:pt>
                  <c:pt idx="104">
                    <c:v>5.4</c:v>
                  </c:pt>
                  <c:pt idx="105">
                    <c:v>4.2</c:v>
                  </c:pt>
                  <c:pt idx="106">
                    <c:v>8</c:v>
                  </c:pt>
                  <c:pt idx="107">
                    <c:v>8.1</c:v>
                  </c:pt>
                  <c:pt idx="108">
                    <c:v>7.1</c:v>
                  </c:pt>
                  <c:pt idx="109">
                    <c:v>22.7</c:v>
                  </c:pt>
                  <c:pt idx="110">
                    <c:v>5.9</c:v>
                  </c:pt>
                  <c:pt idx="111">
                    <c:v>7.4</c:v>
                  </c:pt>
                  <c:pt idx="112">
                    <c:v>8.4</c:v>
                  </c:pt>
                  <c:pt idx="113">
                    <c:v>8.6</c:v>
                  </c:pt>
                  <c:pt idx="114">
                    <c:v>8.5</c:v>
                  </c:pt>
                  <c:pt idx="115">
                    <c:v>8.5</c:v>
                  </c:pt>
                  <c:pt idx="116">
                    <c:v>5.4</c:v>
                  </c:pt>
                  <c:pt idx="117">
                    <c:v>11.7</c:v>
                  </c:pt>
                  <c:pt idx="118">
                    <c:v>2.6</c:v>
                  </c:pt>
                  <c:pt idx="119">
                    <c:v>2</c:v>
                  </c:pt>
                  <c:pt idx="120">
                    <c:v>8.9</c:v>
                  </c:pt>
                  <c:pt idx="121">
                    <c:v>8.9</c:v>
                  </c:pt>
                  <c:pt idx="122">
                    <c:v>4.4000000000000004</c:v>
                  </c:pt>
                  <c:pt idx="123">
                    <c:v>8</c:v>
                  </c:pt>
                  <c:pt idx="124">
                    <c:v>7.5</c:v>
                  </c:pt>
                  <c:pt idx="125">
                    <c:v>10.9</c:v>
                  </c:pt>
                  <c:pt idx="126">
                    <c:v>27.8</c:v>
                  </c:pt>
                  <c:pt idx="127">
                    <c:v>10.9</c:v>
                  </c:pt>
                  <c:pt idx="128">
                    <c:v>10.200000000000001</c:v>
                  </c:pt>
                  <c:pt idx="129">
                    <c:v>6.1</c:v>
                  </c:pt>
                  <c:pt idx="130">
                    <c:v>10.200000000000001</c:v>
                  </c:pt>
                  <c:pt idx="131">
                    <c:v>7.1</c:v>
                  </c:pt>
                  <c:pt idx="132">
                    <c:v>7.6</c:v>
                  </c:pt>
                  <c:pt idx="133">
                    <c:v>1.6</c:v>
                  </c:pt>
                  <c:pt idx="134">
                    <c:v>1.6</c:v>
                  </c:pt>
                  <c:pt idx="135">
                    <c:v>1.6</c:v>
                  </c:pt>
                  <c:pt idx="136">
                    <c:v>1.6</c:v>
                  </c:pt>
                  <c:pt idx="137">
                    <c:v>1.6</c:v>
                  </c:pt>
                  <c:pt idx="138">
                    <c:v>7.7</c:v>
                  </c:pt>
                  <c:pt idx="139">
                    <c:v>1.4</c:v>
                  </c:pt>
                  <c:pt idx="140">
                    <c:v>2.4</c:v>
                  </c:pt>
                  <c:pt idx="141">
                    <c:v>0.4</c:v>
                  </c:pt>
                  <c:pt idx="142">
                    <c:v>4.9000000000000004</c:v>
                  </c:pt>
                  <c:pt idx="143">
                    <c:v>8.4</c:v>
                  </c:pt>
                  <c:pt idx="144">
                    <c:v>4.9000000000000004</c:v>
                  </c:pt>
                  <c:pt idx="145">
                    <c:v>6.8</c:v>
                  </c:pt>
                  <c:pt idx="146">
                    <c:v>8.4</c:v>
                  </c:pt>
                  <c:pt idx="147">
                    <c:v>2.7</c:v>
                  </c:pt>
                  <c:pt idx="148">
                    <c:v>7.8</c:v>
                  </c:pt>
                  <c:pt idx="149">
                    <c:v>0</c:v>
                  </c:pt>
                  <c:pt idx="150">
                    <c:v>0</c:v>
                  </c:pt>
                  <c:pt idx="151">
                    <c:v>0</c:v>
                  </c:pt>
                  <c:pt idx="152">
                    <c:v>0</c:v>
                  </c:pt>
                  <c:pt idx="153">
                    <c:v>0</c:v>
                  </c:pt>
                  <c:pt idx="154">
                    <c:v>0</c:v>
                  </c:pt>
                  <c:pt idx="155">
                    <c:v>0</c:v>
                  </c:pt>
                  <c:pt idx="156">
                    <c:v>0</c:v>
                  </c:pt>
                  <c:pt idx="157">
                    <c:v>0</c:v>
                  </c:pt>
                  <c:pt idx="158">
                    <c:v>0</c:v>
                  </c:pt>
                  <c:pt idx="159">
                    <c:v>8.5</c:v>
                  </c:pt>
                  <c:pt idx="160">
                    <c:v>24.7</c:v>
                  </c:pt>
                  <c:pt idx="161">
                    <c:v>9.1</c:v>
                  </c:pt>
                  <c:pt idx="162">
                    <c:v>8.3000000000000007</c:v>
                  </c:pt>
                  <c:pt idx="163">
                    <c:v>0</c:v>
                  </c:pt>
                  <c:pt idx="164">
                    <c:v>10.3</c:v>
                  </c:pt>
                  <c:pt idx="165">
                    <c:v>0</c:v>
                  </c:pt>
                  <c:pt idx="166">
                    <c:v>8.9</c:v>
                  </c:pt>
                  <c:pt idx="167">
                    <c:v>9.3000000000000007</c:v>
                  </c:pt>
                  <c:pt idx="168">
                    <c:v>9.8000000000000007</c:v>
                  </c:pt>
                  <c:pt idx="169">
                    <c:v>9.3000000000000007</c:v>
                  </c:pt>
                  <c:pt idx="170">
                    <c:v>7.5</c:v>
                  </c:pt>
                  <c:pt idx="171">
                    <c:v>9</c:v>
                  </c:pt>
                  <c:pt idx="172">
                    <c:v>5.5</c:v>
                  </c:pt>
                  <c:pt idx="173">
                    <c:v>6.6</c:v>
                  </c:pt>
                  <c:pt idx="174">
                    <c:v>8.3000000000000007</c:v>
                  </c:pt>
                  <c:pt idx="175">
                    <c:v>9.3000000000000007</c:v>
                  </c:pt>
                  <c:pt idx="176">
                    <c:v>2.9</c:v>
                  </c:pt>
                  <c:pt idx="177">
                    <c:v>6.8</c:v>
                  </c:pt>
                  <c:pt idx="178">
                    <c:v>4.5</c:v>
                  </c:pt>
                  <c:pt idx="179">
                    <c:v>4.5</c:v>
                  </c:pt>
                  <c:pt idx="180">
                    <c:v>2.6</c:v>
                  </c:pt>
                  <c:pt idx="181">
                    <c:v>9.8000000000000007</c:v>
                  </c:pt>
                  <c:pt idx="182">
                    <c:v>0.4</c:v>
                  </c:pt>
                  <c:pt idx="183">
                    <c:v>7</c:v>
                  </c:pt>
                  <c:pt idx="184">
                    <c:v>7</c:v>
                  </c:pt>
                  <c:pt idx="185">
                    <c:v>5.8</c:v>
                  </c:pt>
                  <c:pt idx="186">
                    <c:v>7.6</c:v>
                  </c:pt>
                  <c:pt idx="187">
                    <c:v>8.4</c:v>
                  </c:pt>
                  <c:pt idx="188">
                    <c:v>1.2</c:v>
                  </c:pt>
                  <c:pt idx="189">
                    <c:v>8.4</c:v>
                  </c:pt>
                  <c:pt idx="190">
                    <c:v>5.9</c:v>
                  </c:pt>
                  <c:pt idx="191">
                    <c:v>5.9</c:v>
                  </c:pt>
                  <c:pt idx="192">
                    <c:v>4.5999999999999996</c:v>
                  </c:pt>
                  <c:pt idx="193">
                    <c:v>4.5999999999999996</c:v>
                  </c:pt>
                  <c:pt idx="194">
                    <c:v>9.8000000000000007</c:v>
                  </c:pt>
                  <c:pt idx="195">
                    <c:v>0</c:v>
                  </c:pt>
                  <c:pt idx="196">
                    <c:v>3.2</c:v>
                  </c:pt>
                  <c:pt idx="197">
                    <c:v>0</c:v>
                  </c:pt>
                  <c:pt idx="198">
                    <c:v>0</c:v>
                  </c:pt>
                  <c:pt idx="199">
                    <c:v>4.5</c:v>
                  </c:pt>
                  <c:pt idx="200">
                    <c:v>5.4</c:v>
                  </c:pt>
                  <c:pt idx="201">
                    <c:v>8.1</c:v>
                  </c:pt>
                  <c:pt idx="202">
                    <c:v>19.3</c:v>
                  </c:pt>
                  <c:pt idx="203">
                    <c:v>19.3</c:v>
                  </c:pt>
                  <c:pt idx="204">
                    <c:v>11.4</c:v>
                  </c:pt>
                  <c:pt idx="205">
                    <c:v>9.3000000000000007</c:v>
                  </c:pt>
                  <c:pt idx="206">
                    <c:v>2.2999999999999998</c:v>
                  </c:pt>
                  <c:pt idx="207">
                    <c:v>0.5</c:v>
                  </c:pt>
                  <c:pt idx="208">
                    <c:v>8.2000000000000011</c:v>
                  </c:pt>
                  <c:pt idx="209">
                    <c:v>8.4</c:v>
                  </c:pt>
                  <c:pt idx="210">
                    <c:v>8.4</c:v>
                  </c:pt>
                  <c:pt idx="211">
                    <c:v>8</c:v>
                  </c:pt>
                  <c:pt idx="212">
                    <c:v>0.1</c:v>
                  </c:pt>
                  <c:pt idx="213">
                    <c:v>7.2</c:v>
                  </c:pt>
                  <c:pt idx="214">
                    <c:v>8.3000000000000007</c:v>
                  </c:pt>
                  <c:pt idx="215">
                    <c:v>3</c:v>
                  </c:pt>
                  <c:pt idx="216">
                    <c:v>6.9</c:v>
                  </c:pt>
                  <c:pt idx="217">
                    <c:v>5</c:v>
                  </c:pt>
                  <c:pt idx="218">
                    <c:v>7.7</c:v>
                  </c:pt>
                  <c:pt idx="219">
                    <c:v>7.7</c:v>
                  </c:pt>
                  <c:pt idx="220">
                    <c:v>4</c:v>
                  </c:pt>
                  <c:pt idx="221">
                    <c:v>6.2</c:v>
                  </c:pt>
                  <c:pt idx="222">
                    <c:v>6.7</c:v>
                  </c:pt>
                  <c:pt idx="223">
                    <c:v>7.1</c:v>
                  </c:pt>
                  <c:pt idx="224">
                    <c:v>7.8</c:v>
                  </c:pt>
                  <c:pt idx="225">
                    <c:v>7.2</c:v>
                  </c:pt>
                  <c:pt idx="226">
                    <c:v>6.9</c:v>
                  </c:pt>
                  <c:pt idx="227">
                    <c:v>7.6</c:v>
                  </c:pt>
                  <c:pt idx="228">
                    <c:v>0.1</c:v>
                  </c:pt>
                  <c:pt idx="229">
                    <c:v>0</c:v>
                  </c:pt>
                  <c:pt idx="230">
                    <c:v>0</c:v>
                  </c:pt>
                  <c:pt idx="231">
                    <c:v>0</c:v>
                  </c:pt>
                  <c:pt idx="232">
                    <c:v>0</c:v>
                  </c:pt>
                  <c:pt idx="233">
                    <c:v>0.2</c:v>
                  </c:pt>
                  <c:pt idx="234">
                    <c:v>0.1</c:v>
                  </c:pt>
                  <c:pt idx="235">
                    <c:v>0</c:v>
                  </c:pt>
                  <c:pt idx="236">
                    <c:v>0</c:v>
                  </c:pt>
                  <c:pt idx="237">
                    <c:v>0</c:v>
                  </c:pt>
                  <c:pt idx="238">
                    <c:v>6.8</c:v>
                  </c:pt>
                  <c:pt idx="239">
                    <c:v>0</c:v>
                  </c:pt>
                  <c:pt idx="240">
                    <c:v>0</c:v>
                  </c:pt>
                  <c:pt idx="241">
                    <c:v>6.1</c:v>
                  </c:pt>
                  <c:pt idx="242">
                    <c:v>7.5</c:v>
                  </c:pt>
                  <c:pt idx="243">
                    <c:v>5.9</c:v>
                  </c:pt>
                  <c:pt idx="244">
                    <c:v>8.4</c:v>
                  </c:pt>
                  <c:pt idx="245">
                    <c:v>7.4</c:v>
                  </c:pt>
                  <c:pt idx="246">
                    <c:v>6.5</c:v>
                  </c:pt>
                  <c:pt idx="247">
                    <c:v>8.1</c:v>
                  </c:pt>
                  <c:pt idx="248">
                    <c:v>9.2000000000000011</c:v>
                  </c:pt>
                  <c:pt idx="249">
                    <c:v>7.2</c:v>
                  </c:pt>
                </c:numCache>
              </c:numRef>
            </c:plus>
            <c:minus>
              <c:numRef>
                <c:f>ant_info.003!$BB$2:$BB$251</c:f>
                <c:numCache>
                  <c:formatCode>General</c:formatCode>
                  <c:ptCount val="250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2.2999999999999998</c:v>
                  </c:pt>
                  <c:pt idx="5">
                    <c:v>3.9</c:v>
                  </c:pt>
                  <c:pt idx="6">
                    <c:v>3.9</c:v>
                  </c:pt>
                  <c:pt idx="7">
                    <c:v>0</c:v>
                  </c:pt>
                  <c:pt idx="8">
                    <c:v>0.30000000000000032</c:v>
                  </c:pt>
                  <c:pt idx="9">
                    <c:v>0</c:v>
                  </c:pt>
                  <c:pt idx="10">
                    <c:v>0</c:v>
                  </c:pt>
                  <c:pt idx="11">
                    <c:v>0</c:v>
                  </c:pt>
                  <c:pt idx="12">
                    <c:v>0</c:v>
                  </c:pt>
                  <c:pt idx="13">
                    <c:v>0</c:v>
                  </c:pt>
                  <c:pt idx="14">
                    <c:v>0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0</c:v>
                  </c:pt>
                  <c:pt idx="20">
                    <c:v>0</c:v>
                  </c:pt>
                  <c:pt idx="21">
                    <c:v>7</c:v>
                  </c:pt>
                  <c:pt idx="22">
                    <c:v>0.9</c:v>
                  </c:pt>
                  <c:pt idx="23">
                    <c:v>0.4</c:v>
                  </c:pt>
                  <c:pt idx="24">
                    <c:v>1.4</c:v>
                  </c:pt>
                  <c:pt idx="25">
                    <c:v>0.1</c:v>
                  </c:pt>
                  <c:pt idx="26">
                    <c:v>0</c:v>
                  </c:pt>
                  <c:pt idx="27">
                    <c:v>0.60000000000000064</c:v>
                  </c:pt>
                  <c:pt idx="28">
                    <c:v>10.1</c:v>
                  </c:pt>
                  <c:pt idx="29">
                    <c:v>0</c:v>
                  </c:pt>
                  <c:pt idx="30">
                    <c:v>4.5</c:v>
                  </c:pt>
                  <c:pt idx="31">
                    <c:v>0</c:v>
                  </c:pt>
                  <c:pt idx="32">
                    <c:v>2.2999999999999998</c:v>
                  </c:pt>
                  <c:pt idx="33">
                    <c:v>0</c:v>
                  </c:pt>
                  <c:pt idx="34">
                    <c:v>0</c:v>
                  </c:pt>
                  <c:pt idx="35">
                    <c:v>2.4</c:v>
                  </c:pt>
                  <c:pt idx="36">
                    <c:v>0</c:v>
                  </c:pt>
                  <c:pt idx="37">
                    <c:v>0</c:v>
                  </c:pt>
                  <c:pt idx="38">
                    <c:v>5.5</c:v>
                  </c:pt>
                  <c:pt idx="39">
                    <c:v>5.5</c:v>
                  </c:pt>
                  <c:pt idx="40">
                    <c:v>4</c:v>
                  </c:pt>
                  <c:pt idx="41">
                    <c:v>4</c:v>
                  </c:pt>
                  <c:pt idx="42">
                    <c:v>0</c:v>
                  </c:pt>
                  <c:pt idx="43">
                    <c:v>0</c:v>
                  </c:pt>
                  <c:pt idx="44">
                    <c:v>0</c:v>
                  </c:pt>
                  <c:pt idx="45">
                    <c:v>0</c:v>
                  </c:pt>
                  <c:pt idx="46">
                    <c:v>0</c:v>
                  </c:pt>
                  <c:pt idx="47">
                    <c:v>0</c:v>
                  </c:pt>
                  <c:pt idx="48">
                    <c:v>0</c:v>
                  </c:pt>
                  <c:pt idx="49">
                    <c:v>0</c:v>
                  </c:pt>
                  <c:pt idx="50">
                    <c:v>21.8</c:v>
                  </c:pt>
                  <c:pt idx="51">
                    <c:v>0</c:v>
                  </c:pt>
                  <c:pt idx="52">
                    <c:v>0</c:v>
                  </c:pt>
                  <c:pt idx="53">
                    <c:v>1.7</c:v>
                  </c:pt>
                  <c:pt idx="54">
                    <c:v>0</c:v>
                  </c:pt>
                  <c:pt idx="55">
                    <c:v>0.1</c:v>
                  </c:pt>
                  <c:pt idx="56">
                    <c:v>0</c:v>
                  </c:pt>
                  <c:pt idx="57">
                    <c:v>0.4</c:v>
                  </c:pt>
                  <c:pt idx="58">
                    <c:v>2.4</c:v>
                  </c:pt>
                  <c:pt idx="59">
                    <c:v>0</c:v>
                  </c:pt>
                  <c:pt idx="60">
                    <c:v>3.1</c:v>
                  </c:pt>
                  <c:pt idx="61">
                    <c:v>0.2</c:v>
                  </c:pt>
                  <c:pt idx="62">
                    <c:v>2.4</c:v>
                  </c:pt>
                  <c:pt idx="63">
                    <c:v>0</c:v>
                  </c:pt>
                  <c:pt idx="64">
                    <c:v>3.9</c:v>
                  </c:pt>
                  <c:pt idx="65">
                    <c:v>3.9</c:v>
                  </c:pt>
                  <c:pt idx="66">
                    <c:v>0.30000000000000032</c:v>
                  </c:pt>
                  <c:pt idx="67">
                    <c:v>0</c:v>
                  </c:pt>
                  <c:pt idx="68">
                    <c:v>0.2</c:v>
                  </c:pt>
                  <c:pt idx="69">
                    <c:v>0.2</c:v>
                  </c:pt>
                  <c:pt idx="70">
                    <c:v>0.60000000000000064</c:v>
                  </c:pt>
                  <c:pt idx="71">
                    <c:v>0</c:v>
                  </c:pt>
                  <c:pt idx="72">
                    <c:v>0</c:v>
                  </c:pt>
                  <c:pt idx="73">
                    <c:v>0</c:v>
                  </c:pt>
                  <c:pt idx="74">
                    <c:v>0</c:v>
                  </c:pt>
                  <c:pt idx="75">
                    <c:v>0</c:v>
                  </c:pt>
                  <c:pt idx="76">
                    <c:v>0</c:v>
                  </c:pt>
                  <c:pt idx="77">
                    <c:v>0</c:v>
                  </c:pt>
                  <c:pt idx="78">
                    <c:v>0</c:v>
                  </c:pt>
                  <c:pt idx="79">
                    <c:v>0</c:v>
                  </c:pt>
                  <c:pt idx="80">
                    <c:v>0</c:v>
                  </c:pt>
                  <c:pt idx="81">
                    <c:v>0.30000000000000032</c:v>
                  </c:pt>
                  <c:pt idx="82">
                    <c:v>0.70000000000000062</c:v>
                  </c:pt>
                  <c:pt idx="83">
                    <c:v>0.30000000000000032</c:v>
                  </c:pt>
                  <c:pt idx="84">
                    <c:v>0.70000000000000062</c:v>
                  </c:pt>
                  <c:pt idx="85">
                    <c:v>0.30000000000000032</c:v>
                  </c:pt>
                  <c:pt idx="86">
                    <c:v>0.70000000000000062</c:v>
                  </c:pt>
                  <c:pt idx="87">
                    <c:v>0.1</c:v>
                  </c:pt>
                  <c:pt idx="88">
                    <c:v>0</c:v>
                  </c:pt>
                  <c:pt idx="89">
                    <c:v>1.1000000000000001</c:v>
                  </c:pt>
                  <c:pt idx="90">
                    <c:v>0.5</c:v>
                  </c:pt>
                  <c:pt idx="91">
                    <c:v>0.5</c:v>
                  </c:pt>
                  <c:pt idx="92">
                    <c:v>0.5</c:v>
                  </c:pt>
                  <c:pt idx="93">
                    <c:v>0.5</c:v>
                  </c:pt>
                  <c:pt idx="94">
                    <c:v>1.6</c:v>
                  </c:pt>
                  <c:pt idx="95">
                    <c:v>3.4</c:v>
                  </c:pt>
                  <c:pt idx="96">
                    <c:v>4.2</c:v>
                  </c:pt>
                  <c:pt idx="97">
                    <c:v>0</c:v>
                  </c:pt>
                  <c:pt idx="98">
                    <c:v>0</c:v>
                  </c:pt>
                  <c:pt idx="99">
                    <c:v>1.2</c:v>
                  </c:pt>
                  <c:pt idx="100">
                    <c:v>1.2</c:v>
                  </c:pt>
                  <c:pt idx="101">
                    <c:v>2.5</c:v>
                  </c:pt>
                  <c:pt idx="102">
                    <c:v>2.5</c:v>
                  </c:pt>
                  <c:pt idx="103">
                    <c:v>0.9</c:v>
                  </c:pt>
                  <c:pt idx="104">
                    <c:v>0.1</c:v>
                  </c:pt>
                  <c:pt idx="105">
                    <c:v>0</c:v>
                  </c:pt>
                  <c:pt idx="106">
                    <c:v>3</c:v>
                  </c:pt>
                  <c:pt idx="107">
                    <c:v>0</c:v>
                  </c:pt>
                  <c:pt idx="108">
                    <c:v>1.3</c:v>
                  </c:pt>
                  <c:pt idx="109">
                    <c:v>0</c:v>
                  </c:pt>
                  <c:pt idx="110">
                    <c:v>0.60000000000000064</c:v>
                  </c:pt>
                  <c:pt idx="111">
                    <c:v>0</c:v>
                  </c:pt>
                  <c:pt idx="112">
                    <c:v>2.8</c:v>
                  </c:pt>
                  <c:pt idx="113">
                    <c:v>4.8</c:v>
                  </c:pt>
                  <c:pt idx="114">
                    <c:v>2.2999999999999998</c:v>
                  </c:pt>
                  <c:pt idx="115">
                    <c:v>2.2999999999999998</c:v>
                  </c:pt>
                  <c:pt idx="116">
                    <c:v>0</c:v>
                  </c:pt>
                  <c:pt idx="117">
                    <c:v>7.1</c:v>
                  </c:pt>
                  <c:pt idx="118">
                    <c:v>0</c:v>
                  </c:pt>
                  <c:pt idx="119">
                    <c:v>0.1</c:v>
                  </c:pt>
                  <c:pt idx="120">
                    <c:v>2</c:v>
                  </c:pt>
                  <c:pt idx="121">
                    <c:v>2</c:v>
                  </c:pt>
                  <c:pt idx="122">
                    <c:v>0</c:v>
                  </c:pt>
                  <c:pt idx="123">
                    <c:v>6.1</c:v>
                  </c:pt>
                  <c:pt idx="124">
                    <c:v>3.8</c:v>
                  </c:pt>
                  <c:pt idx="125">
                    <c:v>0</c:v>
                  </c:pt>
                  <c:pt idx="126">
                    <c:v>0</c:v>
                  </c:pt>
                  <c:pt idx="127">
                    <c:v>0</c:v>
                  </c:pt>
                  <c:pt idx="128">
                    <c:v>0</c:v>
                  </c:pt>
                  <c:pt idx="129">
                    <c:v>0</c:v>
                  </c:pt>
                  <c:pt idx="130">
                    <c:v>0</c:v>
                  </c:pt>
                  <c:pt idx="131">
                    <c:v>0.30000000000000032</c:v>
                  </c:pt>
                  <c:pt idx="132">
                    <c:v>0</c:v>
                  </c:pt>
                  <c:pt idx="133">
                    <c:v>0</c:v>
                  </c:pt>
                  <c:pt idx="134">
                    <c:v>0</c:v>
                  </c:pt>
                  <c:pt idx="135">
                    <c:v>0</c:v>
                  </c:pt>
                  <c:pt idx="136">
                    <c:v>0</c:v>
                  </c:pt>
                  <c:pt idx="137">
                    <c:v>0</c:v>
                  </c:pt>
                  <c:pt idx="138">
                    <c:v>0</c:v>
                  </c:pt>
                  <c:pt idx="139">
                    <c:v>0</c:v>
                  </c:pt>
                  <c:pt idx="140">
                    <c:v>0</c:v>
                  </c:pt>
                  <c:pt idx="141">
                    <c:v>0</c:v>
                  </c:pt>
                  <c:pt idx="142">
                    <c:v>0.70000000000000062</c:v>
                  </c:pt>
                  <c:pt idx="143">
                    <c:v>1.7</c:v>
                  </c:pt>
                  <c:pt idx="144">
                    <c:v>0.70000000000000062</c:v>
                  </c:pt>
                  <c:pt idx="145">
                    <c:v>1.2</c:v>
                  </c:pt>
                  <c:pt idx="146">
                    <c:v>1.7</c:v>
                  </c:pt>
                  <c:pt idx="147">
                    <c:v>1.6</c:v>
                  </c:pt>
                  <c:pt idx="148">
                    <c:v>0.8</c:v>
                  </c:pt>
                  <c:pt idx="149">
                    <c:v>1.6</c:v>
                  </c:pt>
                  <c:pt idx="150">
                    <c:v>1.4</c:v>
                  </c:pt>
                  <c:pt idx="151">
                    <c:v>1.6</c:v>
                  </c:pt>
                  <c:pt idx="152">
                    <c:v>1.4</c:v>
                  </c:pt>
                  <c:pt idx="153">
                    <c:v>1.6</c:v>
                  </c:pt>
                  <c:pt idx="154">
                    <c:v>1.4</c:v>
                  </c:pt>
                  <c:pt idx="155">
                    <c:v>1.6</c:v>
                  </c:pt>
                  <c:pt idx="156">
                    <c:v>1.4</c:v>
                  </c:pt>
                  <c:pt idx="157">
                    <c:v>1.6</c:v>
                  </c:pt>
                  <c:pt idx="158">
                    <c:v>1.4</c:v>
                  </c:pt>
                  <c:pt idx="159">
                    <c:v>1.9000000000000001</c:v>
                  </c:pt>
                  <c:pt idx="160">
                    <c:v>0</c:v>
                  </c:pt>
                  <c:pt idx="161">
                    <c:v>8.1</c:v>
                  </c:pt>
                  <c:pt idx="162">
                    <c:v>0.5</c:v>
                  </c:pt>
                  <c:pt idx="163">
                    <c:v>1.4</c:v>
                  </c:pt>
                  <c:pt idx="164">
                    <c:v>5.5</c:v>
                  </c:pt>
                  <c:pt idx="165">
                    <c:v>1.9000000000000001</c:v>
                  </c:pt>
                  <c:pt idx="166">
                    <c:v>0.30000000000000032</c:v>
                  </c:pt>
                  <c:pt idx="167">
                    <c:v>0</c:v>
                  </c:pt>
                  <c:pt idx="168">
                    <c:v>0.5</c:v>
                  </c:pt>
                  <c:pt idx="169">
                    <c:v>0</c:v>
                  </c:pt>
                  <c:pt idx="170">
                    <c:v>10.4</c:v>
                  </c:pt>
                  <c:pt idx="171">
                    <c:v>1.4</c:v>
                  </c:pt>
                  <c:pt idx="172">
                    <c:v>5.3</c:v>
                  </c:pt>
                  <c:pt idx="173">
                    <c:v>5.5</c:v>
                  </c:pt>
                  <c:pt idx="174">
                    <c:v>4.4000000000000004</c:v>
                  </c:pt>
                  <c:pt idx="175">
                    <c:v>1.4</c:v>
                  </c:pt>
                  <c:pt idx="176">
                    <c:v>7.4</c:v>
                  </c:pt>
                  <c:pt idx="177">
                    <c:v>1.6</c:v>
                  </c:pt>
                  <c:pt idx="178">
                    <c:v>8.2000000000000011</c:v>
                  </c:pt>
                  <c:pt idx="179">
                    <c:v>8.2000000000000011</c:v>
                  </c:pt>
                  <c:pt idx="180">
                    <c:v>13.3</c:v>
                  </c:pt>
                  <c:pt idx="181">
                    <c:v>4.2</c:v>
                  </c:pt>
                  <c:pt idx="182">
                    <c:v>0.2</c:v>
                  </c:pt>
                  <c:pt idx="183">
                    <c:v>5.2</c:v>
                  </c:pt>
                  <c:pt idx="184">
                    <c:v>5.2</c:v>
                  </c:pt>
                  <c:pt idx="185">
                    <c:v>12.8</c:v>
                  </c:pt>
                  <c:pt idx="186">
                    <c:v>0.60000000000000064</c:v>
                  </c:pt>
                  <c:pt idx="187">
                    <c:v>11.1</c:v>
                  </c:pt>
                  <c:pt idx="188">
                    <c:v>1.6</c:v>
                  </c:pt>
                  <c:pt idx="189">
                    <c:v>11.1</c:v>
                  </c:pt>
                  <c:pt idx="190">
                    <c:v>1.4</c:v>
                  </c:pt>
                  <c:pt idx="191">
                    <c:v>1.4</c:v>
                  </c:pt>
                  <c:pt idx="192">
                    <c:v>0.9</c:v>
                  </c:pt>
                  <c:pt idx="193">
                    <c:v>0.9</c:v>
                  </c:pt>
                  <c:pt idx="194">
                    <c:v>0</c:v>
                  </c:pt>
                  <c:pt idx="195">
                    <c:v>1</c:v>
                  </c:pt>
                  <c:pt idx="196">
                    <c:v>0</c:v>
                  </c:pt>
                  <c:pt idx="197">
                    <c:v>1.3</c:v>
                  </c:pt>
                  <c:pt idx="198">
                    <c:v>1.2</c:v>
                  </c:pt>
                  <c:pt idx="199">
                    <c:v>4.4000000000000004</c:v>
                  </c:pt>
                  <c:pt idx="200">
                    <c:v>3.5</c:v>
                  </c:pt>
                  <c:pt idx="201">
                    <c:v>6.5</c:v>
                  </c:pt>
                  <c:pt idx="202">
                    <c:v>0</c:v>
                  </c:pt>
                  <c:pt idx="203">
                    <c:v>0</c:v>
                  </c:pt>
                  <c:pt idx="204">
                    <c:v>0</c:v>
                  </c:pt>
                  <c:pt idx="205">
                    <c:v>4.4000000000000004</c:v>
                  </c:pt>
                  <c:pt idx="206">
                    <c:v>0</c:v>
                  </c:pt>
                  <c:pt idx="207">
                    <c:v>0</c:v>
                  </c:pt>
                  <c:pt idx="208">
                    <c:v>4.4000000000000004</c:v>
                  </c:pt>
                  <c:pt idx="209">
                    <c:v>5.4</c:v>
                  </c:pt>
                  <c:pt idx="210">
                    <c:v>5.4</c:v>
                  </c:pt>
                  <c:pt idx="211">
                    <c:v>3.5</c:v>
                  </c:pt>
                  <c:pt idx="212">
                    <c:v>1</c:v>
                  </c:pt>
                  <c:pt idx="213">
                    <c:v>3.2</c:v>
                  </c:pt>
                  <c:pt idx="214">
                    <c:v>6</c:v>
                  </c:pt>
                  <c:pt idx="215">
                    <c:v>1.4</c:v>
                  </c:pt>
                  <c:pt idx="216">
                    <c:v>3.8</c:v>
                  </c:pt>
                  <c:pt idx="217">
                    <c:v>5.5</c:v>
                  </c:pt>
                  <c:pt idx="218">
                    <c:v>5.3</c:v>
                  </c:pt>
                  <c:pt idx="219">
                    <c:v>5.3</c:v>
                  </c:pt>
                  <c:pt idx="220">
                    <c:v>13.6</c:v>
                  </c:pt>
                  <c:pt idx="221">
                    <c:v>2.2000000000000002</c:v>
                  </c:pt>
                  <c:pt idx="222">
                    <c:v>6.5</c:v>
                  </c:pt>
                  <c:pt idx="223">
                    <c:v>7.1</c:v>
                  </c:pt>
                  <c:pt idx="224">
                    <c:v>6.3</c:v>
                  </c:pt>
                  <c:pt idx="225">
                    <c:v>1.7</c:v>
                  </c:pt>
                  <c:pt idx="226">
                    <c:v>1.7</c:v>
                  </c:pt>
                  <c:pt idx="227">
                    <c:v>3.8</c:v>
                  </c:pt>
                  <c:pt idx="228">
                    <c:v>0.2</c:v>
                  </c:pt>
                  <c:pt idx="229">
                    <c:v>1.5</c:v>
                  </c:pt>
                  <c:pt idx="230">
                    <c:v>1.4</c:v>
                  </c:pt>
                  <c:pt idx="231">
                    <c:v>1.6</c:v>
                  </c:pt>
                  <c:pt idx="232">
                    <c:v>2.6</c:v>
                  </c:pt>
                  <c:pt idx="233">
                    <c:v>0.1</c:v>
                  </c:pt>
                  <c:pt idx="234">
                    <c:v>1.4</c:v>
                  </c:pt>
                  <c:pt idx="235">
                    <c:v>1.6</c:v>
                  </c:pt>
                  <c:pt idx="236">
                    <c:v>1.6</c:v>
                  </c:pt>
                  <c:pt idx="237">
                    <c:v>1</c:v>
                  </c:pt>
                  <c:pt idx="238">
                    <c:v>5.0999999999999996</c:v>
                  </c:pt>
                  <c:pt idx="239">
                    <c:v>0.2</c:v>
                  </c:pt>
                  <c:pt idx="240">
                    <c:v>1.4</c:v>
                  </c:pt>
                  <c:pt idx="241">
                    <c:v>6.3</c:v>
                  </c:pt>
                  <c:pt idx="242">
                    <c:v>4.3</c:v>
                  </c:pt>
                  <c:pt idx="243">
                    <c:v>3.7</c:v>
                  </c:pt>
                  <c:pt idx="244">
                    <c:v>7.9</c:v>
                  </c:pt>
                  <c:pt idx="245">
                    <c:v>2</c:v>
                  </c:pt>
                  <c:pt idx="246">
                    <c:v>5.0999999999999996</c:v>
                  </c:pt>
                  <c:pt idx="247">
                    <c:v>4.4000000000000004</c:v>
                  </c:pt>
                  <c:pt idx="248">
                    <c:v>2.2999999999999998</c:v>
                  </c:pt>
                  <c:pt idx="249">
                    <c:v>7.4</c:v>
                  </c:pt>
                </c:numCache>
              </c:numRef>
            </c:minus>
          </c:errBars>
          <c:xVal>
            <c:numRef>
              <c:f>ant_info.003!$J$2:$J$251</c:f>
              <c:numCache>
                <c:formatCode>General</c:formatCode>
                <c:ptCount val="25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-2.2999999999999998</c:v>
                </c:pt>
                <c:pt idx="5">
                  <c:v>-3.2</c:v>
                </c:pt>
                <c:pt idx="6">
                  <c:v>-3.2</c:v>
                </c:pt>
                <c:pt idx="7">
                  <c:v>-1.7</c:v>
                </c:pt>
                <c:pt idx="8">
                  <c:v>-1.8</c:v>
                </c:pt>
                <c:pt idx="9">
                  <c:v>-0.60000000000000064</c:v>
                </c:pt>
                <c:pt idx="10">
                  <c:v>-0.60000000000000064</c:v>
                </c:pt>
                <c:pt idx="11">
                  <c:v>-1.2</c:v>
                </c:pt>
                <c:pt idx="12">
                  <c:v>-1.2</c:v>
                </c:pt>
                <c:pt idx="13">
                  <c:v>-1.2</c:v>
                </c:pt>
                <c:pt idx="14">
                  <c:v>-1.2</c:v>
                </c:pt>
                <c:pt idx="15">
                  <c:v>0.30000000000000032</c:v>
                </c:pt>
                <c:pt idx="16">
                  <c:v>0.30000000000000032</c:v>
                </c:pt>
                <c:pt idx="17">
                  <c:v>0.30000000000000032</c:v>
                </c:pt>
                <c:pt idx="18">
                  <c:v>0.30000000000000032</c:v>
                </c:pt>
                <c:pt idx="19">
                  <c:v>0.30000000000000032</c:v>
                </c:pt>
                <c:pt idx="20">
                  <c:v>0</c:v>
                </c:pt>
                <c:pt idx="21">
                  <c:v>-1.4</c:v>
                </c:pt>
                <c:pt idx="22">
                  <c:v>-2.5</c:v>
                </c:pt>
                <c:pt idx="23">
                  <c:v>0.1</c:v>
                </c:pt>
                <c:pt idx="24">
                  <c:v>0.70000000000000062</c:v>
                </c:pt>
                <c:pt idx="25">
                  <c:v>0.2</c:v>
                </c:pt>
                <c:pt idx="26">
                  <c:v>-0.1</c:v>
                </c:pt>
                <c:pt idx="27">
                  <c:v>1.2</c:v>
                </c:pt>
                <c:pt idx="28">
                  <c:v>-1.2</c:v>
                </c:pt>
                <c:pt idx="29">
                  <c:v>-0.70000000000000062</c:v>
                </c:pt>
                <c:pt idx="30">
                  <c:v>-1.6</c:v>
                </c:pt>
                <c:pt idx="31">
                  <c:v>-0.1</c:v>
                </c:pt>
                <c:pt idx="32">
                  <c:v>2.4</c:v>
                </c:pt>
                <c:pt idx="33">
                  <c:v>1.2</c:v>
                </c:pt>
                <c:pt idx="34">
                  <c:v>1.6</c:v>
                </c:pt>
                <c:pt idx="35">
                  <c:v>3.4</c:v>
                </c:pt>
                <c:pt idx="36">
                  <c:v>1.2</c:v>
                </c:pt>
                <c:pt idx="37">
                  <c:v>-0.2</c:v>
                </c:pt>
                <c:pt idx="38">
                  <c:v>2.2000000000000002</c:v>
                </c:pt>
                <c:pt idx="39">
                  <c:v>2.2000000000000002</c:v>
                </c:pt>
                <c:pt idx="40">
                  <c:v>-2.9</c:v>
                </c:pt>
                <c:pt idx="41">
                  <c:v>-2.9</c:v>
                </c:pt>
                <c:pt idx="42">
                  <c:v>1.4</c:v>
                </c:pt>
                <c:pt idx="43">
                  <c:v>1.4</c:v>
                </c:pt>
                <c:pt idx="44">
                  <c:v>1.4</c:v>
                </c:pt>
                <c:pt idx="45">
                  <c:v>1.4</c:v>
                </c:pt>
                <c:pt idx="46">
                  <c:v>0.70000000000000062</c:v>
                </c:pt>
                <c:pt idx="47">
                  <c:v>1</c:v>
                </c:pt>
                <c:pt idx="48">
                  <c:v>0.70000000000000062</c:v>
                </c:pt>
                <c:pt idx="49">
                  <c:v>1</c:v>
                </c:pt>
                <c:pt idx="50">
                  <c:v>0.60000000000000064</c:v>
                </c:pt>
                <c:pt idx="51">
                  <c:v>-0.70000000000000062</c:v>
                </c:pt>
                <c:pt idx="52">
                  <c:v>-0.2</c:v>
                </c:pt>
                <c:pt idx="53">
                  <c:v>0.70000000000000062</c:v>
                </c:pt>
                <c:pt idx="54">
                  <c:v>1</c:v>
                </c:pt>
                <c:pt idx="55">
                  <c:v>0.30000000000000032</c:v>
                </c:pt>
                <c:pt idx="56">
                  <c:v>-0.8</c:v>
                </c:pt>
                <c:pt idx="57">
                  <c:v>-1</c:v>
                </c:pt>
                <c:pt idx="58">
                  <c:v>-1.1000000000000001</c:v>
                </c:pt>
                <c:pt idx="59">
                  <c:v>-1.3</c:v>
                </c:pt>
                <c:pt idx="60">
                  <c:v>1</c:v>
                </c:pt>
                <c:pt idx="61">
                  <c:v>1.5</c:v>
                </c:pt>
                <c:pt idx="62">
                  <c:v>-1.1000000000000001</c:v>
                </c:pt>
                <c:pt idx="63">
                  <c:v>1.1000000000000001</c:v>
                </c:pt>
                <c:pt idx="64">
                  <c:v>3</c:v>
                </c:pt>
                <c:pt idx="65">
                  <c:v>3</c:v>
                </c:pt>
                <c:pt idx="66">
                  <c:v>-1.8</c:v>
                </c:pt>
                <c:pt idx="67">
                  <c:v>0.30000000000000032</c:v>
                </c:pt>
                <c:pt idx="68">
                  <c:v>0.60000000000000064</c:v>
                </c:pt>
                <c:pt idx="69">
                  <c:v>0.60000000000000064</c:v>
                </c:pt>
                <c:pt idx="70">
                  <c:v>5.4</c:v>
                </c:pt>
                <c:pt idx="71">
                  <c:v>5.3</c:v>
                </c:pt>
                <c:pt idx="73">
                  <c:v>1.4</c:v>
                </c:pt>
                <c:pt idx="74">
                  <c:v>1.4</c:v>
                </c:pt>
                <c:pt idx="75">
                  <c:v>0.5</c:v>
                </c:pt>
                <c:pt idx="76">
                  <c:v>0.5</c:v>
                </c:pt>
                <c:pt idx="77">
                  <c:v>0.5</c:v>
                </c:pt>
                <c:pt idx="78">
                  <c:v>0.5</c:v>
                </c:pt>
                <c:pt idx="79">
                  <c:v>0.5</c:v>
                </c:pt>
                <c:pt idx="80">
                  <c:v>1.4</c:v>
                </c:pt>
                <c:pt idx="81">
                  <c:v>-0.2</c:v>
                </c:pt>
                <c:pt idx="82">
                  <c:v>-0.30000000000000032</c:v>
                </c:pt>
                <c:pt idx="83">
                  <c:v>-0.2</c:v>
                </c:pt>
                <c:pt idx="84">
                  <c:v>-0.30000000000000032</c:v>
                </c:pt>
                <c:pt idx="85">
                  <c:v>-0.2</c:v>
                </c:pt>
                <c:pt idx="86">
                  <c:v>-0.30000000000000032</c:v>
                </c:pt>
                <c:pt idx="87">
                  <c:v>2</c:v>
                </c:pt>
                <c:pt idx="88">
                  <c:v>2.2999999999999998</c:v>
                </c:pt>
                <c:pt idx="89">
                  <c:v>0.30000000000000032</c:v>
                </c:pt>
                <c:pt idx="90">
                  <c:v>-0.2</c:v>
                </c:pt>
                <c:pt idx="91">
                  <c:v>-0.2</c:v>
                </c:pt>
                <c:pt idx="92">
                  <c:v>-0.2</c:v>
                </c:pt>
                <c:pt idx="93">
                  <c:v>-0.2</c:v>
                </c:pt>
                <c:pt idx="94">
                  <c:v>0.60000000000000064</c:v>
                </c:pt>
                <c:pt idx="95">
                  <c:v>-0.30000000000000032</c:v>
                </c:pt>
                <c:pt idx="96">
                  <c:v>-1.5</c:v>
                </c:pt>
                <c:pt idx="97">
                  <c:v>-2.1</c:v>
                </c:pt>
                <c:pt idx="98">
                  <c:v>-2.1</c:v>
                </c:pt>
                <c:pt idx="99">
                  <c:v>-1.3</c:v>
                </c:pt>
                <c:pt idx="100">
                  <c:v>-1.3</c:v>
                </c:pt>
                <c:pt idx="101">
                  <c:v>0</c:v>
                </c:pt>
                <c:pt idx="102">
                  <c:v>0</c:v>
                </c:pt>
                <c:pt idx="103">
                  <c:v>0.30000000000000032</c:v>
                </c:pt>
                <c:pt idx="104">
                  <c:v>1.9000000000000001</c:v>
                </c:pt>
                <c:pt idx="105">
                  <c:v>2.2999999999999998</c:v>
                </c:pt>
                <c:pt idx="106">
                  <c:v>0.2</c:v>
                </c:pt>
                <c:pt idx="107">
                  <c:v>-0.1</c:v>
                </c:pt>
                <c:pt idx="108">
                  <c:v>-2.2000000000000002</c:v>
                </c:pt>
                <c:pt idx="109">
                  <c:v>-0.4</c:v>
                </c:pt>
                <c:pt idx="110">
                  <c:v>0</c:v>
                </c:pt>
                <c:pt idx="111">
                  <c:v>-2.4</c:v>
                </c:pt>
                <c:pt idx="112">
                  <c:v>-3.2</c:v>
                </c:pt>
                <c:pt idx="113">
                  <c:v>-0.70000000000000062</c:v>
                </c:pt>
                <c:pt idx="114">
                  <c:v>-1.7</c:v>
                </c:pt>
                <c:pt idx="115">
                  <c:v>-1.7</c:v>
                </c:pt>
                <c:pt idx="116">
                  <c:v>-1.6</c:v>
                </c:pt>
                <c:pt idx="117">
                  <c:v>-0.4</c:v>
                </c:pt>
                <c:pt idx="118">
                  <c:v>0.2</c:v>
                </c:pt>
                <c:pt idx="119">
                  <c:v>0.1</c:v>
                </c:pt>
                <c:pt idx="120">
                  <c:v>1.3</c:v>
                </c:pt>
                <c:pt idx="121">
                  <c:v>1.3</c:v>
                </c:pt>
                <c:pt idx="122">
                  <c:v>0</c:v>
                </c:pt>
                <c:pt idx="123">
                  <c:v>-2.1</c:v>
                </c:pt>
                <c:pt idx="124">
                  <c:v>2.5</c:v>
                </c:pt>
                <c:pt idx="125">
                  <c:v>0.2</c:v>
                </c:pt>
                <c:pt idx="126">
                  <c:v>-0.30000000000000032</c:v>
                </c:pt>
                <c:pt idx="127">
                  <c:v>0.2</c:v>
                </c:pt>
                <c:pt idx="128">
                  <c:v>2.6</c:v>
                </c:pt>
                <c:pt idx="129">
                  <c:v>0.30000000000000032</c:v>
                </c:pt>
                <c:pt idx="130">
                  <c:v>-1.5</c:v>
                </c:pt>
                <c:pt idx="131">
                  <c:v>0.2</c:v>
                </c:pt>
                <c:pt idx="132">
                  <c:v>1.3</c:v>
                </c:pt>
                <c:pt idx="133">
                  <c:v>0.4</c:v>
                </c:pt>
                <c:pt idx="134">
                  <c:v>0.4</c:v>
                </c:pt>
                <c:pt idx="135">
                  <c:v>0.4</c:v>
                </c:pt>
                <c:pt idx="136">
                  <c:v>0.4</c:v>
                </c:pt>
                <c:pt idx="137">
                  <c:v>0.4</c:v>
                </c:pt>
                <c:pt idx="138">
                  <c:v>0.8</c:v>
                </c:pt>
                <c:pt idx="139">
                  <c:v>0.8</c:v>
                </c:pt>
                <c:pt idx="140">
                  <c:v>0.2</c:v>
                </c:pt>
                <c:pt idx="141">
                  <c:v>0.30000000000000032</c:v>
                </c:pt>
                <c:pt idx="142">
                  <c:v>0.30000000000000032</c:v>
                </c:pt>
                <c:pt idx="143">
                  <c:v>0.4</c:v>
                </c:pt>
                <c:pt idx="144">
                  <c:v>0.30000000000000032</c:v>
                </c:pt>
                <c:pt idx="145">
                  <c:v>0</c:v>
                </c:pt>
                <c:pt idx="146">
                  <c:v>0.4</c:v>
                </c:pt>
                <c:pt idx="147">
                  <c:v>1.1000000000000001</c:v>
                </c:pt>
                <c:pt idx="148">
                  <c:v>0.70000000000000062</c:v>
                </c:pt>
                <c:pt idx="149">
                  <c:v>-0.1</c:v>
                </c:pt>
                <c:pt idx="150">
                  <c:v>0.1</c:v>
                </c:pt>
                <c:pt idx="151">
                  <c:v>-0.1</c:v>
                </c:pt>
                <c:pt idx="152">
                  <c:v>0.1</c:v>
                </c:pt>
                <c:pt idx="153">
                  <c:v>-0.1</c:v>
                </c:pt>
                <c:pt idx="154">
                  <c:v>0.1</c:v>
                </c:pt>
                <c:pt idx="155">
                  <c:v>-0.1</c:v>
                </c:pt>
                <c:pt idx="156">
                  <c:v>0.1</c:v>
                </c:pt>
                <c:pt idx="157">
                  <c:v>-0.1</c:v>
                </c:pt>
                <c:pt idx="158">
                  <c:v>0.1</c:v>
                </c:pt>
                <c:pt idx="159">
                  <c:v>0.9</c:v>
                </c:pt>
                <c:pt idx="160">
                  <c:v>-0.60000000000000064</c:v>
                </c:pt>
                <c:pt idx="161">
                  <c:v>1.6</c:v>
                </c:pt>
                <c:pt idx="162">
                  <c:v>-2.2000000000000002</c:v>
                </c:pt>
                <c:pt idx="163">
                  <c:v>0.60000000000000064</c:v>
                </c:pt>
                <c:pt idx="164">
                  <c:v>-1</c:v>
                </c:pt>
                <c:pt idx="165">
                  <c:v>2.5</c:v>
                </c:pt>
                <c:pt idx="166">
                  <c:v>1.6</c:v>
                </c:pt>
                <c:pt idx="167">
                  <c:v>0.1</c:v>
                </c:pt>
                <c:pt idx="168">
                  <c:v>-0.8</c:v>
                </c:pt>
                <c:pt idx="169">
                  <c:v>0.1</c:v>
                </c:pt>
                <c:pt idx="170">
                  <c:v>0.2</c:v>
                </c:pt>
                <c:pt idx="171">
                  <c:v>9.4</c:v>
                </c:pt>
                <c:pt idx="172">
                  <c:v>-1.7</c:v>
                </c:pt>
                <c:pt idx="173">
                  <c:v>8.8000000000000007</c:v>
                </c:pt>
                <c:pt idx="174">
                  <c:v>2.8</c:v>
                </c:pt>
                <c:pt idx="175">
                  <c:v>0.70000000000000062</c:v>
                </c:pt>
                <c:pt idx="176">
                  <c:v>3.8</c:v>
                </c:pt>
                <c:pt idx="177">
                  <c:v>1.4</c:v>
                </c:pt>
                <c:pt idx="178">
                  <c:v>1.9000000000000001</c:v>
                </c:pt>
                <c:pt idx="179">
                  <c:v>1.9000000000000001</c:v>
                </c:pt>
                <c:pt idx="180">
                  <c:v>2</c:v>
                </c:pt>
                <c:pt idx="181">
                  <c:v>-0.70000000000000062</c:v>
                </c:pt>
                <c:pt idx="182">
                  <c:v>0.2</c:v>
                </c:pt>
                <c:pt idx="183">
                  <c:v>2.4</c:v>
                </c:pt>
                <c:pt idx="184">
                  <c:v>2.4</c:v>
                </c:pt>
                <c:pt idx="185">
                  <c:v>-1.2</c:v>
                </c:pt>
                <c:pt idx="186">
                  <c:v>-5.3</c:v>
                </c:pt>
                <c:pt idx="187">
                  <c:v>0.4</c:v>
                </c:pt>
                <c:pt idx="188">
                  <c:v>1.8</c:v>
                </c:pt>
                <c:pt idx="189">
                  <c:v>0.4</c:v>
                </c:pt>
                <c:pt idx="190">
                  <c:v>-0.2</c:v>
                </c:pt>
                <c:pt idx="191">
                  <c:v>-0.2</c:v>
                </c:pt>
                <c:pt idx="192">
                  <c:v>0.4</c:v>
                </c:pt>
                <c:pt idx="193">
                  <c:v>0.4</c:v>
                </c:pt>
                <c:pt idx="194">
                  <c:v>0.30000000000000032</c:v>
                </c:pt>
                <c:pt idx="195">
                  <c:v>0.1</c:v>
                </c:pt>
                <c:pt idx="196">
                  <c:v>-0.1</c:v>
                </c:pt>
                <c:pt idx="197">
                  <c:v>0.9</c:v>
                </c:pt>
                <c:pt idx="198">
                  <c:v>1</c:v>
                </c:pt>
                <c:pt idx="199">
                  <c:v>0.8</c:v>
                </c:pt>
                <c:pt idx="200">
                  <c:v>-3.4</c:v>
                </c:pt>
                <c:pt idx="201">
                  <c:v>1</c:v>
                </c:pt>
                <c:pt idx="202">
                  <c:v>-2.5</c:v>
                </c:pt>
                <c:pt idx="203">
                  <c:v>-2.5</c:v>
                </c:pt>
                <c:pt idx="204">
                  <c:v>0.70000000000000062</c:v>
                </c:pt>
                <c:pt idx="205">
                  <c:v>1.8</c:v>
                </c:pt>
                <c:pt idx="206">
                  <c:v>0.1</c:v>
                </c:pt>
                <c:pt idx="207">
                  <c:v>1</c:v>
                </c:pt>
                <c:pt idx="208">
                  <c:v>-1.1000000000000001</c:v>
                </c:pt>
                <c:pt idx="209">
                  <c:v>-0.30000000000000032</c:v>
                </c:pt>
                <c:pt idx="210">
                  <c:v>-0.30000000000000032</c:v>
                </c:pt>
                <c:pt idx="211">
                  <c:v>0.9</c:v>
                </c:pt>
                <c:pt idx="212">
                  <c:v>0.30000000000000032</c:v>
                </c:pt>
                <c:pt idx="213">
                  <c:v>1.6</c:v>
                </c:pt>
                <c:pt idx="214">
                  <c:v>0.1</c:v>
                </c:pt>
                <c:pt idx="215">
                  <c:v>0.70000000000000062</c:v>
                </c:pt>
                <c:pt idx="216">
                  <c:v>1.1000000000000001</c:v>
                </c:pt>
                <c:pt idx="217">
                  <c:v>1.7</c:v>
                </c:pt>
                <c:pt idx="218">
                  <c:v>0.4</c:v>
                </c:pt>
                <c:pt idx="219">
                  <c:v>0.4</c:v>
                </c:pt>
                <c:pt idx="220">
                  <c:v>-0.4</c:v>
                </c:pt>
                <c:pt idx="221">
                  <c:v>0.70000000000000062</c:v>
                </c:pt>
                <c:pt idx="222">
                  <c:v>1.2</c:v>
                </c:pt>
                <c:pt idx="223">
                  <c:v>0.30000000000000032</c:v>
                </c:pt>
                <c:pt idx="224">
                  <c:v>0.1</c:v>
                </c:pt>
                <c:pt idx="225">
                  <c:v>0.2</c:v>
                </c:pt>
                <c:pt idx="226">
                  <c:v>0.4</c:v>
                </c:pt>
                <c:pt idx="227">
                  <c:v>1.8</c:v>
                </c:pt>
                <c:pt idx="228">
                  <c:v>2</c:v>
                </c:pt>
                <c:pt idx="229">
                  <c:v>1.6</c:v>
                </c:pt>
                <c:pt idx="230">
                  <c:v>0.9</c:v>
                </c:pt>
                <c:pt idx="231">
                  <c:v>1.1000000000000001</c:v>
                </c:pt>
                <c:pt idx="232">
                  <c:v>0.2</c:v>
                </c:pt>
                <c:pt idx="233">
                  <c:v>0.1</c:v>
                </c:pt>
                <c:pt idx="234">
                  <c:v>0.2</c:v>
                </c:pt>
                <c:pt idx="235">
                  <c:v>0.1</c:v>
                </c:pt>
                <c:pt idx="236">
                  <c:v>0.30000000000000032</c:v>
                </c:pt>
                <c:pt idx="237">
                  <c:v>0.1</c:v>
                </c:pt>
                <c:pt idx="238">
                  <c:v>-0.8</c:v>
                </c:pt>
                <c:pt idx="239">
                  <c:v>0.70000000000000062</c:v>
                </c:pt>
                <c:pt idx="240">
                  <c:v>0.5</c:v>
                </c:pt>
                <c:pt idx="241">
                  <c:v>2</c:v>
                </c:pt>
                <c:pt idx="242">
                  <c:v>0.8</c:v>
                </c:pt>
                <c:pt idx="243">
                  <c:v>0.60000000000000064</c:v>
                </c:pt>
                <c:pt idx="244">
                  <c:v>0</c:v>
                </c:pt>
                <c:pt idx="245">
                  <c:v>0</c:v>
                </c:pt>
                <c:pt idx="246">
                  <c:v>-0.8</c:v>
                </c:pt>
                <c:pt idx="247">
                  <c:v>0.70000000000000062</c:v>
                </c:pt>
                <c:pt idx="248">
                  <c:v>-0.60000000000000064</c:v>
                </c:pt>
                <c:pt idx="249">
                  <c:v>-0.9</c:v>
                </c:pt>
              </c:numCache>
            </c:numRef>
          </c:xVal>
          <c:yVal>
            <c:numRef>
              <c:f>ant_info.003!$L$2:$L$251</c:f>
              <c:numCache>
                <c:formatCode>General</c:formatCode>
                <c:ptCount val="250"/>
                <c:pt idx="0">
                  <c:v>78</c:v>
                </c:pt>
                <c:pt idx="1">
                  <c:v>78</c:v>
                </c:pt>
                <c:pt idx="2">
                  <c:v>110</c:v>
                </c:pt>
                <c:pt idx="3">
                  <c:v>110</c:v>
                </c:pt>
                <c:pt idx="4">
                  <c:v>86.8</c:v>
                </c:pt>
                <c:pt idx="5">
                  <c:v>84.2</c:v>
                </c:pt>
                <c:pt idx="6">
                  <c:v>84.2</c:v>
                </c:pt>
                <c:pt idx="7">
                  <c:v>41.9</c:v>
                </c:pt>
                <c:pt idx="8">
                  <c:v>51.5</c:v>
                </c:pt>
                <c:pt idx="9">
                  <c:v>83.9</c:v>
                </c:pt>
                <c:pt idx="10">
                  <c:v>83.9</c:v>
                </c:pt>
                <c:pt idx="11">
                  <c:v>87.7</c:v>
                </c:pt>
                <c:pt idx="12">
                  <c:v>87.7</c:v>
                </c:pt>
                <c:pt idx="13">
                  <c:v>87.7</c:v>
                </c:pt>
                <c:pt idx="14">
                  <c:v>87.7</c:v>
                </c:pt>
                <c:pt idx="15">
                  <c:v>108.1</c:v>
                </c:pt>
                <c:pt idx="16">
                  <c:v>108.1</c:v>
                </c:pt>
                <c:pt idx="17">
                  <c:v>108.1</c:v>
                </c:pt>
                <c:pt idx="18">
                  <c:v>108.1</c:v>
                </c:pt>
                <c:pt idx="19">
                  <c:v>108.1</c:v>
                </c:pt>
                <c:pt idx="20">
                  <c:v>78</c:v>
                </c:pt>
                <c:pt idx="21">
                  <c:v>139.6</c:v>
                </c:pt>
                <c:pt idx="22">
                  <c:v>25.9</c:v>
                </c:pt>
                <c:pt idx="23">
                  <c:v>32.9</c:v>
                </c:pt>
                <c:pt idx="24">
                  <c:v>24</c:v>
                </c:pt>
                <c:pt idx="25">
                  <c:v>33.200000000000003</c:v>
                </c:pt>
                <c:pt idx="26">
                  <c:v>21.8</c:v>
                </c:pt>
                <c:pt idx="27">
                  <c:v>32</c:v>
                </c:pt>
                <c:pt idx="28">
                  <c:v>136</c:v>
                </c:pt>
                <c:pt idx="29">
                  <c:v>75.7</c:v>
                </c:pt>
                <c:pt idx="30">
                  <c:v>96</c:v>
                </c:pt>
                <c:pt idx="31">
                  <c:v>74.2</c:v>
                </c:pt>
                <c:pt idx="32">
                  <c:v>83.4</c:v>
                </c:pt>
                <c:pt idx="33">
                  <c:v>77</c:v>
                </c:pt>
                <c:pt idx="34">
                  <c:v>75.2</c:v>
                </c:pt>
                <c:pt idx="35">
                  <c:v>91.7</c:v>
                </c:pt>
                <c:pt idx="36">
                  <c:v>109.8</c:v>
                </c:pt>
                <c:pt idx="37">
                  <c:v>74</c:v>
                </c:pt>
                <c:pt idx="38">
                  <c:v>56.7</c:v>
                </c:pt>
                <c:pt idx="39">
                  <c:v>56.7</c:v>
                </c:pt>
                <c:pt idx="40">
                  <c:v>80.7</c:v>
                </c:pt>
                <c:pt idx="41">
                  <c:v>80.7</c:v>
                </c:pt>
                <c:pt idx="42">
                  <c:v>108.9</c:v>
                </c:pt>
                <c:pt idx="43">
                  <c:v>108.9</c:v>
                </c:pt>
                <c:pt idx="44">
                  <c:v>108.9</c:v>
                </c:pt>
                <c:pt idx="45">
                  <c:v>108.9</c:v>
                </c:pt>
                <c:pt idx="46">
                  <c:v>78.7</c:v>
                </c:pt>
                <c:pt idx="47">
                  <c:v>78.2</c:v>
                </c:pt>
                <c:pt idx="48">
                  <c:v>78.7</c:v>
                </c:pt>
                <c:pt idx="49">
                  <c:v>78.2</c:v>
                </c:pt>
                <c:pt idx="50">
                  <c:v>19.5</c:v>
                </c:pt>
                <c:pt idx="51">
                  <c:v>83.2</c:v>
                </c:pt>
                <c:pt idx="52">
                  <c:v>175.9</c:v>
                </c:pt>
                <c:pt idx="53">
                  <c:v>53.6</c:v>
                </c:pt>
                <c:pt idx="54">
                  <c:v>106</c:v>
                </c:pt>
                <c:pt idx="55">
                  <c:v>109.3</c:v>
                </c:pt>
                <c:pt idx="56">
                  <c:v>55.8</c:v>
                </c:pt>
                <c:pt idx="57">
                  <c:v>97</c:v>
                </c:pt>
                <c:pt idx="58">
                  <c:v>60</c:v>
                </c:pt>
                <c:pt idx="59">
                  <c:v>47.4</c:v>
                </c:pt>
                <c:pt idx="60">
                  <c:v>65.3</c:v>
                </c:pt>
                <c:pt idx="61">
                  <c:v>51.7</c:v>
                </c:pt>
                <c:pt idx="62">
                  <c:v>60</c:v>
                </c:pt>
                <c:pt idx="63">
                  <c:v>113.1</c:v>
                </c:pt>
                <c:pt idx="64">
                  <c:v>128.4</c:v>
                </c:pt>
                <c:pt idx="65">
                  <c:v>128.4</c:v>
                </c:pt>
                <c:pt idx="66">
                  <c:v>51.5</c:v>
                </c:pt>
                <c:pt idx="67">
                  <c:v>61.8</c:v>
                </c:pt>
                <c:pt idx="68">
                  <c:v>109.8</c:v>
                </c:pt>
                <c:pt idx="69">
                  <c:v>109.8</c:v>
                </c:pt>
                <c:pt idx="70">
                  <c:v>84.5</c:v>
                </c:pt>
                <c:pt idx="71">
                  <c:v>86.2</c:v>
                </c:pt>
                <c:pt idx="73">
                  <c:v>108.9</c:v>
                </c:pt>
                <c:pt idx="74">
                  <c:v>108.9</c:v>
                </c:pt>
                <c:pt idx="75">
                  <c:v>109</c:v>
                </c:pt>
                <c:pt idx="76">
                  <c:v>109</c:v>
                </c:pt>
                <c:pt idx="77">
                  <c:v>109</c:v>
                </c:pt>
                <c:pt idx="78">
                  <c:v>109</c:v>
                </c:pt>
                <c:pt idx="79">
                  <c:v>109</c:v>
                </c:pt>
                <c:pt idx="80">
                  <c:v>108.9</c:v>
                </c:pt>
                <c:pt idx="81">
                  <c:v>107.4</c:v>
                </c:pt>
                <c:pt idx="82">
                  <c:v>107.5</c:v>
                </c:pt>
                <c:pt idx="83">
                  <c:v>107.4</c:v>
                </c:pt>
                <c:pt idx="84">
                  <c:v>107.5</c:v>
                </c:pt>
                <c:pt idx="85">
                  <c:v>107.4</c:v>
                </c:pt>
                <c:pt idx="86">
                  <c:v>107.5</c:v>
                </c:pt>
                <c:pt idx="87">
                  <c:v>87.1</c:v>
                </c:pt>
                <c:pt idx="88">
                  <c:v>86.5</c:v>
                </c:pt>
                <c:pt idx="89">
                  <c:v>94.9</c:v>
                </c:pt>
                <c:pt idx="90">
                  <c:v>108</c:v>
                </c:pt>
                <c:pt idx="91">
                  <c:v>108</c:v>
                </c:pt>
                <c:pt idx="92">
                  <c:v>108</c:v>
                </c:pt>
                <c:pt idx="93">
                  <c:v>108</c:v>
                </c:pt>
                <c:pt idx="94">
                  <c:v>65.599999999999994</c:v>
                </c:pt>
                <c:pt idx="95">
                  <c:v>109</c:v>
                </c:pt>
                <c:pt idx="96">
                  <c:v>106.9</c:v>
                </c:pt>
                <c:pt idx="97">
                  <c:v>56.4</c:v>
                </c:pt>
                <c:pt idx="98">
                  <c:v>56.4</c:v>
                </c:pt>
                <c:pt idx="99">
                  <c:v>90.5</c:v>
                </c:pt>
                <c:pt idx="100">
                  <c:v>90.5</c:v>
                </c:pt>
                <c:pt idx="101">
                  <c:v>71.2</c:v>
                </c:pt>
                <c:pt idx="102">
                  <c:v>71.2</c:v>
                </c:pt>
                <c:pt idx="103">
                  <c:v>71.400000000000006</c:v>
                </c:pt>
                <c:pt idx="104">
                  <c:v>87.9</c:v>
                </c:pt>
                <c:pt idx="105">
                  <c:v>88.3</c:v>
                </c:pt>
                <c:pt idx="106">
                  <c:v>163.80000000000001</c:v>
                </c:pt>
                <c:pt idx="107">
                  <c:v>80.5</c:v>
                </c:pt>
                <c:pt idx="108">
                  <c:v>65.599999999999994</c:v>
                </c:pt>
                <c:pt idx="109">
                  <c:v>72.900000000000006</c:v>
                </c:pt>
                <c:pt idx="110">
                  <c:v>63.2</c:v>
                </c:pt>
                <c:pt idx="111">
                  <c:v>55.4</c:v>
                </c:pt>
                <c:pt idx="112">
                  <c:v>69.400000000000006</c:v>
                </c:pt>
                <c:pt idx="113">
                  <c:v>114.1</c:v>
                </c:pt>
                <c:pt idx="114">
                  <c:v>106</c:v>
                </c:pt>
                <c:pt idx="115">
                  <c:v>106</c:v>
                </c:pt>
                <c:pt idx="116">
                  <c:v>22.3</c:v>
                </c:pt>
                <c:pt idx="117">
                  <c:v>467.3</c:v>
                </c:pt>
                <c:pt idx="118">
                  <c:v>80.3</c:v>
                </c:pt>
                <c:pt idx="119">
                  <c:v>80.5</c:v>
                </c:pt>
                <c:pt idx="120">
                  <c:v>81.5</c:v>
                </c:pt>
                <c:pt idx="121">
                  <c:v>81.5</c:v>
                </c:pt>
                <c:pt idx="122">
                  <c:v>132.69999999999999</c:v>
                </c:pt>
                <c:pt idx="123">
                  <c:v>60.1</c:v>
                </c:pt>
                <c:pt idx="124">
                  <c:v>78.900000000000006</c:v>
                </c:pt>
                <c:pt idx="125">
                  <c:v>93</c:v>
                </c:pt>
                <c:pt idx="126">
                  <c:v>74</c:v>
                </c:pt>
                <c:pt idx="127">
                  <c:v>93</c:v>
                </c:pt>
                <c:pt idx="128">
                  <c:v>110.6</c:v>
                </c:pt>
                <c:pt idx="129">
                  <c:v>71.5</c:v>
                </c:pt>
                <c:pt idx="130">
                  <c:v>58.7</c:v>
                </c:pt>
                <c:pt idx="131">
                  <c:v>132.1</c:v>
                </c:pt>
                <c:pt idx="132">
                  <c:v>132.69999999999999</c:v>
                </c:pt>
                <c:pt idx="133">
                  <c:v>109.3</c:v>
                </c:pt>
                <c:pt idx="134">
                  <c:v>109.3</c:v>
                </c:pt>
                <c:pt idx="135">
                  <c:v>109.3</c:v>
                </c:pt>
                <c:pt idx="136">
                  <c:v>109.3</c:v>
                </c:pt>
                <c:pt idx="137">
                  <c:v>109.3</c:v>
                </c:pt>
                <c:pt idx="138">
                  <c:v>29.6</c:v>
                </c:pt>
                <c:pt idx="139">
                  <c:v>107.7</c:v>
                </c:pt>
                <c:pt idx="140">
                  <c:v>109.2</c:v>
                </c:pt>
                <c:pt idx="141">
                  <c:v>109.9</c:v>
                </c:pt>
                <c:pt idx="142">
                  <c:v>27.2</c:v>
                </c:pt>
                <c:pt idx="143">
                  <c:v>88.5</c:v>
                </c:pt>
                <c:pt idx="144">
                  <c:v>27.2</c:v>
                </c:pt>
                <c:pt idx="145">
                  <c:v>57.7</c:v>
                </c:pt>
                <c:pt idx="146">
                  <c:v>88.5</c:v>
                </c:pt>
                <c:pt idx="147">
                  <c:v>123.2</c:v>
                </c:pt>
                <c:pt idx="148">
                  <c:v>54.3</c:v>
                </c:pt>
                <c:pt idx="149">
                  <c:v>107.8</c:v>
                </c:pt>
                <c:pt idx="150">
                  <c:v>107.4</c:v>
                </c:pt>
                <c:pt idx="151">
                  <c:v>107.8</c:v>
                </c:pt>
                <c:pt idx="152">
                  <c:v>107.4</c:v>
                </c:pt>
                <c:pt idx="153">
                  <c:v>107.8</c:v>
                </c:pt>
                <c:pt idx="154">
                  <c:v>107.4</c:v>
                </c:pt>
                <c:pt idx="155">
                  <c:v>107.8</c:v>
                </c:pt>
                <c:pt idx="156">
                  <c:v>107.4</c:v>
                </c:pt>
                <c:pt idx="157">
                  <c:v>107.8</c:v>
                </c:pt>
                <c:pt idx="158">
                  <c:v>107.4</c:v>
                </c:pt>
                <c:pt idx="159">
                  <c:v>83.7</c:v>
                </c:pt>
                <c:pt idx="160">
                  <c:v>75.8</c:v>
                </c:pt>
                <c:pt idx="161">
                  <c:v>139.4</c:v>
                </c:pt>
                <c:pt idx="162">
                  <c:v>393</c:v>
                </c:pt>
                <c:pt idx="163">
                  <c:v>106.2</c:v>
                </c:pt>
                <c:pt idx="164">
                  <c:v>130.6</c:v>
                </c:pt>
                <c:pt idx="165">
                  <c:v>106.5</c:v>
                </c:pt>
                <c:pt idx="166">
                  <c:v>55.2</c:v>
                </c:pt>
                <c:pt idx="167">
                  <c:v>106.1</c:v>
                </c:pt>
                <c:pt idx="168">
                  <c:v>105.9</c:v>
                </c:pt>
                <c:pt idx="169">
                  <c:v>106.1</c:v>
                </c:pt>
                <c:pt idx="170">
                  <c:v>462.6</c:v>
                </c:pt>
                <c:pt idx="171">
                  <c:v>810.3</c:v>
                </c:pt>
                <c:pt idx="172">
                  <c:v>362.2</c:v>
                </c:pt>
                <c:pt idx="173">
                  <c:v>811.8</c:v>
                </c:pt>
                <c:pt idx="174">
                  <c:v>83.4</c:v>
                </c:pt>
                <c:pt idx="175">
                  <c:v>69</c:v>
                </c:pt>
                <c:pt idx="176">
                  <c:v>366</c:v>
                </c:pt>
                <c:pt idx="177">
                  <c:v>51.1</c:v>
                </c:pt>
                <c:pt idx="178">
                  <c:v>158</c:v>
                </c:pt>
                <c:pt idx="179">
                  <c:v>158</c:v>
                </c:pt>
                <c:pt idx="180">
                  <c:v>83</c:v>
                </c:pt>
                <c:pt idx="181">
                  <c:v>98.1</c:v>
                </c:pt>
                <c:pt idx="182">
                  <c:v>109.7</c:v>
                </c:pt>
                <c:pt idx="183">
                  <c:v>87.2</c:v>
                </c:pt>
                <c:pt idx="184">
                  <c:v>87.2</c:v>
                </c:pt>
                <c:pt idx="185">
                  <c:v>71.5</c:v>
                </c:pt>
                <c:pt idx="186">
                  <c:v>120.8</c:v>
                </c:pt>
                <c:pt idx="187">
                  <c:v>77.7</c:v>
                </c:pt>
                <c:pt idx="188">
                  <c:v>109.1</c:v>
                </c:pt>
                <c:pt idx="189">
                  <c:v>77.7</c:v>
                </c:pt>
                <c:pt idx="190">
                  <c:v>96</c:v>
                </c:pt>
                <c:pt idx="191">
                  <c:v>96</c:v>
                </c:pt>
                <c:pt idx="192">
                  <c:v>93.3</c:v>
                </c:pt>
                <c:pt idx="193">
                  <c:v>93.3</c:v>
                </c:pt>
                <c:pt idx="194">
                  <c:v>47.5</c:v>
                </c:pt>
                <c:pt idx="195">
                  <c:v>106.9</c:v>
                </c:pt>
                <c:pt idx="196">
                  <c:v>65.7</c:v>
                </c:pt>
                <c:pt idx="197">
                  <c:v>106.8</c:v>
                </c:pt>
                <c:pt idx="198">
                  <c:v>106.5</c:v>
                </c:pt>
                <c:pt idx="199">
                  <c:v>75.8</c:v>
                </c:pt>
                <c:pt idx="200">
                  <c:v>81.3</c:v>
                </c:pt>
                <c:pt idx="201">
                  <c:v>85.5</c:v>
                </c:pt>
                <c:pt idx="202">
                  <c:v>63.7</c:v>
                </c:pt>
                <c:pt idx="203">
                  <c:v>63.7</c:v>
                </c:pt>
                <c:pt idx="204">
                  <c:v>56</c:v>
                </c:pt>
                <c:pt idx="205">
                  <c:v>81.099999999999994</c:v>
                </c:pt>
                <c:pt idx="206">
                  <c:v>79.3</c:v>
                </c:pt>
                <c:pt idx="207">
                  <c:v>108.8</c:v>
                </c:pt>
                <c:pt idx="208">
                  <c:v>125.7</c:v>
                </c:pt>
                <c:pt idx="209">
                  <c:v>81.3</c:v>
                </c:pt>
                <c:pt idx="210">
                  <c:v>81.3</c:v>
                </c:pt>
                <c:pt idx="211">
                  <c:v>103.9</c:v>
                </c:pt>
                <c:pt idx="212">
                  <c:v>106.9</c:v>
                </c:pt>
                <c:pt idx="213">
                  <c:v>85</c:v>
                </c:pt>
                <c:pt idx="214">
                  <c:v>99.6</c:v>
                </c:pt>
                <c:pt idx="215">
                  <c:v>87</c:v>
                </c:pt>
                <c:pt idx="216">
                  <c:v>85.6</c:v>
                </c:pt>
                <c:pt idx="217">
                  <c:v>85.9</c:v>
                </c:pt>
                <c:pt idx="218">
                  <c:v>110.6</c:v>
                </c:pt>
                <c:pt idx="219">
                  <c:v>110.6</c:v>
                </c:pt>
                <c:pt idx="220">
                  <c:v>233.8</c:v>
                </c:pt>
                <c:pt idx="221">
                  <c:v>51.5</c:v>
                </c:pt>
                <c:pt idx="222">
                  <c:v>84.7</c:v>
                </c:pt>
                <c:pt idx="223">
                  <c:v>80.2</c:v>
                </c:pt>
                <c:pt idx="224">
                  <c:v>83.3</c:v>
                </c:pt>
                <c:pt idx="225">
                  <c:v>51.5</c:v>
                </c:pt>
                <c:pt idx="226">
                  <c:v>51.3</c:v>
                </c:pt>
                <c:pt idx="227">
                  <c:v>104.5</c:v>
                </c:pt>
                <c:pt idx="228">
                  <c:v>107.4</c:v>
                </c:pt>
                <c:pt idx="229">
                  <c:v>104.2</c:v>
                </c:pt>
                <c:pt idx="230">
                  <c:v>105.5</c:v>
                </c:pt>
                <c:pt idx="231">
                  <c:v>106.6</c:v>
                </c:pt>
                <c:pt idx="232">
                  <c:v>103.5</c:v>
                </c:pt>
                <c:pt idx="233">
                  <c:v>108</c:v>
                </c:pt>
                <c:pt idx="234">
                  <c:v>105.8</c:v>
                </c:pt>
                <c:pt idx="235">
                  <c:v>105.5</c:v>
                </c:pt>
                <c:pt idx="236">
                  <c:v>106.6</c:v>
                </c:pt>
                <c:pt idx="237">
                  <c:v>105</c:v>
                </c:pt>
                <c:pt idx="238">
                  <c:v>123.6</c:v>
                </c:pt>
                <c:pt idx="239">
                  <c:v>107.7</c:v>
                </c:pt>
                <c:pt idx="240">
                  <c:v>104.2</c:v>
                </c:pt>
                <c:pt idx="241">
                  <c:v>69.400000000000006</c:v>
                </c:pt>
                <c:pt idx="242">
                  <c:v>85.5</c:v>
                </c:pt>
                <c:pt idx="243">
                  <c:v>85.6</c:v>
                </c:pt>
                <c:pt idx="244">
                  <c:v>70.3</c:v>
                </c:pt>
                <c:pt idx="245">
                  <c:v>111.4</c:v>
                </c:pt>
                <c:pt idx="246">
                  <c:v>101.8</c:v>
                </c:pt>
                <c:pt idx="247">
                  <c:v>113.5</c:v>
                </c:pt>
                <c:pt idx="248">
                  <c:v>111.9</c:v>
                </c:pt>
                <c:pt idx="249">
                  <c:v>78.3</c:v>
                </c:pt>
              </c:numCache>
            </c:numRef>
          </c:yVal>
          <c:smooth val="0"/>
        </c:ser>
        <c:ser>
          <c:idx val="1"/>
          <c:order val="1"/>
          <c:tx>
            <c:v>L2 phase center</c:v>
          </c:tx>
          <c:spPr>
            <a:ln w="28575">
              <a:noFill/>
            </a:ln>
          </c:spPr>
          <c:marker>
            <c:symbol val="x"/>
            <c:size val="7"/>
          </c:marker>
          <c:errBars>
            <c:errDir val="x"/>
            <c:errBarType val="both"/>
            <c:errValType val="fixedVal"/>
            <c:noEndCap val="0"/>
            <c:val val="1"/>
          </c:errBars>
          <c:errBars>
            <c:errDir val="y"/>
            <c:errBarType val="both"/>
            <c:errValType val="cust"/>
            <c:noEndCap val="1"/>
            <c:plus>
              <c:numRef>
                <c:f>ant_info.003!$CO$2:$CO$251</c:f>
                <c:numCache>
                  <c:formatCode>General</c:formatCode>
                  <c:ptCount val="250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6">
                    <c:v>0</c:v>
                  </c:pt>
                  <c:pt idx="7">
                    <c:v>3</c:v>
                  </c:pt>
                  <c:pt idx="8">
                    <c:v>2.5</c:v>
                  </c:pt>
                  <c:pt idx="9">
                    <c:v>0</c:v>
                  </c:pt>
                  <c:pt idx="10">
                    <c:v>0</c:v>
                  </c:pt>
                  <c:pt idx="11">
                    <c:v>1</c:v>
                  </c:pt>
                  <c:pt idx="12">
                    <c:v>1</c:v>
                  </c:pt>
                  <c:pt idx="13">
                    <c:v>1</c:v>
                  </c:pt>
                  <c:pt idx="14">
                    <c:v>1</c:v>
                  </c:pt>
                  <c:pt idx="15">
                    <c:v>1.9000000000000001</c:v>
                  </c:pt>
                  <c:pt idx="16">
                    <c:v>1.9000000000000001</c:v>
                  </c:pt>
                  <c:pt idx="17">
                    <c:v>1.9000000000000001</c:v>
                  </c:pt>
                  <c:pt idx="18">
                    <c:v>1.9000000000000001</c:v>
                  </c:pt>
                  <c:pt idx="19">
                    <c:v>1.9000000000000001</c:v>
                  </c:pt>
                  <c:pt idx="20">
                    <c:v>0</c:v>
                  </c:pt>
                  <c:pt idx="21">
                    <c:v>9.3000000000000007</c:v>
                  </c:pt>
                  <c:pt idx="22">
                    <c:v>5.6</c:v>
                  </c:pt>
                  <c:pt idx="23">
                    <c:v>1.7</c:v>
                  </c:pt>
                  <c:pt idx="24">
                    <c:v>0</c:v>
                  </c:pt>
                  <c:pt idx="25">
                    <c:v>0</c:v>
                  </c:pt>
                  <c:pt idx="26">
                    <c:v>5.7</c:v>
                  </c:pt>
                  <c:pt idx="27">
                    <c:v>0.9</c:v>
                  </c:pt>
                  <c:pt idx="28">
                    <c:v>3.2</c:v>
                  </c:pt>
                  <c:pt idx="29">
                    <c:v>5.2</c:v>
                  </c:pt>
                  <c:pt idx="30">
                    <c:v>2.2999999999999998</c:v>
                  </c:pt>
                  <c:pt idx="31">
                    <c:v>5.0999999999999996</c:v>
                  </c:pt>
                  <c:pt idx="32">
                    <c:v>1.9000000000000001</c:v>
                  </c:pt>
                  <c:pt idx="33">
                    <c:v>3.1</c:v>
                  </c:pt>
                  <c:pt idx="34">
                    <c:v>4</c:v>
                  </c:pt>
                  <c:pt idx="35">
                    <c:v>1</c:v>
                  </c:pt>
                  <c:pt idx="36">
                    <c:v>0.4</c:v>
                  </c:pt>
                  <c:pt idx="37">
                    <c:v>5.8</c:v>
                  </c:pt>
                  <c:pt idx="38">
                    <c:v>1</c:v>
                  </c:pt>
                  <c:pt idx="39">
                    <c:v>1</c:v>
                  </c:pt>
                  <c:pt idx="40">
                    <c:v>0</c:v>
                  </c:pt>
                  <c:pt idx="41">
                    <c:v>0</c:v>
                  </c:pt>
                  <c:pt idx="42">
                    <c:v>0.5</c:v>
                  </c:pt>
                  <c:pt idx="43">
                    <c:v>0.5</c:v>
                  </c:pt>
                  <c:pt idx="44">
                    <c:v>0.5</c:v>
                  </c:pt>
                  <c:pt idx="45">
                    <c:v>0.5</c:v>
                  </c:pt>
                  <c:pt idx="46">
                    <c:v>2.8</c:v>
                  </c:pt>
                  <c:pt idx="47">
                    <c:v>2.9</c:v>
                  </c:pt>
                  <c:pt idx="48">
                    <c:v>2.8</c:v>
                  </c:pt>
                  <c:pt idx="49">
                    <c:v>2.9</c:v>
                  </c:pt>
                  <c:pt idx="50">
                    <c:v>48.5</c:v>
                  </c:pt>
                  <c:pt idx="51">
                    <c:v>0</c:v>
                  </c:pt>
                  <c:pt idx="52">
                    <c:v>3.7</c:v>
                  </c:pt>
                  <c:pt idx="53">
                    <c:v>5.3</c:v>
                  </c:pt>
                  <c:pt idx="54">
                    <c:v>2.4</c:v>
                  </c:pt>
                  <c:pt idx="55">
                    <c:v>0.30000000000000032</c:v>
                  </c:pt>
                  <c:pt idx="56">
                    <c:v>0</c:v>
                  </c:pt>
                  <c:pt idx="57">
                    <c:v>0</c:v>
                  </c:pt>
                  <c:pt idx="58">
                    <c:v>1.4</c:v>
                  </c:pt>
                  <c:pt idx="59">
                    <c:v>0.60000000000000064</c:v>
                  </c:pt>
                  <c:pt idx="60">
                    <c:v>0</c:v>
                  </c:pt>
                  <c:pt idx="61">
                    <c:v>0</c:v>
                  </c:pt>
                  <c:pt idx="62">
                    <c:v>1.4</c:v>
                  </c:pt>
                  <c:pt idx="63">
                    <c:v>2.8</c:v>
                  </c:pt>
                  <c:pt idx="64">
                    <c:v>2.5</c:v>
                  </c:pt>
                  <c:pt idx="65">
                    <c:v>2.5</c:v>
                  </c:pt>
                  <c:pt idx="66">
                    <c:v>2.5</c:v>
                  </c:pt>
                  <c:pt idx="67">
                    <c:v>2.9</c:v>
                  </c:pt>
                  <c:pt idx="68">
                    <c:v>0</c:v>
                  </c:pt>
                  <c:pt idx="69">
                    <c:v>0</c:v>
                  </c:pt>
                  <c:pt idx="70">
                    <c:v>2.7</c:v>
                  </c:pt>
                  <c:pt idx="71">
                    <c:v>2</c:v>
                  </c:pt>
                  <c:pt idx="72">
                    <c:v>0</c:v>
                  </c:pt>
                  <c:pt idx="73">
                    <c:v>0.5</c:v>
                  </c:pt>
                  <c:pt idx="74">
                    <c:v>0.5</c:v>
                  </c:pt>
                  <c:pt idx="75">
                    <c:v>0</c:v>
                  </c:pt>
                  <c:pt idx="76">
                    <c:v>0</c:v>
                  </c:pt>
                  <c:pt idx="77">
                    <c:v>0</c:v>
                  </c:pt>
                  <c:pt idx="78">
                    <c:v>0</c:v>
                  </c:pt>
                  <c:pt idx="79">
                    <c:v>0</c:v>
                  </c:pt>
                  <c:pt idx="80">
                    <c:v>0.5</c:v>
                  </c:pt>
                  <c:pt idx="81">
                    <c:v>2.8</c:v>
                  </c:pt>
                  <c:pt idx="82">
                    <c:v>1.5</c:v>
                  </c:pt>
                  <c:pt idx="83">
                    <c:v>2.8</c:v>
                  </c:pt>
                  <c:pt idx="84">
                    <c:v>1.5</c:v>
                  </c:pt>
                  <c:pt idx="85">
                    <c:v>2.8</c:v>
                  </c:pt>
                  <c:pt idx="86">
                    <c:v>1.5</c:v>
                  </c:pt>
                  <c:pt idx="87">
                    <c:v>0.5</c:v>
                  </c:pt>
                  <c:pt idx="88">
                    <c:v>1</c:v>
                  </c:pt>
                  <c:pt idx="89">
                    <c:v>0</c:v>
                  </c:pt>
                  <c:pt idx="90">
                    <c:v>1.3</c:v>
                  </c:pt>
                  <c:pt idx="91">
                    <c:v>1.3</c:v>
                  </c:pt>
                  <c:pt idx="92">
                    <c:v>1.3</c:v>
                  </c:pt>
                  <c:pt idx="93">
                    <c:v>1.3</c:v>
                  </c:pt>
                  <c:pt idx="94">
                    <c:v>4.5</c:v>
                  </c:pt>
                  <c:pt idx="95">
                    <c:v>0</c:v>
                  </c:pt>
                  <c:pt idx="96">
                    <c:v>1.1000000000000001</c:v>
                  </c:pt>
                  <c:pt idx="97">
                    <c:v>3.7</c:v>
                  </c:pt>
                  <c:pt idx="98">
                    <c:v>3.7</c:v>
                  </c:pt>
                  <c:pt idx="99">
                    <c:v>3.6</c:v>
                  </c:pt>
                  <c:pt idx="100">
                    <c:v>3.6</c:v>
                  </c:pt>
                  <c:pt idx="101">
                    <c:v>4.4000000000000004</c:v>
                  </c:pt>
                  <c:pt idx="102">
                    <c:v>4.4000000000000004</c:v>
                  </c:pt>
                  <c:pt idx="103">
                    <c:v>1.1000000000000001</c:v>
                  </c:pt>
                  <c:pt idx="104">
                    <c:v>1.5</c:v>
                  </c:pt>
                  <c:pt idx="105">
                    <c:v>1.8</c:v>
                  </c:pt>
                  <c:pt idx="106">
                    <c:v>4.5</c:v>
                  </c:pt>
                  <c:pt idx="107">
                    <c:v>4.0999999999999996</c:v>
                  </c:pt>
                  <c:pt idx="108">
                    <c:v>1.9000000000000001</c:v>
                  </c:pt>
                  <c:pt idx="109">
                    <c:v>4.0999999999999996</c:v>
                  </c:pt>
                  <c:pt idx="110">
                    <c:v>2.4</c:v>
                  </c:pt>
                  <c:pt idx="111">
                    <c:v>3</c:v>
                  </c:pt>
                  <c:pt idx="112">
                    <c:v>0</c:v>
                  </c:pt>
                  <c:pt idx="113">
                    <c:v>3.7</c:v>
                  </c:pt>
                  <c:pt idx="114">
                    <c:v>3.5</c:v>
                  </c:pt>
                  <c:pt idx="115">
                    <c:v>3.5</c:v>
                  </c:pt>
                  <c:pt idx="116">
                    <c:v>10.7</c:v>
                  </c:pt>
                  <c:pt idx="117">
                    <c:v>7.3</c:v>
                  </c:pt>
                  <c:pt idx="118">
                    <c:v>2.1</c:v>
                  </c:pt>
                  <c:pt idx="119">
                    <c:v>1.8</c:v>
                  </c:pt>
                  <c:pt idx="120">
                    <c:v>2.2999999999999998</c:v>
                  </c:pt>
                  <c:pt idx="121">
                    <c:v>2.2999999999999998</c:v>
                  </c:pt>
                  <c:pt idx="122">
                    <c:v>1.1000000000000001</c:v>
                  </c:pt>
                  <c:pt idx="123">
                    <c:v>0</c:v>
                  </c:pt>
                  <c:pt idx="124">
                    <c:v>0</c:v>
                  </c:pt>
                  <c:pt idx="125">
                    <c:v>7.3</c:v>
                  </c:pt>
                  <c:pt idx="126">
                    <c:v>10.7</c:v>
                  </c:pt>
                  <c:pt idx="127">
                    <c:v>7.3</c:v>
                  </c:pt>
                  <c:pt idx="128">
                    <c:v>6.5</c:v>
                  </c:pt>
                  <c:pt idx="129">
                    <c:v>1.9000000000000001</c:v>
                  </c:pt>
                  <c:pt idx="130">
                    <c:v>5.4</c:v>
                  </c:pt>
                  <c:pt idx="131">
                    <c:v>4.2</c:v>
                  </c:pt>
                  <c:pt idx="132">
                    <c:v>5</c:v>
                  </c:pt>
                  <c:pt idx="133">
                    <c:v>1.3</c:v>
                  </c:pt>
                  <c:pt idx="134">
                    <c:v>1.3</c:v>
                  </c:pt>
                  <c:pt idx="135">
                    <c:v>1.3</c:v>
                  </c:pt>
                  <c:pt idx="136">
                    <c:v>1.3</c:v>
                  </c:pt>
                  <c:pt idx="137">
                    <c:v>1.3</c:v>
                  </c:pt>
                  <c:pt idx="138">
                    <c:v>4.8</c:v>
                  </c:pt>
                  <c:pt idx="139">
                    <c:v>0.2</c:v>
                  </c:pt>
                  <c:pt idx="140">
                    <c:v>0</c:v>
                  </c:pt>
                  <c:pt idx="141">
                    <c:v>0</c:v>
                  </c:pt>
                  <c:pt idx="142">
                    <c:v>8.6</c:v>
                  </c:pt>
                  <c:pt idx="143">
                    <c:v>5.0999999999999996</c:v>
                  </c:pt>
                  <c:pt idx="144">
                    <c:v>8.6</c:v>
                  </c:pt>
                  <c:pt idx="145">
                    <c:v>4.3</c:v>
                  </c:pt>
                  <c:pt idx="146">
                    <c:v>5.0999999999999996</c:v>
                  </c:pt>
                  <c:pt idx="147">
                    <c:v>0.5</c:v>
                  </c:pt>
                  <c:pt idx="148">
                    <c:v>1.1000000000000001</c:v>
                  </c:pt>
                  <c:pt idx="149">
                    <c:v>0</c:v>
                  </c:pt>
                  <c:pt idx="150">
                    <c:v>1.4</c:v>
                  </c:pt>
                  <c:pt idx="151">
                    <c:v>0</c:v>
                  </c:pt>
                  <c:pt idx="152">
                    <c:v>1.4</c:v>
                  </c:pt>
                  <c:pt idx="153">
                    <c:v>0</c:v>
                  </c:pt>
                  <c:pt idx="154">
                    <c:v>1.4</c:v>
                  </c:pt>
                  <c:pt idx="155">
                    <c:v>0</c:v>
                  </c:pt>
                  <c:pt idx="156">
                    <c:v>1.4</c:v>
                  </c:pt>
                  <c:pt idx="157">
                    <c:v>0</c:v>
                  </c:pt>
                  <c:pt idx="158">
                    <c:v>1.4</c:v>
                  </c:pt>
                  <c:pt idx="159">
                    <c:v>3.6</c:v>
                  </c:pt>
                  <c:pt idx="160">
                    <c:v>5.7</c:v>
                  </c:pt>
                  <c:pt idx="161">
                    <c:v>0</c:v>
                  </c:pt>
                  <c:pt idx="162">
                    <c:v>3.4</c:v>
                  </c:pt>
                  <c:pt idx="163">
                    <c:v>1.1000000000000001</c:v>
                  </c:pt>
                  <c:pt idx="164">
                    <c:v>4.8</c:v>
                  </c:pt>
                  <c:pt idx="165">
                    <c:v>0.8</c:v>
                  </c:pt>
                  <c:pt idx="166">
                    <c:v>2.7</c:v>
                  </c:pt>
                  <c:pt idx="167">
                    <c:v>4.0999999999999996</c:v>
                  </c:pt>
                  <c:pt idx="168">
                    <c:v>3.2</c:v>
                  </c:pt>
                  <c:pt idx="169">
                    <c:v>4.0999999999999996</c:v>
                  </c:pt>
                  <c:pt idx="170">
                    <c:v>6.3</c:v>
                  </c:pt>
                  <c:pt idx="171">
                    <c:v>5.8</c:v>
                  </c:pt>
                  <c:pt idx="172">
                    <c:v>5.6</c:v>
                  </c:pt>
                  <c:pt idx="173">
                    <c:v>7.5</c:v>
                  </c:pt>
                  <c:pt idx="174">
                    <c:v>2.8</c:v>
                  </c:pt>
                  <c:pt idx="175">
                    <c:v>0</c:v>
                  </c:pt>
                  <c:pt idx="176">
                    <c:v>3.3</c:v>
                  </c:pt>
                  <c:pt idx="177">
                    <c:v>1.9000000000000001</c:v>
                  </c:pt>
                  <c:pt idx="178">
                    <c:v>0</c:v>
                  </c:pt>
                  <c:pt idx="179">
                    <c:v>0</c:v>
                  </c:pt>
                  <c:pt idx="180">
                    <c:v>16.899999999999999</c:v>
                  </c:pt>
                  <c:pt idx="181">
                    <c:v>2.2999999999999998</c:v>
                  </c:pt>
                  <c:pt idx="182">
                    <c:v>0.2</c:v>
                  </c:pt>
                  <c:pt idx="183">
                    <c:v>3</c:v>
                  </c:pt>
                  <c:pt idx="184">
                    <c:v>3</c:v>
                  </c:pt>
                  <c:pt idx="185">
                    <c:v>10.200000000000001</c:v>
                  </c:pt>
                  <c:pt idx="186">
                    <c:v>0</c:v>
                  </c:pt>
                  <c:pt idx="187">
                    <c:v>0</c:v>
                  </c:pt>
                  <c:pt idx="188">
                    <c:v>2.2999999999999998</c:v>
                  </c:pt>
                  <c:pt idx="189">
                    <c:v>0</c:v>
                  </c:pt>
                  <c:pt idx="190">
                    <c:v>0.4</c:v>
                  </c:pt>
                  <c:pt idx="191">
                    <c:v>0.4</c:v>
                  </c:pt>
                  <c:pt idx="192">
                    <c:v>1.1000000000000001</c:v>
                  </c:pt>
                  <c:pt idx="193">
                    <c:v>1.1000000000000001</c:v>
                  </c:pt>
                  <c:pt idx="194">
                    <c:v>1.6</c:v>
                  </c:pt>
                  <c:pt idx="195">
                    <c:v>0.4</c:v>
                  </c:pt>
                  <c:pt idx="196">
                    <c:v>0</c:v>
                  </c:pt>
                  <c:pt idx="197">
                    <c:v>1.3</c:v>
                  </c:pt>
                  <c:pt idx="198">
                    <c:v>0.1</c:v>
                  </c:pt>
                  <c:pt idx="199">
                    <c:v>1</c:v>
                  </c:pt>
                  <c:pt idx="200">
                    <c:v>3.2</c:v>
                  </c:pt>
                  <c:pt idx="201">
                    <c:v>4</c:v>
                  </c:pt>
                  <c:pt idx="202">
                    <c:v>0</c:v>
                  </c:pt>
                  <c:pt idx="203">
                    <c:v>0</c:v>
                  </c:pt>
                  <c:pt idx="204">
                    <c:v>0</c:v>
                  </c:pt>
                  <c:pt idx="205">
                    <c:v>4.3</c:v>
                  </c:pt>
                  <c:pt idx="206">
                    <c:v>2.4</c:v>
                  </c:pt>
                  <c:pt idx="207">
                    <c:v>0</c:v>
                  </c:pt>
                  <c:pt idx="208">
                    <c:v>4.0999999999999996</c:v>
                  </c:pt>
                  <c:pt idx="209">
                    <c:v>4.7</c:v>
                  </c:pt>
                  <c:pt idx="210">
                    <c:v>4.7</c:v>
                  </c:pt>
                  <c:pt idx="211">
                    <c:v>5</c:v>
                  </c:pt>
                  <c:pt idx="212">
                    <c:v>1</c:v>
                  </c:pt>
                  <c:pt idx="213">
                    <c:v>1.5</c:v>
                  </c:pt>
                  <c:pt idx="214">
                    <c:v>1.8</c:v>
                  </c:pt>
                  <c:pt idx="215">
                    <c:v>1</c:v>
                  </c:pt>
                  <c:pt idx="216">
                    <c:v>1.3</c:v>
                  </c:pt>
                  <c:pt idx="217">
                    <c:v>1.5</c:v>
                  </c:pt>
                  <c:pt idx="218">
                    <c:v>2.8</c:v>
                  </c:pt>
                  <c:pt idx="219">
                    <c:v>2.8</c:v>
                  </c:pt>
                  <c:pt idx="220">
                    <c:v>0</c:v>
                  </c:pt>
                  <c:pt idx="221">
                    <c:v>4.8</c:v>
                  </c:pt>
                  <c:pt idx="222">
                    <c:v>2.9</c:v>
                  </c:pt>
                  <c:pt idx="223">
                    <c:v>4.2</c:v>
                  </c:pt>
                  <c:pt idx="224">
                    <c:v>4.8</c:v>
                  </c:pt>
                  <c:pt idx="225">
                    <c:v>5.0999999999999996</c:v>
                  </c:pt>
                  <c:pt idx="226">
                    <c:v>4.9000000000000004</c:v>
                  </c:pt>
                  <c:pt idx="227">
                    <c:v>5.5</c:v>
                  </c:pt>
                  <c:pt idx="228">
                    <c:v>0.1</c:v>
                  </c:pt>
                  <c:pt idx="229">
                    <c:v>0.4</c:v>
                  </c:pt>
                  <c:pt idx="230">
                    <c:v>0.2</c:v>
                  </c:pt>
                  <c:pt idx="231">
                    <c:v>1.1000000000000001</c:v>
                  </c:pt>
                  <c:pt idx="232">
                    <c:v>1</c:v>
                  </c:pt>
                  <c:pt idx="233">
                    <c:v>0</c:v>
                  </c:pt>
                  <c:pt idx="234">
                    <c:v>0</c:v>
                  </c:pt>
                  <c:pt idx="235">
                    <c:v>0</c:v>
                  </c:pt>
                  <c:pt idx="236">
                    <c:v>1.2</c:v>
                  </c:pt>
                  <c:pt idx="237">
                    <c:v>1.2</c:v>
                  </c:pt>
                  <c:pt idx="238">
                    <c:v>2.8</c:v>
                  </c:pt>
                  <c:pt idx="239">
                    <c:v>0</c:v>
                  </c:pt>
                  <c:pt idx="240">
                    <c:v>0</c:v>
                  </c:pt>
                  <c:pt idx="241">
                    <c:v>1.7</c:v>
                  </c:pt>
                  <c:pt idx="242">
                    <c:v>4.7</c:v>
                  </c:pt>
                  <c:pt idx="243">
                    <c:v>1.5</c:v>
                  </c:pt>
                  <c:pt idx="244">
                    <c:v>2</c:v>
                  </c:pt>
                  <c:pt idx="245">
                    <c:v>2.2000000000000002</c:v>
                  </c:pt>
                  <c:pt idx="246">
                    <c:v>3</c:v>
                  </c:pt>
                  <c:pt idx="247">
                    <c:v>4.3</c:v>
                  </c:pt>
                  <c:pt idx="248">
                    <c:v>9.8000000000000007</c:v>
                  </c:pt>
                  <c:pt idx="249">
                    <c:v>3.5</c:v>
                  </c:pt>
                </c:numCache>
              </c:numRef>
            </c:plus>
            <c:minus>
              <c:numRef>
                <c:f>ant_info.003!$CP$2:$CP$251</c:f>
                <c:numCache>
                  <c:formatCode>General</c:formatCode>
                  <c:ptCount val="250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3.2</c:v>
                  </c:pt>
                  <c:pt idx="5">
                    <c:v>2.1</c:v>
                  </c:pt>
                  <c:pt idx="6">
                    <c:v>2.1</c:v>
                  </c:pt>
                  <c:pt idx="7">
                    <c:v>3.7</c:v>
                  </c:pt>
                  <c:pt idx="8">
                    <c:v>4.5</c:v>
                  </c:pt>
                  <c:pt idx="9">
                    <c:v>6.8</c:v>
                  </c:pt>
                  <c:pt idx="10">
                    <c:v>6.8</c:v>
                  </c:pt>
                  <c:pt idx="11">
                    <c:v>6.7</c:v>
                  </c:pt>
                  <c:pt idx="12">
                    <c:v>6.7</c:v>
                  </c:pt>
                  <c:pt idx="13">
                    <c:v>6.7</c:v>
                  </c:pt>
                  <c:pt idx="14">
                    <c:v>6.7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0</c:v>
                  </c:pt>
                  <c:pt idx="20">
                    <c:v>0</c:v>
                  </c:pt>
                  <c:pt idx="21">
                    <c:v>3.7</c:v>
                  </c:pt>
                  <c:pt idx="22">
                    <c:v>0</c:v>
                  </c:pt>
                  <c:pt idx="23">
                    <c:v>0</c:v>
                  </c:pt>
                  <c:pt idx="24">
                    <c:v>0</c:v>
                  </c:pt>
                  <c:pt idx="25">
                    <c:v>0</c:v>
                  </c:pt>
                  <c:pt idx="26">
                    <c:v>0</c:v>
                  </c:pt>
                  <c:pt idx="27">
                    <c:v>0.30000000000000032</c:v>
                  </c:pt>
                  <c:pt idx="28">
                    <c:v>2.8</c:v>
                  </c:pt>
                  <c:pt idx="29">
                    <c:v>0</c:v>
                  </c:pt>
                  <c:pt idx="30">
                    <c:v>7.3</c:v>
                  </c:pt>
                  <c:pt idx="31">
                    <c:v>0.1</c:v>
                  </c:pt>
                  <c:pt idx="32">
                    <c:v>4.7</c:v>
                  </c:pt>
                  <c:pt idx="33">
                    <c:v>0</c:v>
                  </c:pt>
                  <c:pt idx="34">
                    <c:v>0</c:v>
                  </c:pt>
                  <c:pt idx="35">
                    <c:v>6</c:v>
                  </c:pt>
                  <c:pt idx="36">
                    <c:v>0.1</c:v>
                  </c:pt>
                  <c:pt idx="37">
                    <c:v>0</c:v>
                  </c:pt>
                  <c:pt idx="38">
                    <c:v>4.8</c:v>
                  </c:pt>
                  <c:pt idx="39">
                    <c:v>4.8</c:v>
                  </c:pt>
                  <c:pt idx="40">
                    <c:v>2.1</c:v>
                  </c:pt>
                  <c:pt idx="41">
                    <c:v>2.1</c:v>
                  </c:pt>
                  <c:pt idx="42">
                    <c:v>0</c:v>
                  </c:pt>
                  <c:pt idx="43">
                    <c:v>0</c:v>
                  </c:pt>
                  <c:pt idx="44">
                    <c:v>0</c:v>
                  </c:pt>
                  <c:pt idx="45">
                    <c:v>0</c:v>
                  </c:pt>
                  <c:pt idx="46">
                    <c:v>0.70000000000000062</c:v>
                  </c:pt>
                  <c:pt idx="47">
                    <c:v>0.9</c:v>
                  </c:pt>
                  <c:pt idx="48">
                    <c:v>0.70000000000000062</c:v>
                  </c:pt>
                  <c:pt idx="49">
                    <c:v>0.9</c:v>
                  </c:pt>
                  <c:pt idx="50">
                    <c:v>0</c:v>
                  </c:pt>
                  <c:pt idx="51">
                    <c:v>7.2</c:v>
                  </c:pt>
                  <c:pt idx="52">
                    <c:v>0.8</c:v>
                  </c:pt>
                  <c:pt idx="53">
                    <c:v>2.2000000000000002</c:v>
                  </c:pt>
                  <c:pt idx="54">
                    <c:v>0.30000000000000032</c:v>
                  </c:pt>
                  <c:pt idx="55">
                    <c:v>0.30000000000000032</c:v>
                  </c:pt>
                  <c:pt idx="56">
                    <c:v>0</c:v>
                  </c:pt>
                  <c:pt idx="57">
                    <c:v>0</c:v>
                  </c:pt>
                  <c:pt idx="58">
                    <c:v>7.2</c:v>
                  </c:pt>
                  <c:pt idx="59">
                    <c:v>0.2</c:v>
                  </c:pt>
                  <c:pt idx="60">
                    <c:v>0</c:v>
                  </c:pt>
                  <c:pt idx="61">
                    <c:v>0</c:v>
                  </c:pt>
                  <c:pt idx="62">
                    <c:v>7.2</c:v>
                  </c:pt>
                  <c:pt idx="63">
                    <c:v>0.2</c:v>
                  </c:pt>
                  <c:pt idx="64">
                    <c:v>0.8</c:v>
                  </c:pt>
                  <c:pt idx="65">
                    <c:v>0.8</c:v>
                  </c:pt>
                  <c:pt idx="66">
                    <c:v>4.5</c:v>
                  </c:pt>
                  <c:pt idx="67">
                    <c:v>4.5999999999999996</c:v>
                  </c:pt>
                  <c:pt idx="68">
                    <c:v>0.30000000000000032</c:v>
                  </c:pt>
                  <c:pt idx="69">
                    <c:v>0.30000000000000032</c:v>
                  </c:pt>
                  <c:pt idx="70">
                    <c:v>0</c:v>
                  </c:pt>
                  <c:pt idx="71">
                    <c:v>0</c:v>
                  </c:pt>
                  <c:pt idx="72">
                    <c:v>0</c:v>
                  </c:pt>
                  <c:pt idx="73">
                    <c:v>0</c:v>
                  </c:pt>
                  <c:pt idx="74">
                    <c:v>0</c:v>
                  </c:pt>
                  <c:pt idx="75">
                    <c:v>0.30000000000000032</c:v>
                  </c:pt>
                  <c:pt idx="76">
                    <c:v>0.30000000000000032</c:v>
                  </c:pt>
                  <c:pt idx="77">
                    <c:v>0.30000000000000032</c:v>
                  </c:pt>
                  <c:pt idx="78">
                    <c:v>0.30000000000000032</c:v>
                  </c:pt>
                  <c:pt idx="79">
                    <c:v>0.30000000000000032</c:v>
                  </c:pt>
                  <c:pt idx="80">
                    <c:v>0</c:v>
                  </c:pt>
                  <c:pt idx="81">
                    <c:v>3.6</c:v>
                  </c:pt>
                  <c:pt idx="82">
                    <c:v>3.8</c:v>
                  </c:pt>
                  <c:pt idx="83">
                    <c:v>3.6</c:v>
                  </c:pt>
                  <c:pt idx="84">
                    <c:v>3.8</c:v>
                  </c:pt>
                  <c:pt idx="85">
                    <c:v>3.6</c:v>
                  </c:pt>
                  <c:pt idx="86">
                    <c:v>3.8</c:v>
                  </c:pt>
                  <c:pt idx="87">
                    <c:v>1.9000000000000001</c:v>
                  </c:pt>
                  <c:pt idx="88">
                    <c:v>2.6</c:v>
                  </c:pt>
                  <c:pt idx="89">
                    <c:v>6.4</c:v>
                  </c:pt>
                  <c:pt idx="90">
                    <c:v>3.5</c:v>
                  </c:pt>
                  <c:pt idx="91">
                    <c:v>3.5</c:v>
                  </c:pt>
                  <c:pt idx="92">
                    <c:v>3.5</c:v>
                  </c:pt>
                  <c:pt idx="93">
                    <c:v>3.5</c:v>
                  </c:pt>
                  <c:pt idx="94">
                    <c:v>2.4</c:v>
                  </c:pt>
                  <c:pt idx="95">
                    <c:v>0</c:v>
                  </c:pt>
                  <c:pt idx="96">
                    <c:v>3.2</c:v>
                  </c:pt>
                  <c:pt idx="97">
                    <c:v>2.5</c:v>
                  </c:pt>
                  <c:pt idx="98">
                    <c:v>2.5</c:v>
                  </c:pt>
                  <c:pt idx="99">
                    <c:v>2.7</c:v>
                  </c:pt>
                  <c:pt idx="100">
                    <c:v>2.7</c:v>
                  </c:pt>
                  <c:pt idx="101">
                    <c:v>4</c:v>
                  </c:pt>
                  <c:pt idx="102">
                    <c:v>4</c:v>
                  </c:pt>
                  <c:pt idx="103">
                    <c:v>0.8</c:v>
                  </c:pt>
                  <c:pt idx="104">
                    <c:v>0.2</c:v>
                  </c:pt>
                  <c:pt idx="105">
                    <c:v>1.7</c:v>
                  </c:pt>
                  <c:pt idx="106">
                    <c:v>3.7</c:v>
                  </c:pt>
                  <c:pt idx="107">
                    <c:v>2</c:v>
                  </c:pt>
                  <c:pt idx="108">
                    <c:v>4.5999999999999996</c:v>
                  </c:pt>
                  <c:pt idx="109">
                    <c:v>0</c:v>
                  </c:pt>
                  <c:pt idx="110">
                    <c:v>4</c:v>
                  </c:pt>
                  <c:pt idx="111">
                    <c:v>3.5</c:v>
                  </c:pt>
                  <c:pt idx="112">
                    <c:v>0</c:v>
                  </c:pt>
                  <c:pt idx="113">
                    <c:v>3.5</c:v>
                  </c:pt>
                  <c:pt idx="114">
                    <c:v>5.0999999999999996</c:v>
                  </c:pt>
                  <c:pt idx="115">
                    <c:v>5.0999999999999996</c:v>
                  </c:pt>
                  <c:pt idx="116">
                    <c:v>0</c:v>
                  </c:pt>
                  <c:pt idx="117">
                    <c:v>3.2</c:v>
                  </c:pt>
                  <c:pt idx="118">
                    <c:v>1</c:v>
                  </c:pt>
                  <c:pt idx="119">
                    <c:v>0.5</c:v>
                  </c:pt>
                  <c:pt idx="120">
                    <c:v>3.6</c:v>
                  </c:pt>
                  <c:pt idx="121">
                    <c:v>3.6</c:v>
                  </c:pt>
                  <c:pt idx="122">
                    <c:v>0.1</c:v>
                  </c:pt>
                  <c:pt idx="123">
                    <c:v>0</c:v>
                  </c:pt>
                  <c:pt idx="124">
                    <c:v>0</c:v>
                  </c:pt>
                  <c:pt idx="125">
                    <c:v>1.9000000000000001</c:v>
                  </c:pt>
                  <c:pt idx="126">
                    <c:v>0</c:v>
                  </c:pt>
                  <c:pt idx="127">
                    <c:v>1.9000000000000001</c:v>
                  </c:pt>
                  <c:pt idx="128">
                    <c:v>1.2</c:v>
                  </c:pt>
                  <c:pt idx="129">
                    <c:v>0.9</c:v>
                  </c:pt>
                  <c:pt idx="130">
                    <c:v>6.1</c:v>
                  </c:pt>
                  <c:pt idx="131">
                    <c:v>0</c:v>
                  </c:pt>
                  <c:pt idx="132">
                    <c:v>0</c:v>
                  </c:pt>
                  <c:pt idx="133">
                    <c:v>0.2</c:v>
                  </c:pt>
                  <c:pt idx="134">
                    <c:v>0.2</c:v>
                  </c:pt>
                  <c:pt idx="135">
                    <c:v>0.2</c:v>
                  </c:pt>
                  <c:pt idx="136">
                    <c:v>0.2</c:v>
                  </c:pt>
                  <c:pt idx="137">
                    <c:v>0.2</c:v>
                  </c:pt>
                  <c:pt idx="138">
                    <c:v>0</c:v>
                  </c:pt>
                  <c:pt idx="139">
                    <c:v>0.60000000000000064</c:v>
                  </c:pt>
                  <c:pt idx="140">
                    <c:v>0.9</c:v>
                  </c:pt>
                  <c:pt idx="141">
                    <c:v>0.5</c:v>
                  </c:pt>
                  <c:pt idx="142">
                    <c:v>0</c:v>
                  </c:pt>
                  <c:pt idx="143">
                    <c:v>4.2</c:v>
                  </c:pt>
                  <c:pt idx="144">
                    <c:v>0</c:v>
                  </c:pt>
                  <c:pt idx="145">
                    <c:v>4.5</c:v>
                  </c:pt>
                  <c:pt idx="146">
                    <c:v>4.2</c:v>
                  </c:pt>
                  <c:pt idx="147">
                    <c:v>0.70000000000000062</c:v>
                  </c:pt>
                  <c:pt idx="148">
                    <c:v>7.8</c:v>
                  </c:pt>
                  <c:pt idx="149">
                    <c:v>1.1000000000000001</c:v>
                  </c:pt>
                  <c:pt idx="150">
                    <c:v>0.2</c:v>
                  </c:pt>
                  <c:pt idx="151">
                    <c:v>1.1000000000000001</c:v>
                  </c:pt>
                  <c:pt idx="152">
                    <c:v>0.2</c:v>
                  </c:pt>
                  <c:pt idx="153">
                    <c:v>1.1000000000000001</c:v>
                  </c:pt>
                  <c:pt idx="154">
                    <c:v>0.2</c:v>
                  </c:pt>
                  <c:pt idx="155">
                    <c:v>1.1000000000000001</c:v>
                  </c:pt>
                  <c:pt idx="156">
                    <c:v>0.2</c:v>
                  </c:pt>
                  <c:pt idx="157">
                    <c:v>1.1000000000000001</c:v>
                  </c:pt>
                  <c:pt idx="158">
                    <c:v>0.2</c:v>
                  </c:pt>
                  <c:pt idx="159">
                    <c:v>4.3</c:v>
                  </c:pt>
                  <c:pt idx="160">
                    <c:v>0</c:v>
                  </c:pt>
                  <c:pt idx="161">
                    <c:v>0</c:v>
                  </c:pt>
                  <c:pt idx="162">
                    <c:v>0</c:v>
                  </c:pt>
                  <c:pt idx="163">
                    <c:v>0.60000000000000064</c:v>
                  </c:pt>
                  <c:pt idx="164">
                    <c:v>0</c:v>
                  </c:pt>
                  <c:pt idx="165">
                    <c:v>0.2</c:v>
                  </c:pt>
                  <c:pt idx="166">
                    <c:v>6.4</c:v>
                  </c:pt>
                  <c:pt idx="167">
                    <c:v>2.5</c:v>
                  </c:pt>
                  <c:pt idx="168">
                    <c:v>2.8</c:v>
                  </c:pt>
                  <c:pt idx="169">
                    <c:v>2.5</c:v>
                  </c:pt>
                  <c:pt idx="170">
                    <c:v>7.9</c:v>
                  </c:pt>
                  <c:pt idx="171">
                    <c:v>3.3</c:v>
                  </c:pt>
                  <c:pt idx="172">
                    <c:v>4.9000000000000004</c:v>
                  </c:pt>
                  <c:pt idx="173">
                    <c:v>2.7</c:v>
                  </c:pt>
                  <c:pt idx="174">
                    <c:v>5.2</c:v>
                  </c:pt>
                  <c:pt idx="175">
                    <c:v>0</c:v>
                  </c:pt>
                  <c:pt idx="176">
                    <c:v>7.2</c:v>
                  </c:pt>
                  <c:pt idx="177">
                    <c:v>5</c:v>
                  </c:pt>
                  <c:pt idx="178">
                    <c:v>0</c:v>
                  </c:pt>
                  <c:pt idx="179">
                    <c:v>0</c:v>
                  </c:pt>
                  <c:pt idx="180">
                    <c:v>0</c:v>
                  </c:pt>
                  <c:pt idx="181">
                    <c:v>3.6</c:v>
                  </c:pt>
                  <c:pt idx="182">
                    <c:v>0.4</c:v>
                  </c:pt>
                  <c:pt idx="183">
                    <c:v>5.0999999999999996</c:v>
                  </c:pt>
                  <c:pt idx="184">
                    <c:v>5.0999999999999996</c:v>
                  </c:pt>
                  <c:pt idx="185">
                    <c:v>0</c:v>
                  </c:pt>
                  <c:pt idx="186">
                    <c:v>0</c:v>
                  </c:pt>
                  <c:pt idx="187">
                    <c:v>0</c:v>
                  </c:pt>
                  <c:pt idx="188">
                    <c:v>0</c:v>
                  </c:pt>
                  <c:pt idx="189">
                    <c:v>0</c:v>
                  </c:pt>
                  <c:pt idx="190">
                    <c:v>0</c:v>
                  </c:pt>
                  <c:pt idx="191">
                    <c:v>0</c:v>
                  </c:pt>
                  <c:pt idx="192">
                    <c:v>0.2</c:v>
                  </c:pt>
                  <c:pt idx="193">
                    <c:v>0.2</c:v>
                  </c:pt>
                  <c:pt idx="194">
                    <c:v>11.9</c:v>
                  </c:pt>
                  <c:pt idx="195">
                    <c:v>0.30000000000000032</c:v>
                  </c:pt>
                  <c:pt idx="196">
                    <c:v>0.60000000000000064</c:v>
                  </c:pt>
                  <c:pt idx="197">
                    <c:v>0</c:v>
                  </c:pt>
                  <c:pt idx="198">
                    <c:v>0.4</c:v>
                  </c:pt>
                  <c:pt idx="199">
                    <c:v>1.2</c:v>
                  </c:pt>
                  <c:pt idx="200">
                    <c:v>0</c:v>
                  </c:pt>
                  <c:pt idx="201">
                    <c:v>6.3</c:v>
                  </c:pt>
                  <c:pt idx="202">
                    <c:v>5.2</c:v>
                  </c:pt>
                  <c:pt idx="203">
                    <c:v>5.2</c:v>
                  </c:pt>
                  <c:pt idx="204">
                    <c:v>0</c:v>
                  </c:pt>
                  <c:pt idx="205">
                    <c:v>5.5</c:v>
                  </c:pt>
                  <c:pt idx="206">
                    <c:v>1.3</c:v>
                  </c:pt>
                  <c:pt idx="207">
                    <c:v>0.30000000000000032</c:v>
                  </c:pt>
                  <c:pt idx="208">
                    <c:v>2.5</c:v>
                  </c:pt>
                  <c:pt idx="209">
                    <c:v>6.4</c:v>
                  </c:pt>
                  <c:pt idx="210">
                    <c:v>6.4</c:v>
                  </c:pt>
                  <c:pt idx="211">
                    <c:v>5.8</c:v>
                  </c:pt>
                  <c:pt idx="212">
                    <c:v>0.4</c:v>
                  </c:pt>
                  <c:pt idx="213">
                    <c:v>2.2000000000000002</c:v>
                  </c:pt>
                  <c:pt idx="214">
                    <c:v>5.4</c:v>
                  </c:pt>
                  <c:pt idx="215">
                    <c:v>0</c:v>
                  </c:pt>
                  <c:pt idx="216">
                    <c:v>3.1</c:v>
                  </c:pt>
                  <c:pt idx="217">
                    <c:v>1.2</c:v>
                  </c:pt>
                  <c:pt idx="218">
                    <c:v>8.4</c:v>
                  </c:pt>
                  <c:pt idx="219">
                    <c:v>8.4</c:v>
                  </c:pt>
                  <c:pt idx="220">
                    <c:v>9.8000000000000007</c:v>
                  </c:pt>
                  <c:pt idx="221">
                    <c:v>2.5</c:v>
                  </c:pt>
                  <c:pt idx="222">
                    <c:v>4.5</c:v>
                  </c:pt>
                  <c:pt idx="223">
                    <c:v>3.6</c:v>
                  </c:pt>
                  <c:pt idx="224">
                    <c:v>3.5</c:v>
                  </c:pt>
                  <c:pt idx="225">
                    <c:v>1.8</c:v>
                  </c:pt>
                  <c:pt idx="226">
                    <c:v>2.1</c:v>
                  </c:pt>
                  <c:pt idx="227">
                    <c:v>5.0999999999999996</c:v>
                  </c:pt>
                  <c:pt idx="228">
                    <c:v>0.30000000000000032</c:v>
                  </c:pt>
                  <c:pt idx="229">
                    <c:v>0</c:v>
                  </c:pt>
                  <c:pt idx="230">
                    <c:v>0.1</c:v>
                  </c:pt>
                  <c:pt idx="231">
                    <c:v>0.1</c:v>
                  </c:pt>
                  <c:pt idx="232">
                    <c:v>0.4</c:v>
                  </c:pt>
                  <c:pt idx="233">
                    <c:v>0.5</c:v>
                  </c:pt>
                  <c:pt idx="234">
                    <c:v>0.8</c:v>
                  </c:pt>
                  <c:pt idx="235">
                    <c:v>0.9</c:v>
                  </c:pt>
                  <c:pt idx="236">
                    <c:v>0.1</c:v>
                  </c:pt>
                  <c:pt idx="237">
                    <c:v>0</c:v>
                  </c:pt>
                  <c:pt idx="238">
                    <c:v>3.3</c:v>
                  </c:pt>
                  <c:pt idx="239">
                    <c:v>0.70000000000000062</c:v>
                  </c:pt>
                  <c:pt idx="240">
                    <c:v>0.70000000000000062</c:v>
                  </c:pt>
                  <c:pt idx="241">
                    <c:v>11</c:v>
                  </c:pt>
                  <c:pt idx="242">
                    <c:v>2.7</c:v>
                  </c:pt>
                  <c:pt idx="243">
                    <c:v>1.1000000000000001</c:v>
                  </c:pt>
                  <c:pt idx="244">
                    <c:v>10.7</c:v>
                  </c:pt>
                  <c:pt idx="245">
                    <c:v>9.9</c:v>
                  </c:pt>
                  <c:pt idx="246">
                    <c:v>6.8</c:v>
                  </c:pt>
                  <c:pt idx="247">
                    <c:v>5.3</c:v>
                  </c:pt>
                  <c:pt idx="248">
                    <c:v>9.1</c:v>
                  </c:pt>
                  <c:pt idx="249">
                    <c:v>2.7</c:v>
                  </c:pt>
                </c:numCache>
              </c:numRef>
            </c:minus>
          </c:errBars>
          <c:xVal>
            <c:numRef>
              <c:f>ant_info.003!$N$2:$N$251</c:f>
              <c:numCache>
                <c:formatCode>General</c:formatCode>
                <c:ptCount val="25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</c:v>
                </c:pt>
                <c:pt idx="5">
                  <c:v>4.9000000000000004</c:v>
                </c:pt>
                <c:pt idx="6">
                  <c:v>4.9000000000000004</c:v>
                </c:pt>
                <c:pt idx="7">
                  <c:v>-1.9000000000000001</c:v>
                </c:pt>
                <c:pt idx="8">
                  <c:v>-2</c:v>
                </c:pt>
                <c:pt idx="9">
                  <c:v>-1.6</c:v>
                </c:pt>
                <c:pt idx="10">
                  <c:v>-1.6</c:v>
                </c:pt>
                <c:pt idx="11">
                  <c:v>-1.6</c:v>
                </c:pt>
                <c:pt idx="12">
                  <c:v>-1.6</c:v>
                </c:pt>
                <c:pt idx="13">
                  <c:v>-1.6</c:v>
                </c:pt>
                <c:pt idx="14">
                  <c:v>-1.6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</c:v>
                </c:pt>
                <c:pt idx="21">
                  <c:v>3.3</c:v>
                </c:pt>
                <c:pt idx="22">
                  <c:v>-0.2</c:v>
                </c:pt>
                <c:pt idx="23">
                  <c:v>-0.4</c:v>
                </c:pt>
                <c:pt idx="26">
                  <c:v>-1.8</c:v>
                </c:pt>
                <c:pt idx="27">
                  <c:v>-0.1</c:v>
                </c:pt>
                <c:pt idx="28">
                  <c:v>2.7</c:v>
                </c:pt>
                <c:pt idx="29">
                  <c:v>-0.30000000000000032</c:v>
                </c:pt>
                <c:pt idx="30">
                  <c:v>4.0999999999999996</c:v>
                </c:pt>
                <c:pt idx="31">
                  <c:v>2.8</c:v>
                </c:pt>
                <c:pt idx="32">
                  <c:v>2.7</c:v>
                </c:pt>
                <c:pt idx="33">
                  <c:v>4</c:v>
                </c:pt>
                <c:pt idx="34">
                  <c:v>2.8</c:v>
                </c:pt>
                <c:pt idx="35">
                  <c:v>2.1</c:v>
                </c:pt>
                <c:pt idx="36">
                  <c:v>0.60000000000000064</c:v>
                </c:pt>
                <c:pt idx="37">
                  <c:v>0.9</c:v>
                </c:pt>
                <c:pt idx="38">
                  <c:v>1.7</c:v>
                </c:pt>
                <c:pt idx="39">
                  <c:v>1.7</c:v>
                </c:pt>
                <c:pt idx="40">
                  <c:v>6.1</c:v>
                </c:pt>
                <c:pt idx="41">
                  <c:v>6.1</c:v>
                </c:pt>
                <c:pt idx="42">
                  <c:v>0.5</c:v>
                </c:pt>
                <c:pt idx="43">
                  <c:v>0.5</c:v>
                </c:pt>
                <c:pt idx="44">
                  <c:v>0.5</c:v>
                </c:pt>
                <c:pt idx="45">
                  <c:v>0.5</c:v>
                </c:pt>
                <c:pt idx="46">
                  <c:v>0.2</c:v>
                </c:pt>
                <c:pt idx="47">
                  <c:v>0.8</c:v>
                </c:pt>
                <c:pt idx="48">
                  <c:v>0.2</c:v>
                </c:pt>
                <c:pt idx="49">
                  <c:v>0.8</c:v>
                </c:pt>
                <c:pt idx="50">
                  <c:v>-0.70000000000000062</c:v>
                </c:pt>
                <c:pt idx="51">
                  <c:v>-2</c:v>
                </c:pt>
                <c:pt idx="52">
                  <c:v>1.3</c:v>
                </c:pt>
                <c:pt idx="53">
                  <c:v>-1.1000000000000001</c:v>
                </c:pt>
                <c:pt idx="54">
                  <c:v>0.5</c:v>
                </c:pt>
                <c:pt idx="55">
                  <c:v>1.1000000000000001</c:v>
                </c:pt>
                <c:pt idx="58">
                  <c:v>-1.7</c:v>
                </c:pt>
                <c:pt idx="59">
                  <c:v>-0.70000000000000062</c:v>
                </c:pt>
                <c:pt idx="62">
                  <c:v>-1.7</c:v>
                </c:pt>
                <c:pt idx="63">
                  <c:v>1.3</c:v>
                </c:pt>
                <c:pt idx="64">
                  <c:v>-1.1000000000000001</c:v>
                </c:pt>
                <c:pt idx="65">
                  <c:v>-1.1000000000000001</c:v>
                </c:pt>
                <c:pt idx="66">
                  <c:v>-2</c:v>
                </c:pt>
                <c:pt idx="67">
                  <c:v>1.8</c:v>
                </c:pt>
                <c:pt idx="68">
                  <c:v>1.4</c:v>
                </c:pt>
                <c:pt idx="69">
                  <c:v>1.4</c:v>
                </c:pt>
                <c:pt idx="70">
                  <c:v>0.60000000000000064</c:v>
                </c:pt>
                <c:pt idx="71">
                  <c:v>1.1000000000000001</c:v>
                </c:pt>
                <c:pt idx="73">
                  <c:v>0.5</c:v>
                </c:pt>
                <c:pt idx="74">
                  <c:v>0.5</c:v>
                </c:pt>
                <c:pt idx="75">
                  <c:v>1.2</c:v>
                </c:pt>
                <c:pt idx="76">
                  <c:v>1.2</c:v>
                </c:pt>
                <c:pt idx="77">
                  <c:v>1.2</c:v>
                </c:pt>
                <c:pt idx="78">
                  <c:v>1.2</c:v>
                </c:pt>
                <c:pt idx="79">
                  <c:v>1.2</c:v>
                </c:pt>
                <c:pt idx="80">
                  <c:v>0.5</c:v>
                </c:pt>
                <c:pt idx="81">
                  <c:v>1.1000000000000001</c:v>
                </c:pt>
                <c:pt idx="82">
                  <c:v>1.1000000000000001</c:v>
                </c:pt>
                <c:pt idx="83">
                  <c:v>1.1000000000000001</c:v>
                </c:pt>
                <c:pt idx="84">
                  <c:v>1.1000000000000001</c:v>
                </c:pt>
                <c:pt idx="85">
                  <c:v>1.1000000000000001</c:v>
                </c:pt>
                <c:pt idx="86">
                  <c:v>1.1000000000000001</c:v>
                </c:pt>
                <c:pt idx="87">
                  <c:v>-0.2</c:v>
                </c:pt>
                <c:pt idx="88">
                  <c:v>0.30000000000000032</c:v>
                </c:pt>
                <c:pt idx="89">
                  <c:v>3.1</c:v>
                </c:pt>
                <c:pt idx="90">
                  <c:v>0.2</c:v>
                </c:pt>
                <c:pt idx="91">
                  <c:v>0.2</c:v>
                </c:pt>
                <c:pt idx="92">
                  <c:v>0.2</c:v>
                </c:pt>
                <c:pt idx="93">
                  <c:v>0.2</c:v>
                </c:pt>
                <c:pt idx="94">
                  <c:v>0.30000000000000032</c:v>
                </c:pt>
                <c:pt idx="96">
                  <c:v>-0.70000000000000062</c:v>
                </c:pt>
                <c:pt idx="97">
                  <c:v>-3.2</c:v>
                </c:pt>
                <c:pt idx="98">
                  <c:v>-3.2</c:v>
                </c:pt>
                <c:pt idx="99">
                  <c:v>-0.4</c:v>
                </c:pt>
                <c:pt idx="100">
                  <c:v>-0.4</c:v>
                </c:pt>
                <c:pt idx="101">
                  <c:v>0.9</c:v>
                </c:pt>
                <c:pt idx="102">
                  <c:v>0.9</c:v>
                </c:pt>
                <c:pt idx="103">
                  <c:v>0.1</c:v>
                </c:pt>
                <c:pt idx="104">
                  <c:v>0.1</c:v>
                </c:pt>
                <c:pt idx="105">
                  <c:v>0.2</c:v>
                </c:pt>
                <c:pt idx="106">
                  <c:v>-0.1</c:v>
                </c:pt>
                <c:pt idx="107">
                  <c:v>-0.9</c:v>
                </c:pt>
                <c:pt idx="108">
                  <c:v>-3.7</c:v>
                </c:pt>
                <c:pt idx="109">
                  <c:v>-1.3</c:v>
                </c:pt>
                <c:pt idx="110">
                  <c:v>-0.8</c:v>
                </c:pt>
                <c:pt idx="111">
                  <c:v>-3.1</c:v>
                </c:pt>
                <c:pt idx="113">
                  <c:v>0.30000000000000032</c:v>
                </c:pt>
                <c:pt idx="114">
                  <c:v>-0.8</c:v>
                </c:pt>
                <c:pt idx="115">
                  <c:v>-0.8</c:v>
                </c:pt>
                <c:pt idx="116">
                  <c:v>6.1</c:v>
                </c:pt>
                <c:pt idx="117">
                  <c:v>-3.9</c:v>
                </c:pt>
                <c:pt idx="118">
                  <c:v>0.60000000000000064</c:v>
                </c:pt>
                <c:pt idx="119">
                  <c:v>0.8</c:v>
                </c:pt>
                <c:pt idx="120">
                  <c:v>0</c:v>
                </c:pt>
                <c:pt idx="121">
                  <c:v>0</c:v>
                </c:pt>
                <c:pt idx="122">
                  <c:v>-0.1</c:v>
                </c:pt>
                <c:pt idx="125">
                  <c:v>-1.6</c:v>
                </c:pt>
                <c:pt idx="126">
                  <c:v>-0.60000000000000064</c:v>
                </c:pt>
                <c:pt idx="127">
                  <c:v>-1.6</c:v>
                </c:pt>
                <c:pt idx="128">
                  <c:v>-2.2000000000000002</c:v>
                </c:pt>
                <c:pt idx="129">
                  <c:v>-0.2</c:v>
                </c:pt>
                <c:pt idx="130">
                  <c:v>-1.3</c:v>
                </c:pt>
                <c:pt idx="131">
                  <c:v>-3.5</c:v>
                </c:pt>
                <c:pt idx="132">
                  <c:v>-3.5</c:v>
                </c:pt>
                <c:pt idx="133">
                  <c:v>0.30000000000000032</c:v>
                </c:pt>
                <c:pt idx="134">
                  <c:v>0.30000000000000032</c:v>
                </c:pt>
                <c:pt idx="135">
                  <c:v>0.30000000000000032</c:v>
                </c:pt>
                <c:pt idx="136">
                  <c:v>0.30000000000000032</c:v>
                </c:pt>
                <c:pt idx="137">
                  <c:v>0.30000000000000032</c:v>
                </c:pt>
                <c:pt idx="138">
                  <c:v>-0.4</c:v>
                </c:pt>
                <c:pt idx="139">
                  <c:v>-0.1</c:v>
                </c:pt>
                <c:pt idx="140">
                  <c:v>-0.70000000000000062</c:v>
                </c:pt>
                <c:pt idx="141">
                  <c:v>-0.70000000000000062</c:v>
                </c:pt>
                <c:pt idx="142">
                  <c:v>-3.3</c:v>
                </c:pt>
                <c:pt idx="143">
                  <c:v>-1.7</c:v>
                </c:pt>
                <c:pt idx="144">
                  <c:v>-3.3</c:v>
                </c:pt>
                <c:pt idx="145">
                  <c:v>-1.2</c:v>
                </c:pt>
                <c:pt idx="146">
                  <c:v>-1.7</c:v>
                </c:pt>
                <c:pt idx="147">
                  <c:v>-0.60000000000000064</c:v>
                </c:pt>
                <c:pt idx="148">
                  <c:v>-0.2</c:v>
                </c:pt>
                <c:pt idx="149">
                  <c:v>0.60000000000000064</c:v>
                </c:pt>
                <c:pt idx="150">
                  <c:v>0.2</c:v>
                </c:pt>
                <c:pt idx="151">
                  <c:v>0.60000000000000064</c:v>
                </c:pt>
                <c:pt idx="152">
                  <c:v>0.2</c:v>
                </c:pt>
                <c:pt idx="153">
                  <c:v>0.60000000000000064</c:v>
                </c:pt>
                <c:pt idx="154">
                  <c:v>0.2</c:v>
                </c:pt>
                <c:pt idx="155">
                  <c:v>0.60000000000000064</c:v>
                </c:pt>
                <c:pt idx="156">
                  <c:v>0.2</c:v>
                </c:pt>
                <c:pt idx="157">
                  <c:v>0.60000000000000064</c:v>
                </c:pt>
                <c:pt idx="158">
                  <c:v>0.2</c:v>
                </c:pt>
                <c:pt idx="159">
                  <c:v>0.30000000000000032</c:v>
                </c:pt>
                <c:pt idx="160">
                  <c:v>-1.4</c:v>
                </c:pt>
                <c:pt idx="162">
                  <c:v>-3.3</c:v>
                </c:pt>
                <c:pt idx="163">
                  <c:v>0.2</c:v>
                </c:pt>
                <c:pt idx="164">
                  <c:v>3</c:v>
                </c:pt>
                <c:pt idx="165">
                  <c:v>1.3</c:v>
                </c:pt>
                <c:pt idx="166">
                  <c:v>1.9000000000000001</c:v>
                </c:pt>
                <c:pt idx="167">
                  <c:v>1.6</c:v>
                </c:pt>
                <c:pt idx="168">
                  <c:v>0.70000000000000062</c:v>
                </c:pt>
                <c:pt idx="169">
                  <c:v>1.6</c:v>
                </c:pt>
                <c:pt idx="170">
                  <c:v>-0.4</c:v>
                </c:pt>
                <c:pt idx="171">
                  <c:v>-1.4</c:v>
                </c:pt>
                <c:pt idx="172">
                  <c:v>-1.5</c:v>
                </c:pt>
                <c:pt idx="173">
                  <c:v>0</c:v>
                </c:pt>
                <c:pt idx="174">
                  <c:v>-0.30000000000000032</c:v>
                </c:pt>
                <c:pt idx="176">
                  <c:v>-0.8</c:v>
                </c:pt>
                <c:pt idx="177">
                  <c:v>2.7</c:v>
                </c:pt>
                <c:pt idx="180">
                  <c:v>2.5</c:v>
                </c:pt>
                <c:pt idx="181">
                  <c:v>0</c:v>
                </c:pt>
                <c:pt idx="182">
                  <c:v>1</c:v>
                </c:pt>
                <c:pt idx="183">
                  <c:v>-0.8</c:v>
                </c:pt>
                <c:pt idx="184">
                  <c:v>-0.8</c:v>
                </c:pt>
                <c:pt idx="185">
                  <c:v>3.2</c:v>
                </c:pt>
                <c:pt idx="188">
                  <c:v>0.70000000000000062</c:v>
                </c:pt>
                <c:pt idx="190">
                  <c:v>1.9000000000000001</c:v>
                </c:pt>
                <c:pt idx="191">
                  <c:v>1.9000000000000001</c:v>
                </c:pt>
                <c:pt idx="192">
                  <c:v>2.7</c:v>
                </c:pt>
                <c:pt idx="193">
                  <c:v>2.7</c:v>
                </c:pt>
                <c:pt idx="194">
                  <c:v>-0.1</c:v>
                </c:pt>
                <c:pt idx="195">
                  <c:v>0.2</c:v>
                </c:pt>
                <c:pt idx="196">
                  <c:v>-0.4</c:v>
                </c:pt>
                <c:pt idx="197">
                  <c:v>1.7</c:v>
                </c:pt>
                <c:pt idx="198">
                  <c:v>0</c:v>
                </c:pt>
                <c:pt idx="199">
                  <c:v>1.2</c:v>
                </c:pt>
                <c:pt idx="200">
                  <c:v>-1.5</c:v>
                </c:pt>
                <c:pt idx="201">
                  <c:v>-0.8</c:v>
                </c:pt>
                <c:pt idx="202">
                  <c:v>0.8</c:v>
                </c:pt>
                <c:pt idx="203">
                  <c:v>0.8</c:v>
                </c:pt>
                <c:pt idx="205">
                  <c:v>-3</c:v>
                </c:pt>
                <c:pt idx="206">
                  <c:v>-0.1</c:v>
                </c:pt>
                <c:pt idx="207">
                  <c:v>-0.2</c:v>
                </c:pt>
                <c:pt idx="208">
                  <c:v>0.60000000000000064</c:v>
                </c:pt>
                <c:pt idx="209">
                  <c:v>-0.70000000000000062</c:v>
                </c:pt>
                <c:pt idx="210">
                  <c:v>-0.70000000000000062</c:v>
                </c:pt>
                <c:pt idx="211">
                  <c:v>0.2</c:v>
                </c:pt>
                <c:pt idx="212">
                  <c:v>0.9</c:v>
                </c:pt>
                <c:pt idx="213">
                  <c:v>1.2</c:v>
                </c:pt>
                <c:pt idx="214">
                  <c:v>-0.5</c:v>
                </c:pt>
                <c:pt idx="215">
                  <c:v>1.4</c:v>
                </c:pt>
                <c:pt idx="216">
                  <c:v>0.9</c:v>
                </c:pt>
                <c:pt idx="217">
                  <c:v>1.6</c:v>
                </c:pt>
                <c:pt idx="218">
                  <c:v>-0.5</c:v>
                </c:pt>
                <c:pt idx="219">
                  <c:v>-0.5</c:v>
                </c:pt>
                <c:pt idx="220">
                  <c:v>-0.5</c:v>
                </c:pt>
                <c:pt idx="221">
                  <c:v>0.1</c:v>
                </c:pt>
                <c:pt idx="222">
                  <c:v>0.9</c:v>
                </c:pt>
                <c:pt idx="223">
                  <c:v>1.1000000000000001</c:v>
                </c:pt>
                <c:pt idx="224">
                  <c:v>0.2</c:v>
                </c:pt>
                <c:pt idx="225">
                  <c:v>-0.2</c:v>
                </c:pt>
                <c:pt idx="226">
                  <c:v>0.70000000000000062</c:v>
                </c:pt>
                <c:pt idx="227">
                  <c:v>0.70000000000000062</c:v>
                </c:pt>
                <c:pt idx="228">
                  <c:v>0.9</c:v>
                </c:pt>
                <c:pt idx="229">
                  <c:v>0.8</c:v>
                </c:pt>
                <c:pt idx="230">
                  <c:v>0.70000000000000062</c:v>
                </c:pt>
                <c:pt idx="231">
                  <c:v>1.5</c:v>
                </c:pt>
                <c:pt idx="232">
                  <c:v>0.70000000000000062</c:v>
                </c:pt>
                <c:pt idx="233">
                  <c:v>0.5</c:v>
                </c:pt>
                <c:pt idx="234">
                  <c:v>0.60000000000000064</c:v>
                </c:pt>
                <c:pt idx="235">
                  <c:v>0.2</c:v>
                </c:pt>
                <c:pt idx="236">
                  <c:v>-0.30000000000000032</c:v>
                </c:pt>
                <c:pt idx="237">
                  <c:v>-0.2</c:v>
                </c:pt>
                <c:pt idx="238">
                  <c:v>-1</c:v>
                </c:pt>
                <c:pt idx="239">
                  <c:v>0.4</c:v>
                </c:pt>
                <c:pt idx="240">
                  <c:v>0.60000000000000064</c:v>
                </c:pt>
                <c:pt idx="241">
                  <c:v>-2.1</c:v>
                </c:pt>
                <c:pt idx="242">
                  <c:v>0.8</c:v>
                </c:pt>
                <c:pt idx="243">
                  <c:v>1.4</c:v>
                </c:pt>
                <c:pt idx="244">
                  <c:v>-1.9000000000000001</c:v>
                </c:pt>
                <c:pt idx="245">
                  <c:v>-0.1</c:v>
                </c:pt>
                <c:pt idx="246">
                  <c:v>-1.1000000000000001</c:v>
                </c:pt>
                <c:pt idx="247">
                  <c:v>3.8</c:v>
                </c:pt>
                <c:pt idx="248">
                  <c:v>-0.5</c:v>
                </c:pt>
                <c:pt idx="249">
                  <c:v>1</c:v>
                </c:pt>
              </c:numCache>
            </c:numRef>
          </c:xVal>
          <c:yVal>
            <c:numRef>
              <c:f>ant_info.003!$O$2:$O$251</c:f>
              <c:numCache>
                <c:formatCode>General</c:formatCode>
                <c:ptCount val="250"/>
                <c:pt idx="0">
                  <c:v>96</c:v>
                </c:pt>
                <c:pt idx="1">
                  <c:v>96</c:v>
                </c:pt>
                <c:pt idx="2">
                  <c:v>128</c:v>
                </c:pt>
                <c:pt idx="3">
                  <c:v>128</c:v>
                </c:pt>
                <c:pt idx="4">
                  <c:v>78.599999999999994</c:v>
                </c:pt>
                <c:pt idx="5">
                  <c:v>76.7</c:v>
                </c:pt>
                <c:pt idx="6">
                  <c:v>76.7</c:v>
                </c:pt>
                <c:pt idx="7">
                  <c:v>50.1</c:v>
                </c:pt>
                <c:pt idx="8">
                  <c:v>59.4</c:v>
                </c:pt>
                <c:pt idx="9">
                  <c:v>62.3</c:v>
                </c:pt>
                <c:pt idx="10">
                  <c:v>62.3</c:v>
                </c:pt>
                <c:pt idx="11">
                  <c:v>59.8</c:v>
                </c:pt>
                <c:pt idx="12">
                  <c:v>59.8</c:v>
                </c:pt>
                <c:pt idx="13">
                  <c:v>59.8</c:v>
                </c:pt>
                <c:pt idx="14">
                  <c:v>59.8</c:v>
                </c:pt>
                <c:pt idx="15">
                  <c:v>125.6</c:v>
                </c:pt>
                <c:pt idx="16">
                  <c:v>125.6</c:v>
                </c:pt>
                <c:pt idx="17">
                  <c:v>125.6</c:v>
                </c:pt>
                <c:pt idx="18">
                  <c:v>125.6</c:v>
                </c:pt>
                <c:pt idx="19">
                  <c:v>125.6</c:v>
                </c:pt>
                <c:pt idx="20">
                  <c:v>96</c:v>
                </c:pt>
                <c:pt idx="21">
                  <c:v>101.2</c:v>
                </c:pt>
                <c:pt idx="22">
                  <c:v>26.7</c:v>
                </c:pt>
                <c:pt idx="23">
                  <c:v>34.5</c:v>
                </c:pt>
                <c:pt idx="26">
                  <c:v>29.4</c:v>
                </c:pt>
                <c:pt idx="27">
                  <c:v>34.200000000000003</c:v>
                </c:pt>
                <c:pt idx="28">
                  <c:v>116.6</c:v>
                </c:pt>
                <c:pt idx="29">
                  <c:v>74.5</c:v>
                </c:pt>
                <c:pt idx="30">
                  <c:v>94.4</c:v>
                </c:pt>
                <c:pt idx="31">
                  <c:v>70.5</c:v>
                </c:pt>
                <c:pt idx="32">
                  <c:v>82.5</c:v>
                </c:pt>
                <c:pt idx="33">
                  <c:v>75.599999999999994</c:v>
                </c:pt>
                <c:pt idx="34">
                  <c:v>75.599999999999994</c:v>
                </c:pt>
                <c:pt idx="35">
                  <c:v>94.9</c:v>
                </c:pt>
                <c:pt idx="36">
                  <c:v>128</c:v>
                </c:pt>
                <c:pt idx="37">
                  <c:v>70.3</c:v>
                </c:pt>
                <c:pt idx="38">
                  <c:v>53.6</c:v>
                </c:pt>
                <c:pt idx="39">
                  <c:v>53.6</c:v>
                </c:pt>
                <c:pt idx="40">
                  <c:v>75.3</c:v>
                </c:pt>
                <c:pt idx="41">
                  <c:v>75.3</c:v>
                </c:pt>
                <c:pt idx="42">
                  <c:v>127.4</c:v>
                </c:pt>
                <c:pt idx="43">
                  <c:v>127.4</c:v>
                </c:pt>
                <c:pt idx="44">
                  <c:v>127.4</c:v>
                </c:pt>
                <c:pt idx="45">
                  <c:v>127.4</c:v>
                </c:pt>
                <c:pt idx="46">
                  <c:v>90.9</c:v>
                </c:pt>
                <c:pt idx="47">
                  <c:v>93.9</c:v>
                </c:pt>
                <c:pt idx="48">
                  <c:v>90.9</c:v>
                </c:pt>
                <c:pt idx="49">
                  <c:v>93.9</c:v>
                </c:pt>
                <c:pt idx="50">
                  <c:v>-13.1</c:v>
                </c:pt>
                <c:pt idx="51">
                  <c:v>61.7</c:v>
                </c:pt>
                <c:pt idx="52">
                  <c:v>178.9</c:v>
                </c:pt>
                <c:pt idx="53">
                  <c:v>61.8</c:v>
                </c:pt>
                <c:pt idx="54">
                  <c:v>119.6</c:v>
                </c:pt>
                <c:pt idx="55">
                  <c:v>128.19999999999999</c:v>
                </c:pt>
                <c:pt idx="58">
                  <c:v>67</c:v>
                </c:pt>
                <c:pt idx="59">
                  <c:v>75.7</c:v>
                </c:pt>
                <c:pt idx="62">
                  <c:v>67</c:v>
                </c:pt>
                <c:pt idx="63">
                  <c:v>118.6</c:v>
                </c:pt>
                <c:pt idx="64">
                  <c:v>122</c:v>
                </c:pt>
                <c:pt idx="65">
                  <c:v>122</c:v>
                </c:pt>
                <c:pt idx="66">
                  <c:v>59.4</c:v>
                </c:pt>
                <c:pt idx="67">
                  <c:v>65.400000000000006</c:v>
                </c:pt>
                <c:pt idx="68">
                  <c:v>128.4</c:v>
                </c:pt>
                <c:pt idx="69">
                  <c:v>128.4</c:v>
                </c:pt>
                <c:pt idx="70">
                  <c:v>96.7</c:v>
                </c:pt>
                <c:pt idx="71">
                  <c:v>95.7</c:v>
                </c:pt>
                <c:pt idx="73">
                  <c:v>127.4</c:v>
                </c:pt>
                <c:pt idx="74">
                  <c:v>127.4</c:v>
                </c:pt>
                <c:pt idx="75">
                  <c:v>127.9</c:v>
                </c:pt>
                <c:pt idx="76">
                  <c:v>127.9</c:v>
                </c:pt>
                <c:pt idx="77">
                  <c:v>127.9</c:v>
                </c:pt>
                <c:pt idx="78">
                  <c:v>127.9</c:v>
                </c:pt>
                <c:pt idx="79">
                  <c:v>127.9</c:v>
                </c:pt>
                <c:pt idx="80">
                  <c:v>127.4</c:v>
                </c:pt>
                <c:pt idx="81">
                  <c:v>124.6</c:v>
                </c:pt>
                <c:pt idx="82">
                  <c:v>126.5</c:v>
                </c:pt>
                <c:pt idx="83">
                  <c:v>124.6</c:v>
                </c:pt>
                <c:pt idx="84">
                  <c:v>126.5</c:v>
                </c:pt>
                <c:pt idx="85">
                  <c:v>124.6</c:v>
                </c:pt>
                <c:pt idx="86">
                  <c:v>126.5</c:v>
                </c:pt>
                <c:pt idx="87">
                  <c:v>94.6</c:v>
                </c:pt>
                <c:pt idx="88">
                  <c:v>92.3</c:v>
                </c:pt>
                <c:pt idx="89">
                  <c:v>76.5</c:v>
                </c:pt>
                <c:pt idx="90">
                  <c:v>126.7</c:v>
                </c:pt>
                <c:pt idx="91">
                  <c:v>126.7</c:v>
                </c:pt>
                <c:pt idx="92">
                  <c:v>126.7</c:v>
                </c:pt>
                <c:pt idx="93">
                  <c:v>126.7</c:v>
                </c:pt>
                <c:pt idx="94">
                  <c:v>60.8</c:v>
                </c:pt>
                <c:pt idx="96">
                  <c:v>103.8</c:v>
                </c:pt>
                <c:pt idx="97">
                  <c:v>62.2</c:v>
                </c:pt>
                <c:pt idx="98">
                  <c:v>62.2</c:v>
                </c:pt>
                <c:pt idx="99">
                  <c:v>91.8</c:v>
                </c:pt>
                <c:pt idx="100">
                  <c:v>91.8</c:v>
                </c:pt>
                <c:pt idx="101">
                  <c:v>67.400000000000006</c:v>
                </c:pt>
                <c:pt idx="102">
                  <c:v>67.400000000000006</c:v>
                </c:pt>
                <c:pt idx="103">
                  <c:v>68.2</c:v>
                </c:pt>
                <c:pt idx="104">
                  <c:v>96.1</c:v>
                </c:pt>
                <c:pt idx="105">
                  <c:v>94.1</c:v>
                </c:pt>
                <c:pt idx="106">
                  <c:v>162</c:v>
                </c:pt>
                <c:pt idx="107">
                  <c:v>79.400000000000006</c:v>
                </c:pt>
                <c:pt idx="108">
                  <c:v>67.2</c:v>
                </c:pt>
                <c:pt idx="109">
                  <c:v>75</c:v>
                </c:pt>
                <c:pt idx="110">
                  <c:v>44.6</c:v>
                </c:pt>
                <c:pt idx="111">
                  <c:v>61.8</c:v>
                </c:pt>
                <c:pt idx="113">
                  <c:v>112.6</c:v>
                </c:pt>
                <c:pt idx="114">
                  <c:v>101.2</c:v>
                </c:pt>
                <c:pt idx="115">
                  <c:v>101.2</c:v>
                </c:pt>
                <c:pt idx="116">
                  <c:v>30.2</c:v>
                </c:pt>
                <c:pt idx="117">
                  <c:v>466.5</c:v>
                </c:pt>
                <c:pt idx="118">
                  <c:v>102.7</c:v>
                </c:pt>
                <c:pt idx="119">
                  <c:v>103.5</c:v>
                </c:pt>
                <c:pt idx="120">
                  <c:v>79.7</c:v>
                </c:pt>
                <c:pt idx="121">
                  <c:v>79.7</c:v>
                </c:pt>
                <c:pt idx="122">
                  <c:v>147</c:v>
                </c:pt>
                <c:pt idx="125">
                  <c:v>84.9</c:v>
                </c:pt>
                <c:pt idx="126">
                  <c:v>78.2</c:v>
                </c:pt>
                <c:pt idx="127">
                  <c:v>84.9</c:v>
                </c:pt>
                <c:pt idx="128">
                  <c:v>109.7</c:v>
                </c:pt>
                <c:pt idx="129">
                  <c:v>67.400000000000006</c:v>
                </c:pt>
                <c:pt idx="130">
                  <c:v>70.900000000000006</c:v>
                </c:pt>
                <c:pt idx="131">
                  <c:v>124.2</c:v>
                </c:pt>
                <c:pt idx="132">
                  <c:v>124</c:v>
                </c:pt>
                <c:pt idx="133">
                  <c:v>126.2</c:v>
                </c:pt>
                <c:pt idx="134">
                  <c:v>126.2</c:v>
                </c:pt>
                <c:pt idx="135">
                  <c:v>126.2</c:v>
                </c:pt>
                <c:pt idx="136">
                  <c:v>126.2</c:v>
                </c:pt>
                <c:pt idx="137">
                  <c:v>126.2</c:v>
                </c:pt>
                <c:pt idx="138">
                  <c:v>33.800000000000004</c:v>
                </c:pt>
                <c:pt idx="139">
                  <c:v>127.3</c:v>
                </c:pt>
                <c:pt idx="140">
                  <c:v>126.8</c:v>
                </c:pt>
                <c:pt idx="141">
                  <c:v>128.30000000000001</c:v>
                </c:pt>
                <c:pt idx="142">
                  <c:v>33.200000000000003</c:v>
                </c:pt>
                <c:pt idx="143">
                  <c:v>88.9</c:v>
                </c:pt>
                <c:pt idx="144">
                  <c:v>33.200000000000003</c:v>
                </c:pt>
                <c:pt idx="145">
                  <c:v>64.900000000000006</c:v>
                </c:pt>
                <c:pt idx="146">
                  <c:v>88.9</c:v>
                </c:pt>
                <c:pt idx="147">
                  <c:v>129.69999999999999</c:v>
                </c:pt>
                <c:pt idx="148">
                  <c:v>60.5</c:v>
                </c:pt>
                <c:pt idx="149">
                  <c:v>126.9</c:v>
                </c:pt>
                <c:pt idx="150">
                  <c:v>125.5</c:v>
                </c:pt>
                <c:pt idx="151">
                  <c:v>126.9</c:v>
                </c:pt>
                <c:pt idx="152">
                  <c:v>125.5</c:v>
                </c:pt>
                <c:pt idx="153">
                  <c:v>126.9</c:v>
                </c:pt>
                <c:pt idx="154">
                  <c:v>125.5</c:v>
                </c:pt>
                <c:pt idx="155">
                  <c:v>126.9</c:v>
                </c:pt>
                <c:pt idx="156">
                  <c:v>125.5</c:v>
                </c:pt>
                <c:pt idx="157">
                  <c:v>126.9</c:v>
                </c:pt>
                <c:pt idx="158">
                  <c:v>125.5</c:v>
                </c:pt>
                <c:pt idx="159">
                  <c:v>77</c:v>
                </c:pt>
                <c:pt idx="160">
                  <c:v>76.900000000000006</c:v>
                </c:pt>
                <c:pt idx="162">
                  <c:v>397.5</c:v>
                </c:pt>
                <c:pt idx="163">
                  <c:v>125.3</c:v>
                </c:pt>
                <c:pt idx="164">
                  <c:v>113.6</c:v>
                </c:pt>
                <c:pt idx="165">
                  <c:v>125.4</c:v>
                </c:pt>
                <c:pt idx="166">
                  <c:v>59.7</c:v>
                </c:pt>
                <c:pt idx="167">
                  <c:v>95.7</c:v>
                </c:pt>
                <c:pt idx="168">
                  <c:v>97.1</c:v>
                </c:pt>
                <c:pt idx="169">
                  <c:v>95.7</c:v>
                </c:pt>
                <c:pt idx="170">
                  <c:v>464.7</c:v>
                </c:pt>
                <c:pt idx="171">
                  <c:v>807.6</c:v>
                </c:pt>
                <c:pt idx="172">
                  <c:v>359.4</c:v>
                </c:pt>
                <c:pt idx="173">
                  <c:v>806.8</c:v>
                </c:pt>
                <c:pt idx="174">
                  <c:v>76.900000000000006</c:v>
                </c:pt>
                <c:pt idx="176">
                  <c:v>361.1</c:v>
                </c:pt>
                <c:pt idx="177">
                  <c:v>56.7</c:v>
                </c:pt>
                <c:pt idx="180">
                  <c:v>71.900000000000006</c:v>
                </c:pt>
                <c:pt idx="181">
                  <c:v>91.7</c:v>
                </c:pt>
                <c:pt idx="182">
                  <c:v>127.7</c:v>
                </c:pt>
                <c:pt idx="183">
                  <c:v>78.8</c:v>
                </c:pt>
                <c:pt idx="184">
                  <c:v>78.8</c:v>
                </c:pt>
                <c:pt idx="185">
                  <c:v>51.4</c:v>
                </c:pt>
                <c:pt idx="188">
                  <c:v>125.4</c:v>
                </c:pt>
                <c:pt idx="190">
                  <c:v>100.9</c:v>
                </c:pt>
                <c:pt idx="191">
                  <c:v>100.9</c:v>
                </c:pt>
                <c:pt idx="192">
                  <c:v>97.7</c:v>
                </c:pt>
                <c:pt idx="193">
                  <c:v>97.7</c:v>
                </c:pt>
                <c:pt idx="194">
                  <c:v>50.2</c:v>
                </c:pt>
                <c:pt idx="195">
                  <c:v>126.2</c:v>
                </c:pt>
                <c:pt idx="196">
                  <c:v>93.6</c:v>
                </c:pt>
                <c:pt idx="197">
                  <c:v>125.1</c:v>
                </c:pt>
                <c:pt idx="198">
                  <c:v>125.8</c:v>
                </c:pt>
                <c:pt idx="199">
                  <c:v>67.099999999999994</c:v>
                </c:pt>
                <c:pt idx="200">
                  <c:v>68.900000000000006</c:v>
                </c:pt>
                <c:pt idx="201">
                  <c:v>77.400000000000006</c:v>
                </c:pt>
                <c:pt idx="202">
                  <c:v>44</c:v>
                </c:pt>
                <c:pt idx="203">
                  <c:v>44</c:v>
                </c:pt>
                <c:pt idx="205">
                  <c:v>71.7</c:v>
                </c:pt>
                <c:pt idx="206">
                  <c:v>103.5</c:v>
                </c:pt>
                <c:pt idx="207">
                  <c:v>127.5</c:v>
                </c:pt>
                <c:pt idx="208">
                  <c:v>123.6</c:v>
                </c:pt>
                <c:pt idx="209">
                  <c:v>70.2</c:v>
                </c:pt>
                <c:pt idx="210">
                  <c:v>70.2</c:v>
                </c:pt>
                <c:pt idx="211">
                  <c:v>88.5</c:v>
                </c:pt>
                <c:pt idx="212">
                  <c:v>126.3</c:v>
                </c:pt>
                <c:pt idx="213">
                  <c:v>70.099999999999994</c:v>
                </c:pt>
                <c:pt idx="214">
                  <c:v>92.8</c:v>
                </c:pt>
                <c:pt idx="215">
                  <c:v>70</c:v>
                </c:pt>
                <c:pt idx="216">
                  <c:v>70</c:v>
                </c:pt>
                <c:pt idx="217">
                  <c:v>67.8</c:v>
                </c:pt>
                <c:pt idx="218">
                  <c:v>104.9</c:v>
                </c:pt>
                <c:pt idx="219">
                  <c:v>104.9</c:v>
                </c:pt>
                <c:pt idx="220">
                  <c:v>225.2</c:v>
                </c:pt>
                <c:pt idx="221">
                  <c:v>50.7</c:v>
                </c:pt>
                <c:pt idx="222">
                  <c:v>74</c:v>
                </c:pt>
                <c:pt idx="223">
                  <c:v>66</c:v>
                </c:pt>
                <c:pt idx="224">
                  <c:v>69.099999999999994</c:v>
                </c:pt>
                <c:pt idx="225">
                  <c:v>48.9</c:v>
                </c:pt>
                <c:pt idx="226">
                  <c:v>50</c:v>
                </c:pt>
                <c:pt idx="227">
                  <c:v>88</c:v>
                </c:pt>
                <c:pt idx="228">
                  <c:v>126.2</c:v>
                </c:pt>
                <c:pt idx="229">
                  <c:v>123.8</c:v>
                </c:pt>
                <c:pt idx="230">
                  <c:v>125.2</c:v>
                </c:pt>
                <c:pt idx="231">
                  <c:v>125.1</c:v>
                </c:pt>
                <c:pt idx="232">
                  <c:v>126.2</c:v>
                </c:pt>
                <c:pt idx="233">
                  <c:v>126.7</c:v>
                </c:pt>
                <c:pt idx="234">
                  <c:v>125.6</c:v>
                </c:pt>
                <c:pt idx="235">
                  <c:v>125.5</c:v>
                </c:pt>
                <c:pt idx="236">
                  <c:v>125.3</c:v>
                </c:pt>
                <c:pt idx="237">
                  <c:v>124.6</c:v>
                </c:pt>
                <c:pt idx="238">
                  <c:v>123.2</c:v>
                </c:pt>
                <c:pt idx="239">
                  <c:v>127.3</c:v>
                </c:pt>
                <c:pt idx="240">
                  <c:v>125.2</c:v>
                </c:pt>
                <c:pt idx="241">
                  <c:v>60.6</c:v>
                </c:pt>
                <c:pt idx="242">
                  <c:v>74</c:v>
                </c:pt>
                <c:pt idx="243">
                  <c:v>65.8</c:v>
                </c:pt>
                <c:pt idx="244">
                  <c:v>63.7</c:v>
                </c:pt>
                <c:pt idx="245">
                  <c:v>105.7</c:v>
                </c:pt>
                <c:pt idx="246">
                  <c:v>86.2</c:v>
                </c:pt>
                <c:pt idx="247">
                  <c:v>94.1</c:v>
                </c:pt>
                <c:pt idx="248">
                  <c:v>106.2</c:v>
                </c:pt>
                <c:pt idx="249">
                  <c:v>68.5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34208"/>
        <c:axId val="32736384"/>
      </c:scatterChart>
      <c:valAx>
        <c:axId val="32734208"/>
        <c:scaling>
          <c:orientation val="minMax"/>
          <c:max val="500"/>
          <c:min val="-700"/>
        </c:scaling>
        <c:delete val="1"/>
        <c:axPos val="b"/>
        <c:numFmt formatCode="General" sourceLinked="1"/>
        <c:majorTickMark val="out"/>
        <c:minorTickMark val="none"/>
        <c:tickLblPos val="none"/>
        <c:crossAx val="32736384"/>
        <c:crosses val="autoZero"/>
        <c:crossBetween val="midCat"/>
        <c:dispUnits>
          <c:builtInUnit val="thousands"/>
        </c:dispUnits>
      </c:valAx>
      <c:valAx>
        <c:axId val="3273638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400" b="0" i="0" baseline="0"/>
                  <a:t>Phase Center location above ARP, meters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32734208"/>
        <c:crosses val="autoZero"/>
        <c:crossBetween val="midCat"/>
        <c:dispUnits>
          <c:builtInUnit val="thousands"/>
        </c:dispUnits>
      </c:valAx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L2</a:t>
            </a:r>
            <a:r>
              <a:rPr lang="en-US" baseline="0"/>
              <a:t> Phase Center Variation</a:t>
            </a:r>
            <a:br>
              <a:rPr lang="en-US" baseline="0"/>
            </a:br>
            <a:r>
              <a:rPr lang="en-US" baseline="0"/>
              <a:t>
as satellite passes overhead</a:t>
            </a:r>
            <a:endParaRPr lang="en-US"/>
          </a:p>
        </c:rich>
      </c:tx>
      <c:layout/>
      <c:overlay val="1"/>
      <c:spPr>
        <a:solidFill>
          <a:sysClr val="window" lastClr="FFFFFF">
            <a:alpha val="50000"/>
          </a:sysClr>
        </a:solidFill>
      </c:spPr>
    </c:title>
    <c:autoTitleDeleted val="0"/>
    <c:plotArea>
      <c:layout/>
      <c:lineChart>
        <c:grouping val="standard"/>
        <c:varyColors val="0"/>
        <c:ser>
          <c:idx val="2"/>
          <c:order val="0"/>
          <c:tx>
            <c:strRef>
              <c:f>ant_info.003!$B$2</c:f>
              <c:strCache>
                <c:ptCount val="1"/>
                <c:pt idx="0">
                  <c:v>AOAD/M_B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ant_info.003!$BD$2:$CN$2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"/>
          <c:order val="1"/>
          <c:tx>
            <c:strRef>
              <c:f>ant_info.003!$B$3</c:f>
              <c:strCache>
                <c:ptCount val="1"/>
                <c:pt idx="0">
                  <c:v>AOAD/M_R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ant_info.003!$BD$3:$CN$3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"/>
          <c:order val="2"/>
          <c:tx>
            <c:strRef>
              <c:f>ant_info.003!$B$4</c:f>
              <c:strCache>
                <c:ptCount val="1"/>
                <c:pt idx="0">
                  <c:v>AOAD/M_T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ant_info.003!$BD$4:$CN$4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"/>
          <c:order val="3"/>
          <c:tx>
            <c:strRef>
              <c:f>ant_info.003!$B$5</c:f>
              <c:strCache>
                <c:ptCount val="1"/>
                <c:pt idx="0">
                  <c:v>AOAD/M_TA_NGS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ant_info.003!$BD$5:$CN$5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"/>
          <c:order val="4"/>
          <c:tx>
            <c:strRef>
              <c:f>ant_info.003!$B$6</c:f>
              <c:strCache>
                <c:ptCount val="1"/>
                <c:pt idx="0">
                  <c:v>ASH700228C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ant_info.003!$BD$6:$CN$6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</c:v>
                </c:pt>
                <c:pt idx="3">
                  <c:v>-2.9</c:v>
                </c:pt>
                <c:pt idx="4">
                  <c:v>-3.2</c:v>
                </c:pt>
                <c:pt idx="5">
                  <c:v>-3.1</c:v>
                </c:pt>
                <c:pt idx="6">
                  <c:v>-2.6</c:v>
                </c:pt>
                <c:pt idx="7">
                  <c:v>-2.1</c:v>
                </c:pt>
                <c:pt idx="8">
                  <c:v>-1.6</c:v>
                </c:pt>
                <c:pt idx="9">
                  <c:v>-1.2</c:v>
                </c:pt>
                <c:pt idx="10">
                  <c:v>-1</c:v>
                </c:pt>
                <c:pt idx="11">
                  <c:v>-0.9</c:v>
                </c:pt>
                <c:pt idx="12">
                  <c:v>-1</c:v>
                </c:pt>
                <c:pt idx="13">
                  <c:v>-1.2</c:v>
                </c:pt>
                <c:pt idx="14">
                  <c:v>-1.5</c:v>
                </c:pt>
                <c:pt idx="15">
                  <c:v>-1.6</c:v>
                </c:pt>
                <c:pt idx="16">
                  <c:v>-1.6</c:v>
                </c:pt>
                <c:pt idx="17">
                  <c:v>-1.1000000000000001</c:v>
                </c:pt>
                <c:pt idx="18">
                  <c:v>0</c:v>
                </c:pt>
                <c:pt idx="19">
                  <c:v>-1.1000000000000001</c:v>
                </c:pt>
                <c:pt idx="20">
                  <c:v>-1.6</c:v>
                </c:pt>
                <c:pt idx="21">
                  <c:v>-1.6</c:v>
                </c:pt>
                <c:pt idx="22">
                  <c:v>-1.5</c:v>
                </c:pt>
                <c:pt idx="23">
                  <c:v>-1.2</c:v>
                </c:pt>
                <c:pt idx="24">
                  <c:v>-1</c:v>
                </c:pt>
                <c:pt idx="25">
                  <c:v>-0.9</c:v>
                </c:pt>
                <c:pt idx="26">
                  <c:v>-1</c:v>
                </c:pt>
                <c:pt idx="27">
                  <c:v>-1.2</c:v>
                </c:pt>
                <c:pt idx="28">
                  <c:v>-1.6</c:v>
                </c:pt>
                <c:pt idx="29">
                  <c:v>-2.1</c:v>
                </c:pt>
                <c:pt idx="30">
                  <c:v>-2.6</c:v>
                </c:pt>
                <c:pt idx="31">
                  <c:v>-3.1</c:v>
                </c:pt>
                <c:pt idx="32">
                  <c:v>-3.2</c:v>
                </c:pt>
                <c:pt idx="33">
                  <c:v>-2.9</c:v>
                </c:pt>
                <c:pt idx="34">
                  <c:v>-2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"/>
          <c:order val="5"/>
          <c:tx>
            <c:strRef>
              <c:f>ant_info.003!$B$7</c:f>
              <c:strCache>
                <c:ptCount val="1"/>
                <c:pt idx="0">
                  <c:v>ASH700228D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ant_info.003!$BD$7:$CN$7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-1.4</c:v>
                </c:pt>
                <c:pt idx="3">
                  <c:v>-1.9000000000000001</c:v>
                </c:pt>
                <c:pt idx="4">
                  <c:v>-2.1</c:v>
                </c:pt>
                <c:pt idx="5">
                  <c:v>-2</c:v>
                </c:pt>
                <c:pt idx="6">
                  <c:v>-1.7</c:v>
                </c:pt>
                <c:pt idx="7">
                  <c:v>-1.4</c:v>
                </c:pt>
                <c:pt idx="8">
                  <c:v>-1.2</c:v>
                </c:pt>
                <c:pt idx="9">
                  <c:v>-1</c:v>
                </c:pt>
                <c:pt idx="10">
                  <c:v>-0.9</c:v>
                </c:pt>
                <c:pt idx="11">
                  <c:v>-1</c:v>
                </c:pt>
                <c:pt idx="12">
                  <c:v>-1.1000000000000001</c:v>
                </c:pt>
                <c:pt idx="13">
                  <c:v>-1.3</c:v>
                </c:pt>
                <c:pt idx="14">
                  <c:v>-1.5</c:v>
                </c:pt>
                <c:pt idx="15">
                  <c:v>-1.6</c:v>
                </c:pt>
                <c:pt idx="16">
                  <c:v>-1.5</c:v>
                </c:pt>
                <c:pt idx="17">
                  <c:v>-1</c:v>
                </c:pt>
                <c:pt idx="18">
                  <c:v>0</c:v>
                </c:pt>
                <c:pt idx="19">
                  <c:v>-1</c:v>
                </c:pt>
                <c:pt idx="20">
                  <c:v>-1.5</c:v>
                </c:pt>
                <c:pt idx="21">
                  <c:v>-1.6</c:v>
                </c:pt>
                <c:pt idx="22">
                  <c:v>-1.5</c:v>
                </c:pt>
                <c:pt idx="23">
                  <c:v>-1.3</c:v>
                </c:pt>
                <c:pt idx="24">
                  <c:v>-1.1000000000000001</c:v>
                </c:pt>
                <c:pt idx="25">
                  <c:v>-1</c:v>
                </c:pt>
                <c:pt idx="26">
                  <c:v>-0.9</c:v>
                </c:pt>
                <c:pt idx="27">
                  <c:v>-1</c:v>
                </c:pt>
                <c:pt idx="28">
                  <c:v>-1.2</c:v>
                </c:pt>
                <c:pt idx="29">
                  <c:v>-1.4</c:v>
                </c:pt>
                <c:pt idx="30">
                  <c:v>-1.7</c:v>
                </c:pt>
                <c:pt idx="31">
                  <c:v>-2</c:v>
                </c:pt>
                <c:pt idx="32">
                  <c:v>-2.1</c:v>
                </c:pt>
                <c:pt idx="33">
                  <c:v>-1.9000000000000001</c:v>
                </c:pt>
                <c:pt idx="34">
                  <c:v>-1.4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"/>
          <c:order val="6"/>
          <c:tx>
            <c:strRef>
              <c:f>ant_info.003!$B$8</c:f>
              <c:strCache>
                <c:ptCount val="1"/>
                <c:pt idx="0">
                  <c:v>ASH700228E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ant_info.003!$BD$8:$CN$8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-1.4</c:v>
                </c:pt>
                <c:pt idx="3">
                  <c:v>-1.9000000000000001</c:v>
                </c:pt>
                <c:pt idx="4">
                  <c:v>-2.1</c:v>
                </c:pt>
                <c:pt idx="5">
                  <c:v>-2</c:v>
                </c:pt>
                <c:pt idx="6">
                  <c:v>-1.7</c:v>
                </c:pt>
                <c:pt idx="7">
                  <c:v>-1.4</c:v>
                </c:pt>
                <c:pt idx="8">
                  <c:v>-1.2</c:v>
                </c:pt>
                <c:pt idx="9">
                  <c:v>-1</c:v>
                </c:pt>
                <c:pt idx="10">
                  <c:v>-0.9</c:v>
                </c:pt>
                <c:pt idx="11">
                  <c:v>-1</c:v>
                </c:pt>
                <c:pt idx="12">
                  <c:v>-1.1000000000000001</c:v>
                </c:pt>
                <c:pt idx="13">
                  <c:v>-1.3</c:v>
                </c:pt>
                <c:pt idx="14">
                  <c:v>-1.5</c:v>
                </c:pt>
                <c:pt idx="15">
                  <c:v>-1.6</c:v>
                </c:pt>
                <c:pt idx="16">
                  <c:v>-1.5</c:v>
                </c:pt>
                <c:pt idx="17">
                  <c:v>-1</c:v>
                </c:pt>
                <c:pt idx="18">
                  <c:v>0</c:v>
                </c:pt>
                <c:pt idx="19">
                  <c:v>-1</c:v>
                </c:pt>
                <c:pt idx="20">
                  <c:v>-1.5</c:v>
                </c:pt>
                <c:pt idx="21">
                  <c:v>-1.6</c:v>
                </c:pt>
                <c:pt idx="22">
                  <c:v>-1.5</c:v>
                </c:pt>
                <c:pt idx="23">
                  <c:v>-1.3</c:v>
                </c:pt>
                <c:pt idx="24">
                  <c:v>-1.1000000000000001</c:v>
                </c:pt>
                <c:pt idx="25">
                  <c:v>-1</c:v>
                </c:pt>
                <c:pt idx="26">
                  <c:v>-0.9</c:v>
                </c:pt>
                <c:pt idx="27">
                  <c:v>-1</c:v>
                </c:pt>
                <c:pt idx="28">
                  <c:v>-1.2</c:v>
                </c:pt>
                <c:pt idx="29">
                  <c:v>-1.4</c:v>
                </c:pt>
                <c:pt idx="30">
                  <c:v>-1.7</c:v>
                </c:pt>
                <c:pt idx="31">
                  <c:v>-2</c:v>
                </c:pt>
                <c:pt idx="32">
                  <c:v>-2.1</c:v>
                </c:pt>
                <c:pt idx="33">
                  <c:v>-1.9000000000000001</c:v>
                </c:pt>
                <c:pt idx="34">
                  <c:v>-1.4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"/>
          <c:order val="7"/>
          <c:tx>
            <c:strRef>
              <c:f>ant_info.003!$B$9</c:f>
              <c:strCache>
                <c:ptCount val="1"/>
                <c:pt idx="0">
                  <c:v>ASH700700.A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ant_info.003!$BD$9:$CN$9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-3.7</c:v>
                </c:pt>
                <c:pt idx="3">
                  <c:v>-2.1</c:v>
                </c:pt>
                <c:pt idx="4">
                  <c:v>-0.60000000000000064</c:v>
                </c:pt>
                <c:pt idx="5">
                  <c:v>0.70000000000000062</c:v>
                </c:pt>
                <c:pt idx="6">
                  <c:v>1.7</c:v>
                </c:pt>
                <c:pt idx="7">
                  <c:v>2.4</c:v>
                </c:pt>
                <c:pt idx="8">
                  <c:v>2.8</c:v>
                </c:pt>
                <c:pt idx="9">
                  <c:v>3</c:v>
                </c:pt>
                <c:pt idx="10">
                  <c:v>2.8</c:v>
                </c:pt>
                <c:pt idx="11">
                  <c:v>2.5</c:v>
                </c:pt>
                <c:pt idx="12">
                  <c:v>1.9000000000000001</c:v>
                </c:pt>
                <c:pt idx="13">
                  <c:v>1.2</c:v>
                </c:pt>
                <c:pt idx="14">
                  <c:v>0.60000000000000064</c:v>
                </c:pt>
                <c:pt idx="15">
                  <c:v>0</c:v>
                </c:pt>
                <c:pt idx="16">
                  <c:v>-0.4</c:v>
                </c:pt>
                <c:pt idx="17">
                  <c:v>-0.5</c:v>
                </c:pt>
                <c:pt idx="18">
                  <c:v>0</c:v>
                </c:pt>
                <c:pt idx="19">
                  <c:v>-0.5</c:v>
                </c:pt>
                <c:pt idx="20">
                  <c:v>-0.4</c:v>
                </c:pt>
                <c:pt idx="21">
                  <c:v>0</c:v>
                </c:pt>
                <c:pt idx="22">
                  <c:v>0.60000000000000064</c:v>
                </c:pt>
                <c:pt idx="23">
                  <c:v>1.2</c:v>
                </c:pt>
                <c:pt idx="24">
                  <c:v>1.9000000000000001</c:v>
                </c:pt>
                <c:pt idx="25">
                  <c:v>2.5</c:v>
                </c:pt>
                <c:pt idx="26">
                  <c:v>2.8</c:v>
                </c:pt>
                <c:pt idx="27">
                  <c:v>3</c:v>
                </c:pt>
                <c:pt idx="28">
                  <c:v>2.8</c:v>
                </c:pt>
                <c:pt idx="29">
                  <c:v>2.4</c:v>
                </c:pt>
                <c:pt idx="30">
                  <c:v>1.7</c:v>
                </c:pt>
                <c:pt idx="31">
                  <c:v>0.70000000000000062</c:v>
                </c:pt>
                <c:pt idx="32">
                  <c:v>-0.60000000000000064</c:v>
                </c:pt>
                <c:pt idx="33">
                  <c:v>-2.1</c:v>
                </c:pt>
                <c:pt idx="34">
                  <c:v>-3.7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"/>
          <c:order val="8"/>
          <c:tx>
            <c:strRef>
              <c:f>ant_info.003!$B$10</c:f>
              <c:strCache>
                <c:ptCount val="1"/>
                <c:pt idx="0">
                  <c:v>ASH700700.B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ant_info.003!$BD$10:$CN$10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-4.5</c:v>
                </c:pt>
                <c:pt idx="3">
                  <c:v>-2.7</c:v>
                </c:pt>
                <c:pt idx="4">
                  <c:v>-1.1000000000000001</c:v>
                </c:pt>
                <c:pt idx="5">
                  <c:v>0.2</c:v>
                </c:pt>
                <c:pt idx="6">
                  <c:v>1.2</c:v>
                </c:pt>
                <c:pt idx="7">
                  <c:v>1.9000000000000001</c:v>
                </c:pt>
                <c:pt idx="8">
                  <c:v>2.2999999999999998</c:v>
                </c:pt>
                <c:pt idx="9">
                  <c:v>2.5</c:v>
                </c:pt>
                <c:pt idx="10">
                  <c:v>2.4</c:v>
                </c:pt>
                <c:pt idx="11">
                  <c:v>2</c:v>
                </c:pt>
                <c:pt idx="12">
                  <c:v>1.6</c:v>
                </c:pt>
                <c:pt idx="13">
                  <c:v>1</c:v>
                </c:pt>
                <c:pt idx="14">
                  <c:v>0.4</c:v>
                </c:pt>
                <c:pt idx="15">
                  <c:v>-0.2</c:v>
                </c:pt>
                <c:pt idx="16">
                  <c:v>-0.5</c:v>
                </c:pt>
                <c:pt idx="17">
                  <c:v>-0.5</c:v>
                </c:pt>
                <c:pt idx="18">
                  <c:v>0</c:v>
                </c:pt>
                <c:pt idx="19">
                  <c:v>-0.5</c:v>
                </c:pt>
                <c:pt idx="20">
                  <c:v>-0.5</c:v>
                </c:pt>
                <c:pt idx="21">
                  <c:v>-0.2</c:v>
                </c:pt>
                <c:pt idx="22">
                  <c:v>0.4</c:v>
                </c:pt>
                <c:pt idx="23">
                  <c:v>1</c:v>
                </c:pt>
                <c:pt idx="24">
                  <c:v>1.6</c:v>
                </c:pt>
                <c:pt idx="25">
                  <c:v>2</c:v>
                </c:pt>
                <c:pt idx="26">
                  <c:v>2.4</c:v>
                </c:pt>
                <c:pt idx="27">
                  <c:v>2.5</c:v>
                </c:pt>
                <c:pt idx="28">
                  <c:v>2.2999999999999998</c:v>
                </c:pt>
                <c:pt idx="29">
                  <c:v>1.9000000000000001</c:v>
                </c:pt>
                <c:pt idx="30">
                  <c:v>1.2</c:v>
                </c:pt>
                <c:pt idx="31">
                  <c:v>0.2</c:v>
                </c:pt>
                <c:pt idx="32">
                  <c:v>-1.1000000000000001</c:v>
                </c:pt>
                <c:pt idx="33">
                  <c:v>-2.7</c:v>
                </c:pt>
                <c:pt idx="34">
                  <c:v>-4.5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"/>
          <c:order val="9"/>
          <c:tx>
            <c:strRef>
              <c:f>ant_info.003!$B$11</c:f>
              <c:strCache>
                <c:ptCount val="1"/>
                <c:pt idx="0">
                  <c:v>ASH700718A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ant_info.003!$BD$11:$CN$11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-2.5</c:v>
                </c:pt>
                <c:pt idx="4">
                  <c:v>-4.0999999999999996</c:v>
                </c:pt>
                <c:pt idx="5">
                  <c:v>-5.3</c:v>
                </c:pt>
                <c:pt idx="6">
                  <c:v>-6</c:v>
                </c:pt>
                <c:pt idx="7">
                  <c:v>-6.4</c:v>
                </c:pt>
                <c:pt idx="8">
                  <c:v>-6.6</c:v>
                </c:pt>
                <c:pt idx="9">
                  <c:v>-6.8</c:v>
                </c:pt>
                <c:pt idx="10">
                  <c:v>-6.8</c:v>
                </c:pt>
                <c:pt idx="11">
                  <c:v>-6.7</c:v>
                </c:pt>
                <c:pt idx="12">
                  <c:v>-6.6</c:v>
                </c:pt>
                <c:pt idx="13">
                  <c:v>-6.4</c:v>
                </c:pt>
                <c:pt idx="14">
                  <c:v>-5.9</c:v>
                </c:pt>
                <c:pt idx="15">
                  <c:v>-5.2</c:v>
                </c:pt>
                <c:pt idx="16">
                  <c:v>-4.0999999999999996</c:v>
                </c:pt>
                <c:pt idx="17">
                  <c:v>-2.4</c:v>
                </c:pt>
                <c:pt idx="18">
                  <c:v>0</c:v>
                </c:pt>
                <c:pt idx="19">
                  <c:v>-2.4</c:v>
                </c:pt>
                <c:pt idx="20">
                  <c:v>-4.0999999999999996</c:v>
                </c:pt>
                <c:pt idx="21">
                  <c:v>-5.2</c:v>
                </c:pt>
                <c:pt idx="22">
                  <c:v>-5.9</c:v>
                </c:pt>
                <c:pt idx="23">
                  <c:v>-6.4</c:v>
                </c:pt>
                <c:pt idx="24">
                  <c:v>-6.6</c:v>
                </c:pt>
                <c:pt idx="25">
                  <c:v>-6.7</c:v>
                </c:pt>
                <c:pt idx="26">
                  <c:v>-6.8</c:v>
                </c:pt>
                <c:pt idx="27">
                  <c:v>-6.8</c:v>
                </c:pt>
                <c:pt idx="28">
                  <c:v>-6.6</c:v>
                </c:pt>
                <c:pt idx="29">
                  <c:v>-6.4</c:v>
                </c:pt>
                <c:pt idx="30">
                  <c:v>-6</c:v>
                </c:pt>
                <c:pt idx="31">
                  <c:v>-5.3</c:v>
                </c:pt>
                <c:pt idx="32">
                  <c:v>-4.0999999999999996</c:v>
                </c:pt>
                <c:pt idx="33">
                  <c:v>-2.5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"/>
          <c:order val="10"/>
          <c:tx>
            <c:strRef>
              <c:f>ant_info.003!$B$12</c:f>
              <c:strCache>
                <c:ptCount val="1"/>
                <c:pt idx="0">
                  <c:v>ASH700718B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ant_info.003!$BD$12:$CN$12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-2.5</c:v>
                </c:pt>
                <c:pt idx="4">
                  <c:v>-4.0999999999999996</c:v>
                </c:pt>
                <c:pt idx="5">
                  <c:v>-5.3</c:v>
                </c:pt>
                <c:pt idx="6">
                  <c:v>-6</c:v>
                </c:pt>
                <c:pt idx="7">
                  <c:v>-6.4</c:v>
                </c:pt>
                <c:pt idx="8">
                  <c:v>-6.6</c:v>
                </c:pt>
                <c:pt idx="9">
                  <c:v>-6.8</c:v>
                </c:pt>
                <c:pt idx="10">
                  <c:v>-6.8</c:v>
                </c:pt>
                <c:pt idx="11">
                  <c:v>-6.7</c:v>
                </c:pt>
                <c:pt idx="12">
                  <c:v>-6.6</c:v>
                </c:pt>
                <c:pt idx="13">
                  <c:v>-6.4</c:v>
                </c:pt>
                <c:pt idx="14">
                  <c:v>-5.9</c:v>
                </c:pt>
                <c:pt idx="15">
                  <c:v>-5.2</c:v>
                </c:pt>
                <c:pt idx="16">
                  <c:v>-4.0999999999999996</c:v>
                </c:pt>
                <c:pt idx="17">
                  <c:v>-2.4</c:v>
                </c:pt>
                <c:pt idx="18">
                  <c:v>0</c:v>
                </c:pt>
                <c:pt idx="19">
                  <c:v>-2.4</c:v>
                </c:pt>
                <c:pt idx="20">
                  <c:v>-4.0999999999999996</c:v>
                </c:pt>
                <c:pt idx="21">
                  <c:v>-5.2</c:v>
                </c:pt>
                <c:pt idx="22">
                  <c:v>-5.9</c:v>
                </c:pt>
                <c:pt idx="23">
                  <c:v>-6.4</c:v>
                </c:pt>
                <c:pt idx="24">
                  <c:v>-6.6</c:v>
                </c:pt>
                <c:pt idx="25">
                  <c:v>-6.7</c:v>
                </c:pt>
                <c:pt idx="26">
                  <c:v>-6.8</c:v>
                </c:pt>
                <c:pt idx="27">
                  <c:v>-6.8</c:v>
                </c:pt>
                <c:pt idx="28">
                  <c:v>-6.6</c:v>
                </c:pt>
                <c:pt idx="29">
                  <c:v>-6.4</c:v>
                </c:pt>
                <c:pt idx="30">
                  <c:v>-6</c:v>
                </c:pt>
                <c:pt idx="31">
                  <c:v>-5.3</c:v>
                </c:pt>
                <c:pt idx="32">
                  <c:v>-4.0999999999999996</c:v>
                </c:pt>
                <c:pt idx="33">
                  <c:v>-2.5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"/>
          <c:order val="11"/>
          <c:tx>
            <c:strRef>
              <c:f>ant_info.003!$B$13</c:f>
              <c:strCache>
                <c:ptCount val="1"/>
                <c:pt idx="0">
                  <c:v>ASH700829.2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ant_info.003!$BD$13:$CN$13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-1.7</c:v>
                </c:pt>
                <c:pt idx="4">
                  <c:v>-3.7</c:v>
                </c:pt>
                <c:pt idx="5">
                  <c:v>-5</c:v>
                </c:pt>
                <c:pt idx="6">
                  <c:v>-5.8</c:v>
                </c:pt>
                <c:pt idx="7">
                  <c:v>-6.3</c:v>
                </c:pt>
                <c:pt idx="8">
                  <c:v>-6.6</c:v>
                </c:pt>
                <c:pt idx="9">
                  <c:v>-6.7</c:v>
                </c:pt>
                <c:pt idx="10">
                  <c:v>-6.7</c:v>
                </c:pt>
                <c:pt idx="11">
                  <c:v>-6.6</c:v>
                </c:pt>
                <c:pt idx="12">
                  <c:v>-6.5</c:v>
                </c:pt>
                <c:pt idx="13">
                  <c:v>-6.2</c:v>
                </c:pt>
                <c:pt idx="14">
                  <c:v>-5.7</c:v>
                </c:pt>
                <c:pt idx="15">
                  <c:v>-5</c:v>
                </c:pt>
                <c:pt idx="16">
                  <c:v>-3.9</c:v>
                </c:pt>
                <c:pt idx="17">
                  <c:v>-2.2999999999999998</c:v>
                </c:pt>
                <c:pt idx="18">
                  <c:v>0</c:v>
                </c:pt>
                <c:pt idx="19">
                  <c:v>-2.2999999999999998</c:v>
                </c:pt>
                <c:pt idx="20">
                  <c:v>-3.9</c:v>
                </c:pt>
                <c:pt idx="21">
                  <c:v>-5</c:v>
                </c:pt>
                <c:pt idx="22">
                  <c:v>-5.7</c:v>
                </c:pt>
                <c:pt idx="23">
                  <c:v>-6.2</c:v>
                </c:pt>
                <c:pt idx="24">
                  <c:v>-6.5</c:v>
                </c:pt>
                <c:pt idx="25">
                  <c:v>-6.6</c:v>
                </c:pt>
                <c:pt idx="26">
                  <c:v>-6.7</c:v>
                </c:pt>
                <c:pt idx="27">
                  <c:v>-6.7</c:v>
                </c:pt>
                <c:pt idx="28">
                  <c:v>-6.6</c:v>
                </c:pt>
                <c:pt idx="29">
                  <c:v>-6.3</c:v>
                </c:pt>
                <c:pt idx="30">
                  <c:v>-5.8</c:v>
                </c:pt>
                <c:pt idx="31">
                  <c:v>-5</c:v>
                </c:pt>
                <c:pt idx="32">
                  <c:v>-3.7</c:v>
                </c:pt>
                <c:pt idx="33">
                  <c:v>-1.7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"/>
          <c:order val="12"/>
          <c:tx>
            <c:strRef>
              <c:f>ant_info.003!$B$14</c:f>
              <c:strCache>
                <c:ptCount val="1"/>
                <c:pt idx="0">
                  <c:v>ASH700829.3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ant_info.003!$BD$14:$CN$14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-1.7</c:v>
                </c:pt>
                <c:pt idx="4">
                  <c:v>-3.7</c:v>
                </c:pt>
                <c:pt idx="5">
                  <c:v>-5</c:v>
                </c:pt>
                <c:pt idx="6">
                  <c:v>-5.8</c:v>
                </c:pt>
                <c:pt idx="7">
                  <c:v>-6.3</c:v>
                </c:pt>
                <c:pt idx="8">
                  <c:v>-6.6</c:v>
                </c:pt>
                <c:pt idx="9">
                  <c:v>-6.7</c:v>
                </c:pt>
                <c:pt idx="10">
                  <c:v>-6.7</c:v>
                </c:pt>
                <c:pt idx="11">
                  <c:v>-6.6</c:v>
                </c:pt>
                <c:pt idx="12">
                  <c:v>-6.5</c:v>
                </c:pt>
                <c:pt idx="13">
                  <c:v>-6.2</c:v>
                </c:pt>
                <c:pt idx="14">
                  <c:v>-5.7</c:v>
                </c:pt>
                <c:pt idx="15">
                  <c:v>-5</c:v>
                </c:pt>
                <c:pt idx="16">
                  <c:v>-3.9</c:v>
                </c:pt>
                <c:pt idx="17">
                  <c:v>-2.2999999999999998</c:v>
                </c:pt>
                <c:pt idx="18">
                  <c:v>0</c:v>
                </c:pt>
                <c:pt idx="19">
                  <c:v>-2.2999999999999998</c:v>
                </c:pt>
                <c:pt idx="20">
                  <c:v>-3.9</c:v>
                </c:pt>
                <c:pt idx="21">
                  <c:v>-5</c:v>
                </c:pt>
                <c:pt idx="22">
                  <c:v>-5.7</c:v>
                </c:pt>
                <c:pt idx="23">
                  <c:v>-6.2</c:v>
                </c:pt>
                <c:pt idx="24">
                  <c:v>-6.5</c:v>
                </c:pt>
                <c:pt idx="25">
                  <c:v>-6.6</c:v>
                </c:pt>
                <c:pt idx="26">
                  <c:v>-6.7</c:v>
                </c:pt>
                <c:pt idx="27">
                  <c:v>-6.7</c:v>
                </c:pt>
                <c:pt idx="28">
                  <c:v>-6.6</c:v>
                </c:pt>
                <c:pt idx="29">
                  <c:v>-6.3</c:v>
                </c:pt>
                <c:pt idx="30">
                  <c:v>-5.8</c:v>
                </c:pt>
                <c:pt idx="31">
                  <c:v>-5</c:v>
                </c:pt>
                <c:pt idx="32">
                  <c:v>-3.7</c:v>
                </c:pt>
                <c:pt idx="33">
                  <c:v>-1.7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"/>
          <c:order val="13"/>
          <c:tx>
            <c:strRef>
              <c:f>ant_info.003!$B$15</c:f>
              <c:strCache>
                <c:ptCount val="1"/>
                <c:pt idx="0">
                  <c:v>ASH700829.A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ant_info.003!$BD$15:$CN$15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-1.7</c:v>
                </c:pt>
                <c:pt idx="4">
                  <c:v>-3.7</c:v>
                </c:pt>
                <c:pt idx="5">
                  <c:v>-5</c:v>
                </c:pt>
                <c:pt idx="6">
                  <c:v>-5.8</c:v>
                </c:pt>
                <c:pt idx="7">
                  <c:v>-6.3</c:v>
                </c:pt>
                <c:pt idx="8">
                  <c:v>-6.6</c:v>
                </c:pt>
                <c:pt idx="9">
                  <c:v>-6.7</c:v>
                </c:pt>
                <c:pt idx="10">
                  <c:v>-6.7</c:v>
                </c:pt>
                <c:pt idx="11">
                  <c:v>-6.6</c:v>
                </c:pt>
                <c:pt idx="12">
                  <c:v>-6.5</c:v>
                </c:pt>
                <c:pt idx="13">
                  <c:v>-6.2</c:v>
                </c:pt>
                <c:pt idx="14">
                  <c:v>-5.7</c:v>
                </c:pt>
                <c:pt idx="15">
                  <c:v>-5</c:v>
                </c:pt>
                <c:pt idx="16">
                  <c:v>-3.9</c:v>
                </c:pt>
                <c:pt idx="17">
                  <c:v>-2.2999999999999998</c:v>
                </c:pt>
                <c:pt idx="18">
                  <c:v>0</c:v>
                </c:pt>
                <c:pt idx="19">
                  <c:v>-2.2999999999999998</c:v>
                </c:pt>
                <c:pt idx="20">
                  <c:v>-3.9</c:v>
                </c:pt>
                <c:pt idx="21">
                  <c:v>-5</c:v>
                </c:pt>
                <c:pt idx="22">
                  <c:v>-5.7</c:v>
                </c:pt>
                <c:pt idx="23">
                  <c:v>-6.2</c:v>
                </c:pt>
                <c:pt idx="24">
                  <c:v>-6.5</c:v>
                </c:pt>
                <c:pt idx="25">
                  <c:v>-6.6</c:v>
                </c:pt>
                <c:pt idx="26">
                  <c:v>-6.7</c:v>
                </c:pt>
                <c:pt idx="27">
                  <c:v>-6.7</c:v>
                </c:pt>
                <c:pt idx="28">
                  <c:v>-6.6</c:v>
                </c:pt>
                <c:pt idx="29">
                  <c:v>-6.3</c:v>
                </c:pt>
                <c:pt idx="30">
                  <c:v>-5.8</c:v>
                </c:pt>
                <c:pt idx="31">
                  <c:v>-5</c:v>
                </c:pt>
                <c:pt idx="32">
                  <c:v>-3.7</c:v>
                </c:pt>
                <c:pt idx="33">
                  <c:v>-1.7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"/>
          <c:order val="14"/>
          <c:tx>
            <c:strRef>
              <c:f>ant_info.003!$B$16</c:f>
              <c:strCache>
                <c:ptCount val="1"/>
                <c:pt idx="0">
                  <c:v>ASH700829.A1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ant_info.003!$BD$16:$CN$16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-1.7</c:v>
                </c:pt>
                <c:pt idx="4">
                  <c:v>-3.7</c:v>
                </c:pt>
                <c:pt idx="5">
                  <c:v>-5</c:v>
                </c:pt>
                <c:pt idx="6">
                  <c:v>-5.8</c:v>
                </c:pt>
                <c:pt idx="7">
                  <c:v>-6.3</c:v>
                </c:pt>
                <c:pt idx="8">
                  <c:v>-6.6</c:v>
                </c:pt>
                <c:pt idx="9">
                  <c:v>-6.7</c:v>
                </c:pt>
                <c:pt idx="10">
                  <c:v>-6.7</c:v>
                </c:pt>
                <c:pt idx="11">
                  <c:v>-6.6</c:v>
                </c:pt>
                <c:pt idx="12">
                  <c:v>-6.5</c:v>
                </c:pt>
                <c:pt idx="13">
                  <c:v>-6.2</c:v>
                </c:pt>
                <c:pt idx="14">
                  <c:v>-5.7</c:v>
                </c:pt>
                <c:pt idx="15">
                  <c:v>-5</c:v>
                </c:pt>
                <c:pt idx="16">
                  <c:v>-3.9</c:v>
                </c:pt>
                <c:pt idx="17">
                  <c:v>-2.2999999999999998</c:v>
                </c:pt>
                <c:pt idx="18">
                  <c:v>0</c:v>
                </c:pt>
                <c:pt idx="19">
                  <c:v>-2.2999999999999998</c:v>
                </c:pt>
                <c:pt idx="20">
                  <c:v>-3.9</c:v>
                </c:pt>
                <c:pt idx="21">
                  <c:v>-5</c:v>
                </c:pt>
                <c:pt idx="22">
                  <c:v>-5.7</c:v>
                </c:pt>
                <c:pt idx="23">
                  <c:v>-6.2</c:v>
                </c:pt>
                <c:pt idx="24">
                  <c:v>-6.5</c:v>
                </c:pt>
                <c:pt idx="25">
                  <c:v>-6.6</c:v>
                </c:pt>
                <c:pt idx="26">
                  <c:v>-6.7</c:v>
                </c:pt>
                <c:pt idx="27">
                  <c:v>-6.7</c:v>
                </c:pt>
                <c:pt idx="28">
                  <c:v>-6.6</c:v>
                </c:pt>
                <c:pt idx="29">
                  <c:v>-6.3</c:v>
                </c:pt>
                <c:pt idx="30">
                  <c:v>-5.8</c:v>
                </c:pt>
                <c:pt idx="31">
                  <c:v>-5</c:v>
                </c:pt>
                <c:pt idx="32">
                  <c:v>-3.7</c:v>
                </c:pt>
                <c:pt idx="33">
                  <c:v>-1.7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"/>
          <c:order val="15"/>
          <c:tx>
            <c:strRef>
              <c:f>ant_info.003!$B$17</c:f>
              <c:strCache>
                <c:ptCount val="1"/>
                <c:pt idx="0">
                  <c:v>ASH700936A_M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ant_info.003!$BD$17:$CN$17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1.9000000000000001</c:v>
                </c:pt>
                <c:pt idx="3">
                  <c:v>1.1000000000000001</c:v>
                </c:pt>
                <c:pt idx="4">
                  <c:v>0.70000000000000062</c:v>
                </c:pt>
                <c:pt idx="5">
                  <c:v>0.4</c:v>
                </c:pt>
                <c:pt idx="6">
                  <c:v>0.4</c:v>
                </c:pt>
                <c:pt idx="7">
                  <c:v>0.4</c:v>
                </c:pt>
                <c:pt idx="8">
                  <c:v>0.5</c:v>
                </c:pt>
                <c:pt idx="9">
                  <c:v>0.60000000000000064</c:v>
                </c:pt>
                <c:pt idx="10">
                  <c:v>0.70000000000000062</c:v>
                </c:pt>
                <c:pt idx="11">
                  <c:v>0.8</c:v>
                </c:pt>
                <c:pt idx="12">
                  <c:v>0.8</c:v>
                </c:pt>
                <c:pt idx="13">
                  <c:v>0.70000000000000062</c:v>
                </c:pt>
                <c:pt idx="14">
                  <c:v>0.60000000000000064</c:v>
                </c:pt>
                <c:pt idx="15">
                  <c:v>0.5</c:v>
                </c:pt>
                <c:pt idx="16">
                  <c:v>0.30000000000000032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0.30000000000000032</c:v>
                </c:pt>
                <c:pt idx="21">
                  <c:v>0.5</c:v>
                </c:pt>
                <c:pt idx="22">
                  <c:v>0.60000000000000064</c:v>
                </c:pt>
                <c:pt idx="23">
                  <c:v>0.70000000000000062</c:v>
                </c:pt>
                <c:pt idx="24">
                  <c:v>0.8</c:v>
                </c:pt>
                <c:pt idx="25">
                  <c:v>0.8</c:v>
                </c:pt>
                <c:pt idx="26">
                  <c:v>0.70000000000000062</c:v>
                </c:pt>
                <c:pt idx="27">
                  <c:v>0.60000000000000064</c:v>
                </c:pt>
                <c:pt idx="28">
                  <c:v>0.5</c:v>
                </c:pt>
                <c:pt idx="29">
                  <c:v>0.4</c:v>
                </c:pt>
                <c:pt idx="30">
                  <c:v>0.4</c:v>
                </c:pt>
                <c:pt idx="31">
                  <c:v>0.4</c:v>
                </c:pt>
                <c:pt idx="32">
                  <c:v>0.70000000000000062</c:v>
                </c:pt>
                <c:pt idx="33">
                  <c:v>1.1000000000000001</c:v>
                </c:pt>
                <c:pt idx="34">
                  <c:v>1.9000000000000001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"/>
          <c:order val="16"/>
          <c:tx>
            <c:strRef>
              <c:f>ant_info.003!$B$18</c:f>
              <c:strCache>
                <c:ptCount val="1"/>
                <c:pt idx="0">
                  <c:v>ASH700936B_M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ant_info.003!$BD$18:$CN$18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1.9000000000000001</c:v>
                </c:pt>
                <c:pt idx="3">
                  <c:v>1.1000000000000001</c:v>
                </c:pt>
                <c:pt idx="4">
                  <c:v>0.70000000000000062</c:v>
                </c:pt>
                <c:pt idx="5">
                  <c:v>0.4</c:v>
                </c:pt>
                <c:pt idx="6">
                  <c:v>0.4</c:v>
                </c:pt>
                <c:pt idx="7">
                  <c:v>0.4</c:v>
                </c:pt>
                <c:pt idx="8">
                  <c:v>0.5</c:v>
                </c:pt>
                <c:pt idx="9">
                  <c:v>0.60000000000000064</c:v>
                </c:pt>
                <c:pt idx="10">
                  <c:v>0.70000000000000062</c:v>
                </c:pt>
                <c:pt idx="11">
                  <c:v>0.8</c:v>
                </c:pt>
                <c:pt idx="12">
                  <c:v>0.8</c:v>
                </c:pt>
                <c:pt idx="13">
                  <c:v>0.70000000000000062</c:v>
                </c:pt>
                <c:pt idx="14">
                  <c:v>0.60000000000000064</c:v>
                </c:pt>
                <c:pt idx="15">
                  <c:v>0.5</c:v>
                </c:pt>
                <c:pt idx="16">
                  <c:v>0.30000000000000032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0.30000000000000032</c:v>
                </c:pt>
                <c:pt idx="21">
                  <c:v>0.5</c:v>
                </c:pt>
                <c:pt idx="22">
                  <c:v>0.60000000000000064</c:v>
                </c:pt>
                <c:pt idx="23">
                  <c:v>0.70000000000000062</c:v>
                </c:pt>
                <c:pt idx="24">
                  <c:v>0.8</c:v>
                </c:pt>
                <c:pt idx="25">
                  <c:v>0.8</c:v>
                </c:pt>
                <c:pt idx="26">
                  <c:v>0.70000000000000062</c:v>
                </c:pt>
                <c:pt idx="27">
                  <c:v>0.60000000000000064</c:v>
                </c:pt>
                <c:pt idx="28">
                  <c:v>0.5</c:v>
                </c:pt>
                <c:pt idx="29">
                  <c:v>0.4</c:v>
                </c:pt>
                <c:pt idx="30">
                  <c:v>0.4</c:v>
                </c:pt>
                <c:pt idx="31">
                  <c:v>0.4</c:v>
                </c:pt>
                <c:pt idx="32">
                  <c:v>0.70000000000000062</c:v>
                </c:pt>
                <c:pt idx="33">
                  <c:v>1.1000000000000001</c:v>
                </c:pt>
                <c:pt idx="34">
                  <c:v>1.9000000000000001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"/>
          <c:order val="17"/>
          <c:tx>
            <c:strRef>
              <c:f>ant_info.003!$B$19</c:f>
              <c:strCache>
                <c:ptCount val="1"/>
                <c:pt idx="0">
                  <c:v>ASH700936C_M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ant_info.003!$BD$19:$CN$19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1.9000000000000001</c:v>
                </c:pt>
                <c:pt idx="3">
                  <c:v>1.1000000000000001</c:v>
                </c:pt>
                <c:pt idx="4">
                  <c:v>0.70000000000000062</c:v>
                </c:pt>
                <c:pt idx="5">
                  <c:v>0.4</c:v>
                </c:pt>
                <c:pt idx="6">
                  <c:v>0.4</c:v>
                </c:pt>
                <c:pt idx="7">
                  <c:v>0.4</c:v>
                </c:pt>
                <c:pt idx="8">
                  <c:v>0.5</c:v>
                </c:pt>
                <c:pt idx="9">
                  <c:v>0.60000000000000064</c:v>
                </c:pt>
                <c:pt idx="10">
                  <c:v>0.70000000000000062</c:v>
                </c:pt>
                <c:pt idx="11">
                  <c:v>0.8</c:v>
                </c:pt>
                <c:pt idx="12">
                  <c:v>0.8</c:v>
                </c:pt>
                <c:pt idx="13">
                  <c:v>0.70000000000000062</c:v>
                </c:pt>
                <c:pt idx="14">
                  <c:v>0.60000000000000064</c:v>
                </c:pt>
                <c:pt idx="15">
                  <c:v>0.5</c:v>
                </c:pt>
                <c:pt idx="16">
                  <c:v>0.30000000000000032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0.30000000000000032</c:v>
                </c:pt>
                <c:pt idx="21">
                  <c:v>0.5</c:v>
                </c:pt>
                <c:pt idx="22">
                  <c:v>0.60000000000000064</c:v>
                </c:pt>
                <c:pt idx="23">
                  <c:v>0.70000000000000062</c:v>
                </c:pt>
                <c:pt idx="24">
                  <c:v>0.8</c:v>
                </c:pt>
                <c:pt idx="25">
                  <c:v>0.8</c:v>
                </c:pt>
                <c:pt idx="26">
                  <c:v>0.70000000000000062</c:v>
                </c:pt>
                <c:pt idx="27">
                  <c:v>0.60000000000000064</c:v>
                </c:pt>
                <c:pt idx="28">
                  <c:v>0.5</c:v>
                </c:pt>
                <c:pt idx="29">
                  <c:v>0.4</c:v>
                </c:pt>
                <c:pt idx="30">
                  <c:v>0.4</c:v>
                </c:pt>
                <c:pt idx="31">
                  <c:v>0.4</c:v>
                </c:pt>
                <c:pt idx="32">
                  <c:v>0.70000000000000062</c:v>
                </c:pt>
                <c:pt idx="33">
                  <c:v>1.1000000000000001</c:v>
                </c:pt>
                <c:pt idx="34">
                  <c:v>1.9000000000000001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"/>
          <c:order val="18"/>
          <c:tx>
            <c:strRef>
              <c:f>ant_info.003!$B$20</c:f>
              <c:strCache>
                <c:ptCount val="1"/>
                <c:pt idx="0">
                  <c:v>ASH700936D_M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ant_info.003!$BD$20:$CN$20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1.9000000000000001</c:v>
                </c:pt>
                <c:pt idx="3">
                  <c:v>1.1000000000000001</c:v>
                </c:pt>
                <c:pt idx="4">
                  <c:v>0.70000000000000062</c:v>
                </c:pt>
                <c:pt idx="5">
                  <c:v>0.4</c:v>
                </c:pt>
                <c:pt idx="6">
                  <c:v>0.4</c:v>
                </c:pt>
                <c:pt idx="7">
                  <c:v>0.4</c:v>
                </c:pt>
                <c:pt idx="8">
                  <c:v>0.5</c:v>
                </c:pt>
                <c:pt idx="9">
                  <c:v>0.60000000000000064</c:v>
                </c:pt>
                <c:pt idx="10">
                  <c:v>0.70000000000000062</c:v>
                </c:pt>
                <c:pt idx="11">
                  <c:v>0.8</c:v>
                </c:pt>
                <c:pt idx="12">
                  <c:v>0.8</c:v>
                </c:pt>
                <c:pt idx="13">
                  <c:v>0.70000000000000062</c:v>
                </c:pt>
                <c:pt idx="14">
                  <c:v>0.60000000000000064</c:v>
                </c:pt>
                <c:pt idx="15">
                  <c:v>0.5</c:v>
                </c:pt>
                <c:pt idx="16">
                  <c:v>0.30000000000000032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0.30000000000000032</c:v>
                </c:pt>
                <c:pt idx="21">
                  <c:v>0.5</c:v>
                </c:pt>
                <c:pt idx="22">
                  <c:v>0.60000000000000064</c:v>
                </c:pt>
                <c:pt idx="23">
                  <c:v>0.70000000000000062</c:v>
                </c:pt>
                <c:pt idx="24">
                  <c:v>0.8</c:v>
                </c:pt>
                <c:pt idx="25">
                  <c:v>0.8</c:v>
                </c:pt>
                <c:pt idx="26">
                  <c:v>0.70000000000000062</c:v>
                </c:pt>
                <c:pt idx="27">
                  <c:v>0.60000000000000064</c:v>
                </c:pt>
                <c:pt idx="28">
                  <c:v>0.5</c:v>
                </c:pt>
                <c:pt idx="29">
                  <c:v>0.4</c:v>
                </c:pt>
                <c:pt idx="30">
                  <c:v>0.4</c:v>
                </c:pt>
                <c:pt idx="31">
                  <c:v>0.4</c:v>
                </c:pt>
                <c:pt idx="32">
                  <c:v>0.70000000000000062</c:v>
                </c:pt>
                <c:pt idx="33">
                  <c:v>1.1000000000000001</c:v>
                </c:pt>
                <c:pt idx="34">
                  <c:v>1.9000000000000001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"/>
          <c:order val="19"/>
          <c:tx>
            <c:strRef>
              <c:f>ant_info.003!$B$21</c:f>
              <c:strCache>
                <c:ptCount val="1"/>
                <c:pt idx="0">
                  <c:v>ASH700936E_C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ant_info.003!$BD$21:$CN$21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1.9000000000000001</c:v>
                </c:pt>
                <c:pt idx="3">
                  <c:v>1.1000000000000001</c:v>
                </c:pt>
                <c:pt idx="4">
                  <c:v>0.70000000000000062</c:v>
                </c:pt>
                <c:pt idx="5">
                  <c:v>0.4</c:v>
                </c:pt>
                <c:pt idx="6">
                  <c:v>0.4</c:v>
                </c:pt>
                <c:pt idx="7">
                  <c:v>0.4</c:v>
                </c:pt>
                <c:pt idx="8">
                  <c:v>0.5</c:v>
                </c:pt>
                <c:pt idx="9">
                  <c:v>0.60000000000000064</c:v>
                </c:pt>
                <c:pt idx="10">
                  <c:v>0.70000000000000062</c:v>
                </c:pt>
                <c:pt idx="11">
                  <c:v>0.8</c:v>
                </c:pt>
                <c:pt idx="12">
                  <c:v>0.8</c:v>
                </c:pt>
                <c:pt idx="13">
                  <c:v>0.70000000000000062</c:v>
                </c:pt>
                <c:pt idx="14">
                  <c:v>0.60000000000000064</c:v>
                </c:pt>
                <c:pt idx="15">
                  <c:v>0.5</c:v>
                </c:pt>
                <c:pt idx="16">
                  <c:v>0.30000000000000032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0.30000000000000032</c:v>
                </c:pt>
                <c:pt idx="21">
                  <c:v>0.5</c:v>
                </c:pt>
                <c:pt idx="22">
                  <c:v>0.60000000000000064</c:v>
                </c:pt>
                <c:pt idx="23">
                  <c:v>0.70000000000000062</c:v>
                </c:pt>
                <c:pt idx="24">
                  <c:v>0.8</c:v>
                </c:pt>
                <c:pt idx="25">
                  <c:v>0.8</c:v>
                </c:pt>
                <c:pt idx="26">
                  <c:v>0.70000000000000062</c:v>
                </c:pt>
                <c:pt idx="27">
                  <c:v>0.60000000000000064</c:v>
                </c:pt>
                <c:pt idx="28">
                  <c:v>0.5</c:v>
                </c:pt>
                <c:pt idx="29">
                  <c:v>0.4</c:v>
                </c:pt>
                <c:pt idx="30">
                  <c:v>0.4</c:v>
                </c:pt>
                <c:pt idx="31">
                  <c:v>0.4</c:v>
                </c:pt>
                <c:pt idx="32">
                  <c:v>0.70000000000000062</c:v>
                </c:pt>
                <c:pt idx="33">
                  <c:v>1.1000000000000001</c:v>
                </c:pt>
                <c:pt idx="34">
                  <c:v>1.9000000000000001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"/>
          <c:order val="20"/>
          <c:tx>
            <c:strRef>
              <c:f>ant_info.003!$B$22</c:f>
              <c:strCache>
                <c:ptCount val="1"/>
                <c:pt idx="0">
                  <c:v>JPLD/M_R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ant_info.003!$BD$22:$CN$22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"/>
          <c:order val="21"/>
          <c:tx>
            <c:strRef>
              <c:f>ant_info.003!$B$23</c:f>
              <c:strCache>
                <c:ptCount val="1"/>
                <c:pt idx="0">
                  <c:v>MAC4647942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ant_info.003!$BD$23:$CN$23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4.7</c:v>
                </c:pt>
                <c:pt idx="3">
                  <c:v>1.1000000000000001</c:v>
                </c:pt>
                <c:pt idx="4">
                  <c:v>0.5</c:v>
                </c:pt>
                <c:pt idx="5">
                  <c:v>1.6</c:v>
                </c:pt>
                <c:pt idx="6">
                  <c:v>3.8</c:v>
                </c:pt>
                <c:pt idx="7">
                  <c:v>6.1</c:v>
                </c:pt>
                <c:pt idx="8">
                  <c:v>8</c:v>
                </c:pt>
                <c:pt idx="9">
                  <c:v>9.2000000000000011</c:v>
                </c:pt>
                <c:pt idx="10">
                  <c:v>9.3000000000000007</c:v>
                </c:pt>
                <c:pt idx="11">
                  <c:v>8.4</c:v>
                </c:pt>
                <c:pt idx="12">
                  <c:v>6.4</c:v>
                </c:pt>
                <c:pt idx="13">
                  <c:v>3.7</c:v>
                </c:pt>
                <c:pt idx="14">
                  <c:v>0.70000000000000062</c:v>
                </c:pt>
                <c:pt idx="15">
                  <c:v>-2</c:v>
                </c:pt>
                <c:pt idx="16">
                  <c:v>-3.7</c:v>
                </c:pt>
                <c:pt idx="17">
                  <c:v>-3.4</c:v>
                </c:pt>
                <c:pt idx="18">
                  <c:v>0</c:v>
                </c:pt>
                <c:pt idx="19">
                  <c:v>-3.4</c:v>
                </c:pt>
                <c:pt idx="20">
                  <c:v>-3.7</c:v>
                </c:pt>
                <c:pt idx="21">
                  <c:v>-2</c:v>
                </c:pt>
                <c:pt idx="22">
                  <c:v>0.70000000000000062</c:v>
                </c:pt>
                <c:pt idx="23">
                  <c:v>3.7</c:v>
                </c:pt>
                <c:pt idx="24">
                  <c:v>6.4</c:v>
                </c:pt>
                <c:pt idx="25">
                  <c:v>8.4</c:v>
                </c:pt>
                <c:pt idx="26">
                  <c:v>9.3000000000000007</c:v>
                </c:pt>
                <c:pt idx="27">
                  <c:v>9.2000000000000011</c:v>
                </c:pt>
                <c:pt idx="28">
                  <c:v>8</c:v>
                </c:pt>
                <c:pt idx="29">
                  <c:v>6.1</c:v>
                </c:pt>
                <c:pt idx="30">
                  <c:v>3.8</c:v>
                </c:pt>
                <c:pt idx="31">
                  <c:v>1.6</c:v>
                </c:pt>
                <c:pt idx="32">
                  <c:v>0.5</c:v>
                </c:pt>
                <c:pt idx="33">
                  <c:v>1.1000000000000001</c:v>
                </c:pt>
                <c:pt idx="34">
                  <c:v>4.7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"/>
          <c:order val="22"/>
          <c:tx>
            <c:strRef>
              <c:f>ant_info.003!$B$24</c:f>
              <c:strCache>
                <c:ptCount val="1"/>
                <c:pt idx="0">
                  <c:v>SEN67157514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ant_info.003!$BD$24:$CN$24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5.6</c:v>
                </c:pt>
                <c:pt idx="3">
                  <c:v>5.6</c:v>
                </c:pt>
                <c:pt idx="4">
                  <c:v>5.2</c:v>
                </c:pt>
                <c:pt idx="5">
                  <c:v>4.7</c:v>
                </c:pt>
                <c:pt idx="6">
                  <c:v>4.3</c:v>
                </c:pt>
                <c:pt idx="7">
                  <c:v>4</c:v>
                </c:pt>
                <c:pt idx="8">
                  <c:v>3.8</c:v>
                </c:pt>
                <c:pt idx="9">
                  <c:v>3.8</c:v>
                </c:pt>
                <c:pt idx="10">
                  <c:v>4</c:v>
                </c:pt>
                <c:pt idx="11">
                  <c:v>4.3</c:v>
                </c:pt>
                <c:pt idx="12">
                  <c:v>4.5999999999999996</c:v>
                </c:pt>
                <c:pt idx="13">
                  <c:v>4.9000000000000004</c:v>
                </c:pt>
                <c:pt idx="14">
                  <c:v>5.0999999999999996</c:v>
                </c:pt>
                <c:pt idx="15">
                  <c:v>4.9000000000000004</c:v>
                </c:pt>
                <c:pt idx="16">
                  <c:v>4.0999999999999996</c:v>
                </c:pt>
                <c:pt idx="17">
                  <c:v>2.6</c:v>
                </c:pt>
                <c:pt idx="18">
                  <c:v>0</c:v>
                </c:pt>
                <c:pt idx="19">
                  <c:v>2.6</c:v>
                </c:pt>
                <c:pt idx="20">
                  <c:v>4.0999999999999996</c:v>
                </c:pt>
                <c:pt idx="21">
                  <c:v>4.9000000000000004</c:v>
                </c:pt>
                <c:pt idx="22">
                  <c:v>5.0999999999999996</c:v>
                </c:pt>
                <c:pt idx="23">
                  <c:v>4.9000000000000004</c:v>
                </c:pt>
                <c:pt idx="24">
                  <c:v>4.5999999999999996</c:v>
                </c:pt>
                <c:pt idx="25">
                  <c:v>4.3</c:v>
                </c:pt>
                <c:pt idx="26">
                  <c:v>4</c:v>
                </c:pt>
                <c:pt idx="27">
                  <c:v>3.8</c:v>
                </c:pt>
                <c:pt idx="28">
                  <c:v>3.8</c:v>
                </c:pt>
                <c:pt idx="29">
                  <c:v>4</c:v>
                </c:pt>
                <c:pt idx="30">
                  <c:v>4.3</c:v>
                </c:pt>
                <c:pt idx="31">
                  <c:v>4.7</c:v>
                </c:pt>
                <c:pt idx="32">
                  <c:v>5.2</c:v>
                </c:pt>
                <c:pt idx="33">
                  <c:v>5.6</c:v>
                </c:pt>
                <c:pt idx="34">
                  <c:v>5.6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5"/>
          <c:order val="23"/>
          <c:tx>
            <c:strRef>
              <c:f>ant_info.003!$B$25</c:f>
              <c:strCache>
                <c:ptCount val="1"/>
                <c:pt idx="0">
                  <c:v>SEN67157514+CR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ant_info.003!$BD$25:$CN$25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0.70000000000000062</c:v>
                </c:pt>
                <c:pt idx="4">
                  <c:v>1.2</c:v>
                </c:pt>
                <c:pt idx="5">
                  <c:v>1.5</c:v>
                </c:pt>
                <c:pt idx="6">
                  <c:v>1.6</c:v>
                </c:pt>
                <c:pt idx="7">
                  <c:v>1.7</c:v>
                </c:pt>
                <c:pt idx="8">
                  <c:v>1.7</c:v>
                </c:pt>
                <c:pt idx="9">
                  <c:v>1.7</c:v>
                </c:pt>
                <c:pt idx="10">
                  <c:v>1.6</c:v>
                </c:pt>
                <c:pt idx="11">
                  <c:v>1.5</c:v>
                </c:pt>
                <c:pt idx="12">
                  <c:v>1.4</c:v>
                </c:pt>
                <c:pt idx="13">
                  <c:v>1.3</c:v>
                </c:pt>
                <c:pt idx="14">
                  <c:v>1.2</c:v>
                </c:pt>
                <c:pt idx="15">
                  <c:v>1</c:v>
                </c:pt>
                <c:pt idx="16">
                  <c:v>0.8</c:v>
                </c:pt>
                <c:pt idx="17">
                  <c:v>0.4</c:v>
                </c:pt>
                <c:pt idx="18">
                  <c:v>0</c:v>
                </c:pt>
                <c:pt idx="19">
                  <c:v>0.4</c:v>
                </c:pt>
                <c:pt idx="20">
                  <c:v>0.8</c:v>
                </c:pt>
                <c:pt idx="21">
                  <c:v>1</c:v>
                </c:pt>
                <c:pt idx="22">
                  <c:v>1.2</c:v>
                </c:pt>
                <c:pt idx="23">
                  <c:v>1.3</c:v>
                </c:pt>
                <c:pt idx="24">
                  <c:v>1.4</c:v>
                </c:pt>
                <c:pt idx="25">
                  <c:v>1.5</c:v>
                </c:pt>
                <c:pt idx="26">
                  <c:v>1.6</c:v>
                </c:pt>
                <c:pt idx="27">
                  <c:v>1.7</c:v>
                </c:pt>
                <c:pt idx="28">
                  <c:v>1.7</c:v>
                </c:pt>
                <c:pt idx="29">
                  <c:v>1.7</c:v>
                </c:pt>
                <c:pt idx="30">
                  <c:v>1.6</c:v>
                </c:pt>
                <c:pt idx="31">
                  <c:v>1.5</c:v>
                </c:pt>
                <c:pt idx="32">
                  <c:v>1.2</c:v>
                </c:pt>
                <c:pt idx="33">
                  <c:v>0.70000000000000062</c:v>
                </c:pt>
                <c:pt idx="34">
                  <c:v>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6"/>
          <c:order val="24"/>
          <c:tx>
            <c:strRef>
              <c:f>ant_info.003!$B$26</c:f>
              <c:strCache>
                <c:ptCount val="1"/>
                <c:pt idx="0">
                  <c:v>SEN67157549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ant_info.003!$BD$26:$CN$26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7"/>
          <c:order val="25"/>
          <c:tx>
            <c:strRef>
              <c:f>ant_info.003!$B$27</c:f>
              <c:strCache>
                <c:ptCount val="1"/>
                <c:pt idx="0">
                  <c:v>SEN67157549+CR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ant_info.003!$BD$27:$CN$27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8"/>
          <c:order val="26"/>
          <c:tx>
            <c:strRef>
              <c:f>ant_info.003!$B$28</c:f>
              <c:strCache>
                <c:ptCount val="1"/>
                <c:pt idx="0">
                  <c:v>SEN67157596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ant_info.003!$BD$28:$CN$28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5.7</c:v>
                </c:pt>
                <c:pt idx="3">
                  <c:v>5.5</c:v>
                </c:pt>
                <c:pt idx="4">
                  <c:v>5.2</c:v>
                </c:pt>
                <c:pt idx="5">
                  <c:v>5</c:v>
                </c:pt>
                <c:pt idx="6">
                  <c:v>4.8</c:v>
                </c:pt>
                <c:pt idx="7">
                  <c:v>4.7</c:v>
                </c:pt>
                <c:pt idx="8">
                  <c:v>4.7</c:v>
                </c:pt>
                <c:pt idx="9">
                  <c:v>4.7</c:v>
                </c:pt>
                <c:pt idx="10">
                  <c:v>4.9000000000000004</c:v>
                </c:pt>
                <c:pt idx="11">
                  <c:v>5.0999999999999996</c:v>
                </c:pt>
                <c:pt idx="12">
                  <c:v>5.3</c:v>
                </c:pt>
                <c:pt idx="13">
                  <c:v>5.4</c:v>
                </c:pt>
                <c:pt idx="14">
                  <c:v>5.2</c:v>
                </c:pt>
                <c:pt idx="15">
                  <c:v>4.7</c:v>
                </c:pt>
                <c:pt idx="16">
                  <c:v>3.8</c:v>
                </c:pt>
                <c:pt idx="17">
                  <c:v>2.2999999999999998</c:v>
                </c:pt>
                <c:pt idx="18">
                  <c:v>0</c:v>
                </c:pt>
                <c:pt idx="19">
                  <c:v>2.2999999999999998</c:v>
                </c:pt>
                <c:pt idx="20">
                  <c:v>3.8</c:v>
                </c:pt>
                <c:pt idx="21">
                  <c:v>4.7</c:v>
                </c:pt>
                <c:pt idx="22">
                  <c:v>5.2</c:v>
                </c:pt>
                <c:pt idx="23">
                  <c:v>5.4</c:v>
                </c:pt>
                <c:pt idx="24">
                  <c:v>5.3</c:v>
                </c:pt>
                <c:pt idx="25">
                  <c:v>5.0999999999999996</c:v>
                </c:pt>
                <c:pt idx="26">
                  <c:v>4.9000000000000004</c:v>
                </c:pt>
                <c:pt idx="27">
                  <c:v>4.7</c:v>
                </c:pt>
                <c:pt idx="28">
                  <c:v>4.7</c:v>
                </c:pt>
                <c:pt idx="29">
                  <c:v>4.7</c:v>
                </c:pt>
                <c:pt idx="30">
                  <c:v>4.8</c:v>
                </c:pt>
                <c:pt idx="31">
                  <c:v>5</c:v>
                </c:pt>
                <c:pt idx="32">
                  <c:v>5.2</c:v>
                </c:pt>
                <c:pt idx="33">
                  <c:v>5.5</c:v>
                </c:pt>
                <c:pt idx="34">
                  <c:v>5.7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9"/>
          <c:order val="27"/>
          <c:tx>
            <c:strRef>
              <c:f>ant_info.003!$B$29</c:f>
              <c:strCache>
                <c:ptCount val="1"/>
                <c:pt idx="0">
                  <c:v>SEN67157596+CR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ant_info.003!$BD$29:$CN$29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-0.1</c:v>
                </c:pt>
                <c:pt idx="4">
                  <c:v>0.2</c:v>
                </c:pt>
                <c:pt idx="5">
                  <c:v>0.4</c:v>
                </c:pt>
                <c:pt idx="6">
                  <c:v>0.60000000000000064</c:v>
                </c:pt>
                <c:pt idx="7">
                  <c:v>0.70000000000000062</c:v>
                </c:pt>
                <c:pt idx="8">
                  <c:v>0.8</c:v>
                </c:pt>
                <c:pt idx="9">
                  <c:v>0.9</c:v>
                </c:pt>
                <c:pt idx="10">
                  <c:v>0.8</c:v>
                </c:pt>
                <c:pt idx="11">
                  <c:v>0.8</c:v>
                </c:pt>
                <c:pt idx="12">
                  <c:v>0.60000000000000064</c:v>
                </c:pt>
                <c:pt idx="13">
                  <c:v>0.5</c:v>
                </c:pt>
                <c:pt idx="14">
                  <c:v>0.30000000000000032</c:v>
                </c:pt>
                <c:pt idx="15">
                  <c:v>0.1</c:v>
                </c:pt>
                <c:pt idx="16">
                  <c:v>0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0</c:v>
                </c:pt>
                <c:pt idx="21">
                  <c:v>0.1</c:v>
                </c:pt>
                <c:pt idx="22">
                  <c:v>0.30000000000000032</c:v>
                </c:pt>
                <c:pt idx="23">
                  <c:v>0.5</c:v>
                </c:pt>
                <c:pt idx="24">
                  <c:v>0.60000000000000064</c:v>
                </c:pt>
                <c:pt idx="25">
                  <c:v>0.8</c:v>
                </c:pt>
                <c:pt idx="26">
                  <c:v>0.8</c:v>
                </c:pt>
                <c:pt idx="27">
                  <c:v>0.9</c:v>
                </c:pt>
                <c:pt idx="28">
                  <c:v>0.8</c:v>
                </c:pt>
                <c:pt idx="29">
                  <c:v>0.70000000000000062</c:v>
                </c:pt>
                <c:pt idx="30">
                  <c:v>0.60000000000000064</c:v>
                </c:pt>
                <c:pt idx="31">
                  <c:v>0.4</c:v>
                </c:pt>
                <c:pt idx="32">
                  <c:v>0.2</c:v>
                </c:pt>
                <c:pt idx="33">
                  <c:v>-0.1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0"/>
          <c:order val="28"/>
          <c:tx>
            <c:strRef>
              <c:f>ant_info.003!$B$30</c:f>
              <c:strCache>
                <c:ptCount val="1"/>
                <c:pt idx="0">
                  <c:v>TOP72110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ant_info.003!$BD$30:$CN$30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-2.8</c:v>
                </c:pt>
                <c:pt idx="3">
                  <c:v>-0.60000000000000064</c:v>
                </c:pt>
                <c:pt idx="4">
                  <c:v>1</c:v>
                </c:pt>
                <c:pt idx="5">
                  <c:v>2</c:v>
                </c:pt>
                <c:pt idx="6">
                  <c:v>2.7</c:v>
                </c:pt>
                <c:pt idx="7">
                  <c:v>3.1</c:v>
                </c:pt>
                <c:pt idx="8">
                  <c:v>3.2</c:v>
                </c:pt>
                <c:pt idx="9">
                  <c:v>3.1</c:v>
                </c:pt>
                <c:pt idx="10">
                  <c:v>3</c:v>
                </c:pt>
                <c:pt idx="11">
                  <c:v>2.7</c:v>
                </c:pt>
                <c:pt idx="12">
                  <c:v>2.5</c:v>
                </c:pt>
                <c:pt idx="13">
                  <c:v>2.1</c:v>
                </c:pt>
                <c:pt idx="14">
                  <c:v>1.8</c:v>
                </c:pt>
                <c:pt idx="15">
                  <c:v>1.4</c:v>
                </c:pt>
                <c:pt idx="16">
                  <c:v>1</c:v>
                </c:pt>
                <c:pt idx="17">
                  <c:v>0.60000000000000064</c:v>
                </c:pt>
                <c:pt idx="18">
                  <c:v>0</c:v>
                </c:pt>
                <c:pt idx="19">
                  <c:v>0.60000000000000064</c:v>
                </c:pt>
                <c:pt idx="20">
                  <c:v>1</c:v>
                </c:pt>
                <c:pt idx="21">
                  <c:v>1.4</c:v>
                </c:pt>
                <c:pt idx="22">
                  <c:v>1.8</c:v>
                </c:pt>
                <c:pt idx="23">
                  <c:v>2.1</c:v>
                </c:pt>
                <c:pt idx="24">
                  <c:v>2.5</c:v>
                </c:pt>
                <c:pt idx="25">
                  <c:v>2.7</c:v>
                </c:pt>
                <c:pt idx="26">
                  <c:v>3</c:v>
                </c:pt>
                <c:pt idx="27">
                  <c:v>3.1</c:v>
                </c:pt>
                <c:pt idx="28">
                  <c:v>3.2</c:v>
                </c:pt>
                <c:pt idx="29">
                  <c:v>3.1</c:v>
                </c:pt>
                <c:pt idx="30">
                  <c:v>2.7</c:v>
                </c:pt>
                <c:pt idx="31">
                  <c:v>2</c:v>
                </c:pt>
                <c:pt idx="32">
                  <c:v>1</c:v>
                </c:pt>
                <c:pt idx="33">
                  <c:v>-0.60000000000000064</c:v>
                </c:pt>
                <c:pt idx="34">
                  <c:v>-2.8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1"/>
          <c:order val="29"/>
          <c:tx>
            <c:strRef>
              <c:f>ant_info.003!$B$31</c:f>
              <c:strCache>
                <c:ptCount val="1"/>
                <c:pt idx="0">
                  <c:v>TRM14532.00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ant_info.003!$BD$31:$CN$31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2.7</c:v>
                </c:pt>
                <c:pt idx="3">
                  <c:v>2.7</c:v>
                </c:pt>
                <c:pt idx="4">
                  <c:v>3</c:v>
                </c:pt>
                <c:pt idx="5">
                  <c:v>3.5</c:v>
                </c:pt>
                <c:pt idx="6">
                  <c:v>4</c:v>
                </c:pt>
                <c:pt idx="7">
                  <c:v>4.4000000000000004</c:v>
                </c:pt>
                <c:pt idx="8">
                  <c:v>4.9000000000000004</c:v>
                </c:pt>
                <c:pt idx="9">
                  <c:v>5.0999999999999996</c:v>
                </c:pt>
                <c:pt idx="10">
                  <c:v>5.2</c:v>
                </c:pt>
                <c:pt idx="11">
                  <c:v>5</c:v>
                </c:pt>
                <c:pt idx="12">
                  <c:v>4.5999999999999996</c:v>
                </c:pt>
                <c:pt idx="13">
                  <c:v>4</c:v>
                </c:pt>
                <c:pt idx="14">
                  <c:v>3.3</c:v>
                </c:pt>
                <c:pt idx="15">
                  <c:v>2.4</c:v>
                </c:pt>
                <c:pt idx="16">
                  <c:v>1.5</c:v>
                </c:pt>
                <c:pt idx="17">
                  <c:v>0.70000000000000062</c:v>
                </c:pt>
                <c:pt idx="18">
                  <c:v>0</c:v>
                </c:pt>
                <c:pt idx="19">
                  <c:v>0.70000000000000062</c:v>
                </c:pt>
                <c:pt idx="20">
                  <c:v>1.5</c:v>
                </c:pt>
                <c:pt idx="21">
                  <c:v>2.4</c:v>
                </c:pt>
                <c:pt idx="22">
                  <c:v>3.3</c:v>
                </c:pt>
                <c:pt idx="23">
                  <c:v>4</c:v>
                </c:pt>
                <c:pt idx="24">
                  <c:v>4.5999999999999996</c:v>
                </c:pt>
                <c:pt idx="25">
                  <c:v>5</c:v>
                </c:pt>
                <c:pt idx="26">
                  <c:v>5.2</c:v>
                </c:pt>
                <c:pt idx="27">
                  <c:v>5.0999999999999996</c:v>
                </c:pt>
                <c:pt idx="28">
                  <c:v>4.9000000000000004</c:v>
                </c:pt>
                <c:pt idx="29">
                  <c:v>4.4000000000000004</c:v>
                </c:pt>
                <c:pt idx="30">
                  <c:v>4</c:v>
                </c:pt>
                <c:pt idx="31">
                  <c:v>3.5</c:v>
                </c:pt>
                <c:pt idx="32">
                  <c:v>3</c:v>
                </c:pt>
                <c:pt idx="33">
                  <c:v>2.7</c:v>
                </c:pt>
                <c:pt idx="34">
                  <c:v>2.7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2"/>
          <c:order val="30"/>
          <c:tx>
            <c:strRef>
              <c:f>ant_info.003!$B$32</c:f>
              <c:strCache>
                <c:ptCount val="1"/>
                <c:pt idx="0">
                  <c:v>TRM14532.10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ant_info.003!$BD$32:$CN$32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-7.3</c:v>
                </c:pt>
                <c:pt idx="3">
                  <c:v>-4.8</c:v>
                </c:pt>
                <c:pt idx="4">
                  <c:v>-2.6</c:v>
                </c:pt>
                <c:pt idx="5">
                  <c:v>-0.8</c:v>
                </c:pt>
                <c:pt idx="6">
                  <c:v>0.60000000000000064</c:v>
                </c:pt>
                <c:pt idx="7">
                  <c:v>1.6</c:v>
                </c:pt>
                <c:pt idx="8">
                  <c:v>2.1</c:v>
                </c:pt>
                <c:pt idx="9">
                  <c:v>2.2999999999999998</c:v>
                </c:pt>
                <c:pt idx="10">
                  <c:v>2.1</c:v>
                </c:pt>
                <c:pt idx="11">
                  <c:v>1.6</c:v>
                </c:pt>
                <c:pt idx="12">
                  <c:v>0.9</c:v>
                </c:pt>
                <c:pt idx="13">
                  <c:v>0.2</c:v>
                </c:pt>
                <c:pt idx="14">
                  <c:v>-0.60000000000000064</c:v>
                </c:pt>
                <c:pt idx="15">
                  <c:v>-1.1000000000000001</c:v>
                </c:pt>
                <c:pt idx="16">
                  <c:v>-1.3</c:v>
                </c:pt>
                <c:pt idx="17">
                  <c:v>-1</c:v>
                </c:pt>
                <c:pt idx="18">
                  <c:v>0</c:v>
                </c:pt>
                <c:pt idx="19">
                  <c:v>-1</c:v>
                </c:pt>
                <c:pt idx="20">
                  <c:v>-1.3</c:v>
                </c:pt>
                <c:pt idx="21">
                  <c:v>-1.1000000000000001</c:v>
                </c:pt>
                <c:pt idx="22">
                  <c:v>-0.60000000000000064</c:v>
                </c:pt>
                <c:pt idx="23">
                  <c:v>0.2</c:v>
                </c:pt>
                <c:pt idx="24">
                  <c:v>0.9</c:v>
                </c:pt>
                <c:pt idx="25">
                  <c:v>1.6</c:v>
                </c:pt>
                <c:pt idx="26">
                  <c:v>2.1</c:v>
                </c:pt>
                <c:pt idx="27">
                  <c:v>2.2999999999999998</c:v>
                </c:pt>
                <c:pt idx="28">
                  <c:v>2.1</c:v>
                </c:pt>
                <c:pt idx="29">
                  <c:v>1.6</c:v>
                </c:pt>
                <c:pt idx="30">
                  <c:v>0.60000000000000064</c:v>
                </c:pt>
                <c:pt idx="31">
                  <c:v>-0.8</c:v>
                </c:pt>
                <c:pt idx="32">
                  <c:v>-2.6</c:v>
                </c:pt>
                <c:pt idx="33">
                  <c:v>-4.8</c:v>
                </c:pt>
                <c:pt idx="34">
                  <c:v>-7.3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3"/>
          <c:order val="31"/>
          <c:tx>
            <c:strRef>
              <c:f>ant_info.003!$B$33</c:f>
              <c:strCache>
                <c:ptCount val="1"/>
                <c:pt idx="0">
                  <c:v>TRM22020.00+GP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ant_info.003!$BD$33:$CN$33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-0.1</c:v>
                </c:pt>
                <c:pt idx="3">
                  <c:v>0.5</c:v>
                </c:pt>
                <c:pt idx="4">
                  <c:v>1.4</c:v>
                </c:pt>
                <c:pt idx="5">
                  <c:v>2.4</c:v>
                </c:pt>
                <c:pt idx="6">
                  <c:v>3.3</c:v>
                </c:pt>
                <c:pt idx="7">
                  <c:v>4.0999999999999996</c:v>
                </c:pt>
                <c:pt idx="8">
                  <c:v>4.7</c:v>
                </c:pt>
                <c:pt idx="9">
                  <c:v>5</c:v>
                </c:pt>
                <c:pt idx="10">
                  <c:v>5.0999999999999996</c:v>
                </c:pt>
                <c:pt idx="11">
                  <c:v>4.8</c:v>
                </c:pt>
                <c:pt idx="12">
                  <c:v>4.3</c:v>
                </c:pt>
                <c:pt idx="13">
                  <c:v>3.6</c:v>
                </c:pt>
                <c:pt idx="14">
                  <c:v>2.8</c:v>
                </c:pt>
                <c:pt idx="15">
                  <c:v>1.9000000000000001</c:v>
                </c:pt>
                <c:pt idx="16">
                  <c:v>1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1</c:v>
                </c:pt>
                <c:pt idx="21">
                  <c:v>1.9000000000000001</c:v>
                </c:pt>
                <c:pt idx="22">
                  <c:v>2.8</c:v>
                </c:pt>
                <c:pt idx="23">
                  <c:v>3.6</c:v>
                </c:pt>
                <c:pt idx="24">
                  <c:v>4.3</c:v>
                </c:pt>
                <c:pt idx="25">
                  <c:v>4.8</c:v>
                </c:pt>
                <c:pt idx="26">
                  <c:v>5.0999999999999996</c:v>
                </c:pt>
                <c:pt idx="27">
                  <c:v>5</c:v>
                </c:pt>
                <c:pt idx="28">
                  <c:v>4.7</c:v>
                </c:pt>
                <c:pt idx="29">
                  <c:v>4.0999999999999996</c:v>
                </c:pt>
                <c:pt idx="30">
                  <c:v>3.3</c:v>
                </c:pt>
                <c:pt idx="31">
                  <c:v>2.4</c:v>
                </c:pt>
                <c:pt idx="32">
                  <c:v>1.4</c:v>
                </c:pt>
                <c:pt idx="33">
                  <c:v>0.5</c:v>
                </c:pt>
                <c:pt idx="34">
                  <c:v>-0.1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4"/>
          <c:order val="32"/>
          <c:tx>
            <c:strRef>
              <c:f>ant_info.003!$B$34</c:f>
              <c:strCache>
                <c:ptCount val="1"/>
                <c:pt idx="0">
                  <c:v>TRM22020.00-GP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ant_info.003!$BD$34:$CN$34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-4.7</c:v>
                </c:pt>
                <c:pt idx="3">
                  <c:v>-3.4</c:v>
                </c:pt>
                <c:pt idx="4">
                  <c:v>-2.1</c:v>
                </c:pt>
                <c:pt idx="5">
                  <c:v>-0.8</c:v>
                </c:pt>
                <c:pt idx="6">
                  <c:v>0.30000000000000032</c:v>
                </c:pt>
                <c:pt idx="7">
                  <c:v>1.2</c:v>
                </c:pt>
                <c:pt idx="8">
                  <c:v>1.7</c:v>
                </c:pt>
                <c:pt idx="9">
                  <c:v>1.9000000000000001</c:v>
                </c:pt>
                <c:pt idx="10">
                  <c:v>1.8</c:v>
                </c:pt>
                <c:pt idx="11">
                  <c:v>1.3</c:v>
                </c:pt>
                <c:pt idx="12">
                  <c:v>0.70000000000000062</c:v>
                </c:pt>
                <c:pt idx="13">
                  <c:v>0</c:v>
                </c:pt>
                <c:pt idx="14">
                  <c:v>-0.8</c:v>
                </c:pt>
                <c:pt idx="15">
                  <c:v>-1.3</c:v>
                </c:pt>
                <c:pt idx="16">
                  <c:v>-1.6</c:v>
                </c:pt>
                <c:pt idx="17">
                  <c:v>-1.2</c:v>
                </c:pt>
                <c:pt idx="18">
                  <c:v>0</c:v>
                </c:pt>
                <c:pt idx="19">
                  <c:v>-1.2</c:v>
                </c:pt>
                <c:pt idx="20">
                  <c:v>-1.6</c:v>
                </c:pt>
                <c:pt idx="21">
                  <c:v>-1.3</c:v>
                </c:pt>
                <c:pt idx="22">
                  <c:v>-0.8</c:v>
                </c:pt>
                <c:pt idx="23">
                  <c:v>0</c:v>
                </c:pt>
                <c:pt idx="24">
                  <c:v>0.70000000000000062</c:v>
                </c:pt>
                <c:pt idx="25">
                  <c:v>1.3</c:v>
                </c:pt>
                <c:pt idx="26">
                  <c:v>1.8</c:v>
                </c:pt>
                <c:pt idx="27">
                  <c:v>1.9000000000000001</c:v>
                </c:pt>
                <c:pt idx="28">
                  <c:v>1.7</c:v>
                </c:pt>
                <c:pt idx="29">
                  <c:v>1.2</c:v>
                </c:pt>
                <c:pt idx="30">
                  <c:v>0.30000000000000032</c:v>
                </c:pt>
                <c:pt idx="31">
                  <c:v>-0.8</c:v>
                </c:pt>
                <c:pt idx="32">
                  <c:v>-2.1</c:v>
                </c:pt>
                <c:pt idx="33">
                  <c:v>-3.4</c:v>
                </c:pt>
                <c:pt idx="34">
                  <c:v>-4.7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5"/>
          <c:order val="33"/>
          <c:tx>
            <c:strRef>
              <c:f>ant_info.003!$B$35</c:f>
              <c:strCache>
                <c:ptCount val="1"/>
                <c:pt idx="0">
                  <c:v>TRM23903.00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ant_info.003!$BD$35:$CN$35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0.4</c:v>
                </c:pt>
                <c:pt idx="3">
                  <c:v>0.5</c:v>
                </c:pt>
                <c:pt idx="4">
                  <c:v>0.8</c:v>
                </c:pt>
                <c:pt idx="5">
                  <c:v>1.3</c:v>
                </c:pt>
                <c:pt idx="6">
                  <c:v>1.9000000000000001</c:v>
                </c:pt>
                <c:pt idx="7">
                  <c:v>2.4</c:v>
                </c:pt>
                <c:pt idx="8">
                  <c:v>2.8</c:v>
                </c:pt>
                <c:pt idx="9">
                  <c:v>3</c:v>
                </c:pt>
                <c:pt idx="10">
                  <c:v>3.1</c:v>
                </c:pt>
                <c:pt idx="11">
                  <c:v>3</c:v>
                </c:pt>
                <c:pt idx="12">
                  <c:v>2.7</c:v>
                </c:pt>
                <c:pt idx="13">
                  <c:v>2.2000000000000002</c:v>
                </c:pt>
                <c:pt idx="14">
                  <c:v>1.7</c:v>
                </c:pt>
                <c:pt idx="15">
                  <c:v>1.1000000000000001</c:v>
                </c:pt>
                <c:pt idx="16">
                  <c:v>0.5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0.5</c:v>
                </c:pt>
                <c:pt idx="21">
                  <c:v>1.1000000000000001</c:v>
                </c:pt>
                <c:pt idx="22">
                  <c:v>1.7</c:v>
                </c:pt>
                <c:pt idx="23">
                  <c:v>2.2000000000000002</c:v>
                </c:pt>
                <c:pt idx="24">
                  <c:v>2.7</c:v>
                </c:pt>
                <c:pt idx="25">
                  <c:v>3</c:v>
                </c:pt>
                <c:pt idx="26">
                  <c:v>3.1</c:v>
                </c:pt>
                <c:pt idx="27">
                  <c:v>3</c:v>
                </c:pt>
                <c:pt idx="28">
                  <c:v>2.8</c:v>
                </c:pt>
                <c:pt idx="29">
                  <c:v>2.4</c:v>
                </c:pt>
                <c:pt idx="30">
                  <c:v>1.9000000000000001</c:v>
                </c:pt>
                <c:pt idx="31">
                  <c:v>1.3</c:v>
                </c:pt>
                <c:pt idx="32">
                  <c:v>0.8</c:v>
                </c:pt>
                <c:pt idx="33">
                  <c:v>0.5</c:v>
                </c:pt>
                <c:pt idx="34">
                  <c:v>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6"/>
          <c:order val="34"/>
          <c:tx>
            <c:strRef>
              <c:f>ant_info.003!$B$36</c:f>
              <c:strCache>
                <c:ptCount val="1"/>
                <c:pt idx="0">
                  <c:v>TRM27947.00+GP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ant_info.003!$BD$36:$CN$36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0.9</c:v>
                </c:pt>
                <c:pt idx="3">
                  <c:v>1.1000000000000001</c:v>
                </c:pt>
                <c:pt idx="4">
                  <c:v>1.6</c:v>
                </c:pt>
                <c:pt idx="5">
                  <c:v>2.1</c:v>
                </c:pt>
                <c:pt idx="6">
                  <c:v>2.7</c:v>
                </c:pt>
                <c:pt idx="7">
                  <c:v>3.2</c:v>
                </c:pt>
                <c:pt idx="8">
                  <c:v>3.7</c:v>
                </c:pt>
                <c:pt idx="9">
                  <c:v>3.9</c:v>
                </c:pt>
                <c:pt idx="10">
                  <c:v>4</c:v>
                </c:pt>
                <c:pt idx="11">
                  <c:v>3.8</c:v>
                </c:pt>
                <c:pt idx="12">
                  <c:v>3.5</c:v>
                </c:pt>
                <c:pt idx="13">
                  <c:v>3</c:v>
                </c:pt>
                <c:pt idx="14">
                  <c:v>2.2999999999999998</c:v>
                </c:pt>
                <c:pt idx="15">
                  <c:v>1.6</c:v>
                </c:pt>
                <c:pt idx="16">
                  <c:v>0.9</c:v>
                </c:pt>
                <c:pt idx="17">
                  <c:v>0.4</c:v>
                </c:pt>
                <c:pt idx="18">
                  <c:v>0</c:v>
                </c:pt>
                <c:pt idx="19">
                  <c:v>0.4</c:v>
                </c:pt>
                <c:pt idx="20">
                  <c:v>0.9</c:v>
                </c:pt>
                <c:pt idx="21">
                  <c:v>1.6</c:v>
                </c:pt>
                <c:pt idx="22">
                  <c:v>2.2999999999999998</c:v>
                </c:pt>
                <c:pt idx="23">
                  <c:v>3</c:v>
                </c:pt>
                <c:pt idx="24">
                  <c:v>3.5</c:v>
                </c:pt>
                <c:pt idx="25">
                  <c:v>3.8</c:v>
                </c:pt>
                <c:pt idx="26">
                  <c:v>4</c:v>
                </c:pt>
                <c:pt idx="27">
                  <c:v>3.9</c:v>
                </c:pt>
                <c:pt idx="28">
                  <c:v>3.7</c:v>
                </c:pt>
                <c:pt idx="29">
                  <c:v>3.2</c:v>
                </c:pt>
                <c:pt idx="30">
                  <c:v>2.7</c:v>
                </c:pt>
                <c:pt idx="31">
                  <c:v>2.1</c:v>
                </c:pt>
                <c:pt idx="32">
                  <c:v>1.6</c:v>
                </c:pt>
                <c:pt idx="33">
                  <c:v>1.1000000000000001</c:v>
                </c:pt>
                <c:pt idx="34">
                  <c:v>0.9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7"/>
          <c:order val="35"/>
          <c:tx>
            <c:strRef>
              <c:f>ant_info.003!$B$37</c:f>
              <c:strCache>
                <c:ptCount val="1"/>
                <c:pt idx="0">
                  <c:v>TRM27947.00-GP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ant_info.003!$BD$37:$CN$37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-6</c:v>
                </c:pt>
                <c:pt idx="3">
                  <c:v>-3.8</c:v>
                </c:pt>
                <c:pt idx="4">
                  <c:v>-2.1</c:v>
                </c:pt>
                <c:pt idx="5">
                  <c:v>-0.8</c:v>
                </c:pt>
                <c:pt idx="6">
                  <c:v>0.1</c:v>
                </c:pt>
                <c:pt idx="7">
                  <c:v>0.60000000000000064</c:v>
                </c:pt>
                <c:pt idx="8">
                  <c:v>0.9</c:v>
                </c:pt>
                <c:pt idx="9">
                  <c:v>1</c:v>
                </c:pt>
                <c:pt idx="10">
                  <c:v>0.8</c:v>
                </c:pt>
                <c:pt idx="11">
                  <c:v>0.60000000000000064</c:v>
                </c:pt>
                <c:pt idx="12">
                  <c:v>0.2</c:v>
                </c:pt>
                <c:pt idx="13">
                  <c:v>-0.1</c:v>
                </c:pt>
                <c:pt idx="14">
                  <c:v>-0.4</c:v>
                </c:pt>
                <c:pt idx="15">
                  <c:v>-0.60000000000000064</c:v>
                </c:pt>
                <c:pt idx="16">
                  <c:v>-0.70000000000000062</c:v>
                </c:pt>
                <c:pt idx="17">
                  <c:v>-0.5</c:v>
                </c:pt>
                <c:pt idx="18">
                  <c:v>0</c:v>
                </c:pt>
                <c:pt idx="19">
                  <c:v>-0.5</c:v>
                </c:pt>
                <c:pt idx="20">
                  <c:v>-0.70000000000000062</c:v>
                </c:pt>
                <c:pt idx="21">
                  <c:v>-0.60000000000000064</c:v>
                </c:pt>
                <c:pt idx="22">
                  <c:v>-0.4</c:v>
                </c:pt>
                <c:pt idx="23">
                  <c:v>-0.1</c:v>
                </c:pt>
                <c:pt idx="24">
                  <c:v>0.2</c:v>
                </c:pt>
                <c:pt idx="25">
                  <c:v>0.60000000000000064</c:v>
                </c:pt>
                <c:pt idx="26">
                  <c:v>0.8</c:v>
                </c:pt>
                <c:pt idx="27">
                  <c:v>1</c:v>
                </c:pt>
                <c:pt idx="28">
                  <c:v>0.9</c:v>
                </c:pt>
                <c:pt idx="29">
                  <c:v>0.60000000000000064</c:v>
                </c:pt>
                <c:pt idx="30">
                  <c:v>0.1</c:v>
                </c:pt>
                <c:pt idx="31">
                  <c:v>-0.8</c:v>
                </c:pt>
                <c:pt idx="32">
                  <c:v>-2.1</c:v>
                </c:pt>
                <c:pt idx="33">
                  <c:v>-3.8</c:v>
                </c:pt>
                <c:pt idx="34">
                  <c:v>-6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8"/>
          <c:order val="36"/>
          <c:tx>
            <c:strRef>
              <c:f>ant_info.003!$B$38</c:f>
              <c:strCache>
                <c:ptCount val="1"/>
                <c:pt idx="0">
                  <c:v>TRM29659.00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ant_info.003!$BD$38:$CN$38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0.4</c:v>
                </c:pt>
                <c:pt idx="3">
                  <c:v>0.2</c:v>
                </c:pt>
                <c:pt idx="4">
                  <c:v>0</c:v>
                </c:pt>
                <c:pt idx="5">
                  <c:v>-0.1</c:v>
                </c:pt>
                <c:pt idx="6">
                  <c:v>-0.1</c:v>
                </c:pt>
                <c:pt idx="7">
                  <c:v>-0.1</c:v>
                </c:pt>
                <c:pt idx="8">
                  <c:v>-0.1</c:v>
                </c:pt>
                <c:pt idx="9">
                  <c:v>0</c:v>
                </c:pt>
                <c:pt idx="10">
                  <c:v>0</c:v>
                </c:pt>
                <c:pt idx="11">
                  <c:v>0.1</c:v>
                </c:pt>
                <c:pt idx="12">
                  <c:v>0.1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0.1</c:v>
                </c:pt>
                <c:pt idx="25">
                  <c:v>0.1</c:v>
                </c:pt>
                <c:pt idx="26">
                  <c:v>0</c:v>
                </c:pt>
                <c:pt idx="27">
                  <c:v>0</c:v>
                </c:pt>
                <c:pt idx="28">
                  <c:v>-0.1</c:v>
                </c:pt>
                <c:pt idx="29">
                  <c:v>-0.1</c:v>
                </c:pt>
                <c:pt idx="30">
                  <c:v>-0.1</c:v>
                </c:pt>
                <c:pt idx="31">
                  <c:v>-0.1</c:v>
                </c:pt>
                <c:pt idx="32">
                  <c:v>0</c:v>
                </c:pt>
                <c:pt idx="33">
                  <c:v>0.2</c:v>
                </c:pt>
                <c:pt idx="34">
                  <c:v>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39"/>
          <c:order val="37"/>
          <c:tx>
            <c:strRef>
              <c:f>ant_info.003!$B$39</c:f>
              <c:strCache>
                <c:ptCount val="1"/>
                <c:pt idx="0">
                  <c:v>TRM33429.00+GP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ant_info.003!$BD$39:$CN$39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0.9</c:v>
                </c:pt>
                <c:pt idx="3">
                  <c:v>1.4</c:v>
                </c:pt>
                <c:pt idx="4">
                  <c:v>2.1</c:v>
                </c:pt>
                <c:pt idx="5">
                  <c:v>3</c:v>
                </c:pt>
                <c:pt idx="6">
                  <c:v>3.9</c:v>
                </c:pt>
                <c:pt idx="7">
                  <c:v>4.7</c:v>
                </c:pt>
                <c:pt idx="8">
                  <c:v>5.3</c:v>
                </c:pt>
                <c:pt idx="9">
                  <c:v>5.7</c:v>
                </c:pt>
                <c:pt idx="10">
                  <c:v>5.8</c:v>
                </c:pt>
                <c:pt idx="11">
                  <c:v>5.6</c:v>
                </c:pt>
                <c:pt idx="12">
                  <c:v>5.0999999999999996</c:v>
                </c:pt>
                <c:pt idx="13">
                  <c:v>4.4000000000000004</c:v>
                </c:pt>
                <c:pt idx="14">
                  <c:v>3.4</c:v>
                </c:pt>
                <c:pt idx="15">
                  <c:v>2.4</c:v>
                </c:pt>
                <c:pt idx="16">
                  <c:v>1.4</c:v>
                </c:pt>
                <c:pt idx="17">
                  <c:v>0.60000000000000064</c:v>
                </c:pt>
                <c:pt idx="18">
                  <c:v>0</c:v>
                </c:pt>
                <c:pt idx="19">
                  <c:v>0.60000000000000064</c:v>
                </c:pt>
                <c:pt idx="20">
                  <c:v>1.4</c:v>
                </c:pt>
                <c:pt idx="21">
                  <c:v>2.4</c:v>
                </c:pt>
                <c:pt idx="22">
                  <c:v>3.4</c:v>
                </c:pt>
                <c:pt idx="23">
                  <c:v>4.4000000000000004</c:v>
                </c:pt>
                <c:pt idx="24">
                  <c:v>5.0999999999999996</c:v>
                </c:pt>
                <c:pt idx="25">
                  <c:v>5.6</c:v>
                </c:pt>
                <c:pt idx="26">
                  <c:v>5.8</c:v>
                </c:pt>
                <c:pt idx="27">
                  <c:v>5.7</c:v>
                </c:pt>
                <c:pt idx="28">
                  <c:v>5.3</c:v>
                </c:pt>
                <c:pt idx="29">
                  <c:v>4.7</c:v>
                </c:pt>
                <c:pt idx="30">
                  <c:v>3.9</c:v>
                </c:pt>
                <c:pt idx="31">
                  <c:v>3</c:v>
                </c:pt>
                <c:pt idx="32">
                  <c:v>2.1</c:v>
                </c:pt>
                <c:pt idx="33">
                  <c:v>1.4</c:v>
                </c:pt>
                <c:pt idx="34">
                  <c:v>0.9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0"/>
          <c:order val="38"/>
          <c:tx>
            <c:strRef>
              <c:f>ant_info.003!$B$40</c:f>
              <c:strCache>
                <c:ptCount val="1"/>
                <c:pt idx="0">
                  <c:v>LEIAT202-GP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ant_info.003!$BD$40:$CN$40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-4.8</c:v>
                </c:pt>
                <c:pt idx="3">
                  <c:v>-3.5</c:v>
                </c:pt>
                <c:pt idx="4">
                  <c:v>-2.2000000000000002</c:v>
                </c:pt>
                <c:pt idx="5">
                  <c:v>-1</c:v>
                </c:pt>
                <c:pt idx="6">
                  <c:v>-0.1</c:v>
                </c:pt>
                <c:pt idx="7">
                  <c:v>0.5</c:v>
                </c:pt>
                <c:pt idx="8">
                  <c:v>0.9</c:v>
                </c:pt>
                <c:pt idx="9">
                  <c:v>1</c:v>
                </c:pt>
                <c:pt idx="10">
                  <c:v>0.9</c:v>
                </c:pt>
                <c:pt idx="11">
                  <c:v>0.5</c:v>
                </c:pt>
                <c:pt idx="12">
                  <c:v>0</c:v>
                </c:pt>
                <c:pt idx="13">
                  <c:v>-0.60000000000000064</c:v>
                </c:pt>
                <c:pt idx="14">
                  <c:v>-1.1000000000000001</c:v>
                </c:pt>
                <c:pt idx="15">
                  <c:v>-1.5</c:v>
                </c:pt>
                <c:pt idx="16">
                  <c:v>-1.5</c:v>
                </c:pt>
                <c:pt idx="17">
                  <c:v>-1.1000000000000001</c:v>
                </c:pt>
                <c:pt idx="18">
                  <c:v>0</c:v>
                </c:pt>
                <c:pt idx="19">
                  <c:v>-1.1000000000000001</c:v>
                </c:pt>
                <c:pt idx="20">
                  <c:v>-1.5</c:v>
                </c:pt>
                <c:pt idx="21">
                  <c:v>-1.5</c:v>
                </c:pt>
                <c:pt idx="22">
                  <c:v>-1.1000000000000001</c:v>
                </c:pt>
                <c:pt idx="23">
                  <c:v>-0.60000000000000064</c:v>
                </c:pt>
                <c:pt idx="24">
                  <c:v>0</c:v>
                </c:pt>
                <c:pt idx="25">
                  <c:v>0.5</c:v>
                </c:pt>
                <c:pt idx="26">
                  <c:v>0.9</c:v>
                </c:pt>
                <c:pt idx="27">
                  <c:v>1</c:v>
                </c:pt>
                <c:pt idx="28">
                  <c:v>0.9</c:v>
                </c:pt>
                <c:pt idx="29">
                  <c:v>0.5</c:v>
                </c:pt>
                <c:pt idx="30">
                  <c:v>-0.1</c:v>
                </c:pt>
                <c:pt idx="31">
                  <c:v>-1</c:v>
                </c:pt>
                <c:pt idx="32">
                  <c:v>-2.2000000000000002</c:v>
                </c:pt>
                <c:pt idx="33">
                  <c:v>-3.5</c:v>
                </c:pt>
                <c:pt idx="34">
                  <c:v>-4.8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1"/>
          <c:order val="39"/>
          <c:tx>
            <c:strRef>
              <c:f>ant_info.003!$B$41</c:f>
              <c:strCache>
                <c:ptCount val="1"/>
                <c:pt idx="0">
                  <c:v>LEIAT302-GP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ant_info.003!$BD$41:$CN$41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-4.8</c:v>
                </c:pt>
                <c:pt idx="3">
                  <c:v>-3.5</c:v>
                </c:pt>
                <c:pt idx="4">
                  <c:v>-2.2000000000000002</c:v>
                </c:pt>
                <c:pt idx="5">
                  <c:v>-1</c:v>
                </c:pt>
                <c:pt idx="6">
                  <c:v>-0.1</c:v>
                </c:pt>
                <c:pt idx="7">
                  <c:v>0.5</c:v>
                </c:pt>
                <c:pt idx="8">
                  <c:v>0.9</c:v>
                </c:pt>
                <c:pt idx="9">
                  <c:v>1</c:v>
                </c:pt>
                <c:pt idx="10">
                  <c:v>0.9</c:v>
                </c:pt>
                <c:pt idx="11">
                  <c:v>0.5</c:v>
                </c:pt>
                <c:pt idx="12">
                  <c:v>0</c:v>
                </c:pt>
                <c:pt idx="13">
                  <c:v>-0.60000000000000064</c:v>
                </c:pt>
                <c:pt idx="14">
                  <c:v>-1.1000000000000001</c:v>
                </c:pt>
                <c:pt idx="15">
                  <c:v>-1.5</c:v>
                </c:pt>
                <c:pt idx="16">
                  <c:v>-1.5</c:v>
                </c:pt>
                <c:pt idx="17">
                  <c:v>-1.1000000000000001</c:v>
                </c:pt>
                <c:pt idx="18">
                  <c:v>0</c:v>
                </c:pt>
                <c:pt idx="19">
                  <c:v>-1.1000000000000001</c:v>
                </c:pt>
                <c:pt idx="20">
                  <c:v>-1.5</c:v>
                </c:pt>
                <c:pt idx="21">
                  <c:v>-1.5</c:v>
                </c:pt>
                <c:pt idx="22">
                  <c:v>-1.1000000000000001</c:v>
                </c:pt>
                <c:pt idx="23">
                  <c:v>-0.60000000000000064</c:v>
                </c:pt>
                <c:pt idx="24">
                  <c:v>0</c:v>
                </c:pt>
                <c:pt idx="25">
                  <c:v>0.5</c:v>
                </c:pt>
                <c:pt idx="26">
                  <c:v>0.9</c:v>
                </c:pt>
                <c:pt idx="27">
                  <c:v>1</c:v>
                </c:pt>
                <c:pt idx="28">
                  <c:v>0.9</c:v>
                </c:pt>
                <c:pt idx="29">
                  <c:v>0.5</c:v>
                </c:pt>
                <c:pt idx="30">
                  <c:v>-0.1</c:v>
                </c:pt>
                <c:pt idx="31">
                  <c:v>-1</c:v>
                </c:pt>
                <c:pt idx="32">
                  <c:v>-2.2000000000000002</c:v>
                </c:pt>
                <c:pt idx="33">
                  <c:v>-3.5</c:v>
                </c:pt>
                <c:pt idx="34">
                  <c:v>-4.8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2"/>
          <c:order val="40"/>
          <c:tx>
            <c:strRef>
              <c:f>ant_info.003!$B$42</c:f>
              <c:strCache>
                <c:ptCount val="1"/>
                <c:pt idx="0">
                  <c:v>ASH700228A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ant_info.003!$BD$42:$CN$42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-1.1000000000000001</c:v>
                </c:pt>
                <c:pt idx="3">
                  <c:v>-1.9000000000000001</c:v>
                </c:pt>
                <c:pt idx="4">
                  <c:v>-2.1</c:v>
                </c:pt>
                <c:pt idx="5">
                  <c:v>-1.9000000000000001</c:v>
                </c:pt>
                <c:pt idx="6">
                  <c:v>-1.6</c:v>
                </c:pt>
                <c:pt idx="7">
                  <c:v>-1.2</c:v>
                </c:pt>
                <c:pt idx="8">
                  <c:v>-0.9</c:v>
                </c:pt>
                <c:pt idx="9">
                  <c:v>-0.70000000000000062</c:v>
                </c:pt>
                <c:pt idx="10">
                  <c:v>-0.70000000000000062</c:v>
                </c:pt>
                <c:pt idx="11">
                  <c:v>-0.9</c:v>
                </c:pt>
                <c:pt idx="12">
                  <c:v>-1.2</c:v>
                </c:pt>
                <c:pt idx="13">
                  <c:v>-1.5</c:v>
                </c:pt>
                <c:pt idx="14">
                  <c:v>-1.9000000000000001</c:v>
                </c:pt>
                <c:pt idx="15">
                  <c:v>-2.1</c:v>
                </c:pt>
                <c:pt idx="16">
                  <c:v>-2</c:v>
                </c:pt>
                <c:pt idx="17">
                  <c:v>-1.4</c:v>
                </c:pt>
                <c:pt idx="18">
                  <c:v>0</c:v>
                </c:pt>
                <c:pt idx="19">
                  <c:v>-1.4</c:v>
                </c:pt>
                <c:pt idx="20">
                  <c:v>-2</c:v>
                </c:pt>
                <c:pt idx="21">
                  <c:v>-2.1</c:v>
                </c:pt>
                <c:pt idx="22">
                  <c:v>-1.9000000000000001</c:v>
                </c:pt>
                <c:pt idx="23">
                  <c:v>-1.5</c:v>
                </c:pt>
                <c:pt idx="24">
                  <c:v>-1.2</c:v>
                </c:pt>
                <c:pt idx="25">
                  <c:v>-0.9</c:v>
                </c:pt>
                <c:pt idx="26">
                  <c:v>-0.70000000000000062</c:v>
                </c:pt>
                <c:pt idx="27">
                  <c:v>-0.70000000000000062</c:v>
                </c:pt>
                <c:pt idx="28">
                  <c:v>-0.9</c:v>
                </c:pt>
                <c:pt idx="29">
                  <c:v>-1.2</c:v>
                </c:pt>
                <c:pt idx="30">
                  <c:v>-1.6</c:v>
                </c:pt>
                <c:pt idx="31">
                  <c:v>-1.9000000000000001</c:v>
                </c:pt>
                <c:pt idx="32">
                  <c:v>-2.1</c:v>
                </c:pt>
                <c:pt idx="33">
                  <c:v>-1.9000000000000001</c:v>
                </c:pt>
                <c:pt idx="34">
                  <c:v>-1.1000000000000001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3"/>
          <c:order val="41"/>
          <c:tx>
            <c:strRef>
              <c:f>ant_info.003!$B$43</c:f>
              <c:strCache>
                <c:ptCount val="1"/>
                <c:pt idx="0">
                  <c:v>ASH700228B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ant_info.003!$BD$43:$CN$43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-1.1000000000000001</c:v>
                </c:pt>
                <c:pt idx="3">
                  <c:v>-1.9000000000000001</c:v>
                </c:pt>
                <c:pt idx="4">
                  <c:v>-2.1</c:v>
                </c:pt>
                <c:pt idx="5">
                  <c:v>-1.9000000000000001</c:v>
                </c:pt>
                <c:pt idx="6">
                  <c:v>-1.6</c:v>
                </c:pt>
                <c:pt idx="7">
                  <c:v>-1.2</c:v>
                </c:pt>
                <c:pt idx="8">
                  <c:v>-0.9</c:v>
                </c:pt>
                <c:pt idx="9">
                  <c:v>-0.70000000000000062</c:v>
                </c:pt>
                <c:pt idx="10">
                  <c:v>-0.70000000000000062</c:v>
                </c:pt>
                <c:pt idx="11">
                  <c:v>-0.9</c:v>
                </c:pt>
                <c:pt idx="12">
                  <c:v>-1.2</c:v>
                </c:pt>
                <c:pt idx="13">
                  <c:v>-1.5</c:v>
                </c:pt>
                <c:pt idx="14">
                  <c:v>-1.9000000000000001</c:v>
                </c:pt>
                <c:pt idx="15">
                  <c:v>-2.1</c:v>
                </c:pt>
                <c:pt idx="16">
                  <c:v>-2</c:v>
                </c:pt>
                <c:pt idx="17">
                  <c:v>-1.4</c:v>
                </c:pt>
                <c:pt idx="18">
                  <c:v>0</c:v>
                </c:pt>
                <c:pt idx="19">
                  <c:v>-1.4</c:v>
                </c:pt>
                <c:pt idx="20">
                  <c:v>-2</c:v>
                </c:pt>
                <c:pt idx="21">
                  <c:v>-2.1</c:v>
                </c:pt>
                <c:pt idx="22">
                  <c:v>-1.9000000000000001</c:v>
                </c:pt>
                <c:pt idx="23">
                  <c:v>-1.5</c:v>
                </c:pt>
                <c:pt idx="24">
                  <c:v>-1.2</c:v>
                </c:pt>
                <c:pt idx="25">
                  <c:v>-0.9</c:v>
                </c:pt>
                <c:pt idx="26">
                  <c:v>-0.70000000000000062</c:v>
                </c:pt>
                <c:pt idx="27">
                  <c:v>-0.70000000000000062</c:v>
                </c:pt>
                <c:pt idx="28">
                  <c:v>-0.9</c:v>
                </c:pt>
                <c:pt idx="29">
                  <c:v>-1.2</c:v>
                </c:pt>
                <c:pt idx="30">
                  <c:v>-1.6</c:v>
                </c:pt>
                <c:pt idx="31">
                  <c:v>-1.9000000000000001</c:v>
                </c:pt>
                <c:pt idx="32">
                  <c:v>-2.1</c:v>
                </c:pt>
                <c:pt idx="33">
                  <c:v>-1.9000000000000001</c:v>
                </c:pt>
                <c:pt idx="34">
                  <c:v>-1.1000000000000001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4"/>
          <c:order val="42"/>
          <c:tx>
            <c:strRef>
              <c:f>ant_info.003!$B$44</c:f>
              <c:strCache>
                <c:ptCount val="1"/>
                <c:pt idx="0">
                  <c:v>ASH700936A_M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ant_info.003!$BD$44:$CN$44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0.5</c:v>
                </c:pt>
                <c:pt idx="7">
                  <c:v>0.4</c:v>
                </c:pt>
                <c:pt idx="8">
                  <c:v>0.4</c:v>
                </c:pt>
                <c:pt idx="9">
                  <c:v>0.4</c:v>
                </c:pt>
                <c:pt idx="10">
                  <c:v>0.4</c:v>
                </c:pt>
                <c:pt idx="11">
                  <c:v>0.4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0.4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0.4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  <c:pt idx="24">
                  <c:v>0.5</c:v>
                </c:pt>
                <c:pt idx="25">
                  <c:v>0.4</c:v>
                </c:pt>
                <c:pt idx="26">
                  <c:v>0.4</c:v>
                </c:pt>
                <c:pt idx="27">
                  <c:v>0.4</c:v>
                </c:pt>
                <c:pt idx="28">
                  <c:v>0.4</c:v>
                </c:pt>
                <c:pt idx="29">
                  <c:v>0.4</c:v>
                </c:pt>
                <c:pt idx="30">
                  <c:v>0.5</c:v>
                </c:pt>
                <c:pt idx="31">
                  <c:v>0.5</c:v>
                </c:pt>
                <c:pt idx="32">
                  <c:v>0.4</c:v>
                </c:pt>
                <c:pt idx="33">
                  <c:v>0.30000000000000032</c:v>
                </c:pt>
                <c:pt idx="34">
                  <c:v>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5"/>
          <c:order val="43"/>
          <c:tx>
            <c:strRef>
              <c:f>ant_info.003!$B$45</c:f>
              <c:strCache>
                <c:ptCount val="1"/>
                <c:pt idx="0">
                  <c:v>ASH700936B_M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ant_info.003!$BD$45:$CN$45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0.5</c:v>
                </c:pt>
                <c:pt idx="7">
                  <c:v>0.4</c:v>
                </c:pt>
                <c:pt idx="8">
                  <c:v>0.4</c:v>
                </c:pt>
                <c:pt idx="9">
                  <c:v>0.4</c:v>
                </c:pt>
                <c:pt idx="10">
                  <c:v>0.4</c:v>
                </c:pt>
                <c:pt idx="11">
                  <c:v>0.4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0.4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0.4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  <c:pt idx="24">
                  <c:v>0.5</c:v>
                </c:pt>
                <c:pt idx="25">
                  <c:v>0.4</c:v>
                </c:pt>
                <c:pt idx="26">
                  <c:v>0.4</c:v>
                </c:pt>
                <c:pt idx="27">
                  <c:v>0.4</c:v>
                </c:pt>
                <c:pt idx="28">
                  <c:v>0.4</c:v>
                </c:pt>
                <c:pt idx="29">
                  <c:v>0.4</c:v>
                </c:pt>
                <c:pt idx="30">
                  <c:v>0.5</c:v>
                </c:pt>
                <c:pt idx="31">
                  <c:v>0.5</c:v>
                </c:pt>
                <c:pt idx="32">
                  <c:v>0.4</c:v>
                </c:pt>
                <c:pt idx="33">
                  <c:v>0.30000000000000032</c:v>
                </c:pt>
                <c:pt idx="34">
                  <c:v>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6"/>
          <c:order val="44"/>
          <c:tx>
            <c:strRef>
              <c:f>ant_info.003!$B$46</c:f>
              <c:strCache>
                <c:ptCount val="1"/>
                <c:pt idx="0">
                  <c:v>ASH700936C_M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ant_info.003!$BD$46:$CN$46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0.5</c:v>
                </c:pt>
                <c:pt idx="7">
                  <c:v>0.4</c:v>
                </c:pt>
                <c:pt idx="8">
                  <c:v>0.4</c:v>
                </c:pt>
                <c:pt idx="9">
                  <c:v>0.4</c:v>
                </c:pt>
                <c:pt idx="10">
                  <c:v>0.4</c:v>
                </c:pt>
                <c:pt idx="11">
                  <c:v>0.4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0.4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0.4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  <c:pt idx="24">
                  <c:v>0.5</c:v>
                </c:pt>
                <c:pt idx="25">
                  <c:v>0.4</c:v>
                </c:pt>
                <c:pt idx="26">
                  <c:v>0.4</c:v>
                </c:pt>
                <c:pt idx="27">
                  <c:v>0.4</c:v>
                </c:pt>
                <c:pt idx="28">
                  <c:v>0.4</c:v>
                </c:pt>
                <c:pt idx="29">
                  <c:v>0.4</c:v>
                </c:pt>
                <c:pt idx="30">
                  <c:v>0.5</c:v>
                </c:pt>
                <c:pt idx="31">
                  <c:v>0.5</c:v>
                </c:pt>
                <c:pt idx="32">
                  <c:v>0.4</c:v>
                </c:pt>
                <c:pt idx="33">
                  <c:v>0.30000000000000032</c:v>
                </c:pt>
                <c:pt idx="34">
                  <c:v>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7"/>
          <c:order val="45"/>
          <c:tx>
            <c:strRef>
              <c:f>ant_info.003!$B$47</c:f>
              <c:strCache>
                <c:ptCount val="1"/>
                <c:pt idx="0">
                  <c:v>ASH700936E_C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ant_info.003!$BD$47:$CN$47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0.5</c:v>
                </c:pt>
                <c:pt idx="7">
                  <c:v>0.4</c:v>
                </c:pt>
                <c:pt idx="8">
                  <c:v>0.4</c:v>
                </c:pt>
                <c:pt idx="9">
                  <c:v>0.4</c:v>
                </c:pt>
                <c:pt idx="10">
                  <c:v>0.4</c:v>
                </c:pt>
                <c:pt idx="11">
                  <c:v>0.4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0.4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0.4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  <c:pt idx="24">
                  <c:v>0.5</c:v>
                </c:pt>
                <c:pt idx="25">
                  <c:v>0.4</c:v>
                </c:pt>
                <c:pt idx="26">
                  <c:v>0.4</c:v>
                </c:pt>
                <c:pt idx="27">
                  <c:v>0.4</c:v>
                </c:pt>
                <c:pt idx="28">
                  <c:v>0.4</c:v>
                </c:pt>
                <c:pt idx="29">
                  <c:v>0.4</c:v>
                </c:pt>
                <c:pt idx="30">
                  <c:v>0.5</c:v>
                </c:pt>
                <c:pt idx="31">
                  <c:v>0.5</c:v>
                </c:pt>
                <c:pt idx="32">
                  <c:v>0.4</c:v>
                </c:pt>
                <c:pt idx="33">
                  <c:v>0.30000000000000032</c:v>
                </c:pt>
                <c:pt idx="34">
                  <c:v>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8"/>
          <c:order val="46"/>
          <c:tx>
            <c:strRef>
              <c:f>ant_info.003!$B$48</c:f>
              <c:strCache>
                <c:ptCount val="1"/>
                <c:pt idx="0">
                  <c:v>LEIAT303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ant_info.003!$BD$48:$CN$48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-0.70000000000000062</c:v>
                </c:pt>
                <c:pt idx="3">
                  <c:v>0.2</c:v>
                </c:pt>
                <c:pt idx="4">
                  <c:v>1</c:v>
                </c:pt>
                <c:pt idx="5">
                  <c:v>1.7</c:v>
                </c:pt>
                <c:pt idx="6">
                  <c:v>2.2000000000000002</c:v>
                </c:pt>
                <c:pt idx="7">
                  <c:v>2.6</c:v>
                </c:pt>
                <c:pt idx="8">
                  <c:v>2.8</c:v>
                </c:pt>
                <c:pt idx="9">
                  <c:v>2.8</c:v>
                </c:pt>
                <c:pt idx="10">
                  <c:v>2.7</c:v>
                </c:pt>
                <c:pt idx="11">
                  <c:v>2.5</c:v>
                </c:pt>
                <c:pt idx="12">
                  <c:v>2.1</c:v>
                </c:pt>
                <c:pt idx="13">
                  <c:v>1.8</c:v>
                </c:pt>
                <c:pt idx="14">
                  <c:v>1.3</c:v>
                </c:pt>
                <c:pt idx="15">
                  <c:v>0.9</c:v>
                </c:pt>
                <c:pt idx="16">
                  <c:v>0.5</c:v>
                </c:pt>
                <c:pt idx="17">
                  <c:v>0.2</c:v>
                </c:pt>
                <c:pt idx="18">
                  <c:v>0</c:v>
                </c:pt>
                <c:pt idx="19">
                  <c:v>0.2</c:v>
                </c:pt>
                <c:pt idx="20">
                  <c:v>0.5</c:v>
                </c:pt>
                <c:pt idx="21">
                  <c:v>0.9</c:v>
                </c:pt>
                <c:pt idx="22">
                  <c:v>1.3</c:v>
                </c:pt>
                <c:pt idx="23">
                  <c:v>1.8</c:v>
                </c:pt>
                <c:pt idx="24">
                  <c:v>2.1</c:v>
                </c:pt>
                <c:pt idx="25">
                  <c:v>2.5</c:v>
                </c:pt>
                <c:pt idx="26">
                  <c:v>2.7</c:v>
                </c:pt>
                <c:pt idx="27">
                  <c:v>2.8</c:v>
                </c:pt>
                <c:pt idx="28">
                  <c:v>2.8</c:v>
                </c:pt>
                <c:pt idx="29">
                  <c:v>2.6</c:v>
                </c:pt>
                <c:pt idx="30">
                  <c:v>2.2000000000000002</c:v>
                </c:pt>
                <c:pt idx="31">
                  <c:v>1.7</c:v>
                </c:pt>
                <c:pt idx="32">
                  <c:v>1</c:v>
                </c:pt>
                <c:pt idx="33">
                  <c:v>0.2</c:v>
                </c:pt>
                <c:pt idx="34">
                  <c:v>-0.70000000000000062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49"/>
          <c:order val="47"/>
          <c:tx>
            <c:strRef>
              <c:f>ant_info.003!$B$49</c:f>
              <c:strCache>
                <c:ptCount val="1"/>
                <c:pt idx="0">
                  <c:v>LEIAT303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ant_info.003!$BD$49:$CN$49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-0.9</c:v>
                </c:pt>
                <c:pt idx="3">
                  <c:v>0.1</c:v>
                </c:pt>
                <c:pt idx="4">
                  <c:v>1</c:v>
                </c:pt>
                <c:pt idx="5">
                  <c:v>1.7</c:v>
                </c:pt>
                <c:pt idx="6">
                  <c:v>2.2000000000000002</c:v>
                </c:pt>
                <c:pt idx="7">
                  <c:v>2.5</c:v>
                </c:pt>
                <c:pt idx="8">
                  <c:v>2.7</c:v>
                </c:pt>
                <c:pt idx="9">
                  <c:v>2.9</c:v>
                </c:pt>
                <c:pt idx="10">
                  <c:v>2.8</c:v>
                </c:pt>
                <c:pt idx="11">
                  <c:v>2.7</c:v>
                </c:pt>
                <c:pt idx="12">
                  <c:v>2.5</c:v>
                </c:pt>
                <c:pt idx="13">
                  <c:v>2.2999999999999998</c:v>
                </c:pt>
                <c:pt idx="14">
                  <c:v>1.9000000000000001</c:v>
                </c:pt>
                <c:pt idx="15">
                  <c:v>1.5</c:v>
                </c:pt>
                <c:pt idx="16">
                  <c:v>1.1000000000000001</c:v>
                </c:pt>
                <c:pt idx="17">
                  <c:v>0.60000000000000064</c:v>
                </c:pt>
                <c:pt idx="18">
                  <c:v>0</c:v>
                </c:pt>
                <c:pt idx="19">
                  <c:v>0.60000000000000064</c:v>
                </c:pt>
                <c:pt idx="20">
                  <c:v>1.1000000000000001</c:v>
                </c:pt>
                <c:pt idx="21">
                  <c:v>1.5</c:v>
                </c:pt>
                <c:pt idx="22">
                  <c:v>1.9000000000000001</c:v>
                </c:pt>
                <c:pt idx="23">
                  <c:v>2.2999999999999998</c:v>
                </c:pt>
                <c:pt idx="24">
                  <c:v>2.5</c:v>
                </c:pt>
                <c:pt idx="25">
                  <c:v>2.7</c:v>
                </c:pt>
                <c:pt idx="26">
                  <c:v>2.8</c:v>
                </c:pt>
                <c:pt idx="27">
                  <c:v>2.9</c:v>
                </c:pt>
                <c:pt idx="28">
                  <c:v>2.7</c:v>
                </c:pt>
                <c:pt idx="29">
                  <c:v>2.5</c:v>
                </c:pt>
                <c:pt idx="30">
                  <c:v>2.2000000000000002</c:v>
                </c:pt>
                <c:pt idx="31">
                  <c:v>1.7</c:v>
                </c:pt>
                <c:pt idx="32">
                  <c:v>1</c:v>
                </c:pt>
                <c:pt idx="33">
                  <c:v>0.1</c:v>
                </c:pt>
                <c:pt idx="34">
                  <c:v>-0.9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0"/>
          <c:order val="48"/>
          <c:tx>
            <c:strRef>
              <c:f>ant_info.003!$B$50</c:f>
              <c:strCache>
                <c:ptCount val="1"/>
                <c:pt idx="0">
                  <c:v>LEIAT503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ant_info.003!$BD$50:$CN$50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-0.70000000000000062</c:v>
                </c:pt>
                <c:pt idx="3">
                  <c:v>0.2</c:v>
                </c:pt>
                <c:pt idx="4">
                  <c:v>1</c:v>
                </c:pt>
                <c:pt idx="5">
                  <c:v>1.7</c:v>
                </c:pt>
                <c:pt idx="6">
                  <c:v>2.2000000000000002</c:v>
                </c:pt>
                <c:pt idx="7">
                  <c:v>2.6</c:v>
                </c:pt>
                <c:pt idx="8">
                  <c:v>2.8</c:v>
                </c:pt>
                <c:pt idx="9">
                  <c:v>2.8</c:v>
                </c:pt>
                <c:pt idx="10">
                  <c:v>2.7</c:v>
                </c:pt>
                <c:pt idx="11">
                  <c:v>2.5</c:v>
                </c:pt>
                <c:pt idx="12">
                  <c:v>2.1</c:v>
                </c:pt>
                <c:pt idx="13">
                  <c:v>1.8</c:v>
                </c:pt>
                <c:pt idx="14">
                  <c:v>1.3</c:v>
                </c:pt>
                <c:pt idx="15">
                  <c:v>0.9</c:v>
                </c:pt>
                <c:pt idx="16">
                  <c:v>0.5</c:v>
                </c:pt>
                <c:pt idx="17">
                  <c:v>0.2</c:v>
                </c:pt>
                <c:pt idx="18">
                  <c:v>0</c:v>
                </c:pt>
                <c:pt idx="19">
                  <c:v>0.2</c:v>
                </c:pt>
                <c:pt idx="20">
                  <c:v>0.5</c:v>
                </c:pt>
                <c:pt idx="21">
                  <c:v>0.9</c:v>
                </c:pt>
                <c:pt idx="22">
                  <c:v>1.3</c:v>
                </c:pt>
                <c:pt idx="23">
                  <c:v>1.8</c:v>
                </c:pt>
                <c:pt idx="24">
                  <c:v>2.1</c:v>
                </c:pt>
                <c:pt idx="25">
                  <c:v>2.5</c:v>
                </c:pt>
                <c:pt idx="26">
                  <c:v>2.7</c:v>
                </c:pt>
                <c:pt idx="27">
                  <c:v>2.8</c:v>
                </c:pt>
                <c:pt idx="28">
                  <c:v>2.8</c:v>
                </c:pt>
                <c:pt idx="29">
                  <c:v>2.6</c:v>
                </c:pt>
                <c:pt idx="30">
                  <c:v>2.2000000000000002</c:v>
                </c:pt>
                <c:pt idx="31">
                  <c:v>1.7</c:v>
                </c:pt>
                <c:pt idx="32">
                  <c:v>1</c:v>
                </c:pt>
                <c:pt idx="33">
                  <c:v>0.2</c:v>
                </c:pt>
                <c:pt idx="34">
                  <c:v>-0.70000000000000062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1"/>
          <c:order val="49"/>
          <c:tx>
            <c:strRef>
              <c:f>ant_info.003!$B$51</c:f>
              <c:strCache>
                <c:ptCount val="1"/>
                <c:pt idx="0">
                  <c:v>LEIAT503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ant_info.003!$BD$51:$CN$51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-0.9</c:v>
                </c:pt>
                <c:pt idx="3">
                  <c:v>0.1</c:v>
                </c:pt>
                <c:pt idx="4">
                  <c:v>1</c:v>
                </c:pt>
                <c:pt idx="5">
                  <c:v>1.7</c:v>
                </c:pt>
                <c:pt idx="6">
                  <c:v>2.2000000000000002</c:v>
                </c:pt>
                <c:pt idx="7">
                  <c:v>2.5</c:v>
                </c:pt>
                <c:pt idx="8">
                  <c:v>2.7</c:v>
                </c:pt>
                <c:pt idx="9">
                  <c:v>2.9</c:v>
                </c:pt>
                <c:pt idx="10">
                  <c:v>2.8</c:v>
                </c:pt>
                <c:pt idx="11">
                  <c:v>2.7</c:v>
                </c:pt>
                <c:pt idx="12">
                  <c:v>2.5</c:v>
                </c:pt>
                <c:pt idx="13">
                  <c:v>2.2999999999999998</c:v>
                </c:pt>
                <c:pt idx="14">
                  <c:v>1.9000000000000001</c:v>
                </c:pt>
                <c:pt idx="15">
                  <c:v>1.5</c:v>
                </c:pt>
                <c:pt idx="16">
                  <c:v>1.1000000000000001</c:v>
                </c:pt>
                <c:pt idx="17">
                  <c:v>0.60000000000000064</c:v>
                </c:pt>
                <c:pt idx="18">
                  <c:v>0</c:v>
                </c:pt>
                <c:pt idx="19">
                  <c:v>0.60000000000000064</c:v>
                </c:pt>
                <c:pt idx="20">
                  <c:v>1.1000000000000001</c:v>
                </c:pt>
                <c:pt idx="21">
                  <c:v>1.5</c:v>
                </c:pt>
                <c:pt idx="22">
                  <c:v>1.9000000000000001</c:v>
                </c:pt>
                <c:pt idx="23">
                  <c:v>2.2999999999999998</c:v>
                </c:pt>
                <c:pt idx="24">
                  <c:v>2.5</c:v>
                </c:pt>
                <c:pt idx="25">
                  <c:v>2.7</c:v>
                </c:pt>
                <c:pt idx="26">
                  <c:v>2.8</c:v>
                </c:pt>
                <c:pt idx="27">
                  <c:v>2.9</c:v>
                </c:pt>
                <c:pt idx="28">
                  <c:v>2.7</c:v>
                </c:pt>
                <c:pt idx="29">
                  <c:v>2.5</c:v>
                </c:pt>
                <c:pt idx="30">
                  <c:v>2.2000000000000002</c:v>
                </c:pt>
                <c:pt idx="31">
                  <c:v>1.7</c:v>
                </c:pt>
                <c:pt idx="32">
                  <c:v>1</c:v>
                </c:pt>
                <c:pt idx="33">
                  <c:v>0.1</c:v>
                </c:pt>
                <c:pt idx="34">
                  <c:v>-0.9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2"/>
          <c:order val="50"/>
          <c:tx>
            <c:strRef>
              <c:f>ant_info.003!$B$52</c:f>
              <c:strCache>
                <c:ptCount val="1"/>
                <c:pt idx="0">
                  <c:v>NGSD/M+GP60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ant_info.003!$BD$52:$CN$52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48</c:v>
                </c:pt>
                <c:pt idx="3">
                  <c:v>43.1</c:v>
                </c:pt>
                <c:pt idx="4">
                  <c:v>40.6</c:v>
                </c:pt>
                <c:pt idx="5">
                  <c:v>40</c:v>
                </c:pt>
                <c:pt idx="6">
                  <c:v>40.800000000000004</c:v>
                </c:pt>
                <c:pt idx="7">
                  <c:v>42.5</c:v>
                </c:pt>
                <c:pt idx="8">
                  <c:v>44.5</c:v>
                </c:pt>
                <c:pt idx="9">
                  <c:v>46.4</c:v>
                </c:pt>
                <c:pt idx="10">
                  <c:v>47.9</c:v>
                </c:pt>
                <c:pt idx="11">
                  <c:v>48.5</c:v>
                </c:pt>
                <c:pt idx="12">
                  <c:v>47.8</c:v>
                </c:pt>
                <c:pt idx="13">
                  <c:v>45.5</c:v>
                </c:pt>
                <c:pt idx="14">
                  <c:v>41.3</c:v>
                </c:pt>
                <c:pt idx="15">
                  <c:v>34.800000000000004</c:v>
                </c:pt>
                <c:pt idx="16">
                  <c:v>26</c:v>
                </c:pt>
                <c:pt idx="17">
                  <c:v>14.4</c:v>
                </c:pt>
                <c:pt idx="18">
                  <c:v>0</c:v>
                </c:pt>
                <c:pt idx="19">
                  <c:v>14.4</c:v>
                </c:pt>
                <c:pt idx="20">
                  <c:v>26</c:v>
                </c:pt>
                <c:pt idx="21">
                  <c:v>34.800000000000004</c:v>
                </c:pt>
                <c:pt idx="22">
                  <c:v>41.3</c:v>
                </c:pt>
                <c:pt idx="23">
                  <c:v>45.5</c:v>
                </c:pt>
                <c:pt idx="24">
                  <c:v>47.8</c:v>
                </c:pt>
                <c:pt idx="25">
                  <c:v>48.5</c:v>
                </c:pt>
                <c:pt idx="26">
                  <c:v>47.9</c:v>
                </c:pt>
                <c:pt idx="27">
                  <c:v>46.4</c:v>
                </c:pt>
                <c:pt idx="28">
                  <c:v>44.5</c:v>
                </c:pt>
                <c:pt idx="29">
                  <c:v>42.5</c:v>
                </c:pt>
                <c:pt idx="30">
                  <c:v>40.800000000000004</c:v>
                </c:pt>
                <c:pt idx="31">
                  <c:v>40</c:v>
                </c:pt>
                <c:pt idx="32">
                  <c:v>40.6</c:v>
                </c:pt>
                <c:pt idx="33">
                  <c:v>43.1</c:v>
                </c:pt>
                <c:pt idx="34">
                  <c:v>48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3"/>
          <c:order val="51"/>
          <c:tx>
            <c:strRef>
              <c:f>ant_info.003!$B$53</c:f>
              <c:strCache>
                <c:ptCount val="1"/>
                <c:pt idx="0">
                  <c:v>ASH701008.01B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ant_info.003!$BD$53:$CN$53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-2.2999999999999998</c:v>
                </c:pt>
                <c:pt idx="4">
                  <c:v>-3.9</c:v>
                </c:pt>
                <c:pt idx="5">
                  <c:v>-5.0999999999999996</c:v>
                </c:pt>
                <c:pt idx="6">
                  <c:v>-6</c:v>
                </c:pt>
                <c:pt idx="7">
                  <c:v>-6.6</c:v>
                </c:pt>
                <c:pt idx="8">
                  <c:v>-7</c:v>
                </c:pt>
                <c:pt idx="9">
                  <c:v>-7.2</c:v>
                </c:pt>
                <c:pt idx="10">
                  <c:v>-7.2</c:v>
                </c:pt>
                <c:pt idx="11">
                  <c:v>-7.1</c:v>
                </c:pt>
                <c:pt idx="12">
                  <c:v>-6.8</c:v>
                </c:pt>
                <c:pt idx="13">
                  <c:v>-6.3</c:v>
                </c:pt>
                <c:pt idx="14">
                  <c:v>-5.6</c:v>
                </c:pt>
                <c:pt idx="15">
                  <c:v>-4.7</c:v>
                </c:pt>
                <c:pt idx="16">
                  <c:v>-3.5</c:v>
                </c:pt>
                <c:pt idx="17">
                  <c:v>-2</c:v>
                </c:pt>
                <c:pt idx="18">
                  <c:v>0</c:v>
                </c:pt>
                <c:pt idx="19">
                  <c:v>-2</c:v>
                </c:pt>
                <c:pt idx="20">
                  <c:v>-3.5</c:v>
                </c:pt>
                <c:pt idx="21">
                  <c:v>-4.7</c:v>
                </c:pt>
                <c:pt idx="22">
                  <c:v>-5.6</c:v>
                </c:pt>
                <c:pt idx="23">
                  <c:v>-6.3</c:v>
                </c:pt>
                <c:pt idx="24">
                  <c:v>-6.8</c:v>
                </c:pt>
                <c:pt idx="25">
                  <c:v>-7.1</c:v>
                </c:pt>
                <c:pt idx="26">
                  <c:v>-7.2</c:v>
                </c:pt>
                <c:pt idx="27">
                  <c:v>-7.2</c:v>
                </c:pt>
                <c:pt idx="28">
                  <c:v>-7</c:v>
                </c:pt>
                <c:pt idx="29">
                  <c:v>-6.6</c:v>
                </c:pt>
                <c:pt idx="30">
                  <c:v>-6</c:v>
                </c:pt>
                <c:pt idx="31">
                  <c:v>-5.0999999999999996</c:v>
                </c:pt>
                <c:pt idx="32">
                  <c:v>-3.9</c:v>
                </c:pt>
                <c:pt idx="33">
                  <c:v>-2.2999999999999998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4"/>
          <c:order val="52"/>
          <c:tx>
            <c:strRef>
              <c:f>ant_info.003!$B$54</c:f>
              <c:strCache>
                <c:ptCount val="1"/>
                <c:pt idx="0">
                  <c:v>TRM4800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ant_info.003!$BD$54:$CN$54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-0.8</c:v>
                </c:pt>
                <c:pt idx="3">
                  <c:v>-0.5</c:v>
                </c:pt>
                <c:pt idx="4">
                  <c:v>0.2</c:v>
                </c:pt>
                <c:pt idx="5">
                  <c:v>1.1000000000000001</c:v>
                </c:pt>
                <c:pt idx="6">
                  <c:v>2</c:v>
                </c:pt>
                <c:pt idx="7">
                  <c:v>2.8</c:v>
                </c:pt>
                <c:pt idx="8">
                  <c:v>3.4</c:v>
                </c:pt>
                <c:pt idx="9">
                  <c:v>3.7</c:v>
                </c:pt>
                <c:pt idx="10">
                  <c:v>3.7</c:v>
                </c:pt>
                <c:pt idx="11">
                  <c:v>3.5</c:v>
                </c:pt>
                <c:pt idx="12">
                  <c:v>3</c:v>
                </c:pt>
                <c:pt idx="13">
                  <c:v>2.2000000000000002</c:v>
                </c:pt>
                <c:pt idx="14">
                  <c:v>1.4</c:v>
                </c:pt>
                <c:pt idx="15">
                  <c:v>0.60000000000000064</c:v>
                </c:pt>
                <c:pt idx="16">
                  <c:v>0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0</c:v>
                </c:pt>
                <c:pt idx="21">
                  <c:v>0.60000000000000064</c:v>
                </c:pt>
                <c:pt idx="22">
                  <c:v>1.4</c:v>
                </c:pt>
                <c:pt idx="23">
                  <c:v>2.2000000000000002</c:v>
                </c:pt>
                <c:pt idx="24">
                  <c:v>3</c:v>
                </c:pt>
                <c:pt idx="25">
                  <c:v>3.5</c:v>
                </c:pt>
                <c:pt idx="26">
                  <c:v>3.7</c:v>
                </c:pt>
                <c:pt idx="27">
                  <c:v>3.7</c:v>
                </c:pt>
                <c:pt idx="28">
                  <c:v>3.4</c:v>
                </c:pt>
                <c:pt idx="29">
                  <c:v>2.8</c:v>
                </c:pt>
                <c:pt idx="30">
                  <c:v>2</c:v>
                </c:pt>
                <c:pt idx="31">
                  <c:v>1.1000000000000001</c:v>
                </c:pt>
                <c:pt idx="32">
                  <c:v>0.2</c:v>
                </c:pt>
                <c:pt idx="33">
                  <c:v>-0.5</c:v>
                </c:pt>
                <c:pt idx="34">
                  <c:v>-0.8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5"/>
          <c:order val="53"/>
          <c:tx>
            <c:strRef>
              <c:f>ant_info.003!$B$55</c:f>
              <c:strCache>
                <c:ptCount val="1"/>
                <c:pt idx="0">
                  <c:v>JPSLEGANT_E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ant_info.003!$BD$55:$CN$55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-2.2000000000000002</c:v>
                </c:pt>
                <c:pt idx="3">
                  <c:v>0.30000000000000032</c:v>
                </c:pt>
                <c:pt idx="4">
                  <c:v>2.2000000000000002</c:v>
                </c:pt>
                <c:pt idx="5">
                  <c:v>3.6</c:v>
                </c:pt>
                <c:pt idx="6">
                  <c:v>4.5999999999999996</c:v>
                </c:pt>
                <c:pt idx="7">
                  <c:v>5.2</c:v>
                </c:pt>
                <c:pt idx="8">
                  <c:v>5.3</c:v>
                </c:pt>
                <c:pt idx="9">
                  <c:v>5.2</c:v>
                </c:pt>
                <c:pt idx="10">
                  <c:v>4.8</c:v>
                </c:pt>
                <c:pt idx="11">
                  <c:v>4.0999999999999996</c:v>
                </c:pt>
                <c:pt idx="12">
                  <c:v>3.3</c:v>
                </c:pt>
                <c:pt idx="13">
                  <c:v>2.4</c:v>
                </c:pt>
                <c:pt idx="14">
                  <c:v>1.5</c:v>
                </c:pt>
                <c:pt idx="15">
                  <c:v>0.8</c:v>
                </c:pt>
                <c:pt idx="16">
                  <c:v>0.2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0.2</c:v>
                </c:pt>
                <c:pt idx="21">
                  <c:v>0.8</c:v>
                </c:pt>
                <c:pt idx="22">
                  <c:v>1.5</c:v>
                </c:pt>
                <c:pt idx="23">
                  <c:v>2.4</c:v>
                </c:pt>
                <c:pt idx="24">
                  <c:v>3.3</c:v>
                </c:pt>
                <c:pt idx="25">
                  <c:v>4.0999999999999996</c:v>
                </c:pt>
                <c:pt idx="26">
                  <c:v>4.8</c:v>
                </c:pt>
                <c:pt idx="27">
                  <c:v>5.2</c:v>
                </c:pt>
                <c:pt idx="28">
                  <c:v>5.3</c:v>
                </c:pt>
                <c:pt idx="29">
                  <c:v>5.2</c:v>
                </c:pt>
                <c:pt idx="30">
                  <c:v>4.5999999999999996</c:v>
                </c:pt>
                <c:pt idx="31">
                  <c:v>3.6</c:v>
                </c:pt>
                <c:pt idx="32">
                  <c:v>2.2000000000000002</c:v>
                </c:pt>
                <c:pt idx="33">
                  <c:v>0.30000000000000032</c:v>
                </c:pt>
                <c:pt idx="34">
                  <c:v>-2.2000000000000002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6"/>
          <c:order val="54"/>
          <c:tx>
            <c:strRef>
              <c:f>ant_info.003!$B$56</c:f>
              <c:strCache>
                <c:ptCount val="1"/>
                <c:pt idx="0">
                  <c:v>JPSREGANT_SD_E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ant_info.003!$BD$56:$CN$56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-0.2</c:v>
                </c:pt>
                <c:pt idx="3">
                  <c:v>0.2</c:v>
                </c:pt>
                <c:pt idx="4">
                  <c:v>0.70000000000000062</c:v>
                </c:pt>
                <c:pt idx="5">
                  <c:v>1.2</c:v>
                </c:pt>
                <c:pt idx="6">
                  <c:v>1.7</c:v>
                </c:pt>
                <c:pt idx="7">
                  <c:v>2.1</c:v>
                </c:pt>
                <c:pt idx="8">
                  <c:v>2.2999999999999998</c:v>
                </c:pt>
                <c:pt idx="9">
                  <c:v>2.4</c:v>
                </c:pt>
                <c:pt idx="10">
                  <c:v>2.2999999999999998</c:v>
                </c:pt>
                <c:pt idx="11">
                  <c:v>2.1</c:v>
                </c:pt>
                <c:pt idx="12">
                  <c:v>1.7</c:v>
                </c:pt>
                <c:pt idx="13">
                  <c:v>1.1000000000000001</c:v>
                </c:pt>
                <c:pt idx="14">
                  <c:v>0.60000000000000064</c:v>
                </c:pt>
                <c:pt idx="15">
                  <c:v>0.1</c:v>
                </c:pt>
                <c:pt idx="16">
                  <c:v>-0.30000000000000032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-0.30000000000000032</c:v>
                </c:pt>
                <c:pt idx="21">
                  <c:v>0.1</c:v>
                </c:pt>
                <c:pt idx="22">
                  <c:v>0.60000000000000064</c:v>
                </c:pt>
                <c:pt idx="23">
                  <c:v>1.1000000000000001</c:v>
                </c:pt>
                <c:pt idx="24">
                  <c:v>1.7</c:v>
                </c:pt>
                <c:pt idx="25">
                  <c:v>2.1</c:v>
                </c:pt>
                <c:pt idx="26">
                  <c:v>2.2999999999999998</c:v>
                </c:pt>
                <c:pt idx="27">
                  <c:v>2.4</c:v>
                </c:pt>
                <c:pt idx="28">
                  <c:v>2.2999999999999998</c:v>
                </c:pt>
                <c:pt idx="29">
                  <c:v>2.1</c:v>
                </c:pt>
                <c:pt idx="30">
                  <c:v>1.7</c:v>
                </c:pt>
                <c:pt idx="31">
                  <c:v>1.2</c:v>
                </c:pt>
                <c:pt idx="32">
                  <c:v>0.70000000000000062</c:v>
                </c:pt>
                <c:pt idx="33">
                  <c:v>0.2</c:v>
                </c:pt>
                <c:pt idx="34">
                  <c:v>-0.2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7"/>
          <c:order val="55"/>
          <c:tx>
            <c:strRef>
              <c:f>ant_info.003!$B$57</c:f>
              <c:strCache>
                <c:ptCount val="1"/>
                <c:pt idx="0">
                  <c:v>LEIAT504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ant_info.003!$BD$57:$CN$57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0.30000000000000032</c:v>
                </c:pt>
                <c:pt idx="3">
                  <c:v>-0.1</c:v>
                </c:pt>
                <c:pt idx="4">
                  <c:v>-0.2</c:v>
                </c:pt>
                <c:pt idx="5">
                  <c:v>-0.30000000000000032</c:v>
                </c:pt>
                <c:pt idx="6">
                  <c:v>-0.30000000000000032</c:v>
                </c:pt>
                <c:pt idx="7">
                  <c:v>-0.2</c:v>
                </c:pt>
                <c:pt idx="8">
                  <c:v>-0.2</c:v>
                </c:pt>
                <c:pt idx="9">
                  <c:v>-0.1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-0.1</c:v>
                </c:pt>
                <c:pt idx="28">
                  <c:v>-0.2</c:v>
                </c:pt>
                <c:pt idx="29">
                  <c:v>-0.2</c:v>
                </c:pt>
                <c:pt idx="30">
                  <c:v>-0.30000000000000032</c:v>
                </c:pt>
                <c:pt idx="31">
                  <c:v>-0.30000000000000032</c:v>
                </c:pt>
                <c:pt idx="32">
                  <c:v>-0.2</c:v>
                </c:pt>
                <c:pt idx="33">
                  <c:v>-0.1</c:v>
                </c:pt>
                <c:pt idx="34">
                  <c:v>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8"/>
          <c:order val="56"/>
          <c:tx>
            <c:strRef>
              <c:f>ant_info.003!$B$58</c:f>
              <c:strCache>
                <c:ptCount val="1"/>
                <c:pt idx="0">
                  <c:v>NOV501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ant_info.003!$BD$58:$CN$58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59"/>
          <c:order val="57"/>
          <c:tx>
            <c:strRef>
              <c:f>ant_info.003!$B$59</c:f>
              <c:strCache>
                <c:ptCount val="1"/>
                <c:pt idx="0">
                  <c:v>NOV501+CR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ant_info.003!$BD$59:$CN$59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0"/>
          <c:order val="58"/>
          <c:tx>
            <c:strRef>
              <c:f>ant_info.003!$B$60</c:f>
              <c:strCache>
                <c:ptCount val="1"/>
                <c:pt idx="0">
                  <c:v>NOV502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ant_info.003!$BD$60:$CN$60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-7.2</c:v>
                </c:pt>
                <c:pt idx="3">
                  <c:v>-3.6</c:v>
                </c:pt>
                <c:pt idx="4">
                  <c:v>-1.1000000000000001</c:v>
                </c:pt>
                <c:pt idx="5">
                  <c:v>0.4</c:v>
                </c:pt>
                <c:pt idx="6">
                  <c:v>1.2</c:v>
                </c:pt>
                <c:pt idx="7">
                  <c:v>1.4</c:v>
                </c:pt>
                <c:pt idx="8">
                  <c:v>1.3</c:v>
                </c:pt>
                <c:pt idx="9">
                  <c:v>0.9</c:v>
                </c:pt>
                <c:pt idx="10">
                  <c:v>0.30000000000000032</c:v>
                </c:pt>
                <c:pt idx="11">
                  <c:v>-0.30000000000000032</c:v>
                </c:pt>
                <c:pt idx="12">
                  <c:v>-0.8</c:v>
                </c:pt>
                <c:pt idx="13">
                  <c:v>-1.2</c:v>
                </c:pt>
                <c:pt idx="14">
                  <c:v>-1.4</c:v>
                </c:pt>
                <c:pt idx="15">
                  <c:v>-1.4</c:v>
                </c:pt>
                <c:pt idx="16">
                  <c:v>-1.1000000000000001</c:v>
                </c:pt>
                <c:pt idx="17">
                  <c:v>-0.70000000000000062</c:v>
                </c:pt>
                <c:pt idx="18">
                  <c:v>0</c:v>
                </c:pt>
                <c:pt idx="19">
                  <c:v>-0.70000000000000062</c:v>
                </c:pt>
                <c:pt idx="20">
                  <c:v>-1.1000000000000001</c:v>
                </c:pt>
                <c:pt idx="21">
                  <c:v>-1.4</c:v>
                </c:pt>
                <c:pt idx="22">
                  <c:v>-1.4</c:v>
                </c:pt>
                <c:pt idx="23">
                  <c:v>-1.2</c:v>
                </c:pt>
                <c:pt idx="24">
                  <c:v>-0.8</c:v>
                </c:pt>
                <c:pt idx="25">
                  <c:v>-0.30000000000000032</c:v>
                </c:pt>
                <c:pt idx="26">
                  <c:v>0.30000000000000032</c:v>
                </c:pt>
                <c:pt idx="27">
                  <c:v>0.9</c:v>
                </c:pt>
                <c:pt idx="28">
                  <c:v>1.3</c:v>
                </c:pt>
                <c:pt idx="29">
                  <c:v>1.4</c:v>
                </c:pt>
                <c:pt idx="30">
                  <c:v>1.2</c:v>
                </c:pt>
                <c:pt idx="31">
                  <c:v>0.4</c:v>
                </c:pt>
                <c:pt idx="32">
                  <c:v>-1.1000000000000001</c:v>
                </c:pt>
                <c:pt idx="33">
                  <c:v>-3.6</c:v>
                </c:pt>
                <c:pt idx="34">
                  <c:v>-7.2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1"/>
          <c:order val="59"/>
          <c:tx>
            <c:strRef>
              <c:f>ant_info.003!$B$61</c:f>
              <c:strCache>
                <c:ptCount val="1"/>
                <c:pt idx="0">
                  <c:v>NOV502+CR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ant_info.003!$BD$61:$CN$61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0.2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0.60000000000000064</c:v>
                </c:pt>
                <c:pt idx="7">
                  <c:v>0.60000000000000064</c:v>
                </c:pt>
                <c:pt idx="8">
                  <c:v>0.60000000000000064</c:v>
                </c:pt>
                <c:pt idx="9">
                  <c:v>0.60000000000000064</c:v>
                </c:pt>
                <c:pt idx="10">
                  <c:v>0.5</c:v>
                </c:pt>
                <c:pt idx="11">
                  <c:v>0.4</c:v>
                </c:pt>
                <c:pt idx="12">
                  <c:v>0.2</c:v>
                </c:pt>
                <c:pt idx="13">
                  <c:v>0.1</c:v>
                </c:pt>
                <c:pt idx="14">
                  <c:v>-0.1</c:v>
                </c:pt>
                <c:pt idx="15">
                  <c:v>-0.2</c:v>
                </c:pt>
                <c:pt idx="16">
                  <c:v>-0.2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-0.2</c:v>
                </c:pt>
                <c:pt idx="21">
                  <c:v>-0.2</c:v>
                </c:pt>
                <c:pt idx="22">
                  <c:v>-0.1</c:v>
                </c:pt>
                <c:pt idx="23">
                  <c:v>0.1</c:v>
                </c:pt>
                <c:pt idx="24">
                  <c:v>0.2</c:v>
                </c:pt>
                <c:pt idx="25">
                  <c:v>0.4</c:v>
                </c:pt>
                <c:pt idx="26">
                  <c:v>0.5</c:v>
                </c:pt>
                <c:pt idx="27">
                  <c:v>0.60000000000000064</c:v>
                </c:pt>
                <c:pt idx="28">
                  <c:v>0.60000000000000064</c:v>
                </c:pt>
                <c:pt idx="29">
                  <c:v>0.60000000000000064</c:v>
                </c:pt>
                <c:pt idx="30">
                  <c:v>0.60000000000000064</c:v>
                </c:pt>
                <c:pt idx="31">
                  <c:v>0.5</c:v>
                </c:pt>
                <c:pt idx="32">
                  <c:v>0.4</c:v>
                </c:pt>
                <c:pt idx="33">
                  <c:v>0.30000000000000032</c:v>
                </c:pt>
                <c:pt idx="34">
                  <c:v>0.2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2"/>
          <c:order val="60"/>
          <c:tx>
            <c:strRef>
              <c:f>ant_info.003!$B$62</c:f>
              <c:strCache>
                <c:ptCount val="1"/>
                <c:pt idx="0">
                  <c:v>NOV531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ant_info.003!$BD$62:$CN$62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3"/>
          <c:order val="61"/>
          <c:tx>
            <c:strRef>
              <c:f>ant_info.003!$B$63</c:f>
              <c:strCache>
                <c:ptCount val="1"/>
                <c:pt idx="0">
                  <c:v>NOV531+CR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ant_info.003!$BD$63:$CN$63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4"/>
          <c:order val="62"/>
          <c:tx>
            <c:strRef>
              <c:f>ant_info.003!$B$64</c:f>
              <c:strCache>
                <c:ptCount val="1"/>
                <c:pt idx="0">
                  <c:v>SOK502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ant_info.003!$BD$64:$CN$64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-7.2</c:v>
                </c:pt>
                <c:pt idx="3">
                  <c:v>-3.6</c:v>
                </c:pt>
                <c:pt idx="4">
                  <c:v>-1.1000000000000001</c:v>
                </c:pt>
                <c:pt idx="5">
                  <c:v>0.4</c:v>
                </c:pt>
                <c:pt idx="6">
                  <c:v>1.2</c:v>
                </c:pt>
                <c:pt idx="7">
                  <c:v>1.4</c:v>
                </c:pt>
                <c:pt idx="8">
                  <c:v>1.3</c:v>
                </c:pt>
                <c:pt idx="9">
                  <c:v>0.9</c:v>
                </c:pt>
                <c:pt idx="10">
                  <c:v>0.30000000000000032</c:v>
                </c:pt>
                <c:pt idx="11">
                  <c:v>-0.30000000000000032</c:v>
                </c:pt>
                <c:pt idx="12">
                  <c:v>-0.8</c:v>
                </c:pt>
                <c:pt idx="13">
                  <c:v>-1.2</c:v>
                </c:pt>
                <c:pt idx="14">
                  <c:v>-1.4</c:v>
                </c:pt>
                <c:pt idx="15">
                  <c:v>-1.4</c:v>
                </c:pt>
                <c:pt idx="16">
                  <c:v>-1.1000000000000001</c:v>
                </c:pt>
                <c:pt idx="17">
                  <c:v>-0.70000000000000062</c:v>
                </c:pt>
                <c:pt idx="18">
                  <c:v>0</c:v>
                </c:pt>
                <c:pt idx="19">
                  <c:v>-0.70000000000000062</c:v>
                </c:pt>
                <c:pt idx="20">
                  <c:v>-1.1000000000000001</c:v>
                </c:pt>
                <c:pt idx="21">
                  <c:v>-1.4</c:v>
                </c:pt>
                <c:pt idx="22">
                  <c:v>-1.4</c:v>
                </c:pt>
                <c:pt idx="23">
                  <c:v>-1.2</c:v>
                </c:pt>
                <c:pt idx="24">
                  <c:v>-0.8</c:v>
                </c:pt>
                <c:pt idx="25">
                  <c:v>-0.30000000000000032</c:v>
                </c:pt>
                <c:pt idx="26">
                  <c:v>0.30000000000000032</c:v>
                </c:pt>
                <c:pt idx="27">
                  <c:v>0.9</c:v>
                </c:pt>
                <c:pt idx="28">
                  <c:v>1.3</c:v>
                </c:pt>
                <c:pt idx="29">
                  <c:v>1.4</c:v>
                </c:pt>
                <c:pt idx="30">
                  <c:v>1.2</c:v>
                </c:pt>
                <c:pt idx="31">
                  <c:v>0.4</c:v>
                </c:pt>
                <c:pt idx="32">
                  <c:v>-1.1000000000000001</c:v>
                </c:pt>
                <c:pt idx="33">
                  <c:v>-3.6</c:v>
                </c:pt>
                <c:pt idx="34">
                  <c:v>-7.2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5"/>
          <c:order val="63"/>
          <c:tx>
            <c:strRef>
              <c:f>ant_info.003!$B$65</c:f>
              <c:strCache>
                <c:ptCount val="1"/>
                <c:pt idx="0">
                  <c:v>JPSREGANT_DD_E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ant_info.003!$BD$65:$CN$65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-0.2</c:v>
                </c:pt>
                <c:pt idx="3">
                  <c:v>0.2</c:v>
                </c:pt>
                <c:pt idx="4">
                  <c:v>0.70000000000000062</c:v>
                </c:pt>
                <c:pt idx="5">
                  <c:v>1.3</c:v>
                </c:pt>
                <c:pt idx="6">
                  <c:v>1.9000000000000001</c:v>
                </c:pt>
                <c:pt idx="7">
                  <c:v>2.2999999999999998</c:v>
                </c:pt>
                <c:pt idx="8">
                  <c:v>2.7</c:v>
                </c:pt>
                <c:pt idx="9">
                  <c:v>2.8</c:v>
                </c:pt>
                <c:pt idx="10">
                  <c:v>2.7</c:v>
                </c:pt>
                <c:pt idx="11">
                  <c:v>2.5</c:v>
                </c:pt>
                <c:pt idx="12">
                  <c:v>2.1</c:v>
                </c:pt>
                <c:pt idx="13">
                  <c:v>1.6</c:v>
                </c:pt>
                <c:pt idx="14">
                  <c:v>1</c:v>
                </c:pt>
                <c:pt idx="15">
                  <c:v>0.4</c:v>
                </c:pt>
                <c:pt idx="16">
                  <c:v>0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0</c:v>
                </c:pt>
                <c:pt idx="21">
                  <c:v>0.4</c:v>
                </c:pt>
                <c:pt idx="22">
                  <c:v>1</c:v>
                </c:pt>
                <c:pt idx="23">
                  <c:v>1.6</c:v>
                </c:pt>
                <c:pt idx="24">
                  <c:v>2.1</c:v>
                </c:pt>
                <c:pt idx="25">
                  <c:v>2.5</c:v>
                </c:pt>
                <c:pt idx="26">
                  <c:v>2.7</c:v>
                </c:pt>
                <c:pt idx="27">
                  <c:v>2.8</c:v>
                </c:pt>
                <c:pt idx="28">
                  <c:v>2.7</c:v>
                </c:pt>
                <c:pt idx="29">
                  <c:v>2.2999999999999998</c:v>
                </c:pt>
                <c:pt idx="30">
                  <c:v>1.9000000000000001</c:v>
                </c:pt>
                <c:pt idx="31">
                  <c:v>1.3</c:v>
                </c:pt>
                <c:pt idx="32">
                  <c:v>0.70000000000000062</c:v>
                </c:pt>
                <c:pt idx="33">
                  <c:v>0.2</c:v>
                </c:pt>
                <c:pt idx="34">
                  <c:v>-0.2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6"/>
          <c:order val="64"/>
          <c:tx>
            <c:strRef>
              <c:f>ant_info.003!$B$66</c:f>
              <c:strCache>
                <c:ptCount val="1"/>
                <c:pt idx="0">
                  <c:v>LEISR299_INT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ant_info.003!$BD$66:$CN$66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-0.8</c:v>
                </c:pt>
                <c:pt idx="3">
                  <c:v>-0.1</c:v>
                </c:pt>
                <c:pt idx="4">
                  <c:v>0.60000000000000064</c:v>
                </c:pt>
                <c:pt idx="5">
                  <c:v>1.3</c:v>
                </c:pt>
                <c:pt idx="6">
                  <c:v>1.8</c:v>
                </c:pt>
                <c:pt idx="7">
                  <c:v>2.2000000000000002</c:v>
                </c:pt>
                <c:pt idx="8">
                  <c:v>2.4</c:v>
                </c:pt>
                <c:pt idx="9">
                  <c:v>2.5</c:v>
                </c:pt>
                <c:pt idx="10">
                  <c:v>2.4</c:v>
                </c:pt>
                <c:pt idx="11">
                  <c:v>2.2000000000000002</c:v>
                </c:pt>
                <c:pt idx="12">
                  <c:v>1.8</c:v>
                </c:pt>
                <c:pt idx="13">
                  <c:v>1.4</c:v>
                </c:pt>
                <c:pt idx="14">
                  <c:v>1</c:v>
                </c:pt>
                <c:pt idx="15">
                  <c:v>0.5</c:v>
                </c:pt>
                <c:pt idx="16">
                  <c:v>0.2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0.2</c:v>
                </c:pt>
                <c:pt idx="21">
                  <c:v>0.5</c:v>
                </c:pt>
                <c:pt idx="22">
                  <c:v>1</c:v>
                </c:pt>
                <c:pt idx="23">
                  <c:v>1.4</c:v>
                </c:pt>
                <c:pt idx="24">
                  <c:v>1.8</c:v>
                </c:pt>
                <c:pt idx="25">
                  <c:v>2.2000000000000002</c:v>
                </c:pt>
                <c:pt idx="26">
                  <c:v>2.4</c:v>
                </c:pt>
                <c:pt idx="27">
                  <c:v>2.5</c:v>
                </c:pt>
                <c:pt idx="28">
                  <c:v>2.4</c:v>
                </c:pt>
                <c:pt idx="29">
                  <c:v>2.2000000000000002</c:v>
                </c:pt>
                <c:pt idx="30">
                  <c:v>1.8</c:v>
                </c:pt>
                <c:pt idx="31">
                  <c:v>1.3</c:v>
                </c:pt>
                <c:pt idx="32">
                  <c:v>0.60000000000000064</c:v>
                </c:pt>
                <c:pt idx="33">
                  <c:v>-0.1</c:v>
                </c:pt>
                <c:pt idx="34">
                  <c:v>-0.8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7"/>
          <c:order val="65"/>
          <c:tx>
            <c:strRef>
              <c:f>ant_info.003!$B$67</c:f>
              <c:strCache>
                <c:ptCount val="1"/>
                <c:pt idx="0">
                  <c:v>LEISR399_INTA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ant_info.003!$BD$67:$CN$67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-0.8</c:v>
                </c:pt>
                <c:pt idx="3">
                  <c:v>-0.1</c:v>
                </c:pt>
                <c:pt idx="4">
                  <c:v>0.60000000000000064</c:v>
                </c:pt>
                <c:pt idx="5">
                  <c:v>1.3</c:v>
                </c:pt>
                <c:pt idx="6">
                  <c:v>1.8</c:v>
                </c:pt>
                <c:pt idx="7">
                  <c:v>2.2000000000000002</c:v>
                </c:pt>
                <c:pt idx="8">
                  <c:v>2.4</c:v>
                </c:pt>
                <c:pt idx="9">
                  <c:v>2.5</c:v>
                </c:pt>
                <c:pt idx="10">
                  <c:v>2.4</c:v>
                </c:pt>
                <c:pt idx="11">
                  <c:v>2.2000000000000002</c:v>
                </c:pt>
                <c:pt idx="12">
                  <c:v>1.8</c:v>
                </c:pt>
                <c:pt idx="13">
                  <c:v>1.4</c:v>
                </c:pt>
                <c:pt idx="14">
                  <c:v>1</c:v>
                </c:pt>
                <c:pt idx="15">
                  <c:v>0.5</c:v>
                </c:pt>
                <c:pt idx="16">
                  <c:v>0.2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0.2</c:v>
                </c:pt>
                <c:pt idx="21">
                  <c:v>0.5</c:v>
                </c:pt>
                <c:pt idx="22">
                  <c:v>1</c:v>
                </c:pt>
                <c:pt idx="23">
                  <c:v>1.4</c:v>
                </c:pt>
                <c:pt idx="24">
                  <c:v>1.8</c:v>
                </c:pt>
                <c:pt idx="25">
                  <c:v>2.2000000000000002</c:v>
                </c:pt>
                <c:pt idx="26">
                  <c:v>2.4</c:v>
                </c:pt>
                <c:pt idx="27">
                  <c:v>2.5</c:v>
                </c:pt>
                <c:pt idx="28">
                  <c:v>2.4</c:v>
                </c:pt>
                <c:pt idx="29">
                  <c:v>2.2000000000000002</c:v>
                </c:pt>
                <c:pt idx="30">
                  <c:v>1.8</c:v>
                </c:pt>
                <c:pt idx="31">
                  <c:v>1.3</c:v>
                </c:pt>
                <c:pt idx="32">
                  <c:v>0.60000000000000064</c:v>
                </c:pt>
                <c:pt idx="33">
                  <c:v>-0.1</c:v>
                </c:pt>
                <c:pt idx="34">
                  <c:v>-0.8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8"/>
          <c:order val="66"/>
          <c:tx>
            <c:strRef>
              <c:f>ant_info.003!$B$68</c:f>
              <c:strCache>
                <c:ptCount val="1"/>
                <c:pt idx="0">
                  <c:v>ASH700700.C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ant_info.003!$BD$68:$CN$68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-4.5</c:v>
                </c:pt>
                <c:pt idx="3">
                  <c:v>-2.7</c:v>
                </c:pt>
                <c:pt idx="4">
                  <c:v>-1.1000000000000001</c:v>
                </c:pt>
                <c:pt idx="5">
                  <c:v>0.2</c:v>
                </c:pt>
                <c:pt idx="6">
                  <c:v>1.2</c:v>
                </c:pt>
                <c:pt idx="7">
                  <c:v>1.9000000000000001</c:v>
                </c:pt>
                <c:pt idx="8">
                  <c:v>2.2999999999999998</c:v>
                </c:pt>
                <c:pt idx="9">
                  <c:v>2.5</c:v>
                </c:pt>
                <c:pt idx="10">
                  <c:v>2.4</c:v>
                </c:pt>
                <c:pt idx="11">
                  <c:v>2</c:v>
                </c:pt>
                <c:pt idx="12">
                  <c:v>1.6</c:v>
                </c:pt>
                <c:pt idx="13">
                  <c:v>1</c:v>
                </c:pt>
                <c:pt idx="14">
                  <c:v>0.4</c:v>
                </c:pt>
                <c:pt idx="15">
                  <c:v>-0.2</c:v>
                </c:pt>
                <c:pt idx="16">
                  <c:v>-0.5</c:v>
                </c:pt>
                <c:pt idx="17">
                  <c:v>-0.5</c:v>
                </c:pt>
                <c:pt idx="18">
                  <c:v>0</c:v>
                </c:pt>
                <c:pt idx="19">
                  <c:v>-0.5</c:v>
                </c:pt>
                <c:pt idx="20">
                  <c:v>-0.5</c:v>
                </c:pt>
                <c:pt idx="21">
                  <c:v>-0.2</c:v>
                </c:pt>
                <c:pt idx="22">
                  <c:v>0.4</c:v>
                </c:pt>
                <c:pt idx="23">
                  <c:v>1</c:v>
                </c:pt>
                <c:pt idx="24">
                  <c:v>1.6</c:v>
                </c:pt>
                <c:pt idx="25">
                  <c:v>2</c:v>
                </c:pt>
                <c:pt idx="26">
                  <c:v>2.4</c:v>
                </c:pt>
                <c:pt idx="27">
                  <c:v>2.5</c:v>
                </c:pt>
                <c:pt idx="28">
                  <c:v>2.2999999999999998</c:v>
                </c:pt>
                <c:pt idx="29">
                  <c:v>1.9000000000000001</c:v>
                </c:pt>
                <c:pt idx="30">
                  <c:v>1.2</c:v>
                </c:pt>
                <c:pt idx="31">
                  <c:v>0.2</c:v>
                </c:pt>
                <c:pt idx="32">
                  <c:v>-1.1000000000000001</c:v>
                </c:pt>
                <c:pt idx="33">
                  <c:v>-2.7</c:v>
                </c:pt>
                <c:pt idx="34">
                  <c:v>-4.5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69"/>
          <c:order val="67"/>
          <c:tx>
            <c:strRef>
              <c:f>ant_info.003!$B$69</c:f>
              <c:strCache>
                <c:ptCount val="1"/>
                <c:pt idx="0">
                  <c:v>LEIAT502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ant_info.003!$BD$69:$CN$69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-4.5999999999999996</c:v>
                </c:pt>
                <c:pt idx="3">
                  <c:v>-2.7</c:v>
                </c:pt>
                <c:pt idx="4">
                  <c:v>-1.1000000000000001</c:v>
                </c:pt>
                <c:pt idx="5">
                  <c:v>0.5</c:v>
                </c:pt>
                <c:pt idx="6">
                  <c:v>1.6</c:v>
                </c:pt>
                <c:pt idx="7">
                  <c:v>2.4</c:v>
                </c:pt>
                <c:pt idx="8">
                  <c:v>2.8</c:v>
                </c:pt>
                <c:pt idx="9">
                  <c:v>2.9</c:v>
                </c:pt>
                <c:pt idx="10">
                  <c:v>2.6</c:v>
                </c:pt>
                <c:pt idx="11">
                  <c:v>2</c:v>
                </c:pt>
                <c:pt idx="12">
                  <c:v>1.1000000000000001</c:v>
                </c:pt>
                <c:pt idx="13">
                  <c:v>0.30000000000000032</c:v>
                </c:pt>
                <c:pt idx="14">
                  <c:v>-0.60000000000000064</c:v>
                </c:pt>
                <c:pt idx="15">
                  <c:v>-1.3</c:v>
                </c:pt>
                <c:pt idx="16">
                  <c:v>-1.5</c:v>
                </c:pt>
                <c:pt idx="17">
                  <c:v>-1.2</c:v>
                </c:pt>
                <c:pt idx="18">
                  <c:v>0</c:v>
                </c:pt>
                <c:pt idx="19">
                  <c:v>-1.2</c:v>
                </c:pt>
                <c:pt idx="20">
                  <c:v>-1.5</c:v>
                </c:pt>
                <c:pt idx="21">
                  <c:v>-1.3</c:v>
                </c:pt>
                <c:pt idx="22">
                  <c:v>-0.60000000000000064</c:v>
                </c:pt>
                <c:pt idx="23">
                  <c:v>0.30000000000000032</c:v>
                </c:pt>
                <c:pt idx="24">
                  <c:v>1.1000000000000001</c:v>
                </c:pt>
                <c:pt idx="25">
                  <c:v>2</c:v>
                </c:pt>
                <c:pt idx="26">
                  <c:v>2.6</c:v>
                </c:pt>
                <c:pt idx="27">
                  <c:v>2.9</c:v>
                </c:pt>
                <c:pt idx="28">
                  <c:v>2.8</c:v>
                </c:pt>
                <c:pt idx="29">
                  <c:v>2.4</c:v>
                </c:pt>
                <c:pt idx="30">
                  <c:v>1.6</c:v>
                </c:pt>
                <c:pt idx="31">
                  <c:v>0.5</c:v>
                </c:pt>
                <c:pt idx="32">
                  <c:v>-1.1000000000000001</c:v>
                </c:pt>
                <c:pt idx="33">
                  <c:v>-2.7</c:v>
                </c:pt>
                <c:pt idx="34">
                  <c:v>-4.5999999999999996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0"/>
          <c:order val="68"/>
          <c:tx>
            <c:strRef>
              <c:f>ant_info.003!$B$70</c:f>
              <c:strCache>
                <c:ptCount val="1"/>
                <c:pt idx="0">
                  <c:v>ASH701946.2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ant_info.003!$BD$70:$CN$70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-0.2</c:v>
                </c:pt>
                <c:pt idx="4">
                  <c:v>-0.2</c:v>
                </c:pt>
                <c:pt idx="5">
                  <c:v>-0.30000000000000032</c:v>
                </c:pt>
                <c:pt idx="6">
                  <c:v>-0.30000000000000032</c:v>
                </c:pt>
                <c:pt idx="7">
                  <c:v>-0.30000000000000032</c:v>
                </c:pt>
                <c:pt idx="8">
                  <c:v>-0.2</c:v>
                </c:pt>
                <c:pt idx="9">
                  <c:v>-0.2</c:v>
                </c:pt>
                <c:pt idx="10">
                  <c:v>-0.2</c:v>
                </c:pt>
                <c:pt idx="11">
                  <c:v>-0.30000000000000032</c:v>
                </c:pt>
                <c:pt idx="12">
                  <c:v>-0.30000000000000032</c:v>
                </c:pt>
                <c:pt idx="13">
                  <c:v>-0.30000000000000032</c:v>
                </c:pt>
                <c:pt idx="14">
                  <c:v>-0.30000000000000032</c:v>
                </c:pt>
                <c:pt idx="15">
                  <c:v>-0.30000000000000032</c:v>
                </c:pt>
                <c:pt idx="16">
                  <c:v>-0.30000000000000032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-0.30000000000000032</c:v>
                </c:pt>
                <c:pt idx="21">
                  <c:v>-0.30000000000000032</c:v>
                </c:pt>
                <c:pt idx="22">
                  <c:v>-0.30000000000000032</c:v>
                </c:pt>
                <c:pt idx="23">
                  <c:v>-0.30000000000000032</c:v>
                </c:pt>
                <c:pt idx="24">
                  <c:v>-0.30000000000000032</c:v>
                </c:pt>
                <c:pt idx="25">
                  <c:v>-0.30000000000000032</c:v>
                </c:pt>
                <c:pt idx="26">
                  <c:v>-0.2</c:v>
                </c:pt>
                <c:pt idx="27">
                  <c:v>-0.2</c:v>
                </c:pt>
                <c:pt idx="28">
                  <c:v>-0.2</c:v>
                </c:pt>
                <c:pt idx="29">
                  <c:v>-0.30000000000000032</c:v>
                </c:pt>
                <c:pt idx="30">
                  <c:v>-0.30000000000000032</c:v>
                </c:pt>
                <c:pt idx="31">
                  <c:v>-0.30000000000000032</c:v>
                </c:pt>
                <c:pt idx="32">
                  <c:v>-0.2</c:v>
                </c:pt>
                <c:pt idx="33">
                  <c:v>-0.2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1"/>
          <c:order val="69"/>
          <c:tx>
            <c:strRef>
              <c:f>ant_info.003!$B$71</c:f>
              <c:strCache>
                <c:ptCount val="1"/>
                <c:pt idx="0">
                  <c:v>ASH701946.3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ant_info.003!$BD$71:$CN$71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-0.2</c:v>
                </c:pt>
                <c:pt idx="4">
                  <c:v>-0.2</c:v>
                </c:pt>
                <c:pt idx="5">
                  <c:v>-0.30000000000000032</c:v>
                </c:pt>
                <c:pt idx="6">
                  <c:v>-0.30000000000000032</c:v>
                </c:pt>
                <c:pt idx="7">
                  <c:v>-0.30000000000000032</c:v>
                </c:pt>
                <c:pt idx="8">
                  <c:v>-0.2</c:v>
                </c:pt>
                <c:pt idx="9">
                  <c:v>-0.2</c:v>
                </c:pt>
                <c:pt idx="10">
                  <c:v>-0.2</c:v>
                </c:pt>
                <c:pt idx="11">
                  <c:v>-0.30000000000000032</c:v>
                </c:pt>
                <c:pt idx="12">
                  <c:v>-0.30000000000000032</c:v>
                </c:pt>
                <c:pt idx="13">
                  <c:v>-0.30000000000000032</c:v>
                </c:pt>
                <c:pt idx="14">
                  <c:v>-0.30000000000000032</c:v>
                </c:pt>
                <c:pt idx="15">
                  <c:v>-0.30000000000000032</c:v>
                </c:pt>
                <c:pt idx="16">
                  <c:v>-0.30000000000000032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-0.30000000000000032</c:v>
                </c:pt>
                <c:pt idx="21">
                  <c:v>-0.30000000000000032</c:v>
                </c:pt>
                <c:pt idx="22">
                  <c:v>-0.30000000000000032</c:v>
                </c:pt>
                <c:pt idx="23">
                  <c:v>-0.30000000000000032</c:v>
                </c:pt>
                <c:pt idx="24">
                  <c:v>-0.30000000000000032</c:v>
                </c:pt>
                <c:pt idx="25">
                  <c:v>-0.30000000000000032</c:v>
                </c:pt>
                <c:pt idx="26">
                  <c:v>-0.2</c:v>
                </c:pt>
                <c:pt idx="27">
                  <c:v>-0.2</c:v>
                </c:pt>
                <c:pt idx="28">
                  <c:v>-0.2</c:v>
                </c:pt>
                <c:pt idx="29">
                  <c:v>-0.30000000000000032</c:v>
                </c:pt>
                <c:pt idx="30">
                  <c:v>-0.30000000000000032</c:v>
                </c:pt>
                <c:pt idx="31">
                  <c:v>-0.30000000000000032</c:v>
                </c:pt>
                <c:pt idx="32">
                  <c:v>-0.2</c:v>
                </c:pt>
                <c:pt idx="33">
                  <c:v>-0.2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2"/>
          <c:order val="70"/>
          <c:tx>
            <c:strRef>
              <c:f>ant_info.003!$B$72</c:f>
              <c:strCache>
                <c:ptCount val="1"/>
                <c:pt idx="0">
                  <c:v>SPP571908273+CR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ant_info.003!$BD$72:$CN$72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1.4</c:v>
                </c:pt>
                <c:pt idx="3">
                  <c:v>2.1</c:v>
                </c:pt>
                <c:pt idx="4">
                  <c:v>2.5</c:v>
                </c:pt>
                <c:pt idx="5">
                  <c:v>2.7</c:v>
                </c:pt>
                <c:pt idx="6">
                  <c:v>2.7</c:v>
                </c:pt>
                <c:pt idx="7">
                  <c:v>2.6</c:v>
                </c:pt>
                <c:pt idx="8">
                  <c:v>2.6</c:v>
                </c:pt>
                <c:pt idx="9">
                  <c:v>2.5</c:v>
                </c:pt>
                <c:pt idx="10">
                  <c:v>2.5</c:v>
                </c:pt>
                <c:pt idx="11">
                  <c:v>2.5</c:v>
                </c:pt>
                <c:pt idx="12">
                  <c:v>2.6</c:v>
                </c:pt>
                <c:pt idx="13">
                  <c:v>2.7</c:v>
                </c:pt>
                <c:pt idx="14">
                  <c:v>2.6</c:v>
                </c:pt>
                <c:pt idx="15">
                  <c:v>2.5</c:v>
                </c:pt>
                <c:pt idx="16">
                  <c:v>2.1</c:v>
                </c:pt>
                <c:pt idx="17">
                  <c:v>1.3</c:v>
                </c:pt>
                <c:pt idx="18">
                  <c:v>0</c:v>
                </c:pt>
                <c:pt idx="19">
                  <c:v>1.3</c:v>
                </c:pt>
                <c:pt idx="20">
                  <c:v>2.1</c:v>
                </c:pt>
                <c:pt idx="21">
                  <c:v>2.5</c:v>
                </c:pt>
                <c:pt idx="22">
                  <c:v>2.6</c:v>
                </c:pt>
                <c:pt idx="23">
                  <c:v>2.7</c:v>
                </c:pt>
                <c:pt idx="24">
                  <c:v>2.6</c:v>
                </c:pt>
                <c:pt idx="25">
                  <c:v>2.5</c:v>
                </c:pt>
                <c:pt idx="26">
                  <c:v>2.5</c:v>
                </c:pt>
                <c:pt idx="27">
                  <c:v>2.5</c:v>
                </c:pt>
                <c:pt idx="28">
                  <c:v>2.6</c:v>
                </c:pt>
                <c:pt idx="29">
                  <c:v>2.6</c:v>
                </c:pt>
                <c:pt idx="30">
                  <c:v>2.7</c:v>
                </c:pt>
                <c:pt idx="31">
                  <c:v>2.7</c:v>
                </c:pt>
                <c:pt idx="32">
                  <c:v>2.5</c:v>
                </c:pt>
                <c:pt idx="33">
                  <c:v>2.1</c:v>
                </c:pt>
                <c:pt idx="34">
                  <c:v>1.4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3"/>
          <c:order val="71"/>
          <c:tx>
            <c:strRef>
              <c:f>ant_info.003!$B$73</c:f>
              <c:strCache>
                <c:ptCount val="1"/>
                <c:pt idx="0">
                  <c:v>SPP571908273+CR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ant_info.003!$BD$73:$CN$73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1.2</c:v>
                </c:pt>
                <c:pt idx="4">
                  <c:v>0.60000000000000064</c:v>
                </c:pt>
                <c:pt idx="5">
                  <c:v>0.30000000000000032</c:v>
                </c:pt>
                <c:pt idx="6">
                  <c:v>0.1</c:v>
                </c:pt>
                <c:pt idx="7">
                  <c:v>0.1</c:v>
                </c:pt>
                <c:pt idx="8">
                  <c:v>0.1</c:v>
                </c:pt>
                <c:pt idx="9">
                  <c:v>0.2</c:v>
                </c:pt>
                <c:pt idx="10">
                  <c:v>0.4</c:v>
                </c:pt>
                <c:pt idx="11">
                  <c:v>0.60000000000000064</c:v>
                </c:pt>
                <c:pt idx="12">
                  <c:v>0.70000000000000062</c:v>
                </c:pt>
                <c:pt idx="13">
                  <c:v>0.8</c:v>
                </c:pt>
                <c:pt idx="14">
                  <c:v>0.9</c:v>
                </c:pt>
                <c:pt idx="15">
                  <c:v>0.8</c:v>
                </c:pt>
                <c:pt idx="16">
                  <c:v>0.70000000000000062</c:v>
                </c:pt>
                <c:pt idx="17">
                  <c:v>0.4</c:v>
                </c:pt>
                <c:pt idx="18">
                  <c:v>0</c:v>
                </c:pt>
                <c:pt idx="19">
                  <c:v>0.4</c:v>
                </c:pt>
                <c:pt idx="20">
                  <c:v>0.70000000000000062</c:v>
                </c:pt>
                <c:pt idx="21">
                  <c:v>0.8</c:v>
                </c:pt>
                <c:pt idx="22">
                  <c:v>0.9</c:v>
                </c:pt>
                <c:pt idx="23">
                  <c:v>0.8</c:v>
                </c:pt>
                <c:pt idx="24">
                  <c:v>0.70000000000000062</c:v>
                </c:pt>
                <c:pt idx="25">
                  <c:v>0.60000000000000064</c:v>
                </c:pt>
                <c:pt idx="26">
                  <c:v>0.4</c:v>
                </c:pt>
                <c:pt idx="27">
                  <c:v>0.2</c:v>
                </c:pt>
                <c:pt idx="28">
                  <c:v>0.1</c:v>
                </c:pt>
                <c:pt idx="29">
                  <c:v>0.1</c:v>
                </c:pt>
                <c:pt idx="30">
                  <c:v>0.1</c:v>
                </c:pt>
                <c:pt idx="31">
                  <c:v>0.30000000000000032</c:v>
                </c:pt>
                <c:pt idx="32">
                  <c:v>0.60000000000000064</c:v>
                </c:pt>
                <c:pt idx="33">
                  <c:v>1.2</c:v>
                </c:pt>
                <c:pt idx="34">
                  <c:v>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4"/>
          <c:order val="72"/>
          <c:tx>
            <c:strRef>
              <c:f>ant_info.003!$B$74</c:f>
              <c:strCache>
                <c:ptCount val="1"/>
                <c:pt idx="0">
                  <c:v>NONE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ant_info.003!$BD$74:$CN$74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5"/>
          <c:order val="73"/>
          <c:tx>
            <c:strRef>
              <c:f>ant_info.003!$B$75</c:f>
              <c:strCache>
                <c:ptCount val="1"/>
                <c:pt idx="0">
                  <c:v>ASH701073.1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ant_info.003!$BD$75:$CN$75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0.5</c:v>
                </c:pt>
                <c:pt idx="7">
                  <c:v>0.4</c:v>
                </c:pt>
                <c:pt idx="8">
                  <c:v>0.4</c:v>
                </c:pt>
                <c:pt idx="9">
                  <c:v>0.4</c:v>
                </c:pt>
                <c:pt idx="10">
                  <c:v>0.4</c:v>
                </c:pt>
                <c:pt idx="11">
                  <c:v>0.4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0.4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0.4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  <c:pt idx="24">
                  <c:v>0.5</c:v>
                </c:pt>
                <c:pt idx="25">
                  <c:v>0.4</c:v>
                </c:pt>
                <c:pt idx="26">
                  <c:v>0.4</c:v>
                </c:pt>
                <c:pt idx="27">
                  <c:v>0.4</c:v>
                </c:pt>
                <c:pt idx="28">
                  <c:v>0.4</c:v>
                </c:pt>
                <c:pt idx="29">
                  <c:v>0.4</c:v>
                </c:pt>
                <c:pt idx="30">
                  <c:v>0.5</c:v>
                </c:pt>
                <c:pt idx="31">
                  <c:v>0.5</c:v>
                </c:pt>
                <c:pt idx="32">
                  <c:v>0.4</c:v>
                </c:pt>
                <c:pt idx="33">
                  <c:v>0.30000000000000032</c:v>
                </c:pt>
                <c:pt idx="34">
                  <c:v>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6"/>
          <c:order val="74"/>
          <c:tx>
            <c:strRef>
              <c:f>ant_info.003!$B$76</c:f>
              <c:strCache>
                <c:ptCount val="1"/>
                <c:pt idx="0">
                  <c:v>ASH701073.3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ant_info.003!$BD$76:$CN$76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0.5</c:v>
                </c:pt>
                <c:pt idx="7">
                  <c:v>0.4</c:v>
                </c:pt>
                <c:pt idx="8">
                  <c:v>0.4</c:v>
                </c:pt>
                <c:pt idx="9">
                  <c:v>0.4</c:v>
                </c:pt>
                <c:pt idx="10">
                  <c:v>0.4</c:v>
                </c:pt>
                <c:pt idx="11">
                  <c:v>0.4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0.4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0.4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  <c:pt idx="24">
                  <c:v>0.5</c:v>
                </c:pt>
                <c:pt idx="25">
                  <c:v>0.4</c:v>
                </c:pt>
                <c:pt idx="26">
                  <c:v>0.4</c:v>
                </c:pt>
                <c:pt idx="27">
                  <c:v>0.4</c:v>
                </c:pt>
                <c:pt idx="28">
                  <c:v>0.4</c:v>
                </c:pt>
                <c:pt idx="29">
                  <c:v>0.4</c:v>
                </c:pt>
                <c:pt idx="30">
                  <c:v>0.5</c:v>
                </c:pt>
                <c:pt idx="31">
                  <c:v>0.5</c:v>
                </c:pt>
                <c:pt idx="32">
                  <c:v>0.4</c:v>
                </c:pt>
                <c:pt idx="33">
                  <c:v>0.30000000000000032</c:v>
                </c:pt>
                <c:pt idx="34">
                  <c:v>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7"/>
          <c:order val="75"/>
          <c:tx>
            <c:strRef>
              <c:f>ant_info.003!$B$77</c:f>
              <c:strCache>
                <c:ptCount val="1"/>
                <c:pt idx="0">
                  <c:v>ASH701945B_M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ant_info.003!$BD$77:$CN$77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-0.1</c:v>
                </c:pt>
                <c:pt idx="4">
                  <c:v>-0.2</c:v>
                </c:pt>
                <c:pt idx="5">
                  <c:v>-0.2</c:v>
                </c:pt>
                <c:pt idx="6">
                  <c:v>-0.2</c:v>
                </c:pt>
                <c:pt idx="7">
                  <c:v>-0.30000000000000032</c:v>
                </c:pt>
                <c:pt idx="8">
                  <c:v>-0.2</c:v>
                </c:pt>
                <c:pt idx="9">
                  <c:v>-0.2</c:v>
                </c:pt>
                <c:pt idx="10">
                  <c:v>-0.1</c:v>
                </c:pt>
                <c:pt idx="11">
                  <c:v>-0.1</c:v>
                </c:pt>
                <c:pt idx="12">
                  <c:v>-0.1</c:v>
                </c:pt>
                <c:pt idx="13">
                  <c:v>-0.1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-0.1</c:v>
                </c:pt>
                <c:pt idx="24">
                  <c:v>-0.1</c:v>
                </c:pt>
                <c:pt idx="25">
                  <c:v>-0.1</c:v>
                </c:pt>
                <c:pt idx="26">
                  <c:v>-0.1</c:v>
                </c:pt>
                <c:pt idx="27">
                  <c:v>-0.2</c:v>
                </c:pt>
                <c:pt idx="28">
                  <c:v>-0.2</c:v>
                </c:pt>
                <c:pt idx="29">
                  <c:v>-0.30000000000000032</c:v>
                </c:pt>
                <c:pt idx="30">
                  <c:v>-0.2</c:v>
                </c:pt>
                <c:pt idx="31">
                  <c:v>-0.2</c:v>
                </c:pt>
                <c:pt idx="32">
                  <c:v>-0.2</c:v>
                </c:pt>
                <c:pt idx="33">
                  <c:v>-0.1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8"/>
          <c:order val="76"/>
          <c:tx>
            <c:strRef>
              <c:f>ant_info.003!$B$78</c:f>
              <c:strCache>
                <c:ptCount val="1"/>
                <c:pt idx="0">
                  <c:v>ASH701945C_M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ant_info.003!$BD$78:$CN$78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-0.1</c:v>
                </c:pt>
                <c:pt idx="4">
                  <c:v>-0.2</c:v>
                </c:pt>
                <c:pt idx="5">
                  <c:v>-0.2</c:v>
                </c:pt>
                <c:pt idx="6">
                  <c:v>-0.2</c:v>
                </c:pt>
                <c:pt idx="7">
                  <c:v>-0.30000000000000032</c:v>
                </c:pt>
                <c:pt idx="8">
                  <c:v>-0.2</c:v>
                </c:pt>
                <c:pt idx="9">
                  <c:v>-0.2</c:v>
                </c:pt>
                <c:pt idx="10">
                  <c:v>-0.1</c:v>
                </c:pt>
                <c:pt idx="11">
                  <c:v>-0.1</c:v>
                </c:pt>
                <c:pt idx="12">
                  <c:v>-0.1</c:v>
                </c:pt>
                <c:pt idx="13">
                  <c:v>-0.1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-0.1</c:v>
                </c:pt>
                <c:pt idx="24">
                  <c:v>-0.1</c:v>
                </c:pt>
                <c:pt idx="25">
                  <c:v>-0.1</c:v>
                </c:pt>
                <c:pt idx="26">
                  <c:v>-0.1</c:v>
                </c:pt>
                <c:pt idx="27">
                  <c:v>-0.2</c:v>
                </c:pt>
                <c:pt idx="28">
                  <c:v>-0.2</c:v>
                </c:pt>
                <c:pt idx="29">
                  <c:v>-0.30000000000000032</c:v>
                </c:pt>
                <c:pt idx="30">
                  <c:v>-0.2</c:v>
                </c:pt>
                <c:pt idx="31">
                  <c:v>-0.2</c:v>
                </c:pt>
                <c:pt idx="32">
                  <c:v>-0.2</c:v>
                </c:pt>
                <c:pt idx="33">
                  <c:v>-0.1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79"/>
          <c:order val="77"/>
          <c:tx>
            <c:strRef>
              <c:f>ant_info.003!$B$79</c:f>
              <c:strCache>
                <c:ptCount val="1"/>
                <c:pt idx="0">
                  <c:v>ASH701945D_M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ant_info.003!$BD$79:$CN$79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-0.1</c:v>
                </c:pt>
                <c:pt idx="4">
                  <c:v>-0.2</c:v>
                </c:pt>
                <c:pt idx="5">
                  <c:v>-0.2</c:v>
                </c:pt>
                <c:pt idx="6">
                  <c:v>-0.2</c:v>
                </c:pt>
                <c:pt idx="7">
                  <c:v>-0.30000000000000032</c:v>
                </c:pt>
                <c:pt idx="8">
                  <c:v>-0.2</c:v>
                </c:pt>
                <c:pt idx="9">
                  <c:v>-0.2</c:v>
                </c:pt>
                <c:pt idx="10">
                  <c:v>-0.1</c:v>
                </c:pt>
                <c:pt idx="11">
                  <c:v>-0.1</c:v>
                </c:pt>
                <c:pt idx="12">
                  <c:v>-0.1</c:v>
                </c:pt>
                <c:pt idx="13">
                  <c:v>-0.1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-0.1</c:v>
                </c:pt>
                <c:pt idx="24">
                  <c:v>-0.1</c:v>
                </c:pt>
                <c:pt idx="25">
                  <c:v>-0.1</c:v>
                </c:pt>
                <c:pt idx="26">
                  <c:v>-0.1</c:v>
                </c:pt>
                <c:pt idx="27">
                  <c:v>-0.2</c:v>
                </c:pt>
                <c:pt idx="28">
                  <c:v>-0.2</c:v>
                </c:pt>
                <c:pt idx="29">
                  <c:v>-0.30000000000000032</c:v>
                </c:pt>
                <c:pt idx="30">
                  <c:v>-0.2</c:v>
                </c:pt>
                <c:pt idx="31">
                  <c:v>-0.2</c:v>
                </c:pt>
                <c:pt idx="32">
                  <c:v>-0.2</c:v>
                </c:pt>
                <c:pt idx="33">
                  <c:v>-0.1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0"/>
          <c:order val="78"/>
          <c:tx>
            <c:strRef>
              <c:f>ant_info.003!$B$80</c:f>
              <c:strCache>
                <c:ptCount val="1"/>
                <c:pt idx="0">
                  <c:v>ASH701945E_M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ant_info.003!$BD$80:$CN$80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-0.1</c:v>
                </c:pt>
                <c:pt idx="4">
                  <c:v>-0.2</c:v>
                </c:pt>
                <c:pt idx="5">
                  <c:v>-0.2</c:v>
                </c:pt>
                <c:pt idx="6">
                  <c:v>-0.2</c:v>
                </c:pt>
                <c:pt idx="7">
                  <c:v>-0.30000000000000032</c:v>
                </c:pt>
                <c:pt idx="8">
                  <c:v>-0.2</c:v>
                </c:pt>
                <c:pt idx="9">
                  <c:v>-0.2</c:v>
                </c:pt>
                <c:pt idx="10">
                  <c:v>-0.1</c:v>
                </c:pt>
                <c:pt idx="11">
                  <c:v>-0.1</c:v>
                </c:pt>
                <c:pt idx="12">
                  <c:v>-0.1</c:v>
                </c:pt>
                <c:pt idx="13">
                  <c:v>-0.1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-0.1</c:v>
                </c:pt>
                <c:pt idx="24">
                  <c:v>-0.1</c:v>
                </c:pt>
                <c:pt idx="25">
                  <c:v>-0.1</c:v>
                </c:pt>
                <c:pt idx="26">
                  <c:v>-0.1</c:v>
                </c:pt>
                <c:pt idx="27">
                  <c:v>-0.2</c:v>
                </c:pt>
                <c:pt idx="28">
                  <c:v>-0.2</c:v>
                </c:pt>
                <c:pt idx="29">
                  <c:v>-0.30000000000000032</c:v>
                </c:pt>
                <c:pt idx="30">
                  <c:v>-0.2</c:v>
                </c:pt>
                <c:pt idx="31">
                  <c:v>-0.2</c:v>
                </c:pt>
                <c:pt idx="32">
                  <c:v>-0.2</c:v>
                </c:pt>
                <c:pt idx="33">
                  <c:v>-0.1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1"/>
          <c:order val="79"/>
          <c:tx>
            <c:strRef>
              <c:f>ant_info.003!$B$81</c:f>
              <c:strCache>
                <c:ptCount val="1"/>
                <c:pt idx="0">
                  <c:v>ASH701945G_M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ant_info.003!$BD$81:$CN$81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-0.1</c:v>
                </c:pt>
                <c:pt idx="4">
                  <c:v>-0.2</c:v>
                </c:pt>
                <c:pt idx="5">
                  <c:v>-0.2</c:v>
                </c:pt>
                <c:pt idx="6">
                  <c:v>-0.2</c:v>
                </c:pt>
                <c:pt idx="7">
                  <c:v>-0.30000000000000032</c:v>
                </c:pt>
                <c:pt idx="8">
                  <c:v>-0.2</c:v>
                </c:pt>
                <c:pt idx="9">
                  <c:v>-0.2</c:v>
                </c:pt>
                <c:pt idx="10">
                  <c:v>-0.1</c:v>
                </c:pt>
                <c:pt idx="11">
                  <c:v>-0.1</c:v>
                </c:pt>
                <c:pt idx="12">
                  <c:v>-0.1</c:v>
                </c:pt>
                <c:pt idx="13">
                  <c:v>-0.1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-0.1</c:v>
                </c:pt>
                <c:pt idx="24">
                  <c:v>-0.1</c:v>
                </c:pt>
                <c:pt idx="25">
                  <c:v>-0.1</c:v>
                </c:pt>
                <c:pt idx="26">
                  <c:v>-0.1</c:v>
                </c:pt>
                <c:pt idx="27">
                  <c:v>-0.2</c:v>
                </c:pt>
                <c:pt idx="28">
                  <c:v>-0.2</c:v>
                </c:pt>
                <c:pt idx="29">
                  <c:v>-0.30000000000000032</c:v>
                </c:pt>
                <c:pt idx="30">
                  <c:v>-0.2</c:v>
                </c:pt>
                <c:pt idx="31">
                  <c:v>-0.2</c:v>
                </c:pt>
                <c:pt idx="32">
                  <c:v>-0.2</c:v>
                </c:pt>
                <c:pt idx="33">
                  <c:v>-0.1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2"/>
          <c:order val="80"/>
          <c:tx>
            <c:strRef>
              <c:f>ant_info.003!$B$82</c:f>
              <c:strCache>
                <c:ptCount val="1"/>
                <c:pt idx="0">
                  <c:v>ASH700936E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ant_info.003!$BD$82:$CN$82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0.5</c:v>
                </c:pt>
                <c:pt idx="7">
                  <c:v>0.4</c:v>
                </c:pt>
                <c:pt idx="8">
                  <c:v>0.4</c:v>
                </c:pt>
                <c:pt idx="9">
                  <c:v>0.4</c:v>
                </c:pt>
                <c:pt idx="10">
                  <c:v>0.4</c:v>
                </c:pt>
                <c:pt idx="11">
                  <c:v>0.4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0.4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0.4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  <c:pt idx="24">
                  <c:v>0.5</c:v>
                </c:pt>
                <c:pt idx="25">
                  <c:v>0.4</c:v>
                </c:pt>
                <c:pt idx="26">
                  <c:v>0.4</c:v>
                </c:pt>
                <c:pt idx="27">
                  <c:v>0.4</c:v>
                </c:pt>
                <c:pt idx="28">
                  <c:v>0.4</c:v>
                </c:pt>
                <c:pt idx="29">
                  <c:v>0.4</c:v>
                </c:pt>
                <c:pt idx="30">
                  <c:v>0.5</c:v>
                </c:pt>
                <c:pt idx="31">
                  <c:v>0.5</c:v>
                </c:pt>
                <c:pt idx="32">
                  <c:v>0.4</c:v>
                </c:pt>
                <c:pt idx="33">
                  <c:v>0.30000000000000032</c:v>
                </c:pt>
                <c:pt idx="34">
                  <c:v>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3"/>
          <c:order val="81"/>
          <c:tx>
            <c:strRef>
              <c:f>ant_info.003!$B$83</c:f>
              <c:strCache>
                <c:ptCount val="1"/>
                <c:pt idx="0">
                  <c:v>ASH701933A_M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ant_info.003!$BD$83:$CN$83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2.8</c:v>
                </c:pt>
                <c:pt idx="3">
                  <c:v>-0.60000000000000064</c:v>
                </c:pt>
                <c:pt idx="4">
                  <c:v>-2.4</c:v>
                </c:pt>
                <c:pt idx="5">
                  <c:v>-3.1</c:v>
                </c:pt>
                <c:pt idx="6">
                  <c:v>-3.1</c:v>
                </c:pt>
                <c:pt idx="7">
                  <c:v>-2.8</c:v>
                </c:pt>
                <c:pt idx="8">
                  <c:v>-2.2999999999999998</c:v>
                </c:pt>
                <c:pt idx="9">
                  <c:v>-1.9000000000000001</c:v>
                </c:pt>
                <c:pt idx="10">
                  <c:v>-1.8</c:v>
                </c:pt>
                <c:pt idx="11">
                  <c:v>-1.9000000000000001</c:v>
                </c:pt>
                <c:pt idx="12">
                  <c:v>-2.2999999999999998</c:v>
                </c:pt>
                <c:pt idx="13">
                  <c:v>-2.8</c:v>
                </c:pt>
                <c:pt idx="14">
                  <c:v>-3.3</c:v>
                </c:pt>
                <c:pt idx="15">
                  <c:v>-3.6</c:v>
                </c:pt>
                <c:pt idx="16">
                  <c:v>-3.5</c:v>
                </c:pt>
                <c:pt idx="17">
                  <c:v>-2.4</c:v>
                </c:pt>
                <c:pt idx="18">
                  <c:v>0</c:v>
                </c:pt>
                <c:pt idx="19">
                  <c:v>-2.4</c:v>
                </c:pt>
                <c:pt idx="20">
                  <c:v>-3.5</c:v>
                </c:pt>
                <c:pt idx="21">
                  <c:v>-3.6</c:v>
                </c:pt>
                <c:pt idx="22">
                  <c:v>-3.3</c:v>
                </c:pt>
                <c:pt idx="23">
                  <c:v>-2.8</c:v>
                </c:pt>
                <c:pt idx="24">
                  <c:v>-2.2999999999999998</c:v>
                </c:pt>
                <c:pt idx="25">
                  <c:v>-1.9000000000000001</c:v>
                </c:pt>
                <c:pt idx="26">
                  <c:v>-1.8</c:v>
                </c:pt>
                <c:pt idx="27">
                  <c:v>-1.9000000000000001</c:v>
                </c:pt>
                <c:pt idx="28">
                  <c:v>-2.2999999999999998</c:v>
                </c:pt>
                <c:pt idx="29">
                  <c:v>-2.8</c:v>
                </c:pt>
                <c:pt idx="30">
                  <c:v>-3.1</c:v>
                </c:pt>
                <c:pt idx="31">
                  <c:v>-3.1</c:v>
                </c:pt>
                <c:pt idx="32">
                  <c:v>-2.4</c:v>
                </c:pt>
                <c:pt idx="33">
                  <c:v>-0.60000000000000064</c:v>
                </c:pt>
                <c:pt idx="34">
                  <c:v>2.8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4"/>
          <c:order val="82"/>
          <c:tx>
            <c:strRef>
              <c:f>ant_info.003!$B$84</c:f>
              <c:strCache>
                <c:ptCount val="1"/>
                <c:pt idx="0">
                  <c:v>ASH701933A_M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ant_info.003!$BD$84:$CN$84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1.5</c:v>
                </c:pt>
                <c:pt idx="3">
                  <c:v>-1.3</c:v>
                </c:pt>
                <c:pt idx="4">
                  <c:v>-2.9</c:v>
                </c:pt>
                <c:pt idx="5">
                  <c:v>-3.4</c:v>
                </c:pt>
                <c:pt idx="6">
                  <c:v>-3.4</c:v>
                </c:pt>
                <c:pt idx="7">
                  <c:v>-3.1</c:v>
                </c:pt>
                <c:pt idx="8">
                  <c:v>-2.7</c:v>
                </c:pt>
                <c:pt idx="9">
                  <c:v>-2.4</c:v>
                </c:pt>
                <c:pt idx="10">
                  <c:v>-2.2999999999999998</c:v>
                </c:pt>
                <c:pt idx="11">
                  <c:v>-2.4</c:v>
                </c:pt>
                <c:pt idx="12">
                  <c:v>-2.7</c:v>
                </c:pt>
                <c:pt idx="13">
                  <c:v>-3.2</c:v>
                </c:pt>
                <c:pt idx="14">
                  <c:v>-3.6</c:v>
                </c:pt>
                <c:pt idx="15">
                  <c:v>-3.8</c:v>
                </c:pt>
                <c:pt idx="16">
                  <c:v>-3.5</c:v>
                </c:pt>
                <c:pt idx="17">
                  <c:v>-2.2999999999999998</c:v>
                </c:pt>
                <c:pt idx="18">
                  <c:v>0</c:v>
                </c:pt>
                <c:pt idx="19">
                  <c:v>-2.2999999999999998</c:v>
                </c:pt>
                <c:pt idx="20">
                  <c:v>-3.5</c:v>
                </c:pt>
                <c:pt idx="21">
                  <c:v>-3.8</c:v>
                </c:pt>
                <c:pt idx="22">
                  <c:v>-3.6</c:v>
                </c:pt>
                <c:pt idx="23">
                  <c:v>-3.2</c:v>
                </c:pt>
                <c:pt idx="24">
                  <c:v>-2.7</c:v>
                </c:pt>
                <c:pt idx="25">
                  <c:v>-2.4</c:v>
                </c:pt>
                <c:pt idx="26">
                  <c:v>-2.2999999999999998</c:v>
                </c:pt>
                <c:pt idx="27">
                  <c:v>-2.4</c:v>
                </c:pt>
                <c:pt idx="28">
                  <c:v>-2.7</c:v>
                </c:pt>
                <c:pt idx="29">
                  <c:v>-3.1</c:v>
                </c:pt>
                <c:pt idx="30">
                  <c:v>-3.4</c:v>
                </c:pt>
                <c:pt idx="31">
                  <c:v>-3.4</c:v>
                </c:pt>
                <c:pt idx="32">
                  <c:v>-2.9</c:v>
                </c:pt>
                <c:pt idx="33">
                  <c:v>-1.3</c:v>
                </c:pt>
                <c:pt idx="34">
                  <c:v>1.5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5"/>
          <c:order val="83"/>
          <c:tx>
            <c:strRef>
              <c:f>ant_info.003!$B$85</c:f>
              <c:strCache>
                <c:ptCount val="1"/>
                <c:pt idx="0">
                  <c:v>ASH701933B_M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ant_info.003!$BD$85:$CN$85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2.8</c:v>
                </c:pt>
                <c:pt idx="3">
                  <c:v>-0.60000000000000064</c:v>
                </c:pt>
                <c:pt idx="4">
                  <c:v>-2.4</c:v>
                </c:pt>
                <c:pt idx="5">
                  <c:v>-3.1</c:v>
                </c:pt>
                <c:pt idx="6">
                  <c:v>-3.1</c:v>
                </c:pt>
                <c:pt idx="7">
                  <c:v>-2.8</c:v>
                </c:pt>
                <c:pt idx="8">
                  <c:v>-2.2999999999999998</c:v>
                </c:pt>
                <c:pt idx="9">
                  <c:v>-1.9000000000000001</c:v>
                </c:pt>
                <c:pt idx="10">
                  <c:v>-1.8</c:v>
                </c:pt>
                <c:pt idx="11">
                  <c:v>-1.9000000000000001</c:v>
                </c:pt>
                <c:pt idx="12">
                  <c:v>-2.2999999999999998</c:v>
                </c:pt>
                <c:pt idx="13">
                  <c:v>-2.8</c:v>
                </c:pt>
                <c:pt idx="14">
                  <c:v>-3.3</c:v>
                </c:pt>
                <c:pt idx="15">
                  <c:v>-3.6</c:v>
                </c:pt>
                <c:pt idx="16">
                  <c:v>-3.5</c:v>
                </c:pt>
                <c:pt idx="17">
                  <c:v>-2.4</c:v>
                </c:pt>
                <c:pt idx="18">
                  <c:v>0</c:v>
                </c:pt>
                <c:pt idx="19">
                  <c:v>-2.4</c:v>
                </c:pt>
                <c:pt idx="20">
                  <c:v>-3.5</c:v>
                </c:pt>
                <c:pt idx="21">
                  <c:v>-3.6</c:v>
                </c:pt>
                <c:pt idx="22">
                  <c:v>-3.3</c:v>
                </c:pt>
                <c:pt idx="23">
                  <c:v>-2.8</c:v>
                </c:pt>
                <c:pt idx="24">
                  <c:v>-2.2999999999999998</c:v>
                </c:pt>
                <c:pt idx="25">
                  <c:v>-1.9000000000000001</c:v>
                </c:pt>
                <c:pt idx="26">
                  <c:v>-1.8</c:v>
                </c:pt>
                <c:pt idx="27">
                  <c:v>-1.9000000000000001</c:v>
                </c:pt>
                <c:pt idx="28">
                  <c:v>-2.2999999999999998</c:v>
                </c:pt>
                <c:pt idx="29">
                  <c:v>-2.8</c:v>
                </c:pt>
                <c:pt idx="30">
                  <c:v>-3.1</c:v>
                </c:pt>
                <c:pt idx="31">
                  <c:v>-3.1</c:v>
                </c:pt>
                <c:pt idx="32">
                  <c:v>-2.4</c:v>
                </c:pt>
                <c:pt idx="33">
                  <c:v>-0.60000000000000064</c:v>
                </c:pt>
                <c:pt idx="34">
                  <c:v>2.8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6"/>
          <c:order val="84"/>
          <c:tx>
            <c:strRef>
              <c:f>ant_info.003!$B$86</c:f>
              <c:strCache>
                <c:ptCount val="1"/>
                <c:pt idx="0">
                  <c:v>ASH701933B_M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ant_info.003!$BD$86:$CN$86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1.5</c:v>
                </c:pt>
                <c:pt idx="3">
                  <c:v>-1.3</c:v>
                </c:pt>
                <c:pt idx="4">
                  <c:v>-2.9</c:v>
                </c:pt>
                <c:pt idx="5">
                  <c:v>-3.4</c:v>
                </c:pt>
                <c:pt idx="6">
                  <c:v>-3.4</c:v>
                </c:pt>
                <c:pt idx="7">
                  <c:v>-3.1</c:v>
                </c:pt>
                <c:pt idx="8">
                  <c:v>-2.7</c:v>
                </c:pt>
                <c:pt idx="9">
                  <c:v>-2.4</c:v>
                </c:pt>
                <c:pt idx="10">
                  <c:v>-2.2999999999999998</c:v>
                </c:pt>
                <c:pt idx="11">
                  <c:v>-2.4</c:v>
                </c:pt>
                <c:pt idx="12">
                  <c:v>-2.7</c:v>
                </c:pt>
                <c:pt idx="13">
                  <c:v>-3.2</c:v>
                </c:pt>
                <c:pt idx="14">
                  <c:v>-3.6</c:v>
                </c:pt>
                <c:pt idx="15">
                  <c:v>-3.8</c:v>
                </c:pt>
                <c:pt idx="16">
                  <c:v>-3.5</c:v>
                </c:pt>
                <c:pt idx="17">
                  <c:v>-2.2999999999999998</c:v>
                </c:pt>
                <c:pt idx="18">
                  <c:v>0</c:v>
                </c:pt>
                <c:pt idx="19">
                  <c:v>-2.2999999999999998</c:v>
                </c:pt>
                <c:pt idx="20">
                  <c:v>-3.5</c:v>
                </c:pt>
                <c:pt idx="21">
                  <c:v>-3.8</c:v>
                </c:pt>
                <c:pt idx="22">
                  <c:v>-3.6</c:v>
                </c:pt>
                <c:pt idx="23">
                  <c:v>-3.2</c:v>
                </c:pt>
                <c:pt idx="24">
                  <c:v>-2.7</c:v>
                </c:pt>
                <c:pt idx="25">
                  <c:v>-2.4</c:v>
                </c:pt>
                <c:pt idx="26">
                  <c:v>-2.2999999999999998</c:v>
                </c:pt>
                <c:pt idx="27">
                  <c:v>-2.4</c:v>
                </c:pt>
                <c:pt idx="28">
                  <c:v>-2.7</c:v>
                </c:pt>
                <c:pt idx="29">
                  <c:v>-3.1</c:v>
                </c:pt>
                <c:pt idx="30">
                  <c:v>-3.4</c:v>
                </c:pt>
                <c:pt idx="31">
                  <c:v>-3.4</c:v>
                </c:pt>
                <c:pt idx="32">
                  <c:v>-2.9</c:v>
                </c:pt>
                <c:pt idx="33">
                  <c:v>-1.3</c:v>
                </c:pt>
                <c:pt idx="34">
                  <c:v>1.5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7"/>
          <c:order val="85"/>
          <c:tx>
            <c:strRef>
              <c:f>ant_info.003!$B$87</c:f>
              <c:strCache>
                <c:ptCount val="1"/>
                <c:pt idx="0">
                  <c:v>ASH701933C_M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ant_info.003!$BD$87:$CN$87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2.8</c:v>
                </c:pt>
                <c:pt idx="3">
                  <c:v>-0.60000000000000064</c:v>
                </c:pt>
                <c:pt idx="4">
                  <c:v>-2.4</c:v>
                </c:pt>
                <c:pt idx="5">
                  <c:v>-3.1</c:v>
                </c:pt>
                <c:pt idx="6">
                  <c:v>-3.1</c:v>
                </c:pt>
                <c:pt idx="7">
                  <c:v>-2.8</c:v>
                </c:pt>
                <c:pt idx="8">
                  <c:v>-2.2999999999999998</c:v>
                </c:pt>
                <c:pt idx="9">
                  <c:v>-1.9000000000000001</c:v>
                </c:pt>
                <c:pt idx="10">
                  <c:v>-1.8</c:v>
                </c:pt>
                <c:pt idx="11">
                  <c:v>-1.9000000000000001</c:v>
                </c:pt>
                <c:pt idx="12">
                  <c:v>-2.2999999999999998</c:v>
                </c:pt>
                <c:pt idx="13">
                  <c:v>-2.8</c:v>
                </c:pt>
                <c:pt idx="14">
                  <c:v>-3.3</c:v>
                </c:pt>
                <c:pt idx="15">
                  <c:v>-3.6</c:v>
                </c:pt>
                <c:pt idx="16">
                  <c:v>-3.5</c:v>
                </c:pt>
                <c:pt idx="17">
                  <c:v>-2.4</c:v>
                </c:pt>
                <c:pt idx="18">
                  <c:v>0</c:v>
                </c:pt>
                <c:pt idx="19">
                  <c:v>-2.4</c:v>
                </c:pt>
                <c:pt idx="20">
                  <c:v>-3.5</c:v>
                </c:pt>
                <c:pt idx="21">
                  <c:v>-3.6</c:v>
                </c:pt>
                <c:pt idx="22">
                  <c:v>-3.3</c:v>
                </c:pt>
                <c:pt idx="23">
                  <c:v>-2.8</c:v>
                </c:pt>
                <c:pt idx="24">
                  <c:v>-2.2999999999999998</c:v>
                </c:pt>
                <c:pt idx="25">
                  <c:v>-1.9000000000000001</c:v>
                </c:pt>
                <c:pt idx="26">
                  <c:v>-1.8</c:v>
                </c:pt>
                <c:pt idx="27">
                  <c:v>-1.9000000000000001</c:v>
                </c:pt>
                <c:pt idx="28">
                  <c:v>-2.2999999999999998</c:v>
                </c:pt>
                <c:pt idx="29">
                  <c:v>-2.8</c:v>
                </c:pt>
                <c:pt idx="30">
                  <c:v>-3.1</c:v>
                </c:pt>
                <c:pt idx="31">
                  <c:v>-3.1</c:v>
                </c:pt>
                <c:pt idx="32">
                  <c:v>-2.4</c:v>
                </c:pt>
                <c:pt idx="33">
                  <c:v>-0.60000000000000064</c:v>
                </c:pt>
                <c:pt idx="34">
                  <c:v>2.8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8"/>
          <c:order val="86"/>
          <c:tx>
            <c:strRef>
              <c:f>ant_info.003!$B$88</c:f>
              <c:strCache>
                <c:ptCount val="1"/>
                <c:pt idx="0">
                  <c:v>ASH701933C_M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ant_info.003!$BD$88:$CN$88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1.5</c:v>
                </c:pt>
                <c:pt idx="3">
                  <c:v>-1.3</c:v>
                </c:pt>
                <c:pt idx="4">
                  <c:v>-2.9</c:v>
                </c:pt>
                <c:pt idx="5">
                  <c:v>-3.4</c:v>
                </c:pt>
                <c:pt idx="6">
                  <c:v>-3.4</c:v>
                </c:pt>
                <c:pt idx="7">
                  <c:v>-3.1</c:v>
                </c:pt>
                <c:pt idx="8">
                  <c:v>-2.7</c:v>
                </c:pt>
                <c:pt idx="9">
                  <c:v>-2.4</c:v>
                </c:pt>
                <c:pt idx="10">
                  <c:v>-2.2999999999999998</c:v>
                </c:pt>
                <c:pt idx="11">
                  <c:v>-2.4</c:v>
                </c:pt>
                <c:pt idx="12">
                  <c:v>-2.7</c:v>
                </c:pt>
                <c:pt idx="13">
                  <c:v>-3.2</c:v>
                </c:pt>
                <c:pt idx="14">
                  <c:v>-3.6</c:v>
                </c:pt>
                <c:pt idx="15">
                  <c:v>-3.8</c:v>
                </c:pt>
                <c:pt idx="16">
                  <c:v>-3.5</c:v>
                </c:pt>
                <c:pt idx="17">
                  <c:v>-2.2999999999999998</c:v>
                </c:pt>
                <c:pt idx="18">
                  <c:v>0</c:v>
                </c:pt>
                <c:pt idx="19">
                  <c:v>-2.2999999999999998</c:v>
                </c:pt>
                <c:pt idx="20">
                  <c:v>-3.5</c:v>
                </c:pt>
                <c:pt idx="21">
                  <c:v>-3.8</c:v>
                </c:pt>
                <c:pt idx="22">
                  <c:v>-3.6</c:v>
                </c:pt>
                <c:pt idx="23">
                  <c:v>-3.2</c:v>
                </c:pt>
                <c:pt idx="24">
                  <c:v>-2.7</c:v>
                </c:pt>
                <c:pt idx="25">
                  <c:v>-2.4</c:v>
                </c:pt>
                <c:pt idx="26">
                  <c:v>-2.2999999999999998</c:v>
                </c:pt>
                <c:pt idx="27">
                  <c:v>-2.4</c:v>
                </c:pt>
                <c:pt idx="28">
                  <c:v>-2.7</c:v>
                </c:pt>
                <c:pt idx="29">
                  <c:v>-3.1</c:v>
                </c:pt>
                <c:pt idx="30">
                  <c:v>-3.4</c:v>
                </c:pt>
                <c:pt idx="31">
                  <c:v>-3.4</c:v>
                </c:pt>
                <c:pt idx="32">
                  <c:v>-2.9</c:v>
                </c:pt>
                <c:pt idx="33">
                  <c:v>-1.3</c:v>
                </c:pt>
                <c:pt idx="34">
                  <c:v>1.5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89"/>
          <c:order val="87"/>
          <c:tx>
            <c:strRef>
              <c:f>ant_info.003!$B$89</c:f>
              <c:strCache>
                <c:ptCount val="1"/>
                <c:pt idx="0">
                  <c:v>NOV503+CR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ant_info.003!$BD$89:$CN$89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0.5</c:v>
                </c:pt>
                <c:pt idx="3">
                  <c:v>-0.5</c:v>
                </c:pt>
                <c:pt idx="4">
                  <c:v>-0.9</c:v>
                </c:pt>
                <c:pt idx="5">
                  <c:v>-1.1000000000000001</c:v>
                </c:pt>
                <c:pt idx="6">
                  <c:v>-1.1000000000000001</c:v>
                </c:pt>
                <c:pt idx="7">
                  <c:v>-0.9</c:v>
                </c:pt>
                <c:pt idx="8">
                  <c:v>-0.9</c:v>
                </c:pt>
                <c:pt idx="9">
                  <c:v>-0.8</c:v>
                </c:pt>
                <c:pt idx="10">
                  <c:v>-0.8</c:v>
                </c:pt>
                <c:pt idx="11">
                  <c:v>-1</c:v>
                </c:pt>
                <c:pt idx="12">
                  <c:v>-1.3</c:v>
                </c:pt>
                <c:pt idx="13">
                  <c:v>-1.5</c:v>
                </c:pt>
                <c:pt idx="14">
                  <c:v>-1.8</c:v>
                </c:pt>
                <c:pt idx="15">
                  <c:v>-1.9000000000000001</c:v>
                </c:pt>
                <c:pt idx="16">
                  <c:v>-1.7</c:v>
                </c:pt>
                <c:pt idx="17">
                  <c:v>-1.1000000000000001</c:v>
                </c:pt>
                <c:pt idx="18">
                  <c:v>0</c:v>
                </c:pt>
                <c:pt idx="19">
                  <c:v>-1.1000000000000001</c:v>
                </c:pt>
                <c:pt idx="20">
                  <c:v>-1.7</c:v>
                </c:pt>
                <c:pt idx="21">
                  <c:v>-1.9000000000000001</c:v>
                </c:pt>
                <c:pt idx="22">
                  <c:v>-1.8</c:v>
                </c:pt>
                <c:pt idx="23">
                  <c:v>-1.5</c:v>
                </c:pt>
                <c:pt idx="24">
                  <c:v>-1.3</c:v>
                </c:pt>
                <c:pt idx="25">
                  <c:v>-1</c:v>
                </c:pt>
                <c:pt idx="26">
                  <c:v>-0.8</c:v>
                </c:pt>
                <c:pt idx="27">
                  <c:v>-0.8</c:v>
                </c:pt>
                <c:pt idx="28">
                  <c:v>-0.9</c:v>
                </c:pt>
                <c:pt idx="29">
                  <c:v>-0.9</c:v>
                </c:pt>
                <c:pt idx="30">
                  <c:v>-1.1000000000000001</c:v>
                </c:pt>
                <c:pt idx="31">
                  <c:v>-1.1000000000000001</c:v>
                </c:pt>
                <c:pt idx="32">
                  <c:v>-0.9</c:v>
                </c:pt>
                <c:pt idx="33">
                  <c:v>-0.5</c:v>
                </c:pt>
                <c:pt idx="34">
                  <c:v>0.5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0"/>
          <c:order val="88"/>
          <c:tx>
            <c:strRef>
              <c:f>ant_info.003!$B$90</c:f>
              <c:strCache>
                <c:ptCount val="1"/>
                <c:pt idx="0">
                  <c:v>NOV503+CR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ant_info.003!$BD$90:$CN$90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-0.8</c:v>
                </c:pt>
                <c:pt idx="4">
                  <c:v>-1.8</c:v>
                </c:pt>
                <c:pt idx="5">
                  <c:v>-2.4</c:v>
                </c:pt>
                <c:pt idx="6">
                  <c:v>-2.5</c:v>
                </c:pt>
                <c:pt idx="7">
                  <c:v>-2.5</c:v>
                </c:pt>
                <c:pt idx="8">
                  <c:v>-2.2999999999999998</c:v>
                </c:pt>
                <c:pt idx="9">
                  <c:v>-2.2000000000000002</c:v>
                </c:pt>
                <c:pt idx="10">
                  <c:v>-2.1</c:v>
                </c:pt>
                <c:pt idx="11">
                  <c:v>-2.2000000000000002</c:v>
                </c:pt>
                <c:pt idx="12">
                  <c:v>-2.2999999999999998</c:v>
                </c:pt>
                <c:pt idx="13">
                  <c:v>-2.5</c:v>
                </c:pt>
                <c:pt idx="14">
                  <c:v>-2.6</c:v>
                </c:pt>
                <c:pt idx="15">
                  <c:v>-2.5</c:v>
                </c:pt>
                <c:pt idx="16">
                  <c:v>-2.2999999999999998</c:v>
                </c:pt>
                <c:pt idx="17">
                  <c:v>-1.5</c:v>
                </c:pt>
                <c:pt idx="18">
                  <c:v>0</c:v>
                </c:pt>
                <c:pt idx="19">
                  <c:v>-1.5</c:v>
                </c:pt>
                <c:pt idx="20">
                  <c:v>-2.2999999999999998</c:v>
                </c:pt>
                <c:pt idx="21">
                  <c:v>-2.5</c:v>
                </c:pt>
                <c:pt idx="22">
                  <c:v>-2.6</c:v>
                </c:pt>
                <c:pt idx="23">
                  <c:v>-2.5</c:v>
                </c:pt>
                <c:pt idx="24">
                  <c:v>-2.2999999999999998</c:v>
                </c:pt>
                <c:pt idx="25">
                  <c:v>-2.2000000000000002</c:v>
                </c:pt>
                <c:pt idx="26">
                  <c:v>-2.1</c:v>
                </c:pt>
                <c:pt idx="27">
                  <c:v>-2.2000000000000002</c:v>
                </c:pt>
                <c:pt idx="28">
                  <c:v>-2.2999999999999998</c:v>
                </c:pt>
                <c:pt idx="29">
                  <c:v>-2.5</c:v>
                </c:pt>
                <c:pt idx="30">
                  <c:v>-2.5</c:v>
                </c:pt>
                <c:pt idx="31">
                  <c:v>-2.4</c:v>
                </c:pt>
                <c:pt idx="32">
                  <c:v>-1.8</c:v>
                </c:pt>
                <c:pt idx="33">
                  <c:v>-0.8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1"/>
          <c:order val="89"/>
          <c:tx>
            <c:strRef>
              <c:f>ant_info.003!$B$91</c:f>
              <c:strCache>
                <c:ptCount val="1"/>
                <c:pt idx="0">
                  <c:v>SPP571212238+GP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ant_info.003!$BD$91:$CN$91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-3.2</c:v>
                </c:pt>
                <c:pt idx="3">
                  <c:v>-4</c:v>
                </c:pt>
                <c:pt idx="4">
                  <c:v>-4.7</c:v>
                </c:pt>
                <c:pt idx="5">
                  <c:v>-5</c:v>
                </c:pt>
                <c:pt idx="6">
                  <c:v>-5.2</c:v>
                </c:pt>
                <c:pt idx="7">
                  <c:v>-5.4</c:v>
                </c:pt>
                <c:pt idx="8">
                  <c:v>-5.6</c:v>
                </c:pt>
                <c:pt idx="9">
                  <c:v>-5.8</c:v>
                </c:pt>
                <c:pt idx="10">
                  <c:v>-6</c:v>
                </c:pt>
                <c:pt idx="11">
                  <c:v>-6.3</c:v>
                </c:pt>
                <c:pt idx="12">
                  <c:v>-6.4</c:v>
                </c:pt>
                <c:pt idx="13">
                  <c:v>-6.4</c:v>
                </c:pt>
                <c:pt idx="14">
                  <c:v>-6.2</c:v>
                </c:pt>
                <c:pt idx="15">
                  <c:v>-5.6</c:v>
                </c:pt>
                <c:pt idx="16">
                  <c:v>-4.5</c:v>
                </c:pt>
                <c:pt idx="17">
                  <c:v>-2.7</c:v>
                </c:pt>
                <c:pt idx="18">
                  <c:v>0</c:v>
                </c:pt>
                <c:pt idx="19">
                  <c:v>-2.7</c:v>
                </c:pt>
                <c:pt idx="20">
                  <c:v>-4.5</c:v>
                </c:pt>
                <c:pt idx="21">
                  <c:v>-5.6</c:v>
                </c:pt>
                <c:pt idx="22">
                  <c:v>-6.2</c:v>
                </c:pt>
                <c:pt idx="23">
                  <c:v>-6.4</c:v>
                </c:pt>
                <c:pt idx="24">
                  <c:v>-6.4</c:v>
                </c:pt>
                <c:pt idx="25">
                  <c:v>-6.3</c:v>
                </c:pt>
                <c:pt idx="26">
                  <c:v>-6</c:v>
                </c:pt>
                <c:pt idx="27">
                  <c:v>-5.8</c:v>
                </c:pt>
                <c:pt idx="28">
                  <c:v>-5.6</c:v>
                </c:pt>
                <c:pt idx="29">
                  <c:v>-5.4</c:v>
                </c:pt>
                <c:pt idx="30">
                  <c:v>-5.2</c:v>
                </c:pt>
                <c:pt idx="31">
                  <c:v>-5</c:v>
                </c:pt>
                <c:pt idx="32">
                  <c:v>-4.7</c:v>
                </c:pt>
                <c:pt idx="33">
                  <c:v>-4</c:v>
                </c:pt>
                <c:pt idx="34">
                  <c:v>-3.2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2"/>
          <c:order val="90"/>
          <c:tx>
            <c:strRef>
              <c:f>ant_info.003!$B$92</c:f>
              <c:strCache>
                <c:ptCount val="1"/>
                <c:pt idx="0">
                  <c:v>ASH701941.1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ant_info.003!$BD$92:$CN$92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1.3</c:v>
                </c:pt>
                <c:pt idx="3">
                  <c:v>-1.3</c:v>
                </c:pt>
                <c:pt idx="4">
                  <c:v>-2.7</c:v>
                </c:pt>
                <c:pt idx="5">
                  <c:v>-3.2</c:v>
                </c:pt>
                <c:pt idx="6">
                  <c:v>-3.2</c:v>
                </c:pt>
                <c:pt idx="7">
                  <c:v>-2.9</c:v>
                </c:pt>
                <c:pt idx="8">
                  <c:v>-2.5</c:v>
                </c:pt>
                <c:pt idx="9">
                  <c:v>-2.2000000000000002</c:v>
                </c:pt>
                <c:pt idx="10">
                  <c:v>-2.1</c:v>
                </c:pt>
                <c:pt idx="11">
                  <c:v>-2.2000000000000002</c:v>
                </c:pt>
                <c:pt idx="12">
                  <c:v>-2.5</c:v>
                </c:pt>
                <c:pt idx="13">
                  <c:v>-2.9</c:v>
                </c:pt>
                <c:pt idx="14">
                  <c:v>-3.3</c:v>
                </c:pt>
                <c:pt idx="15">
                  <c:v>-3.5</c:v>
                </c:pt>
                <c:pt idx="16">
                  <c:v>-3.3</c:v>
                </c:pt>
                <c:pt idx="17">
                  <c:v>-2.2000000000000002</c:v>
                </c:pt>
                <c:pt idx="18">
                  <c:v>0</c:v>
                </c:pt>
                <c:pt idx="19">
                  <c:v>-2.2000000000000002</c:v>
                </c:pt>
                <c:pt idx="20">
                  <c:v>-3.3</c:v>
                </c:pt>
                <c:pt idx="21">
                  <c:v>-3.5</c:v>
                </c:pt>
                <c:pt idx="22">
                  <c:v>-3.3</c:v>
                </c:pt>
                <c:pt idx="23">
                  <c:v>-2.9</c:v>
                </c:pt>
                <c:pt idx="24">
                  <c:v>-2.5</c:v>
                </c:pt>
                <c:pt idx="25">
                  <c:v>-2.2000000000000002</c:v>
                </c:pt>
                <c:pt idx="26">
                  <c:v>-2.1</c:v>
                </c:pt>
                <c:pt idx="27">
                  <c:v>-2.2000000000000002</c:v>
                </c:pt>
                <c:pt idx="28">
                  <c:v>-2.5</c:v>
                </c:pt>
                <c:pt idx="29">
                  <c:v>-2.9</c:v>
                </c:pt>
                <c:pt idx="30">
                  <c:v>-3.2</c:v>
                </c:pt>
                <c:pt idx="31">
                  <c:v>-3.2</c:v>
                </c:pt>
                <c:pt idx="32">
                  <c:v>-2.7</c:v>
                </c:pt>
                <c:pt idx="33">
                  <c:v>-1.3</c:v>
                </c:pt>
                <c:pt idx="34">
                  <c:v>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3"/>
          <c:order val="91"/>
          <c:tx>
            <c:strRef>
              <c:f>ant_info.003!$B$93</c:f>
              <c:strCache>
                <c:ptCount val="1"/>
                <c:pt idx="0">
                  <c:v>ASH701941.2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ant_info.003!$BD$93:$CN$93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1.3</c:v>
                </c:pt>
                <c:pt idx="3">
                  <c:v>-1.3</c:v>
                </c:pt>
                <c:pt idx="4">
                  <c:v>-2.7</c:v>
                </c:pt>
                <c:pt idx="5">
                  <c:v>-3.2</c:v>
                </c:pt>
                <c:pt idx="6">
                  <c:v>-3.2</c:v>
                </c:pt>
                <c:pt idx="7">
                  <c:v>-2.9</c:v>
                </c:pt>
                <c:pt idx="8">
                  <c:v>-2.5</c:v>
                </c:pt>
                <c:pt idx="9">
                  <c:v>-2.2000000000000002</c:v>
                </c:pt>
                <c:pt idx="10">
                  <c:v>-2.1</c:v>
                </c:pt>
                <c:pt idx="11">
                  <c:v>-2.2000000000000002</c:v>
                </c:pt>
                <c:pt idx="12">
                  <c:v>-2.5</c:v>
                </c:pt>
                <c:pt idx="13">
                  <c:v>-2.9</c:v>
                </c:pt>
                <c:pt idx="14">
                  <c:v>-3.3</c:v>
                </c:pt>
                <c:pt idx="15">
                  <c:v>-3.5</c:v>
                </c:pt>
                <c:pt idx="16">
                  <c:v>-3.3</c:v>
                </c:pt>
                <c:pt idx="17">
                  <c:v>-2.2000000000000002</c:v>
                </c:pt>
                <c:pt idx="18">
                  <c:v>0</c:v>
                </c:pt>
                <c:pt idx="19">
                  <c:v>-2.2000000000000002</c:v>
                </c:pt>
                <c:pt idx="20">
                  <c:v>-3.3</c:v>
                </c:pt>
                <c:pt idx="21">
                  <c:v>-3.5</c:v>
                </c:pt>
                <c:pt idx="22">
                  <c:v>-3.3</c:v>
                </c:pt>
                <c:pt idx="23">
                  <c:v>-2.9</c:v>
                </c:pt>
                <c:pt idx="24">
                  <c:v>-2.5</c:v>
                </c:pt>
                <c:pt idx="25">
                  <c:v>-2.2000000000000002</c:v>
                </c:pt>
                <c:pt idx="26">
                  <c:v>-2.1</c:v>
                </c:pt>
                <c:pt idx="27">
                  <c:v>-2.2000000000000002</c:v>
                </c:pt>
                <c:pt idx="28">
                  <c:v>-2.5</c:v>
                </c:pt>
                <c:pt idx="29">
                  <c:v>-2.9</c:v>
                </c:pt>
                <c:pt idx="30">
                  <c:v>-3.2</c:v>
                </c:pt>
                <c:pt idx="31">
                  <c:v>-3.2</c:v>
                </c:pt>
                <c:pt idx="32">
                  <c:v>-2.7</c:v>
                </c:pt>
                <c:pt idx="33">
                  <c:v>-1.3</c:v>
                </c:pt>
                <c:pt idx="34">
                  <c:v>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4"/>
          <c:order val="92"/>
          <c:tx>
            <c:strRef>
              <c:f>ant_info.003!$B$94</c:f>
              <c:strCache>
                <c:ptCount val="1"/>
                <c:pt idx="0">
                  <c:v>ASH701941.A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ant_info.003!$BD$94:$CN$94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1.3</c:v>
                </c:pt>
                <c:pt idx="3">
                  <c:v>-1.3</c:v>
                </c:pt>
                <c:pt idx="4">
                  <c:v>-2.7</c:v>
                </c:pt>
                <c:pt idx="5">
                  <c:v>-3.2</c:v>
                </c:pt>
                <c:pt idx="6">
                  <c:v>-3.2</c:v>
                </c:pt>
                <c:pt idx="7">
                  <c:v>-2.9</c:v>
                </c:pt>
                <c:pt idx="8">
                  <c:v>-2.5</c:v>
                </c:pt>
                <c:pt idx="9">
                  <c:v>-2.2000000000000002</c:v>
                </c:pt>
                <c:pt idx="10">
                  <c:v>-2.1</c:v>
                </c:pt>
                <c:pt idx="11">
                  <c:v>-2.2000000000000002</c:v>
                </c:pt>
                <c:pt idx="12">
                  <c:v>-2.5</c:v>
                </c:pt>
                <c:pt idx="13">
                  <c:v>-2.9</c:v>
                </c:pt>
                <c:pt idx="14">
                  <c:v>-3.3</c:v>
                </c:pt>
                <c:pt idx="15">
                  <c:v>-3.5</c:v>
                </c:pt>
                <c:pt idx="16">
                  <c:v>-3.3</c:v>
                </c:pt>
                <c:pt idx="17">
                  <c:v>-2.2000000000000002</c:v>
                </c:pt>
                <c:pt idx="18">
                  <c:v>0</c:v>
                </c:pt>
                <c:pt idx="19">
                  <c:v>-2.2000000000000002</c:v>
                </c:pt>
                <c:pt idx="20">
                  <c:v>-3.3</c:v>
                </c:pt>
                <c:pt idx="21">
                  <c:v>-3.5</c:v>
                </c:pt>
                <c:pt idx="22">
                  <c:v>-3.3</c:v>
                </c:pt>
                <c:pt idx="23">
                  <c:v>-2.9</c:v>
                </c:pt>
                <c:pt idx="24">
                  <c:v>-2.5</c:v>
                </c:pt>
                <c:pt idx="25">
                  <c:v>-2.2000000000000002</c:v>
                </c:pt>
                <c:pt idx="26">
                  <c:v>-2.1</c:v>
                </c:pt>
                <c:pt idx="27">
                  <c:v>-2.2000000000000002</c:v>
                </c:pt>
                <c:pt idx="28">
                  <c:v>-2.5</c:v>
                </c:pt>
                <c:pt idx="29">
                  <c:v>-2.9</c:v>
                </c:pt>
                <c:pt idx="30">
                  <c:v>-3.2</c:v>
                </c:pt>
                <c:pt idx="31">
                  <c:v>-3.2</c:v>
                </c:pt>
                <c:pt idx="32">
                  <c:v>-2.7</c:v>
                </c:pt>
                <c:pt idx="33">
                  <c:v>-1.3</c:v>
                </c:pt>
                <c:pt idx="34">
                  <c:v>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5"/>
          <c:order val="93"/>
          <c:tx>
            <c:strRef>
              <c:f>ant_info.003!$B$95</c:f>
              <c:strCache>
                <c:ptCount val="1"/>
                <c:pt idx="0">
                  <c:v>ASH701941.B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ant_info.003!$BD$95:$CN$95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1.3</c:v>
                </c:pt>
                <c:pt idx="3">
                  <c:v>-1.3</c:v>
                </c:pt>
                <c:pt idx="4">
                  <c:v>-2.7</c:v>
                </c:pt>
                <c:pt idx="5">
                  <c:v>-3.2</c:v>
                </c:pt>
                <c:pt idx="6">
                  <c:v>-3.2</c:v>
                </c:pt>
                <c:pt idx="7">
                  <c:v>-2.9</c:v>
                </c:pt>
                <c:pt idx="8">
                  <c:v>-2.5</c:v>
                </c:pt>
                <c:pt idx="9">
                  <c:v>-2.2000000000000002</c:v>
                </c:pt>
                <c:pt idx="10">
                  <c:v>-2.1</c:v>
                </c:pt>
                <c:pt idx="11">
                  <c:v>-2.2000000000000002</c:v>
                </c:pt>
                <c:pt idx="12">
                  <c:v>-2.5</c:v>
                </c:pt>
                <c:pt idx="13">
                  <c:v>-2.9</c:v>
                </c:pt>
                <c:pt idx="14">
                  <c:v>-3.3</c:v>
                </c:pt>
                <c:pt idx="15">
                  <c:v>-3.5</c:v>
                </c:pt>
                <c:pt idx="16">
                  <c:v>-3.3</c:v>
                </c:pt>
                <c:pt idx="17">
                  <c:v>-2.2000000000000002</c:v>
                </c:pt>
                <c:pt idx="18">
                  <c:v>0</c:v>
                </c:pt>
                <c:pt idx="19">
                  <c:v>-2.2000000000000002</c:v>
                </c:pt>
                <c:pt idx="20">
                  <c:v>-3.3</c:v>
                </c:pt>
                <c:pt idx="21">
                  <c:v>-3.5</c:v>
                </c:pt>
                <c:pt idx="22">
                  <c:v>-3.3</c:v>
                </c:pt>
                <c:pt idx="23">
                  <c:v>-2.9</c:v>
                </c:pt>
                <c:pt idx="24">
                  <c:v>-2.5</c:v>
                </c:pt>
                <c:pt idx="25">
                  <c:v>-2.2000000000000002</c:v>
                </c:pt>
                <c:pt idx="26">
                  <c:v>-2.1</c:v>
                </c:pt>
                <c:pt idx="27">
                  <c:v>-2.2000000000000002</c:v>
                </c:pt>
                <c:pt idx="28">
                  <c:v>-2.5</c:v>
                </c:pt>
                <c:pt idx="29">
                  <c:v>-2.9</c:v>
                </c:pt>
                <c:pt idx="30">
                  <c:v>-3.2</c:v>
                </c:pt>
                <c:pt idx="31">
                  <c:v>-3.2</c:v>
                </c:pt>
                <c:pt idx="32">
                  <c:v>-2.7</c:v>
                </c:pt>
                <c:pt idx="33">
                  <c:v>-1.3</c:v>
                </c:pt>
                <c:pt idx="34">
                  <c:v>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6"/>
          <c:order val="94"/>
          <c:tx>
            <c:strRef>
              <c:f>ant_info.003!$B$96</c:f>
              <c:strCache>
                <c:ptCount val="1"/>
                <c:pt idx="0">
                  <c:v>MAG105645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ant_info.003!$BD$96:$CN$96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0.4</c:v>
                </c:pt>
                <c:pt idx="3">
                  <c:v>-0.4</c:v>
                </c:pt>
                <c:pt idx="4">
                  <c:v>0</c:v>
                </c:pt>
                <c:pt idx="5">
                  <c:v>0.9</c:v>
                </c:pt>
                <c:pt idx="6">
                  <c:v>2.1</c:v>
                </c:pt>
                <c:pt idx="7">
                  <c:v>3.3</c:v>
                </c:pt>
                <c:pt idx="8">
                  <c:v>4.0999999999999996</c:v>
                </c:pt>
                <c:pt idx="9">
                  <c:v>4.5</c:v>
                </c:pt>
                <c:pt idx="10">
                  <c:v>4.3</c:v>
                </c:pt>
                <c:pt idx="11">
                  <c:v>3.6</c:v>
                </c:pt>
                <c:pt idx="12">
                  <c:v>2.5</c:v>
                </c:pt>
                <c:pt idx="13">
                  <c:v>1.1000000000000001</c:v>
                </c:pt>
                <c:pt idx="14">
                  <c:v>-0.5</c:v>
                </c:pt>
                <c:pt idx="15">
                  <c:v>-1.8</c:v>
                </c:pt>
                <c:pt idx="16">
                  <c:v>-2.4</c:v>
                </c:pt>
                <c:pt idx="17">
                  <c:v>-2</c:v>
                </c:pt>
                <c:pt idx="18">
                  <c:v>0</c:v>
                </c:pt>
                <c:pt idx="19">
                  <c:v>-2</c:v>
                </c:pt>
                <c:pt idx="20">
                  <c:v>-2.4</c:v>
                </c:pt>
                <c:pt idx="21">
                  <c:v>-1.8</c:v>
                </c:pt>
                <c:pt idx="22">
                  <c:v>-0.5</c:v>
                </c:pt>
                <c:pt idx="23">
                  <c:v>1.1000000000000001</c:v>
                </c:pt>
                <c:pt idx="24">
                  <c:v>2.5</c:v>
                </c:pt>
                <c:pt idx="25">
                  <c:v>3.6</c:v>
                </c:pt>
                <c:pt idx="26">
                  <c:v>4.3</c:v>
                </c:pt>
                <c:pt idx="27">
                  <c:v>4.5</c:v>
                </c:pt>
                <c:pt idx="28">
                  <c:v>4.0999999999999996</c:v>
                </c:pt>
                <c:pt idx="29">
                  <c:v>3.3</c:v>
                </c:pt>
                <c:pt idx="30">
                  <c:v>2.1</c:v>
                </c:pt>
                <c:pt idx="31">
                  <c:v>0.9</c:v>
                </c:pt>
                <c:pt idx="32">
                  <c:v>0</c:v>
                </c:pt>
                <c:pt idx="33">
                  <c:v>-0.4</c:v>
                </c:pt>
                <c:pt idx="34">
                  <c:v>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7"/>
          <c:order val="95"/>
          <c:tx>
            <c:strRef>
              <c:f>ant_info.003!$B$97</c:f>
              <c:strCache>
                <c:ptCount val="1"/>
                <c:pt idx="0">
                  <c:v>SOKA110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ant_info.003!$BD$97:$CN$97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8"/>
          <c:order val="96"/>
          <c:tx>
            <c:strRef>
              <c:f>ant_info.003!$B$98</c:f>
              <c:strCache>
                <c:ptCount val="1"/>
                <c:pt idx="0">
                  <c:v>SOKA120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ant_info.003!$BD$98:$CN$98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-3.2</c:v>
                </c:pt>
                <c:pt idx="3">
                  <c:v>-2</c:v>
                </c:pt>
                <c:pt idx="4">
                  <c:v>-0.9</c:v>
                </c:pt>
                <c:pt idx="5">
                  <c:v>-0.1</c:v>
                </c:pt>
                <c:pt idx="6">
                  <c:v>0.60000000000000064</c:v>
                </c:pt>
                <c:pt idx="7">
                  <c:v>0.9</c:v>
                </c:pt>
                <c:pt idx="8">
                  <c:v>1.1000000000000001</c:v>
                </c:pt>
                <c:pt idx="9">
                  <c:v>1.1000000000000001</c:v>
                </c:pt>
                <c:pt idx="10">
                  <c:v>1.1000000000000001</c:v>
                </c:pt>
                <c:pt idx="11">
                  <c:v>0.9</c:v>
                </c:pt>
                <c:pt idx="12">
                  <c:v>0.70000000000000062</c:v>
                </c:pt>
                <c:pt idx="13">
                  <c:v>0.30000000000000032</c:v>
                </c:pt>
                <c:pt idx="14">
                  <c:v>0.1</c:v>
                </c:pt>
                <c:pt idx="15">
                  <c:v>-0.1</c:v>
                </c:pt>
                <c:pt idx="16">
                  <c:v>-0.30000000000000032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-0.30000000000000032</c:v>
                </c:pt>
                <c:pt idx="21">
                  <c:v>-0.1</c:v>
                </c:pt>
                <c:pt idx="22">
                  <c:v>0.1</c:v>
                </c:pt>
                <c:pt idx="23">
                  <c:v>0.30000000000000032</c:v>
                </c:pt>
                <c:pt idx="24">
                  <c:v>0.70000000000000062</c:v>
                </c:pt>
                <c:pt idx="25">
                  <c:v>0.9</c:v>
                </c:pt>
                <c:pt idx="26">
                  <c:v>1.1000000000000001</c:v>
                </c:pt>
                <c:pt idx="27">
                  <c:v>1.1000000000000001</c:v>
                </c:pt>
                <c:pt idx="28">
                  <c:v>1.1000000000000001</c:v>
                </c:pt>
                <c:pt idx="29">
                  <c:v>0.9</c:v>
                </c:pt>
                <c:pt idx="30">
                  <c:v>0.60000000000000064</c:v>
                </c:pt>
                <c:pt idx="31">
                  <c:v>-0.1</c:v>
                </c:pt>
                <c:pt idx="32">
                  <c:v>-0.9</c:v>
                </c:pt>
                <c:pt idx="33">
                  <c:v>-2</c:v>
                </c:pt>
                <c:pt idx="34">
                  <c:v>-3.2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99"/>
          <c:order val="97"/>
          <c:tx>
            <c:strRef>
              <c:f>ant_info.003!$B$99</c:f>
              <c:strCache>
                <c:ptCount val="1"/>
                <c:pt idx="0">
                  <c:v>ASH701975.01A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ant_info.003!$BD$99:$CN$99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-2.5</c:v>
                </c:pt>
                <c:pt idx="3">
                  <c:v>-0.70000000000000062</c:v>
                </c:pt>
                <c:pt idx="4">
                  <c:v>0.8</c:v>
                </c:pt>
                <c:pt idx="5">
                  <c:v>2</c:v>
                </c:pt>
                <c:pt idx="6">
                  <c:v>2.8</c:v>
                </c:pt>
                <c:pt idx="7">
                  <c:v>3.4</c:v>
                </c:pt>
                <c:pt idx="8">
                  <c:v>3.7</c:v>
                </c:pt>
                <c:pt idx="9">
                  <c:v>3.6</c:v>
                </c:pt>
                <c:pt idx="10">
                  <c:v>3.3</c:v>
                </c:pt>
                <c:pt idx="11">
                  <c:v>2.9</c:v>
                </c:pt>
                <c:pt idx="12">
                  <c:v>2.2999999999999998</c:v>
                </c:pt>
                <c:pt idx="13">
                  <c:v>1.5</c:v>
                </c:pt>
                <c:pt idx="14">
                  <c:v>0.8</c:v>
                </c:pt>
                <c:pt idx="15">
                  <c:v>0.2</c:v>
                </c:pt>
                <c:pt idx="16">
                  <c:v>-0.2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-0.2</c:v>
                </c:pt>
                <c:pt idx="21">
                  <c:v>0.2</c:v>
                </c:pt>
                <c:pt idx="22">
                  <c:v>0.8</c:v>
                </c:pt>
                <c:pt idx="23">
                  <c:v>1.5</c:v>
                </c:pt>
                <c:pt idx="24">
                  <c:v>2.2999999999999998</c:v>
                </c:pt>
                <c:pt idx="25">
                  <c:v>2.9</c:v>
                </c:pt>
                <c:pt idx="26">
                  <c:v>3.3</c:v>
                </c:pt>
                <c:pt idx="27">
                  <c:v>3.6</c:v>
                </c:pt>
                <c:pt idx="28">
                  <c:v>3.7</c:v>
                </c:pt>
                <c:pt idx="29">
                  <c:v>3.4</c:v>
                </c:pt>
                <c:pt idx="30">
                  <c:v>2.8</c:v>
                </c:pt>
                <c:pt idx="31">
                  <c:v>2</c:v>
                </c:pt>
                <c:pt idx="32">
                  <c:v>0.8</c:v>
                </c:pt>
                <c:pt idx="33">
                  <c:v>-0.70000000000000062</c:v>
                </c:pt>
                <c:pt idx="34">
                  <c:v>-2.5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0"/>
          <c:order val="98"/>
          <c:tx>
            <c:strRef>
              <c:f>ant_info.003!$B$100</c:f>
              <c:strCache>
                <c:ptCount val="1"/>
                <c:pt idx="0">
                  <c:v>ASH701975.01B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ant_info.003!$BD$100:$CN$100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-2.5</c:v>
                </c:pt>
                <c:pt idx="3">
                  <c:v>-0.70000000000000062</c:v>
                </c:pt>
                <c:pt idx="4">
                  <c:v>0.8</c:v>
                </c:pt>
                <c:pt idx="5">
                  <c:v>2</c:v>
                </c:pt>
                <c:pt idx="6">
                  <c:v>2.8</c:v>
                </c:pt>
                <c:pt idx="7">
                  <c:v>3.4</c:v>
                </c:pt>
                <c:pt idx="8">
                  <c:v>3.7</c:v>
                </c:pt>
                <c:pt idx="9">
                  <c:v>3.6</c:v>
                </c:pt>
                <c:pt idx="10">
                  <c:v>3.3</c:v>
                </c:pt>
                <c:pt idx="11">
                  <c:v>2.9</c:v>
                </c:pt>
                <c:pt idx="12">
                  <c:v>2.2999999999999998</c:v>
                </c:pt>
                <c:pt idx="13">
                  <c:v>1.5</c:v>
                </c:pt>
                <c:pt idx="14">
                  <c:v>0.8</c:v>
                </c:pt>
                <c:pt idx="15">
                  <c:v>0.2</c:v>
                </c:pt>
                <c:pt idx="16">
                  <c:v>-0.2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-0.2</c:v>
                </c:pt>
                <c:pt idx="21">
                  <c:v>0.2</c:v>
                </c:pt>
                <c:pt idx="22">
                  <c:v>0.8</c:v>
                </c:pt>
                <c:pt idx="23">
                  <c:v>1.5</c:v>
                </c:pt>
                <c:pt idx="24">
                  <c:v>2.2999999999999998</c:v>
                </c:pt>
                <c:pt idx="25">
                  <c:v>2.9</c:v>
                </c:pt>
                <c:pt idx="26">
                  <c:v>3.3</c:v>
                </c:pt>
                <c:pt idx="27">
                  <c:v>3.6</c:v>
                </c:pt>
                <c:pt idx="28">
                  <c:v>3.7</c:v>
                </c:pt>
                <c:pt idx="29">
                  <c:v>3.4</c:v>
                </c:pt>
                <c:pt idx="30">
                  <c:v>2.8</c:v>
                </c:pt>
                <c:pt idx="31">
                  <c:v>2</c:v>
                </c:pt>
                <c:pt idx="32">
                  <c:v>0.8</c:v>
                </c:pt>
                <c:pt idx="33">
                  <c:v>-0.70000000000000062</c:v>
                </c:pt>
                <c:pt idx="34">
                  <c:v>-2.5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1"/>
          <c:order val="99"/>
          <c:tx>
            <c:strRef>
              <c:f>ant_info.003!$B$101</c:f>
              <c:strCache>
                <c:ptCount val="1"/>
                <c:pt idx="0">
                  <c:v>NOV600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ant_info.003!$BD$101:$CN$101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-2.7</c:v>
                </c:pt>
                <c:pt idx="3">
                  <c:v>-1.2</c:v>
                </c:pt>
                <c:pt idx="4">
                  <c:v>0.2</c:v>
                </c:pt>
                <c:pt idx="5">
                  <c:v>1.4</c:v>
                </c:pt>
                <c:pt idx="6">
                  <c:v>2.4</c:v>
                </c:pt>
                <c:pt idx="7">
                  <c:v>3.1</c:v>
                </c:pt>
                <c:pt idx="8">
                  <c:v>3.5</c:v>
                </c:pt>
                <c:pt idx="9">
                  <c:v>3.6</c:v>
                </c:pt>
                <c:pt idx="10">
                  <c:v>3.3</c:v>
                </c:pt>
                <c:pt idx="11">
                  <c:v>2.9</c:v>
                </c:pt>
                <c:pt idx="12">
                  <c:v>2.2000000000000002</c:v>
                </c:pt>
                <c:pt idx="13">
                  <c:v>1.4</c:v>
                </c:pt>
                <c:pt idx="14">
                  <c:v>0.5</c:v>
                </c:pt>
                <c:pt idx="15">
                  <c:v>-0.2</c:v>
                </c:pt>
                <c:pt idx="16">
                  <c:v>-0.60000000000000064</c:v>
                </c:pt>
                <c:pt idx="17">
                  <c:v>-0.60000000000000064</c:v>
                </c:pt>
                <c:pt idx="18">
                  <c:v>0</c:v>
                </c:pt>
                <c:pt idx="19">
                  <c:v>-0.60000000000000064</c:v>
                </c:pt>
                <c:pt idx="20">
                  <c:v>-0.60000000000000064</c:v>
                </c:pt>
                <c:pt idx="21">
                  <c:v>-0.2</c:v>
                </c:pt>
                <c:pt idx="22">
                  <c:v>0.5</c:v>
                </c:pt>
                <c:pt idx="23">
                  <c:v>1.4</c:v>
                </c:pt>
                <c:pt idx="24">
                  <c:v>2.2000000000000002</c:v>
                </c:pt>
                <c:pt idx="25">
                  <c:v>2.9</c:v>
                </c:pt>
                <c:pt idx="26">
                  <c:v>3.3</c:v>
                </c:pt>
                <c:pt idx="27">
                  <c:v>3.6</c:v>
                </c:pt>
                <c:pt idx="28">
                  <c:v>3.5</c:v>
                </c:pt>
                <c:pt idx="29">
                  <c:v>3.1</c:v>
                </c:pt>
                <c:pt idx="30">
                  <c:v>2.4</c:v>
                </c:pt>
                <c:pt idx="31">
                  <c:v>1.4</c:v>
                </c:pt>
                <c:pt idx="32">
                  <c:v>0.2</c:v>
                </c:pt>
                <c:pt idx="33">
                  <c:v>-1.2</c:v>
                </c:pt>
                <c:pt idx="34">
                  <c:v>-2.7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2"/>
          <c:order val="100"/>
          <c:tx>
            <c:strRef>
              <c:f>ant_info.003!$B$102</c:f>
              <c:strCache>
                <c:ptCount val="1"/>
                <c:pt idx="0">
                  <c:v>SOK600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ant_info.003!$BD$102:$CN$102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-2.7</c:v>
                </c:pt>
                <c:pt idx="3">
                  <c:v>-1.2</c:v>
                </c:pt>
                <c:pt idx="4">
                  <c:v>0.2</c:v>
                </c:pt>
                <c:pt idx="5">
                  <c:v>1.4</c:v>
                </c:pt>
                <c:pt idx="6">
                  <c:v>2.4</c:v>
                </c:pt>
                <c:pt idx="7">
                  <c:v>3.1</c:v>
                </c:pt>
                <c:pt idx="8">
                  <c:v>3.5</c:v>
                </c:pt>
                <c:pt idx="9">
                  <c:v>3.6</c:v>
                </c:pt>
                <c:pt idx="10">
                  <c:v>3.3</c:v>
                </c:pt>
                <c:pt idx="11">
                  <c:v>2.9</c:v>
                </c:pt>
                <c:pt idx="12">
                  <c:v>2.2000000000000002</c:v>
                </c:pt>
                <c:pt idx="13">
                  <c:v>1.4</c:v>
                </c:pt>
                <c:pt idx="14">
                  <c:v>0.5</c:v>
                </c:pt>
                <c:pt idx="15">
                  <c:v>-0.2</c:v>
                </c:pt>
                <c:pt idx="16">
                  <c:v>-0.60000000000000064</c:v>
                </c:pt>
                <c:pt idx="17">
                  <c:v>-0.60000000000000064</c:v>
                </c:pt>
                <c:pt idx="18">
                  <c:v>0</c:v>
                </c:pt>
                <c:pt idx="19">
                  <c:v>-0.60000000000000064</c:v>
                </c:pt>
                <c:pt idx="20">
                  <c:v>-0.60000000000000064</c:v>
                </c:pt>
                <c:pt idx="21">
                  <c:v>-0.2</c:v>
                </c:pt>
                <c:pt idx="22">
                  <c:v>0.5</c:v>
                </c:pt>
                <c:pt idx="23">
                  <c:v>1.4</c:v>
                </c:pt>
                <c:pt idx="24">
                  <c:v>2.2000000000000002</c:v>
                </c:pt>
                <c:pt idx="25">
                  <c:v>2.9</c:v>
                </c:pt>
                <c:pt idx="26">
                  <c:v>3.3</c:v>
                </c:pt>
                <c:pt idx="27">
                  <c:v>3.6</c:v>
                </c:pt>
                <c:pt idx="28">
                  <c:v>3.5</c:v>
                </c:pt>
                <c:pt idx="29">
                  <c:v>3.1</c:v>
                </c:pt>
                <c:pt idx="30">
                  <c:v>2.4</c:v>
                </c:pt>
                <c:pt idx="31">
                  <c:v>1.4</c:v>
                </c:pt>
                <c:pt idx="32">
                  <c:v>0.2</c:v>
                </c:pt>
                <c:pt idx="33">
                  <c:v>-1.2</c:v>
                </c:pt>
                <c:pt idx="34">
                  <c:v>-2.7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3"/>
          <c:order val="101"/>
          <c:tx>
            <c:strRef>
              <c:f>ant_info.003!$B$103</c:f>
              <c:strCache>
                <c:ptCount val="1"/>
                <c:pt idx="0">
                  <c:v>SPP39105.90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ant_info.003!$BD$103:$CN$103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</c:v>
                </c:pt>
                <c:pt idx="3">
                  <c:v>-1.5</c:v>
                </c:pt>
                <c:pt idx="4">
                  <c:v>0.60000000000000064</c:v>
                </c:pt>
                <c:pt idx="5">
                  <c:v>2.1</c:v>
                </c:pt>
                <c:pt idx="6">
                  <c:v>3.3</c:v>
                </c:pt>
                <c:pt idx="7">
                  <c:v>4.0999999999999996</c:v>
                </c:pt>
                <c:pt idx="8">
                  <c:v>4.4000000000000004</c:v>
                </c:pt>
                <c:pt idx="9">
                  <c:v>4.4000000000000004</c:v>
                </c:pt>
                <c:pt idx="10">
                  <c:v>4</c:v>
                </c:pt>
                <c:pt idx="11">
                  <c:v>3.5</c:v>
                </c:pt>
                <c:pt idx="12">
                  <c:v>2.8</c:v>
                </c:pt>
                <c:pt idx="13">
                  <c:v>1.9000000000000001</c:v>
                </c:pt>
                <c:pt idx="14">
                  <c:v>1.1000000000000001</c:v>
                </c:pt>
                <c:pt idx="15">
                  <c:v>0.4</c:v>
                </c:pt>
                <c:pt idx="16">
                  <c:v>-0.1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-0.1</c:v>
                </c:pt>
                <c:pt idx="21">
                  <c:v>0.4</c:v>
                </c:pt>
                <c:pt idx="22">
                  <c:v>1.1000000000000001</c:v>
                </c:pt>
                <c:pt idx="23">
                  <c:v>1.9000000000000001</c:v>
                </c:pt>
                <c:pt idx="24">
                  <c:v>2.8</c:v>
                </c:pt>
                <c:pt idx="25">
                  <c:v>3.5</c:v>
                </c:pt>
                <c:pt idx="26">
                  <c:v>4</c:v>
                </c:pt>
                <c:pt idx="27">
                  <c:v>4.4000000000000004</c:v>
                </c:pt>
                <c:pt idx="28">
                  <c:v>4.4000000000000004</c:v>
                </c:pt>
                <c:pt idx="29">
                  <c:v>4.0999999999999996</c:v>
                </c:pt>
                <c:pt idx="30">
                  <c:v>3.3</c:v>
                </c:pt>
                <c:pt idx="31">
                  <c:v>2.1</c:v>
                </c:pt>
                <c:pt idx="32">
                  <c:v>0.60000000000000064</c:v>
                </c:pt>
                <c:pt idx="33">
                  <c:v>-1.5</c:v>
                </c:pt>
                <c:pt idx="34">
                  <c:v>-4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4"/>
          <c:order val="102"/>
          <c:tx>
            <c:strRef>
              <c:f>ant_info.003!$B$104</c:f>
              <c:strCache>
                <c:ptCount val="1"/>
                <c:pt idx="0">
                  <c:v>TRM39105.00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ant_info.003!$BD$104:$CN$104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</c:v>
                </c:pt>
                <c:pt idx="3">
                  <c:v>-1.5</c:v>
                </c:pt>
                <c:pt idx="4">
                  <c:v>0.60000000000000064</c:v>
                </c:pt>
                <c:pt idx="5">
                  <c:v>2.1</c:v>
                </c:pt>
                <c:pt idx="6">
                  <c:v>3.3</c:v>
                </c:pt>
                <c:pt idx="7">
                  <c:v>4.0999999999999996</c:v>
                </c:pt>
                <c:pt idx="8">
                  <c:v>4.4000000000000004</c:v>
                </c:pt>
                <c:pt idx="9">
                  <c:v>4.4000000000000004</c:v>
                </c:pt>
                <c:pt idx="10">
                  <c:v>4</c:v>
                </c:pt>
                <c:pt idx="11">
                  <c:v>3.5</c:v>
                </c:pt>
                <c:pt idx="12">
                  <c:v>2.8</c:v>
                </c:pt>
                <c:pt idx="13">
                  <c:v>1.9000000000000001</c:v>
                </c:pt>
                <c:pt idx="14">
                  <c:v>1.1000000000000001</c:v>
                </c:pt>
                <c:pt idx="15">
                  <c:v>0.4</c:v>
                </c:pt>
                <c:pt idx="16">
                  <c:v>-0.1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-0.1</c:v>
                </c:pt>
                <c:pt idx="21">
                  <c:v>0.4</c:v>
                </c:pt>
                <c:pt idx="22">
                  <c:v>1.1000000000000001</c:v>
                </c:pt>
                <c:pt idx="23">
                  <c:v>1.9000000000000001</c:v>
                </c:pt>
                <c:pt idx="24">
                  <c:v>2.8</c:v>
                </c:pt>
                <c:pt idx="25">
                  <c:v>3.5</c:v>
                </c:pt>
                <c:pt idx="26">
                  <c:v>4</c:v>
                </c:pt>
                <c:pt idx="27">
                  <c:v>4.4000000000000004</c:v>
                </c:pt>
                <c:pt idx="28">
                  <c:v>4.4000000000000004</c:v>
                </c:pt>
                <c:pt idx="29">
                  <c:v>4.0999999999999996</c:v>
                </c:pt>
                <c:pt idx="30">
                  <c:v>3.3</c:v>
                </c:pt>
                <c:pt idx="31">
                  <c:v>2.1</c:v>
                </c:pt>
                <c:pt idx="32">
                  <c:v>0.60000000000000064</c:v>
                </c:pt>
                <c:pt idx="33">
                  <c:v>-1.5</c:v>
                </c:pt>
                <c:pt idx="34">
                  <c:v>-4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5"/>
          <c:order val="103"/>
          <c:tx>
            <c:strRef>
              <c:f>ant_info.003!$B$105</c:f>
              <c:strCache>
                <c:ptCount val="1"/>
                <c:pt idx="0">
                  <c:v>TRM41249.00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ant_info.003!$BD$105:$CN$105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-0.8</c:v>
                </c:pt>
                <c:pt idx="3">
                  <c:v>-0.60000000000000064</c:v>
                </c:pt>
                <c:pt idx="4">
                  <c:v>-0.2</c:v>
                </c:pt>
                <c:pt idx="5">
                  <c:v>0.2</c:v>
                </c:pt>
                <c:pt idx="6">
                  <c:v>0.60000000000000064</c:v>
                </c:pt>
                <c:pt idx="7">
                  <c:v>0.9</c:v>
                </c:pt>
                <c:pt idx="8">
                  <c:v>1</c:v>
                </c:pt>
                <c:pt idx="9">
                  <c:v>1.1000000000000001</c:v>
                </c:pt>
                <c:pt idx="10">
                  <c:v>1</c:v>
                </c:pt>
                <c:pt idx="11">
                  <c:v>0.8</c:v>
                </c:pt>
                <c:pt idx="12">
                  <c:v>0.5</c:v>
                </c:pt>
                <c:pt idx="13">
                  <c:v>0.1</c:v>
                </c:pt>
                <c:pt idx="14">
                  <c:v>-0.2</c:v>
                </c:pt>
                <c:pt idx="15">
                  <c:v>-0.5</c:v>
                </c:pt>
                <c:pt idx="16">
                  <c:v>-0.60000000000000064</c:v>
                </c:pt>
                <c:pt idx="17">
                  <c:v>-0.5</c:v>
                </c:pt>
                <c:pt idx="18">
                  <c:v>0</c:v>
                </c:pt>
                <c:pt idx="19">
                  <c:v>-0.5</c:v>
                </c:pt>
                <c:pt idx="20">
                  <c:v>-0.60000000000000064</c:v>
                </c:pt>
                <c:pt idx="21">
                  <c:v>-0.5</c:v>
                </c:pt>
                <c:pt idx="22">
                  <c:v>-0.2</c:v>
                </c:pt>
                <c:pt idx="23">
                  <c:v>0.1</c:v>
                </c:pt>
                <c:pt idx="24">
                  <c:v>0.5</c:v>
                </c:pt>
                <c:pt idx="25">
                  <c:v>0.8</c:v>
                </c:pt>
                <c:pt idx="26">
                  <c:v>1</c:v>
                </c:pt>
                <c:pt idx="27">
                  <c:v>1.1000000000000001</c:v>
                </c:pt>
                <c:pt idx="28">
                  <c:v>1</c:v>
                </c:pt>
                <c:pt idx="29">
                  <c:v>0.9</c:v>
                </c:pt>
                <c:pt idx="30">
                  <c:v>0.60000000000000064</c:v>
                </c:pt>
                <c:pt idx="31">
                  <c:v>0.2</c:v>
                </c:pt>
                <c:pt idx="32">
                  <c:v>-0.2</c:v>
                </c:pt>
                <c:pt idx="33">
                  <c:v>-0.60000000000000064</c:v>
                </c:pt>
                <c:pt idx="34">
                  <c:v>-0.8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6"/>
          <c:order val="104"/>
          <c:tx>
            <c:strRef>
              <c:f>ant_info.003!$B$106</c:f>
              <c:strCache>
                <c:ptCount val="1"/>
                <c:pt idx="0">
                  <c:v>AERAT2775_43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ant_info.003!$BD$106:$CN$106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1.5</c:v>
                </c:pt>
                <c:pt idx="3">
                  <c:v>0.8</c:v>
                </c:pt>
                <c:pt idx="4">
                  <c:v>0.30000000000000032</c:v>
                </c:pt>
                <c:pt idx="5">
                  <c:v>0.1</c:v>
                </c:pt>
                <c:pt idx="6">
                  <c:v>0.1</c:v>
                </c:pt>
                <c:pt idx="7">
                  <c:v>0.1</c:v>
                </c:pt>
                <c:pt idx="8">
                  <c:v>0.2</c:v>
                </c:pt>
                <c:pt idx="9">
                  <c:v>0.2</c:v>
                </c:pt>
                <c:pt idx="10">
                  <c:v>0.30000000000000032</c:v>
                </c:pt>
                <c:pt idx="11">
                  <c:v>0.30000000000000032</c:v>
                </c:pt>
                <c:pt idx="12">
                  <c:v>0.2</c:v>
                </c:pt>
                <c:pt idx="13">
                  <c:v>0.2</c:v>
                </c:pt>
                <c:pt idx="14">
                  <c:v>0</c:v>
                </c:pt>
                <c:pt idx="15">
                  <c:v>-0.1</c:v>
                </c:pt>
                <c:pt idx="16">
                  <c:v>-0.2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-0.2</c:v>
                </c:pt>
                <c:pt idx="21">
                  <c:v>-0.1</c:v>
                </c:pt>
                <c:pt idx="22">
                  <c:v>0</c:v>
                </c:pt>
                <c:pt idx="23">
                  <c:v>0.2</c:v>
                </c:pt>
                <c:pt idx="24">
                  <c:v>0.2</c:v>
                </c:pt>
                <c:pt idx="25">
                  <c:v>0.30000000000000032</c:v>
                </c:pt>
                <c:pt idx="26">
                  <c:v>0.30000000000000032</c:v>
                </c:pt>
                <c:pt idx="27">
                  <c:v>0.2</c:v>
                </c:pt>
                <c:pt idx="28">
                  <c:v>0.2</c:v>
                </c:pt>
                <c:pt idx="29">
                  <c:v>0.1</c:v>
                </c:pt>
                <c:pt idx="30">
                  <c:v>0.1</c:v>
                </c:pt>
                <c:pt idx="31">
                  <c:v>0.1</c:v>
                </c:pt>
                <c:pt idx="32">
                  <c:v>0.30000000000000032</c:v>
                </c:pt>
                <c:pt idx="33">
                  <c:v>0.8</c:v>
                </c:pt>
                <c:pt idx="34">
                  <c:v>1.5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7"/>
          <c:order val="105"/>
          <c:tx>
            <c:strRef>
              <c:f>ant_info.003!$B$107</c:f>
              <c:strCache>
                <c:ptCount val="1"/>
                <c:pt idx="0">
                  <c:v>AERAT2775_43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ant_info.003!$BD$107:$CN$107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1.8</c:v>
                </c:pt>
                <c:pt idx="3">
                  <c:v>0.30000000000000032</c:v>
                </c:pt>
                <c:pt idx="4">
                  <c:v>-0.8</c:v>
                </c:pt>
                <c:pt idx="5">
                  <c:v>-1.4</c:v>
                </c:pt>
                <c:pt idx="6">
                  <c:v>-1.7</c:v>
                </c:pt>
                <c:pt idx="7">
                  <c:v>-1.7</c:v>
                </c:pt>
                <c:pt idx="8">
                  <c:v>-1.7</c:v>
                </c:pt>
                <c:pt idx="9">
                  <c:v>-1.6</c:v>
                </c:pt>
                <c:pt idx="10">
                  <c:v>-1.4</c:v>
                </c:pt>
                <c:pt idx="11">
                  <c:v>-1.4</c:v>
                </c:pt>
                <c:pt idx="12">
                  <c:v>-1.3</c:v>
                </c:pt>
                <c:pt idx="13">
                  <c:v>-1.3</c:v>
                </c:pt>
                <c:pt idx="14">
                  <c:v>-1.3</c:v>
                </c:pt>
                <c:pt idx="15">
                  <c:v>-1.2</c:v>
                </c:pt>
                <c:pt idx="16">
                  <c:v>-1</c:v>
                </c:pt>
                <c:pt idx="17">
                  <c:v>-0.70000000000000062</c:v>
                </c:pt>
                <c:pt idx="18">
                  <c:v>0</c:v>
                </c:pt>
                <c:pt idx="19">
                  <c:v>-0.70000000000000062</c:v>
                </c:pt>
                <c:pt idx="20">
                  <c:v>-1</c:v>
                </c:pt>
                <c:pt idx="21">
                  <c:v>-1.2</c:v>
                </c:pt>
                <c:pt idx="22">
                  <c:v>-1.3</c:v>
                </c:pt>
                <c:pt idx="23">
                  <c:v>-1.3</c:v>
                </c:pt>
                <c:pt idx="24">
                  <c:v>-1.3</c:v>
                </c:pt>
                <c:pt idx="25">
                  <c:v>-1.4</c:v>
                </c:pt>
                <c:pt idx="26">
                  <c:v>-1.4</c:v>
                </c:pt>
                <c:pt idx="27">
                  <c:v>-1.6</c:v>
                </c:pt>
                <c:pt idx="28">
                  <c:v>-1.7</c:v>
                </c:pt>
                <c:pt idx="29">
                  <c:v>-1.7</c:v>
                </c:pt>
                <c:pt idx="30">
                  <c:v>-1.7</c:v>
                </c:pt>
                <c:pt idx="31">
                  <c:v>-1.4</c:v>
                </c:pt>
                <c:pt idx="32">
                  <c:v>-0.8</c:v>
                </c:pt>
                <c:pt idx="33">
                  <c:v>0.30000000000000032</c:v>
                </c:pt>
                <c:pt idx="34">
                  <c:v>1.8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8"/>
          <c:order val="106"/>
          <c:tx>
            <c:strRef>
              <c:f>ant_info.003!$B$108</c:f>
              <c:strCache>
                <c:ptCount val="1"/>
                <c:pt idx="0">
                  <c:v>SOK_RADIAN_IS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ant_info.003!$BD$108:$CN$108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-3.7</c:v>
                </c:pt>
                <c:pt idx="3">
                  <c:v>-1.3</c:v>
                </c:pt>
                <c:pt idx="4">
                  <c:v>0.70000000000000062</c:v>
                </c:pt>
                <c:pt idx="5">
                  <c:v>2.2999999999999998</c:v>
                </c:pt>
                <c:pt idx="6">
                  <c:v>3.5</c:v>
                </c:pt>
                <c:pt idx="7">
                  <c:v>4.2</c:v>
                </c:pt>
                <c:pt idx="8">
                  <c:v>4.5</c:v>
                </c:pt>
                <c:pt idx="9">
                  <c:v>4.5</c:v>
                </c:pt>
                <c:pt idx="10">
                  <c:v>4.0999999999999996</c:v>
                </c:pt>
                <c:pt idx="11">
                  <c:v>3.4</c:v>
                </c:pt>
                <c:pt idx="12">
                  <c:v>2.6</c:v>
                </c:pt>
                <c:pt idx="13">
                  <c:v>1.6</c:v>
                </c:pt>
                <c:pt idx="14">
                  <c:v>0.70000000000000062</c:v>
                </c:pt>
                <c:pt idx="15">
                  <c:v>-0.1</c:v>
                </c:pt>
                <c:pt idx="16">
                  <c:v>-0.5</c:v>
                </c:pt>
                <c:pt idx="17">
                  <c:v>-0.60000000000000064</c:v>
                </c:pt>
                <c:pt idx="18">
                  <c:v>0</c:v>
                </c:pt>
                <c:pt idx="19">
                  <c:v>-0.60000000000000064</c:v>
                </c:pt>
                <c:pt idx="20">
                  <c:v>-0.5</c:v>
                </c:pt>
                <c:pt idx="21">
                  <c:v>-0.1</c:v>
                </c:pt>
                <c:pt idx="22">
                  <c:v>0.70000000000000062</c:v>
                </c:pt>
                <c:pt idx="23">
                  <c:v>1.6</c:v>
                </c:pt>
                <c:pt idx="24">
                  <c:v>2.6</c:v>
                </c:pt>
                <c:pt idx="25">
                  <c:v>3.4</c:v>
                </c:pt>
                <c:pt idx="26">
                  <c:v>4.0999999999999996</c:v>
                </c:pt>
                <c:pt idx="27">
                  <c:v>4.5</c:v>
                </c:pt>
                <c:pt idx="28">
                  <c:v>4.5</c:v>
                </c:pt>
                <c:pt idx="29">
                  <c:v>4.2</c:v>
                </c:pt>
                <c:pt idx="30">
                  <c:v>3.5</c:v>
                </c:pt>
                <c:pt idx="31">
                  <c:v>2.2999999999999998</c:v>
                </c:pt>
                <c:pt idx="32">
                  <c:v>0.70000000000000062</c:v>
                </c:pt>
                <c:pt idx="33">
                  <c:v>-1.3</c:v>
                </c:pt>
                <c:pt idx="34">
                  <c:v>-3.7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09"/>
          <c:order val="107"/>
          <c:tx>
            <c:strRef>
              <c:f>ant_info.003!$B$109</c:f>
              <c:strCache>
                <c:ptCount val="1"/>
                <c:pt idx="0">
                  <c:v>TRM33429.00-GP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ant_info.003!$BD$109:$CN$109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</c:v>
                </c:pt>
                <c:pt idx="3">
                  <c:v>-0.2</c:v>
                </c:pt>
                <c:pt idx="4">
                  <c:v>1.4</c:v>
                </c:pt>
                <c:pt idx="5">
                  <c:v>2.5</c:v>
                </c:pt>
                <c:pt idx="6">
                  <c:v>3.4</c:v>
                </c:pt>
                <c:pt idx="7">
                  <c:v>3.9</c:v>
                </c:pt>
                <c:pt idx="8">
                  <c:v>4.0999999999999996</c:v>
                </c:pt>
                <c:pt idx="9">
                  <c:v>4</c:v>
                </c:pt>
                <c:pt idx="10">
                  <c:v>3.7</c:v>
                </c:pt>
                <c:pt idx="11">
                  <c:v>3.3</c:v>
                </c:pt>
                <c:pt idx="12">
                  <c:v>2.6</c:v>
                </c:pt>
                <c:pt idx="13">
                  <c:v>1.9000000000000001</c:v>
                </c:pt>
                <c:pt idx="14">
                  <c:v>1.2</c:v>
                </c:pt>
                <c:pt idx="15">
                  <c:v>0.60000000000000064</c:v>
                </c:pt>
                <c:pt idx="16">
                  <c:v>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0.1</c:v>
                </c:pt>
                <c:pt idx="21">
                  <c:v>0.60000000000000064</c:v>
                </c:pt>
                <c:pt idx="22">
                  <c:v>1.2</c:v>
                </c:pt>
                <c:pt idx="23">
                  <c:v>1.9000000000000001</c:v>
                </c:pt>
                <c:pt idx="24">
                  <c:v>2.6</c:v>
                </c:pt>
                <c:pt idx="25">
                  <c:v>3.3</c:v>
                </c:pt>
                <c:pt idx="26">
                  <c:v>3.7</c:v>
                </c:pt>
                <c:pt idx="27">
                  <c:v>4</c:v>
                </c:pt>
                <c:pt idx="28">
                  <c:v>4.0999999999999996</c:v>
                </c:pt>
                <c:pt idx="29">
                  <c:v>3.9</c:v>
                </c:pt>
                <c:pt idx="30">
                  <c:v>3.4</c:v>
                </c:pt>
                <c:pt idx="31">
                  <c:v>2.5</c:v>
                </c:pt>
                <c:pt idx="32">
                  <c:v>1.4</c:v>
                </c:pt>
                <c:pt idx="33">
                  <c:v>-0.2</c:v>
                </c:pt>
                <c:pt idx="34">
                  <c:v>-2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0"/>
          <c:order val="108"/>
          <c:tx>
            <c:strRef>
              <c:f>ant_info.003!$B$110</c:f>
              <c:strCache>
                <c:ptCount val="1"/>
                <c:pt idx="0">
                  <c:v>AERAT2775_42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ant_info.003!$BD$110:$CN$110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-4.5999999999999996</c:v>
                </c:pt>
                <c:pt idx="3">
                  <c:v>-2.5</c:v>
                </c:pt>
                <c:pt idx="4">
                  <c:v>-0.8</c:v>
                </c:pt>
                <c:pt idx="5">
                  <c:v>0.4</c:v>
                </c:pt>
                <c:pt idx="6">
                  <c:v>1.3</c:v>
                </c:pt>
                <c:pt idx="7">
                  <c:v>1.7</c:v>
                </c:pt>
                <c:pt idx="8">
                  <c:v>1.9000000000000001</c:v>
                </c:pt>
                <c:pt idx="9">
                  <c:v>1.7</c:v>
                </c:pt>
                <c:pt idx="10">
                  <c:v>1.3</c:v>
                </c:pt>
                <c:pt idx="11">
                  <c:v>0.70000000000000062</c:v>
                </c:pt>
                <c:pt idx="12">
                  <c:v>0</c:v>
                </c:pt>
                <c:pt idx="13">
                  <c:v>-0.70000000000000062</c:v>
                </c:pt>
                <c:pt idx="14">
                  <c:v>-1.3</c:v>
                </c:pt>
                <c:pt idx="15">
                  <c:v>-1.6</c:v>
                </c:pt>
                <c:pt idx="16">
                  <c:v>-1.6</c:v>
                </c:pt>
                <c:pt idx="17">
                  <c:v>-1.1000000000000001</c:v>
                </c:pt>
                <c:pt idx="18">
                  <c:v>0</c:v>
                </c:pt>
                <c:pt idx="19">
                  <c:v>-1.1000000000000001</c:v>
                </c:pt>
                <c:pt idx="20">
                  <c:v>-1.6</c:v>
                </c:pt>
                <c:pt idx="21">
                  <c:v>-1.6</c:v>
                </c:pt>
                <c:pt idx="22">
                  <c:v>-1.3</c:v>
                </c:pt>
                <c:pt idx="23">
                  <c:v>-0.70000000000000062</c:v>
                </c:pt>
                <c:pt idx="24">
                  <c:v>0</c:v>
                </c:pt>
                <c:pt idx="25">
                  <c:v>0.70000000000000062</c:v>
                </c:pt>
                <c:pt idx="26">
                  <c:v>1.3</c:v>
                </c:pt>
                <c:pt idx="27">
                  <c:v>1.7</c:v>
                </c:pt>
                <c:pt idx="28">
                  <c:v>1.9000000000000001</c:v>
                </c:pt>
                <c:pt idx="29">
                  <c:v>1.7</c:v>
                </c:pt>
                <c:pt idx="30">
                  <c:v>1.3</c:v>
                </c:pt>
                <c:pt idx="31">
                  <c:v>0.4</c:v>
                </c:pt>
                <c:pt idx="32">
                  <c:v>-0.8</c:v>
                </c:pt>
                <c:pt idx="33">
                  <c:v>-2.5</c:v>
                </c:pt>
                <c:pt idx="34">
                  <c:v>-4.5999999999999996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1"/>
          <c:order val="109"/>
          <c:tx>
            <c:strRef>
              <c:f>ant_info.003!$B$111</c:f>
              <c:strCache>
                <c:ptCount val="1"/>
                <c:pt idx="0">
                  <c:v>TRM33429.20+GP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ant_info.003!$BD$111:$CN$111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1.5</c:v>
                </c:pt>
                <c:pt idx="3">
                  <c:v>1.8</c:v>
                </c:pt>
                <c:pt idx="4">
                  <c:v>2.2000000000000002</c:v>
                </c:pt>
                <c:pt idx="5">
                  <c:v>2.7</c:v>
                </c:pt>
                <c:pt idx="6">
                  <c:v>3.2</c:v>
                </c:pt>
                <c:pt idx="7">
                  <c:v>3.6</c:v>
                </c:pt>
                <c:pt idx="8">
                  <c:v>3.9</c:v>
                </c:pt>
                <c:pt idx="9">
                  <c:v>4.0999999999999996</c:v>
                </c:pt>
                <c:pt idx="10">
                  <c:v>4</c:v>
                </c:pt>
                <c:pt idx="11">
                  <c:v>3.8</c:v>
                </c:pt>
                <c:pt idx="12">
                  <c:v>3.4</c:v>
                </c:pt>
                <c:pt idx="13">
                  <c:v>2.9</c:v>
                </c:pt>
                <c:pt idx="14">
                  <c:v>2.2000000000000002</c:v>
                </c:pt>
                <c:pt idx="15">
                  <c:v>1.6</c:v>
                </c:pt>
                <c:pt idx="16">
                  <c:v>0.9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0.9</c:v>
                </c:pt>
                <c:pt idx="21">
                  <c:v>1.6</c:v>
                </c:pt>
                <c:pt idx="22">
                  <c:v>2.2000000000000002</c:v>
                </c:pt>
                <c:pt idx="23">
                  <c:v>2.9</c:v>
                </c:pt>
                <c:pt idx="24">
                  <c:v>3.4</c:v>
                </c:pt>
                <c:pt idx="25">
                  <c:v>3.8</c:v>
                </c:pt>
                <c:pt idx="26">
                  <c:v>4</c:v>
                </c:pt>
                <c:pt idx="27">
                  <c:v>4.0999999999999996</c:v>
                </c:pt>
                <c:pt idx="28">
                  <c:v>3.9</c:v>
                </c:pt>
                <c:pt idx="29">
                  <c:v>3.6</c:v>
                </c:pt>
                <c:pt idx="30">
                  <c:v>3.2</c:v>
                </c:pt>
                <c:pt idx="31">
                  <c:v>2.7</c:v>
                </c:pt>
                <c:pt idx="32">
                  <c:v>2.2000000000000002</c:v>
                </c:pt>
                <c:pt idx="33">
                  <c:v>1.8</c:v>
                </c:pt>
                <c:pt idx="34">
                  <c:v>1.5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2"/>
          <c:order val="110"/>
          <c:tx>
            <c:strRef>
              <c:f>ant_info.003!$B$112</c:f>
              <c:strCache>
                <c:ptCount val="1"/>
                <c:pt idx="0">
                  <c:v>TRM36569.00+GP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ant_info.003!$BD$112:$CN$112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2.4</c:v>
                </c:pt>
                <c:pt idx="3">
                  <c:v>-0.30000000000000032</c:v>
                </c:pt>
                <c:pt idx="4">
                  <c:v>-2.1</c:v>
                </c:pt>
                <c:pt idx="5">
                  <c:v>-3.3</c:v>
                </c:pt>
                <c:pt idx="6">
                  <c:v>-3.8</c:v>
                </c:pt>
                <c:pt idx="7">
                  <c:v>-4</c:v>
                </c:pt>
                <c:pt idx="8">
                  <c:v>-3.9</c:v>
                </c:pt>
                <c:pt idx="9">
                  <c:v>-3.6</c:v>
                </c:pt>
                <c:pt idx="10">
                  <c:v>-3.3</c:v>
                </c:pt>
                <c:pt idx="11">
                  <c:v>-3</c:v>
                </c:pt>
                <c:pt idx="12">
                  <c:v>-2.7</c:v>
                </c:pt>
                <c:pt idx="13">
                  <c:v>-2.4</c:v>
                </c:pt>
                <c:pt idx="14">
                  <c:v>-2.2000000000000002</c:v>
                </c:pt>
                <c:pt idx="15">
                  <c:v>-1.9000000000000001</c:v>
                </c:pt>
                <c:pt idx="16">
                  <c:v>-1.5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-1.5</c:v>
                </c:pt>
                <c:pt idx="21">
                  <c:v>-1.9000000000000001</c:v>
                </c:pt>
                <c:pt idx="22">
                  <c:v>-2.2000000000000002</c:v>
                </c:pt>
                <c:pt idx="23">
                  <c:v>-2.4</c:v>
                </c:pt>
                <c:pt idx="24">
                  <c:v>-2.7</c:v>
                </c:pt>
                <c:pt idx="25">
                  <c:v>-3</c:v>
                </c:pt>
                <c:pt idx="26">
                  <c:v>-3.3</c:v>
                </c:pt>
                <c:pt idx="27">
                  <c:v>-3.6</c:v>
                </c:pt>
                <c:pt idx="28">
                  <c:v>-3.9</c:v>
                </c:pt>
                <c:pt idx="29">
                  <c:v>-4</c:v>
                </c:pt>
                <c:pt idx="30">
                  <c:v>-3.8</c:v>
                </c:pt>
                <c:pt idx="31">
                  <c:v>-3.3</c:v>
                </c:pt>
                <c:pt idx="32">
                  <c:v>-2.1</c:v>
                </c:pt>
                <c:pt idx="33">
                  <c:v>-0.30000000000000032</c:v>
                </c:pt>
                <c:pt idx="34">
                  <c:v>2.4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3"/>
          <c:order val="111"/>
          <c:tx>
            <c:strRef>
              <c:f>ant_info.003!$B$113</c:f>
              <c:strCache>
                <c:ptCount val="1"/>
                <c:pt idx="0">
                  <c:v>AERAT2775_62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ant_info.003!$BD$113:$CN$113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-3.5</c:v>
                </c:pt>
                <c:pt idx="3">
                  <c:v>-1.7</c:v>
                </c:pt>
                <c:pt idx="4">
                  <c:v>-0.1</c:v>
                </c:pt>
                <c:pt idx="5">
                  <c:v>1.1000000000000001</c:v>
                </c:pt>
                <c:pt idx="6">
                  <c:v>2.1</c:v>
                </c:pt>
                <c:pt idx="7">
                  <c:v>2.7</c:v>
                </c:pt>
                <c:pt idx="8">
                  <c:v>3</c:v>
                </c:pt>
                <c:pt idx="9">
                  <c:v>2.9</c:v>
                </c:pt>
                <c:pt idx="10">
                  <c:v>2.6</c:v>
                </c:pt>
                <c:pt idx="11">
                  <c:v>2</c:v>
                </c:pt>
                <c:pt idx="12">
                  <c:v>1.4</c:v>
                </c:pt>
                <c:pt idx="13">
                  <c:v>0.60000000000000064</c:v>
                </c:pt>
                <c:pt idx="14">
                  <c:v>-0.2</c:v>
                </c:pt>
                <c:pt idx="15">
                  <c:v>-0.70000000000000062</c:v>
                </c:pt>
                <c:pt idx="16">
                  <c:v>-1</c:v>
                </c:pt>
                <c:pt idx="17">
                  <c:v>-0.8</c:v>
                </c:pt>
                <c:pt idx="18">
                  <c:v>0</c:v>
                </c:pt>
                <c:pt idx="19">
                  <c:v>-0.8</c:v>
                </c:pt>
                <c:pt idx="20">
                  <c:v>-1</c:v>
                </c:pt>
                <c:pt idx="21">
                  <c:v>-0.70000000000000062</c:v>
                </c:pt>
                <c:pt idx="22">
                  <c:v>-0.2</c:v>
                </c:pt>
                <c:pt idx="23">
                  <c:v>0.60000000000000064</c:v>
                </c:pt>
                <c:pt idx="24">
                  <c:v>1.4</c:v>
                </c:pt>
                <c:pt idx="25">
                  <c:v>2</c:v>
                </c:pt>
                <c:pt idx="26">
                  <c:v>2.6</c:v>
                </c:pt>
                <c:pt idx="27">
                  <c:v>2.9</c:v>
                </c:pt>
                <c:pt idx="28">
                  <c:v>3</c:v>
                </c:pt>
                <c:pt idx="29">
                  <c:v>2.7</c:v>
                </c:pt>
                <c:pt idx="30">
                  <c:v>2.1</c:v>
                </c:pt>
                <c:pt idx="31">
                  <c:v>1.1000000000000001</c:v>
                </c:pt>
                <c:pt idx="32">
                  <c:v>-0.1</c:v>
                </c:pt>
                <c:pt idx="33">
                  <c:v>-1.7</c:v>
                </c:pt>
                <c:pt idx="34">
                  <c:v>-3.5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4"/>
          <c:order val="112"/>
          <c:tx>
            <c:strRef>
              <c:f>ant_info.003!$B$114</c:f>
              <c:strCache>
                <c:ptCount val="1"/>
                <c:pt idx="0">
                  <c:v>ASH110454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ant_info.003!$BD$114:$CN$114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5"/>
          <c:order val="113"/>
          <c:tx>
            <c:strRef>
              <c:f>ant_info.003!$B$115</c:f>
              <c:strCache>
                <c:ptCount val="1"/>
                <c:pt idx="0">
                  <c:v>TPSLEGANT3_UHF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ant_info.003!$BD$115:$CN$115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-3.5</c:v>
                </c:pt>
                <c:pt idx="3">
                  <c:v>-1.4</c:v>
                </c:pt>
                <c:pt idx="4">
                  <c:v>0.30000000000000032</c:v>
                </c:pt>
                <c:pt idx="5">
                  <c:v>1.7</c:v>
                </c:pt>
                <c:pt idx="6">
                  <c:v>2.7</c:v>
                </c:pt>
                <c:pt idx="7">
                  <c:v>3.4</c:v>
                </c:pt>
                <c:pt idx="8">
                  <c:v>3.7</c:v>
                </c:pt>
                <c:pt idx="9">
                  <c:v>3.7</c:v>
                </c:pt>
                <c:pt idx="10">
                  <c:v>3.4</c:v>
                </c:pt>
                <c:pt idx="11">
                  <c:v>2.9</c:v>
                </c:pt>
                <c:pt idx="12">
                  <c:v>2.2000000000000002</c:v>
                </c:pt>
                <c:pt idx="13">
                  <c:v>1.4</c:v>
                </c:pt>
                <c:pt idx="14">
                  <c:v>0.60000000000000064</c:v>
                </c:pt>
                <c:pt idx="15">
                  <c:v>-0.1</c:v>
                </c:pt>
                <c:pt idx="16">
                  <c:v>-0.5</c:v>
                </c:pt>
                <c:pt idx="17">
                  <c:v>-0.5</c:v>
                </c:pt>
                <c:pt idx="18">
                  <c:v>0</c:v>
                </c:pt>
                <c:pt idx="19">
                  <c:v>-0.5</c:v>
                </c:pt>
                <c:pt idx="20">
                  <c:v>-0.5</c:v>
                </c:pt>
                <c:pt idx="21">
                  <c:v>-0.1</c:v>
                </c:pt>
                <c:pt idx="22">
                  <c:v>0.60000000000000064</c:v>
                </c:pt>
                <c:pt idx="23">
                  <c:v>1.4</c:v>
                </c:pt>
                <c:pt idx="24">
                  <c:v>2.2000000000000002</c:v>
                </c:pt>
                <c:pt idx="25">
                  <c:v>2.9</c:v>
                </c:pt>
                <c:pt idx="26">
                  <c:v>3.4</c:v>
                </c:pt>
                <c:pt idx="27">
                  <c:v>3.7</c:v>
                </c:pt>
                <c:pt idx="28">
                  <c:v>3.7</c:v>
                </c:pt>
                <c:pt idx="29">
                  <c:v>3.4</c:v>
                </c:pt>
                <c:pt idx="30">
                  <c:v>2.7</c:v>
                </c:pt>
                <c:pt idx="31">
                  <c:v>1.7</c:v>
                </c:pt>
                <c:pt idx="32">
                  <c:v>0.30000000000000032</c:v>
                </c:pt>
                <c:pt idx="33">
                  <c:v>-1.4</c:v>
                </c:pt>
                <c:pt idx="34">
                  <c:v>-3.5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6"/>
          <c:order val="114"/>
          <c:tx>
            <c:strRef>
              <c:f>ant_info.003!$B$116</c:f>
              <c:strCache>
                <c:ptCount val="1"/>
                <c:pt idx="0">
                  <c:v>TPSHIPER_GD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ant_info.003!$BD$116:$CN$116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-5.0999999999999996</c:v>
                </c:pt>
                <c:pt idx="3">
                  <c:v>-2.7</c:v>
                </c:pt>
                <c:pt idx="4">
                  <c:v>-0.70000000000000062</c:v>
                </c:pt>
                <c:pt idx="5">
                  <c:v>0.9</c:v>
                </c:pt>
                <c:pt idx="6">
                  <c:v>2.2000000000000002</c:v>
                </c:pt>
                <c:pt idx="7">
                  <c:v>3</c:v>
                </c:pt>
                <c:pt idx="8">
                  <c:v>3.5</c:v>
                </c:pt>
                <c:pt idx="9">
                  <c:v>3.5</c:v>
                </c:pt>
                <c:pt idx="10">
                  <c:v>3.3</c:v>
                </c:pt>
                <c:pt idx="11">
                  <c:v>2.6</c:v>
                </c:pt>
                <c:pt idx="12">
                  <c:v>1.9000000000000001</c:v>
                </c:pt>
                <c:pt idx="13">
                  <c:v>1</c:v>
                </c:pt>
                <c:pt idx="14">
                  <c:v>0.1</c:v>
                </c:pt>
                <c:pt idx="15">
                  <c:v>-0.5</c:v>
                </c:pt>
                <c:pt idx="16">
                  <c:v>-1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-1</c:v>
                </c:pt>
                <c:pt idx="21">
                  <c:v>-0.5</c:v>
                </c:pt>
                <c:pt idx="22">
                  <c:v>0.1</c:v>
                </c:pt>
                <c:pt idx="23">
                  <c:v>1</c:v>
                </c:pt>
                <c:pt idx="24">
                  <c:v>1.9000000000000001</c:v>
                </c:pt>
                <c:pt idx="25">
                  <c:v>2.6</c:v>
                </c:pt>
                <c:pt idx="26">
                  <c:v>3.3</c:v>
                </c:pt>
                <c:pt idx="27">
                  <c:v>3.5</c:v>
                </c:pt>
                <c:pt idx="28">
                  <c:v>3.5</c:v>
                </c:pt>
                <c:pt idx="29">
                  <c:v>3</c:v>
                </c:pt>
                <c:pt idx="30">
                  <c:v>2.2000000000000002</c:v>
                </c:pt>
                <c:pt idx="31">
                  <c:v>0.9</c:v>
                </c:pt>
                <c:pt idx="32">
                  <c:v>-0.70000000000000062</c:v>
                </c:pt>
                <c:pt idx="33">
                  <c:v>-2.7</c:v>
                </c:pt>
                <c:pt idx="34">
                  <c:v>-5.0999999999999996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7"/>
          <c:order val="115"/>
          <c:tx>
            <c:strRef>
              <c:f>ant_info.003!$B$117</c:f>
              <c:strCache>
                <c:ptCount val="1"/>
                <c:pt idx="0">
                  <c:v>TPSHIPER_GGD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ant_info.003!$BD$117:$CN$117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-5.0999999999999996</c:v>
                </c:pt>
                <c:pt idx="3">
                  <c:v>-2.7</c:v>
                </c:pt>
                <c:pt idx="4">
                  <c:v>-0.70000000000000062</c:v>
                </c:pt>
                <c:pt idx="5">
                  <c:v>0.9</c:v>
                </c:pt>
                <c:pt idx="6">
                  <c:v>2.2000000000000002</c:v>
                </c:pt>
                <c:pt idx="7">
                  <c:v>3</c:v>
                </c:pt>
                <c:pt idx="8">
                  <c:v>3.5</c:v>
                </c:pt>
                <c:pt idx="9">
                  <c:v>3.5</c:v>
                </c:pt>
                <c:pt idx="10">
                  <c:v>3.3</c:v>
                </c:pt>
                <c:pt idx="11">
                  <c:v>2.6</c:v>
                </c:pt>
                <c:pt idx="12">
                  <c:v>1.9000000000000001</c:v>
                </c:pt>
                <c:pt idx="13">
                  <c:v>1</c:v>
                </c:pt>
                <c:pt idx="14">
                  <c:v>0.1</c:v>
                </c:pt>
                <c:pt idx="15">
                  <c:v>-0.5</c:v>
                </c:pt>
                <c:pt idx="16">
                  <c:v>-1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-1</c:v>
                </c:pt>
                <c:pt idx="21">
                  <c:v>-0.5</c:v>
                </c:pt>
                <c:pt idx="22">
                  <c:v>0.1</c:v>
                </c:pt>
                <c:pt idx="23">
                  <c:v>1</c:v>
                </c:pt>
                <c:pt idx="24">
                  <c:v>1.9000000000000001</c:v>
                </c:pt>
                <c:pt idx="25">
                  <c:v>2.6</c:v>
                </c:pt>
                <c:pt idx="26">
                  <c:v>3.3</c:v>
                </c:pt>
                <c:pt idx="27">
                  <c:v>3.5</c:v>
                </c:pt>
                <c:pt idx="28">
                  <c:v>3.5</c:v>
                </c:pt>
                <c:pt idx="29">
                  <c:v>3</c:v>
                </c:pt>
                <c:pt idx="30">
                  <c:v>2.2000000000000002</c:v>
                </c:pt>
                <c:pt idx="31">
                  <c:v>0.9</c:v>
                </c:pt>
                <c:pt idx="32">
                  <c:v>-0.70000000000000062</c:v>
                </c:pt>
                <c:pt idx="33">
                  <c:v>-2.7</c:v>
                </c:pt>
                <c:pt idx="34">
                  <c:v>-5.0999999999999996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8"/>
          <c:order val="116"/>
          <c:tx>
            <c:strRef>
              <c:f>ant_info.003!$B$118</c:f>
              <c:strCache>
                <c:ptCount val="1"/>
                <c:pt idx="0">
                  <c:v>AERAT2775_160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ant_info.003!$BD$118:$CN$118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10.7</c:v>
                </c:pt>
                <c:pt idx="3">
                  <c:v>8.8000000000000007</c:v>
                </c:pt>
                <c:pt idx="4">
                  <c:v>6.9</c:v>
                </c:pt>
                <c:pt idx="5">
                  <c:v>5.4</c:v>
                </c:pt>
                <c:pt idx="6">
                  <c:v>4.3</c:v>
                </c:pt>
                <c:pt idx="7">
                  <c:v>3.6</c:v>
                </c:pt>
                <c:pt idx="8">
                  <c:v>3.4</c:v>
                </c:pt>
                <c:pt idx="9">
                  <c:v>3.6</c:v>
                </c:pt>
                <c:pt idx="10">
                  <c:v>4.2</c:v>
                </c:pt>
                <c:pt idx="11">
                  <c:v>5.0999999999999996</c:v>
                </c:pt>
                <c:pt idx="12">
                  <c:v>6.1</c:v>
                </c:pt>
                <c:pt idx="13">
                  <c:v>7</c:v>
                </c:pt>
                <c:pt idx="14">
                  <c:v>7.5</c:v>
                </c:pt>
                <c:pt idx="15">
                  <c:v>7.5</c:v>
                </c:pt>
                <c:pt idx="16">
                  <c:v>6.4</c:v>
                </c:pt>
                <c:pt idx="17">
                  <c:v>4.0999999999999996</c:v>
                </c:pt>
                <c:pt idx="18">
                  <c:v>0</c:v>
                </c:pt>
                <c:pt idx="19">
                  <c:v>4.0999999999999996</c:v>
                </c:pt>
                <c:pt idx="20">
                  <c:v>6.4</c:v>
                </c:pt>
                <c:pt idx="21">
                  <c:v>7.5</c:v>
                </c:pt>
                <c:pt idx="22">
                  <c:v>7.5</c:v>
                </c:pt>
                <c:pt idx="23">
                  <c:v>7</c:v>
                </c:pt>
                <c:pt idx="24">
                  <c:v>6.1</c:v>
                </c:pt>
                <c:pt idx="25">
                  <c:v>5.0999999999999996</c:v>
                </c:pt>
                <c:pt idx="26">
                  <c:v>4.2</c:v>
                </c:pt>
                <c:pt idx="27">
                  <c:v>3.6</c:v>
                </c:pt>
                <c:pt idx="28">
                  <c:v>3.4</c:v>
                </c:pt>
                <c:pt idx="29">
                  <c:v>3.6</c:v>
                </c:pt>
                <c:pt idx="30">
                  <c:v>4.3</c:v>
                </c:pt>
                <c:pt idx="31">
                  <c:v>5.4</c:v>
                </c:pt>
                <c:pt idx="32">
                  <c:v>6.9</c:v>
                </c:pt>
                <c:pt idx="33">
                  <c:v>8.8000000000000007</c:v>
                </c:pt>
                <c:pt idx="34">
                  <c:v>10.7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19"/>
          <c:order val="117"/>
          <c:tx>
            <c:strRef>
              <c:f>ant_info.003!$B$119</c:f>
              <c:strCache>
                <c:ptCount val="1"/>
                <c:pt idx="0">
                  <c:v>MPL_WAAS_2224NW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ant_info.003!$BD$119:$CN$119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</c:v>
                </c:pt>
                <c:pt idx="3">
                  <c:v>-1.5</c:v>
                </c:pt>
                <c:pt idx="4">
                  <c:v>0.5</c:v>
                </c:pt>
                <c:pt idx="5">
                  <c:v>2.7</c:v>
                </c:pt>
                <c:pt idx="6">
                  <c:v>4.7</c:v>
                </c:pt>
                <c:pt idx="7">
                  <c:v>6.3</c:v>
                </c:pt>
                <c:pt idx="8">
                  <c:v>7.2</c:v>
                </c:pt>
                <c:pt idx="9">
                  <c:v>7.3</c:v>
                </c:pt>
                <c:pt idx="10">
                  <c:v>6.7</c:v>
                </c:pt>
                <c:pt idx="11">
                  <c:v>5.5</c:v>
                </c:pt>
                <c:pt idx="12">
                  <c:v>3.6</c:v>
                </c:pt>
                <c:pt idx="13">
                  <c:v>1.5</c:v>
                </c:pt>
                <c:pt idx="14">
                  <c:v>-0.60000000000000064</c:v>
                </c:pt>
                <c:pt idx="15">
                  <c:v>-2.2999999999999998</c:v>
                </c:pt>
                <c:pt idx="16">
                  <c:v>-3.2</c:v>
                </c:pt>
                <c:pt idx="17">
                  <c:v>-2.6</c:v>
                </c:pt>
                <c:pt idx="18">
                  <c:v>0</c:v>
                </c:pt>
                <c:pt idx="19">
                  <c:v>-2.6</c:v>
                </c:pt>
                <c:pt idx="20">
                  <c:v>-3.2</c:v>
                </c:pt>
                <c:pt idx="21">
                  <c:v>-2.2999999999999998</c:v>
                </c:pt>
                <c:pt idx="22">
                  <c:v>-0.60000000000000064</c:v>
                </c:pt>
                <c:pt idx="23">
                  <c:v>1.5</c:v>
                </c:pt>
                <c:pt idx="24">
                  <c:v>3.6</c:v>
                </c:pt>
                <c:pt idx="25">
                  <c:v>5.5</c:v>
                </c:pt>
                <c:pt idx="26">
                  <c:v>6.7</c:v>
                </c:pt>
                <c:pt idx="27">
                  <c:v>7.3</c:v>
                </c:pt>
                <c:pt idx="28">
                  <c:v>7.2</c:v>
                </c:pt>
                <c:pt idx="29">
                  <c:v>6.3</c:v>
                </c:pt>
                <c:pt idx="30">
                  <c:v>4.7</c:v>
                </c:pt>
                <c:pt idx="31">
                  <c:v>2.7</c:v>
                </c:pt>
                <c:pt idx="32">
                  <c:v>0.5</c:v>
                </c:pt>
                <c:pt idx="33">
                  <c:v>-1.5</c:v>
                </c:pt>
                <c:pt idx="34">
                  <c:v>-3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0"/>
          <c:order val="118"/>
          <c:tx>
            <c:strRef>
              <c:f>ant_info.003!$B$120</c:f>
              <c:strCache>
                <c:ptCount val="1"/>
                <c:pt idx="0">
                  <c:v>TPSCR3_GGD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ant_info.003!$BD$120:$CN$120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-0.5</c:v>
                </c:pt>
                <c:pt idx="3">
                  <c:v>-0.4</c:v>
                </c:pt>
                <c:pt idx="4">
                  <c:v>0</c:v>
                </c:pt>
                <c:pt idx="5">
                  <c:v>0.5</c:v>
                </c:pt>
                <c:pt idx="6">
                  <c:v>1.1000000000000001</c:v>
                </c:pt>
                <c:pt idx="7">
                  <c:v>1.6</c:v>
                </c:pt>
                <c:pt idx="8">
                  <c:v>1.9000000000000001</c:v>
                </c:pt>
                <c:pt idx="9">
                  <c:v>2.1</c:v>
                </c:pt>
                <c:pt idx="10">
                  <c:v>2</c:v>
                </c:pt>
                <c:pt idx="11">
                  <c:v>1.7</c:v>
                </c:pt>
                <c:pt idx="12">
                  <c:v>1.1000000000000001</c:v>
                </c:pt>
                <c:pt idx="13">
                  <c:v>0.5</c:v>
                </c:pt>
                <c:pt idx="14">
                  <c:v>-0.1</c:v>
                </c:pt>
                <c:pt idx="15">
                  <c:v>-0.70000000000000062</c:v>
                </c:pt>
                <c:pt idx="16">
                  <c:v>-1</c:v>
                </c:pt>
                <c:pt idx="17">
                  <c:v>-0.8</c:v>
                </c:pt>
                <c:pt idx="18">
                  <c:v>0</c:v>
                </c:pt>
                <c:pt idx="19">
                  <c:v>-0.8</c:v>
                </c:pt>
                <c:pt idx="20">
                  <c:v>-1</c:v>
                </c:pt>
                <c:pt idx="21">
                  <c:v>-0.70000000000000062</c:v>
                </c:pt>
                <c:pt idx="22">
                  <c:v>-0.1</c:v>
                </c:pt>
                <c:pt idx="23">
                  <c:v>0.5</c:v>
                </c:pt>
                <c:pt idx="24">
                  <c:v>1.1000000000000001</c:v>
                </c:pt>
                <c:pt idx="25">
                  <c:v>1.7</c:v>
                </c:pt>
                <c:pt idx="26">
                  <c:v>2</c:v>
                </c:pt>
                <c:pt idx="27">
                  <c:v>2.1</c:v>
                </c:pt>
                <c:pt idx="28">
                  <c:v>1.9000000000000001</c:v>
                </c:pt>
                <c:pt idx="29">
                  <c:v>1.6</c:v>
                </c:pt>
                <c:pt idx="30">
                  <c:v>1.1000000000000001</c:v>
                </c:pt>
                <c:pt idx="31">
                  <c:v>0.5</c:v>
                </c:pt>
                <c:pt idx="32">
                  <c:v>0</c:v>
                </c:pt>
                <c:pt idx="33">
                  <c:v>-0.4</c:v>
                </c:pt>
                <c:pt idx="34">
                  <c:v>-0.5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1"/>
          <c:order val="119"/>
          <c:tx>
            <c:strRef>
              <c:f>ant_info.003!$B$121</c:f>
              <c:strCache>
                <c:ptCount val="1"/>
                <c:pt idx="0">
                  <c:v>TPSCR3_GGD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ant_info.003!$BD$121:$CN$121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-0.1</c:v>
                </c:pt>
                <c:pt idx="4">
                  <c:v>0.2</c:v>
                </c:pt>
                <c:pt idx="5">
                  <c:v>0.70000000000000062</c:v>
                </c:pt>
                <c:pt idx="6">
                  <c:v>1.1000000000000001</c:v>
                </c:pt>
                <c:pt idx="7">
                  <c:v>1.5</c:v>
                </c:pt>
                <c:pt idx="8">
                  <c:v>1.7</c:v>
                </c:pt>
                <c:pt idx="9">
                  <c:v>1.8</c:v>
                </c:pt>
                <c:pt idx="10">
                  <c:v>1.8</c:v>
                </c:pt>
                <c:pt idx="11">
                  <c:v>1.5</c:v>
                </c:pt>
                <c:pt idx="12">
                  <c:v>1.1000000000000001</c:v>
                </c:pt>
                <c:pt idx="13">
                  <c:v>0.70000000000000062</c:v>
                </c:pt>
                <c:pt idx="14">
                  <c:v>0.2</c:v>
                </c:pt>
                <c:pt idx="15">
                  <c:v>-0.2</c:v>
                </c:pt>
                <c:pt idx="16">
                  <c:v>-0.5</c:v>
                </c:pt>
                <c:pt idx="17">
                  <c:v>-0.5</c:v>
                </c:pt>
                <c:pt idx="18">
                  <c:v>0</c:v>
                </c:pt>
                <c:pt idx="19">
                  <c:v>-0.5</c:v>
                </c:pt>
                <c:pt idx="20">
                  <c:v>-0.5</c:v>
                </c:pt>
                <c:pt idx="21">
                  <c:v>-0.2</c:v>
                </c:pt>
                <c:pt idx="22">
                  <c:v>0.2</c:v>
                </c:pt>
                <c:pt idx="23">
                  <c:v>0.70000000000000062</c:v>
                </c:pt>
                <c:pt idx="24">
                  <c:v>1.1000000000000001</c:v>
                </c:pt>
                <c:pt idx="25">
                  <c:v>1.5</c:v>
                </c:pt>
                <c:pt idx="26">
                  <c:v>1.8</c:v>
                </c:pt>
                <c:pt idx="27">
                  <c:v>1.8</c:v>
                </c:pt>
                <c:pt idx="28">
                  <c:v>1.7</c:v>
                </c:pt>
                <c:pt idx="29">
                  <c:v>1.5</c:v>
                </c:pt>
                <c:pt idx="30">
                  <c:v>1.1000000000000001</c:v>
                </c:pt>
                <c:pt idx="31">
                  <c:v>0.70000000000000062</c:v>
                </c:pt>
                <c:pt idx="32">
                  <c:v>0.2</c:v>
                </c:pt>
                <c:pt idx="33">
                  <c:v>-0.1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2"/>
          <c:order val="120"/>
          <c:tx>
            <c:strRef>
              <c:f>ant_info.003!$B$122</c:f>
              <c:strCache>
                <c:ptCount val="1"/>
                <c:pt idx="0">
                  <c:v>JNSMARANT_GGD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ant_info.003!$BD$122:$CN$122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-3.6</c:v>
                </c:pt>
                <c:pt idx="3">
                  <c:v>-2.2999999999999998</c:v>
                </c:pt>
                <c:pt idx="4">
                  <c:v>-1</c:v>
                </c:pt>
                <c:pt idx="5">
                  <c:v>0.2</c:v>
                </c:pt>
                <c:pt idx="6">
                  <c:v>1.2</c:v>
                </c:pt>
                <c:pt idx="7">
                  <c:v>1.9000000000000001</c:v>
                </c:pt>
                <c:pt idx="8">
                  <c:v>2.2999999999999998</c:v>
                </c:pt>
                <c:pt idx="9">
                  <c:v>2.2999999999999998</c:v>
                </c:pt>
                <c:pt idx="10">
                  <c:v>2</c:v>
                </c:pt>
                <c:pt idx="11">
                  <c:v>1.5</c:v>
                </c:pt>
                <c:pt idx="12">
                  <c:v>0.70000000000000062</c:v>
                </c:pt>
                <c:pt idx="13">
                  <c:v>-0.2</c:v>
                </c:pt>
                <c:pt idx="14">
                  <c:v>-1</c:v>
                </c:pt>
                <c:pt idx="15">
                  <c:v>-1.6</c:v>
                </c:pt>
                <c:pt idx="16">
                  <c:v>-1.8</c:v>
                </c:pt>
                <c:pt idx="17">
                  <c:v>-1.3</c:v>
                </c:pt>
                <c:pt idx="18">
                  <c:v>0</c:v>
                </c:pt>
                <c:pt idx="19">
                  <c:v>-1.3</c:v>
                </c:pt>
                <c:pt idx="20">
                  <c:v>-1.8</c:v>
                </c:pt>
                <c:pt idx="21">
                  <c:v>-1.6</c:v>
                </c:pt>
                <c:pt idx="22">
                  <c:v>-1</c:v>
                </c:pt>
                <c:pt idx="23">
                  <c:v>-0.2</c:v>
                </c:pt>
                <c:pt idx="24">
                  <c:v>0.70000000000000062</c:v>
                </c:pt>
                <c:pt idx="25">
                  <c:v>1.5</c:v>
                </c:pt>
                <c:pt idx="26">
                  <c:v>2</c:v>
                </c:pt>
                <c:pt idx="27">
                  <c:v>2.2999999999999998</c:v>
                </c:pt>
                <c:pt idx="28">
                  <c:v>2.2999999999999998</c:v>
                </c:pt>
                <c:pt idx="29">
                  <c:v>1.9000000000000001</c:v>
                </c:pt>
                <c:pt idx="30">
                  <c:v>1.2</c:v>
                </c:pt>
                <c:pt idx="31">
                  <c:v>0.2</c:v>
                </c:pt>
                <c:pt idx="32">
                  <c:v>-1</c:v>
                </c:pt>
                <c:pt idx="33">
                  <c:v>-2.2999999999999998</c:v>
                </c:pt>
                <c:pt idx="34">
                  <c:v>-3.6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3"/>
          <c:order val="121"/>
          <c:tx>
            <c:strRef>
              <c:f>ant_info.003!$B$123</c:f>
              <c:strCache>
                <c:ptCount val="1"/>
                <c:pt idx="0">
                  <c:v>JPSMARANT_GGD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ant_info.003!$BD$123:$CN$123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-3.6</c:v>
                </c:pt>
                <c:pt idx="3">
                  <c:v>-2.2999999999999998</c:v>
                </c:pt>
                <c:pt idx="4">
                  <c:v>-1</c:v>
                </c:pt>
                <c:pt idx="5">
                  <c:v>0.2</c:v>
                </c:pt>
                <c:pt idx="6">
                  <c:v>1.2</c:v>
                </c:pt>
                <c:pt idx="7">
                  <c:v>1.9000000000000001</c:v>
                </c:pt>
                <c:pt idx="8">
                  <c:v>2.2999999999999998</c:v>
                </c:pt>
                <c:pt idx="9">
                  <c:v>2.2999999999999998</c:v>
                </c:pt>
                <c:pt idx="10">
                  <c:v>2</c:v>
                </c:pt>
                <c:pt idx="11">
                  <c:v>1.5</c:v>
                </c:pt>
                <c:pt idx="12">
                  <c:v>0.70000000000000062</c:v>
                </c:pt>
                <c:pt idx="13">
                  <c:v>-0.2</c:v>
                </c:pt>
                <c:pt idx="14">
                  <c:v>-1</c:v>
                </c:pt>
                <c:pt idx="15">
                  <c:v>-1.6</c:v>
                </c:pt>
                <c:pt idx="16">
                  <c:v>-1.8</c:v>
                </c:pt>
                <c:pt idx="17">
                  <c:v>-1.3</c:v>
                </c:pt>
                <c:pt idx="18">
                  <c:v>0</c:v>
                </c:pt>
                <c:pt idx="19">
                  <c:v>-1.3</c:v>
                </c:pt>
                <c:pt idx="20">
                  <c:v>-1.8</c:v>
                </c:pt>
                <c:pt idx="21">
                  <c:v>-1.6</c:v>
                </c:pt>
                <c:pt idx="22">
                  <c:v>-1</c:v>
                </c:pt>
                <c:pt idx="23">
                  <c:v>-0.2</c:v>
                </c:pt>
                <c:pt idx="24">
                  <c:v>0.70000000000000062</c:v>
                </c:pt>
                <c:pt idx="25">
                  <c:v>1.5</c:v>
                </c:pt>
                <c:pt idx="26">
                  <c:v>2</c:v>
                </c:pt>
                <c:pt idx="27">
                  <c:v>2.2999999999999998</c:v>
                </c:pt>
                <c:pt idx="28">
                  <c:v>2.2999999999999998</c:v>
                </c:pt>
                <c:pt idx="29">
                  <c:v>1.9000000000000001</c:v>
                </c:pt>
                <c:pt idx="30">
                  <c:v>1.2</c:v>
                </c:pt>
                <c:pt idx="31">
                  <c:v>0.2</c:v>
                </c:pt>
                <c:pt idx="32">
                  <c:v>-1</c:v>
                </c:pt>
                <c:pt idx="33">
                  <c:v>-2.2999999999999998</c:v>
                </c:pt>
                <c:pt idx="34">
                  <c:v>-3.6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4"/>
          <c:order val="122"/>
          <c:tx>
            <c:strRef>
              <c:f>ant_info.003!$B$124</c:f>
              <c:strCache>
                <c:ptCount val="1"/>
                <c:pt idx="0">
                  <c:v>MPL1230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ant_info.003!$BD$124:$CN$124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0.60000000000000064</c:v>
                </c:pt>
                <c:pt idx="3">
                  <c:v>0.5</c:v>
                </c:pt>
                <c:pt idx="4">
                  <c:v>0.5</c:v>
                </c:pt>
                <c:pt idx="5">
                  <c:v>0.60000000000000064</c:v>
                </c:pt>
                <c:pt idx="6">
                  <c:v>0.8</c:v>
                </c:pt>
                <c:pt idx="7">
                  <c:v>1</c:v>
                </c:pt>
                <c:pt idx="8">
                  <c:v>1.1000000000000001</c:v>
                </c:pt>
                <c:pt idx="9">
                  <c:v>1.1000000000000001</c:v>
                </c:pt>
                <c:pt idx="10">
                  <c:v>1.1000000000000001</c:v>
                </c:pt>
                <c:pt idx="11">
                  <c:v>1</c:v>
                </c:pt>
                <c:pt idx="12">
                  <c:v>0.8</c:v>
                </c:pt>
                <c:pt idx="13">
                  <c:v>0.60000000000000064</c:v>
                </c:pt>
                <c:pt idx="14">
                  <c:v>0.30000000000000032</c:v>
                </c:pt>
                <c:pt idx="15">
                  <c:v>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0.1</c:v>
                </c:pt>
                <c:pt idx="22">
                  <c:v>0.30000000000000032</c:v>
                </c:pt>
                <c:pt idx="23">
                  <c:v>0.60000000000000064</c:v>
                </c:pt>
                <c:pt idx="24">
                  <c:v>0.8</c:v>
                </c:pt>
                <c:pt idx="25">
                  <c:v>1</c:v>
                </c:pt>
                <c:pt idx="26">
                  <c:v>1.1000000000000001</c:v>
                </c:pt>
                <c:pt idx="27">
                  <c:v>1.1000000000000001</c:v>
                </c:pt>
                <c:pt idx="28">
                  <c:v>1.1000000000000001</c:v>
                </c:pt>
                <c:pt idx="29">
                  <c:v>1</c:v>
                </c:pt>
                <c:pt idx="30">
                  <c:v>0.8</c:v>
                </c:pt>
                <c:pt idx="31">
                  <c:v>0.60000000000000064</c:v>
                </c:pt>
                <c:pt idx="32">
                  <c:v>0.5</c:v>
                </c:pt>
                <c:pt idx="33">
                  <c:v>0.5</c:v>
                </c:pt>
                <c:pt idx="34">
                  <c:v>0.60000000000000064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5"/>
          <c:order val="123"/>
          <c:tx>
            <c:strRef>
              <c:f>ant_info.003!$B$125</c:f>
              <c:strCache>
                <c:ptCount val="1"/>
                <c:pt idx="0">
                  <c:v>MPL1370W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ant_info.003!$BD$125:$CN$125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6"/>
          <c:order val="124"/>
          <c:tx>
            <c:strRef>
              <c:f>ant_info.003!$B$126</c:f>
              <c:strCache>
                <c:ptCount val="1"/>
                <c:pt idx="0">
                  <c:v>TPSLEGANT_G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ant_info.003!$BD$126:$CN$126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7"/>
          <c:order val="125"/>
          <c:tx>
            <c:strRef>
              <c:f>ant_info.003!$B$127</c:f>
              <c:strCache>
                <c:ptCount val="1"/>
                <c:pt idx="0">
                  <c:v>TRM_R8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ant_info.003!$BD$127:$CN$127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-1.9000000000000001</c:v>
                </c:pt>
                <c:pt idx="3">
                  <c:v>0</c:v>
                </c:pt>
                <c:pt idx="4">
                  <c:v>2</c:v>
                </c:pt>
                <c:pt idx="5">
                  <c:v>3.8</c:v>
                </c:pt>
                <c:pt idx="6">
                  <c:v>5.4</c:v>
                </c:pt>
                <c:pt idx="7">
                  <c:v>6.6</c:v>
                </c:pt>
                <c:pt idx="8">
                  <c:v>7.2</c:v>
                </c:pt>
                <c:pt idx="9">
                  <c:v>7.3</c:v>
                </c:pt>
                <c:pt idx="10">
                  <c:v>7</c:v>
                </c:pt>
                <c:pt idx="11">
                  <c:v>6.1</c:v>
                </c:pt>
                <c:pt idx="12">
                  <c:v>4.8</c:v>
                </c:pt>
                <c:pt idx="13">
                  <c:v>3.4</c:v>
                </c:pt>
                <c:pt idx="14">
                  <c:v>1.8</c:v>
                </c:pt>
                <c:pt idx="15">
                  <c:v>0.4</c:v>
                </c:pt>
                <c:pt idx="16">
                  <c:v>-0.60000000000000064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-0.60000000000000064</c:v>
                </c:pt>
                <c:pt idx="21">
                  <c:v>0.4</c:v>
                </c:pt>
                <c:pt idx="22">
                  <c:v>1.8</c:v>
                </c:pt>
                <c:pt idx="23">
                  <c:v>3.4</c:v>
                </c:pt>
                <c:pt idx="24">
                  <c:v>4.8</c:v>
                </c:pt>
                <c:pt idx="25">
                  <c:v>6.1</c:v>
                </c:pt>
                <c:pt idx="26">
                  <c:v>7</c:v>
                </c:pt>
                <c:pt idx="27">
                  <c:v>7.3</c:v>
                </c:pt>
                <c:pt idx="28">
                  <c:v>7.2</c:v>
                </c:pt>
                <c:pt idx="29">
                  <c:v>6.6</c:v>
                </c:pt>
                <c:pt idx="30">
                  <c:v>5.4</c:v>
                </c:pt>
                <c:pt idx="31">
                  <c:v>3.8</c:v>
                </c:pt>
                <c:pt idx="32">
                  <c:v>2</c:v>
                </c:pt>
                <c:pt idx="33">
                  <c:v>0</c:v>
                </c:pt>
                <c:pt idx="34">
                  <c:v>-1.9000000000000001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8"/>
          <c:order val="126"/>
          <c:tx>
            <c:strRef>
              <c:f>ant_info.003!$B$128</c:f>
              <c:strCache>
                <c:ptCount val="1"/>
                <c:pt idx="0">
                  <c:v>TRM33429.20+GP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ant_info.003!$BD$128:$CN$128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10.7</c:v>
                </c:pt>
                <c:pt idx="3">
                  <c:v>8.8000000000000007</c:v>
                </c:pt>
                <c:pt idx="4">
                  <c:v>7.9</c:v>
                </c:pt>
                <c:pt idx="5">
                  <c:v>7.7</c:v>
                </c:pt>
                <c:pt idx="6">
                  <c:v>8</c:v>
                </c:pt>
                <c:pt idx="7">
                  <c:v>8.5</c:v>
                </c:pt>
                <c:pt idx="8">
                  <c:v>9.1</c:v>
                </c:pt>
                <c:pt idx="9">
                  <c:v>9.7000000000000011</c:v>
                </c:pt>
                <c:pt idx="10">
                  <c:v>10</c:v>
                </c:pt>
                <c:pt idx="11">
                  <c:v>10</c:v>
                </c:pt>
                <c:pt idx="12">
                  <c:v>9.7000000000000011</c:v>
                </c:pt>
                <c:pt idx="13">
                  <c:v>9</c:v>
                </c:pt>
                <c:pt idx="14">
                  <c:v>7.8</c:v>
                </c:pt>
                <c:pt idx="15">
                  <c:v>6.3</c:v>
                </c:pt>
                <c:pt idx="16">
                  <c:v>4.5</c:v>
                </c:pt>
                <c:pt idx="17">
                  <c:v>2.2999999999999998</c:v>
                </c:pt>
                <c:pt idx="18">
                  <c:v>0</c:v>
                </c:pt>
                <c:pt idx="19">
                  <c:v>2.2999999999999998</c:v>
                </c:pt>
                <c:pt idx="20">
                  <c:v>4.5</c:v>
                </c:pt>
                <c:pt idx="21">
                  <c:v>6.3</c:v>
                </c:pt>
                <c:pt idx="22">
                  <c:v>7.8</c:v>
                </c:pt>
                <c:pt idx="23">
                  <c:v>9</c:v>
                </c:pt>
                <c:pt idx="24">
                  <c:v>9.7000000000000011</c:v>
                </c:pt>
                <c:pt idx="25">
                  <c:v>10</c:v>
                </c:pt>
                <c:pt idx="26">
                  <c:v>10</c:v>
                </c:pt>
                <c:pt idx="27">
                  <c:v>9.7000000000000011</c:v>
                </c:pt>
                <c:pt idx="28">
                  <c:v>9.1</c:v>
                </c:pt>
                <c:pt idx="29">
                  <c:v>8.5</c:v>
                </c:pt>
                <c:pt idx="30">
                  <c:v>8</c:v>
                </c:pt>
                <c:pt idx="31">
                  <c:v>7.7</c:v>
                </c:pt>
                <c:pt idx="32">
                  <c:v>7.9</c:v>
                </c:pt>
                <c:pt idx="33">
                  <c:v>8.8000000000000007</c:v>
                </c:pt>
                <c:pt idx="34">
                  <c:v>10.7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29"/>
          <c:order val="127"/>
          <c:tx>
            <c:strRef>
              <c:f>ant_info.003!$B$129</c:f>
              <c:strCache>
                <c:ptCount val="1"/>
                <c:pt idx="0">
                  <c:v>TRM5800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ant_info.003!$BD$129:$CN$129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-1.9000000000000001</c:v>
                </c:pt>
                <c:pt idx="3">
                  <c:v>0</c:v>
                </c:pt>
                <c:pt idx="4">
                  <c:v>2</c:v>
                </c:pt>
                <c:pt idx="5">
                  <c:v>3.8</c:v>
                </c:pt>
                <c:pt idx="6">
                  <c:v>5.4</c:v>
                </c:pt>
                <c:pt idx="7">
                  <c:v>6.6</c:v>
                </c:pt>
                <c:pt idx="8">
                  <c:v>7.2</c:v>
                </c:pt>
                <c:pt idx="9">
                  <c:v>7.3</c:v>
                </c:pt>
                <c:pt idx="10">
                  <c:v>7</c:v>
                </c:pt>
                <c:pt idx="11">
                  <c:v>6.1</c:v>
                </c:pt>
                <c:pt idx="12">
                  <c:v>4.8</c:v>
                </c:pt>
                <c:pt idx="13">
                  <c:v>3.4</c:v>
                </c:pt>
                <c:pt idx="14">
                  <c:v>1.8</c:v>
                </c:pt>
                <c:pt idx="15">
                  <c:v>0.4</c:v>
                </c:pt>
                <c:pt idx="16">
                  <c:v>-0.60000000000000064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-0.60000000000000064</c:v>
                </c:pt>
                <c:pt idx="21">
                  <c:v>0.4</c:v>
                </c:pt>
                <c:pt idx="22">
                  <c:v>1.8</c:v>
                </c:pt>
                <c:pt idx="23">
                  <c:v>3.4</c:v>
                </c:pt>
                <c:pt idx="24">
                  <c:v>4.8</c:v>
                </c:pt>
                <c:pt idx="25">
                  <c:v>6.1</c:v>
                </c:pt>
                <c:pt idx="26">
                  <c:v>7</c:v>
                </c:pt>
                <c:pt idx="27">
                  <c:v>7.3</c:v>
                </c:pt>
                <c:pt idx="28">
                  <c:v>7.2</c:v>
                </c:pt>
                <c:pt idx="29">
                  <c:v>6.6</c:v>
                </c:pt>
                <c:pt idx="30">
                  <c:v>5.4</c:v>
                </c:pt>
                <c:pt idx="31">
                  <c:v>3.8</c:v>
                </c:pt>
                <c:pt idx="32">
                  <c:v>2</c:v>
                </c:pt>
                <c:pt idx="33">
                  <c:v>0</c:v>
                </c:pt>
                <c:pt idx="34">
                  <c:v>-1.9000000000000001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0"/>
          <c:order val="128"/>
          <c:tx>
            <c:strRef>
              <c:f>ant_info.003!$B$130</c:f>
              <c:strCache>
                <c:ptCount val="1"/>
                <c:pt idx="0">
                  <c:v>LEISR399_INT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ant_info.003!$BD$130:$CN$130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-1.2</c:v>
                </c:pt>
                <c:pt idx="3">
                  <c:v>0.60000000000000064</c:v>
                </c:pt>
                <c:pt idx="4">
                  <c:v>2.2999999999999998</c:v>
                </c:pt>
                <c:pt idx="5">
                  <c:v>3.8</c:v>
                </c:pt>
                <c:pt idx="6">
                  <c:v>5.0999999999999996</c:v>
                </c:pt>
                <c:pt idx="7">
                  <c:v>6</c:v>
                </c:pt>
                <c:pt idx="8">
                  <c:v>6.4</c:v>
                </c:pt>
                <c:pt idx="9">
                  <c:v>6.5</c:v>
                </c:pt>
                <c:pt idx="10">
                  <c:v>6.2</c:v>
                </c:pt>
                <c:pt idx="11">
                  <c:v>5.5</c:v>
                </c:pt>
                <c:pt idx="12">
                  <c:v>4.5999999999999996</c:v>
                </c:pt>
                <c:pt idx="13">
                  <c:v>3.4</c:v>
                </c:pt>
                <c:pt idx="14">
                  <c:v>2.2000000000000002</c:v>
                </c:pt>
                <c:pt idx="15">
                  <c:v>1.1000000000000001</c:v>
                </c:pt>
                <c:pt idx="16">
                  <c:v>0.1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0.1</c:v>
                </c:pt>
                <c:pt idx="21">
                  <c:v>1.1000000000000001</c:v>
                </c:pt>
                <c:pt idx="22">
                  <c:v>2.2000000000000002</c:v>
                </c:pt>
                <c:pt idx="23">
                  <c:v>3.4</c:v>
                </c:pt>
                <c:pt idx="24">
                  <c:v>4.5999999999999996</c:v>
                </c:pt>
                <c:pt idx="25">
                  <c:v>5.5</c:v>
                </c:pt>
                <c:pt idx="26">
                  <c:v>6.2</c:v>
                </c:pt>
                <c:pt idx="27">
                  <c:v>6.5</c:v>
                </c:pt>
                <c:pt idx="28">
                  <c:v>6.4</c:v>
                </c:pt>
                <c:pt idx="29">
                  <c:v>6</c:v>
                </c:pt>
                <c:pt idx="30">
                  <c:v>5.0999999999999996</c:v>
                </c:pt>
                <c:pt idx="31">
                  <c:v>3.8</c:v>
                </c:pt>
                <c:pt idx="32">
                  <c:v>2.2999999999999998</c:v>
                </c:pt>
                <c:pt idx="33">
                  <c:v>0.60000000000000064</c:v>
                </c:pt>
                <c:pt idx="34">
                  <c:v>-1.2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1"/>
          <c:order val="129"/>
          <c:tx>
            <c:strRef>
              <c:f>ant_info.003!$B$131</c:f>
              <c:strCache>
                <c:ptCount val="1"/>
                <c:pt idx="0">
                  <c:v>TRM41249.00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ant_info.003!$BD$131:$CN$131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-0.9</c:v>
                </c:pt>
                <c:pt idx="3">
                  <c:v>0</c:v>
                </c:pt>
                <c:pt idx="4">
                  <c:v>0.70000000000000062</c:v>
                </c:pt>
                <c:pt idx="5">
                  <c:v>1.2</c:v>
                </c:pt>
                <c:pt idx="6">
                  <c:v>1.6</c:v>
                </c:pt>
                <c:pt idx="7">
                  <c:v>1.8</c:v>
                </c:pt>
                <c:pt idx="8">
                  <c:v>1.9000000000000001</c:v>
                </c:pt>
                <c:pt idx="9">
                  <c:v>1.8</c:v>
                </c:pt>
                <c:pt idx="10">
                  <c:v>1.7</c:v>
                </c:pt>
                <c:pt idx="11">
                  <c:v>1.5</c:v>
                </c:pt>
                <c:pt idx="12">
                  <c:v>1.2</c:v>
                </c:pt>
                <c:pt idx="13">
                  <c:v>0.8</c:v>
                </c:pt>
                <c:pt idx="14">
                  <c:v>0.5</c:v>
                </c:pt>
                <c:pt idx="15">
                  <c:v>0.2</c:v>
                </c:pt>
                <c:pt idx="16">
                  <c:v>0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0</c:v>
                </c:pt>
                <c:pt idx="21">
                  <c:v>0.2</c:v>
                </c:pt>
                <c:pt idx="22">
                  <c:v>0.5</c:v>
                </c:pt>
                <c:pt idx="23">
                  <c:v>0.8</c:v>
                </c:pt>
                <c:pt idx="24">
                  <c:v>1.2</c:v>
                </c:pt>
                <c:pt idx="25">
                  <c:v>1.5</c:v>
                </c:pt>
                <c:pt idx="26">
                  <c:v>1.7</c:v>
                </c:pt>
                <c:pt idx="27">
                  <c:v>1.8</c:v>
                </c:pt>
                <c:pt idx="28">
                  <c:v>1.9000000000000001</c:v>
                </c:pt>
                <c:pt idx="29">
                  <c:v>1.8</c:v>
                </c:pt>
                <c:pt idx="30">
                  <c:v>1.6</c:v>
                </c:pt>
                <c:pt idx="31">
                  <c:v>1.2</c:v>
                </c:pt>
                <c:pt idx="32">
                  <c:v>0.70000000000000062</c:v>
                </c:pt>
                <c:pt idx="33">
                  <c:v>0</c:v>
                </c:pt>
                <c:pt idx="34">
                  <c:v>-0.9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2"/>
          <c:order val="130"/>
          <c:tx>
            <c:strRef>
              <c:f>ant_info.003!$B$132</c:f>
              <c:strCache>
                <c:ptCount val="1"/>
                <c:pt idx="0">
                  <c:v>NAVAN2004T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ant_info.003!$BD$132:$CN$132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-6.1</c:v>
                </c:pt>
                <c:pt idx="3">
                  <c:v>-2.6</c:v>
                </c:pt>
                <c:pt idx="4">
                  <c:v>0.30000000000000032</c:v>
                </c:pt>
                <c:pt idx="5">
                  <c:v>2.5</c:v>
                </c:pt>
                <c:pt idx="6">
                  <c:v>4.0999999999999996</c:v>
                </c:pt>
                <c:pt idx="7">
                  <c:v>5.0999999999999996</c:v>
                </c:pt>
                <c:pt idx="8">
                  <c:v>5.4</c:v>
                </c:pt>
                <c:pt idx="9">
                  <c:v>5.3</c:v>
                </c:pt>
                <c:pt idx="10">
                  <c:v>4.5999999999999996</c:v>
                </c:pt>
                <c:pt idx="11">
                  <c:v>3.7</c:v>
                </c:pt>
                <c:pt idx="12">
                  <c:v>2.5</c:v>
                </c:pt>
                <c:pt idx="13">
                  <c:v>1.1000000000000001</c:v>
                </c:pt>
                <c:pt idx="14">
                  <c:v>-0.1</c:v>
                </c:pt>
                <c:pt idx="15">
                  <c:v>-1</c:v>
                </c:pt>
                <c:pt idx="16">
                  <c:v>-1.5</c:v>
                </c:pt>
                <c:pt idx="17">
                  <c:v>-1.2</c:v>
                </c:pt>
                <c:pt idx="18">
                  <c:v>0</c:v>
                </c:pt>
                <c:pt idx="19">
                  <c:v>-1.2</c:v>
                </c:pt>
                <c:pt idx="20">
                  <c:v>-1.5</c:v>
                </c:pt>
                <c:pt idx="21">
                  <c:v>-1</c:v>
                </c:pt>
                <c:pt idx="22">
                  <c:v>-0.1</c:v>
                </c:pt>
                <c:pt idx="23">
                  <c:v>1.1000000000000001</c:v>
                </c:pt>
                <c:pt idx="24">
                  <c:v>2.5</c:v>
                </c:pt>
                <c:pt idx="25">
                  <c:v>3.7</c:v>
                </c:pt>
                <c:pt idx="26">
                  <c:v>4.5999999999999996</c:v>
                </c:pt>
                <c:pt idx="27">
                  <c:v>5.3</c:v>
                </c:pt>
                <c:pt idx="28">
                  <c:v>5.4</c:v>
                </c:pt>
                <c:pt idx="29">
                  <c:v>5.0999999999999996</c:v>
                </c:pt>
                <c:pt idx="30">
                  <c:v>4.0999999999999996</c:v>
                </c:pt>
                <c:pt idx="31">
                  <c:v>2.5</c:v>
                </c:pt>
                <c:pt idx="32">
                  <c:v>0.30000000000000032</c:v>
                </c:pt>
                <c:pt idx="33">
                  <c:v>-2.6</c:v>
                </c:pt>
                <c:pt idx="34">
                  <c:v>-6.1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3"/>
          <c:order val="131"/>
          <c:tx>
            <c:strRef>
              <c:f>ant_info.003!$B$133</c:f>
              <c:strCache>
                <c:ptCount val="1"/>
                <c:pt idx="0">
                  <c:v>NAVRT3010S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ant_info.003!$BD$133:$CN$133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4.2</c:v>
                </c:pt>
                <c:pt idx="3">
                  <c:v>2.6</c:v>
                </c:pt>
                <c:pt idx="4">
                  <c:v>1.6</c:v>
                </c:pt>
                <c:pt idx="5">
                  <c:v>1.2</c:v>
                </c:pt>
                <c:pt idx="6">
                  <c:v>1.2</c:v>
                </c:pt>
                <c:pt idx="7">
                  <c:v>1.4</c:v>
                </c:pt>
                <c:pt idx="8">
                  <c:v>1.7</c:v>
                </c:pt>
                <c:pt idx="9">
                  <c:v>2.1</c:v>
                </c:pt>
                <c:pt idx="10">
                  <c:v>2.4</c:v>
                </c:pt>
                <c:pt idx="11">
                  <c:v>2.4</c:v>
                </c:pt>
                <c:pt idx="12">
                  <c:v>2.5</c:v>
                </c:pt>
                <c:pt idx="13">
                  <c:v>2.2999999999999998</c:v>
                </c:pt>
                <c:pt idx="14">
                  <c:v>2</c:v>
                </c:pt>
                <c:pt idx="15">
                  <c:v>1.5</c:v>
                </c:pt>
                <c:pt idx="16">
                  <c:v>1</c:v>
                </c:pt>
                <c:pt idx="17">
                  <c:v>0.4</c:v>
                </c:pt>
                <c:pt idx="18">
                  <c:v>0</c:v>
                </c:pt>
                <c:pt idx="19">
                  <c:v>0.4</c:v>
                </c:pt>
                <c:pt idx="20">
                  <c:v>1</c:v>
                </c:pt>
                <c:pt idx="21">
                  <c:v>1.5</c:v>
                </c:pt>
                <c:pt idx="22">
                  <c:v>2</c:v>
                </c:pt>
                <c:pt idx="23">
                  <c:v>2.2999999999999998</c:v>
                </c:pt>
                <c:pt idx="24">
                  <c:v>2.5</c:v>
                </c:pt>
                <c:pt idx="25">
                  <c:v>2.4</c:v>
                </c:pt>
                <c:pt idx="26">
                  <c:v>2.4</c:v>
                </c:pt>
                <c:pt idx="27">
                  <c:v>2.1</c:v>
                </c:pt>
                <c:pt idx="28">
                  <c:v>1.7</c:v>
                </c:pt>
                <c:pt idx="29">
                  <c:v>1.4</c:v>
                </c:pt>
                <c:pt idx="30">
                  <c:v>1.2</c:v>
                </c:pt>
                <c:pt idx="31">
                  <c:v>1.2</c:v>
                </c:pt>
                <c:pt idx="32">
                  <c:v>1.6</c:v>
                </c:pt>
                <c:pt idx="33">
                  <c:v>2.6</c:v>
                </c:pt>
                <c:pt idx="34">
                  <c:v>4.2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4"/>
          <c:order val="132"/>
          <c:tx>
            <c:strRef>
              <c:f>ant_info.003!$B$134</c:f>
              <c:strCache>
                <c:ptCount val="1"/>
                <c:pt idx="0">
                  <c:v>NAVSF2040G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ant_info.003!$BD$134:$CN$134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5</c:v>
                </c:pt>
                <c:pt idx="3">
                  <c:v>4.0999999999999996</c:v>
                </c:pt>
                <c:pt idx="4">
                  <c:v>3.6</c:v>
                </c:pt>
                <c:pt idx="5">
                  <c:v>3.4</c:v>
                </c:pt>
                <c:pt idx="6">
                  <c:v>3.5</c:v>
                </c:pt>
                <c:pt idx="7">
                  <c:v>3.7</c:v>
                </c:pt>
                <c:pt idx="8">
                  <c:v>4</c:v>
                </c:pt>
                <c:pt idx="9">
                  <c:v>4.3</c:v>
                </c:pt>
                <c:pt idx="10">
                  <c:v>4.5999999999999996</c:v>
                </c:pt>
                <c:pt idx="11">
                  <c:v>4.7</c:v>
                </c:pt>
                <c:pt idx="12">
                  <c:v>4.8</c:v>
                </c:pt>
                <c:pt idx="13">
                  <c:v>4.7</c:v>
                </c:pt>
                <c:pt idx="14">
                  <c:v>4.3</c:v>
                </c:pt>
                <c:pt idx="15">
                  <c:v>3.7</c:v>
                </c:pt>
                <c:pt idx="16">
                  <c:v>2.8</c:v>
                </c:pt>
                <c:pt idx="17">
                  <c:v>1.6</c:v>
                </c:pt>
                <c:pt idx="18">
                  <c:v>0</c:v>
                </c:pt>
                <c:pt idx="19">
                  <c:v>1.6</c:v>
                </c:pt>
                <c:pt idx="20">
                  <c:v>2.8</c:v>
                </c:pt>
                <c:pt idx="21">
                  <c:v>3.7</c:v>
                </c:pt>
                <c:pt idx="22">
                  <c:v>4.3</c:v>
                </c:pt>
                <c:pt idx="23">
                  <c:v>4.7</c:v>
                </c:pt>
                <c:pt idx="24">
                  <c:v>4.8</c:v>
                </c:pt>
                <c:pt idx="25">
                  <c:v>4.7</c:v>
                </c:pt>
                <c:pt idx="26">
                  <c:v>4.5999999999999996</c:v>
                </c:pt>
                <c:pt idx="27">
                  <c:v>4.3</c:v>
                </c:pt>
                <c:pt idx="28">
                  <c:v>4</c:v>
                </c:pt>
                <c:pt idx="29">
                  <c:v>3.7</c:v>
                </c:pt>
                <c:pt idx="30">
                  <c:v>3.5</c:v>
                </c:pt>
                <c:pt idx="31">
                  <c:v>3.4</c:v>
                </c:pt>
                <c:pt idx="32">
                  <c:v>3.6</c:v>
                </c:pt>
                <c:pt idx="33">
                  <c:v>4.0999999999999996</c:v>
                </c:pt>
                <c:pt idx="34">
                  <c:v>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5"/>
          <c:order val="133"/>
          <c:tx>
            <c:strRef>
              <c:f>ant_info.003!$B$135</c:f>
              <c:strCache>
                <c:ptCount val="1"/>
                <c:pt idx="0">
                  <c:v>ASH701945B_M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ant_info.003!$BD$135:$CN$135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1.3</c:v>
                </c:pt>
                <c:pt idx="3">
                  <c:v>0.5</c:v>
                </c:pt>
                <c:pt idx="4">
                  <c:v>0.1</c:v>
                </c:pt>
                <c:pt idx="5">
                  <c:v>-0.1</c:v>
                </c:pt>
                <c:pt idx="6">
                  <c:v>-0.2</c:v>
                </c:pt>
                <c:pt idx="7">
                  <c:v>-0.1</c:v>
                </c:pt>
                <c:pt idx="8">
                  <c:v>0</c:v>
                </c:pt>
                <c:pt idx="9">
                  <c:v>0.1</c:v>
                </c:pt>
                <c:pt idx="10">
                  <c:v>0.1</c:v>
                </c:pt>
                <c:pt idx="11">
                  <c:v>0.1</c:v>
                </c:pt>
                <c:pt idx="12">
                  <c:v>0.1</c:v>
                </c:pt>
                <c:pt idx="13">
                  <c:v>0.1</c:v>
                </c:pt>
                <c:pt idx="14">
                  <c:v>0</c:v>
                </c:pt>
                <c:pt idx="15">
                  <c:v>-0.1</c:v>
                </c:pt>
                <c:pt idx="16">
                  <c:v>-0.1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-0.1</c:v>
                </c:pt>
                <c:pt idx="21">
                  <c:v>-0.1</c:v>
                </c:pt>
                <c:pt idx="22">
                  <c:v>0</c:v>
                </c:pt>
                <c:pt idx="23">
                  <c:v>0.1</c:v>
                </c:pt>
                <c:pt idx="24">
                  <c:v>0.1</c:v>
                </c:pt>
                <c:pt idx="25">
                  <c:v>0.1</c:v>
                </c:pt>
                <c:pt idx="26">
                  <c:v>0.1</c:v>
                </c:pt>
                <c:pt idx="27">
                  <c:v>0.1</c:v>
                </c:pt>
                <c:pt idx="28">
                  <c:v>0</c:v>
                </c:pt>
                <c:pt idx="29">
                  <c:v>-0.1</c:v>
                </c:pt>
                <c:pt idx="30">
                  <c:v>-0.2</c:v>
                </c:pt>
                <c:pt idx="31">
                  <c:v>-0.1</c:v>
                </c:pt>
                <c:pt idx="32">
                  <c:v>0.1</c:v>
                </c:pt>
                <c:pt idx="33">
                  <c:v>0.5</c:v>
                </c:pt>
                <c:pt idx="34">
                  <c:v>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6"/>
          <c:order val="134"/>
          <c:tx>
            <c:strRef>
              <c:f>ant_info.003!$B$136</c:f>
              <c:strCache>
                <c:ptCount val="1"/>
                <c:pt idx="0">
                  <c:v>ASH701945C_M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ant_info.003!$BD$136:$CN$136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1.3</c:v>
                </c:pt>
                <c:pt idx="3">
                  <c:v>0.5</c:v>
                </c:pt>
                <c:pt idx="4">
                  <c:v>0.1</c:v>
                </c:pt>
                <c:pt idx="5">
                  <c:v>-0.1</c:v>
                </c:pt>
                <c:pt idx="6">
                  <c:v>-0.2</c:v>
                </c:pt>
                <c:pt idx="7">
                  <c:v>-0.1</c:v>
                </c:pt>
                <c:pt idx="8">
                  <c:v>0</c:v>
                </c:pt>
                <c:pt idx="9">
                  <c:v>0.1</c:v>
                </c:pt>
                <c:pt idx="10">
                  <c:v>0.1</c:v>
                </c:pt>
                <c:pt idx="11">
                  <c:v>0.1</c:v>
                </c:pt>
                <c:pt idx="12">
                  <c:v>0.1</c:v>
                </c:pt>
                <c:pt idx="13">
                  <c:v>0.1</c:v>
                </c:pt>
                <c:pt idx="14">
                  <c:v>0</c:v>
                </c:pt>
                <c:pt idx="15">
                  <c:v>-0.1</c:v>
                </c:pt>
                <c:pt idx="16">
                  <c:v>-0.1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-0.1</c:v>
                </c:pt>
                <c:pt idx="21">
                  <c:v>-0.1</c:v>
                </c:pt>
                <c:pt idx="22">
                  <c:v>0</c:v>
                </c:pt>
                <c:pt idx="23">
                  <c:v>0.1</c:v>
                </c:pt>
                <c:pt idx="24">
                  <c:v>0.1</c:v>
                </c:pt>
                <c:pt idx="25">
                  <c:v>0.1</c:v>
                </c:pt>
                <c:pt idx="26">
                  <c:v>0.1</c:v>
                </c:pt>
                <c:pt idx="27">
                  <c:v>0.1</c:v>
                </c:pt>
                <c:pt idx="28">
                  <c:v>0</c:v>
                </c:pt>
                <c:pt idx="29">
                  <c:v>-0.1</c:v>
                </c:pt>
                <c:pt idx="30">
                  <c:v>-0.2</c:v>
                </c:pt>
                <c:pt idx="31">
                  <c:v>-0.1</c:v>
                </c:pt>
                <c:pt idx="32">
                  <c:v>0.1</c:v>
                </c:pt>
                <c:pt idx="33">
                  <c:v>0.5</c:v>
                </c:pt>
                <c:pt idx="34">
                  <c:v>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7"/>
          <c:order val="135"/>
          <c:tx>
            <c:strRef>
              <c:f>ant_info.003!$B$137</c:f>
              <c:strCache>
                <c:ptCount val="1"/>
                <c:pt idx="0">
                  <c:v>ASH701945D_M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ant_info.003!$BD$137:$CN$137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1.3</c:v>
                </c:pt>
                <c:pt idx="3">
                  <c:v>0.5</c:v>
                </c:pt>
                <c:pt idx="4">
                  <c:v>0.1</c:v>
                </c:pt>
                <c:pt idx="5">
                  <c:v>-0.1</c:v>
                </c:pt>
                <c:pt idx="6">
                  <c:v>-0.2</c:v>
                </c:pt>
                <c:pt idx="7">
                  <c:v>-0.1</c:v>
                </c:pt>
                <c:pt idx="8">
                  <c:v>0</c:v>
                </c:pt>
                <c:pt idx="9">
                  <c:v>0.1</c:v>
                </c:pt>
                <c:pt idx="10">
                  <c:v>0.1</c:v>
                </c:pt>
                <c:pt idx="11">
                  <c:v>0.1</c:v>
                </c:pt>
                <c:pt idx="12">
                  <c:v>0.1</c:v>
                </c:pt>
                <c:pt idx="13">
                  <c:v>0.1</c:v>
                </c:pt>
                <c:pt idx="14">
                  <c:v>0</c:v>
                </c:pt>
                <c:pt idx="15">
                  <c:v>-0.1</c:v>
                </c:pt>
                <c:pt idx="16">
                  <c:v>-0.1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-0.1</c:v>
                </c:pt>
                <c:pt idx="21">
                  <c:v>-0.1</c:v>
                </c:pt>
                <c:pt idx="22">
                  <c:v>0</c:v>
                </c:pt>
                <c:pt idx="23">
                  <c:v>0.1</c:v>
                </c:pt>
                <c:pt idx="24">
                  <c:v>0.1</c:v>
                </c:pt>
                <c:pt idx="25">
                  <c:v>0.1</c:v>
                </c:pt>
                <c:pt idx="26">
                  <c:v>0.1</c:v>
                </c:pt>
                <c:pt idx="27">
                  <c:v>0.1</c:v>
                </c:pt>
                <c:pt idx="28">
                  <c:v>0</c:v>
                </c:pt>
                <c:pt idx="29">
                  <c:v>-0.1</c:v>
                </c:pt>
                <c:pt idx="30">
                  <c:v>-0.2</c:v>
                </c:pt>
                <c:pt idx="31">
                  <c:v>-0.1</c:v>
                </c:pt>
                <c:pt idx="32">
                  <c:v>0.1</c:v>
                </c:pt>
                <c:pt idx="33">
                  <c:v>0.5</c:v>
                </c:pt>
                <c:pt idx="34">
                  <c:v>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8"/>
          <c:order val="136"/>
          <c:tx>
            <c:strRef>
              <c:f>ant_info.003!$B$138</c:f>
              <c:strCache>
                <c:ptCount val="1"/>
                <c:pt idx="0">
                  <c:v>ASH701945E_M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ant_info.003!$BD$138:$CN$138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1.3</c:v>
                </c:pt>
                <c:pt idx="3">
                  <c:v>0.5</c:v>
                </c:pt>
                <c:pt idx="4">
                  <c:v>0.1</c:v>
                </c:pt>
                <c:pt idx="5">
                  <c:v>-0.1</c:v>
                </c:pt>
                <c:pt idx="6">
                  <c:v>-0.2</c:v>
                </c:pt>
                <c:pt idx="7">
                  <c:v>-0.1</c:v>
                </c:pt>
                <c:pt idx="8">
                  <c:v>0</c:v>
                </c:pt>
                <c:pt idx="9">
                  <c:v>0.1</c:v>
                </c:pt>
                <c:pt idx="10">
                  <c:v>0.1</c:v>
                </c:pt>
                <c:pt idx="11">
                  <c:v>0.1</c:v>
                </c:pt>
                <c:pt idx="12">
                  <c:v>0.1</c:v>
                </c:pt>
                <c:pt idx="13">
                  <c:v>0.1</c:v>
                </c:pt>
                <c:pt idx="14">
                  <c:v>0</c:v>
                </c:pt>
                <c:pt idx="15">
                  <c:v>-0.1</c:v>
                </c:pt>
                <c:pt idx="16">
                  <c:v>-0.1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-0.1</c:v>
                </c:pt>
                <c:pt idx="21">
                  <c:v>-0.1</c:v>
                </c:pt>
                <c:pt idx="22">
                  <c:v>0</c:v>
                </c:pt>
                <c:pt idx="23">
                  <c:v>0.1</c:v>
                </c:pt>
                <c:pt idx="24">
                  <c:v>0.1</c:v>
                </c:pt>
                <c:pt idx="25">
                  <c:v>0.1</c:v>
                </c:pt>
                <c:pt idx="26">
                  <c:v>0.1</c:v>
                </c:pt>
                <c:pt idx="27">
                  <c:v>0.1</c:v>
                </c:pt>
                <c:pt idx="28">
                  <c:v>0</c:v>
                </c:pt>
                <c:pt idx="29">
                  <c:v>-0.1</c:v>
                </c:pt>
                <c:pt idx="30">
                  <c:v>-0.2</c:v>
                </c:pt>
                <c:pt idx="31">
                  <c:v>-0.1</c:v>
                </c:pt>
                <c:pt idx="32">
                  <c:v>0.1</c:v>
                </c:pt>
                <c:pt idx="33">
                  <c:v>0.5</c:v>
                </c:pt>
                <c:pt idx="34">
                  <c:v>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39"/>
          <c:order val="137"/>
          <c:tx>
            <c:strRef>
              <c:f>ant_info.003!$B$139</c:f>
              <c:strCache>
                <c:ptCount val="1"/>
                <c:pt idx="0">
                  <c:v>ASH701945G_M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ant_info.003!$BD$139:$CN$139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1.3</c:v>
                </c:pt>
                <c:pt idx="3">
                  <c:v>0.5</c:v>
                </c:pt>
                <c:pt idx="4">
                  <c:v>0.1</c:v>
                </c:pt>
                <c:pt idx="5">
                  <c:v>-0.1</c:v>
                </c:pt>
                <c:pt idx="6">
                  <c:v>-0.2</c:v>
                </c:pt>
                <c:pt idx="7">
                  <c:v>-0.1</c:v>
                </c:pt>
                <c:pt idx="8">
                  <c:v>0</c:v>
                </c:pt>
                <c:pt idx="9">
                  <c:v>0.1</c:v>
                </c:pt>
                <c:pt idx="10">
                  <c:v>0.1</c:v>
                </c:pt>
                <c:pt idx="11">
                  <c:v>0.1</c:v>
                </c:pt>
                <c:pt idx="12">
                  <c:v>0.1</c:v>
                </c:pt>
                <c:pt idx="13">
                  <c:v>0.1</c:v>
                </c:pt>
                <c:pt idx="14">
                  <c:v>0</c:v>
                </c:pt>
                <c:pt idx="15">
                  <c:v>-0.1</c:v>
                </c:pt>
                <c:pt idx="16">
                  <c:v>-0.1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-0.1</c:v>
                </c:pt>
                <c:pt idx="21">
                  <c:v>-0.1</c:v>
                </c:pt>
                <c:pt idx="22">
                  <c:v>0</c:v>
                </c:pt>
                <c:pt idx="23">
                  <c:v>0.1</c:v>
                </c:pt>
                <c:pt idx="24">
                  <c:v>0.1</c:v>
                </c:pt>
                <c:pt idx="25">
                  <c:v>0.1</c:v>
                </c:pt>
                <c:pt idx="26">
                  <c:v>0.1</c:v>
                </c:pt>
                <c:pt idx="27">
                  <c:v>0.1</c:v>
                </c:pt>
                <c:pt idx="28">
                  <c:v>0</c:v>
                </c:pt>
                <c:pt idx="29">
                  <c:v>-0.1</c:v>
                </c:pt>
                <c:pt idx="30">
                  <c:v>-0.2</c:v>
                </c:pt>
                <c:pt idx="31">
                  <c:v>-0.1</c:v>
                </c:pt>
                <c:pt idx="32">
                  <c:v>0.1</c:v>
                </c:pt>
                <c:pt idx="33">
                  <c:v>0.5</c:v>
                </c:pt>
                <c:pt idx="34">
                  <c:v>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0"/>
          <c:order val="138"/>
          <c:tx>
            <c:strRef>
              <c:f>ant_info.003!$B$140</c:f>
              <c:strCache>
                <c:ptCount val="1"/>
                <c:pt idx="0">
                  <c:v>NAVAN2008T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ant_info.003!$BD$140:$CN$140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4.8</c:v>
                </c:pt>
                <c:pt idx="3">
                  <c:v>3.4</c:v>
                </c:pt>
                <c:pt idx="4">
                  <c:v>2.5</c:v>
                </c:pt>
                <c:pt idx="5">
                  <c:v>2.1</c:v>
                </c:pt>
                <c:pt idx="6">
                  <c:v>2</c:v>
                </c:pt>
                <c:pt idx="7">
                  <c:v>2.2000000000000002</c:v>
                </c:pt>
                <c:pt idx="8">
                  <c:v>2.4</c:v>
                </c:pt>
                <c:pt idx="9">
                  <c:v>2.7</c:v>
                </c:pt>
                <c:pt idx="10">
                  <c:v>2.9</c:v>
                </c:pt>
                <c:pt idx="11">
                  <c:v>3.1</c:v>
                </c:pt>
                <c:pt idx="12">
                  <c:v>3.1</c:v>
                </c:pt>
                <c:pt idx="13">
                  <c:v>3</c:v>
                </c:pt>
                <c:pt idx="14">
                  <c:v>2.7</c:v>
                </c:pt>
                <c:pt idx="15">
                  <c:v>2.2000000000000002</c:v>
                </c:pt>
                <c:pt idx="16">
                  <c:v>1.6</c:v>
                </c:pt>
                <c:pt idx="17">
                  <c:v>0.8</c:v>
                </c:pt>
                <c:pt idx="18">
                  <c:v>0</c:v>
                </c:pt>
                <c:pt idx="19">
                  <c:v>0.8</c:v>
                </c:pt>
                <c:pt idx="20">
                  <c:v>1.6</c:v>
                </c:pt>
                <c:pt idx="21">
                  <c:v>2.2000000000000002</c:v>
                </c:pt>
                <c:pt idx="22">
                  <c:v>2.7</c:v>
                </c:pt>
                <c:pt idx="23">
                  <c:v>3</c:v>
                </c:pt>
                <c:pt idx="24">
                  <c:v>3.1</c:v>
                </c:pt>
                <c:pt idx="25">
                  <c:v>3.1</c:v>
                </c:pt>
                <c:pt idx="26">
                  <c:v>2.9</c:v>
                </c:pt>
                <c:pt idx="27">
                  <c:v>2.7</c:v>
                </c:pt>
                <c:pt idx="28">
                  <c:v>2.4</c:v>
                </c:pt>
                <c:pt idx="29">
                  <c:v>2.2000000000000002</c:v>
                </c:pt>
                <c:pt idx="30">
                  <c:v>2</c:v>
                </c:pt>
                <c:pt idx="31">
                  <c:v>2.1</c:v>
                </c:pt>
                <c:pt idx="32">
                  <c:v>2.5</c:v>
                </c:pt>
                <c:pt idx="33">
                  <c:v>3.4</c:v>
                </c:pt>
                <c:pt idx="34">
                  <c:v>4.8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1"/>
          <c:order val="139"/>
          <c:tx>
            <c:strRef>
              <c:f>ant_info.003!$B$141</c:f>
              <c:strCache>
                <c:ptCount val="1"/>
                <c:pt idx="0">
                  <c:v>TRM29659.00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ant_info.003!$BD$141:$CN$141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0.2</c:v>
                </c:pt>
                <c:pt idx="3">
                  <c:v>-0.1</c:v>
                </c:pt>
                <c:pt idx="4">
                  <c:v>-0.30000000000000032</c:v>
                </c:pt>
                <c:pt idx="5">
                  <c:v>-0.5</c:v>
                </c:pt>
                <c:pt idx="6">
                  <c:v>-0.5</c:v>
                </c:pt>
                <c:pt idx="7">
                  <c:v>-0.60000000000000064</c:v>
                </c:pt>
                <c:pt idx="8">
                  <c:v>-0.60000000000000064</c:v>
                </c:pt>
                <c:pt idx="9">
                  <c:v>-0.60000000000000064</c:v>
                </c:pt>
                <c:pt idx="10">
                  <c:v>-0.60000000000000064</c:v>
                </c:pt>
                <c:pt idx="11">
                  <c:v>-0.60000000000000064</c:v>
                </c:pt>
                <c:pt idx="12">
                  <c:v>-0.60000000000000064</c:v>
                </c:pt>
                <c:pt idx="13">
                  <c:v>-0.60000000000000064</c:v>
                </c:pt>
                <c:pt idx="14">
                  <c:v>-0.60000000000000064</c:v>
                </c:pt>
                <c:pt idx="15">
                  <c:v>-0.5</c:v>
                </c:pt>
                <c:pt idx="16">
                  <c:v>-0.4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-0.4</c:v>
                </c:pt>
                <c:pt idx="21">
                  <c:v>-0.5</c:v>
                </c:pt>
                <c:pt idx="22">
                  <c:v>-0.60000000000000064</c:v>
                </c:pt>
                <c:pt idx="23">
                  <c:v>-0.60000000000000064</c:v>
                </c:pt>
                <c:pt idx="24">
                  <c:v>-0.60000000000000064</c:v>
                </c:pt>
                <c:pt idx="25">
                  <c:v>-0.60000000000000064</c:v>
                </c:pt>
                <c:pt idx="26">
                  <c:v>-0.60000000000000064</c:v>
                </c:pt>
                <c:pt idx="27">
                  <c:v>-0.60000000000000064</c:v>
                </c:pt>
                <c:pt idx="28">
                  <c:v>-0.60000000000000064</c:v>
                </c:pt>
                <c:pt idx="29">
                  <c:v>-0.60000000000000064</c:v>
                </c:pt>
                <c:pt idx="30">
                  <c:v>-0.5</c:v>
                </c:pt>
                <c:pt idx="31">
                  <c:v>-0.5</c:v>
                </c:pt>
                <c:pt idx="32">
                  <c:v>-0.30000000000000032</c:v>
                </c:pt>
                <c:pt idx="33">
                  <c:v>-0.1</c:v>
                </c:pt>
                <c:pt idx="34">
                  <c:v>0.2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2"/>
          <c:order val="140"/>
          <c:tx>
            <c:strRef>
              <c:f>ant_info.003!$B$142</c:f>
              <c:strCache>
                <c:ptCount val="1"/>
                <c:pt idx="0">
                  <c:v>TPSCR4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ant_info.003!$BD$142:$CN$142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-0.60000000000000064</c:v>
                </c:pt>
                <c:pt idx="4">
                  <c:v>-0.8</c:v>
                </c:pt>
                <c:pt idx="5">
                  <c:v>-0.70000000000000062</c:v>
                </c:pt>
                <c:pt idx="6">
                  <c:v>-0.60000000000000064</c:v>
                </c:pt>
                <c:pt idx="7">
                  <c:v>-0.4</c:v>
                </c:pt>
                <c:pt idx="8">
                  <c:v>-0.30000000000000032</c:v>
                </c:pt>
                <c:pt idx="9">
                  <c:v>-0.2</c:v>
                </c:pt>
                <c:pt idx="10">
                  <c:v>-0.30000000000000032</c:v>
                </c:pt>
                <c:pt idx="11">
                  <c:v>-0.30000000000000032</c:v>
                </c:pt>
                <c:pt idx="12">
                  <c:v>-0.5</c:v>
                </c:pt>
                <c:pt idx="13">
                  <c:v>-0.60000000000000064</c:v>
                </c:pt>
                <c:pt idx="14">
                  <c:v>-0.8</c:v>
                </c:pt>
                <c:pt idx="15">
                  <c:v>-0.9</c:v>
                </c:pt>
                <c:pt idx="16">
                  <c:v>-0.9</c:v>
                </c:pt>
                <c:pt idx="17">
                  <c:v>-0.60000000000000064</c:v>
                </c:pt>
                <c:pt idx="18">
                  <c:v>0</c:v>
                </c:pt>
                <c:pt idx="19">
                  <c:v>-0.60000000000000064</c:v>
                </c:pt>
                <c:pt idx="20">
                  <c:v>-0.9</c:v>
                </c:pt>
                <c:pt idx="21">
                  <c:v>-0.9</c:v>
                </c:pt>
                <c:pt idx="22">
                  <c:v>-0.8</c:v>
                </c:pt>
                <c:pt idx="23">
                  <c:v>-0.60000000000000064</c:v>
                </c:pt>
                <c:pt idx="24">
                  <c:v>-0.5</c:v>
                </c:pt>
                <c:pt idx="25">
                  <c:v>-0.30000000000000032</c:v>
                </c:pt>
                <c:pt idx="26">
                  <c:v>-0.30000000000000032</c:v>
                </c:pt>
                <c:pt idx="27">
                  <c:v>-0.2</c:v>
                </c:pt>
                <c:pt idx="28">
                  <c:v>-0.30000000000000032</c:v>
                </c:pt>
                <c:pt idx="29">
                  <c:v>-0.4</c:v>
                </c:pt>
                <c:pt idx="30">
                  <c:v>-0.60000000000000064</c:v>
                </c:pt>
                <c:pt idx="31">
                  <c:v>-0.70000000000000062</c:v>
                </c:pt>
                <c:pt idx="32">
                  <c:v>-0.8</c:v>
                </c:pt>
                <c:pt idx="33">
                  <c:v>-0.60000000000000064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3"/>
          <c:order val="141"/>
          <c:tx>
            <c:strRef>
              <c:f>ant_info.003!$B$143</c:f>
              <c:strCache>
                <c:ptCount val="1"/>
                <c:pt idx="0">
                  <c:v>TPSCR4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ant_info.003!$BD$143:$CN$143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-0.4</c:v>
                </c:pt>
                <c:pt idx="3">
                  <c:v>-0.4</c:v>
                </c:pt>
                <c:pt idx="4">
                  <c:v>-0.5</c:v>
                </c:pt>
                <c:pt idx="5">
                  <c:v>-0.5</c:v>
                </c:pt>
                <c:pt idx="6">
                  <c:v>-0.4</c:v>
                </c:pt>
                <c:pt idx="7">
                  <c:v>-0.4</c:v>
                </c:pt>
                <c:pt idx="8">
                  <c:v>-0.4</c:v>
                </c:pt>
                <c:pt idx="9">
                  <c:v>-0.4</c:v>
                </c:pt>
                <c:pt idx="10">
                  <c:v>-0.4</c:v>
                </c:pt>
                <c:pt idx="11">
                  <c:v>-0.4</c:v>
                </c:pt>
                <c:pt idx="12">
                  <c:v>-0.30000000000000032</c:v>
                </c:pt>
                <c:pt idx="13">
                  <c:v>-0.30000000000000032</c:v>
                </c:pt>
                <c:pt idx="14">
                  <c:v>-0.30000000000000032</c:v>
                </c:pt>
                <c:pt idx="15">
                  <c:v>-0.30000000000000032</c:v>
                </c:pt>
                <c:pt idx="16">
                  <c:v>-0.30000000000000032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-0.30000000000000032</c:v>
                </c:pt>
                <c:pt idx="21">
                  <c:v>-0.30000000000000032</c:v>
                </c:pt>
                <c:pt idx="22">
                  <c:v>-0.30000000000000032</c:v>
                </c:pt>
                <c:pt idx="23">
                  <c:v>-0.30000000000000032</c:v>
                </c:pt>
                <c:pt idx="24">
                  <c:v>-0.30000000000000032</c:v>
                </c:pt>
                <c:pt idx="25">
                  <c:v>-0.4</c:v>
                </c:pt>
                <c:pt idx="26">
                  <c:v>-0.4</c:v>
                </c:pt>
                <c:pt idx="27">
                  <c:v>-0.4</c:v>
                </c:pt>
                <c:pt idx="28">
                  <c:v>-0.4</c:v>
                </c:pt>
                <c:pt idx="29">
                  <c:v>-0.4</c:v>
                </c:pt>
                <c:pt idx="30">
                  <c:v>-0.4</c:v>
                </c:pt>
                <c:pt idx="31">
                  <c:v>-0.5</c:v>
                </c:pt>
                <c:pt idx="32">
                  <c:v>-0.5</c:v>
                </c:pt>
                <c:pt idx="33">
                  <c:v>-0.4</c:v>
                </c:pt>
                <c:pt idx="34">
                  <c:v>-0.4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4"/>
          <c:order val="142"/>
          <c:tx>
            <c:strRef>
              <c:f>ant_info.003!$B$144</c:f>
              <c:strCache>
                <c:ptCount val="1"/>
                <c:pt idx="0">
                  <c:v>AERAT2775_41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ant_info.003!$BD$144:$CN$144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7.8</c:v>
                </c:pt>
                <c:pt idx="3">
                  <c:v>7.7</c:v>
                </c:pt>
                <c:pt idx="4">
                  <c:v>7.3</c:v>
                </c:pt>
                <c:pt idx="5">
                  <c:v>6.7</c:v>
                </c:pt>
                <c:pt idx="6">
                  <c:v>6.2</c:v>
                </c:pt>
                <c:pt idx="7">
                  <c:v>5.8</c:v>
                </c:pt>
                <c:pt idx="8">
                  <c:v>5.7</c:v>
                </c:pt>
                <c:pt idx="9">
                  <c:v>5.9</c:v>
                </c:pt>
                <c:pt idx="10">
                  <c:v>6.3</c:v>
                </c:pt>
                <c:pt idx="11">
                  <c:v>7</c:v>
                </c:pt>
                <c:pt idx="12">
                  <c:v>7.7</c:v>
                </c:pt>
                <c:pt idx="13">
                  <c:v>8.3000000000000007</c:v>
                </c:pt>
                <c:pt idx="14">
                  <c:v>8.6</c:v>
                </c:pt>
                <c:pt idx="15">
                  <c:v>8.3000000000000007</c:v>
                </c:pt>
                <c:pt idx="16">
                  <c:v>7</c:v>
                </c:pt>
                <c:pt idx="17">
                  <c:v>4.4000000000000004</c:v>
                </c:pt>
                <c:pt idx="18">
                  <c:v>0</c:v>
                </c:pt>
                <c:pt idx="19">
                  <c:v>4.4000000000000004</c:v>
                </c:pt>
                <c:pt idx="20">
                  <c:v>7</c:v>
                </c:pt>
                <c:pt idx="21">
                  <c:v>8.3000000000000007</c:v>
                </c:pt>
                <c:pt idx="22">
                  <c:v>8.6</c:v>
                </c:pt>
                <c:pt idx="23">
                  <c:v>8.3000000000000007</c:v>
                </c:pt>
                <c:pt idx="24">
                  <c:v>7.7</c:v>
                </c:pt>
                <c:pt idx="25">
                  <c:v>7</c:v>
                </c:pt>
                <c:pt idx="26">
                  <c:v>6.3</c:v>
                </c:pt>
                <c:pt idx="27">
                  <c:v>5.9</c:v>
                </c:pt>
                <c:pt idx="28">
                  <c:v>5.7</c:v>
                </c:pt>
                <c:pt idx="29">
                  <c:v>5.8</c:v>
                </c:pt>
                <c:pt idx="30">
                  <c:v>6.2</c:v>
                </c:pt>
                <c:pt idx="31">
                  <c:v>6.7</c:v>
                </c:pt>
                <c:pt idx="32">
                  <c:v>7.3</c:v>
                </c:pt>
                <c:pt idx="33">
                  <c:v>7.7</c:v>
                </c:pt>
                <c:pt idx="34">
                  <c:v>7.8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5"/>
          <c:order val="143"/>
          <c:tx>
            <c:strRef>
              <c:f>ant_info.003!$B$145</c:f>
              <c:strCache>
                <c:ptCount val="1"/>
                <c:pt idx="0">
                  <c:v>JPSODYSSEY_I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ant_info.003!$BD$145:$CN$145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-4.2</c:v>
                </c:pt>
                <c:pt idx="3">
                  <c:v>-1.1000000000000001</c:v>
                </c:pt>
                <c:pt idx="4">
                  <c:v>1.3</c:v>
                </c:pt>
                <c:pt idx="5">
                  <c:v>3</c:v>
                </c:pt>
                <c:pt idx="6">
                  <c:v>4.2</c:v>
                </c:pt>
                <c:pt idx="7">
                  <c:v>4.9000000000000004</c:v>
                </c:pt>
                <c:pt idx="8">
                  <c:v>5.0999999999999996</c:v>
                </c:pt>
                <c:pt idx="9">
                  <c:v>5</c:v>
                </c:pt>
                <c:pt idx="10">
                  <c:v>4.7</c:v>
                </c:pt>
                <c:pt idx="11">
                  <c:v>4.0999999999999996</c:v>
                </c:pt>
                <c:pt idx="12">
                  <c:v>3.4</c:v>
                </c:pt>
                <c:pt idx="13">
                  <c:v>2.6</c:v>
                </c:pt>
                <c:pt idx="14">
                  <c:v>1.8</c:v>
                </c:pt>
                <c:pt idx="15">
                  <c:v>1.1000000000000001</c:v>
                </c:pt>
                <c:pt idx="16">
                  <c:v>0.5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0.5</c:v>
                </c:pt>
                <c:pt idx="21">
                  <c:v>1.1000000000000001</c:v>
                </c:pt>
                <c:pt idx="22">
                  <c:v>1.8</c:v>
                </c:pt>
                <c:pt idx="23">
                  <c:v>2.6</c:v>
                </c:pt>
                <c:pt idx="24">
                  <c:v>3.4</c:v>
                </c:pt>
                <c:pt idx="25">
                  <c:v>4.0999999999999996</c:v>
                </c:pt>
                <c:pt idx="26">
                  <c:v>4.7</c:v>
                </c:pt>
                <c:pt idx="27">
                  <c:v>5</c:v>
                </c:pt>
                <c:pt idx="28">
                  <c:v>5.0999999999999996</c:v>
                </c:pt>
                <c:pt idx="29">
                  <c:v>4.9000000000000004</c:v>
                </c:pt>
                <c:pt idx="30">
                  <c:v>4.2</c:v>
                </c:pt>
                <c:pt idx="31">
                  <c:v>3</c:v>
                </c:pt>
                <c:pt idx="32">
                  <c:v>1.3</c:v>
                </c:pt>
                <c:pt idx="33">
                  <c:v>-1.1000000000000001</c:v>
                </c:pt>
                <c:pt idx="34">
                  <c:v>-4.2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6"/>
          <c:order val="144"/>
          <c:tx>
            <c:strRef>
              <c:f>ant_info.003!$B$146</c:f>
              <c:strCache>
                <c:ptCount val="1"/>
                <c:pt idx="0">
                  <c:v>NOV512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ant_info.003!$BD$146:$CN$146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7.8</c:v>
                </c:pt>
                <c:pt idx="3">
                  <c:v>7.7</c:v>
                </c:pt>
                <c:pt idx="4">
                  <c:v>7.3</c:v>
                </c:pt>
                <c:pt idx="5">
                  <c:v>6.7</c:v>
                </c:pt>
                <c:pt idx="6">
                  <c:v>6.2</c:v>
                </c:pt>
                <c:pt idx="7">
                  <c:v>5.8</c:v>
                </c:pt>
                <c:pt idx="8">
                  <c:v>5.7</c:v>
                </c:pt>
                <c:pt idx="9">
                  <c:v>5.9</c:v>
                </c:pt>
                <c:pt idx="10">
                  <c:v>6.3</c:v>
                </c:pt>
                <c:pt idx="11">
                  <c:v>7</c:v>
                </c:pt>
                <c:pt idx="12">
                  <c:v>7.7</c:v>
                </c:pt>
                <c:pt idx="13">
                  <c:v>8.3000000000000007</c:v>
                </c:pt>
                <c:pt idx="14">
                  <c:v>8.6</c:v>
                </c:pt>
                <c:pt idx="15">
                  <c:v>8.3000000000000007</c:v>
                </c:pt>
                <c:pt idx="16">
                  <c:v>7</c:v>
                </c:pt>
                <c:pt idx="17">
                  <c:v>4.4000000000000004</c:v>
                </c:pt>
                <c:pt idx="18">
                  <c:v>0</c:v>
                </c:pt>
                <c:pt idx="19">
                  <c:v>4.4000000000000004</c:v>
                </c:pt>
                <c:pt idx="20">
                  <c:v>7</c:v>
                </c:pt>
                <c:pt idx="21">
                  <c:v>8.3000000000000007</c:v>
                </c:pt>
                <c:pt idx="22">
                  <c:v>8.6</c:v>
                </c:pt>
                <c:pt idx="23">
                  <c:v>8.3000000000000007</c:v>
                </c:pt>
                <c:pt idx="24">
                  <c:v>7.7</c:v>
                </c:pt>
                <c:pt idx="25">
                  <c:v>7</c:v>
                </c:pt>
                <c:pt idx="26">
                  <c:v>6.3</c:v>
                </c:pt>
                <c:pt idx="27">
                  <c:v>5.9</c:v>
                </c:pt>
                <c:pt idx="28">
                  <c:v>5.7</c:v>
                </c:pt>
                <c:pt idx="29">
                  <c:v>5.8</c:v>
                </c:pt>
                <c:pt idx="30">
                  <c:v>6.2</c:v>
                </c:pt>
                <c:pt idx="31">
                  <c:v>6.7</c:v>
                </c:pt>
                <c:pt idx="32">
                  <c:v>7.3</c:v>
                </c:pt>
                <c:pt idx="33">
                  <c:v>7.7</c:v>
                </c:pt>
                <c:pt idx="34">
                  <c:v>7.8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7"/>
          <c:order val="145"/>
          <c:tx>
            <c:strRef>
              <c:f>ant_info.003!$B$147</c:f>
              <c:strCache>
                <c:ptCount val="1"/>
                <c:pt idx="0">
                  <c:v>TPSLEGANT2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ant_info.003!$BD$147:$CN$147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-4.5</c:v>
                </c:pt>
                <c:pt idx="3">
                  <c:v>-1.7</c:v>
                </c:pt>
                <c:pt idx="4">
                  <c:v>0.5</c:v>
                </c:pt>
                <c:pt idx="5">
                  <c:v>2.2000000000000002</c:v>
                </c:pt>
                <c:pt idx="6">
                  <c:v>3.4</c:v>
                </c:pt>
                <c:pt idx="7">
                  <c:v>4.0999999999999996</c:v>
                </c:pt>
                <c:pt idx="8">
                  <c:v>4.3</c:v>
                </c:pt>
                <c:pt idx="9">
                  <c:v>4.2</c:v>
                </c:pt>
                <c:pt idx="10">
                  <c:v>3.7</c:v>
                </c:pt>
                <c:pt idx="11">
                  <c:v>3</c:v>
                </c:pt>
                <c:pt idx="12">
                  <c:v>2.2000000000000002</c:v>
                </c:pt>
                <c:pt idx="13">
                  <c:v>1.3</c:v>
                </c:pt>
                <c:pt idx="14">
                  <c:v>0.5</c:v>
                </c:pt>
                <c:pt idx="15">
                  <c:v>-0.2</c:v>
                </c:pt>
                <c:pt idx="16">
                  <c:v>-0.60000000000000064</c:v>
                </c:pt>
                <c:pt idx="17">
                  <c:v>-0.60000000000000064</c:v>
                </c:pt>
                <c:pt idx="18">
                  <c:v>0</c:v>
                </c:pt>
                <c:pt idx="19">
                  <c:v>-0.60000000000000064</c:v>
                </c:pt>
                <c:pt idx="20">
                  <c:v>-0.60000000000000064</c:v>
                </c:pt>
                <c:pt idx="21">
                  <c:v>-0.2</c:v>
                </c:pt>
                <c:pt idx="22">
                  <c:v>0.5</c:v>
                </c:pt>
                <c:pt idx="23">
                  <c:v>1.3</c:v>
                </c:pt>
                <c:pt idx="24">
                  <c:v>2.2000000000000002</c:v>
                </c:pt>
                <c:pt idx="25">
                  <c:v>3</c:v>
                </c:pt>
                <c:pt idx="26">
                  <c:v>3.7</c:v>
                </c:pt>
                <c:pt idx="27">
                  <c:v>4.2</c:v>
                </c:pt>
                <c:pt idx="28">
                  <c:v>4.3</c:v>
                </c:pt>
                <c:pt idx="29">
                  <c:v>4.0999999999999996</c:v>
                </c:pt>
                <c:pt idx="30">
                  <c:v>3.4</c:v>
                </c:pt>
                <c:pt idx="31">
                  <c:v>2.2000000000000002</c:v>
                </c:pt>
                <c:pt idx="32">
                  <c:v>0.5</c:v>
                </c:pt>
                <c:pt idx="33">
                  <c:v>-1.7</c:v>
                </c:pt>
                <c:pt idx="34">
                  <c:v>-4.5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8"/>
          <c:order val="146"/>
          <c:tx>
            <c:strRef>
              <c:f>ant_info.003!$B$148</c:f>
              <c:strCache>
                <c:ptCount val="1"/>
                <c:pt idx="0">
                  <c:v>TPSODYSSEY_I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ant_info.003!$BD$148:$CN$148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-4.2</c:v>
                </c:pt>
                <c:pt idx="3">
                  <c:v>-1.1000000000000001</c:v>
                </c:pt>
                <c:pt idx="4">
                  <c:v>1.3</c:v>
                </c:pt>
                <c:pt idx="5">
                  <c:v>3</c:v>
                </c:pt>
                <c:pt idx="6">
                  <c:v>4.2</c:v>
                </c:pt>
                <c:pt idx="7">
                  <c:v>4.9000000000000004</c:v>
                </c:pt>
                <c:pt idx="8">
                  <c:v>5.0999999999999996</c:v>
                </c:pt>
                <c:pt idx="9">
                  <c:v>5</c:v>
                </c:pt>
                <c:pt idx="10">
                  <c:v>4.7</c:v>
                </c:pt>
                <c:pt idx="11">
                  <c:v>4.0999999999999996</c:v>
                </c:pt>
                <c:pt idx="12">
                  <c:v>3.4</c:v>
                </c:pt>
                <c:pt idx="13">
                  <c:v>2.6</c:v>
                </c:pt>
                <c:pt idx="14">
                  <c:v>1.8</c:v>
                </c:pt>
                <c:pt idx="15">
                  <c:v>1.1000000000000001</c:v>
                </c:pt>
                <c:pt idx="16">
                  <c:v>0.5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0.5</c:v>
                </c:pt>
                <c:pt idx="21">
                  <c:v>1.1000000000000001</c:v>
                </c:pt>
                <c:pt idx="22">
                  <c:v>1.8</c:v>
                </c:pt>
                <c:pt idx="23">
                  <c:v>2.6</c:v>
                </c:pt>
                <c:pt idx="24">
                  <c:v>3.4</c:v>
                </c:pt>
                <c:pt idx="25">
                  <c:v>4.0999999999999996</c:v>
                </c:pt>
                <c:pt idx="26">
                  <c:v>4.7</c:v>
                </c:pt>
                <c:pt idx="27">
                  <c:v>5</c:v>
                </c:pt>
                <c:pt idx="28">
                  <c:v>5.0999999999999996</c:v>
                </c:pt>
                <c:pt idx="29">
                  <c:v>4.9000000000000004</c:v>
                </c:pt>
                <c:pt idx="30">
                  <c:v>4.2</c:v>
                </c:pt>
                <c:pt idx="31">
                  <c:v>3</c:v>
                </c:pt>
                <c:pt idx="32">
                  <c:v>1.3</c:v>
                </c:pt>
                <c:pt idx="33">
                  <c:v>-1.1000000000000001</c:v>
                </c:pt>
                <c:pt idx="34">
                  <c:v>-4.2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49"/>
          <c:order val="147"/>
          <c:tx>
            <c:strRef>
              <c:f>ant_info.003!$B$149</c:f>
              <c:strCache>
                <c:ptCount val="1"/>
                <c:pt idx="0">
                  <c:v>TRM49700.00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ant_info.003!$BD$149:$CN$149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-0.70000000000000062</c:v>
                </c:pt>
                <c:pt idx="3">
                  <c:v>-0.60000000000000064</c:v>
                </c:pt>
                <c:pt idx="4">
                  <c:v>-0.30000000000000032</c:v>
                </c:pt>
                <c:pt idx="5">
                  <c:v>-0.1</c:v>
                </c:pt>
                <c:pt idx="6">
                  <c:v>0.1</c:v>
                </c:pt>
                <c:pt idx="7">
                  <c:v>0.30000000000000032</c:v>
                </c:pt>
                <c:pt idx="8">
                  <c:v>0.4</c:v>
                </c:pt>
                <c:pt idx="9">
                  <c:v>0.5</c:v>
                </c:pt>
                <c:pt idx="10">
                  <c:v>0.5</c:v>
                </c:pt>
                <c:pt idx="11">
                  <c:v>0.5</c:v>
                </c:pt>
                <c:pt idx="12">
                  <c:v>0.4</c:v>
                </c:pt>
                <c:pt idx="13">
                  <c:v>0.30000000000000032</c:v>
                </c:pt>
                <c:pt idx="14">
                  <c:v>0.1</c:v>
                </c:pt>
                <c:pt idx="15">
                  <c:v>0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0</c:v>
                </c:pt>
                <c:pt idx="22">
                  <c:v>0.1</c:v>
                </c:pt>
                <c:pt idx="23">
                  <c:v>0.30000000000000032</c:v>
                </c:pt>
                <c:pt idx="24">
                  <c:v>0.4</c:v>
                </c:pt>
                <c:pt idx="25">
                  <c:v>0.5</c:v>
                </c:pt>
                <c:pt idx="26">
                  <c:v>0.5</c:v>
                </c:pt>
                <c:pt idx="27">
                  <c:v>0.5</c:v>
                </c:pt>
                <c:pt idx="28">
                  <c:v>0.4</c:v>
                </c:pt>
                <c:pt idx="29">
                  <c:v>0.30000000000000032</c:v>
                </c:pt>
                <c:pt idx="30">
                  <c:v>0.1</c:v>
                </c:pt>
                <c:pt idx="31">
                  <c:v>-0.1</c:v>
                </c:pt>
                <c:pt idx="32">
                  <c:v>-0.30000000000000032</c:v>
                </c:pt>
                <c:pt idx="33">
                  <c:v>-0.60000000000000064</c:v>
                </c:pt>
                <c:pt idx="34">
                  <c:v>-0.70000000000000062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0"/>
          <c:order val="148"/>
          <c:tx>
            <c:strRef>
              <c:f>ant_info.003!$B$150</c:f>
              <c:strCache>
                <c:ptCount val="1"/>
                <c:pt idx="0">
                  <c:v>TPSPG_A1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ant_info.003!$BD$150:$CN$150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-7.8</c:v>
                </c:pt>
                <c:pt idx="3">
                  <c:v>-4.9000000000000004</c:v>
                </c:pt>
                <c:pt idx="4">
                  <c:v>-2.6</c:v>
                </c:pt>
                <c:pt idx="5">
                  <c:v>-0.9</c:v>
                </c:pt>
                <c:pt idx="6">
                  <c:v>0.30000000000000032</c:v>
                </c:pt>
                <c:pt idx="7">
                  <c:v>0.9</c:v>
                </c:pt>
                <c:pt idx="8">
                  <c:v>1.1000000000000001</c:v>
                </c:pt>
                <c:pt idx="9">
                  <c:v>0.8</c:v>
                </c:pt>
                <c:pt idx="10">
                  <c:v>0.2</c:v>
                </c:pt>
                <c:pt idx="11">
                  <c:v>-0.60000000000000064</c:v>
                </c:pt>
                <c:pt idx="12">
                  <c:v>-1.6</c:v>
                </c:pt>
                <c:pt idx="13">
                  <c:v>-2.5</c:v>
                </c:pt>
                <c:pt idx="14">
                  <c:v>-3.1</c:v>
                </c:pt>
                <c:pt idx="15">
                  <c:v>-3.4</c:v>
                </c:pt>
                <c:pt idx="16">
                  <c:v>-3.2</c:v>
                </c:pt>
                <c:pt idx="17">
                  <c:v>-2.1</c:v>
                </c:pt>
                <c:pt idx="18">
                  <c:v>0</c:v>
                </c:pt>
                <c:pt idx="19">
                  <c:v>-2.1</c:v>
                </c:pt>
                <c:pt idx="20">
                  <c:v>-3.2</c:v>
                </c:pt>
                <c:pt idx="21">
                  <c:v>-3.4</c:v>
                </c:pt>
                <c:pt idx="22">
                  <c:v>-3.1</c:v>
                </c:pt>
                <c:pt idx="23">
                  <c:v>-2.5</c:v>
                </c:pt>
                <c:pt idx="24">
                  <c:v>-1.6</c:v>
                </c:pt>
                <c:pt idx="25">
                  <c:v>-0.60000000000000064</c:v>
                </c:pt>
                <c:pt idx="26">
                  <c:v>0.2</c:v>
                </c:pt>
                <c:pt idx="27">
                  <c:v>0.8</c:v>
                </c:pt>
                <c:pt idx="28">
                  <c:v>1.1000000000000001</c:v>
                </c:pt>
                <c:pt idx="29">
                  <c:v>0.9</c:v>
                </c:pt>
                <c:pt idx="30">
                  <c:v>0.30000000000000032</c:v>
                </c:pt>
                <c:pt idx="31">
                  <c:v>-0.9</c:v>
                </c:pt>
                <c:pt idx="32">
                  <c:v>-2.6</c:v>
                </c:pt>
                <c:pt idx="33">
                  <c:v>-4.9000000000000004</c:v>
                </c:pt>
                <c:pt idx="34">
                  <c:v>-7.8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1"/>
          <c:order val="149"/>
          <c:tx>
            <c:strRef>
              <c:f>ant_info.003!$B$151</c:f>
              <c:strCache>
                <c:ptCount val="1"/>
                <c:pt idx="0">
                  <c:v>ASH701945B_M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ant_info.003!$BD$151:$CN$151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-0.70000000000000062</c:v>
                </c:pt>
                <c:pt idx="4">
                  <c:v>-0.9</c:v>
                </c:pt>
                <c:pt idx="5">
                  <c:v>-1</c:v>
                </c:pt>
                <c:pt idx="6">
                  <c:v>-1.1000000000000001</c:v>
                </c:pt>
                <c:pt idx="7">
                  <c:v>-1</c:v>
                </c:pt>
                <c:pt idx="8">
                  <c:v>-1</c:v>
                </c:pt>
                <c:pt idx="9">
                  <c:v>-1</c:v>
                </c:pt>
                <c:pt idx="10">
                  <c:v>-0.9</c:v>
                </c:pt>
                <c:pt idx="11">
                  <c:v>-0.8</c:v>
                </c:pt>
                <c:pt idx="12">
                  <c:v>-0.8</c:v>
                </c:pt>
                <c:pt idx="13">
                  <c:v>-0.8</c:v>
                </c:pt>
                <c:pt idx="14">
                  <c:v>-0.8</c:v>
                </c:pt>
                <c:pt idx="15">
                  <c:v>-0.70000000000000062</c:v>
                </c:pt>
                <c:pt idx="16">
                  <c:v>-0.5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-0.5</c:v>
                </c:pt>
                <c:pt idx="21">
                  <c:v>-0.70000000000000062</c:v>
                </c:pt>
                <c:pt idx="22">
                  <c:v>-0.8</c:v>
                </c:pt>
                <c:pt idx="23">
                  <c:v>-0.8</c:v>
                </c:pt>
                <c:pt idx="24">
                  <c:v>-0.8</c:v>
                </c:pt>
                <c:pt idx="25">
                  <c:v>-0.8</c:v>
                </c:pt>
                <c:pt idx="26">
                  <c:v>-0.9</c:v>
                </c:pt>
                <c:pt idx="27">
                  <c:v>-1</c:v>
                </c:pt>
                <c:pt idx="28">
                  <c:v>-1</c:v>
                </c:pt>
                <c:pt idx="29">
                  <c:v>-1</c:v>
                </c:pt>
                <c:pt idx="30">
                  <c:v>-1.1000000000000001</c:v>
                </c:pt>
                <c:pt idx="31">
                  <c:v>-1</c:v>
                </c:pt>
                <c:pt idx="32">
                  <c:v>-0.9</c:v>
                </c:pt>
                <c:pt idx="33">
                  <c:v>-0.70000000000000062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2"/>
          <c:order val="150"/>
          <c:tx>
            <c:strRef>
              <c:f>ant_info.003!$B$152</c:f>
              <c:strCache>
                <c:ptCount val="1"/>
                <c:pt idx="0">
                  <c:v>ASH701945B_M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ant_info.003!$BD$152:$CN$152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1.4</c:v>
                </c:pt>
                <c:pt idx="3">
                  <c:v>0.70000000000000062</c:v>
                </c:pt>
                <c:pt idx="4">
                  <c:v>0.2</c:v>
                </c:pt>
                <c:pt idx="5">
                  <c:v>0</c:v>
                </c:pt>
                <c:pt idx="6">
                  <c:v>-0.2</c:v>
                </c:pt>
                <c:pt idx="7">
                  <c:v>-0.2</c:v>
                </c:pt>
                <c:pt idx="8">
                  <c:v>-0.2</c:v>
                </c:pt>
                <c:pt idx="9">
                  <c:v>-0.1</c:v>
                </c:pt>
                <c:pt idx="10">
                  <c:v>-0.1</c:v>
                </c:pt>
                <c:pt idx="11">
                  <c:v>-0.1</c:v>
                </c:pt>
                <c:pt idx="12">
                  <c:v>0</c:v>
                </c:pt>
                <c:pt idx="13">
                  <c:v>0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0</c:v>
                </c:pt>
                <c:pt idx="24">
                  <c:v>0</c:v>
                </c:pt>
                <c:pt idx="25">
                  <c:v>-0.1</c:v>
                </c:pt>
                <c:pt idx="26">
                  <c:v>-0.1</c:v>
                </c:pt>
                <c:pt idx="27">
                  <c:v>-0.1</c:v>
                </c:pt>
                <c:pt idx="28">
                  <c:v>-0.2</c:v>
                </c:pt>
                <c:pt idx="29">
                  <c:v>-0.2</c:v>
                </c:pt>
                <c:pt idx="30">
                  <c:v>-0.2</c:v>
                </c:pt>
                <c:pt idx="31">
                  <c:v>0</c:v>
                </c:pt>
                <c:pt idx="32">
                  <c:v>0.2</c:v>
                </c:pt>
                <c:pt idx="33">
                  <c:v>0.70000000000000062</c:v>
                </c:pt>
                <c:pt idx="34">
                  <c:v>1.4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3"/>
          <c:order val="151"/>
          <c:tx>
            <c:strRef>
              <c:f>ant_info.003!$B$153</c:f>
              <c:strCache>
                <c:ptCount val="1"/>
                <c:pt idx="0">
                  <c:v>ASH701945C_M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ant_info.003!$BD$153:$CN$153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-0.70000000000000062</c:v>
                </c:pt>
                <c:pt idx="4">
                  <c:v>-0.9</c:v>
                </c:pt>
                <c:pt idx="5">
                  <c:v>-1</c:v>
                </c:pt>
                <c:pt idx="6">
                  <c:v>-1.1000000000000001</c:v>
                </c:pt>
                <c:pt idx="7">
                  <c:v>-1</c:v>
                </c:pt>
                <c:pt idx="8">
                  <c:v>-1</c:v>
                </c:pt>
                <c:pt idx="9">
                  <c:v>-1</c:v>
                </c:pt>
                <c:pt idx="10">
                  <c:v>-0.9</c:v>
                </c:pt>
                <c:pt idx="11">
                  <c:v>-0.8</c:v>
                </c:pt>
                <c:pt idx="12">
                  <c:v>-0.8</c:v>
                </c:pt>
                <c:pt idx="13">
                  <c:v>-0.8</c:v>
                </c:pt>
                <c:pt idx="14">
                  <c:v>-0.8</c:v>
                </c:pt>
                <c:pt idx="15">
                  <c:v>-0.70000000000000062</c:v>
                </c:pt>
                <c:pt idx="16">
                  <c:v>-0.5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-0.5</c:v>
                </c:pt>
                <c:pt idx="21">
                  <c:v>-0.70000000000000062</c:v>
                </c:pt>
                <c:pt idx="22">
                  <c:v>-0.8</c:v>
                </c:pt>
                <c:pt idx="23">
                  <c:v>-0.8</c:v>
                </c:pt>
                <c:pt idx="24">
                  <c:v>-0.8</c:v>
                </c:pt>
                <c:pt idx="25">
                  <c:v>-0.8</c:v>
                </c:pt>
                <c:pt idx="26">
                  <c:v>-0.9</c:v>
                </c:pt>
                <c:pt idx="27">
                  <c:v>-1</c:v>
                </c:pt>
                <c:pt idx="28">
                  <c:v>-1</c:v>
                </c:pt>
                <c:pt idx="29">
                  <c:v>-1</c:v>
                </c:pt>
                <c:pt idx="30">
                  <c:v>-1.1000000000000001</c:v>
                </c:pt>
                <c:pt idx="31">
                  <c:v>-1</c:v>
                </c:pt>
                <c:pt idx="32">
                  <c:v>-0.9</c:v>
                </c:pt>
                <c:pt idx="33">
                  <c:v>-0.70000000000000062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4"/>
          <c:order val="152"/>
          <c:tx>
            <c:strRef>
              <c:f>ant_info.003!$B$154</c:f>
              <c:strCache>
                <c:ptCount val="1"/>
                <c:pt idx="0">
                  <c:v>ASH701945C_M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ant_info.003!$BD$154:$CN$154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1.4</c:v>
                </c:pt>
                <c:pt idx="3">
                  <c:v>0.70000000000000062</c:v>
                </c:pt>
                <c:pt idx="4">
                  <c:v>0.2</c:v>
                </c:pt>
                <c:pt idx="5">
                  <c:v>0</c:v>
                </c:pt>
                <c:pt idx="6">
                  <c:v>-0.2</c:v>
                </c:pt>
                <c:pt idx="7">
                  <c:v>-0.2</c:v>
                </c:pt>
                <c:pt idx="8">
                  <c:v>-0.2</c:v>
                </c:pt>
                <c:pt idx="9">
                  <c:v>-0.1</c:v>
                </c:pt>
                <c:pt idx="10">
                  <c:v>-0.1</c:v>
                </c:pt>
                <c:pt idx="11">
                  <c:v>-0.1</c:v>
                </c:pt>
                <c:pt idx="12">
                  <c:v>0</c:v>
                </c:pt>
                <c:pt idx="13">
                  <c:v>0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0</c:v>
                </c:pt>
                <c:pt idx="24">
                  <c:v>0</c:v>
                </c:pt>
                <c:pt idx="25">
                  <c:v>-0.1</c:v>
                </c:pt>
                <c:pt idx="26">
                  <c:v>-0.1</c:v>
                </c:pt>
                <c:pt idx="27">
                  <c:v>-0.1</c:v>
                </c:pt>
                <c:pt idx="28">
                  <c:v>-0.2</c:v>
                </c:pt>
                <c:pt idx="29">
                  <c:v>-0.2</c:v>
                </c:pt>
                <c:pt idx="30">
                  <c:v>-0.2</c:v>
                </c:pt>
                <c:pt idx="31">
                  <c:v>0</c:v>
                </c:pt>
                <c:pt idx="32">
                  <c:v>0.2</c:v>
                </c:pt>
                <c:pt idx="33">
                  <c:v>0.70000000000000062</c:v>
                </c:pt>
                <c:pt idx="34">
                  <c:v>1.4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5"/>
          <c:order val="153"/>
          <c:tx>
            <c:strRef>
              <c:f>ant_info.003!$B$155</c:f>
              <c:strCache>
                <c:ptCount val="1"/>
                <c:pt idx="0">
                  <c:v>ASH701945D_M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ant_info.003!$BD$155:$CN$155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-0.70000000000000062</c:v>
                </c:pt>
                <c:pt idx="4">
                  <c:v>-0.9</c:v>
                </c:pt>
                <c:pt idx="5">
                  <c:v>-1</c:v>
                </c:pt>
                <c:pt idx="6">
                  <c:v>-1.1000000000000001</c:v>
                </c:pt>
                <c:pt idx="7">
                  <c:v>-1</c:v>
                </c:pt>
                <c:pt idx="8">
                  <c:v>-1</c:v>
                </c:pt>
                <c:pt idx="9">
                  <c:v>-1</c:v>
                </c:pt>
                <c:pt idx="10">
                  <c:v>-0.9</c:v>
                </c:pt>
                <c:pt idx="11">
                  <c:v>-0.8</c:v>
                </c:pt>
                <c:pt idx="12">
                  <c:v>-0.8</c:v>
                </c:pt>
                <c:pt idx="13">
                  <c:v>-0.8</c:v>
                </c:pt>
                <c:pt idx="14">
                  <c:v>-0.8</c:v>
                </c:pt>
                <c:pt idx="15">
                  <c:v>-0.70000000000000062</c:v>
                </c:pt>
                <c:pt idx="16">
                  <c:v>-0.5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-0.5</c:v>
                </c:pt>
                <c:pt idx="21">
                  <c:v>-0.70000000000000062</c:v>
                </c:pt>
                <c:pt idx="22">
                  <c:v>-0.8</c:v>
                </c:pt>
                <c:pt idx="23">
                  <c:v>-0.8</c:v>
                </c:pt>
                <c:pt idx="24">
                  <c:v>-0.8</c:v>
                </c:pt>
                <c:pt idx="25">
                  <c:v>-0.8</c:v>
                </c:pt>
                <c:pt idx="26">
                  <c:v>-0.9</c:v>
                </c:pt>
                <c:pt idx="27">
                  <c:v>-1</c:v>
                </c:pt>
                <c:pt idx="28">
                  <c:v>-1</c:v>
                </c:pt>
                <c:pt idx="29">
                  <c:v>-1</c:v>
                </c:pt>
                <c:pt idx="30">
                  <c:v>-1.1000000000000001</c:v>
                </c:pt>
                <c:pt idx="31">
                  <c:v>-1</c:v>
                </c:pt>
                <c:pt idx="32">
                  <c:v>-0.9</c:v>
                </c:pt>
                <c:pt idx="33">
                  <c:v>-0.70000000000000062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6"/>
          <c:order val="154"/>
          <c:tx>
            <c:strRef>
              <c:f>ant_info.003!$B$156</c:f>
              <c:strCache>
                <c:ptCount val="1"/>
                <c:pt idx="0">
                  <c:v>ASH701945D_M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ant_info.003!$BD$156:$CN$156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1.4</c:v>
                </c:pt>
                <c:pt idx="3">
                  <c:v>0.70000000000000062</c:v>
                </c:pt>
                <c:pt idx="4">
                  <c:v>0.2</c:v>
                </c:pt>
                <c:pt idx="5">
                  <c:v>0</c:v>
                </c:pt>
                <c:pt idx="6">
                  <c:v>-0.2</c:v>
                </c:pt>
                <c:pt idx="7">
                  <c:v>-0.2</c:v>
                </c:pt>
                <c:pt idx="8">
                  <c:v>-0.2</c:v>
                </c:pt>
                <c:pt idx="9">
                  <c:v>-0.1</c:v>
                </c:pt>
                <c:pt idx="10">
                  <c:v>-0.1</c:v>
                </c:pt>
                <c:pt idx="11">
                  <c:v>-0.1</c:v>
                </c:pt>
                <c:pt idx="12">
                  <c:v>0</c:v>
                </c:pt>
                <c:pt idx="13">
                  <c:v>0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0</c:v>
                </c:pt>
                <c:pt idx="24">
                  <c:v>0</c:v>
                </c:pt>
                <c:pt idx="25">
                  <c:v>-0.1</c:v>
                </c:pt>
                <c:pt idx="26">
                  <c:v>-0.1</c:v>
                </c:pt>
                <c:pt idx="27">
                  <c:v>-0.1</c:v>
                </c:pt>
                <c:pt idx="28">
                  <c:v>-0.2</c:v>
                </c:pt>
                <c:pt idx="29">
                  <c:v>-0.2</c:v>
                </c:pt>
                <c:pt idx="30">
                  <c:v>-0.2</c:v>
                </c:pt>
                <c:pt idx="31">
                  <c:v>0</c:v>
                </c:pt>
                <c:pt idx="32">
                  <c:v>0.2</c:v>
                </c:pt>
                <c:pt idx="33">
                  <c:v>0.70000000000000062</c:v>
                </c:pt>
                <c:pt idx="34">
                  <c:v>1.4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7"/>
          <c:order val="155"/>
          <c:tx>
            <c:strRef>
              <c:f>ant_info.003!$B$157</c:f>
              <c:strCache>
                <c:ptCount val="1"/>
                <c:pt idx="0">
                  <c:v>ASH701945E_M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ant_info.003!$BD$157:$CN$157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-0.70000000000000062</c:v>
                </c:pt>
                <c:pt idx="4">
                  <c:v>-0.9</c:v>
                </c:pt>
                <c:pt idx="5">
                  <c:v>-1</c:v>
                </c:pt>
                <c:pt idx="6">
                  <c:v>-1.1000000000000001</c:v>
                </c:pt>
                <c:pt idx="7">
                  <c:v>-1</c:v>
                </c:pt>
                <c:pt idx="8">
                  <c:v>-1</c:v>
                </c:pt>
                <c:pt idx="9">
                  <c:v>-1</c:v>
                </c:pt>
                <c:pt idx="10">
                  <c:v>-0.9</c:v>
                </c:pt>
                <c:pt idx="11">
                  <c:v>-0.8</c:v>
                </c:pt>
                <c:pt idx="12">
                  <c:v>-0.8</c:v>
                </c:pt>
                <c:pt idx="13">
                  <c:v>-0.8</c:v>
                </c:pt>
                <c:pt idx="14">
                  <c:v>-0.8</c:v>
                </c:pt>
                <c:pt idx="15">
                  <c:v>-0.70000000000000062</c:v>
                </c:pt>
                <c:pt idx="16">
                  <c:v>-0.5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-0.5</c:v>
                </c:pt>
                <c:pt idx="21">
                  <c:v>-0.70000000000000062</c:v>
                </c:pt>
                <c:pt idx="22">
                  <c:v>-0.8</c:v>
                </c:pt>
                <c:pt idx="23">
                  <c:v>-0.8</c:v>
                </c:pt>
                <c:pt idx="24">
                  <c:v>-0.8</c:v>
                </c:pt>
                <c:pt idx="25">
                  <c:v>-0.8</c:v>
                </c:pt>
                <c:pt idx="26">
                  <c:v>-0.9</c:v>
                </c:pt>
                <c:pt idx="27">
                  <c:v>-1</c:v>
                </c:pt>
                <c:pt idx="28">
                  <c:v>-1</c:v>
                </c:pt>
                <c:pt idx="29">
                  <c:v>-1</c:v>
                </c:pt>
                <c:pt idx="30">
                  <c:v>-1.1000000000000001</c:v>
                </c:pt>
                <c:pt idx="31">
                  <c:v>-1</c:v>
                </c:pt>
                <c:pt idx="32">
                  <c:v>-0.9</c:v>
                </c:pt>
                <c:pt idx="33">
                  <c:v>-0.70000000000000062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8"/>
          <c:order val="156"/>
          <c:tx>
            <c:strRef>
              <c:f>ant_info.003!$B$158</c:f>
              <c:strCache>
                <c:ptCount val="1"/>
                <c:pt idx="0">
                  <c:v>ASH701945E_M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ant_info.003!$BD$158:$CN$158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1.4</c:v>
                </c:pt>
                <c:pt idx="3">
                  <c:v>0.70000000000000062</c:v>
                </c:pt>
                <c:pt idx="4">
                  <c:v>0.2</c:v>
                </c:pt>
                <c:pt idx="5">
                  <c:v>0</c:v>
                </c:pt>
                <c:pt idx="6">
                  <c:v>-0.2</c:v>
                </c:pt>
                <c:pt idx="7">
                  <c:v>-0.2</c:v>
                </c:pt>
                <c:pt idx="8">
                  <c:v>-0.2</c:v>
                </c:pt>
                <c:pt idx="9">
                  <c:v>-0.1</c:v>
                </c:pt>
                <c:pt idx="10">
                  <c:v>-0.1</c:v>
                </c:pt>
                <c:pt idx="11">
                  <c:v>-0.1</c:v>
                </c:pt>
                <c:pt idx="12">
                  <c:v>0</c:v>
                </c:pt>
                <c:pt idx="13">
                  <c:v>0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0</c:v>
                </c:pt>
                <c:pt idx="24">
                  <c:v>0</c:v>
                </c:pt>
                <c:pt idx="25">
                  <c:v>-0.1</c:v>
                </c:pt>
                <c:pt idx="26">
                  <c:v>-0.1</c:v>
                </c:pt>
                <c:pt idx="27">
                  <c:v>-0.1</c:v>
                </c:pt>
                <c:pt idx="28">
                  <c:v>-0.2</c:v>
                </c:pt>
                <c:pt idx="29">
                  <c:v>-0.2</c:v>
                </c:pt>
                <c:pt idx="30">
                  <c:v>-0.2</c:v>
                </c:pt>
                <c:pt idx="31">
                  <c:v>0</c:v>
                </c:pt>
                <c:pt idx="32">
                  <c:v>0.2</c:v>
                </c:pt>
                <c:pt idx="33">
                  <c:v>0.70000000000000062</c:v>
                </c:pt>
                <c:pt idx="34">
                  <c:v>1.4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59"/>
          <c:order val="157"/>
          <c:tx>
            <c:strRef>
              <c:f>ant_info.003!$B$159</c:f>
              <c:strCache>
                <c:ptCount val="1"/>
                <c:pt idx="0">
                  <c:v>ASH701945G_M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ant_info.003!$BD$159:$CN$159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-0.70000000000000062</c:v>
                </c:pt>
                <c:pt idx="4">
                  <c:v>-0.9</c:v>
                </c:pt>
                <c:pt idx="5">
                  <c:v>-1</c:v>
                </c:pt>
                <c:pt idx="6">
                  <c:v>-1.1000000000000001</c:v>
                </c:pt>
                <c:pt idx="7">
                  <c:v>-1</c:v>
                </c:pt>
                <c:pt idx="8">
                  <c:v>-1</c:v>
                </c:pt>
                <c:pt idx="9">
                  <c:v>-1</c:v>
                </c:pt>
                <c:pt idx="10">
                  <c:v>-0.9</c:v>
                </c:pt>
                <c:pt idx="11">
                  <c:v>-0.8</c:v>
                </c:pt>
                <c:pt idx="12">
                  <c:v>-0.8</c:v>
                </c:pt>
                <c:pt idx="13">
                  <c:v>-0.8</c:v>
                </c:pt>
                <c:pt idx="14">
                  <c:v>-0.8</c:v>
                </c:pt>
                <c:pt idx="15">
                  <c:v>-0.70000000000000062</c:v>
                </c:pt>
                <c:pt idx="16">
                  <c:v>-0.5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-0.5</c:v>
                </c:pt>
                <c:pt idx="21">
                  <c:v>-0.70000000000000062</c:v>
                </c:pt>
                <c:pt idx="22">
                  <c:v>-0.8</c:v>
                </c:pt>
                <c:pt idx="23">
                  <c:v>-0.8</c:v>
                </c:pt>
                <c:pt idx="24">
                  <c:v>-0.8</c:v>
                </c:pt>
                <c:pt idx="25">
                  <c:v>-0.8</c:v>
                </c:pt>
                <c:pt idx="26">
                  <c:v>-0.9</c:v>
                </c:pt>
                <c:pt idx="27">
                  <c:v>-1</c:v>
                </c:pt>
                <c:pt idx="28">
                  <c:v>-1</c:v>
                </c:pt>
                <c:pt idx="29">
                  <c:v>-1</c:v>
                </c:pt>
                <c:pt idx="30">
                  <c:v>-1.1000000000000001</c:v>
                </c:pt>
                <c:pt idx="31">
                  <c:v>-1</c:v>
                </c:pt>
                <c:pt idx="32">
                  <c:v>-0.9</c:v>
                </c:pt>
                <c:pt idx="33">
                  <c:v>-0.70000000000000062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0"/>
          <c:order val="158"/>
          <c:tx>
            <c:strRef>
              <c:f>ant_info.003!$B$160</c:f>
              <c:strCache>
                <c:ptCount val="1"/>
                <c:pt idx="0">
                  <c:v>ASH701945G_M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ant_info.003!$BD$160:$CN$160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1.4</c:v>
                </c:pt>
                <c:pt idx="3">
                  <c:v>0.70000000000000062</c:v>
                </c:pt>
                <c:pt idx="4">
                  <c:v>0.2</c:v>
                </c:pt>
                <c:pt idx="5">
                  <c:v>0</c:v>
                </c:pt>
                <c:pt idx="6">
                  <c:v>-0.2</c:v>
                </c:pt>
                <c:pt idx="7">
                  <c:v>-0.2</c:v>
                </c:pt>
                <c:pt idx="8">
                  <c:v>-0.2</c:v>
                </c:pt>
                <c:pt idx="9">
                  <c:v>-0.1</c:v>
                </c:pt>
                <c:pt idx="10">
                  <c:v>-0.1</c:v>
                </c:pt>
                <c:pt idx="11">
                  <c:v>-0.1</c:v>
                </c:pt>
                <c:pt idx="12">
                  <c:v>0</c:v>
                </c:pt>
                <c:pt idx="13">
                  <c:v>0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0</c:v>
                </c:pt>
                <c:pt idx="24">
                  <c:v>0</c:v>
                </c:pt>
                <c:pt idx="25">
                  <c:v>-0.1</c:v>
                </c:pt>
                <c:pt idx="26">
                  <c:v>-0.1</c:v>
                </c:pt>
                <c:pt idx="27">
                  <c:v>-0.1</c:v>
                </c:pt>
                <c:pt idx="28">
                  <c:v>-0.2</c:v>
                </c:pt>
                <c:pt idx="29">
                  <c:v>-0.2</c:v>
                </c:pt>
                <c:pt idx="30">
                  <c:v>-0.2</c:v>
                </c:pt>
                <c:pt idx="31">
                  <c:v>0</c:v>
                </c:pt>
                <c:pt idx="32">
                  <c:v>0.2</c:v>
                </c:pt>
                <c:pt idx="33">
                  <c:v>0.70000000000000062</c:v>
                </c:pt>
                <c:pt idx="34">
                  <c:v>1.4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1"/>
          <c:order val="159"/>
          <c:tx>
            <c:strRef>
              <c:f>ant_info.003!$B$161</c:f>
              <c:strCache>
                <c:ptCount val="1"/>
                <c:pt idx="0">
                  <c:v>NOV702_2.02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ant_info.003!$BD$161:$CN$161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-4.3</c:v>
                </c:pt>
                <c:pt idx="3">
                  <c:v>-2.2000000000000002</c:v>
                </c:pt>
                <c:pt idx="4">
                  <c:v>-0.30000000000000032</c:v>
                </c:pt>
                <c:pt idx="5">
                  <c:v>1.2</c:v>
                </c:pt>
                <c:pt idx="6">
                  <c:v>2.4</c:v>
                </c:pt>
                <c:pt idx="7">
                  <c:v>3.2</c:v>
                </c:pt>
                <c:pt idx="8">
                  <c:v>3.6</c:v>
                </c:pt>
                <c:pt idx="9">
                  <c:v>3.5</c:v>
                </c:pt>
                <c:pt idx="10">
                  <c:v>3.3</c:v>
                </c:pt>
                <c:pt idx="11">
                  <c:v>2.7</c:v>
                </c:pt>
                <c:pt idx="12">
                  <c:v>1.9000000000000001</c:v>
                </c:pt>
                <c:pt idx="13">
                  <c:v>1</c:v>
                </c:pt>
                <c:pt idx="14">
                  <c:v>0.2</c:v>
                </c:pt>
                <c:pt idx="15">
                  <c:v>-0.60000000000000064</c:v>
                </c:pt>
                <c:pt idx="16">
                  <c:v>-0.9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-0.9</c:v>
                </c:pt>
                <c:pt idx="21">
                  <c:v>-0.60000000000000064</c:v>
                </c:pt>
                <c:pt idx="22">
                  <c:v>0.2</c:v>
                </c:pt>
                <c:pt idx="23">
                  <c:v>1</c:v>
                </c:pt>
                <c:pt idx="24">
                  <c:v>1.9000000000000001</c:v>
                </c:pt>
                <c:pt idx="25">
                  <c:v>2.7</c:v>
                </c:pt>
                <c:pt idx="26">
                  <c:v>3.3</c:v>
                </c:pt>
                <c:pt idx="27">
                  <c:v>3.5</c:v>
                </c:pt>
                <c:pt idx="28">
                  <c:v>3.6</c:v>
                </c:pt>
                <c:pt idx="29">
                  <c:v>3.2</c:v>
                </c:pt>
                <c:pt idx="30">
                  <c:v>2.4</c:v>
                </c:pt>
                <c:pt idx="31">
                  <c:v>1.2</c:v>
                </c:pt>
                <c:pt idx="32">
                  <c:v>-0.30000000000000032</c:v>
                </c:pt>
                <c:pt idx="33">
                  <c:v>-2.2000000000000002</c:v>
                </c:pt>
                <c:pt idx="34">
                  <c:v>-4.3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2"/>
          <c:order val="160"/>
          <c:tx>
            <c:strRef>
              <c:f>ant_info.003!$B$162</c:f>
              <c:strCache>
                <c:ptCount val="1"/>
                <c:pt idx="0">
                  <c:v>TRM33429.20+GP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ant_info.003!$BD$162:$CN$162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2.8</c:v>
                </c:pt>
                <c:pt idx="3">
                  <c:v>3.2</c:v>
                </c:pt>
                <c:pt idx="4">
                  <c:v>3.7</c:v>
                </c:pt>
                <c:pt idx="5">
                  <c:v>4.3</c:v>
                </c:pt>
                <c:pt idx="6">
                  <c:v>4.8</c:v>
                </c:pt>
                <c:pt idx="7">
                  <c:v>5.2</c:v>
                </c:pt>
                <c:pt idx="8">
                  <c:v>5.6</c:v>
                </c:pt>
                <c:pt idx="9">
                  <c:v>5.7</c:v>
                </c:pt>
                <c:pt idx="10">
                  <c:v>5.7</c:v>
                </c:pt>
                <c:pt idx="11">
                  <c:v>5.5</c:v>
                </c:pt>
                <c:pt idx="12">
                  <c:v>5.2</c:v>
                </c:pt>
                <c:pt idx="13">
                  <c:v>4.5999999999999996</c:v>
                </c:pt>
                <c:pt idx="14">
                  <c:v>3.9</c:v>
                </c:pt>
                <c:pt idx="15">
                  <c:v>3</c:v>
                </c:pt>
                <c:pt idx="16">
                  <c:v>2.1</c:v>
                </c:pt>
                <c:pt idx="17">
                  <c:v>1</c:v>
                </c:pt>
                <c:pt idx="18">
                  <c:v>0</c:v>
                </c:pt>
                <c:pt idx="19">
                  <c:v>1</c:v>
                </c:pt>
                <c:pt idx="20">
                  <c:v>2.1</c:v>
                </c:pt>
                <c:pt idx="21">
                  <c:v>3</c:v>
                </c:pt>
                <c:pt idx="22">
                  <c:v>3.9</c:v>
                </c:pt>
                <c:pt idx="23">
                  <c:v>4.5999999999999996</c:v>
                </c:pt>
                <c:pt idx="24">
                  <c:v>5.2</c:v>
                </c:pt>
                <c:pt idx="25">
                  <c:v>5.5</c:v>
                </c:pt>
                <c:pt idx="26">
                  <c:v>5.7</c:v>
                </c:pt>
                <c:pt idx="27">
                  <c:v>5.7</c:v>
                </c:pt>
                <c:pt idx="28">
                  <c:v>5.6</c:v>
                </c:pt>
                <c:pt idx="29">
                  <c:v>5.2</c:v>
                </c:pt>
                <c:pt idx="30">
                  <c:v>4.8</c:v>
                </c:pt>
                <c:pt idx="31">
                  <c:v>4.3</c:v>
                </c:pt>
                <c:pt idx="32">
                  <c:v>3.7</c:v>
                </c:pt>
                <c:pt idx="33">
                  <c:v>3.2</c:v>
                </c:pt>
                <c:pt idx="34">
                  <c:v>2.8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3"/>
          <c:order val="161"/>
          <c:tx>
            <c:strRef>
              <c:f>ant_info.003!$B$163</c:f>
              <c:strCache>
                <c:ptCount val="1"/>
                <c:pt idx="0">
                  <c:v>SOKSTRATUS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ant_info.003!$BD$163:$CN$163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4"/>
          <c:order val="162"/>
          <c:tx>
            <c:strRef>
              <c:f>ant_info.003!$B$164</c:f>
              <c:strCache>
                <c:ptCount val="1"/>
                <c:pt idx="0">
                  <c:v>NOV_WAAS_600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ant_info.003!$BD$164:$CN$164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2.2999999999999998</c:v>
                </c:pt>
                <c:pt idx="3">
                  <c:v>2.6</c:v>
                </c:pt>
                <c:pt idx="4">
                  <c:v>2.9</c:v>
                </c:pt>
                <c:pt idx="5">
                  <c:v>3</c:v>
                </c:pt>
                <c:pt idx="6">
                  <c:v>3</c:v>
                </c:pt>
                <c:pt idx="7">
                  <c:v>3.1</c:v>
                </c:pt>
                <c:pt idx="8">
                  <c:v>3.2</c:v>
                </c:pt>
                <c:pt idx="9">
                  <c:v>3.3</c:v>
                </c:pt>
                <c:pt idx="10">
                  <c:v>3.4</c:v>
                </c:pt>
                <c:pt idx="11">
                  <c:v>3.4</c:v>
                </c:pt>
                <c:pt idx="12">
                  <c:v>3.3</c:v>
                </c:pt>
                <c:pt idx="13">
                  <c:v>3.3</c:v>
                </c:pt>
                <c:pt idx="14">
                  <c:v>3</c:v>
                </c:pt>
                <c:pt idx="15">
                  <c:v>2.7</c:v>
                </c:pt>
                <c:pt idx="16">
                  <c:v>2.1</c:v>
                </c:pt>
                <c:pt idx="17">
                  <c:v>1.3</c:v>
                </c:pt>
                <c:pt idx="18">
                  <c:v>0</c:v>
                </c:pt>
                <c:pt idx="19">
                  <c:v>1.3</c:v>
                </c:pt>
                <c:pt idx="20">
                  <c:v>2.1</c:v>
                </c:pt>
                <c:pt idx="21">
                  <c:v>2.7</c:v>
                </c:pt>
                <c:pt idx="22">
                  <c:v>3</c:v>
                </c:pt>
                <c:pt idx="23">
                  <c:v>3.3</c:v>
                </c:pt>
                <c:pt idx="24">
                  <c:v>3.3</c:v>
                </c:pt>
                <c:pt idx="25">
                  <c:v>3.4</c:v>
                </c:pt>
                <c:pt idx="26">
                  <c:v>3.4</c:v>
                </c:pt>
                <c:pt idx="27">
                  <c:v>3.3</c:v>
                </c:pt>
                <c:pt idx="28">
                  <c:v>3.2</c:v>
                </c:pt>
                <c:pt idx="29">
                  <c:v>3.1</c:v>
                </c:pt>
                <c:pt idx="30">
                  <c:v>3</c:v>
                </c:pt>
                <c:pt idx="31">
                  <c:v>3</c:v>
                </c:pt>
                <c:pt idx="32">
                  <c:v>2.9</c:v>
                </c:pt>
                <c:pt idx="33">
                  <c:v>2.6</c:v>
                </c:pt>
                <c:pt idx="34">
                  <c:v>2.2999999999999998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5"/>
          <c:order val="163"/>
          <c:tx>
            <c:strRef>
              <c:f>ant_info.003!$B$165</c:f>
              <c:strCache>
                <c:ptCount val="1"/>
                <c:pt idx="0">
                  <c:v>ASH700936D_M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ant_info.003!$BD$165:$CN$165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1.1000000000000001</c:v>
                </c:pt>
                <c:pt idx="3">
                  <c:v>0.30000000000000032</c:v>
                </c:pt>
                <c:pt idx="4">
                  <c:v>-0.2</c:v>
                </c:pt>
                <c:pt idx="5">
                  <c:v>-0.4</c:v>
                </c:pt>
                <c:pt idx="6">
                  <c:v>-0.60000000000000064</c:v>
                </c:pt>
                <c:pt idx="7">
                  <c:v>-0.60000000000000064</c:v>
                </c:pt>
                <c:pt idx="8">
                  <c:v>-0.5</c:v>
                </c:pt>
                <c:pt idx="9">
                  <c:v>-0.5</c:v>
                </c:pt>
                <c:pt idx="10">
                  <c:v>-0.4</c:v>
                </c:pt>
                <c:pt idx="11">
                  <c:v>-0.30000000000000032</c:v>
                </c:pt>
                <c:pt idx="12">
                  <c:v>-0.30000000000000032</c:v>
                </c:pt>
                <c:pt idx="13">
                  <c:v>-0.30000000000000032</c:v>
                </c:pt>
                <c:pt idx="14">
                  <c:v>-0.4</c:v>
                </c:pt>
                <c:pt idx="15">
                  <c:v>-0.4</c:v>
                </c:pt>
                <c:pt idx="16">
                  <c:v>-0.30000000000000032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-0.30000000000000032</c:v>
                </c:pt>
                <c:pt idx="21">
                  <c:v>-0.4</c:v>
                </c:pt>
                <c:pt idx="22">
                  <c:v>-0.4</c:v>
                </c:pt>
                <c:pt idx="23">
                  <c:v>-0.30000000000000032</c:v>
                </c:pt>
                <c:pt idx="24">
                  <c:v>-0.30000000000000032</c:v>
                </c:pt>
                <c:pt idx="25">
                  <c:v>-0.30000000000000032</c:v>
                </c:pt>
                <c:pt idx="26">
                  <c:v>-0.4</c:v>
                </c:pt>
                <c:pt idx="27">
                  <c:v>-0.5</c:v>
                </c:pt>
                <c:pt idx="28">
                  <c:v>-0.5</c:v>
                </c:pt>
                <c:pt idx="29">
                  <c:v>-0.60000000000000064</c:v>
                </c:pt>
                <c:pt idx="30">
                  <c:v>-0.60000000000000064</c:v>
                </c:pt>
                <c:pt idx="31">
                  <c:v>-0.4</c:v>
                </c:pt>
                <c:pt idx="32">
                  <c:v>-0.2</c:v>
                </c:pt>
                <c:pt idx="33">
                  <c:v>0.30000000000000032</c:v>
                </c:pt>
                <c:pt idx="34">
                  <c:v>1.1000000000000001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6"/>
          <c:order val="164"/>
          <c:tx>
            <c:strRef>
              <c:f>ant_info.003!$B$166</c:f>
              <c:strCache>
                <c:ptCount val="1"/>
                <c:pt idx="0">
                  <c:v>AOARASCAL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ant_info.003!$BD$166:$CN$166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0.4</c:v>
                </c:pt>
                <c:pt idx="3">
                  <c:v>1.8</c:v>
                </c:pt>
                <c:pt idx="4">
                  <c:v>2.8</c:v>
                </c:pt>
                <c:pt idx="5">
                  <c:v>3.7</c:v>
                </c:pt>
                <c:pt idx="6">
                  <c:v>4.3</c:v>
                </c:pt>
                <c:pt idx="7">
                  <c:v>4.7</c:v>
                </c:pt>
                <c:pt idx="8">
                  <c:v>4.8</c:v>
                </c:pt>
                <c:pt idx="9">
                  <c:v>4.8</c:v>
                </c:pt>
                <c:pt idx="10">
                  <c:v>4.7</c:v>
                </c:pt>
                <c:pt idx="11">
                  <c:v>4.4000000000000004</c:v>
                </c:pt>
                <c:pt idx="12">
                  <c:v>4</c:v>
                </c:pt>
                <c:pt idx="13">
                  <c:v>3.5</c:v>
                </c:pt>
                <c:pt idx="14">
                  <c:v>3</c:v>
                </c:pt>
                <c:pt idx="15">
                  <c:v>2.2999999999999998</c:v>
                </c:pt>
                <c:pt idx="16">
                  <c:v>1.6</c:v>
                </c:pt>
                <c:pt idx="17">
                  <c:v>0.8</c:v>
                </c:pt>
                <c:pt idx="18">
                  <c:v>0</c:v>
                </c:pt>
                <c:pt idx="19">
                  <c:v>0.8</c:v>
                </c:pt>
                <c:pt idx="20">
                  <c:v>1.6</c:v>
                </c:pt>
                <c:pt idx="21">
                  <c:v>2.2999999999999998</c:v>
                </c:pt>
                <c:pt idx="22">
                  <c:v>3</c:v>
                </c:pt>
                <c:pt idx="23">
                  <c:v>3.5</c:v>
                </c:pt>
                <c:pt idx="24">
                  <c:v>4</c:v>
                </c:pt>
                <c:pt idx="25">
                  <c:v>4.4000000000000004</c:v>
                </c:pt>
                <c:pt idx="26">
                  <c:v>4.7</c:v>
                </c:pt>
                <c:pt idx="27">
                  <c:v>4.8</c:v>
                </c:pt>
                <c:pt idx="28">
                  <c:v>4.8</c:v>
                </c:pt>
                <c:pt idx="29">
                  <c:v>4.7</c:v>
                </c:pt>
                <c:pt idx="30">
                  <c:v>4.3</c:v>
                </c:pt>
                <c:pt idx="31">
                  <c:v>3.7</c:v>
                </c:pt>
                <c:pt idx="32">
                  <c:v>2.8</c:v>
                </c:pt>
                <c:pt idx="33">
                  <c:v>1.8</c:v>
                </c:pt>
                <c:pt idx="34">
                  <c:v>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7"/>
          <c:order val="165"/>
          <c:tx>
            <c:strRef>
              <c:f>ant_info.003!$B$167</c:f>
              <c:strCache>
                <c:ptCount val="1"/>
                <c:pt idx="0">
                  <c:v>LEIAT504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ant_info.003!$BD$167:$CN$167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0.8</c:v>
                </c:pt>
                <c:pt idx="3">
                  <c:v>0.5</c:v>
                </c:pt>
                <c:pt idx="4">
                  <c:v>0.2</c:v>
                </c:pt>
                <c:pt idx="5">
                  <c:v>0</c:v>
                </c:pt>
                <c:pt idx="6">
                  <c:v>-0.1</c:v>
                </c:pt>
                <c:pt idx="7">
                  <c:v>-0.2</c:v>
                </c:pt>
                <c:pt idx="8">
                  <c:v>-0.2</c:v>
                </c:pt>
                <c:pt idx="9">
                  <c:v>-0.1</c:v>
                </c:pt>
                <c:pt idx="10">
                  <c:v>-0.1</c:v>
                </c:pt>
                <c:pt idx="11">
                  <c:v>0</c:v>
                </c:pt>
                <c:pt idx="12">
                  <c:v>0.1</c:v>
                </c:pt>
                <c:pt idx="13">
                  <c:v>0.1</c:v>
                </c:pt>
                <c:pt idx="14">
                  <c:v>0.2</c:v>
                </c:pt>
                <c:pt idx="15">
                  <c:v>0.2</c:v>
                </c:pt>
                <c:pt idx="16">
                  <c:v>0.2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0.2</c:v>
                </c:pt>
                <c:pt idx="21">
                  <c:v>0.2</c:v>
                </c:pt>
                <c:pt idx="22">
                  <c:v>0.2</c:v>
                </c:pt>
                <c:pt idx="23">
                  <c:v>0.1</c:v>
                </c:pt>
                <c:pt idx="24">
                  <c:v>0.1</c:v>
                </c:pt>
                <c:pt idx="25">
                  <c:v>0</c:v>
                </c:pt>
                <c:pt idx="26">
                  <c:v>-0.1</c:v>
                </c:pt>
                <c:pt idx="27">
                  <c:v>-0.1</c:v>
                </c:pt>
                <c:pt idx="28">
                  <c:v>-0.2</c:v>
                </c:pt>
                <c:pt idx="29">
                  <c:v>-0.2</c:v>
                </c:pt>
                <c:pt idx="30">
                  <c:v>-0.1</c:v>
                </c:pt>
                <c:pt idx="31">
                  <c:v>0</c:v>
                </c:pt>
                <c:pt idx="32">
                  <c:v>0.2</c:v>
                </c:pt>
                <c:pt idx="33">
                  <c:v>0.5</c:v>
                </c:pt>
                <c:pt idx="34">
                  <c:v>0.8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8"/>
          <c:order val="166"/>
          <c:tx>
            <c:strRef>
              <c:f>ant_info.003!$B$168</c:f>
              <c:strCache>
                <c:ptCount val="1"/>
                <c:pt idx="0">
                  <c:v>TPSPG_A2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ant_info.003!$BD$168:$CN$168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-6.4</c:v>
                </c:pt>
                <c:pt idx="3">
                  <c:v>-3.7</c:v>
                </c:pt>
                <c:pt idx="4">
                  <c:v>-1.4</c:v>
                </c:pt>
                <c:pt idx="5">
                  <c:v>0.4</c:v>
                </c:pt>
                <c:pt idx="6">
                  <c:v>1.7</c:v>
                </c:pt>
                <c:pt idx="7">
                  <c:v>2.5</c:v>
                </c:pt>
                <c:pt idx="8">
                  <c:v>2.7</c:v>
                </c:pt>
                <c:pt idx="9">
                  <c:v>2.7</c:v>
                </c:pt>
                <c:pt idx="10">
                  <c:v>2.1</c:v>
                </c:pt>
                <c:pt idx="11">
                  <c:v>1.3</c:v>
                </c:pt>
                <c:pt idx="12">
                  <c:v>0.2</c:v>
                </c:pt>
                <c:pt idx="13">
                  <c:v>-0.9</c:v>
                </c:pt>
                <c:pt idx="14">
                  <c:v>-1.8</c:v>
                </c:pt>
                <c:pt idx="15">
                  <c:v>-2.4</c:v>
                </c:pt>
                <c:pt idx="16">
                  <c:v>-2.5</c:v>
                </c:pt>
                <c:pt idx="17">
                  <c:v>-1.8</c:v>
                </c:pt>
                <c:pt idx="18">
                  <c:v>0</c:v>
                </c:pt>
                <c:pt idx="19">
                  <c:v>-1.8</c:v>
                </c:pt>
                <c:pt idx="20">
                  <c:v>-2.5</c:v>
                </c:pt>
                <c:pt idx="21">
                  <c:v>-2.4</c:v>
                </c:pt>
                <c:pt idx="22">
                  <c:v>-1.8</c:v>
                </c:pt>
                <c:pt idx="23">
                  <c:v>-0.9</c:v>
                </c:pt>
                <c:pt idx="24">
                  <c:v>0.2</c:v>
                </c:pt>
                <c:pt idx="25">
                  <c:v>1.3</c:v>
                </c:pt>
                <c:pt idx="26">
                  <c:v>2.1</c:v>
                </c:pt>
                <c:pt idx="27">
                  <c:v>2.7</c:v>
                </c:pt>
                <c:pt idx="28">
                  <c:v>2.7</c:v>
                </c:pt>
                <c:pt idx="29">
                  <c:v>2.5</c:v>
                </c:pt>
                <c:pt idx="30">
                  <c:v>1.7</c:v>
                </c:pt>
                <c:pt idx="31">
                  <c:v>0.4</c:v>
                </c:pt>
                <c:pt idx="32">
                  <c:v>-1.4</c:v>
                </c:pt>
                <c:pt idx="33">
                  <c:v>-3.7</c:v>
                </c:pt>
                <c:pt idx="34">
                  <c:v>-6.4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69"/>
          <c:order val="167"/>
          <c:tx>
            <c:strRef>
              <c:f>ant_info.003!$B$169</c:f>
              <c:strCache>
                <c:ptCount val="1"/>
                <c:pt idx="0">
                  <c:v>TPSHIPER_LITE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ant_info.003!$BD$169:$CN$169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-2.5</c:v>
                </c:pt>
                <c:pt idx="3">
                  <c:v>-0.8</c:v>
                </c:pt>
                <c:pt idx="4">
                  <c:v>0.8</c:v>
                </c:pt>
                <c:pt idx="5">
                  <c:v>2</c:v>
                </c:pt>
                <c:pt idx="6">
                  <c:v>3</c:v>
                </c:pt>
                <c:pt idx="7">
                  <c:v>3.7</c:v>
                </c:pt>
                <c:pt idx="8">
                  <c:v>4.0999999999999996</c:v>
                </c:pt>
                <c:pt idx="9">
                  <c:v>4.0999999999999996</c:v>
                </c:pt>
                <c:pt idx="10">
                  <c:v>3.7</c:v>
                </c:pt>
                <c:pt idx="11">
                  <c:v>3.2</c:v>
                </c:pt>
                <c:pt idx="12">
                  <c:v>2.4</c:v>
                </c:pt>
                <c:pt idx="13">
                  <c:v>1.6</c:v>
                </c:pt>
                <c:pt idx="14">
                  <c:v>0.70000000000000062</c:v>
                </c:pt>
                <c:pt idx="15">
                  <c:v>-0.1</c:v>
                </c:pt>
                <c:pt idx="16">
                  <c:v>-0.5</c:v>
                </c:pt>
                <c:pt idx="17">
                  <c:v>-0.60000000000000064</c:v>
                </c:pt>
                <c:pt idx="18">
                  <c:v>0</c:v>
                </c:pt>
                <c:pt idx="19">
                  <c:v>-0.60000000000000064</c:v>
                </c:pt>
                <c:pt idx="20">
                  <c:v>-0.5</c:v>
                </c:pt>
                <c:pt idx="21">
                  <c:v>-0.1</c:v>
                </c:pt>
                <c:pt idx="22">
                  <c:v>0.70000000000000062</c:v>
                </c:pt>
                <c:pt idx="23">
                  <c:v>1.6</c:v>
                </c:pt>
                <c:pt idx="24">
                  <c:v>2.4</c:v>
                </c:pt>
                <c:pt idx="25">
                  <c:v>3.2</c:v>
                </c:pt>
                <c:pt idx="26">
                  <c:v>3.7</c:v>
                </c:pt>
                <c:pt idx="27">
                  <c:v>4.0999999999999996</c:v>
                </c:pt>
                <c:pt idx="28">
                  <c:v>4.0999999999999996</c:v>
                </c:pt>
                <c:pt idx="29">
                  <c:v>3.7</c:v>
                </c:pt>
                <c:pt idx="30">
                  <c:v>3</c:v>
                </c:pt>
                <c:pt idx="31">
                  <c:v>2</c:v>
                </c:pt>
                <c:pt idx="32">
                  <c:v>0.8</c:v>
                </c:pt>
                <c:pt idx="33">
                  <c:v>-0.8</c:v>
                </c:pt>
                <c:pt idx="34">
                  <c:v>-2.5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0"/>
          <c:order val="168"/>
          <c:tx>
            <c:strRef>
              <c:f>ant_info.003!$B$170</c:f>
              <c:strCache>
                <c:ptCount val="1"/>
                <c:pt idx="0">
                  <c:v>TPSHIPER_PLUS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ant_info.003!$BD$170:$CN$170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-2.8</c:v>
                </c:pt>
                <c:pt idx="3">
                  <c:v>-1.3</c:v>
                </c:pt>
                <c:pt idx="4">
                  <c:v>0</c:v>
                </c:pt>
                <c:pt idx="5">
                  <c:v>1.2</c:v>
                </c:pt>
                <c:pt idx="6">
                  <c:v>2.2000000000000002</c:v>
                </c:pt>
                <c:pt idx="7">
                  <c:v>2.8</c:v>
                </c:pt>
                <c:pt idx="8">
                  <c:v>3.2</c:v>
                </c:pt>
                <c:pt idx="9">
                  <c:v>3.2</c:v>
                </c:pt>
                <c:pt idx="10">
                  <c:v>2.9</c:v>
                </c:pt>
                <c:pt idx="11">
                  <c:v>2.4</c:v>
                </c:pt>
                <c:pt idx="12">
                  <c:v>1.6</c:v>
                </c:pt>
                <c:pt idx="13">
                  <c:v>0.70000000000000062</c:v>
                </c:pt>
                <c:pt idx="14">
                  <c:v>-0.1</c:v>
                </c:pt>
                <c:pt idx="15">
                  <c:v>-0.8</c:v>
                </c:pt>
                <c:pt idx="16">
                  <c:v>-1.1000000000000001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-1.1000000000000001</c:v>
                </c:pt>
                <c:pt idx="21">
                  <c:v>-0.8</c:v>
                </c:pt>
                <c:pt idx="22">
                  <c:v>-0.1</c:v>
                </c:pt>
                <c:pt idx="23">
                  <c:v>0.70000000000000062</c:v>
                </c:pt>
                <c:pt idx="24">
                  <c:v>1.6</c:v>
                </c:pt>
                <c:pt idx="25">
                  <c:v>2.4</c:v>
                </c:pt>
                <c:pt idx="26">
                  <c:v>2.9</c:v>
                </c:pt>
                <c:pt idx="27">
                  <c:v>3.2</c:v>
                </c:pt>
                <c:pt idx="28">
                  <c:v>3.2</c:v>
                </c:pt>
                <c:pt idx="29">
                  <c:v>2.8</c:v>
                </c:pt>
                <c:pt idx="30">
                  <c:v>2.2000000000000002</c:v>
                </c:pt>
                <c:pt idx="31">
                  <c:v>1.2</c:v>
                </c:pt>
                <c:pt idx="32">
                  <c:v>0</c:v>
                </c:pt>
                <c:pt idx="33">
                  <c:v>-1.3</c:v>
                </c:pt>
                <c:pt idx="34">
                  <c:v>-2.8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1"/>
          <c:order val="169"/>
          <c:tx>
            <c:strRef>
              <c:f>ant_info.003!$B$171</c:f>
              <c:strCache>
                <c:ptCount val="1"/>
                <c:pt idx="0">
                  <c:v>TPSHIPER_XT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ant_info.003!$BD$171:$CN$171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-2.5</c:v>
                </c:pt>
                <c:pt idx="3">
                  <c:v>-0.8</c:v>
                </c:pt>
                <c:pt idx="4">
                  <c:v>0.8</c:v>
                </c:pt>
                <c:pt idx="5">
                  <c:v>2</c:v>
                </c:pt>
                <c:pt idx="6">
                  <c:v>3</c:v>
                </c:pt>
                <c:pt idx="7">
                  <c:v>3.7</c:v>
                </c:pt>
                <c:pt idx="8">
                  <c:v>4.0999999999999996</c:v>
                </c:pt>
                <c:pt idx="9">
                  <c:v>4.0999999999999996</c:v>
                </c:pt>
                <c:pt idx="10">
                  <c:v>3.7</c:v>
                </c:pt>
                <c:pt idx="11">
                  <c:v>3.2</c:v>
                </c:pt>
                <c:pt idx="12">
                  <c:v>2.4</c:v>
                </c:pt>
                <c:pt idx="13">
                  <c:v>1.6</c:v>
                </c:pt>
                <c:pt idx="14">
                  <c:v>0.70000000000000062</c:v>
                </c:pt>
                <c:pt idx="15">
                  <c:v>-0.1</c:v>
                </c:pt>
                <c:pt idx="16">
                  <c:v>-0.5</c:v>
                </c:pt>
                <c:pt idx="17">
                  <c:v>-0.60000000000000064</c:v>
                </c:pt>
                <c:pt idx="18">
                  <c:v>0</c:v>
                </c:pt>
                <c:pt idx="19">
                  <c:v>-0.60000000000000064</c:v>
                </c:pt>
                <c:pt idx="20">
                  <c:v>-0.5</c:v>
                </c:pt>
                <c:pt idx="21">
                  <c:v>-0.1</c:v>
                </c:pt>
                <c:pt idx="22">
                  <c:v>0.70000000000000062</c:v>
                </c:pt>
                <c:pt idx="23">
                  <c:v>1.6</c:v>
                </c:pt>
                <c:pt idx="24">
                  <c:v>2.4</c:v>
                </c:pt>
                <c:pt idx="25">
                  <c:v>3.2</c:v>
                </c:pt>
                <c:pt idx="26">
                  <c:v>3.7</c:v>
                </c:pt>
                <c:pt idx="27">
                  <c:v>4.0999999999999996</c:v>
                </c:pt>
                <c:pt idx="28">
                  <c:v>4.0999999999999996</c:v>
                </c:pt>
                <c:pt idx="29">
                  <c:v>3.7</c:v>
                </c:pt>
                <c:pt idx="30">
                  <c:v>3</c:v>
                </c:pt>
                <c:pt idx="31">
                  <c:v>2</c:v>
                </c:pt>
                <c:pt idx="32">
                  <c:v>0.8</c:v>
                </c:pt>
                <c:pt idx="33">
                  <c:v>-0.8</c:v>
                </c:pt>
                <c:pt idx="34">
                  <c:v>-2.5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2"/>
          <c:order val="170"/>
          <c:tx>
            <c:strRef>
              <c:f>ant_info.003!$B$172</c:f>
              <c:strCache>
                <c:ptCount val="1"/>
                <c:pt idx="0">
                  <c:v>MPL_WAAS_2225NW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ant_info.003!$BD$172:$CN$172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-7.9</c:v>
                </c:pt>
                <c:pt idx="3">
                  <c:v>-6.2</c:v>
                </c:pt>
                <c:pt idx="4">
                  <c:v>-3.7</c:v>
                </c:pt>
                <c:pt idx="5">
                  <c:v>-0.9</c:v>
                </c:pt>
                <c:pt idx="6">
                  <c:v>1.8</c:v>
                </c:pt>
                <c:pt idx="7">
                  <c:v>4</c:v>
                </c:pt>
                <c:pt idx="8">
                  <c:v>5.6</c:v>
                </c:pt>
                <c:pt idx="9">
                  <c:v>6.3</c:v>
                </c:pt>
                <c:pt idx="10">
                  <c:v>6.3</c:v>
                </c:pt>
                <c:pt idx="11">
                  <c:v>5.4</c:v>
                </c:pt>
                <c:pt idx="12">
                  <c:v>3.9</c:v>
                </c:pt>
                <c:pt idx="13">
                  <c:v>2</c:v>
                </c:pt>
                <c:pt idx="14">
                  <c:v>0</c:v>
                </c:pt>
                <c:pt idx="15">
                  <c:v>-1.8</c:v>
                </c:pt>
                <c:pt idx="16">
                  <c:v>-2.8</c:v>
                </c:pt>
                <c:pt idx="17">
                  <c:v>-2.4</c:v>
                </c:pt>
                <c:pt idx="18">
                  <c:v>0</c:v>
                </c:pt>
                <c:pt idx="19">
                  <c:v>-2.4</c:v>
                </c:pt>
                <c:pt idx="20">
                  <c:v>-2.8</c:v>
                </c:pt>
                <c:pt idx="21">
                  <c:v>-1.8</c:v>
                </c:pt>
                <c:pt idx="22">
                  <c:v>0</c:v>
                </c:pt>
                <c:pt idx="23">
                  <c:v>2</c:v>
                </c:pt>
                <c:pt idx="24">
                  <c:v>3.9</c:v>
                </c:pt>
                <c:pt idx="25">
                  <c:v>5.4</c:v>
                </c:pt>
                <c:pt idx="26">
                  <c:v>6.3</c:v>
                </c:pt>
                <c:pt idx="27">
                  <c:v>6.3</c:v>
                </c:pt>
                <c:pt idx="28">
                  <c:v>5.6</c:v>
                </c:pt>
                <c:pt idx="29">
                  <c:v>4</c:v>
                </c:pt>
                <c:pt idx="30">
                  <c:v>1.8</c:v>
                </c:pt>
                <c:pt idx="31">
                  <c:v>-0.9</c:v>
                </c:pt>
                <c:pt idx="32">
                  <c:v>-3.7</c:v>
                </c:pt>
                <c:pt idx="33">
                  <c:v>-6.2</c:v>
                </c:pt>
                <c:pt idx="34">
                  <c:v>-7.9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3"/>
          <c:order val="171"/>
          <c:tx>
            <c:strRef>
              <c:f>ant_info.003!$B$173</c:f>
              <c:strCache>
                <c:ptCount val="1"/>
                <c:pt idx="0">
                  <c:v>THA800961RTKUHF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ant_info.003!$BD$173:$CN$173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-3.3</c:v>
                </c:pt>
                <c:pt idx="3">
                  <c:v>-1</c:v>
                </c:pt>
                <c:pt idx="4">
                  <c:v>1</c:v>
                </c:pt>
                <c:pt idx="5">
                  <c:v>2.6</c:v>
                </c:pt>
                <c:pt idx="6">
                  <c:v>4</c:v>
                </c:pt>
                <c:pt idx="7">
                  <c:v>4.9000000000000004</c:v>
                </c:pt>
                <c:pt idx="8">
                  <c:v>5.5</c:v>
                </c:pt>
                <c:pt idx="9">
                  <c:v>5.8</c:v>
                </c:pt>
                <c:pt idx="10">
                  <c:v>5.6</c:v>
                </c:pt>
                <c:pt idx="11">
                  <c:v>5.2</c:v>
                </c:pt>
                <c:pt idx="12">
                  <c:v>4.5999999999999996</c:v>
                </c:pt>
                <c:pt idx="13">
                  <c:v>3.7</c:v>
                </c:pt>
                <c:pt idx="14">
                  <c:v>2.8</c:v>
                </c:pt>
                <c:pt idx="15">
                  <c:v>1.8</c:v>
                </c:pt>
                <c:pt idx="16">
                  <c:v>0.9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0.9</c:v>
                </c:pt>
                <c:pt idx="21">
                  <c:v>1.8</c:v>
                </c:pt>
                <c:pt idx="22">
                  <c:v>2.8</c:v>
                </c:pt>
                <c:pt idx="23">
                  <c:v>3.7</c:v>
                </c:pt>
                <c:pt idx="24">
                  <c:v>4.5999999999999996</c:v>
                </c:pt>
                <c:pt idx="25">
                  <c:v>5.2</c:v>
                </c:pt>
                <c:pt idx="26">
                  <c:v>5.6</c:v>
                </c:pt>
                <c:pt idx="27">
                  <c:v>5.8</c:v>
                </c:pt>
                <c:pt idx="28">
                  <c:v>5.5</c:v>
                </c:pt>
                <c:pt idx="29">
                  <c:v>4.9000000000000004</c:v>
                </c:pt>
                <c:pt idx="30">
                  <c:v>4</c:v>
                </c:pt>
                <c:pt idx="31">
                  <c:v>2.6</c:v>
                </c:pt>
                <c:pt idx="32">
                  <c:v>1</c:v>
                </c:pt>
                <c:pt idx="33">
                  <c:v>-1</c:v>
                </c:pt>
                <c:pt idx="34">
                  <c:v>-3.3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4"/>
          <c:order val="172"/>
          <c:tx>
            <c:strRef>
              <c:f>ant_info.003!$B$174</c:f>
              <c:strCache>
                <c:ptCount val="1"/>
                <c:pt idx="0">
                  <c:v>THA800961+REC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ant_info.003!$BD$174:$CN$174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-4.9000000000000004</c:v>
                </c:pt>
                <c:pt idx="3">
                  <c:v>-2.2999999999999998</c:v>
                </c:pt>
                <c:pt idx="4">
                  <c:v>0</c:v>
                </c:pt>
                <c:pt idx="5">
                  <c:v>1.9000000000000001</c:v>
                </c:pt>
                <c:pt idx="6">
                  <c:v>3.5</c:v>
                </c:pt>
                <c:pt idx="7">
                  <c:v>4.5999999999999996</c:v>
                </c:pt>
                <c:pt idx="8">
                  <c:v>5.3</c:v>
                </c:pt>
                <c:pt idx="9">
                  <c:v>5.6</c:v>
                </c:pt>
                <c:pt idx="10">
                  <c:v>5.5</c:v>
                </c:pt>
                <c:pt idx="11">
                  <c:v>5.0999999999999996</c:v>
                </c:pt>
                <c:pt idx="12">
                  <c:v>4.5</c:v>
                </c:pt>
                <c:pt idx="13">
                  <c:v>3.6</c:v>
                </c:pt>
                <c:pt idx="14">
                  <c:v>2.6</c:v>
                </c:pt>
                <c:pt idx="15">
                  <c:v>1.6</c:v>
                </c:pt>
                <c:pt idx="16">
                  <c:v>0.8</c:v>
                </c:pt>
                <c:pt idx="17">
                  <c:v>0.2</c:v>
                </c:pt>
                <c:pt idx="18">
                  <c:v>0</c:v>
                </c:pt>
                <c:pt idx="19">
                  <c:v>0.2</c:v>
                </c:pt>
                <c:pt idx="20">
                  <c:v>0.8</c:v>
                </c:pt>
                <c:pt idx="21">
                  <c:v>1.6</c:v>
                </c:pt>
                <c:pt idx="22">
                  <c:v>2.6</c:v>
                </c:pt>
                <c:pt idx="23">
                  <c:v>3.6</c:v>
                </c:pt>
                <c:pt idx="24">
                  <c:v>4.5</c:v>
                </c:pt>
                <c:pt idx="25">
                  <c:v>5.0999999999999996</c:v>
                </c:pt>
                <c:pt idx="26">
                  <c:v>5.5</c:v>
                </c:pt>
                <c:pt idx="27">
                  <c:v>5.6</c:v>
                </c:pt>
                <c:pt idx="28">
                  <c:v>5.3</c:v>
                </c:pt>
                <c:pt idx="29">
                  <c:v>4.5999999999999996</c:v>
                </c:pt>
                <c:pt idx="30">
                  <c:v>3.5</c:v>
                </c:pt>
                <c:pt idx="31">
                  <c:v>1.9000000000000001</c:v>
                </c:pt>
                <c:pt idx="32">
                  <c:v>0</c:v>
                </c:pt>
                <c:pt idx="33">
                  <c:v>-2.2999999999999998</c:v>
                </c:pt>
                <c:pt idx="34">
                  <c:v>-4.9000000000000004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5"/>
          <c:order val="173"/>
          <c:tx>
            <c:strRef>
              <c:f>ant_info.003!$B$175</c:f>
              <c:strCache>
                <c:ptCount val="1"/>
                <c:pt idx="0">
                  <c:v>THA800961RECUHF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ant_info.003!$BD$175:$CN$175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-2.7</c:v>
                </c:pt>
                <c:pt idx="3">
                  <c:v>1.2</c:v>
                </c:pt>
                <c:pt idx="4">
                  <c:v>3.8</c:v>
                </c:pt>
                <c:pt idx="5">
                  <c:v>5.6</c:v>
                </c:pt>
                <c:pt idx="6">
                  <c:v>6.7</c:v>
                </c:pt>
                <c:pt idx="7">
                  <c:v>7.3</c:v>
                </c:pt>
                <c:pt idx="8">
                  <c:v>7.5</c:v>
                </c:pt>
                <c:pt idx="9">
                  <c:v>7.5</c:v>
                </c:pt>
                <c:pt idx="10">
                  <c:v>7.4</c:v>
                </c:pt>
                <c:pt idx="11">
                  <c:v>7.2</c:v>
                </c:pt>
                <c:pt idx="12">
                  <c:v>6.8</c:v>
                </c:pt>
                <c:pt idx="13">
                  <c:v>6.3</c:v>
                </c:pt>
                <c:pt idx="14">
                  <c:v>5.8</c:v>
                </c:pt>
                <c:pt idx="15">
                  <c:v>4.9000000000000004</c:v>
                </c:pt>
                <c:pt idx="16">
                  <c:v>3.8</c:v>
                </c:pt>
                <c:pt idx="17">
                  <c:v>2.2000000000000002</c:v>
                </c:pt>
                <c:pt idx="18">
                  <c:v>0</c:v>
                </c:pt>
                <c:pt idx="19">
                  <c:v>2.2000000000000002</c:v>
                </c:pt>
                <c:pt idx="20">
                  <c:v>3.8</c:v>
                </c:pt>
                <c:pt idx="21">
                  <c:v>4.9000000000000004</c:v>
                </c:pt>
                <c:pt idx="22">
                  <c:v>5.8</c:v>
                </c:pt>
                <c:pt idx="23">
                  <c:v>6.3</c:v>
                </c:pt>
                <c:pt idx="24">
                  <c:v>6.8</c:v>
                </c:pt>
                <c:pt idx="25">
                  <c:v>7.2</c:v>
                </c:pt>
                <c:pt idx="26">
                  <c:v>7.4</c:v>
                </c:pt>
                <c:pt idx="27">
                  <c:v>7.5</c:v>
                </c:pt>
                <c:pt idx="28">
                  <c:v>7.5</c:v>
                </c:pt>
                <c:pt idx="29">
                  <c:v>7.3</c:v>
                </c:pt>
                <c:pt idx="30">
                  <c:v>6.7</c:v>
                </c:pt>
                <c:pt idx="31">
                  <c:v>5.6</c:v>
                </c:pt>
                <c:pt idx="32">
                  <c:v>3.8</c:v>
                </c:pt>
                <c:pt idx="33">
                  <c:v>1.2</c:v>
                </c:pt>
                <c:pt idx="34">
                  <c:v>-2.7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6"/>
          <c:order val="174"/>
          <c:tx>
            <c:strRef>
              <c:f>ant_info.003!$B$176</c:f>
              <c:strCache>
                <c:ptCount val="1"/>
                <c:pt idx="0">
                  <c:v>LEIAX1202A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ant_info.003!$BD$176:$CN$176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-5.2</c:v>
                </c:pt>
                <c:pt idx="3">
                  <c:v>-3.5</c:v>
                </c:pt>
                <c:pt idx="4">
                  <c:v>-1.8</c:v>
                </c:pt>
                <c:pt idx="5">
                  <c:v>-0.2</c:v>
                </c:pt>
                <c:pt idx="6">
                  <c:v>1.1000000000000001</c:v>
                </c:pt>
                <c:pt idx="7">
                  <c:v>2</c:v>
                </c:pt>
                <c:pt idx="8">
                  <c:v>2.6</c:v>
                </c:pt>
                <c:pt idx="9">
                  <c:v>2.8</c:v>
                </c:pt>
                <c:pt idx="10">
                  <c:v>2.6</c:v>
                </c:pt>
                <c:pt idx="11">
                  <c:v>2.1</c:v>
                </c:pt>
                <c:pt idx="12">
                  <c:v>1.4</c:v>
                </c:pt>
                <c:pt idx="13">
                  <c:v>0.60000000000000064</c:v>
                </c:pt>
                <c:pt idx="14">
                  <c:v>-0.30000000000000032</c:v>
                </c:pt>
                <c:pt idx="15">
                  <c:v>-1</c:v>
                </c:pt>
                <c:pt idx="16">
                  <c:v>-1.3</c:v>
                </c:pt>
                <c:pt idx="17">
                  <c:v>-1.1000000000000001</c:v>
                </c:pt>
                <c:pt idx="18">
                  <c:v>0</c:v>
                </c:pt>
                <c:pt idx="19">
                  <c:v>-1.1000000000000001</c:v>
                </c:pt>
                <c:pt idx="20">
                  <c:v>-1.3</c:v>
                </c:pt>
                <c:pt idx="21">
                  <c:v>-1</c:v>
                </c:pt>
                <c:pt idx="22">
                  <c:v>-0.30000000000000032</c:v>
                </c:pt>
                <c:pt idx="23">
                  <c:v>0.60000000000000064</c:v>
                </c:pt>
                <c:pt idx="24">
                  <c:v>1.4</c:v>
                </c:pt>
                <c:pt idx="25">
                  <c:v>2.1</c:v>
                </c:pt>
                <c:pt idx="26">
                  <c:v>2.6</c:v>
                </c:pt>
                <c:pt idx="27">
                  <c:v>2.8</c:v>
                </c:pt>
                <c:pt idx="28">
                  <c:v>2.6</c:v>
                </c:pt>
                <c:pt idx="29">
                  <c:v>2</c:v>
                </c:pt>
                <c:pt idx="30">
                  <c:v>1.1000000000000001</c:v>
                </c:pt>
                <c:pt idx="31">
                  <c:v>-0.2</c:v>
                </c:pt>
                <c:pt idx="32">
                  <c:v>-1.8</c:v>
                </c:pt>
                <c:pt idx="33">
                  <c:v>-3.5</c:v>
                </c:pt>
                <c:pt idx="34">
                  <c:v>-5.2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7"/>
          <c:order val="175"/>
          <c:tx>
            <c:strRef>
              <c:f>ant_info.003!$B$177</c:f>
              <c:strCache>
                <c:ptCount val="1"/>
                <c:pt idx="0">
                  <c:v>TPSPG_A5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ant_info.003!$BD$177:$CN$177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8"/>
          <c:order val="176"/>
          <c:tx>
            <c:strRef>
              <c:f>ant_info.003!$B$178</c:f>
              <c:strCache>
                <c:ptCount val="1"/>
                <c:pt idx="0">
                  <c:v>THA800961+RTK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ant_info.003!$BD$178:$CN$178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-7.2</c:v>
                </c:pt>
                <c:pt idx="3">
                  <c:v>-2.9</c:v>
                </c:pt>
                <c:pt idx="4">
                  <c:v>0.1</c:v>
                </c:pt>
                <c:pt idx="5">
                  <c:v>1.9000000000000001</c:v>
                </c:pt>
                <c:pt idx="6">
                  <c:v>2.9</c:v>
                </c:pt>
                <c:pt idx="7">
                  <c:v>3.3</c:v>
                </c:pt>
                <c:pt idx="8">
                  <c:v>3.3</c:v>
                </c:pt>
                <c:pt idx="9">
                  <c:v>3</c:v>
                </c:pt>
                <c:pt idx="10">
                  <c:v>2.6</c:v>
                </c:pt>
                <c:pt idx="11">
                  <c:v>2.2000000000000002</c:v>
                </c:pt>
                <c:pt idx="12">
                  <c:v>1.8</c:v>
                </c:pt>
                <c:pt idx="13">
                  <c:v>1.5</c:v>
                </c:pt>
                <c:pt idx="14">
                  <c:v>1.2</c:v>
                </c:pt>
                <c:pt idx="15">
                  <c:v>1.1000000000000001</c:v>
                </c:pt>
                <c:pt idx="16">
                  <c:v>0.9</c:v>
                </c:pt>
                <c:pt idx="17">
                  <c:v>0.60000000000000064</c:v>
                </c:pt>
                <c:pt idx="18">
                  <c:v>0</c:v>
                </c:pt>
                <c:pt idx="19">
                  <c:v>0.60000000000000064</c:v>
                </c:pt>
                <c:pt idx="20">
                  <c:v>0.9</c:v>
                </c:pt>
                <c:pt idx="21">
                  <c:v>1.1000000000000001</c:v>
                </c:pt>
                <c:pt idx="22">
                  <c:v>1.2</c:v>
                </c:pt>
                <c:pt idx="23">
                  <c:v>1.5</c:v>
                </c:pt>
                <c:pt idx="24">
                  <c:v>1.8</c:v>
                </c:pt>
                <c:pt idx="25">
                  <c:v>2.2000000000000002</c:v>
                </c:pt>
                <c:pt idx="26">
                  <c:v>2.6</c:v>
                </c:pt>
                <c:pt idx="27">
                  <c:v>3</c:v>
                </c:pt>
                <c:pt idx="28">
                  <c:v>3.3</c:v>
                </c:pt>
                <c:pt idx="29">
                  <c:v>3.3</c:v>
                </c:pt>
                <c:pt idx="30">
                  <c:v>2.9</c:v>
                </c:pt>
                <c:pt idx="31">
                  <c:v>1.9000000000000001</c:v>
                </c:pt>
                <c:pt idx="32">
                  <c:v>0.1</c:v>
                </c:pt>
                <c:pt idx="33">
                  <c:v>-2.9</c:v>
                </c:pt>
                <c:pt idx="34">
                  <c:v>-7.2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79"/>
          <c:order val="177"/>
          <c:tx>
            <c:strRef>
              <c:f>ant_info.003!$B$179</c:f>
              <c:strCache>
                <c:ptCount val="1"/>
                <c:pt idx="0">
                  <c:v>TPSPG_A1+GP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ant_info.003!$BD$179:$CN$179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</c:v>
                </c:pt>
                <c:pt idx="3">
                  <c:v>-2.8</c:v>
                </c:pt>
                <c:pt idx="4">
                  <c:v>-1.1000000000000001</c:v>
                </c:pt>
                <c:pt idx="5">
                  <c:v>0.2</c:v>
                </c:pt>
                <c:pt idx="6">
                  <c:v>1.1000000000000001</c:v>
                </c:pt>
                <c:pt idx="7">
                  <c:v>1.6</c:v>
                </c:pt>
                <c:pt idx="8">
                  <c:v>1.9000000000000001</c:v>
                </c:pt>
                <c:pt idx="9">
                  <c:v>1.9000000000000001</c:v>
                </c:pt>
                <c:pt idx="10">
                  <c:v>1.7</c:v>
                </c:pt>
                <c:pt idx="11">
                  <c:v>1.4</c:v>
                </c:pt>
                <c:pt idx="12">
                  <c:v>1</c:v>
                </c:pt>
                <c:pt idx="13">
                  <c:v>0.5</c:v>
                </c:pt>
                <c:pt idx="14">
                  <c:v>0.1</c:v>
                </c:pt>
                <c:pt idx="15">
                  <c:v>-0.2</c:v>
                </c:pt>
                <c:pt idx="16">
                  <c:v>-0.5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-0.5</c:v>
                </c:pt>
                <c:pt idx="21">
                  <c:v>-0.2</c:v>
                </c:pt>
                <c:pt idx="22">
                  <c:v>0.1</c:v>
                </c:pt>
                <c:pt idx="23">
                  <c:v>0.5</c:v>
                </c:pt>
                <c:pt idx="24">
                  <c:v>1</c:v>
                </c:pt>
                <c:pt idx="25">
                  <c:v>1.4</c:v>
                </c:pt>
                <c:pt idx="26">
                  <c:v>1.7</c:v>
                </c:pt>
                <c:pt idx="27">
                  <c:v>1.9000000000000001</c:v>
                </c:pt>
                <c:pt idx="28">
                  <c:v>1.9000000000000001</c:v>
                </c:pt>
                <c:pt idx="29">
                  <c:v>1.6</c:v>
                </c:pt>
                <c:pt idx="30">
                  <c:v>1.1000000000000001</c:v>
                </c:pt>
                <c:pt idx="31">
                  <c:v>0.2</c:v>
                </c:pt>
                <c:pt idx="32">
                  <c:v>-1.1000000000000001</c:v>
                </c:pt>
                <c:pt idx="33">
                  <c:v>-2.8</c:v>
                </c:pt>
                <c:pt idx="34">
                  <c:v>-5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0"/>
          <c:order val="178"/>
          <c:tx>
            <c:strRef>
              <c:f>ant_info.003!$B$180</c:f>
              <c:strCache>
                <c:ptCount val="1"/>
                <c:pt idx="0">
                  <c:v>ASH_LOCUS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ant_info.003!$BD$180:$CN$180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1"/>
          <c:order val="179"/>
          <c:tx>
            <c:strRef>
              <c:f>ant_info.003!$B$181</c:f>
              <c:strCache>
                <c:ptCount val="1"/>
                <c:pt idx="0">
                  <c:v>SOK_LOCUS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ant_info.003!$BD$181:$CN$181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2"/>
          <c:order val="180"/>
          <c:tx>
            <c:strRef>
              <c:f>ant_info.003!$B$182</c:f>
              <c:strCache>
                <c:ptCount val="1"/>
                <c:pt idx="0">
                  <c:v>TRM22020.02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ant_info.003!$BD$182:$CN$182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11.5</c:v>
                </c:pt>
                <c:pt idx="3">
                  <c:v>11.2</c:v>
                </c:pt>
                <c:pt idx="4">
                  <c:v>11.5</c:v>
                </c:pt>
                <c:pt idx="5">
                  <c:v>12.4</c:v>
                </c:pt>
                <c:pt idx="6">
                  <c:v>13.6</c:v>
                </c:pt>
                <c:pt idx="7">
                  <c:v>14.8</c:v>
                </c:pt>
                <c:pt idx="8">
                  <c:v>15.8</c:v>
                </c:pt>
                <c:pt idx="9">
                  <c:v>16.600000000000001</c:v>
                </c:pt>
                <c:pt idx="10">
                  <c:v>16.899999999999999</c:v>
                </c:pt>
                <c:pt idx="11">
                  <c:v>16.8</c:v>
                </c:pt>
                <c:pt idx="12">
                  <c:v>16</c:v>
                </c:pt>
                <c:pt idx="13">
                  <c:v>14.7</c:v>
                </c:pt>
                <c:pt idx="14">
                  <c:v>12.8</c:v>
                </c:pt>
                <c:pt idx="15">
                  <c:v>10.3</c:v>
                </c:pt>
                <c:pt idx="16">
                  <c:v>7.3</c:v>
                </c:pt>
                <c:pt idx="17">
                  <c:v>3.8</c:v>
                </c:pt>
                <c:pt idx="18">
                  <c:v>0</c:v>
                </c:pt>
                <c:pt idx="19">
                  <c:v>3.8</c:v>
                </c:pt>
                <c:pt idx="20">
                  <c:v>7.3</c:v>
                </c:pt>
                <c:pt idx="21">
                  <c:v>10.3</c:v>
                </c:pt>
                <c:pt idx="22">
                  <c:v>12.8</c:v>
                </c:pt>
                <c:pt idx="23">
                  <c:v>14.7</c:v>
                </c:pt>
                <c:pt idx="24">
                  <c:v>16</c:v>
                </c:pt>
                <c:pt idx="25">
                  <c:v>16.8</c:v>
                </c:pt>
                <c:pt idx="26">
                  <c:v>16.899999999999999</c:v>
                </c:pt>
                <c:pt idx="27">
                  <c:v>16.600000000000001</c:v>
                </c:pt>
                <c:pt idx="28">
                  <c:v>15.8</c:v>
                </c:pt>
                <c:pt idx="29">
                  <c:v>14.8</c:v>
                </c:pt>
                <c:pt idx="30">
                  <c:v>13.6</c:v>
                </c:pt>
                <c:pt idx="31">
                  <c:v>12.4</c:v>
                </c:pt>
                <c:pt idx="32">
                  <c:v>11.5</c:v>
                </c:pt>
                <c:pt idx="33">
                  <c:v>11.2</c:v>
                </c:pt>
                <c:pt idx="34">
                  <c:v>11.5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3"/>
          <c:order val="181"/>
          <c:tx>
            <c:strRef>
              <c:f>ant_info.003!$B$183</c:f>
              <c:strCache>
                <c:ptCount val="1"/>
                <c:pt idx="0">
                  <c:v>GUTGPSL1L2A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ant_info.003!$BD$183:$CN$183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-3.6</c:v>
                </c:pt>
                <c:pt idx="3">
                  <c:v>-1.7</c:v>
                </c:pt>
                <c:pt idx="4">
                  <c:v>-0.30000000000000032</c:v>
                </c:pt>
                <c:pt idx="5">
                  <c:v>0.8</c:v>
                </c:pt>
                <c:pt idx="6">
                  <c:v>1.6</c:v>
                </c:pt>
                <c:pt idx="7">
                  <c:v>2.1</c:v>
                </c:pt>
                <c:pt idx="8">
                  <c:v>2.2999999999999998</c:v>
                </c:pt>
                <c:pt idx="9">
                  <c:v>2.2999999999999998</c:v>
                </c:pt>
                <c:pt idx="10">
                  <c:v>2.2000000000000002</c:v>
                </c:pt>
                <c:pt idx="11">
                  <c:v>1.9000000000000001</c:v>
                </c:pt>
                <c:pt idx="12">
                  <c:v>1.5</c:v>
                </c:pt>
                <c:pt idx="13">
                  <c:v>1.1000000000000001</c:v>
                </c:pt>
                <c:pt idx="14">
                  <c:v>0.8</c:v>
                </c:pt>
                <c:pt idx="15">
                  <c:v>0.4</c:v>
                </c:pt>
                <c:pt idx="16">
                  <c:v>0.2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0.2</c:v>
                </c:pt>
                <c:pt idx="21">
                  <c:v>0.4</c:v>
                </c:pt>
                <c:pt idx="22">
                  <c:v>0.8</c:v>
                </c:pt>
                <c:pt idx="23">
                  <c:v>1.1000000000000001</c:v>
                </c:pt>
                <c:pt idx="24">
                  <c:v>1.5</c:v>
                </c:pt>
                <c:pt idx="25">
                  <c:v>1.9000000000000001</c:v>
                </c:pt>
                <c:pt idx="26">
                  <c:v>2.2000000000000002</c:v>
                </c:pt>
                <c:pt idx="27">
                  <c:v>2.2999999999999998</c:v>
                </c:pt>
                <c:pt idx="28">
                  <c:v>2.2999999999999998</c:v>
                </c:pt>
                <c:pt idx="29">
                  <c:v>2.1</c:v>
                </c:pt>
                <c:pt idx="30">
                  <c:v>1.6</c:v>
                </c:pt>
                <c:pt idx="31">
                  <c:v>0.8</c:v>
                </c:pt>
                <c:pt idx="32">
                  <c:v>-0.30000000000000032</c:v>
                </c:pt>
                <c:pt idx="33">
                  <c:v>-1.7</c:v>
                </c:pt>
                <c:pt idx="34">
                  <c:v>-3.6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4"/>
          <c:order val="182"/>
          <c:tx>
            <c:strRef>
              <c:f>ant_info.003!$B$184</c:f>
              <c:strCache>
                <c:ptCount val="1"/>
                <c:pt idx="0">
                  <c:v>ASH700936D_M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ant_info.003!$BD$184:$CN$184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0.2</c:v>
                </c:pt>
                <c:pt idx="3">
                  <c:v>0</c:v>
                </c:pt>
                <c:pt idx="4">
                  <c:v>-0.2</c:v>
                </c:pt>
                <c:pt idx="5">
                  <c:v>-0.30000000000000032</c:v>
                </c:pt>
                <c:pt idx="6">
                  <c:v>-0.4</c:v>
                </c:pt>
                <c:pt idx="7">
                  <c:v>-0.4</c:v>
                </c:pt>
                <c:pt idx="8">
                  <c:v>-0.30000000000000032</c:v>
                </c:pt>
                <c:pt idx="9">
                  <c:v>-0.30000000000000032</c:v>
                </c:pt>
                <c:pt idx="10">
                  <c:v>-0.30000000000000032</c:v>
                </c:pt>
                <c:pt idx="11">
                  <c:v>-0.30000000000000032</c:v>
                </c:pt>
                <c:pt idx="12">
                  <c:v>-0.30000000000000032</c:v>
                </c:pt>
                <c:pt idx="13">
                  <c:v>-0.2</c:v>
                </c:pt>
                <c:pt idx="14">
                  <c:v>-0.2</c:v>
                </c:pt>
                <c:pt idx="15">
                  <c:v>-0.2</c:v>
                </c:pt>
                <c:pt idx="16">
                  <c:v>-0.2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-0.2</c:v>
                </c:pt>
                <c:pt idx="21">
                  <c:v>-0.2</c:v>
                </c:pt>
                <c:pt idx="22">
                  <c:v>-0.2</c:v>
                </c:pt>
                <c:pt idx="23">
                  <c:v>-0.2</c:v>
                </c:pt>
                <c:pt idx="24">
                  <c:v>-0.30000000000000032</c:v>
                </c:pt>
                <c:pt idx="25">
                  <c:v>-0.30000000000000032</c:v>
                </c:pt>
                <c:pt idx="26">
                  <c:v>-0.30000000000000032</c:v>
                </c:pt>
                <c:pt idx="27">
                  <c:v>-0.30000000000000032</c:v>
                </c:pt>
                <c:pt idx="28">
                  <c:v>-0.30000000000000032</c:v>
                </c:pt>
                <c:pt idx="29">
                  <c:v>-0.4</c:v>
                </c:pt>
                <c:pt idx="30">
                  <c:v>-0.4</c:v>
                </c:pt>
                <c:pt idx="31">
                  <c:v>-0.30000000000000032</c:v>
                </c:pt>
                <c:pt idx="32">
                  <c:v>-0.2</c:v>
                </c:pt>
                <c:pt idx="33">
                  <c:v>0</c:v>
                </c:pt>
                <c:pt idx="34">
                  <c:v>0.2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5"/>
          <c:order val="183"/>
          <c:tx>
            <c:strRef>
              <c:f>ant_info.003!$B$185</c:f>
              <c:strCache>
                <c:ptCount val="1"/>
                <c:pt idx="0">
                  <c:v>NOV702_3.00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ant_info.003!$BD$185:$CN$185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-5.0999999999999996</c:v>
                </c:pt>
                <c:pt idx="3">
                  <c:v>-3.3</c:v>
                </c:pt>
                <c:pt idx="4">
                  <c:v>-1.6</c:v>
                </c:pt>
                <c:pt idx="5">
                  <c:v>-0.1</c:v>
                </c:pt>
                <c:pt idx="6">
                  <c:v>1.2</c:v>
                </c:pt>
                <c:pt idx="7">
                  <c:v>2.1</c:v>
                </c:pt>
                <c:pt idx="8">
                  <c:v>2.8</c:v>
                </c:pt>
                <c:pt idx="9">
                  <c:v>3</c:v>
                </c:pt>
                <c:pt idx="10">
                  <c:v>2.8</c:v>
                </c:pt>
                <c:pt idx="11">
                  <c:v>2.5</c:v>
                </c:pt>
                <c:pt idx="12">
                  <c:v>1.8</c:v>
                </c:pt>
                <c:pt idx="13">
                  <c:v>1.1000000000000001</c:v>
                </c:pt>
                <c:pt idx="14">
                  <c:v>0.30000000000000032</c:v>
                </c:pt>
                <c:pt idx="15">
                  <c:v>-0.4</c:v>
                </c:pt>
                <c:pt idx="16">
                  <c:v>-0.8</c:v>
                </c:pt>
                <c:pt idx="17">
                  <c:v>-0.8</c:v>
                </c:pt>
                <c:pt idx="18">
                  <c:v>0</c:v>
                </c:pt>
                <c:pt idx="19">
                  <c:v>-0.8</c:v>
                </c:pt>
                <c:pt idx="20">
                  <c:v>-0.8</c:v>
                </c:pt>
                <c:pt idx="21">
                  <c:v>-0.4</c:v>
                </c:pt>
                <c:pt idx="22">
                  <c:v>0.30000000000000032</c:v>
                </c:pt>
                <c:pt idx="23">
                  <c:v>1.1000000000000001</c:v>
                </c:pt>
                <c:pt idx="24">
                  <c:v>1.8</c:v>
                </c:pt>
                <c:pt idx="25">
                  <c:v>2.5</c:v>
                </c:pt>
                <c:pt idx="26">
                  <c:v>2.8</c:v>
                </c:pt>
                <c:pt idx="27">
                  <c:v>3</c:v>
                </c:pt>
                <c:pt idx="28">
                  <c:v>2.8</c:v>
                </c:pt>
                <c:pt idx="29">
                  <c:v>2.1</c:v>
                </c:pt>
                <c:pt idx="30">
                  <c:v>1.2</c:v>
                </c:pt>
                <c:pt idx="31">
                  <c:v>-0.1</c:v>
                </c:pt>
                <c:pt idx="32">
                  <c:v>-1.6</c:v>
                </c:pt>
                <c:pt idx="33">
                  <c:v>-3.3</c:v>
                </c:pt>
                <c:pt idx="34">
                  <c:v>-5.0999999999999996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6"/>
          <c:order val="184"/>
          <c:tx>
            <c:strRef>
              <c:f>ant_info.003!$B$186</c:f>
              <c:strCache>
                <c:ptCount val="1"/>
                <c:pt idx="0">
                  <c:v>SOK702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ant_info.003!$BD$186:$CN$186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-5.0999999999999996</c:v>
                </c:pt>
                <c:pt idx="3">
                  <c:v>-3.3</c:v>
                </c:pt>
                <c:pt idx="4">
                  <c:v>-1.6</c:v>
                </c:pt>
                <c:pt idx="5">
                  <c:v>-0.1</c:v>
                </c:pt>
                <c:pt idx="6">
                  <c:v>1.2</c:v>
                </c:pt>
                <c:pt idx="7">
                  <c:v>2.1</c:v>
                </c:pt>
                <c:pt idx="8">
                  <c:v>2.8</c:v>
                </c:pt>
                <c:pt idx="9">
                  <c:v>3</c:v>
                </c:pt>
                <c:pt idx="10">
                  <c:v>2.8</c:v>
                </c:pt>
                <c:pt idx="11">
                  <c:v>2.5</c:v>
                </c:pt>
                <c:pt idx="12">
                  <c:v>1.8</c:v>
                </c:pt>
                <c:pt idx="13">
                  <c:v>1.1000000000000001</c:v>
                </c:pt>
                <c:pt idx="14">
                  <c:v>0.30000000000000032</c:v>
                </c:pt>
                <c:pt idx="15">
                  <c:v>-0.4</c:v>
                </c:pt>
                <c:pt idx="16">
                  <c:v>-0.8</c:v>
                </c:pt>
                <c:pt idx="17">
                  <c:v>-0.8</c:v>
                </c:pt>
                <c:pt idx="18">
                  <c:v>0</c:v>
                </c:pt>
                <c:pt idx="19">
                  <c:v>-0.8</c:v>
                </c:pt>
                <c:pt idx="20">
                  <c:v>-0.8</c:v>
                </c:pt>
                <c:pt idx="21">
                  <c:v>-0.4</c:v>
                </c:pt>
                <c:pt idx="22">
                  <c:v>0.30000000000000032</c:v>
                </c:pt>
                <c:pt idx="23">
                  <c:v>1.1000000000000001</c:v>
                </c:pt>
                <c:pt idx="24">
                  <c:v>1.8</c:v>
                </c:pt>
                <c:pt idx="25">
                  <c:v>2.5</c:v>
                </c:pt>
                <c:pt idx="26">
                  <c:v>2.8</c:v>
                </c:pt>
                <c:pt idx="27">
                  <c:v>3</c:v>
                </c:pt>
                <c:pt idx="28">
                  <c:v>2.8</c:v>
                </c:pt>
                <c:pt idx="29">
                  <c:v>2.1</c:v>
                </c:pt>
                <c:pt idx="30">
                  <c:v>1.2</c:v>
                </c:pt>
                <c:pt idx="31">
                  <c:v>-0.1</c:v>
                </c:pt>
                <c:pt idx="32">
                  <c:v>-1.6</c:v>
                </c:pt>
                <c:pt idx="33">
                  <c:v>-3.3</c:v>
                </c:pt>
                <c:pt idx="34">
                  <c:v>-5.0999999999999996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7"/>
          <c:order val="185"/>
          <c:tx>
            <c:strRef>
              <c:f>ant_info.003!$B$187</c:f>
              <c:strCache>
                <c:ptCount val="1"/>
                <c:pt idx="0">
                  <c:v>TPSMG_A2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ant_info.003!$BD$187:$CN$187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4.7</c:v>
                </c:pt>
                <c:pt idx="4">
                  <c:v>7.6</c:v>
                </c:pt>
                <c:pt idx="5">
                  <c:v>9.2000000000000011</c:v>
                </c:pt>
                <c:pt idx="6">
                  <c:v>10</c:v>
                </c:pt>
                <c:pt idx="7">
                  <c:v>10.200000000000001</c:v>
                </c:pt>
                <c:pt idx="8">
                  <c:v>10.1</c:v>
                </c:pt>
                <c:pt idx="9">
                  <c:v>9.9</c:v>
                </c:pt>
                <c:pt idx="10">
                  <c:v>9.7000000000000011</c:v>
                </c:pt>
                <c:pt idx="11">
                  <c:v>9.5</c:v>
                </c:pt>
                <c:pt idx="12">
                  <c:v>9.5</c:v>
                </c:pt>
                <c:pt idx="13">
                  <c:v>9.3000000000000007</c:v>
                </c:pt>
                <c:pt idx="14">
                  <c:v>9</c:v>
                </c:pt>
                <c:pt idx="15">
                  <c:v>8.2000000000000011</c:v>
                </c:pt>
                <c:pt idx="16">
                  <c:v>6.8</c:v>
                </c:pt>
                <c:pt idx="17">
                  <c:v>4.2</c:v>
                </c:pt>
                <c:pt idx="18">
                  <c:v>0</c:v>
                </c:pt>
                <c:pt idx="19">
                  <c:v>4.2</c:v>
                </c:pt>
                <c:pt idx="20">
                  <c:v>6.8</c:v>
                </c:pt>
                <c:pt idx="21">
                  <c:v>8.2000000000000011</c:v>
                </c:pt>
                <c:pt idx="22">
                  <c:v>9</c:v>
                </c:pt>
                <c:pt idx="23">
                  <c:v>9.3000000000000007</c:v>
                </c:pt>
                <c:pt idx="24">
                  <c:v>9.5</c:v>
                </c:pt>
                <c:pt idx="25">
                  <c:v>9.5</c:v>
                </c:pt>
                <c:pt idx="26">
                  <c:v>9.7000000000000011</c:v>
                </c:pt>
                <c:pt idx="27">
                  <c:v>9.9</c:v>
                </c:pt>
                <c:pt idx="28">
                  <c:v>10.1</c:v>
                </c:pt>
                <c:pt idx="29">
                  <c:v>10.200000000000001</c:v>
                </c:pt>
                <c:pt idx="30">
                  <c:v>10</c:v>
                </c:pt>
                <c:pt idx="31">
                  <c:v>9.2000000000000011</c:v>
                </c:pt>
                <c:pt idx="32">
                  <c:v>7.6</c:v>
                </c:pt>
                <c:pt idx="33">
                  <c:v>4.7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8"/>
          <c:order val="186"/>
          <c:tx>
            <c:strRef>
              <c:f>ant_info.003!$B$188</c:f>
              <c:strCache>
                <c:ptCount val="1"/>
                <c:pt idx="0">
                  <c:v>TPSMAPANT_B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ant_info.003!$BD$188:$CN$188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89"/>
          <c:order val="187"/>
          <c:tx>
            <c:strRef>
              <c:f>ant_info.003!$B$189</c:f>
              <c:strCache>
                <c:ptCount val="1"/>
                <c:pt idx="0">
                  <c:v>TRMA3_L1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ant_info.003!$BD$189:$CN$189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0"/>
          <c:order val="188"/>
          <c:tx>
            <c:strRef>
              <c:f>ant_info.003!$B$190</c:f>
              <c:strCache>
                <c:ptCount val="1"/>
                <c:pt idx="0">
                  <c:v>JNSChokeRing_DM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ant_info.003!$BD$190:$CN$190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0.30000000000000032</c:v>
                </c:pt>
                <c:pt idx="3">
                  <c:v>1.4</c:v>
                </c:pt>
                <c:pt idx="4">
                  <c:v>2</c:v>
                </c:pt>
                <c:pt idx="5">
                  <c:v>2.2999999999999998</c:v>
                </c:pt>
                <c:pt idx="6">
                  <c:v>2.2999999999999998</c:v>
                </c:pt>
                <c:pt idx="7">
                  <c:v>2.1</c:v>
                </c:pt>
                <c:pt idx="8">
                  <c:v>1.9000000000000001</c:v>
                </c:pt>
                <c:pt idx="9">
                  <c:v>1.8</c:v>
                </c:pt>
                <c:pt idx="10">
                  <c:v>1.7</c:v>
                </c:pt>
                <c:pt idx="11">
                  <c:v>1.8</c:v>
                </c:pt>
                <c:pt idx="12">
                  <c:v>1.9000000000000001</c:v>
                </c:pt>
                <c:pt idx="13">
                  <c:v>2</c:v>
                </c:pt>
                <c:pt idx="14">
                  <c:v>2.1</c:v>
                </c:pt>
                <c:pt idx="15">
                  <c:v>2.1</c:v>
                </c:pt>
                <c:pt idx="16">
                  <c:v>1.8</c:v>
                </c:pt>
                <c:pt idx="17">
                  <c:v>1.2</c:v>
                </c:pt>
                <c:pt idx="18">
                  <c:v>0</c:v>
                </c:pt>
                <c:pt idx="19">
                  <c:v>1.2</c:v>
                </c:pt>
                <c:pt idx="20">
                  <c:v>1.8</c:v>
                </c:pt>
                <c:pt idx="21">
                  <c:v>2.1</c:v>
                </c:pt>
                <c:pt idx="22">
                  <c:v>2.1</c:v>
                </c:pt>
                <c:pt idx="23">
                  <c:v>2</c:v>
                </c:pt>
                <c:pt idx="24">
                  <c:v>1.9000000000000001</c:v>
                </c:pt>
                <c:pt idx="25">
                  <c:v>1.8</c:v>
                </c:pt>
                <c:pt idx="26">
                  <c:v>1.7</c:v>
                </c:pt>
                <c:pt idx="27">
                  <c:v>1.8</c:v>
                </c:pt>
                <c:pt idx="28">
                  <c:v>1.9000000000000001</c:v>
                </c:pt>
                <c:pt idx="29">
                  <c:v>2.1</c:v>
                </c:pt>
                <c:pt idx="30">
                  <c:v>2.2999999999999998</c:v>
                </c:pt>
                <c:pt idx="31">
                  <c:v>2.2999999999999998</c:v>
                </c:pt>
                <c:pt idx="32">
                  <c:v>2</c:v>
                </c:pt>
                <c:pt idx="33">
                  <c:v>1.4</c:v>
                </c:pt>
                <c:pt idx="34">
                  <c:v>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1"/>
          <c:order val="189"/>
          <c:tx>
            <c:strRef>
              <c:f>ant_info.003!$B$191</c:f>
              <c:strCache>
                <c:ptCount val="1"/>
                <c:pt idx="0">
                  <c:v>TRM53406.00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ant_info.003!$BD$191:$CN$191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2"/>
          <c:order val="190"/>
          <c:tx>
            <c:strRef>
              <c:f>ant_info.003!$B$192</c:f>
              <c:strCache>
                <c:ptCount val="1"/>
                <c:pt idx="0">
                  <c:v>AERAT2775_159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ant_info.003!$BD$192:$CN$192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0.1</c:v>
                </c:pt>
                <c:pt idx="4">
                  <c:v>0.1</c:v>
                </c:pt>
                <c:pt idx="5">
                  <c:v>0.1</c:v>
                </c:pt>
                <c:pt idx="6">
                  <c:v>0.2</c:v>
                </c:pt>
                <c:pt idx="7">
                  <c:v>0.30000000000000032</c:v>
                </c:pt>
                <c:pt idx="8">
                  <c:v>0.30000000000000032</c:v>
                </c:pt>
                <c:pt idx="9">
                  <c:v>0.30000000000000032</c:v>
                </c:pt>
                <c:pt idx="10">
                  <c:v>0.4</c:v>
                </c:pt>
                <c:pt idx="11">
                  <c:v>0.30000000000000032</c:v>
                </c:pt>
                <c:pt idx="12">
                  <c:v>0.30000000000000032</c:v>
                </c:pt>
                <c:pt idx="13">
                  <c:v>0.30000000000000032</c:v>
                </c:pt>
                <c:pt idx="14">
                  <c:v>0.30000000000000032</c:v>
                </c:pt>
                <c:pt idx="15">
                  <c:v>0.2</c:v>
                </c:pt>
                <c:pt idx="16">
                  <c:v>0.1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0.1</c:v>
                </c:pt>
                <c:pt idx="21">
                  <c:v>0.2</c:v>
                </c:pt>
                <c:pt idx="22">
                  <c:v>0.30000000000000032</c:v>
                </c:pt>
                <c:pt idx="23">
                  <c:v>0.30000000000000032</c:v>
                </c:pt>
                <c:pt idx="24">
                  <c:v>0.30000000000000032</c:v>
                </c:pt>
                <c:pt idx="25">
                  <c:v>0.30000000000000032</c:v>
                </c:pt>
                <c:pt idx="26">
                  <c:v>0.4</c:v>
                </c:pt>
                <c:pt idx="27">
                  <c:v>0.30000000000000032</c:v>
                </c:pt>
                <c:pt idx="28">
                  <c:v>0.30000000000000032</c:v>
                </c:pt>
                <c:pt idx="29">
                  <c:v>0.30000000000000032</c:v>
                </c:pt>
                <c:pt idx="30">
                  <c:v>0.2</c:v>
                </c:pt>
                <c:pt idx="31">
                  <c:v>0.1</c:v>
                </c:pt>
                <c:pt idx="32">
                  <c:v>0.1</c:v>
                </c:pt>
                <c:pt idx="33">
                  <c:v>0.1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3"/>
          <c:order val="191"/>
          <c:tx>
            <c:strRef>
              <c:f>ant_info.003!$B$193</c:f>
              <c:strCache>
                <c:ptCount val="1"/>
                <c:pt idx="0">
                  <c:v>SMICR3B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ant_info.003!$BD$193:$CN$193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0.1</c:v>
                </c:pt>
                <c:pt idx="4">
                  <c:v>0.1</c:v>
                </c:pt>
                <c:pt idx="5">
                  <c:v>0.1</c:v>
                </c:pt>
                <c:pt idx="6">
                  <c:v>0.2</c:v>
                </c:pt>
                <c:pt idx="7">
                  <c:v>0.30000000000000032</c:v>
                </c:pt>
                <c:pt idx="8">
                  <c:v>0.30000000000000032</c:v>
                </c:pt>
                <c:pt idx="9">
                  <c:v>0.30000000000000032</c:v>
                </c:pt>
                <c:pt idx="10">
                  <c:v>0.4</c:v>
                </c:pt>
                <c:pt idx="11">
                  <c:v>0.30000000000000032</c:v>
                </c:pt>
                <c:pt idx="12">
                  <c:v>0.30000000000000032</c:v>
                </c:pt>
                <c:pt idx="13">
                  <c:v>0.30000000000000032</c:v>
                </c:pt>
                <c:pt idx="14">
                  <c:v>0.30000000000000032</c:v>
                </c:pt>
                <c:pt idx="15">
                  <c:v>0.2</c:v>
                </c:pt>
                <c:pt idx="16">
                  <c:v>0.1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0.1</c:v>
                </c:pt>
                <c:pt idx="21">
                  <c:v>0.2</c:v>
                </c:pt>
                <c:pt idx="22">
                  <c:v>0.30000000000000032</c:v>
                </c:pt>
                <c:pt idx="23">
                  <c:v>0.30000000000000032</c:v>
                </c:pt>
                <c:pt idx="24">
                  <c:v>0.30000000000000032</c:v>
                </c:pt>
                <c:pt idx="25">
                  <c:v>0.30000000000000032</c:v>
                </c:pt>
                <c:pt idx="26">
                  <c:v>0.4</c:v>
                </c:pt>
                <c:pt idx="27">
                  <c:v>0.30000000000000032</c:v>
                </c:pt>
                <c:pt idx="28">
                  <c:v>0.30000000000000032</c:v>
                </c:pt>
                <c:pt idx="29">
                  <c:v>0.30000000000000032</c:v>
                </c:pt>
                <c:pt idx="30">
                  <c:v>0.2</c:v>
                </c:pt>
                <c:pt idx="31">
                  <c:v>0.1</c:v>
                </c:pt>
                <c:pt idx="32">
                  <c:v>0.1</c:v>
                </c:pt>
                <c:pt idx="33">
                  <c:v>0.1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4"/>
          <c:order val="192"/>
          <c:tx>
            <c:strRef>
              <c:f>ant_info.003!$B$194</c:f>
              <c:strCache>
                <c:ptCount val="1"/>
                <c:pt idx="0">
                  <c:v>AERAT2775_159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ant_info.003!$BD$194:$CN$194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1.1000000000000001</c:v>
                </c:pt>
                <c:pt idx="3">
                  <c:v>0.8</c:v>
                </c:pt>
                <c:pt idx="4">
                  <c:v>0.5</c:v>
                </c:pt>
                <c:pt idx="5">
                  <c:v>0.30000000000000032</c:v>
                </c:pt>
                <c:pt idx="6">
                  <c:v>0.1</c:v>
                </c:pt>
                <c:pt idx="7">
                  <c:v>-0.1</c:v>
                </c:pt>
                <c:pt idx="8">
                  <c:v>-0.1</c:v>
                </c:pt>
                <c:pt idx="9">
                  <c:v>-0.2</c:v>
                </c:pt>
                <c:pt idx="10">
                  <c:v>-0.1</c:v>
                </c:pt>
                <c:pt idx="11">
                  <c:v>0</c:v>
                </c:pt>
                <c:pt idx="12">
                  <c:v>0.1</c:v>
                </c:pt>
                <c:pt idx="13">
                  <c:v>0.2</c:v>
                </c:pt>
                <c:pt idx="14">
                  <c:v>0.30000000000000032</c:v>
                </c:pt>
                <c:pt idx="15">
                  <c:v>0.30000000000000032</c:v>
                </c:pt>
                <c:pt idx="16">
                  <c:v>0.30000000000000032</c:v>
                </c:pt>
                <c:pt idx="17">
                  <c:v>0.2</c:v>
                </c:pt>
                <c:pt idx="18">
                  <c:v>0</c:v>
                </c:pt>
                <c:pt idx="19">
                  <c:v>0.2</c:v>
                </c:pt>
                <c:pt idx="20">
                  <c:v>0.30000000000000032</c:v>
                </c:pt>
                <c:pt idx="21">
                  <c:v>0.30000000000000032</c:v>
                </c:pt>
                <c:pt idx="22">
                  <c:v>0.30000000000000032</c:v>
                </c:pt>
                <c:pt idx="23">
                  <c:v>0.2</c:v>
                </c:pt>
                <c:pt idx="24">
                  <c:v>0.1</c:v>
                </c:pt>
                <c:pt idx="25">
                  <c:v>0</c:v>
                </c:pt>
                <c:pt idx="26">
                  <c:v>-0.1</c:v>
                </c:pt>
                <c:pt idx="27">
                  <c:v>-0.2</c:v>
                </c:pt>
                <c:pt idx="28">
                  <c:v>-0.1</c:v>
                </c:pt>
                <c:pt idx="29">
                  <c:v>-0.1</c:v>
                </c:pt>
                <c:pt idx="30">
                  <c:v>0.1</c:v>
                </c:pt>
                <c:pt idx="31">
                  <c:v>0.30000000000000032</c:v>
                </c:pt>
                <c:pt idx="32">
                  <c:v>0.5</c:v>
                </c:pt>
                <c:pt idx="33">
                  <c:v>0.8</c:v>
                </c:pt>
                <c:pt idx="34">
                  <c:v>1.1000000000000001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5"/>
          <c:order val="193"/>
          <c:tx>
            <c:strRef>
              <c:f>ant_info.003!$B$195</c:f>
              <c:strCache>
                <c:ptCount val="1"/>
                <c:pt idx="0">
                  <c:v>SMICR3B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ant_info.003!$BD$195:$CN$195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1.1000000000000001</c:v>
                </c:pt>
                <c:pt idx="3">
                  <c:v>0.8</c:v>
                </c:pt>
                <c:pt idx="4">
                  <c:v>0.5</c:v>
                </c:pt>
                <c:pt idx="5">
                  <c:v>0.30000000000000032</c:v>
                </c:pt>
                <c:pt idx="6">
                  <c:v>0.1</c:v>
                </c:pt>
                <c:pt idx="7">
                  <c:v>-0.1</c:v>
                </c:pt>
                <c:pt idx="8">
                  <c:v>-0.1</c:v>
                </c:pt>
                <c:pt idx="9">
                  <c:v>-0.2</c:v>
                </c:pt>
                <c:pt idx="10">
                  <c:v>-0.1</c:v>
                </c:pt>
                <c:pt idx="11">
                  <c:v>0</c:v>
                </c:pt>
                <c:pt idx="12">
                  <c:v>0.1</c:v>
                </c:pt>
                <c:pt idx="13">
                  <c:v>0.2</c:v>
                </c:pt>
                <c:pt idx="14">
                  <c:v>0.30000000000000032</c:v>
                </c:pt>
                <c:pt idx="15">
                  <c:v>0.30000000000000032</c:v>
                </c:pt>
                <c:pt idx="16">
                  <c:v>0.30000000000000032</c:v>
                </c:pt>
                <c:pt idx="17">
                  <c:v>0.2</c:v>
                </c:pt>
                <c:pt idx="18">
                  <c:v>0</c:v>
                </c:pt>
                <c:pt idx="19">
                  <c:v>0.2</c:v>
                </c:pt>
                <c:pt idx="20">
                  <c:v>0.30000000000000032</c:v>
                </c:pt>
                <c:pt idx="21">
                  <c:v>0.30000000000000032</c:v>
                </c:pt>
                <c:pt idx="22">
                  <c:v>0.30000000000000032</c:v>
                </c:pt>
                <c:pt idx="23">
                  <c:v>0.2</c:v>
                </c:pt>
                <c:pt idx="24">
                  <c:v>0.1</c:v>
                </c:pt>
                <c:pt idx="25">
                  <c:v>0</c:v>
                </c:pt>
                <c:pt idx="26">
                  <c:v>-0.1</c:v>
                </c:pt>
                <c:pt idx="27">
                  <c:v>-0.2</c:v>
                </c:pt>
                <c:pt idx="28">
                  <c:v>-0.1</c:v>
                </c:pt>
                <c:pt idx="29">
                  <c:v>-0.1</c:v>
                </c:pt>
                <c:pt idx="30">
                  <c:v>0.1</c:v>
                </c:pt>
                <c:pt idx="31">
                  <c:v>0.30000000000000032</c:v>
                </c:pt>
                <c:pt idx="32">
                  <c:v>0.5</c:v>
                </c:pt>
                <c:pt idx="33">
                  <c:v>0.8</c:v>
                </c:pt>
                <c:pt idx="34">
                  <c:v>1.1000000000000001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6"/>
          <c:order val="194"/>
          <c:tx>
            <c:strRef>
              <c:f>ant_info.003!$B$196</c:f>
              <c:strCache>
                <c:ptCount val="1"/>
                <c:pt idx="0">
                  <c:v>THANAP002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ant_info.003!$BD$196:$CN$196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-11.9</c:v>
                </c:pt>
                <c:pt idx="3">
                  <c:v>-8.4</c:v>
                </c:pt>
                <c:pt idx="4">
                  <c:v>-5.3</c:v>
                </c:pt>
                <c:pt idx="5">
                  <c:v>-2.8</c:v>
                </c:pt>
                <c:pt idx="6">
                  <c:v>-0.8</c:v>
                </c:pt>
                <c:pt idx="7">
                  <c:v>0.60000000000000064</c:v>
                </c:pt>
                <c:pt idx="8">
                  <c:v>1.3</c:v>
                </c:pt>
                <c:pt idx="9">
                  <c:v>1.6</c:v>
                </c:pt>
                <c:pt idx="10">
                  <c:v>1.2</c:v>
                </c:pt>
                <c:pt idx="11">
                  <c:v>0.60000000000000064</c:v>
                </c:pt>
                <c:pt idx="12">
                  <c:v>-0.4</c:v>
                </c:pt>
                <c:pt idx="13">
                  <c:v>-1.5</c:v>
                </c:pt>
                <c:pt idx="14">
                  <c:v>-2.5</c:v>
                </c:pt>
                <c:pt idx="15">
                  <c:v>-3.1</c:v>
                </c:pt>
                <c:pt idx="16">
                  <c:v>-3.1</c:v>
                </c:pt>
                <c:pt idx="17">
                  <c:v>-2.2000000000000002</c:v>
                </c:pt>
                <c:pt idx="18">
                  <c:v>0</c:v>
                </c:pt>
                <c:pt idx="19">
                  <c:v>-2.2000000000000002</c:v>
                </c:pt>
                <c:pt idx="20">
                  <c:v>-3.1</c:v>
                </c:pt>
                <c:pt idx="21">
                  <c:v>-3.1</c:v>
                </c:pt>
                <c:pt idx="22">
                  <c:v>-2.5</c:v>
                </c:pt>
                <c:pt idx="23">
                  <c:v>-1.5</c:v>
                </c:pt>
                <c:pt idx="24">
                  <c:v>-0.4</c:v>
                </c:pt>
                <c:pt idx="25">
                  <c:v>0.60000000000000064</c:v>
                </c:pt>
                <c:pt idx="26">
                  <c:v>1.2</c:v>
                </c:pt>
                <c:pt idx="27">
                  <c:v>1.6</c:v>
                </c:pt>
                <c:pt idx="28">
                  <c:v>1.3</c:v>
                </c:pt>
                <c:pt idx="29">
                  <c:v>0.60000000000000064</c:v>
                </c:pt>
                <c:pt idx="30">
                  <c:v>-0.8</c:v>
                </c:pt>
                <c:pt idx="31">
                  <c:v>-2.8</c:v>
                </c:pt>
                <c:pt idx="32">
                  <c:v>-5.3</c:v>
                </c:pt>
                <c:pt idx="33">
                  <c:v>-8.4</c:v>
                </c:pt>
                <c:pt idx="34">
                  <c:v>-11.9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7"/>
          <c:order val="195"/>
          <c:tx>
            <c:strRef>
              <c:f>ant_info.003!$B$197</c:f>
              <c:strCache>
                <c:ptCount val="1"/>
                <c:pt idx="0">
                  <c:v>TPS_CR4+RD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ant_info.003!$BD$197:$CN$197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0.4</c:v>
                </c:pt>
                <c:pt idx="3">
                  <c:v>0.1</c:v>
                </c:pt>
                <c:pt idx="4">
                  <c:v>0</c:v>
                </c:pt>
                <c:pt idx="5">
                  <c:v>-0.2</c:v>
                </c:pt>
                <c:pt idx="6">
                  <c:v>-0.2</c:v>
                </c:pt>
                <c:pt idx="7">
                  <c:v>-0.30000000000000032</c:v>
                </c:pt>
                <c:pt idx="8">
                  <c:v>-0.30000000000000032</c:v>
                </c:pt>
                <c:pt idx="9">
                  <c:v>-0.30000000000000032</c:v>
                </c:pt>
                <c:pt idx="10">
                  <c:v>-0.30000000000000032</c:v>
                </c:pt>
                <c:pt idx="11">
                  <c:v>-0.2</c:v>
                </c:pt>
                <c:pt idx="12">
                  <c:v>-0.2</c:v>
                </c:pt>
                <c:pt idx="13">
                  <c:v>-0.1</c:v>
                </c:pt>
                <c:pt idx="14">
                  <c:v>-0.1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-0.1</c:v>
                </c:pt>
                <c:pt idx="23">
                  <c:v>-0.1</c:v>
                </c:pt>
                <c:pt idx="24">
                  <c:v>-0.2</c:v>
                </c:pt>
                <c:pt idx="25">
                  <c:v>-0.2</c:v>
                </c:pt>
                <c:pt idx="26">
                  <c:v>-0.30000000000000032</c:v>
                </c:pt>
                <c:pt idx="27">
                  <c:v>-0.30000000000000032</c:v>
                </c:pt>
                <c:pt idx="28">
                  <c:v>-0.30000000000000032</c:v>
                </c:pt>
                <c:pt idx="29">
                  <c:v>-0.30000000000000032</c:v>
                </c:pt>
                <c:pt idx="30">
                  <c:v>-0.2</c:v>
                </c:pt>
                <c:pt idx="31">
                  <c:v>-0.2</c:v>
                </c:pt>
                <c:pt idx="32">
                  <c:v>0</c:v>
                </c:pt>
                <c:pt idx="33">
                  <c:v>0.1</c:v>
                </c:pt>
                <c:pt idx="34">
                  <c:v>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8"/>
          <c:order val="196"/>
          <c:tx>
            <c:strRef>
              <c:f>ant_info.003!$B$198</c:f>
              <c:strCache>
                <c:ptCount val="1"/>
                <c:pt idx="0">
                  <c:v>AERAT2775_42+CR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ant_info.003!$BD$198:$CN$198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-0.2</c:v>
                </c:pt>
                <c:pt idx="3">
                  <c:v>-0.5</c:v>
                </c:pt>
                <c:pt idx="4">
                  <c:v>-0.60000000000000064</c:v>
                </c:pt>
                <c:pt idx="5">
                  <c:v>-0.60000000000000064</c:v>
                </c:pt>
                <c:pt idx="6">
                  <c:v>-0.60000000000000064</c:v>
                </c:pt>
                <c:pt idx="7">
                  <c:v>-0.5</c:v>
                </c:pt>
                <c:pt idx="8">
                  <c:v>-0.4</c:v>
                </c:pt>
                <c:pt idx="9">
                  <c:v>-0.4</c:v>
                </c:pt>
                <c:pt idx="10">
                  <c:v>-0.30000000000000032</c:v>
                </c:pt>
                <c:pt idx="11">
                  <c:v>-0.30000000000000032</c:v>
                </c:pt>
                <c:pt idx="12">
                  <c:v>-0.30000000000000032</c:v>
                </c:pt>
                <c:pt idx="13">
                  <c:v>-0.4</c:v>
                </c:pt>
                <c:pt idx="14">
                  <c:v>-0.4</c:v>
                </c:pt>
                <c:pt idx="15">
                  <c:v>-0.5</c:v>
                </c:pt>
                <c:pt idx="16">
                  <c:v>-0.4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-0.4</c:v>
                </c:pt>
                <c:pt idx="21">
                  <c:v>-0.5</c:v>
                </c:pt>
                <c:pt idx="22">
                  <c:v>-0.4</c:v>
                </c:pt>
                <c:pt idx="23">
                  <c:v>-0.4</c:v>
                </c:pt>
                <c:pt idx="24">
                  <c:v>-0.30000000000000032</c:v>
                </c:pt>
                <c:pt idx="25">
                  <c:v>-0.30000000000000032</c:v>
                </c:pt>
                <c:pt idx="26">
                  <c:v>-0.30000000000000032</c:v>
                </c:pt>
                <c:pt idx="27">
                  <c:v>-0.4</c:v>
                </c:pt>
                <c:pt idx="28">
                  <c:v>-0.4</c:v>
                </c:pt>
                <c:pt idx="29">
                  <c:v>-0.5</c:v>
                </c:pt>
                <c:pt idx="30">
                  <c:v>-0.60000000000000064</c:v>
                </c:pt>
                <c:pt idx="31">
                  <c:v>-0.60000000000000064</c:v>
                </c:pt>
                <c:pt idx="32">
                  <c:v>-0.60000000000000064</c:v>
                </c:pt>
                <c:pt idx="33">
                  <c:v>-0.5</c:v>
                </c:pt>
                <c:pt idx="34">
                  <c:v>-0.2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199"/>
          <c:order val="197"/>
          <c:tx>
            <c:strRef>
              <c:f>ant_info.003!$B$199</c:f>
              <c:strCache>
                <c:ptCount val="1"/>
                <c:pt idx="0">
                  <c:v>TRM29659.00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ant_info.003!$BD$199:$CN$199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1.3</c:v>
                </c:pt>
                <c:pt idx="3">
                  <c:v>0.9</c:v>
                </c:pt>
                <c:pt idx="4">
                  <c:v>0.70000000000000062</c:v>
                </c:pt>
                <c:pt idx="5">
                  <c:v>0.5</c:v>
                </c:pt>
                <c:pt idx="6">
                  <c:v>0.4</c:v>
                </c:pt>
                <c:pt idx="7">
                  <c:v>0.30000000000000032</c:v>
                </c:pt>
                <c:pt idx="8">
                  <c:v>0.30000000000000032</c:v>
                </c:pt>
                <c:pt idx="9">
                  <c:v>0.4</c:v>
                </c:pt>
                <c:pt idx="10">
                  <c:v>0.4</c:v>
                </c:pt>
                <c:pt idx="11">
                  <c:v>0.5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0.4</c:v>
                </c:pt>
                <c:pt idx="17">
                  <c:v>0.2</c:v>
                </c:pt>
                <c:pt idx="18">
                  <c:v>0</c:v>
                </c:pt>
                <c:pt idx="19">
                  <c:v>0.2</c:v>
                </c:pt>
                <c:pt idx="20">
                  <c:v>0.4</c:v>
                </c:pt>
                <c:pt idx="21">
                  <c:v>0.5</c:v>
                </c:pt>
                <c:pt idx="22">
                  <c:v>0.5</c:v>
                </c:pt>
                <c:pt idx="23">
                  <c:v>0.5</c:v>
                </c:pt>
                <c:pt idx="24">
                  <c:v>0.5</c:v>
                </c:pt>
                <c:pt idx="25">
                  <c:v>0.5</c:v>
                </c:pt>
                <c:pt idx="26">
                  <c:v>0.4</c:v>
                </c:pt>
                <c:pt idx="27">
                  <c:v>0.4</c:v>
                </c:pt>
                <c:pt idx="28">
                  <c:v>0.30000000000000032</c:v>
                </c:pt>
                <c:pt idx="29">
                  <c:v>0.30000000000000032</c:v>
                </c:pt>
                <c:pt idx="30">
                  <c:v>0.4</c:v>
                </c:pt>
                <c:pt idx="31">
                  <c:v>0.5</c:v>
                </c:pt>
                <c:pt idx="32">
                  <c:v>0.70000000000000062</c:v>
                </c:pt>
                <c:pt idx="33">
                  <c:v>0.9</c:v>
                </c:pt>
                <c:pt idx="34">
                  <c:v>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0"/>
          <c:order val="198"/>
          <c:tx>
            <c:strRef>
              <c:f>ant_info.003!$B$200</c:f>
              <c:strCache>
                <c:ptCount val="1"/>
                <c:pt idx="0">
                  <c:v>TRM29659.00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ant_info.003!$BD$200:$CN$200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</c:v>
                </c:pt>
                <c:pt idx="4">
                  <c:v>-0.1</c:v>
                </c:pt>
                <c:pt idx="5">
                  <c:v>-0.2</c:v>
                </c:pt>
                <c:pt idx="6">
                  <c:v>-0.30000000000000032</c:v>
                </c:pt>
                <c:pt idx="7">
                  <c:v>-0.30000000000000032</c:v>
                </c:pt>
                <c:pt idx="8">
                  <c:v>-0.4</c:v>
                </c:pt>
                <c:pt idx="9">
                  <c:v>-0.4</c:v>
                </c:pt>
                <c:pt idx="10">
                  <c:v>-0.4</c:v>
                </c:pt>
                <c:pt idx="11">
                  <c:v>-0.30000000000000032</c:v>
                </c:pt>
                <c:pt idx="12">
                  <c:v>-0.30000000000000032</c:v>
                </c:pt>
                <c:pt idx="13">
                  <c:v>-0.2</c:v>
                </c:pt>
                <c:pt idx="14">
                  <c:v>-0.1</c:v>
                </c:pt>
                <c:pt idx="15">
                  <c:v>-0.1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-0.1</c:v>
                </c:pt>
                <c:pt idx="22">
                  <c:v>-0.1</c:v>
                </c:pt>
                <c:pt idx="23">
                  <c:v>-0.2</c:v>
                </c:pt>
                <c:pt idx="24">
                  <c:v>-0.30000000000000032</c:v>
                </c:pt>
                <c:pt idx="25">
                  <c:v>-0.30000000000000032</c:v>
                </c:pt>
                <c:pt idx="26">
                  <c:v>-0.4</c:v>
                </c:pt>
                <c:pt idx="27">
                  <c:v>-0.4</c:v>
                </c:pt>
                <c:pt idx="28">
                  <c:v>-0.4</c:v>
                </c:pt>
                <c:pt idx="29">
                  <c:v>-0.30000000000000032</c:v>
                </c:pt>
                <c:pt idx="30">
                  <c:v>-0.30000000000000032</c:v>
                </c:pt>
                <c:pt idx="31">
                  <c:v>-0.2</c:v>
                </c:pt>
                <c:pt idx="32">
                  <c:v>-0.1</c:v>
                </c:pt>
                <c:pt idx="33">
                  <c:v>0</c:v>
                </c:pt>
                <c:pt idx="34">
                  <c:v>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1"/>
          <c:order val="199"/>
          <c:tx>
            <c:strRef>
              <c:f>ant_info.003!$B$201</c:f>
              <c:strCache>
                <c:ptCount val="1"/>
                <c:pt idx="0">
                  <c:v>TRM41249.00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ant_info.003!$BD$201:$CN$201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-1.2</c:v>
                </c:pt>
                <c:pt idx="3">
                  <c:v>-1</c:v>
                </c:pt>
                <c:pt idx="4">
                  <c:v>-0.60000000000000064</c:v>
                </c:pt>
                <c:pt idx="5">
                  <c:v>-0.2</c:v>
                </c:pt>
                <c:pt idx="6">
                  <c:v>0.2</c:v>
                </c:pt>
                <c:pt idx="7">
                  <c:v>0.60000000000000064</c:v>
                </c:pt>
                <c:pt idx="8">
                  <c:v>0.8</c:v>
                </c:pt>
                <c:pt idx="9">
                  <c:v>1</c:v>
                </c:pt>
                <c:pt idx="10">
                  <c:v>1</c:v>
                </c:pt>
                <c:pt idx="11">
                  <c:v>0.8</c:v>
                </c:pt>
                <c:pt idx="12">
                  <c:v>0.60000000000000064</c:v>
                </c:pt>
                <c:pt idx="13">
                  <c:v>0.30000000000000032</c:v>
                </c:pt>
                <c:pt idx="14">
                  <c:v>0</c:v>
                </c:pt>
                <c:pt idx="15">
                  <c:v>-0.30000000000000032</c:v>
                </c:pt>
                <c:pt idx="16">
                  <c:v>-0.4</c:v>
                </c:pt>
                <c:pt idx="17">
                  <c:v>-0.4</c:v>
                </c:pt>
                <c:pt idx="18">
                  <c:v>0</c:v>
                </c:pt>
                <c:pt idx="19">
                  <c:v>-0.4</c:v>
                </c:pt>
                <c:pt idx="20">
                  <c:v>-0.4</c:v>
                </c:pt>
                <c:pt idx="21">
                  <c:v>-0.30000000000000032</c:v>
                </c:pt>
                <c:pt idx="22">
                  <c:v>0</c:v>
                </c:pt>
                <c:pt idx="23">
                  <c:v>0.30000000000000032</c:v>
                </c:pt>
                <c:pt idx="24">
                  <c:v>0.60000000000000064</c:v>
                </c:pt>
                <c:pt idx="25">
                  <c:v>0.8</c:v>
                </c:pt>
                <c:pt idx="26">
                  <c:v>1</c:v>
                </c:pt>
                <c:pt idx="27">
                  <c:v>1</c:v>
                </c:pt>
                <c:pt idx="28">
                  <c:v>0.8</c:v>
                </c:pt>
                <c:pt idx="29">
                  <c:v>0.60000000000000064</c:v>
                </c:pt>
                <c:pt idx="30">
                  <c:v>0.2</c:v>
                </c:pt>
                <c:pt idx="31">
                  <c:v>-0.2</c:v>
                </c:pt>
                <c:pt idx="32">
                  <c:v>-0.60000000000000064</c:v>
                </c:pt>
                <c:pt idx="33">
                  <c:v>-1</c:v>
                </c:pt>
                <c:pt idx="34">
                  <c:v>-1.2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2"/>
          <c:order val="200"/>
          <c:tx>
            <c:strRef>
              <c:f>ant_info.003!$B$202</c:f>
              <c:strCache>
                <c:ptCount val="1"/>
                <c:pt idx="0">
                  <c:v>TRM41249USCG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ant_info.003!$BD$202:$CN$202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0.4</c:v>
                </c:pt>
                <c:pt idx="3">
                  <c:v>1.2</c:v>
                </c:pt>
                <c:pt idx="4">
                  <c:v>1.8</c:v>
                </c:pt>
                <c:pt idx="5">
                  <c:v>2.4</c:v>
                </c:pt>
                <c:pt idx="6">
                  <c:v>2.8</c:v>
                </c:pt>
                <c:pt idx="7">
                  <c:v>3</c:v>
                </c:pt>
                <c:pt idx="8">
                  <c:v>3.2</c:v>
                </c:pt>
                <c:pt idx="9">
                  <c:v>3.2</c:v>
                </c:pt>
                <c:pt idx="10">
                  <c:v>3.2</c:v>
                </c:pt>
                <c:pt idx="11">
                  <c:v>3.1</c:v>
                </c:pt>
                <c:pt idx="12">
                  <c:v>2.9</c:v>
                </c:pt>
                <c:pt idx="13">
                  <c:v>2.6</c:v>
                </c:pt>
                <c:pt idx="14">
                  <c:v>2.2999999999999998</c:v>
                </c:pt>
                <c:pt idx="15">
                  <c:v>1.8</c:v>
                </c:pt>
                <c:pt idx="16">
                  <c:v>1.3</c:v>
                </c:pt>
                <c:pt idx="17">
                  <c:v>0.70000000000000062</c:v>
                </c:pt>
                <c:pt idx="18">
                  <c:v>0</c:v>
                </c:pt>
                <c:pt idx="19">
                  <c:v>0.70000000000000062</c:v>
                </c:pt>
                <c:pt idx="20">
                  <c:v>1.3</c:v>
                </c:pt>
                <c:pt idx="21">
                  <c:v>1.8</c:v>
                </c:pt>
                <c:pt idx="22">
                  <c:v>2.2999999999999998</c:v>
                </c:pt>
                <c:pt idx="23">
                  <c:v>2.6</c:v>
                </c:pt>
                <c:pt idx="24">
                  <c:v>2.9</c:v>
                </c:pt>
                <c:pt idx="25">
                  <c:v>3.1</c:v>
                </c:pt>
                <c:pt idx="26">
                  <c:v>3.2</c:v>
                </c:pt>
                <c:pt idx="27">
                  <c:v>3.2</c:v>
                </c:pt>
                <c:pt idx="28">
                  <c:v>3.2</c:v>
                </c:pt>
                <c:pt idx="29">
                  <c:v>3</c:v>
                </c:pt>
                <c:pt idx="30">
                  <c:v>2.8</c:v>
                </c:pt>
                <c:pt idx="31">
                  <c:v>2.4</c:v>
                </c:pt>
                <c:pt idx="32">
                  <c:v>1.8</c:v>
                </c:pt>
                <c:pt idx="33">
                  <c:v>1.2</c:v>
                </c:pt>
                <c:pt idx="34">
                  <c:v>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3"/>
          <c:order val="201"/>
          <c:tx>
            <c:strRef>
              <c:f>ant_info.003!$B$203</c:f>
              <c:strCache>
                <c:ptCount val="1"/>
                <c:pt idx="0">
                  <c:v>LEIAX1202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ant_info.003!$BD$203:$CN$203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-6.3</c:v>
                </c:pt>
                <c:pt idx="3">
                  <c:v>-3.5</c:v>
                </c:pt>
                <c:pt idx="4">
                  <c:v>-1.2</c:v>
                </c:pt>
                <c:pt idx="5">
                  <c:v>0.70000000000000062</c:v>
                </c:pt>
                <c:pt idx="6">
                  <c:v>2.1</c:v>
                </c:pt>
                <c:pt idx="7">
                  <c:v>3.1</c:v>
                </c:pt>
                <c:pt idx="8">
                  <c:v>3.7</c:v>
                </c:pt>
                <c:pt idx="9">
                  <c:v>4</c:v>
                </c:pt>
                <c:pt idx="10">
                  <c:v>3.8</c:v>
                </c:pt>
                <c:pt idx="11">
                  <c:v>3.5</c:v>
                </c:pt>
                <c:pt idx="12">
                  <c:v>2.8</c:v>
                </c:pt>
                <c:pt idx="13">
                  <c:v>2.2000000000000002</c:v>
                </c:pt>
                <c:pt idx="14">
                  <c:v>1.4</c:v>
                </c:pt>
                <c:pt idx="15">
                  <c:v>0.70000000000000062</c:v>
                </c:pt>
                <c:pt idx="16">
                  <c:v>0.2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0.2</c:v>
                </c:pt>
                <c:pt idx="21">
                  <c:v>0.70000000000000062</c:v>
                </c:pt>
                <c:pt idx="22">
                  <c:v>1.4</c:v>
                </c:pt>
                <c:pt idx="23">
                  <c:v>2.2000000000000002</c:v>
                </c:pt>
                <c:pt idx="24">
                  <c:v>2.8</c:v>
                </c:pt>
                <c:pt idx="25">
                  <c:v>3.5</c:v>
                </c:pt>
                <c:pt idx="26">
                  <c:v>3.8</c:v>
                </c:pt>
                <c:pt idx="27">
                  <c:v>4</c:v>
                </c:pt>
                <c:pt idx="28">
                  <c:v>3.7</c:v>
                </c:pt>
                <c:pt idx="29">
                  <c:v>3.1</c:v>
                </c:pt>
                <c:pt idx="30">
                  <c:v>2.1</c:v>
                </c:pt>
                <c:pt idx="31">
                  <c:v>0.70000000000000062</c:v>
                </c:pt>
                <c:pt idx="32">
                  <c:v>-1.2</c:v>
                </c:pt>
                <c:pt idx="33">
                  <c:v>-3.5</c:v>
                </c:pt>
                <c:pt idx="34">
                  <c:v>-6.3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4"/>
          <c:order val="202"/>
          <c:tx>
            <c:strRef>
              <c:f>ant_info.003!$B$204</c:f>
              <c:strCache>
                <c:ptCount val="1"/>
                <c:pt idx="0">
                  <c:v>ASH701975.01AGP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ant_info.003!$BD$204:$CN$204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-1.8</c:v>
                </c:pt>
                <c:pt idx="3">
                  <c:v>-2.1</c:v>
                </c:pt>
                <c:pt idx="4">
                  <c:v>-2.6</c:v>
                </c:pt>
                <c:pt idx="5">
                  <c:v>-3.3</c:v>
                </c:pt>
                <c:pt idx="6">
                  <c:v>-3.9</c:v>
                </c:pt>
                <c:pt idx="7">
                  <c:v>-4.4000000000000004</c:v>
                </c:pt>
                <c:pt idx="8">
                  <c:v>-4.9000000000000004</c:v>
                </c:pt>
                <c:pt idx="9">
                  <c:v>-5.0999999999999996</c:v>
                </c:pt>
                <c:pt idx="10">
                  <c:v>-5.2</c:v>
                </c:pt>
                <c:pt idx="11">
                  <c:v>-5.0999999999999996</c:v>
                </c:pt>
                <c:pt idx="12">
                  <c:v>-4.8</c:v>
                </c:pt>
                <c:pt idx="13">
                  <c:v>-4.3</c:v>
                </c:pt>
                <c:pt idx="14">
                  <c:v>-3.6</c:v>
                </c:pt>
                <c:pt idx="15">
                  <c:v>-2.8</c:v>
                </c:pt>
                <c:pt idx="16">
                  <c:v>-1.8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-1.8</c:v>
                </c:pt>
                <c:pt idx="21">
                  <c:v>-2.8</c:v>
                </c:pt>
                <c:pt idx="22">
                  <c:v>-3.6</c:v>
                </c:pt>
                <c:pt idx="23">
                  <c:v>-4.3</c:v>
                </c:pt>
                <c:pt idx="24">
                  <c:v>-4.8</c:v>
                </c:pt>
                <c:pt idx="25">
                  <c:v>-5.0999999999999996</c:v>
                </c:pt>
                <c:pt idx="26">
                  <c:v>-5.2</c:v>
                </c:pt>
                <c:pt idx="27">
                  <c:v>-5.0999999999999996</c:v>
                </c:pt>
                <c:pt idx="28">
                  <c:v>-4.9000000000000004</c:v>
                </c:pt>
                <c:pt idx="29">
                  <c:v>-4.4000000000000004</c:v>
                </c:pt>
                <c:pt idx="30">
                  <c:v>-3.9</c:v>
                </c:pt>
                <c:pt idx="31">
                  <c:v>-3.3</c:v>
                </c:pt>
                <c:pt idx="32">
                  <c:v>-2.6</c:v>
                </c:pt>
                <c:pt idx="33">
                  <c:v>-2.1</c:v>
                </c:pt>
                <c:pt idx="34">
                  <c:v>-1.8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5"/>
          <c:order val="203"/>
          <c:tx>
            <c:strRef>
              <c:f>ant_info.003!$B$205</c:f>
              <c:strCache>
                <c:ptCount val="1"/>
                <c:pt idx="0">
                  <c:v>ASH701975.01BGP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ant_info.003!$BD$205:$CN$205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-1.8</c:v>
                </c:pt>
                <c:pt idx="3">
                  <c:v>-2.1</c:v>
                </c:pt>
                <c:pt idx="4">
                  <c:v>-2.6</c:v>
                </c:pt>
                <c:pt idx="5">
                  <c:v>-3.3</c:v>
                </c:pt>
                <c:pt idx="6">
                  <c:v>-3.9</c:v>
                </c:pt>
                <c:pt idx="7">
                  <c:v>-4.4000000000000004</c:v>
                </c:pt>
                <c:pt idx="8">
                  <c:v>-4.9000000000000004</c:v>
                </c:pt>
                <c:pt idx="9">
                  <c:v>-5.0999999999999996</c:v>
                </c:pt>
                <c:pt idx="10">
                  <c:v>-5.2</c:v>
                </c:pt>
                <c:pt idx="11">
                  <c:v>-5.0999999999999996</c:v>
                </c:pt>
                <c:pt idx="12">
                  <c:v>-4.8</c:v>
                </c:pt>
                <c:pt idx="13">
                  <c:v>-4.3</c:v>
                </c:pt>
                <c:pt idx="14">
                  <c:v>-3.6</c:v>
                </c:pt>
                <c:pt idx="15">
                  <c:v>-2.8</c:v>
                </c:pt>
                <c:pt idx="16">
                  <c:v>-1.8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-1.8</c:v>
                </c:pt>
                <c:pt idx="21">
                  <c:v>-2.8</c:v>
                </c:pt>
                <c:pt idx="22">
                  <c:v>-3.6</c:v>
                </c:pt>
                <c:pt idx="23">
                  <c:v>-4.3</c:v>
                </c:pt>
                <c:pt idx="24">
                  <c:v>-4.8</c:v>
                </c:pt>
                <c:pt idx="25">
                  <c:v>-5.0999999999999996</c:v>
                </c:pt>
                <c:pt idx="26">
                  <c:v>-5.2</c:v>
                </c:pt>
                <c:pt idx="27">
                  <c:v>-5.0999999999999996</c:v>
                </c:pt>
                <c:pt idx="28">
                  <c:v>-4.9000000000000004</c:v>
                </c:pt>
                <c:pt idx="29">
                  <c:v>-4.4000000000000004</c:v>
                </c:pt>
                <c:pt idx="30">
                  <c:v>-3.9</c:v>
                </c:pt>
                <c:pt idx="31">
                  <c:v>-3.3</c:v>
                </c:pt>
                <c:pt idx="32">
                  <c:v>-2.6</c:v>
                </c:pt>
                <c:pt idx="33">
                  <c:v>-2.1</c:v>
                </c:pt>
                <c:pt idx="34">
                  <c:v>-1.8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6"/>
          <c:order val="204"/>
          <c:tx>
            <c:strRef>
              <c:f>ant_info.003!$B$206</c:f>
              <c:strCache>
                <c:ptCount val="1"/>
                <c:pt idx="0">
                  <c:v>TPS_MC.A5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ant_info.003!$BD$206:$CN$206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7"/>
          <c:order val="205"/>
          <c:tx>
            <c:strRef>
              <c:f>ant_info.003!$B$207</c:f>
              <c:strCache>
                <c:ptCount val="1"/>
                <c:pt idx="0">
                  <c:v>NOV702L_1.01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ant_info.003!$BD$207:$CN$207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-5.5</c:v>
                </c:pt>
                <c:pt idx="3">
                  <c:v>-2.6</c:v>
                </c:pt>
                <c:pt idx="4">
                  <c:v>-0.2</c:v>
                </c:pt>
                <c:pt idx="5">
                  <c:v>1.6</c:v>
                </c:pt>
                <c:pt idx="6">
                  <c:v>2.9</c:v>
                </c:pt>
                <c:pt idx="7">
                  <c:v>3.8</c:v>
                </c:pt>
                <c:pt idx="8">
                  <c:v>4.2</c:v>
                </c:pt>
                <c:pt idx="9">
                  <c:v>4.3</c:v>
                </c:pt>
                <c:pt idx="10">
                  <c:v>4</c:v>
                </c:pt>
                <c:pt idx="11">
                  <c:v>3.6</c:v>
                </c:pt>
                <c:pt idx="12">
                  <c:v>2.9</c:v>
                </c:pt>
                <c:pt idx="13">
                  <c:v>2.1</c:v>
                </c:pt>
                <c:pt idx="14">
                  <c:v>1.3</c:v>
                </c:pt>
                <c:pt idx="15">
                  <c:v>0.60000000000000064</c:v>
                </c:pt>
                <c:pt idx="16">
                  <c:v>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0.1</c:v>
                </c:pt>
                <c:pt idx="21">
                  <c:v>0.60000000000000064</c:v>
                </c:pt>
                <c:pt idx="22">
                  <c:v>1.3</c:v>
                </c:pt>
                <c:pt idx="23">
                  <c:v>2.1</c:v>
                </c:pt>
                <c:pt idx="24">
                  <c:v>2.9</c:v>
                </c:pt>
                <c:pt idx="25">
                  <c:v>3.6</c:v>
                </c:pt>
                <c:pt idx="26">
                  <c:v>4</c:v>
                </c:pt>
                <c:pt idx="27">
                  <c:v>4.3</c:v>
                </c:pt>
                <c:pt idx="28">
                  <c:v>4.2</c:v>
                </c:pt>
                <c:pt idx="29">
                  <c:v>3.8</c:v>
                </c:pt>
                <c:pt idx="30">
                  <c:v>2.9</c:v>
                </c:pt>
                <c:pt idx="31">
                  <c:v>1.6</c:v>
                </c:pt>
                <c:pt idx="32">
                  <c:v>-0.2</c:v>
                </c:pt>
                <c:pt idx="33">
                  <c:v>-2.6</c:v>
                </c:pt>
                <c:pt idx="34">
                  <c:v>-5.5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8"/>
          <c:order val="206"/>
          <c:tx>
            <c:strRef>
              <c:f>ant_info.003!$B$208</c:f>
              <c:strCache>
                <c:ptCount val="1"/>
                <c:pt idx="0">
                  <c:v>TPS_CR.3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ant_info.003!$BD$208:$CN$208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-1.3</c:v>
                </c:pt>
                <c:pt idx="3">
                  <c:v>-0.5</c:v>
                </c:pt>
                <c:pt idx="4">
                  <c:v>0.30000000000000032</c:v>
                </c:pt>
                <c:pt idx="5">
                  <c:v>1</c:v>
                </c:pt>
                <c:pt idx="6">
                  <c:v>1.6</c:v>
                </c:pt>
                <c:pt idx="7">
                  <c:v>2</c:v>
                </c:pt>
                <c:pt idx="8">
                  <c:v>2.2999999999999998</c:v>
                </c:pt>
                <c:pt idx="9">
                  <c:v>2.4</c:v>
                </c:pt>
                <c:pt idx="10">
                  <c:v>2.4</c:v>
                </c:pt>
                <c:pt idx="11">
                  <c:v>2.2000000000000002</c:v>
                </c:pt>
                <c:pt idx="12">
                  <c:v>1.9000000000000001</c:v>
                </c:pt>
                <c:pt idx="13">
                  <c:v>1.5</c:v>
                </c:pt>
                <c:pt idx="14">
                  <c:v>1</c:v>
                </c:pt>
                <c:pt idx="15">
                  <c:v>0.60000000000000064</c:v>
                </c:pt>
                <c:pt idx="16">
                  <c:v>0.2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0.2</c:v>
                </c:pt>
                <c:pt idx="21">
                  <c:v>0.60000000000000064</c:v>
                </c:pt>
                <c:pt idx="22">
                  <c:v>1</c:v>
                </c:pt>
                <c:pt idx="23">
                  <c:v>1.5</c:v>
                </c:pt>
                <c:pt idx="24">
                  <c:v>1.9000000000000001</c:v>
                </c:pt>
                <c:pt idx="25">
                  <c:v>2.2000000000000002</c:v>
                </c:pt>
                <c:pt idx="26">
                  <c:v>2.4</c:v>
                </c:pt>
                <c:pt idx="27">
                  <c:v>2.4</c:v>
                </c:pt>
                <c:pt idx="28">
                  <c:v>2.2999999999999998</c:v>
                </c:pt>
                <c:pt idx="29">
                  <c:v>2</c:v>
                </c:pt>
                <c:pt idx="30">
                  <c:v>1.6</c:v>
                </c:pt>
                <c:pt idx="31">
                  <c:v>1</c:v>
                </c:pt>
                <c:pt idx="32">
                  <c:v>0.30000000000000032</c:v>
                </c:pt>
                <c:pt idx="33">
                  <c:v>-0.5</c:v>
                </c:pt>
                <c:pt idx="34">
                  <c:v>-1.3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09"/>
          <c:order val="207"/>
          <c:tx>
            <c:strRef>
              <c:f>ant_info.003!$B$209</c:f>
              <c:strCache>
                <c:ptCount val="1"/>
                <c:pt idx="0">
                  <c:v>AOA7490582.2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ant_info.003!$BD$209:$CN$209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-0.2</c:v>
                </c:pt>
                <c:pt idx="3">
                  <c:v>-0.30000000000000032</c:v>
                </c:pt>
                <c:pt idx="4">
                  <c:v>-0.30000000000000032</c:v>
                </c:pt>
                <c:pt idx="5">
                  <c:v>-0.2</c:v>
                </c:pt>
                <c:pt idx="6">
                  <c:v>-0.2</c:v>
                </c:pt>
                <c:pt idx="7">
                  <c:v>-0.2</c:v>
                </c:pt>
                <c:pt idx="8">
                  <c:v>-0.1</c:v>
                </c:pt>
                <c:pt idx="9">
                  <c:v>-0.1</c:v>
                </c:pt>
                <c:pt idx="10">
                  <c:v>-0.1</c:v>
                </c:pt>
                <c:pt idx="11">
                  <c:v>-0.1</c:v>
                </c:pt>
                <c:pt idx="12">
                  <c:v>-0.1</c:v>
                </c:pt>
                <c:pt idx="13">
                  <c:v>-0.1</c:v>
                </c:pt>
                <c:pt idx="14">
                  <c:v>-0.2</c:v>
                </c:pt>
                <c:pt idx="15">
                  <c:v>-0.2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-0.2</c:v>
                </c:pt>
                <c:pt idx="22">
                  <c:v>-0.2</c:v>
                </c:pt>
                <c:pt idx="23">
                  <c:v>-0.1</c:v>
                </c:pt>
                <c:pt idx="24">
                  <c:v>-0.1</c:v>
                </c:pt>
                <c:pt idx="25">
                  <c:v>-0.1</c:v>
                </c:pt>
                <c:pt idx="26">
                  <c:v>-0.1</c:v>
                </c:pt>
                <c:pt idx="27">
                  <c:v>-0.1</c:v>
                </c:pt>
                <c:pt idx="28">
                  <c:v>-0.1</c:v>
                </c:pt>
                <c:pt idx="29">
                  <c:v>-0.2</c:v>
                </c:pt>
                <c:pt idx="30">
                  <c:v>-0.2</c:v>
                </c:pt>
                <c:pt idx="31">
                  <c:v>-0.2</c:v>
                </c:pt>
                <c:pt idx="32">
                  <c:v>-0.30000000000000032</c:v>
                </c:pt>
                <c:pt idx="33">
                  <c:v>-0.30000000000000032</c:v>
                </c:pt>
                <c:pt idx="34">
                  <c:v>-0.2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0"/>
          <c:order val="208"/>
          <c:tx>
            <c:strRef>
              <c:f>ant_info.003!$B$210</c:f>
              <c:strCache>
                <c:ptCount val="1"/>
                <c:pt idx="0">
                  <c:v>SOK_GSR2700IS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ant_info.003!$BD$210:$CN$210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-2.5</c:v>
                </c:pt>
                <c:pt idx="3">
                  <c:v>-0.4</c:v>
                </c:pt>
                <c:pt idx="4">
                  <c:v>1.2</c:v>
                </c:pt>
                <c:pt idx="5">
                  <c:v>2.5</c:v>
                </c:pt>
                <c:pt idx="6">
                  <c:v>3.2</c:v>
                </c:pt>
                <c:pt idx="7">
                  <c:v>3.8</c:v>
                </c:pt>
                <c:pt idx="8">
                  <c:v>4</c:v>
                </c:pt>
                <c:pt idx="9">
                  <c:v>4.0999999999999996</c:v>
                </c:pt>
                <c:pt idx="10">
                  <c:v>4</c:v>
                </c:pt>
                <c:pt idx="11">
                  <c:v>3.8</c:v>
                </c:pt>
                <c:pt idx="12">
                  <c:v>3.5</c:v>
                </c:pt>
                <c:pt idx="13">
                  <c:v>3</c:v>
                </c:pt>
                <c:pt idx="14">
                  <c:v>2.5</c:v>
                </c:pt>
                <c:pt idx="15">
                  <c:v>2</c:v>
                </c:pt>
                <c:pt idx="16">
                  <c:v>1.4</c:v>
                </c:pt>
                <c:pt idx="17">
                  <c:v>0.70000000000000062</c:v>
                </c:pt>
                <c:pt idx="18">
                  <c:v>0</c:v>
                </c:pt>
                <c:pt idx="19">
                  <c:v>0.70000000000000062</c:v>
                </c:pt>
                <c:pt idx="20">
                  <c:v>1.4</c:v>
                </c:pt>
                <c:pt idx="21">
                  <c:v>2</c:v>
                </c:pt>
                <c:pt idx="22">
                  <c:v>2.5</c:v>
                </c:pt>
                <c:pt idx="23">
                  <c:v>3</c:v>
                </c:pt>
                <c:pt idx="24">
                  <c:v>3.5</c:v>
                </c:pt>
                <c:pt idx="25">
                  <c:v>3.8</c:v>
                </c:pt>
                <c:pt idx="26">
                  <c:v>4</c:v>
                </c:pt>
                <c:pt idx="27">
                  <c:v>4.0999999999999996</c:v>
                </c:pt>
                <c:pt idx="28">
                  <c:v>4</c:v>
                </c:pt>
                <c:pt idx="29">
                  <c:v>3.8</c:v>
                </c:pt>
                <c:pt idx="30">
                  <c:v>3.2</c:v>
                </c:pt>
                <c:pt idx="31">
                  <c:v>2.5</c:v>
                </c:pt>
                <c:pt idx="32">
                  <c:v>1.2</c:v>
                </c:pt>
                <c:pt idx="33">
                  <c:v>-0.4</c:v>
                </c:pt>
                <c:pt idx="34">
                  <c:v>-2.5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1"/>
          <c:order val="209"/>
          <c:tx>
            <c:strRef>
              <c:f>ant_info.003!$B$211</c:f>
              <c:strCache>
                <c:ptCount val="1"/>
                <c:pt idx="0">
                  <c:v>TRM55970.00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ant_info.003!$BD$211:$CN$211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-6.4</c:v>
                </c:pt>
                <c:pt idx="3">
                  <c:v>-3.1</c:v>
                </c:pt>
                <c:pt idx="4">
                  <c:v>-0.4</c:v>
                </c:pt>
                <c:pt idx="5">
                  <c:v>1.6</c:v>
                </c:pt>
                <c:pt idx="6">
                  <c:v>3.2</c:v>
                </c:pt>
                <c:pt idx="7">
                  <c:v>4.0999999999999996</c:v>
                </c:pt>
                <c:pt idx="8">
                  <c:v>4.5999999999999996</c:v>
                </c:pt>
                <c:pt idx="9">
                  <c:v>4.7</c:v>
                </c:pt>
                <c:pt idx="10">
                  <c:v>4.5</c:v>
                </c:pt>
                <c:pt idx="11">
                  <c:v>4</c:v>
                </c:pt>
                <c:pt idx="12">
                  <c:v>3.2</c:v>
                </c:pt>
                <c:pt idx="13">
                  <c:v>2.4</c:v>
                </c:pt>
                <c:pt idx="14">
                  <c:v>1.6</c:v>
                </c:pt>
                <c:pt idx="15">
                  <c:v>0.8</c:v>
                </c:pt>
                <c:pt idx="16">
                  <c:v>0.2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0.2</c:v>
                </c:pt>
                <c:pt idx="21">
                  <c:v>0.8</c:v>
                </c:pt>
                <c:pt idx="22">
                  <c:v>1.6</c:v>
                </c:pt>
                <c:pt idx="23">
                  <c:v>2.4</c:v>
                </c:pt>
                <c:pt idx="24">
                  <c:v>3.2</c:v>
                </c:pt>
                <c:pt idx="25">
                  <c:v>4</c:v>
                </c:pt>
                <c:pt idx="26">
                  <c:v>4.5</c:v>
                </c:pt>
                <c:pt idx="27">
                  <c:v>4.7</c:v>
                </c:pt>
                <c:pt idx="28">
                  <c:v>4.5999999999999996</c:v>
                </c:pt>
                <c:pt idx="29">
                  <c:v>4.0999999999999996</c:v>
                </c:pt>
                <c:pt idx="30">
                  <c:v>3.2</c:v>
                </c:pt>
                <c:pt idx="31">
                  <c:v>1.6</c:v>
                </c:pt>
                <c:pt idx="32">
                  <c:v>-0.4</c:v>
                </c:pt>
                <c:pt idx="33">
                  <c:v>-3.1</c:v>
                </c:pt>
                <c:pt idx="34">
                  <c:v>-6.4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2"/>
          <c:order val="210"/>
          <c:tx>
            <c:strRef>
              <c:f>ant_info.003!$B$212</c:f>
              <c:strCache>
                <c:ptCount val="1"/>
                <c:pt idx="0">
                  <c:v>TRM57970.00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ant_info.003!$BD$212:$CN$212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-6.4</c:v>
                </c:pt>
                <c:pt idx="3">
                  <c:v>-3.1</c:v>
                </c:pt>
                <c:pt idx="4">
                  <c:v>-0.4</c:v>
                </c:pt>
                <c:pt idx="5">
                  <c:v>1.6</c:v>
                </c:pt>
                <c:pt idx="6">
                  <c:v>3.2</c:v>
                </c:pt>
                <c:pt idx="7">
                  <c:v>4.0999999999999996</c:v>
                </c:pt>
                <c:pt idx="8">
                  <c:v>4.5999999999999996</c:v>
                </c:pt>
                <c:pt idx="9">
                  <c:v>4.7</c:v>
                </c:pt>
                <c:pt idx="10">
                  <c:v>4.5</c:v>
                </c:pt>
                <c:pt idx="11">
                  <c:v>4</c:v>
                </c:pt>
                <c:pt idx="12">
                  <c:v>3.2</c:v>
                </c:pt>
                <c:pt idx="13">
                  <c:v>2.4</c:v>
                </c:pt>
                <c:pt idx="14">
                  <c:v>1.6</c:v>
                </c:pt>
                <c:pt idx="15">
                  <c:v>0.8</c:v>
                </c:pt>
                <c:pt idx="16">
                  <c:v>0.2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0.2</c:v>
                </c:pt>
                <c:pt idx="21">
                  <c:v>0.8</c:v>
                </c:pt>
                <c:pt idx="22">
                  <c:v>1.6</c:v>
                </c:pt>
                <c:pt idx="23">
                  <c:v>2.4</c:v>
                </c:pt>
                <c:pt idx="24">
                  <c:v>3.2</c:v>
                </c:pt>
                <c:pt idx="25">
                  <c:v>4</c:v>
                </c:pt>
                <c:pt idx="26">
                  <c:v>4.5</c:v>
                </c:pt>
                <c:pt idx="27">
                  <c:v>4.7</c:v>
                </c:pt>
                <c:pt idx="28">
                  <c:v>4.5999999999999996</c:v>
                </c:pt>
                <c:pt idx="29">
                  <c:v>4.0999999999999996</c:v>
                </c:pt>
                <c:pt idx="30">
                  <c:v>3.2</c:v>
                </c:pt>
                <c:pt idx="31">
                  <c:v>1.6</c:v>
                </c:pt>
                <c:pt idx="32">
                  <c:v>-0.4</c:v>
                </c:pt>
                <c:pt idx="33">
                  <c:v>-3.1</c:v>
                </c:pt>
                <c:pt idx="34">
                  <c:v>-6.4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3"/>
          <c:order val="211"/>
          <c:tx>
            <c:strRef>
              <c:f>ant_info.003!$B$213</c:f>
              <c:strCache>
                <c:ptCount val="1"/>
                <c:pt idx="0">
                  <c:v>TRM_R8_GNSS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ant_info.003!$BD$213:$CN$213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-5.8</c:v>
                </c:pt>
                <c:pt idx="3">
                  <c:v>-3.7</c:v>
                </c:pt>
                <c:pt idx="4">
                  <c:v>-1.6</c:v>
                </c:pt>
                <c:pt idx="5">
                  <c:v>0.5</c:v>
                </c:pt>
                <c:pt idx="6">
                  <c:v>2.2999999999999998</c:v>
                </c:pt>
                <c:pt idx="7">
                  <c:v>3.7</c:v>
                </c:pt>
                <c:pt idx="8">
                  <c:v>4.5999999999999996</c:v>
                </c:pt>
                <c:pt idx="9">
                  <c:v>5</c:v>
                </c:pt>
                <c:pt idx="10">
                  <c:v>4.9000000000000004</c:v>
                </c:pt>
                <c:pt idx="11">
                  <c:v>4.4000000000000004</c:v>
                </c:pt>
                <c:pt idx="12">
                  <c:v>3.5</c:v>
                </c:pt>
                <c:pt idx="13">
                  <c:v>2.2999999999999998</c:v>
                </c:pt>
                <c:pt idx="14">
                  <c:v>1.1000000000000001</c:v>
                </c:pt>
                <c:pt idx="15">
                  <c:v>-0.1</c:v>
                </c:pt>
                <c:pt idx="16">
                  <c:v>-0.9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-0.9</c:v>
                </c:pt>
                <c:pt idx="21">
                  <c:v>-0.1</c:v>
                </c:pt>
                <c:pt idx="22">
                  <c:v>1.1000000000000001</c:v>
                </c:pt>
                <c:pt idx="23">
                  <c:v>2.2999999999999998</c:v>
                </c:pt>
                <c:pt idx="24">
                  <c:v>3.5</c:v>
                </c:pt>
                <c:pt idx="25">
                  <c:v>4.4000000000000004</c:v>
                </c:pt>
                <c:pt idx="26">
                  <c:v>4.9000000000000004</c:v>
                </c:pt>
                <c:pt idx="27">
                  <c:v>5</c:v>
                </c:pt>
                <c:pt idx="28">
                  <c:v>4.5999999999999996</c:v>
                </c:pt>
                <c:pt idx="29">
                  <c:v>3.7</c:v>
                </c:pt>
                <c:pt idx="30">
                  <c:v>2.2999999999999998</c:v>
                </c:pt>
                <c:pt idx="31">
                  <c:v>0.5</c:v>
                </c:pt>
                <c:pt idx="32">
                  <c:v>-1.6</c:v>
                </c:pt>
                <c:pt idx="33">
                  <c:v>-3.7</c:v>
                </c:pt>
                <c:pt idx="34">
                  <c:v>-5.8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4"/>
          <c:order val="212"/>
          <c:tx>
            <c:strRef>
              <c:f>ant_info.003!$B$214</c:f>
              <c:strCache>
                <c:ptCount val="1"/>
                <c:pt idx="0">
                  <c:v>TPSCR.G3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ant_info.003!$BD$214:$CN$214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-0.4</c:v>
                </c:pt>
                <c:pt idx="3">
                  <c:v>-0.2</c:v>
                </c:pt>
                <c:pt idx="4">
                  <c:v>0.1</c:v>
                </c:pt>
                <c:pt idx="5">
                  <c:v>0.30000000000000032</c:v>
                </c:pt>
                <c:pt idx="6">
                  <c:v>0.60000000000000064</c:v>
                </c:pt>
                <c:pt idx="7">
                  <c:v>0.8</c:v>
                </c:pt>
                <c:pt idx="8">
                  <c:v>0.9</c:v>
                </c:pt>
                <c:pt idx="9">
                  <c:v>1</c:v>
                </c:pt>
                <c:pt idx="10">
                  <c:v>1</c:v>
                </c:pt>
                <c:pt idx="11">
                  <c:v>0.9</c:v>
                </c:pt>
                <c:pt idx="12">
                  <c:v>0.8</c:v>
                </c:pt>
                <c:pt idx="13">
                  <c:v>0.60000000000000064</c:v>
                </c:pt>
                <c:pt idx="14">
                  <c:v>0.4</c:v>
                </c:pt>
                <c:pt idx="15">
                  <c:v>0.2</c:v>
                </c:pt>
                <c:pt idx="16">
                  <c:v>0.1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0.1</c:v>
                </c:pt>
                <c:pt idx="21">
                  <c:v>0.2</c:v>
                </c:pt>
                <c:pt idx="22">
                  <c:v>0.4</c:v>
                </c:pt>
                <c:pt idx="23">
                  <c:v>0.60000000000000064</c:v>
                </c:pt>
                <c:pt idx="24">
                  <c:v>0.8</c:v>
                </c:pt>
                <c:pt idx="25">
                  <c:v>0.9</c:v>
                </c:pt>
                <c:pt idx="26">
                  <c:v>1</c:v>
                </c:pt>
                <c:pt idx="27">
                  <c:v>1</c:v>
                </c:pt>
                <c:pt idx="28">
                  <c:v>0.9</c:v>
                </c:pt>
                <c:pt idx="29">
                  <c:v>0.8</c:v>
                </c:pt>
                <c:pt idx="30">
                  <c:v>0.60000000000000064</c:v>
                </c:pt>
                <c:pt idx="31">
                  <c:v>0.30000000000000032</c:v>
                </c:pt>
                <c:pt idx="32">
                  <c:v>0.1</c:v>
                </c:pt>
                <c:pt idx="33">
                  <c:v>-0.2</c:v>
                </c:pt>
                <c:pt idx="34">
                  <c:v>-0.4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5"/>
          <c:order val="213"/>
          <c:tx>
            <c:strRef>
              <c:f>ant_info.003!$B$215</c:f>
              <c:strCache>
                <c:ptCount val="1"/>
                <c:pt idx="0">
                  <c:v>TRM55971.00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ant_info.003!$BD$215:$CN$215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-2.2000000000000002</c:v>
                </c:pt>
                <c:pt idx="3">
                  <c:v>-1.3</c:v>
                </c:pt>
                <c:pt idx="4">
                  <c:v>-0.4</c:v>
                </c:pt>
                <c:pt idx="5">
                  <c:v>0.2</c:v>
                </c:pt>
                <c:pt idx="6">
                  <c:v>0.8</c:v>
                </c:pt>
                <c:pt idx="7">
                  <c:v>1.1000000000000001</c:v>
                </c:pt>
                <c:pt idx="8">
                  <c:v>1.4</c:v>
                </c:pt>
                <c:pt idx="9">
                  <c:v>1.5</c:v>
                </c:pt>
                <c:pt idx="10">
                  <c:v>1.4</c:v>
                </c:pt>
                <c:pt idx="11">
                  <c:v>1.2</c:v>
                </c:pt>
                <c:pt idx="12">
                  <c:v>1</c:v>
                </c:pt>
                <c:pt idx="13">
                  <c:v>0.70000000000000062</c:v>
                </c:pt>
                <c:pt idx="14">
                  <c:v>0.4</c:v>
                </c:pt>
                <c:pt idx="15">
                  <c:v>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0.1</c:v>
                </c:pt>
                <c:pt idx="22">
                  <c:v>0.4</c:v>
                </c:pt>
                <c:pt idx="23">
                  <c:v>0.70000000000000062</c:v>
                </c:pt>
                <c:pt idx="24">
                  <c:v>1</c:v>
                </c:pt>
                <c:pt idx="25">
                  <c:v>1.2</c:v>
                </c:pt>
                <c:pt idx="26">
                  <c:v>1.4</c:v>
                </c:pt>
                <c:pt idx="27">
                  <c:v>1.5</c:v>
                </c:pt>
                <c:pt idx="28">
                  <c:v>1.4</c:v>
                </c:pt>
                <c:pt idx="29">
                  <c:v>1.1000000000000001</c:v>
                </c:pt>
                <c:pt idx="30">
                  <c:v>0.8</c:v>
                </c:pt>
                <c:pt idx="31">
                  <c:v>0.2</c:v>
                </c:pt>
                <c:pt idx="32">
                  <c:v>-0.4</c:v>
                </c:pt>
                <c:pt idx="33">
                  <c:v>-1.3</c:v>
                </c:pt>
                <c:pt idx="34">
                  <c:v>-2.2000000000000002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6"/>
          <c:order val="214"/>
          <c:tx>
            <c:strRef>
              <c:f>ant_info.003!$B$216</c:f>
              <c:strCache>
                <c:ptCount val="1"/>
                <c:pt idx="0">
                  <c:v>DGR_QEDGE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ant_info.003!$BD$216:$CN$216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-5.4</c:v>
                </c:pt>
                <c:pt idx="3">
                  <c:v>-3.5</c:v>
                </c:pt>
                <c:pt idx="4">
                  <c:v>-1.8</c:v>
                </c:pt>
                <c:pt idx="5">
                  <c:v>-0.5</c:v>
                </c:pt>
                <c:pt idx="6">
                  <c:v>0.60000000000000064</c:v>
                </c:pt>
                <c:pt idx="7">
                  <c:v>1.3</c:v>
                </c:pt>
                <c:pt idx="8">
                  <c:v>1.7</c:v>
                </c:pt>
                <c:pt idx="9">
                  <c:v>1.8</c:v>
                </c:pt>
                <c:pt idx="10">
                  <c:v>1.7</c:v>
                </c:pt>
                <c:pt idx="11">
                  <c:v>1.4</c:v>
                </c:pt>
                <c:pt idx="12">
                  <c:v>0.9</c:v>
                </c:pt>
                <c:pt idx="13">
                  <c:v>0.4</c:v>
                </c:pt>
                <c:pt idx="14">
                  <c:v>-0.1</c:v>
                </c:pt>
                <c:pt idx="15">
                  <c:v>-0.5</c:v>
                </c:pt>
                <c:pt idx="16">
                  <c:v>-0.8</c:v>
                </c:pt>
                <c:pt idx="17">
                  <c:v>-0.60000000000000064</c:v>
                </c:pt>
                <c:pt idx="18">
                  <c:v>0</c:v>
                </c:pt>
                <c:pt idx="19">
                  <c:v>-0.60000000000000064</c:v>
                </c:pt>
                <c:pt idx="20">
                  <c:v>-0.8</c:v>
                </c:pt>
                <c:pt idx="21">
                  <c:v>-0.5</c:v>
                </c:pt>
                <c:pt idx="22">
                  <c:v>-0.1</c:v>
                </c:pt>
                <c:pt idx="23">
                  <c:v>0.4</c:v>
                </c:pt>
                <c:pt idx="24">
                  <c:v>0.9</c:v>
                </c:pt>
                <c:pt idx="25">
                  <c:v>1.4</c:v>
                </c:pt>
                <c:pt idx="26">
                  <c:v>1.7</c:v>
                </c:pt>
                <c:pt idx="27">
                  <c:v>1.8</c:v>
                </c:pt>
                <c:pt idx="28">
                  <c:v>1.7</c:v>
                </c:pt>
                <c:pt idx="29">
                  <c:v>1.3</c:v>
                </c:pt>
                <c:pt idx="30">
                  <c:v>0.60000000000000064</c:v>
                </c:pt>
                <c:pt idx="31">
                  <c:v>-0.5</c:v>
                </c:pt>
                <c:pt idx="32">
                  <c:v>-1.8</c:v>
                </c:pt>
                <c:pt idx="33">
                  <c:v>-3.5</c:v>
                </c:pt>
                <c:pt idx="34">
                  <c:v>-5.4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7"/>
          <c:order val="215"/>
          <c:tx>
            <c:strRef>
              <c:f>ant_info.003!$B$217</c:f>
              <c:strCache>
                <c:ptCount val="1"/>
                <c:pt idx="0">
                  <c:v>NOV533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ant_info.003!$BD$217:$CN$217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0.2</c:v>
                </c:pt>
                <c:pt idx="3">
                  <c:v>0.5</c:v>
                </c:pt>
                <c:pt idx="4">
                  <c:v>0.60000000000000064</c:v>
                </c:pt>
                <c:pt idx="5">
                  <c:v>0.70000000000000062</c:v>
                </c:pt>
                <c:pt idx="6">
                  <c:v>0.8</c:v>
                </c:pt>
                <c:pt idx="7">
                  <c:v>0.9</c:v>
                </c:pt>
                <c:pt idx="8">
                  <c:v>0.9</c:v>
                </c:pt>
                <c:pt idx="9">
                  <c:v>0.9</c:v>
                </c:pt>
                <c:pt idx="10">
                  <c:v>1</c:v>
                </c:pt>
                <c:pt idx="11">
                  <c:v>1</c:v>
                </c:pt>
                <c:pt idx="12">
                  <c:v>0.9</c:v>
                </c:pt>
                <c:pt idx="13">
                  <c:v>0.9</c:v>
                </c:pt>
                <c:pt idx="14">
                  <c:v>0.9</c:v>
                </c:pt>
                <c:pt idx="15">
                  <c:v>0.70000000000000062</c:v>
                </c:pt>
                <c:pt idx="16">
                  <c:v>0.60000000000000064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0.60000000000000064</c:v>
                </c:pt>
                <c:pt idx="21">
                  <c:v>0.70000000000000062</c:v>
                </c:pt>
                <c:pt idx="22">
                  <c:v>0.9</c:v>
                </c:pt>
                <c:pt idx="23">
                  <c:v>0.9</c:v>
                </c:pt>
                <c:pt idx="24">
                  <c:v>0.9</c:v>
                </c:pt>
                <c:pt idx="25">
                  <c:v>1</c:v>
                </c:pt>
                <c:pt idx="26">
                  <c:v>1</c:v>
                </c:pt>
                <c:pt idx="27">
                  <c:v>0.9</c:v>
                </c:pt>
                <c:pt idx="28">
                  <c:v>0.9</c:v>
                </c:pt>
                <c:pt idx="29">
                  <c:v>0.9</c:v>
                </c:pt>
                <c:pt idx="30">
                  <c:v>0.8</c:v>
                </c:pt>
                <c:pt idx="31">
                  <c:v>0.70000000000000062</c:v>
                </c:pt>
                <c:pt idx="32">
                  <c:v>0.60000000000000064</c:v>
                </c:pt>
                <c:pt idx="33">
                  <c:v>0.5</c:v>
                </c:pt>
                <c:pt idx="34">
                  <c:v>0.2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8"/>
          <c:order val="216"/>
          <c:tx>
            <c:strRef>
              <c:f>ant_info.003!$B$218</c:f>
              <c:strCache>
                <c:ptCount val="1"/>
                <c:pt idx="0">
                  <c:v>TRM55971.00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ant_info.003!$BD$218:$CN$218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-3.1</c:v>
                </c:pt>
                <c:pt idx="3">
                  <c:v>-2</c:v>
                </c:pt>
                <c:pt idx="4">
                  <c:v>-1.1000000000000001</c:v>
                </c:pt>
                <c:pt idx="5">
                  <c:v>-0.2</c:v>
                </c:pt>
                <c:pt idx="6">
                  <c:v>0.4</c:v>
                </c:pt>
                <c:pt idx="7">
                  <c:v>0.9</c:v>
                </c:pt>
                <c:pt idx="8">
                  <c:v>1.2</c:v>
                </c:pt>
                <c:pt idx="9">
                  <c:v>1.3</c:v>
                </c:pt>
                <c:pt idx="10">
                  <c:v>1.2</c:v>
                </c:pt>
                <c:pt idx="11">
                  <c:v>1</c:v>
                </c:pt>
                <c:pt idx="12">
                  <c:v>0.70000000000000062</c:v>
                </c:pt>
                <c:pt idx="13">
                  <c:v>0.4</c:v>
                </c:pt>
                <c:pt idx="14">
                  <c:v>0</c:v>
                </c:pt>
                <c:pt idx="15">
                  <c:v>-0.30000000000000032</c:v>
                </c:pt>
                <c:pt idx="16">
                  <c:v>-0.5</c:v>
                </c:pt>
                <c:pt idx="17">
                  <c:v>-0.4</c:v>
                </c:pt>
                <c:pt idx="18">
                  <c:v>0</c:v>
                </c:pt>
                <c:pt idx="19">
                  <c:v>-0.4</c:v>
                </c:pt>
                <c:pt idx="20">
                  <c:v>-0.5</c:v>
                </c:pt>
                <c:pt idx="21">
                  <c:v>-0.30000000000000032</c:v>
                </c:pt>
                <c:pt idx="22">
                  <c:v>0</c:v>
                </c:pt>
                <c:pt idx="23">
                  <c:v>0.4</c:v>
                </c:pt>
                <c:pt idx="24">
                  <c:v>0.70000000000000062</c:v>
                </c:pt>
                <c:pt idx="25">
                  <c:v>1</c:v>
                </c:pt>
                <c:pt idx="26">
                  <c:v>1.2</c:v>
                </c:pt>
                <c:pt idx="27">
                  <c:v>1.3</c:v>
                </c:pt>
                <c:pt idx="28">
                  <c:v>1.2</c:v>
                </c:pt>
                <c:pt idx="29">
                  <c:v>0.9</c:v>
                </c:pt>
                <c:pt idx="30">
                  <c:v>0.4</c:v>
                </c:pt>
                <c:pt idx="31">
                  <c:v>-0.2</c:v>
                </c:pt>
                <c:pt idx="32">
                  <c:v>-1.1000000000000001</c:v>
                </c:pt>
                <c:pt idx="33">
                  <c:v>-2</c:v>
                </c:pt>
                <c:pt idx="34">
                  <c:v>-3.1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19"/>
          <c:order val="217"/>
          <c:tx>
            <c:strRef>
              <c:f>ant_info.003!$B$219</c:f>
              <c:strCache>
                <c:ptCount val="1"/>
                <c:pt idx="0">
                  <c:v>TRM55971.00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ant_info.003!$BD$219:$CN$219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-1.2</c:v>
                </c:pt>
                <c:pt idx="3">
                  <c:v>-1</c:v>
                </c:pt>
                <c:pt idx="4">
                  <c:v>-0.5</c:v>
                </c:pt>
                <c:pt idx="5">
                  <c:v>0.1</c:v>
                </c:pt>
                <c:pt idx="6">
                  <c:v>0.60000000000000064</c:v>
                </c:pt>
                <c:pt idx="7">
                  <c:v>1.1000000000000001</c:v>
                </c:pt>
                <c:pt idx="8">
                  <c:v>1.4</c:v>
                </c:pt>
                <c:pt idx="9">
                  <c:v>1.5</c:v>
                </c:pt>
                <c:pt idx="10">
                  <c:v>1.5</c:v>
                </c:pt>
                <c:pt idx="11">
                  <c:v>1.4</c:v>
                </c:pt>
                <c:pt idx="12">
                  <c:v>1.1000000000000001</c:v>
                </c:pt>
                <c:pt idx="13">
                  <c:v>0.8</c:v>
                </c:pt>
                <c:pt idx="14">
                  <c:v>0.2</c:v>
                </c:pt>
                <c:pt idx="15">
                  <c:v>-0.1</c:v>
                </c:pt>
                <c:pt idx="16">
                  <c:v>-0.30000000000000032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-0.30000000000000032</c:v>
                </c:pt>
                <c:pt idx="21">
                  <c:v>-0.1</c:v>
                </c:pt>
                <c:pt idx="22">
                  <c:v>0.2</c:v>
                </c:pt>
                <c:pt idx="23">
                  <c:v>0.8</c:v>
                </c:pt>
                <c:pt idx="24">
                  <c:v>1.1000000000000001</c:v>
                </c:pt>
                <c:pt idx="25">
                  <c:v>1.4</c:v>
                </c:pt>
                <c:pt idx="26">
                  <c:v>1.5</c:v>
                </c:pt>
                <c:pt idx="27">
                  <c:v>1.5</c:v>
                </c:pt>
                <c:pt idx="28">
                  <c:v>1.4</c:v>
                </c:pt>
                <c:pt idx="29">
                  <c:v>1.1000000000000001</c:v>
                </c:pt>
                <c:pt idx="30">
                  <c:v>0.60000000000000064</c:v>
                </c:pt>
                <c:pt idx="31">
                  <c:v>0.1</c:v>
                </c:pt>
                <c:pt idx="32">
                  <c:v>-0.5</c:v>
                </c:pt>
                <c:pt idx="33">
                  <c:v>-1</c:v>
                </c:pt>
                <c:pt idx="34">
                  <c:v>-1.2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0"/>
          <c:order val="218"/>
          <c:tx>
            <c:strRef>
              <c:f>ant_info.003!$B$220</c:f>
              <c:strCache>
                <c:ptCount val="1"/>
                <c:pt idx="0">
                  <c:v>LEIATX1230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ant_info.003!$BD$220:$CN$220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-8.4</c:v>
                </c:pt>
                <c:pt idx="3">
                  <c:v>-5.9</c:v>
                </c:pt>
                <c:pt idx="4">
                  <c:v>-3.5</c:v>
                </c:pt>
                <c:pt idx="5">
                  <c:v>-1.4</c:v>
                </c:pt>
                <c:pt idx="6">
                  <c:v>0.4</c:v>
                </c:pt>
                <c:pt idx="7">
                  <c:v>1.7</c:v>
                </c:pt>
                <c:pt idx="8">
                  <c:v>2.5</c:v>
                </c:pt>
                <c:pt idx="9">
                  <c:v>2.8</c:v>
                </c:pt>
                <c:pt idx="10">
                  <c:v>2.7</c:v>
                </c:pt>
                <c:pt idx="11">
                  <c:v>2.1</c:v>
                </c:pt>
                <c:pt idx="12">
                  <c:v>1.2</c:v>
                </c:pt>
                <c:pt idx="13">
                  <c:v>0.1</c:v>
                </c:pt>
                <c:pt idx="14">
                  <c:v>-0.9</c:v>
                </c:pt>
                <c:pt idx="15">
                  <c:v>-1.7</c:v>
                </c:pt>
                <c:pt idx="16">
                  <c:v>-2</c:v>
                </c:pt>
                <c:pt idx="17">
                  <c:v>-1.6</c:v>
                </c:pt>
                <c:pt idx="18">
                  <c:v>0</c:v>
                </c:pt>
                <c:pt idx="19">
                  <c:v>-1.6</c:v>
                </c:pt>
                <c:pt idx="20">
                  <c:v>-2</c:v>
                </c:pt>
                <c:pt idx="21">
                  <c:v>-1.7</c:v>
                </c:pt>
                <c:pt idx="22">
                  <c:v>-0.9</c:v>
                </c:pt>
                <c:pt idx="23">
                  <c:v>0.1</c:v>
                </c:pt>
                <c:pt idx="24">
                  <c:v>1.2</c:v>
                </c:pt>
                <c:pt idx="25">
                  <c:v>2.1</c:v>
                </c:pt>
                <c:pt idx="26">
                  <c:v>2.7</c:v>
                </c:pt>
                <c:pt idx="27">
                  <c:v>2.8</c:v>
                </c:pt>
                <c:pt idx="28">
                  <c:v>2.5</c:v>
                </c:pt>
                <c:pt idx="29">
                  <c:v>1.7</c:v>
                </c:pt>
                <c:pt idx="30">
                  <c:v>0.4</c:v>
                </c:pt>
                <c:pt idx="31">
                  <c:v>-1.4</c:v>
                </c:pt>
                <c:pt idx="32">
                  <c:v>-3.5</c:v>
                </c:pt>
                <c:pt idx="33">
                  <c:v>-5.9</c:v>
                </c:pt>
                <c:pt idx="34">
                  <c:v>-8.4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1"/>
          <c:order val="219"/>
          <c:tx>
            <c:strRef>
              <c:f>ant_info.003!$B$221</c:f>
              <c:strCache>
                <c:ptCount val="1"/>
                <c:pt idx="0">
                  <c:v>LEIATX1230GG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ant_info.003!$BD$221:$CN$221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-8.4</c:v>
                </c:pt>
                <c:pt idx="3">
                  <c:v>-5.9</c:v>
                </c:pt>
                <c:pt idx="4">
                  <c:v>-3.5</c:v>
                </c:pt>
                <c:pt idx="5">
                  <c:v>-1.4</c:v>
                </c:pt>
                <c:pt idx="6">
                  <c:v>0.4</c:v>
                </c:pt>
                <c:pt idx="7">
                  <c:v>1.7</c:v>
                </c:pt>
                <c:pt idx="8">
                  <c:v>2.5</c:v>
                </c:pt>
                <c:pt idx="9">
                  <c:v>2.8</c:v>
                </c:pt>
                <c:pt idx="10">
                  <c:v>2.7</c:v>
                </c:pt>
                <c:pt idx="11">
                  <c:v>2.1</c:v>
                </c:pt>
                <c:pt idx="12">
                  <c:v>1.2</c:v>
                </c:pt>
                <c:pt idx="13">
                  <c:v>0.1</c:v>
                </c:pt>
                <c:pt idx="14">
                  <c:v>-0.9</c:v>
                </c:pt>
                <c:pt idx="15">
                  <c:v>-1.7</c:v>
                </c:pt>
                <c:pt idx="16">
                  <c:v>-2</c:v>
                </c:pt>
                <c:pt idx="17">
                  <c:v>-1.6</c:v>
                </c:pt>
                <c:pt idx="18">
                  <c:v>0</c:v>
                </c:pt>
                <c:pt idx="19">
                  <c:v>-1.6</c:v>
                </c:pt>
                <c:pt idx="20">
                  <c:v>-2</c:v>
                </c:pt>
                <c:pt idx="21">
                  <c:v>-1.7</c:v>
                </c:pt>
                <c:pt idx="22">
                  <c:v>-0.9</c:v>
                </c:pt>
                <c:pt idx="23">
                  <c:v>0.1</c:v>
                </c:pt>
                <c:pt idx="24">
                  <c:v>1.2</c:v>
                </c:pt>
                <c:pt idx="25">
                  <c:v>2.1</c:v>
                </c:pt>
                <c:pt idx="26">
                  <c:v>2.7</c:v>
                </c:pt>
                <c:pt idx="27">
                  <c:v>2.8</c:v>
                </c:pt>
                <c:pt idx="28">
                  <c:v>2.5</c:v>
                </c:pt>
                <c:pt idx="29">
                  <c:v>1.7</c:v>
                </c:pt>
                <c:pt idx="30">
                  <c:v>0.4</c:v>
                </c:pt>
                <c:pt idx="31">
                  <c:v>-1.4</c:v>
                </c:pt>
                <c:pt idx="32">
                  <c:v>-3.5</c:v>
                </c:pt>
                <c:pt idx="33">
                  <c:v>-5.9</c:v>
                </c:pt>
                <c:pt idx="34">
                  <c:v>-8.4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2"/>
          <c:order val="220"/>
          <c:tx>
            <c:strRef>
              <c:f>ant_info.003!$B$222</c:f>
              <c:strCache>
                <c:ptCount val="1"/>
                <c:pt idx="0">
                  <c:v>TPSGR3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ant_info.003!$BD$222:$CN$222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-9.8000000000000007</c:v>
                </c:pt>
                <c:pt idx="3">
                  <c:v>-6.9</c:v>
                </c:pt>
                <c:pt idx="4">
                  <c:v>-4.5999999999999996</c:v>
                </c:pt>
                <c:pt idx="5">
                  <c:v>-2.9</c:v>
                </c:pt>
                <c:pt idx="6">
                  <c:v>-1.6</c:v>
                </c:pt>
                <c:pt idx="7">
                  <c:v>-0.9</c:v>
                </c:pt>
                <c:pt idx="8">
                  <c:v>-0.60000000000000064</c:v>
                </c:pt>
                <c:pt idx="9">
                  <c:v>-0.60000000000000064</c:v>
                </c:pt>
                <c:pt idx="10">
                  <c:v>-1</c:v>
                </c:pt>
                <c:pt idx="11">
                  <c:v>-1.4</c:v>
                </c:pt>
                <c:pt idx="12">
                  <c:v>-2</c:v>
                </c:pt>
                <c:pt idx="13">
                  <c:v>-2.5</c:v>
                </c:pt>
                <c:pt idx="14">
                  <c:v>-2.9</c:v>
                </c:pt>
                <c:pt idx="15">
                  <c:v>-3</c:v>
                </c:pt>
                <c:pt idx="16">
                  <c:v>-2.7</c:v>
                </c:pt>
                <c:pt idx="17">
                  <c:v>-1.7</c:v>
                </c:pt>
                <c:pt idx="18">
                  <c:v>0</c:v>
                </c:pt>
                <c:pt idx="19">
                  <c:v>-1.7</c:v>
                </c:pt>
                <c:pt idx="20">
                  <c:v>-2.7</c:v>
                </c:pt>
                <c:pt idx="21">
                  <c:v>-3</c:v>
                </c:pt>
                <c:pt idx="22">
                  <c:v>-2.9</c:v>
                </c:pt>
                <c:pt idx="23">
                  <c:v>-2.5</c:v>
                </c:pt>
                <c:pt idx="24">
                  <c:v>-2</c:v>
                </c:pt>
                <c:pt idx="25">
                  <c:v>-1.4</c:v>
                </c:pt>
                <c:pt idx="26">
                  <c:v>-1</c:v>
                </c:pt>
                <c:pt idx="27">
                  <c:v>-0.60000000000000064</c:v>
                </c:pt>
                <c:pt idx="28">
                  <c:v>-0.60000000000000064</c:v>
                </c:pt>
                <c:pt idx="29">
                  <c:v>-0.9</c:v>
                </c:pt>
                <c:pt idx="30">
                  <c:v>-1.6</c:v>
                </c:pt>
                <c:pt idx="31">
                  <c:v>-2.9</c:v>
                </c:pt>
                <c:pt idx="32">
                  <c:v>-4.5999999999999996</c:v>
                </c:pt>
                <c:pt idx="33">
                  <c:v>-6.9</c:v>
                </c:pt>
                <c:pt idx="34">
                  <c:v>-9.8000000000000007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3"/>
          <c:order val="221"/>
          <c:tx>
            <c:strRef>
              <c:f>ant_info.003!$B$223</c:f>
              <c:strCache>
                <c:ptCount val="1"/>
                <c:pt idx="0">
                  <c:v>TPSPG_A1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ant_info.003!$BD$223:$CN$223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-2.5</c:v>
                </c:pt>
                <c:pt idx="3">
                  <c:v>-1.1000000000000001</c:v>
                </c:pt>
                <c:pt idx="4">
                  <c:v>0.2</c:v>
                </c:pt>
                <c:pt idx="5">
                  <c:v>1.6</c:v>
                </c:pt>
                <c:pt idx="6">
                  <c:v>2.8</c:v>
                </c:pt>
                <c:pt idx="7">
                  <c:v>3.8</c:v>
                </c:pt>
                <c:pt idx="8">
                  <c:v>4.5</c:v>
                </c:pt>
                <c:pt idx="9">
                  <c:v>4.8</c:v>
                </c:pt>
                <c:pt idx="10">
                  <c:v>4.8</c:v>
                </c:pt>
                <c:pt idx="11">
                  <c:v>4.5</c:v>
                </c:pt>
                <c:pt idx="12">
                  <c:v>3.9</c:v>
                </c:pt>
                <c:pt idx="13">
                  <c:v>3.1</c:v>
                </c:pt>
                <c:pt idx="14">
                  <c:v>2.2000000000000002</c:v>
                </c:pt>
                <c:pt idx="15">
                  <c:v>1.3</c:v>
                </c:pt>
                <c:pt idx="16">
                  <c:v>0.5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0.5</c:v>
                </c:pt>
                <c:pt idx="21">
                  <c:v>1.3</c:v>
                </c:pt>
                <c:pt idx="22">
                  <c:v>2.2000000000000002</c:v>
                </c:pt>
                <c:pt idx="23">
                  <c:v>3.1</c:v>
                </c:pt>
                <c:pt idx="24">
                  <c:v>3.9</c:v>
                </c:pt>
                <c:pt idx="25">
                  <c:v>4.5</c:v>
                </c:pt>
                <c:pt idx="26">
                  <c:v>4.8</c:v>
                </c:pt>
                <c:pt idx="27">
                  <c:v>4.8</c:v>
                </c:pt>
                <c:pt idx="28">
                  <c:v>4.5</c:v>
                </c:pt>
                <c:pt idx="29">
                  <c:v>3.8</c:v>
                </c:pt>
                <c:pt idx="30">
                  <c:v>2.8</c:v>
                </c:pt>
                <c:pt idx="31">
                  <c:v>1.6</c:v>
                </c:pt>
                <c:pt idx="32">
                  <c:v>0.2</c:v>
                </c:pt>
                <c:pt idx="33">
                  <c:v>-1.1000000000000001</c:v>
                </c:pt>
                <c:pt idx="34">
                  <c:v>-2.5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4"/>
          <c:order val="222"/>
          <c:tx>
            <c:strRef>
              <c:f>ant_info.003!$B$224</c:f>
              <c:strCache>
                <c:ptCount val="1"/>
                <c:pt idx="0">
                  <c:v>LEIAX1202GG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ant_info.003!$BD$224:$CN$224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-4.5</c:v>
                </c:pt>
                <c:pt idx="3">
                  <c:v>-2.8</c:v>
                </c:pt>
                <c:pt idx="4">
                  <c:v>-1.2</c:v>
                </c:pt>
                <c:pt idx="5">
                  <c:v>0.1</c:v>
                </c:pt>
                <c:pt idx="6">
                  <c:v>1.2</c:v>
                </c:pt>
                <c:pt idx="7">
                  <c:v>2.1</c:v>
                </c:pt>
                <c:pt idx="8">
                  <c:v>2.6</c:v>
                </c:pt>
                <c:pt idx="9">
                  <c:v>2.9</c:v>
                </c:pt>
                <c:pt idx="10">
                  <c:v>2.8</c:v>
                </c:pt>
                <c:pt idx="11">
                  <c:v>2.5</c:v>
                </c:pt>
                <c:pt idx="12">
                  <c:v>1.9000000000000001</c:v>
                </c:pt>
                <c:pt idx="13">
                  <c:v>1.2</c:v>
                </c:pt>
                <c:pt idx="14">
                  <c:v>0.4</c:v>
                </c:pt>
                <c:pt idx="15">
                  <c:v>-0.2</c:v>
                </c:pt>
                <c:pt idx="16">
                  <c:v>-0.60000000000000064</c:v>
                </c:pt>
                <c:pt idx="17">
                  <c:v>-0.60000000000000064</c:v>
                </c:pt>
                <c:pt idx="18">
                  <c:v>0</c:v>
                </c:pt>
                <c:pt idx="19">
                  <c:v>-0.60000000000000064</c:v>
                </c:pt>
                <c:pt idx="20">
                  <c:v>-0.60000000000000064</c:v>
                </c:pt>
                <c:pt idx="21">
                  <c:v>-0.2</c:v>
                </c:pt>
                <c:pt idx="22">
                  <c:v>0.4</c:v>
                </c:pt>
                <c:pt idx="23">
                  <c:v>1.2</c:v>
                </c:pt>
                <c:pt idx="24">
                  <c:v>1.9000000000000001</c:v>
                </c:pt>
                <c:pt idx="25">
                  <c:v>2.5</c:v>
                </c:pt>
                <c:pt idx="26">
                  <c:v>2.8</c:v>
                </c:pt>
                <c:pt idx="27">
                  <c:v>2.9</c:v>
                </c:pt>
                <c:pt idx="28">
                  <c:v>2.6</c:v>
                </c:pt>
                <c:pt idx="29">
                  <c:v>2.1</c:v>
                </c:pt>
                <c:pt idx="30">
                  <c:v>1.2</c:v>
                </c:pt>
                <c:pt idx="31">
                  <c:v>0.1</c:v>
                </c:pt>
                <c:pt idx="32">
                  <c:v>-1.2</c:v>
                </c:pt>
                <c:pt idx="33">
                  <c:v>-2.8</c:v>
                </c:pt>
                <c:pt idx="34">
                  <c:v>-4.5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5"/>
          <c:order val="223"/>
          <c:tx>
            <c:strRef>
              <c:f>ant_info.003!$B$225</c:f>
              <c:strCache>
                <c:ptCount val="1"/>
                <c:pt idx="0">
                  <c:v>AERAT2775_270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ant_info.003!$BD$225:$CN$225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-3.6</c:v>
                </c:pt>
                <c:pt idx="3">
                  <c:v>-2</c:v>
                </c:pt>
                <c:pt idx="4">
                  <c:v>-0.5</c:v>
                </c:pt>
                <c:pt idx="5">
                  <c:v>1</c:v>
                </c:pt>
                <c:pt idx="6">
                  <c:v>2.2999999999999998</c:v>
                </c:pt>
                <c:pt idx="7">
                  <c:v>3.2</c:v>
                </c:pt>
                <c:pt idx="8">
                  <c:v>3.9</c:v>
                </c:pt>
                <c:pt idx="9">
                  <c:v>4.2</c:v>
                </c:pt>
                <c:pt idx="10">
                  <c:v>4.2</c:v>
                </c:pt>
                <c:pt idx="11">
                  <c:v>3.8</c:v>
                </c:pt>
                <c:pt idx="12">
                  <c:v>3.2</c:v>
                </c:pt>
                <c:pt idx="13">
                  <c:v>2.4</c:v>
                </c:pt>
                <c:pt idx="14">
                  <c:v>1.5</c:v>
                </c:pt>
                <c:pt idx="15">
                  <c:v>0.60000000000000064</c:v>
                </c:pt>
                <c:pt idx="16">
                  <c:v>0.1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0.1</c:v>
                </c:pt>
                <c:pt idx="21">
                  <c:v>0.60000000000000064</c:v>
                </c:pt>
                <c:pt idx="22">
                  <c:v>1.5</c:v>
                </c:pt>
                <c:pt idx="23">
                  <c:v>2.4</c:v>
                </c:pt>
                <c:pt idx="24">
                  <c:v>3.2</c:v>
                </c:pt>
                <c:pt idx="25">
                  <c:v>3.8</c:v>
                </c:pt>
                <c:pt idx="26">
                  <c:v>4.2</c:v>
                </c:pt>
                <c:pt idx="27">
                  <c:v>4.2</c:v>
                </c:pt>
                <c:pt idx="28">
                  <c:v>3.9</c:v>
                </c:pt>
                <c:pt idx="29">
                  <c:v>3.2</c:v>
                </c:pt>
                <c:pt idx="30">
                  <c:v>2.2999999999999998</c:v>
                </c:pt>
                <c:pt idx="31">
                  <c:v>1</c:v>
                </c:pt>
                <c:pt idx="32">
                  <c:v>-0.5</c:v>
                </c:pt>
                <c:pt idx="33">
                  <c:v>-2</c:v>
                </c:pt>
                <c:pt idx="34">
                  <c:v>-3.6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6"/>
          <c:order val="224"/>
          <c:tx>
            <c:strRef>
              <c:f>ant_info.003!$B$226</c:f>
              <c:strCache>
                <c:ptCount val="1"/>
                <c:pt idx="0">
                  <c:v>AERAT2775_150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ant_info.003!$BD$226:$CN$226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-3.5</c:v>
                </c:pt>
                <c:pt idx="3">
                  <c:v>-1.7</c:v>
                </c:pt>
                <c:pt idx="4">
                  <c:v>0</c:v>
                </c:pt>
                <c:pt idx="5">
                  <c:v>1.6</c:v>
                </c:pt>
                <c:pt idx="6">
                  <c:v>2.9</c:v>
                </c:pt>
                <c:pt idx="7">
                  <c:v>3.9</c:v>
                </c:pt>
                <c:pt idx="8">
                  <c:v>4.5</c:v>
                </c:pt>
                <c:pt idx="9">
                  <c:v>4.8</c:v>
                </c:pt>
                <c:pt idx="10">
                  <c:v>4.8</c:v>
                </c:pt>
                <c:pt idx="11">
                  <c:v>4.4000000000000004</c:v>
                </c:pt>
                <c:pt idx="12">
                  <c:v>3.7</c:v>
                </c:pt>
                <c:pt idx="13">
                  <c:v>2.9</c:v>
                </c:pt>
                <c:pt idx="14">
                  <c:v>2</c:v>
                </c:pt>
                <c:pt idx="15">
                  <c:v>1.1000000000000001</c:v>
                </c:pt>
                <c:pt idx="16">
                  <c:v>0.30000000000000032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0.30000000000000032</c:v>
                </c:pt>
                <c:pt idx="21">
                  <c:v>1.1000000000000001</c:v>
                </c:pt>
                <c:pt idx="22">
                  <c:v>2</c:v>
                </c:pt>
                <c:pt idx="23">
                  <c:v>2.9</c:v>
                </c:pt>
                <c:pt idx="24">
                  <c:v>3.7</c:v>
                </c:pt>
                <c:pt idx="25">
                  <c:v>4.4000000000000004</c:v>
                </c:pt>
                <c:pt idx="26">
                  <c:v>4.8</c:v>
                </c:pt>
                <c:pt idx="27">
                  <c:v>4.8</c:v>
                </c:pt>
                <c:pt idx="28">
                  <c:v>4.5</c:v>
                </c:pt>
                <c:pt idx="29">
                  <c:v>3.9</c:v>
                </c:pt>
                <c:pt idx="30">
                  <c:v>2.9</c:v>
                </c:pt>
                <c:pt idx="31">
                  <c:v>1.6</c:v>
                </c:pt>
                <c:pt idx="32">
                  <c:v>0</c:v>
                </c:pt>
                <c:pt idx="33">
                  <c:v>-1.7</c:v>
                </c:pt>
                <c:pt idx="34">
                  <c:v>-3.5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7"/>
          <c:order val="225"/>
          <c:tx>
            <c:strRef>
              <c:f>ant_info.003!$B$227</c:f>
              <c:strCache>
                <c:ptCount val="1"/>
                <c:pt idx="0">
                  <c:v>TPSG3_A1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ant_info.003!$BD$227:$CN$227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-1.8</c:v>
                </c:pt>
                <c:pt idx="3">
                  <c:v>-0.60000000000000064</c:v>
                </c:pt>
                <c:pt idx="4">
                  <c:v>0.60000000000000064</c:v>
                </c:pt>
                <c:pt idx="5">
                  <c:v>1.9000000000000001</c:v>
                </c:pt>
                <c:pt idx="6">
                  <c:v>3.1</c:v>
                </c:pt>
                <c:pt idx="7">
                  <c:v>4</c:v>
                </c:pt>
                <c:pt idx="8">
                  <c:v>4.7</c:v>
                </c:pt>
                <c:pt idx="9">
                  <c:v>5</c:v>
                </c:pt>
                <c:pt idx="10">
                  <c:v>5.0999999999999996</c:v>
                </c:pt>
                <c:pt idx="11">
                  <c:v>4.7</c:v>
                </c:pt>
                <c:pt idx="12">
                  <c:v>4.2</c:v>
                </c:pt>
                <c:pt idx="13">
                  <c:v>3.4</c:v>
                </c:pt>
                <c:pt idx="14">
                  <c:v>2.4</c:v>
                </c:pt>
                <c:pt idx="15">
                  <c:v>1.4</c:v>
                </c:pt>
                <c:pt idx="16">
                  <c:v>0.60000000000000064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0.60000000000000064</c:v>
                </c:pt>
                <c:pt idx="21">
                  <c:v>1.4</c:v>
                </c:pt>
                <c:pt idx="22">
                  <c:v>2.4</c:v>
                </c:pt>
                <c:pt idx="23">
                  <c:v>3.4</c:v>
                </c:pt>
                <c:pt idx="24">
                  <c:v>4.2</c:v>
                </c:pt>
                <c:pt idx="25">
                  <c:v>4.7</c:v>
                </c:pt>
                <c:pt idx="26">
                  <c:v>5.0999999999999996</c:v>
                </c:pt>
                <c:pt idx="27">
                  <c:v>5</c:v>
                </c:pt>
                <c:pt idx="28">
                  <c:v>4.7</c:v>
                </c:pt>
                <c:pt idx="29">
                  <c:v>4</c:v>
                </c:pt>
                <c:pt idx="30">
                  <c:v>3.1</c:v>
                </c:pt>
                <c:pt idx="31">
                  <c:v>1.9000000000000001</c:v>
                </c:pt>
                <c:pt idx="32">
                  <c:v>0.60000000000000064</c:v>
                </c:pt>
                <c:pt idx="33">
                  <c:v>-0.60000000000000064</c:v>
                </c:pt>
                <c:pt idx="34">
                  <c:v>-1.8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8"/>
          <c:order val="226"/>
          <c:tx>
            <c:strRef>
              <c:f>ant_info.003!$B$228</c:f>
              <c:strCache>
                <c:ptCount val="1"/>
                <c:pt idx="0">
                  <c:v>TPSG3_A1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ant_info.003!$BD$228:$CN$228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-2.1</c:v>
                </c:pt>
                <c:pt idx="3">
                  <c:v>-0.9</c:v>
                </c:pt>
                <c:pt idx="4">
                  <c:v>0.4</c:v>
                </c:pt>
                <c:pt idx="5">
                  <c:v>1.7</c:v>
                </c:pt>
                <c:pt idx="6">
                  <c:v>2.9</c:v>
                </c:pt>
                <c:pt idx="7">
                  <c:v>3.8</c:v>
                </c:pt>
                <c:pt idx="8">
                  <c:v>4.5</c:v>
                </c:pt>
                <c:pt idx="9">
                  <c:v>4.9000000000000004</c:v>
                </c:pt>
                <c:pt idx="10">
                  <c:v>4.9000000000000004</c:v>
                </c:pt>
                <c:pt idx="11">
                  <c:v>4.7</c:v>
                </c:pt>
                <c:pt idx="12">
                  <c:v>4.0999999999999996</c:v>
                </c:pt>
                <c:pt idx="13">
                  <c:v>3.3</c:v>
                </c:pt>
                <c:pt idx="14">
                  <c:v>2.4</c:v>
                </c:pt>
                <c:pt idx="15">
                  <c:v>1.4</c:v>
                </c:pt>
                <c:pt idx="16">
                  <c:v>0.60000000000000064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0.60000000000000064</c:v>
                </c:pt>
                <c:pt idx="21">
                  <c:v>1.4</c:v>
                </c:pt>
                <c:pt idx="22">
                  <c:v>2.4</c:v>
                </c:pt>
                <c:pt idx="23">
                  <c:v>3.3</c:v>
                </c:pt>
                <c:pt idx="24">
                  <c:v>4.0999999999999996</c:v>
                </c:pt>
                <c:pt idx="25">
                  <c:v>4.7</c:v>
                </c:pt>
                <c:pt idx="26">
                  <c:v>4.9000000000000004</c:v>
                </c:pt>
                <c:pt idx="27">
                  <c:v>4.9000000000000004</c:v>
                </c:pt>
                <c:pt idx="28">
                  <c:v>4.5</c:v>
                </c:pt>
                <c:pt idx="29">
                  <c:v>3.8</c:v>
                </c:pt>
                <c:pt idx="30">
                  <c:v>2.9</c:v>
                </c:pt>
                <c:pt idx="31">
                  <c:v>1.7</c:v>
                </c:pt>
                <c:pt idx="32">
                  <c:v>0.4</c:v>
                </c:pt>
                <c:pt idx="33">
                  <c:v>-0.9</c:v>
                </c:pt>
                <c:pt idx="34">
                  <c:v>-2.1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29"/>
          <c:order val="227"/>
          <c:tx>
            <c:strRef>
              <c:f>ant_info.003!$B$229</c:f>
              <c:strCache>
                <c:ptCount val="1"/>
                <c:pt idx="0">
                  <c:v>TRM_R6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ant_info.003!$BD$229:$CN$229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-5.0999999999999996</c:v>
                </c:pt>
                <c:pt idx="3">
                  <c:v>-3.1</c:v>
                </c:pt>
                <c:pt idx="4">
                  <c:v>-1</c:v>
                </c:pt>
                <c:pt idx="5">
                  <c:v>1</c:v>
                </c:pt>
                <c:pt idx="6">
                  <c:v>2.8</c:v>
                </c:pt>
                <c:pt idx="7">
                  <c:v>4.2</c:v>
                </c:pt>
                <c:pt idx="8">
                  <c:v>5</c:v>
                </c:pt>
                <c:pt idx="9">
                  <c:v>5.5</c:v>
                </c:pt>
                <c:pt idx="10">
                  <c:v>5.4</c:v>
                </c:pt>
                <c:pt idx="11">
                  <c:v>4.9000000000000004</c:v>
                </c:pt>
                <c:pt idx="12">
                  <c:v>4</c:v>
                </c:pt>
                <c:pt idx="13">
                  <c:v>2.9</c:v>
                </c:pt>
                <c:pt idx="14">
                  <c:v>1.6</c:v>
                </c:pt>
                <c:pt idx="15">
                  <c:v>0.4</c:v>
                </c:pt>
                <c:pt idx="16">
                  <c:v>-0.4</c:v>
                </c:pt>
                <c:pt idx="17">
                  <c:v>-0.70000000000000062</c:v>
                </c:pt>
                <c:pt idx="18">
                  <c:v>0</c:v>
                </c:pt>
                <c:pt idx="19">
                  <c:v>-0.70000000000000062</c:v>
                </c:pt>
                <c:pt idx="20">
                  <c:v>-0.4</c:v>
                </c:pt>
                <c:pt idx="21">
                  <c:v>0.4</c:v>
                </c:pt>
                <c:pt idx="22">
                  <c:v>1.6</c:v>
                </c:pt>
                <c:pt idx="23">
                  <c:v>2.9</c:v>
                </c:pt>
                <c:pt idx="24">
                  <c:v>4</c:v>
                </c:pt>
                <c:pt idx="25">
                  <c:v>4.9000000000000004</c:v>
                </c:pt>
                <c:pt idx="26">
                  <c:v>5.4</c:v>
                </c:pt>
                <c:pt idx="27">
                  <c:v>5.5</c:v>
                </c:pt>
                <c:pt idx="28">
                  <c:v>5</c:v>
                </c:pt>
                <c:pt idx="29">
                  <c:v>4.2</c:v>
                </c:pt>
                <c:pt idx="30">
                  <c:v>2.8</c:v>
                </c:pt>
                <c:pt idx="31">
                  <c:v>1</c:v>
                </c:pt>
                <c:pt idx="32">
                  <c:v>-1</c:v>
                </c:pt>
                <c:pt idx="33">
                  <c:v>-3.1</c:v>
                </c:pt>
                <c:pt idx="34">
                  <c:v>-5.0999999999999996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0"/>
          <c:order val="228"/>
          <c:tx>
            <c:strRef>
              <c:f>ant_info.003!$B$230</c:f>
              <c:strCache>
                <c:ptCount val="1"/>
                <c:pt idx="0">
                  <c:v>LEIAT504GG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ant_info.003!$BD$230:$CN$230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-0.2</c:v>
                </c:pt>
                <c:pt idx="4">
                  <c:v>-0.1</c:v>
                </c:pt>
                <c:pt idx="5">
                  <c:v>0</c:v>
                </c:pt>
                <c:pt idx="6">
                  <c:v>0.1</c:v>
                </c:pt>
                <c:pt idx="7">
                  <c:v>0.1</c:v>
                </c:pt>
                <c:pt idx="8">
                  <c:v>0.1</c:v>
                </c:pt>
                <c:pt idx="9">
                  <c:v>0</c:v>
                </c:pt>
                <c:pt idx="10">
                  <c:v>-0.1</c:v>
                </c:pt>
                <c:pt idx="11">
                  <c:v>-0.1</c:v>
                </c:pt>
                <c:pt idx="12">
                  <c:v>-0.1</c:v>
                </c:pt>
                <c:pt idx="13">
                  <c:v>-0.1</c:v>
                </c:pt>
                <c:pt idx="14">
                  <c:v>-0.1</c:v>
                </c:pt>
                <c:pt idx="15">
                  <c:v>-0.1</c:v>
                </c:pt>
                <c:pt idx="16">
                  <c:v>-0.1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-0.1</c:v>
                </c:pt>
                <c:pt idx="21">
                  <c:v>-0.1</c:v>
                </c:pt>
                <c:pt idx="22">
                  <c:v>-0.1</c:v>
                </c:pt>
                <c:pt idx="23">
                  <c:v>-0.1</c:v>
                </c:pt>
                <c:pt idx="24">
                  <c:v>-0.1</c:v>
                </c:pt>
                <c:pt idx="25">
                  <c:v>-0.1</c:v>
                </c:pt>
                <c:pt idx="26">
                  <c:v>-0.1</c:v>
                </c:pt>
                <c:pt idx="27">
                  <c:v>0</c:v>
                </c:pt>
                <c:pt idx="28">
                  <c:v>0.1</c:v>
                </c:pt>
                <c:pt idx="29">
                  <c:v>0.1</c:v>
                </c:pt>
                <c:pt idx="30">
                  <c:v>0.1</c:v>
                </c:pt>
                <c:pt idx="31">
                  <c:v>0</c:v>
                </c:pt>
                <c:pt idx="32">
                  <c:v>-0.1</c:v>
                </c:pt>
                <c:pt idx="33">
                  <c:v>-0.2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1"/>
          <c:order val="229"/>
          <c:tx>
            <c:strRef>
              <c:f>ant_info.003!$B$231</c:f>
              <c:strCache>
                <c:ptCount val="1"/>
                <c:pt idx="0">
                  <c:v>LEIAT504GG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ant_info.003!$BD$231:$CN$231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0.4</c:v>
                </c:pt>
                <c:pt idx="3">
                  <c:v>0.4</c:v>
                </c:pt>
                <c:pt idx="4">
                  <c:v>0.4</c:v>
                </c:pt>
                <c:pt idx="5">
                  <c:v>0.4</c:v>
                </c:pt>
                <c:pt idx="6">
                  <c:v>0.30000000000000032</c:v>
                </c:pt>
                <c:pt idx="7">
                  <c:v>0.2</c:v>
                </c:pt>
                <c:pt idx="8">
                  <c:v>0.2</c:v>
                </c:pt>
                <c:pt idx="9">
                  <c:v>0.2</c:v>
                </c:pt>
                <c:pt idx="10">
                  <c:v>0.2</c:v>
                </c:pt>
                <c:pt idx="11">
                  <c:v>0.30000000000000032</c:v>
                </c:pt>
                <c:pt idx="12">
                  <c:v>0.30000000000000032</c:v>
                </c:pt>
                <c:pt idx="13">
                  <c:v>0.30000000000000032</c:v>
                </c:pt>
                <c:pt idx="14">
                  <c:v>0.4</c:v>
                </c:pt>
                <c:pt idx="15">
                  <c:v>0.30000000000000032</c:v>
                </c:pt>
                <c:pt idx="16">
                  <c:v>0.30000000000000032</c:v>
                </c:pt>
                <c:pt idx="17">
                  <c:v>0.2</c:v>
                </c:pt>
                <c:pt idx="18">
                  <c:v>0</c:v>
                </c:pt>
                <c:pt idx="19">
                  <c:v>0.2</c:v>
                </c:pt>
                <c:pt idx="20">
                  <c:v>0.30000000000000032</c:v>
                </c:pt>
                <c:pt idx="21">
                  <c:v>0.30000000000000032</c:v>
                </c:pt>
                <c:pt idx="22">
                  <c:v>0.4</c:v>
                </c:pt>
                <c:pt idx="23">
                  <c:v>0.30000000000000032</c:v>
                </c:pt>
                <c:pt idx="24">
                  <c:v>0.30000000000000032</c:v>
                </c:pt>
                <c:pt idx="25">
                  <c:v>0.30000000000000032</c:v>
                </c:pt>
                <c:pt idx="26">
                  <c:v>0.2</c:v>
                </c:pt>
                <c:pt idx="27">
                  <c:v>0.2</c:v>
                </c:pt>
                <c:pt idx="28">
                  <c:v>0.2</c:v>
                </c:pt>
                <c:pt idx="29">
                  <c:v>0.2</c:v>
                </c:pt>
                <c:pt idx="30">
                  <c:v>0.30000000000000032</c:v>
                </c:pt>
                <c:pt idx="31">
                  <c:v>0.4</c:v>
                </c:pt>
                <c:pt idx="32">
                  <c:v>0.4</c:v>
                </c:pt>
                <c:pt idx="33">
                  <c:v>0.4</c:v>
                </c:pt>
                <c:pt idx="34">
                  <c:v>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2"/>
          <c:order val="230"/>
          <c:tx>
            <c:strRef>
              <c:f>ant_info.003!$B$232</c:f>
              <c:strCache>
                <c:ptCount val="1"/>
                <c:pt idx="0">
                  <c:v>LEIAT504GG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ant_info.003!$BD$232:$CN$232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0.1</c:v>
                </c:pt>
                <c:pt idx="4">
                  <c:v>0.1</c:v>
                </c:pt>
                <c:pt idx="5">
                  <c:v>0</c:v>
                </c:pt>
                <c:pt idx="6">
                  <c:v>-0.1</c:v>
                </c:pt>
                <c:pt idx="7">
                  <c:v>-0.1</c:v>
                </c:pt>
                <c:pt idx="8">
                  <c:v>-0.1</c:v>
                </c:pt>
                <c:pt idx="9">
                  <c:v>-0.1</c:v>
                </c:pt>
                <c:pt idx="10">
                  <c:v>-0.1</c:v>
                </c:pt>
                <c:pt idx="11">
                  <c:v>-0.1</c:v>
                </c:pt>
                <c:pt idx="12">
                  <c:v>-0.1</c:v>
                </c:pt>
                <c:pt idx="13">
                  <c:v>0.1</c:v>
                </c:pt>
                <c:pt idx="14">
                  <c:v>0.1</c:v>
                </c:pt>
                <c:pt idx="15">
                  <c:v>0.1</c:v>
                </c:pt>
                <c:pt idx="16">
                  <c:v>0.2</c:v>
                </c:pt>
                <c:pt idx="17">
                  <c:v>0.2</c:v>
                </c:pt>
                <c:pt idx="18">
                  <c:v>0</c:v>
                </c:pt>
                <c:pt idx="19">
                  <c:v>0.2</c:v>
                </c:pt>
                <c:pt idx="20">
                  <c:v>0.2</c:v>
                </c:pt>
                <c:pt idx="21">
                  <c:v>0.1</c:v>
                </c:pt>
                <c:pt idx="22">
                  <c:v>0.1</c:v>
                </c:pt>
                <c:pt idx="23">
                  <c:v>0.1</c:v>
                </c:pt>
                <c:pt idx="24">
                  <c:v>-0.1</c:v>
                </c:pt>
                <c:pt idx="25">
                  <c:v>-0.1</c:v>
                </c:pt>
                <c:pt idx="26">
                  <c:v>-0.1</c:v>
                </c:pt>
                <c:pt idx="27">
                  <c:v>-0.1</c:v>
                </c:pt>
                <c:pt idx="28">
                  <c:v>-0.1</c:v>
                </c:pt>
                <c:pt idx="29">
                  <c:v>-0.1</c:v>
                </c:pt>
                <c:pt idx="30">
                  <c:v>-0.1</c:v>
                </c:pt>
                <c:pt idx="31">
                  <c:v>0</c:v>
                </c:pt>
                <c:pt idx="32">
                  <c:v>0.1</c:v>
                </c:pt>
                <c:pt idx="33">
                  <c:v>0.1</c:v>
                </c:pt>
                <c:pt idx="34">
                  <c:v>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3"/>
          <c:order val="231"/>
          <c:tx>
            <c:strRef>
              <c:f>ant_info.003!$B$233</c:f>
              <c:strCache>
                <c:ptCount val="1"/>
                <c:pt idx="0">
                  <c:v>LEIAT504GG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ant_info.003!$BD$233:$CN$233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1.1000000000000001</c:v>
                </c:pt>
                <c:pt idx="3">
                  <c:v>0.60000000000000064</c:v>
                </c:pt>
                <c:pt idx="4">
                  <c:v>0.30000000000000032</c:v>
                </c:pt>
                <c:pt idx="5">
                  <c:v>0.1</c:v>
                </c:pt>
                <c:pt idx="6">
                  <c:v>0</c:v>
                </c:pt>
                <c:pt idx="7">
                  <c:v>-0.1</c:v>
                </c:pt>
                <c:pt idx="8">
                  <c:v>0</c:v>
                </c:pt>
                <c:pt idx="9">
                  <c:v>0</c:v>
                </c:pt>
                <c:pt idx="10">
                  <c:v>0.1</c:v>
                </c:pt>
                <c:pt idx="11">
                  <c:v>0.1</c:v>
                </c:pt>
                <c:pt idx="12">
                  <c:v>0.2</c:v>
                </c:pt>
                <c:pt idx="13">
                  <c:v>0.2</c:v>
                </c:pt>
                <c:pt idx="14">
                  <c:v>0.2</c:v>
                </c:pt>
                <c:pt idx="15">
                  <c:v>0.1</c:v>
                </c:pt>
                <c:pt idx="16">
                  <c:v>0.1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0.1</c:v>
                </c:pt>
                <c:pt idx="21">
                  <c:v>0.1</c:v>
                </c:pt>
                <c:pt idx="22">
                  <c:v>0.2</c:v>
                </c:pt>
                <c:pt idx="23">
                  <c:v>0.2</c:v>
                </c:pt>
                <c:pt idx="24">
                  <c:v>0.2</c:v>
                </c:pt>
                <c:pt idx="25">
                  <c:v>0.1</c:v>
                </c:pt>
                <c:pt idx="26">
                  <c:v>0.1</c:v>
                </c:pt>
                <c:pt idx="27">
                  <c:v>0</c:v>
                </c:pt>
                <c:pt idx="28">
                  <c:v>0</c:v>
                </c:pt>
                <c:pt idx="29">
                  <c:v>-0.1</c:v>
                </c:pt>
                <c:pt idx="30">
                  <c:v>0</c:v>
                </c:pt>
                <c:pt idx="31">
                  <c:v>0.1</c:v>
                </c:pt>
                <c:pt idx="32">
                  <c:v>0.30000000000000032</c:v>
                </c:pt>
                <c:pt idx="33">
                  <c:v>0.60000000000000064</c:v>
                </c:pt>
                <c:pt idx="34">
                  <c:v>1.1000000000000001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4"/>
          <c:order val="232"/>
          <c:tx>
            <c:strRef>
              <c:f>ant_info.003!$B$234</c:f>
              <c:strCache>
                <c:ptCount val="1"/>
                <c:pt idx="0">
                  <c:v>TPSCR.G3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ant_info.003!$BD$234:$CN$234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-0.4</c:v>
                </c:pt>
                <c:pt idx="3">
                  <c:v>-0.1</c:v>
                </c:pt>
                <c:pt idx="4">
                  <c:v>0.2</c:v>
                </c:pt>
                <c:pt idx="5">
                  <c:v>0.4</c:v>
                </c:pt>
                <c:pt idx="6">
                  <c:v>0.60000000000000064</c:v>
                </c:pt>
                <c:pt idx="7">
                  <c:v>0.8</c:v>
                </c:pt>
                <c:pt idx="8">
                  <c:v>0.9</c:v>
                </c:pt>
                <c:pt idx="9">
                  <c:v>1</c:v>
                </c:pt>
                <c:pt idx="10">
                  <c:v>0.9</c:v>
                </c:pt>
                <c:pt idx="11">
                  <c:v>0.9</c:v>
                </c:pt>
                <c:pt idx="12">
                  <c:v>0.8</c:v>
                </c:pt>
                <c:pt idx="13">
                  <c:v>0.60000000000000064</c:v>
                </c:pt>
                <c:pt idx="14">
                  <c:v>0.4</c:v>
                </c:pt>
                <c:pt idx="15">
                  <c:v>0.30000000000000032</c:v>
                </c:pt>
                <c:pt idx="16">
                  <c:v>0.1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0.1</c:v>
                </c:pt>
                <c:pt idx="21">
                  <c:v>0.30000000000000032</c:v>
                </c:pt>
                <c:pt idx="22">
                  <c:v>0.4</c:v>
                </c:pt>
                <c:pt idx="23">
                  <c:v>0.60000000000000064</c:v>
                </c:pt>
                <c:pt idx="24">
                  <c:v>0.8</c:v>
                </c:pt>
                <c:pt idx="25">
                  <c:v>0.9</c:v>
                </c:pt>
                <c:pt idx="26">
                  <c:v>0.9</c:v>
                </c:pt>
                <c:pt idx="27">
                  <c:v>1</c:v>
                </c:pt>
                <c:pt idx="28">
                  <c:v>0.9</c:v>
                </c:pt>
                <c:pt idx="29">
                  <c:v>0.8</c:v>
                </c:pt>
                <c:pt idx="30">
                  <c:v>0.60000000000000064</c:v>
                </c:pt>
                <c:pt idx="31">
                  <c:v>0.4</c:v>
                </c:pt>
                <c:pt idx="32">
                  <c:v>0.2</c:v>
                </c:pt>
                <c:pt idx="33">
                  <c:v>-0.1</c:v>
                </c:pt>
                <c:pt idx="34">
                  <c:v>-0.4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5"/>
          <c:order val="233"/>
          <c:tx>
            <c:strRef>
              <c:f>ant_info.003!$B$235</c:f>
              <c:strCache>
                <c:ptCount val="1"/>
                <c:pt idx="0">
                  <c:v>JNSCR_C146-22-1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ant_info.003!$BD$235:$CN$235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-0.4</c:v>
                </c:pt>
                <c:pt idx="4">
                  <c:v>-0.5</c:v>
                </c:pt>
                <c:pt idx="5">
                  <c:v>-0.5</c:v>
                </c:pt>
                <c:pt idx="6">
                  <c:v>-0.4</c:v>
                </c:pt>
                <c:pt idx="7">
                  <c:v>-0.4</c:v>
                </c:pt>
                <c:pt idx="8">
                  <c:v>-0.4</c:v>
                </c:pt>
                <c:pt idx="9">
                  <c:v>-0.30000000000000032</c:v>
                </c:pt>
                <c:pt idx="10">
                  <c:v>-0.30000000000000032</c:v>
                </c:pt>
                <c:pt idx="11">
                  <c:v>-0.30000000000000032</c:v>
                </c:pt>
                <c:pt idx="12">
                  <c:v>-0.30000000000000032</c:v>
                </c:pt>
                <c:pt idx="13">
                  <c:v>-0.4</c:v>
                </c:pt>
                <c:pt idx="14">
                  <c:v>-0.4</c:v>
                </c:pt>
                <c:pt idx="15">
                  <c:v>-0.4</c:v>
                </c:pt>
                <c:pt idx="16">
                  <c:v>-0.30000000000000032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-0.30000000000000032</c:v>
                </c:pt>
                <c:pt idx="21">
                  <c:v>-0.4</c:v>
                </c:pt>
                <c:pt idx="22">
                  <c:v>-0.4</c:v>
                </c:pt>
                <c:pt idx="23">
                  <c:v>-0.4</c:v>
                </c:pt>
                <c:pt idx="24">
                  <c:v>-0.30000000000000032</c:v>
                </c:pt>
                <c:pt idx="25">
                  <c:v>-0.30000000000000032</c:v>
                </c:pt>
                <c:pt idx="26">
                  <c:v>-0.30000000000000032</c:v>
                </c:pt>
                <c:pt idx="27">
                  <c:v>-0.30000000000000032</c:v>
                </c:pt>
                <c:pt idx="28">
                  <c:v>-0.4</c:v>
                </c:pt>
                <c:pt idx="29">
                  <c:v>-0.4</c:v>
                </c:pt>
                <c:pt idx="30">
                  <c:v>-0.4</c:v>
                </c:pt>
                <c:pt idx="31">
                  <c:v>-0.5</c:v>
                </c:pt>
                <c:pt idx="32">
                  <c:v>-0.5</c:v>
                </c:pt>
                <c:pt idx="33">
                  <c:v>-0.4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6"/>
          <c:order val="234"/>
          <c:tx>
            <c:strRef>
              <c:f>ant_info.003!$B$236</c:f>
              <c:strCache>
                <c:ptCount val="1"/>
                <c:pt idx="0">
                  <c:v>JNSCR_C146-22-1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ant_info.003!$BD$236:$CN$236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-0.4</c:v>
                </c:pt>
                <c:pt idx="3">
                  <c:v>-0.60000000000000064</c:v>
                </c:pt>
                <c:pt idx="4">
                  <c:v>-0.70000000000000062</c:v>
                </c:pt>
                <c:pt idx="5">
                  <c:v>-0.8</c:v>
                </c:pt>
                <c:pt idx="6">
                  <c:v>-0.8</c:v>
                </c:pt>
                <c:pt idx="7">
                  <c:v>-0.8</c:v>
                </c:pt>
                <c:pt idx="8">
                  <c:v>-0.8</c:v>
                </c:pt>
                <c:pt idx="9">
                  <c:v>-0.8</c:v>
                </c:pt>
                <c:pt idx="10">
                  <c:v>-0.8</c:v>
                </c:pt>
                <c:pt idx="11">
                  <c:v>-0.8</c:v>
                </c:pt>
                <c:pt idx="12">
                  <c:v>-0.8</c:v>
                </c:pt>
                <c:pt idx="13">
                  <c:v>-0.70000000000000062</c:v>
                </c:pt>
                <c:pt idx="14">
                  <c:v>-0.70000000000000062</c:v>
                </c:pt>
                <c:pt idx="15">
                  <c:v>-0.60000000000000064</c:v>
                </c:pt>
                <c:pt idx="16">
                  <c:v>-0.5</c:v>
                </c:pt>
                <c:pt idx="17">
                  <c:v>-0.2</c:v>
                </c:pt>
                <c:pt idx="18">
                  <c:v>0</c:v>
                </c:pt>
                <c:pt idx="19">
                  <c:v>-0.2</c:v>
                </c:pt>
                <c:pt idx="20">
                  <c:v>-0.5</c:v>
                </c:pt>
                <c:pt idx="21">
                  <c:v>-0.60000000000000064</c:v>
                </c:pt>
                <c:pt idx="22">
                  <c:v>-0.70000000000000062</c:v>
                </c:pt>
                <c:pt idx="23">
                  <c:v>-0.70000000000000062</c:v>
                </c:pt>
                <c:pt idx="24">
                  <c:v>-0.8</c:v>
                </c:pt>
                <c:pt idx="25">
                  <c:v>-0.8</c:v>
                </c:pt>
                <c:pt idx="26">
                  <c:v>-0.8</c:v>
                </c:pt>
                <c:pt idx="27">
                  <c:v>-0.8</c:v>
                </c:pt>
                <c:pt idx="28">
                  <c:v>-0.8</c:v>
                </c:pt>
                <c:pt idx="29">
                  <c:v>-0.8</c:v>
                </c:pt>
                <c:pt idx="30">
                  <c:v>-0.8</c:v>
                </c:pt>
                <c:pt idx="31">
                  <c:v>-0.8</c:v>
                </c:pt>
                <c:pt idx="32">
                  <c:v>-0.70000000000000062</c:v>
                </c:pt>
                <c:pt idx="33">
                  <c:v>-0.60000000000000064</c:v>
                </c:pt>
                <c:pt idx="34">
                  <c:v>-0.4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7"/>
          <c:order val="235"/>
          <c:tx>
            <c:strRef>
              <c:f>ant_info.003!$B$237</c:f>
              <c:strCache>
                <c:ptCount val="1"/>
                <c:pt idx="0">
                  <c:v>ASH701933C_M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ant_info.003!$BD$237:$CN$237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-0.1</c:v>
                </c:pt>
                <c:pt idx="3">
                  <c:v>-0.5</c:v>
                </c:pt>
                <c:pt idx="4">
                  <c:v>-0.70000000000000062</c:v>
                </c:pt>
                <c:pt idx="5">
                  <c:v>-0.8</c:v>
                </c:pt>
                <c:pt idx="6">
                  <c:v>-0.9</c:v>
                </c:pt>
                <c:pt idx="7">
                  <c:v>-0.9</c:v>
                </c:pt>
                <c:pt idx="8">
                  <c:v>-0.8</c:v>
                </c:pt>
                <c:pt idx="9">
                  <c:v>-0.8</c:v>
                </c:pt>
                <c:pt idx="10">
                  <c:v>-0.8</c:v>
                </c:pt>
                <c:pt idx="11">
                  <c:v>-0.8</c:v>
                </c:pt>
                <c:pt idx="12">
                  <c:v>-0.8</c:v>
                </c:pt>
                <c:pt idx="13">
                  <c:v>-0.8</c:v>
                </c:pt>
                <c:pt idx="14">
                  <c:v>-0.8</c:v>
                </c:pt>
                <c:pt idx="15">
                  <c:v>-0.8</c:v>
                </c:pt>
                <c:pt idx="16">
                  <c:v>-0.60000000000000064</c:v>
                </c:pt>
                <c:pt idx="17">
                  <c:v>-0.4</c:v>
                </c:pt>
                <c:pt idx="18">
                  <c:v>0</c:v>
                </c:pt>
                <c:pt idx="19">
                  <c:v>-0.4</c:v>
                </c:pt>
                <c:pt idx="20">
                  <c:v>-0.60000000000000064</c:v>
                </c:pt>
                <c:pt idx="21">
                  <c:v>-0.8</c:v>
                </c:pt>
                <c:pt idx="22">
                  <c:v>-0.8</c:v>
                </c:pt>
                <c:pt idx="23">
                  <c:v>-0.8</c:v>
                </c:pt>
                <c:pt idx="24">
                  <c:v>-0.8</c:v>
                </c:pt>
                <c:pt idx="25">
                  <c:v>-0.8</c:v>
                </c:pt>
                <c:pt idx="26">
                  <c:v>-0.8</c:v>
                </c:pt>
                <c:pt idx="27">
                  <c:v>-0.8</c:v>
                </c:pt>
                <c:pt idx="28">
                  <c:v>-0.8</c:v>
                </c:pt>
                <c:pt idx="29">
                  <c:v>-0.9</c:v>
                </c:pt>
                <c:pt idx="30">
                  <c:v>-0.9</c:v>
                </c:pt>
                <c:pt idx="31">
                  <c:v>-0.8</c:v>
                </c:pt>
                <c:pt idx="32">
                  <c:v>-0.70000000000000062</c:v>
                </c:pt>
                <c:pt idx="33">
                  <c:v>-0.5</c:v>
                </c:pt>
                <c:pt idx="34">
                  <c:v>-0.1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8"/>
          <c:order val="236"/>
          <c:tx>
            <c:strRef>
              <c:f>ant_info.003!$B$238</c:f>
              <c:strCache>
                <c:ptCount val="1"/>
                <c:pt idx="0">
                  <c:v>ASH701933C_M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ant_info.003!$BD$238:$CN$238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1.2</c:v>
                </c:pt>
                <c:pt idx="3">
                  <c:v>0.8</c:v>
                </c:pt>
                <c:pt idx="4">
                  <c:v>0.5</c:v>
                </c:pt>
                <c:pt idx="5">
                  <c:v>0.2</c:v>
                </c:pt>
                <c:pt idx="6">
                  <c:v>0.1</c:v>
                </c:pt>
                <c:pt idx="7">
                  <c:v>0</c:v>
                </c:pt>
                <c:pt idx="8">
                  <c:v>-0.1</c:v>
                </c:pt>
                <c:pt idx="9">
                  <c:v>0</c:v>
                </c:pt>
                <c:pt idx="10">
                  <c:v>0</c:v>
                </c:pt>
                <c:pt idx="11">
                  <c:v>0.1</c:v>
                </c:pt>
                <c:pt idx="12">
                  <c:v>0.1</c:v>
                </c:pt>
                <c:pt idx="13">
                  <c:v>0.1</c:v>
                </c:pt>
                <c:pt idx="14">
                  <c:v>0.1</c:v>
                </c:pt>
                <c:pt idx="15">
                  <c:v>0.1</c:v>
                </c:pt>
                <c:pt idx="16">
                  <c:v>0.1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0.1</c:v>
                </c:pt>
                <c:pt idx="21">
                  <c:v>0.1</c:v>
                </c:pt>
                <c:pt idx="22">
                  <c:v>0.1</c:v>
                </c:pt>
                <c:pt idx="23">
                  <c:v>0.1</c:v>
                </c:pt>
                <c:pt idx="24">
                  <c:v>0.1</c:v>
                </c:pt>
                <c:pt idx="25">
                  <c:v>0.1</c:v>
                </c:pt>
                <c:pt idx="26">
                  <c:v>0</c:v>
                </c:pt>
                <c:pt idx="27">
                  <c:v>0</c:v>
                </c:pt>
                <c:pt idx="28">
                  <c:v>-0.1</c:v>
                </c:pt>
                <c:pt idx="29">
                  <c:v>0</c:v>
                </c:pt>
                <c:pt idx="30">
                  <c:v>0.1</c:v>
                </c:pt>
                <c:pt idx="31">
                  <c:v>0.2</c:v>
                </c:pt>
                <c:pt idx="32">
                  <c:v>0.5</c:v>
                </c:pt>
                <c:pt idx="33">
                  <c:v>0.8</c:v>
                </c:pt>
                <c:pt idx="34">
                  <c:v>1.2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39"/>
          <c:order val="237"/>
          <c:tx>
            <c:strRef>
              <c:f>ant_info.003!$B$239</c:f>
              <c:strCache>
                <c:ptCount val="1"/>
                <c:pt idx="0">
                  <c:v>TRM59800.00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ant_info.003!$BD$239:$CN$239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1.2</c:v>
                </c:pt>
                <c:pt idx="3">
                  <c:v>0.9</c:v>
                </c:pt>
                <c:pt idx="4">
                  <c:v>0.8</c:v>
                </c:pt>
                <c:pt idx="5">
                  <c:v>0.60000000000000064</c:v>
                </c:pt>
                <c:pt idx="6">
                  <c:v>0.5</c:v>
                </c:pt>
                <c:pt idx="7">
                  <c:v>0.5</c:v>
                </c:pt>
                <c:pt idx="8">
                  <c:v>0.4</c:v>
                </c:pt>
                <c:pt idx="9">
                  <c:v>0.4</c:v>
                </c:pt>
                <c:pt idx="10">
                  <c:v>0.5</c:v>
                </c:pt>
                <c:pt idx="11">
                  <c:v>0.5</c:v>
                </c:pt>
                <c:pt idx="12">
                  <c:v>0.60000000000000064</c:v>
                </c:pt>
                <c:pt idx="13">
                  <c:v>0.60000000000000064</c:v>
                </c:pt>
                <c:pt idx="14">
                  <c:v>0.70000000000000062</c:v>
                </c:pt>
                <c:pt idx="15">
                  <c:v>0.70000000000000062</c:v>
                </c:pt>
                <c:pt idx="16">
                  <c:v>0.5</c:v>
                </c:pt>
                <c:pt idx="17">
                  <c:v>0.30000000000000032</c:v>
                </c:pt>
                <c:pt idx="18">
                  <c:v>0</c:v>
                </c:pt>
                <c:pt idx="19">
                  <c:v>0.30000000000000032</c:v>
                </c:pt>
                <c:pt idx="20">
                  <c:v>0.5</c:v>
                </c:pt>
                <c:pt idx="21">
                  <c:v>0.70000000000000062</c:v>
                </c:pt>
                <c:pt idx="22">
                  <c:v>0.70000000000000062</c:v>
                </c:pt>
                <c:pt idx="23">
                  <c:v>0.60000000000000064</c:v>
                </c:pt>
                <c:pt idx="24">
                  <c:v>0.60000000000000064</c:v>
                </c:pt>
                <c:pt idx="25">
                  <c:v>0.5</c:v>
                </c:pt>
                <c:pt idx="26">
                  <c:v>0.5</c:v>
                </c:pt>
                <c:pt idx="27">
                  <c:v>0.4</c:v>
                </c:pt>
                <c:pt idx="28">
                  <c:v>0.4</c:v>
                </c:pt>
                <c:pt idx="29">
                  <c:v>0.5</c:v>
                </c:pt>
                <c:pt idx="30">
                  <c:v>0.5</c:v>
                </c:pt>
                <c:pt idx="31">
                  <c:v>0.60000000000000064</c:v>
                </c:pt>
                <c:pt idx="32">
                  <c:v>0.8</c:v>
                </c:pt>
                <c:pt idx="33">
                  <c:v>0.9</c:v>
                </c:pt>
                <c:pt idx="34">
                  <c:v>1.2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0"/>
          <c:order val="238"/>
          <c:tx>
            <c:strRef>
              <c:f>ant_info.003!$B$240</c:f>
              <c:strCache>
                <c:ptCount val="1"/>
                <c:pt idx="0">
                  <c:v>SOK_GSR2700ISX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ant_info.003!$BD$240:$CN$240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-3.3</c:v>
                </c:pt>
                <c:pt idx="3">
                  <c:v>-1.6</c:v>
                </c:pt>
                <c:pt idx="4">
                  <c:v>-0.30000000000000032</c:v>
                </c:pt>
                <c:pt idx="5">
                  <c:v>0.8</c:v>
                </c:pt>
                <c:pt idx="6">
                  <c:v>1.7</c:v>
                </c:pt>
                <c:pt idx="7">
                  <c:v>2.2000000000000002</c:v>
                </c:pt>
                <c:pt idx="8">
                  <c:v>2.6</c:v>
                </c:pt>
                <c:pt idx="9">
                  <c:v>2.8</c:v>
                </c:pt>
                <c:pt idx="10">
                  <c:v>2.7</c:v>
                </c:pt>
                <c:pt idx="11">
                  <c:v>2.5</c:v>
                </c:pt>
                <c:pt idx="12">
                  <c:v>2.1</c:v>
                </c:pt>
                <c:pt idx="13">
                  <c:v>1.6</c:v>
                </c:pt>
                <c:pt idx="14">
                  <c:v>1.1000000000000001</c:v>
                </c:pt>
                <c:pt idx="15">
                  <c:v>0.60000000000000064</c:v>
                </c:pt>
                <c:pt idx="16">
                  <c:v>0.2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0.2</c:v>
                </c:pt>
                <c:pt idx="21">
                  <c:v>0.60000000000000064</c:v>
                </c:pt>
                <c:pt idx="22">
                  <c:v>1.1000000000000001</c:v>
                </c:pt>
                <c:pt idx="23">
                  <c:v>1.6</c:v>
                </c:pt>
                <c:pt idx="24">
                  <c:v>2.1</c:v>
                </c:pt>
                <c:pt idx="25">
                  <c:v>2.5</c:v>
                </c:pt>
                <c:pt idx="26">
                  <c:v>2.7</c:v>
                </c:pt>
                <c:pt idx="27">
                  <c:v>2.8</c:v>
                </c:pt>
                <c:pt idx="28">
                  <c:v>2.6</c:v>
                </c:pt>
                <c:pt idx="29">
                  <c:v>2.2000000000000002</c:v>
                </c:pt>
                <c:pt idx="30">
                  <c:v>1.7</c:v>
                </c:pt>
                <c:pt idx="31">
                  <c:v>0.8</c:v>
                </c:pt>
                <c:pt idx="32">
                  <c:v>-0.30000000000000032</c:v>
                </c:pt>
                <c:pt idx="33">
                  <c:v>-1.6</c:v>
                </c:pt>
                <c:pt idx="34">
                  <c:v>-3.3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1"/>
          <c:order val="239"/>
          <c:tx>
            <c:strRef>
              <c:f>ant_info.003!$B$241</c:f>
              <c:strCache>
                <c:ptCount val="1"/>
                <c:pt idx="0">
                  <c:v>TRM59800.00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ant_info.003!$BD$241:$CN$241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-0.60000000000000064</c:v>
                </c:pt>
                <c:pt idx="3">
                  <c:v>-0.70000000000000062</c:v>
                </c:pt>
                <c:pt idx="4">
                  <c:v>-0.70000000000000062</c:v>
                </c:pt>
                <c:pt idx="5">
                  <c:v>-0.70000000000000062</c:v>
                </c:pt>
                <c:pt idx="6">
                  <c:v>-0.60000000000000064</c:v>
                </c:pt>
                <c:pt idx="7">
                  <c:v>-0.60000000000000064</c:v>
                </c:pt>
                <c:pt idx="8">
                  <c:v>-0.5</c:v>
                </c:pt>
                <c:pt idx="9">
                  <c:v>-0.5</c:v>
                </c:pt>
                <c:pt idx="10">
                  <c:v>-0.5</c:v>
                </c:pt>
                <c:pt idx="11">
                  <c:v>-0.5</c:v>
                </c:pt>
                <c:pt idx="12">
                  <c:v>-0.60000000000000064</c:v>
                </c:pt>
                <c:pt idx="13">
                  <c:v>-0.60000000000000064</c:v>
                </c:pt>
                <c:pt idx="14">
                  <c:v>-0.60000000000000064</c:v>
                </c:pt>
                <c:pt idx="15">
                  <c:v>-0.60000000000000064</c:v>
                </c:pt>
                <c:pt idx="16">
                  <c:v>-0.5</c:v>
                </c:pt>
                <c:pt idx="17">
                  <c:v>-0.4</c:v>
                </c:pt>
                <c:pt idx="18">
                  <c:v>0</c:v>
                </c:pt>
                <c:pt idx="19">
                  <c:v>-0.4</c:v>
                </c:pt>
                <c:pt idx="20">
                  <c:v>-0.5</c:v>
                </c:pt>
                <c:pt idx="21">
                  <c:v>-0.60000000000000064</c:v>
                </c:pt>
                <c:pt idx="22">
                  <c:v>-0.60000000000000064</c:v>
                </c:pt>
                <c:pt idx="23">
                  <c:v>-0.60000000000000064</c:v>
                </c:pt>
                <c:pt idx="24">
                  <c:v>-0.60000000000000064</c:v>
                </c:pt>
                <c:pt idx="25">
                  <c:v>-0.5</c:v>
                </c:pt>
                <c:pt idx="26">
                  <c:v>-0.5</c:v>
                </c:pt>
                <c:pt idx="27">
                  <c:v>-0.5</c:v>
                </c:pt>
                <c:pt idx="28">
                  <c:v>-0.5</c:v>
                </c:pt>
                <c:pt idx="29">
                  <c:v>-0.60000000000000064</c:v>
                </c:pt>
                <c:pt idx="30">
                  <c:v>-0.60000000000000064</c:v>
                </c:pt>
                <c:pt idx="31">
                  <c:v>-0.70000000000000062</c:v>
                </c:pt>
                <c:pt idx="32">
                  <c:v>-0.70000000000000062</c:v>
                </c:pt>
                <c:pt idx="33">
                  <c:v>-0.70000000000000062</c:v>
                </c:pt>
                <c:pt idx="34">
                  <c:v>-0.60000000000000064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2"/>
          <c:order val="240"/>
          <c:tx>
            <c:strRef>
              <c:f>ant_info.003!$B$242</c:f>
              <c:strCache>
                <c:ptCount val="1"/>
                <c:pt idx="0">
                  <c:v>TRM59800.00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ant_info.003!$BD$242:$CN$242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-0.30000000000000032</c:v>
                </c:pt>
                <c:pt idx="3">
                  <c:v>-0.5</c:v>
                </c:pt>
                <c:pt idx="4">
                  <c:v>-0.60000000000000064</c:v>
                </c:pt>
                <c:pt idx="5">
                  <c:v>-0.70000000000000062</c:v>
                </c:pt>
                <c:pt idx="6">
                  <c:v>-0.70000000000000062</c:v>
                </c:pt>
                <c:pt idx="7">
                  <c:v>-0.70000000000000062</c:v>
                </c:pt>
                <c:pt idx="8">
                  <c:v>-0.70000000000000062</c:v>
                </c:pt>
                <c:pt idx="9">
                  <c:v>-0.70000000000000062</c:v>
                </c:pt>
                <c:pt idx="10">
                  <c:v>-0.70000000000000062</c:v>
                </c:pt>
                <c:pt idx="11">
                  <c:v>-0.70000000000000062</c:v>
                </c:pt>
                <c:pt idx="12">
                  <c:v>-0.70000000000000062</c:v>
                </c:pt>
                <c:pt idx="13">
                  <c:v>-0.70000000000000062</c:v>
                </c:pt>
                <c:pt idx="14">
                  <c:v>-0.60000000000000064</c:v>
                </c:pt>
                <c:pt idx="15">
                  <c:v>-0.5</c:v>
                </c:pt>
                <c:pt idx="16">
                  <c:v>-0.4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-0.30000000000000032</c:v>
                </c:pt>
                <c:pt idx="20">
                  <c:v>-0.4</c:v>
                </c:pt>
                <c:pt idx="21">
                  <c:v>-0.5</c:v>
                </c:pt>
                <c:pt idx="22">
                  <c:v>-0.60000000000000064</c:v>
                </c:pt>
                <c:pt idx="23">
                  <c:v>-0.70000000000000062</c:v>
                </c:pt>
                <c:pt idx="24">
                  <c:v>-0.70000000000000062</c:v>
                </c:pt>
                <c:pt idx="25">
                  <c:v>-0.70000000000000062</c:v>
                </c:pt>
                <c:pt idx="26">
                  <c:v>-0.70000000000000062</c:v>
                </c:pt>
                <c:pt idx="27">
                  <c:v>-0.70000000000000062</c:v>
                </c:pt>
                <c:pt idx="28">
                  <c:v>-0.70000000000000062</c:v>
                </c:pt>
                <c:pt idx="29">
                  <c:v>-0.70000000000000062</c:v>
                </c:pt>
                <c:pt idx="30">
                  <c:v>-0.70000000000000062</c:v>
                </c:pt>
                <c:pt idx="31">
                  <c:v>-0.70000000000000062</c:v>
                </c:pt>
                <c:pt idx="32">
                  <c:v>-0.60000000000000064</c:v>
                </c:pt>
                <c:pt idx="33">
                  <c:v>-0.5</c:v>
                </c:pt>
                <c:pt idx="34">
                  <c:v>-0.30000000000000032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3"/>
          <c:order val="241"/>
          <c:tx>
            <c:strRef>
              <c:f>ant_info.003!$B$243</c:f>
              <c:strCache>
                <c:ptCount val="1"/>
                <c:pt idx="0">
                  <c:v>JAV_GRANT-G3T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ant_info.003!$BD$243:$CN$243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-11</c:v>
                </c:pt>
                <c:pt idx="3">
                  <c:v>-7.5</c:v>
                </c:pt>
                <c:pt idx="4">
                  <c:v>-4.5999999999999996</c:v>
                </c:pt>
                <c:pt idx="5">
                  <c:v>-2.2000000000000002</c:v>
                </c:pt>
                <c:pt idx="6">
                  <c:v>-0.4</c:v>
                </c:pt>
                <c:pt idx="7">
                  <c:v>0.8</c:v>
                </c:pt>
                <c:pt idx="8">
                  <c:v>1.5</c:v>
                </c:pt>
                <c:pt idx="9">
                  <c:v>1.7</c:v>
                </c:pt>
                <c:pt idx="10">
                  <c:v>1.5</c:v>
                </c:pt>
                <c:pt idx="11">
                  <c:v>0.9</c:v>
                </c:pt>
                <c:pt idx="12">
                  <c:v>0.2</c:v>
                </c:pt>
                <c:pt idx="13">
                  <c:v>-0.70000000000000062</c:v>
                </c:pt>
                <c:pt idx="14">
                  <c:v>-1.4</c:v>
                </c:pt>
                <c:pt idx="15">
                  <c:v>-2</c:v>
                </c:pt>
                <c:pt idx="16">
                  <c:v>-2.1</c:v>
                </c:pt>
                <c:pt idx="17">
                  <c:v>-1.5</c:v>
                </c:pt>
                <c:pt idx="18">
                  <c:v>0</c:v>
                </c:pt>
                <c:pt idx="19">
                  <c:v>-1.5</c:v>
                </c:pt>
                <c:pt idx="20">
                  <c:v>-2.1</c:v>
                </c:pt>
                <c:pt idx="21">
                  <c:v>-2</c:v>
                </c:pt>
                <c:pt idx="22">
                  <c:v>-1.4</c:v>
                </c:pt>
                <c:pt idx="23">
                  <c:v>-0.70000000000000062</c:v>
                </c:pt>
                <c:pt idx="24">
                  <c:v>0.2</c:v>
                </c:pt>
                <c:pt idx="25">
                  <c:v>0.9</c:v>
                </c:pt>
                <c:pt idx="26">
                  <c:v>1.5</c:v>
                </c:pt>
                <c:pt idx="27">
                  <c:v>1.7</c:v>
                </c:pt>
                <c:pt idx="28">
                  <c:v>1.5</c:v>
                </c:pt>
                <c:pt idx="29">
                  <c:v>0.8</c:v>
                </c:pt>
                <c:pt idx="30">
                  <c:v>-0.4</c:v>
                </c:pt>
                <c:pt idx="31">
                  <c:v>-2.2000000000000002</c:v>
                </c:pt>
                <c:pt idx="32">
                  <c:v>-4.5999999999999996</c:v>
                </c:pt>
                <c:pt idx="33">
                  <c:v>-7.5</c:v>
                </c:pt>
                <c:pt idx="34">
                  <c:v>-11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4"/>
          <c:order val="242"/>
          <c:tx>
            <c:strRef>
              <c:f>ant_info.003!$B$244</c:f>
              <c:strCache>
                <c:ptCount val="1"/>
                <c:pt idx="0">
                  <c:v>NOV702GG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ant_info.003!$BD$244:$CN$244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-2.7</c:v>
                </c:pt>
                <c:pt idx="3">
                  <c:v>-0.60000000000000064</c:v>
                </c:pt>
                <c:pt idx="4">
                  <c:v>1.1000000000000001</c:v>
                </c:pt>
                <c:pt idx="5">
                  <c:v>2.5</c:v>
                </c:pt>
                <c:pt idx="6">
                  <c:v>3.6</c:v>
                </c:pt>
                <c:pt idx="7">
                  <c:v>4.4000000000000004</c:v>
                </c:pt>
                <c:pt idx="8">
                  <c:v>4.7</c:v>
                </c:pt>
                <c:pt idx="9">
                  <c:v>4.5999999999999996</c:v>
                </c:pt>
                <c:pt idx="10">
                  <c:v>4.0999999999999996</c:v>
                </c:pt>
                <c:pt idx="11">
                  <c:v>3.5</c:v>
                </c:pt>
                <c:pt idx="12">
                  <c:v>2.7</c:v>
                </c:pt>
                <c:pt idx="13">
                  <c:v>2</c:v>
                </c:pt>
                <c:pt idx="14">
                  <c:v>1.4</c:v>
                </c:pt>
                <c:pt idx="15">
                  <c:v>0.8</c:v>
                </c:pt>
                <c:pt idx="16">
                  <c:v>0.4</c:v>
                </c:pt>
                <c:pt idx="17">
                  <c:v>0.1</c:v>
                </c:pt>
                <c:pt idx="18">
                  <c:v>0</c:v>
                </c:pt>
                <c:pt idx="19">
                  <c:v>0.1</c:v>
                </c:pt>
                <c:pt idx="20">
                  <c:v>0.4</c:v>
                </c:pt>
                <c:pt idx="21">
                  <c:v>0.8</c:v>
                </c:pt>
                <c:pt idx="22">
                  <c:v>1.4</c:v>
                </c:pt>
                <c:pt idx="23">
                  <c:v>2</c:v>
                </c:pt>
                <c:pt idx="24">
                  <c:v>2.7</c:v>
                </c:pt>
                <c:pt idx="25">
                  <c:v>3.5</c:v>
                </c:pt>
                <c:pt idx="26">
                  <c:v>4.0999999999999996</c:v>
                </c:pt>
                <c:pt idx="27">
                  <c:v>4.5999999999999996</c:v>
                </c:pt>
                <c:pt idx="28">
                  <c:v>4.7</c:v>
                </c:pt>
                <c:pt idx="29">
                  <c:v>4.4000000000000004</c:v>
                </c:pt>
                <c:pt idx="30">
                  <c:v>3.6</c:v>
                </c:pt>
                <c:pt idx="31">
                  <c:v>2.5</c:v>
                </c:pt>
                <c:pt idx="32">
                  <c:v>1.1000000000000001</c:v>
                </c:pt>
                <c:pt idx="33">
                  <c:v>-0.60000000000000064</c:v>
                </c:pt>
                <c:pt idx="34">
                  <c:v>-2.7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5"/>
          <c:order val="243"/>
          <c:tx>
            <c:strRef>
              <c:f>ant_info.003!$B$245</c:f>
              <c:strCache>
                <c:ptCount val="1"/>
                <c:pt idx="0">
                  <c:v>TRM57971.00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ant_info.003!$BD$245:$CN$245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-1.1000000000000001</c:v>
                </c:pt>
                <c:pt idx="3">
                  <c:v>-0.30000000000000032</c:v>
                </c:pt>
                <c:pt idx="4">
                  <c:v>0.30000000000000032</c:v>
                </c:pt>
                <c:pt idx="5">
                  <c:v>0.70000000000000062</c:v>
                </c:pt>
                <c:pt idx="6">
                  <c:v>1</c:v>
                </c:pt>
                <c:pt idx="7">
                  <c:v>1.2</c:v>
                </c:pt>
                <c:pt idx="8">
                  <c:v>1.4</c:v>
                </c:pt>
                <c:pt idx="9">
                  <c:v>1.5</c:v>
                </c:pt>
                <c:pt idx="10">
                  <c:v>1.4</c:v>
                </c:pt>
                <c:pt idx="11">
                  <c:v>1.2</c:v>
                </c:pt>
                <c:pt idx="12">
                  <c:v>0.9</c:v>
                </c:pt>
                <c:pt idx="13">
                  <c:v>0.70000000000000062</c:v>
                </c:pt>
                <c:pt idx="14">
                  <c:v>0.4</c:v>
                </c:pt>
                <c:pt idx="15">
                  <c:v>0.2</c:v>
                </c:pt>
                <c:pt idx="16">
                  <c:v>0.1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0.1</c:v>
                </c:pt>
                <c:pt idx="21">
                  <c:v>0.2</c:v>
                </c:pt>
                <c:pt idx="22">
                  <c:v>0.4</c:v>
                </c:pt>
                <c:pt idx="23">
                  <c:v>0.70000000000000062</c:v>
                </c:pt>
                <c:pt idx="24">
                  <c:v>0.9</c:v>
                </c:pt>
                <c:pt idx="25">
                  <c:v>1.2</c:v>
                </c:pt>
                <c:pt idx="26">
                  <c:v>1.4</c:v>
                </c:pt>
                <c:pt idx="27">
                  <c:v>1.5</c:v>
                </c:pt>
                <c:pt idx="28">
                  <c:v>1.4</c:v>
                </c:pt>
                <c:pt idx="29">
                  <c:v>1.2</c:v>
                </c:pt>
                <c:pt idx="30">
                  <c:v>1</c:v>
                </c:pt>
                <c:pt idx="31">
                  <c:v>0.70000000000000062</c:v>
                </c:pt>
                <c:pt idx="32">
                  <c:v>0.30000000000000032</c:v>
                </c:pt>
                <c:pt idx="33">
                  <c:v>-0.30000000000000032</c:v>
                </c:pt>
                <c:pt idx="34">
                  <c:v>-1.1000000000000001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6"/>
          <c:order val="244"/>
          <c:tx>
            <c:strRef>
              <c:f>ant_info.003!$B$246</c:f>
              <c:strCache>
                <c:ptCount val="1"/>
                <c:pt idx="0">
                  <c:v>AERAT1675_29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ant_info.003!$BD$246:$CN$246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-10.7</c:v>
                </c:pt>
                <c:pt idx="3">
                  <c:v>-7.7</c:v>
                </c:pt>
                <c:pt idx="4">
                  <c:v>-4.9000000000000004</c:v>
                </c:pt>
                <c:pt idx="5">
                  <c:v>-2.5</c:v>
                </c:pt>
                <c:pt idx="6">
                  <c:v>-0.60000000000000064</c:v>
                </c:pt>
                <c:pt idx="7">
                  <c:v>0.8</c:v>
                </c:pt>
                <c:pt idx="8">
                  <c:v>1.7</c:v>
                </c:pt>
                <c:pt idx="9">
                  <c:v>2</c:v>
                </c:pt>
                <c:pt idx="10">
                  <c:v>1.8</c:v>
                </c:pt>
                <c:pt idx="11">
                  <c:v>1.2</c:v>
                </c:pt>
                <c:pt idx="12">
                  <c:v>0.30000000000000032</c:v>
                </c:pt>
                <c:pt idx="13">
                  <c:v>-0.70000000000000062</c:v>
                </c:pt>
                <c:pt idx="14">
                  <c:v>-1.7</c:v>
                </c:pt>
                <c:pt idx="15">
                  <c:v>-2.2999999999999998</c:v>
                </c:pt>
                <c:pt idx="16">
                  <c:v>-2.5</c:v>
                </c:pt>
                <c:pt idx="17">
                  <c:v>-1.8</c:v>
                </c:pt>
                <c:pt idx="18">
                  <c:v>0</c:v>
                </c:pt>
                <c:pt idx="19">
                  <c:v>-1.8</c:v>
                </c:pt>
                <c:pt idx="20">
                  <c:v>-2.5</c:v>
                </c:pt>
                <c:pt idx="21">
                  <c:v>-2.2999999999999998</c:v>
                </c:pt>
                <c:pt idx="22">
                  <c:v>-1.7</c:v>
                </c:pt>
                <c:pt idx="23">
                  <c:v>-0.70000000000000062</c:v>
                </c:pt>
                <c:pt idx="24">
                  <c:v>0.30000000000000032</c:v>
                </c:pt>
                <c:pt idx="25">
                  <c:v>1.2</c:v>
                </c:pt>
                <c:pt idx="26">
                  <c:v>1.8</c:v>
                </c:pt>
                <c:pt idx="27">
                  <c:v>2</c:v>
                </c:pt>
                <c:pt idx="28">
                  <c:v>1.7</c:v>
                </c:pt>
                <c:pt idx="29">
                  <c:v>0.8</c:v>
                </c:pt>
                <c:pt idx="30">
                  <c:v>-0.60000000000000064</c:v>
                </c:pt>
                <c:pt idx="31">
                  <c:v>-2.5</c:v>
                </c:pt>
                <c:pt idx="32">
                  <c:v>-4.9000000000000004</c:v>
                </c:pt>
                <c:pt idx="33">
                  <c:v>-7.7</c:v>
                </c:pt>
                <c:pt idx="34">
                  <c:v>-10.7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7"/>
          <c:order val="245"/>
          <c:tx>
            <c:strRef>
              <c:f>ant_info.003!$B$247</c:f>
              <c:strCache>
                <c:ptCount val="1"/>
                <c:pt idx="0">
                  <c:v>JAV_TRIUMPH-1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ant_info.003!$BD$247:$CN$247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-9.9</c:v>
                </c:pt>
                <c:pt idx="3">
                  <c:v>-7.2</c:v>
                </c:pt>
                <c:pt idx="4">
                  <c:v>-4.5999999999999996</c:v>
                </c:pt>
                <c:pt idx="5">
                  <c:v>-2.2999999999999998</c:v>
                </c:pt>
                <c:pt idx="6">
                  <c:v>-0.30000000000000032</c:v>
                </c:pt>
                <c:pt idx="7">
                  <c:v>1.1000000000000001</c:v>
                </c:pt>
                <c:pt idx="8">
                  <c:v>2</c:v>
                </c:pt>
                <c:pt idx="9">
                  <c:v>2.2000000000000002</c:v>
                </c:pt>
                <c:pt idx="10">
                  <c:v>2</c:v>
                </c:pt>
                <c:pt idx="11">
                  <c:v>1.3</c:v>
                </c:pt>
                <c:pt idx="12">
                  <c:v>0.4</c:v>
                </c:pt>
                <c:pt idx="13">
                  <c:v>-0.8</c:v>
                </c:pt>
                <c:pt idx="14">
                  <c:v>-1.9000000000000001</c:v>
                </c:pt>
                <c:pt idx="15">
                  <c:v>-2.7</c:v>
                </c:pt>
                <c:pt idx="16">
                  <c:v>-2.9</c:v>
                </c:pt>
                <c:pt idx="17">
                  <c:v>-2.1</c:v>
                </c:pt>
                <c:pt idx="18">
                  <c:v>0</c:v>
                </c:pt>
                <c:pt idx="19">
                  <c:v>-2.1</c:v>
                </c:pt>
                <c:pt idx="20">
                  <c:v>-2.9</c:v>
                </c:pt>
                <c:pt idx="21">
                  <c:v>-2.7</c:v>
                </c:pt>
                <c:pt idx="22">
                  <c:v>-1.9000000000000001</c:v>
                </c:pt>
                <c:pt idx="23">
                  <c:v>-0.8</c:v>
                </c:pt>
                <c:pt idx="24">
                  <c:v>0.4</c:v>
                </c:pt>
                <c:pt idx="25">
                  <c:v>1.3</c:v>
                </c:pt>
                <c:pt idx="26">
                  <c:v>2</c:v>
                </c:pt>
                <c:pt idx="27">
                  <c:v>2.2000000000000002</c:v>
                </c:pt>
                <c:pt idx="28">
                  <c:v>2</c:v>
                </c:pt>
                <c:pt idx="29">
                  <c:v>1.1000000000000001</c:v>
                </c:pt>
                <c:pt idx="30">
                  <c:v>-0.30000000000000032</c:v>
                </c:pt>
                <c:pt idx="31">
                  <c:v>-2.2999999999999998</c:v>
                </c:pt>
                <c:pt idx="32">
                  <c:v>-4.5999999999999996</c:v>
                </c:pt>
                <c:pt idx="33">
                  <c:v>-7.2</c:v>
                </c:pt>
                <c:pt idx="34">
                  <c:v>-9.9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8"/>
          <c:order val="246"/>
          <c:tx>
            <c:strRef>
              <c:f>ant_info.003!$B$248</c:f>
              <c:strCache>
                <c:ptCount val="1"/>
                <c:pt idx="0">
                  <c:v>MAG990596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ant_info.003!$BD$248:$CN$248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-6.8</c:v>
                </c:pt>
                <c:pt idx="3">
                  <c:v>-4.9000000000000004</c:v>
                </c:pt>
                <c:pt idx="4">
                  <c:v>-3</c:v>
                </c:pt>
                <c:pt idx="5">
                  <c:v>-1.1000000000000001</c:v>
                </c:pt>
                <c:pt idx="6">
                  <c:v>0.5</c:v>
                </c:pt>
                <c:pt idx="7">
                  <c:v>1.7</c:v>
                </c:pt>
                <c:pt idx="8">
                  <c:v>2.6</c:v>
                </c:pt>
                <c:pt idx="9">
                  <c:v>3</c:v>
                </c:pt>
                <c:pt idx="10">
                  <c:v>3</c:v>
                </c:pt>
                <c:pt idx="11">
                  <c:v>2.7</c:v>
                </c:pt>
                <c:pt idx="12">
                  <c:v>2</c:v>
                </c:pt>
                <c:pt idx="13">
                  <c:v>1.1000000000000001</c:v>
                </c:pt>
                <c:pt idx="14">
                  <c:v>0.2</c:v>
                </c:pt>
                <c:pt idx="15">
                  <c:v>-0.60000000000000064</c:v>
                </c:pt>
                <c:pt idx="16">
                  <c:v>-1.1000000000000001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-1.1000000000000001</c:v>
                </c:pt>
                <c:pt idx="21">
                  <c:v>-0.60000000000000064</c:v>
                </c:pt>
                <c:pt idx="22">
                  <c:v>0.2</c:v>
                </c:pt>
                <c:pt idx="23">
                  <c:v>1.1000000000000001</c:v>
                </c:pt>
                <c:pt idx="24">
                  <c:v>2</c:v>
                </c:pt>
                <c:pt idx="25">
                  <c:v>2.7</c:v>
                </c:pt>
                <c:pt idx="26">
                  <c:v>3</c:v>
                </c:pt>
                <c:pt idx="27">
                  <c:v>3</c:v>
                </c:pt>
                <c:pt idx="28">
                  <c:v>2.6</c:v>
                </c:pt>
                <c:pt idx="29">
                  <c:v>1.7</c:v>
                </c:pt>
                <c:pt idx="30">
                  <c:v>0.5</c:v>
                </c:pt>
                <c:pt idx="31">
                  <c:v>-1.1000000000000001</c:v>
                </c:pt>
                <c:pt idx="32">
                  <c:v>-3</c:v>
                </c:pt>
                <c:pt idx="33">
                  <c:v>-4.9000000000000004</c:v>
                </c:pt>
                <c:pt idx="34">
                  <c:v>-6.8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49"/>
          <c:order val="247"/>
          <c:tx>
            <c:strRef>
              <c:f>ant_info.003!$B$249</c:f>
              <c:strCache>
                <c:ptCount val="1"/>
                <c:pt idx="0">
                  <c:v>APS_APS-3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ant_info.003!$BD$249:$CN$249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-5.3</c:v>
                </c:pt>
                <c:pt idx="3">
                  <c:v>-3.7</c:v>
                </c:pt>
                <c:pt idx="4">
                  <c:v>-1.9000000000000001</c:v>
                </c:pt>
                <c:pt idx="5">
                  <c:v>-0.1</c:v>
                </c:pt>
                <c:pt idx="6">
                  <c:v>1.5</c:v>
                </c:pt>
                <c:pt idx="7">
                  <c:v>2.9</c:v>
                </c:pt>
                <c:pt idx="8">
                  <c:v>3.8</c:v>
                </c:pt>
                <c:pt idx="9">
                  <c:v>4.3</c:v>
                </c:pt>
                <c:pt idx="10">
                  <c:v>4.3</c:v>
                </c:pt>
                <c:pt idx="11">
                  <c:v>3.9</c:v>
                </c:pt>
                <c:pt idx="12">
                  <c:v>3.1</c:v>
                </c:pt>
                <c:pt idx="13">
                  <c:v>2</c:v>
                </c:pt>
                <c:pt idx="14">
                  <c:v>0.8</c:v>
                </c:pt>
                <c:pt idx="15">
                  <c:v>-0.2</c:v>
                </c:pt>
                <c:pt idx="16">
                  <c:v>-0.9</c:v>
                </c:pt>
                <c:pt idx="17">
                  <c:v>-0.9</c:v>
                </c:pt>
                <c:pt idx="18">
                  <c:v>0</c:v>
                </c:pt>
                <c:pt idx="19">
                  <c:v>-0.9</c:v>
                </c:pt>
                <c:pt idx="20">
                  <c:v>-0.9</c:v>
                </c:pt>
                <c:pt idx="21">
                  <c:v>-0.2</c:v>
                </c:pt>
                <c:pt idx="22">
                  <c:v>0.8</c:v>
                </c:pt>
                <c:pt idx="23">
                  <c:v>2</c:v>
                </c:pt>
                <c:pt idx="24">
                  <c:v>3.1</c:v>
                </c:pt>
                <c:pt idx="25">
                  <c:v>3.9</c:v>
                </c:pt>
                <c:pt idx="26">
                  <c:v>4.3</c:v>
                </c:pt>
                <c:pt idx="27">
                  <c:v>4.3</c:v>
                </c:pt>
                <c:pt idx="28">
                  <c:v>3.8</c:v>
                </c:pt>
                <c:pt idx="29">
                  <c:v>2.9</c:v>
                </c:pt>
                <c:pt idx="30">
                  <c:v>1.5</c:v>
                </c:pt>
                <c:pt idx="31">
                  <c:v>-0.1</c:v>
                </c:pt>
                <c:pt idx="32">
                  <c:v>-1.9000000000000001</c:v>
                </c:pt>
                <c:pt idx="33">
                  <c:v>-3.7</c:v>
                </c:pt>
                <c:pt idx="34">
                  <c:v>-5.3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250"/>
          <c:order val="248"/>
          <c:tx>
            <c:strRef>
              <c:f>ant_info.003!$B$250</c:f>
              <c:strCache>
                <c:ptCount val="1"/>
                <c:pt idx="0">
                  <c:v>APS_APS-3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ant_info.003!$BD$250:$CN$250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-9.1</c:v>
                </c:pt>
                <c:pt idx="3">
                  <c:v>-3.1</c:v>
                </c:pt>
                <c:pt idx="4">
                  <c:v>1.5</c:v>
                </c:pt>
                <c:pt idx="5">
                  <c:v>4.9000000000000004</c:v>
                </c:pt>
                <c:pt idx="6">
                  <c:v>7.3</c:v>
                </c:pt>
                <c:pt idx="7">
                  <c:v>8.8000000000000007</c:v>
                </c:pt>
                <c:pt idx="8">
                  <c:v>9.6</c:v>
                </c:pt>
                <c:pt idx="9">
                  <c:v>9.8000000000000007</c:v>
                </c:pt>
                <c:pt idx="10">
                  <c:v>9.5</c:v>
                </c:pt>
                <c:pt idx="11">
                  <c:v>8.8000000000000007</c:v>
                </c:pt>
                <c:pt idx="12">
                  <c:v>7.8</c:v>
                </c:pt>
                <c:pt idx="13">
                  <c:v>6.7</c:v>
                </c:pt>
                <c:pt idx="14">
                  <c:v>5.4</c:v>
                </c:pt>
                <c:pt idx="15">
                  <c:v>4.0999999999999996</c:v>
                </c:pt>
                <c:pt idx="16">
                  <c:v>2.7</c:v>
                </c:pt>
                <c:pt idx="17">
                  <c:v>1.4</c:v>
                </c:pt>
                <c:pt idx="18">
                  <c:v>0</c:v>
                </c:pt>
                <c:pt idx="19">
                  <c:v>1.4</c:v>
                </c:pt>
                <c:pt idx="20">
                  <c:v>2.7</c:v>
                </c:pt>
                <c:pt idx="21">
                  <c:v>4.0999999999999996</c:v>
                </c:pt>
                <c:pt idx="22">
                  <c:v>5.4</c:v>
                </c:pt>
                <c:pt idx="23">
                  <c:v>6.7</c:v>
                </c:pt>
                <c:pt idx="24">
                  <c:v>7.8</c:v>
                </c:pt>
                <c:pt idx="25">
                  <c:v>8.8000000000000007</c:v>
                </c:pt>
                <c:pt idx="26">
                  <c:v>9.5</c:v>
                </c:pt>
                <c:pt idx="27">
                  <c:v>9.8000000000000007</c:v>
                </c:pt>
                <c:pt idx="28">
                  <c:v>9.6</c:v>
                </c:pt>
                <c:pt idx="29">
                  <c:v>8.8000000000000007</c:v>
                </c:pt>
                <c:pt idx="30">
                  <c:v>7.3</c:v>
                </c:pt>
                <c:pt idx="31">
                  <c:v>4.9000000000000004</c:v>
                </c:pt>
                <c:pt idx="32">
                  <c:v>1.5</c:v>
                </c:pt>
                <c:pt idx="33">
                  <c:v>-3.1</c:v>
                </c:pt>
                <c:pt idx="34">
                  <c:v>-9.1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ser>
          <c:idx val="0"/>
          <c:order val="249"/>
          <c:tx>
            <c:strRef>
              <c:f>ant_info.003!$B$251</c:f>
              <c:strCache>
                <c:ptCount val="1"/>
                <c:pt idx="0">
                  <c:v>MAG111406</c:v>
                </c:pt>
              </c:strCache>
            </c:strRef>
          </c:tx>
          <c:marker>
            <c:symbol val="none"/>
          </c:marker>
          <c:cat>
            <c:numRef>
              <c:f>ant_info.003!$BD$1:$CN$1</c:f>
              <c:numCache>
                <c:formatCode>General</c:formatCode>
                <c:ptCount val="3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  <c:pt idx="17">
                  <c:v>85</c:v>
                </c:pt>
                <c:pt idx="18">
                  <c:v>90</c:v>
                </c:pt>
                <c:pt idx="19">
                  <c:v>85</c:v>
                </c:pt>
                <c:pt idx="20">
                  <c:v>80</c:v>
                </c:pt>
                <c:pt idx="21">
                  <c:v>75</c:v>
                </c:pt>
                <c:pt idx="22">
                  <c:v>70</c:v>
                </c:pt>
                <c:pt idx="23">
                  <c:v>65</c:v>
                </c:pt>
                <c:pt idx="24">
                  <c:v>60</c:v>
                </c:pt>
                <c:pt idx="25">
                  <c:v>55</c:v>
                </c:pt>
                <c:pt idx="26">
                  <c:v>50</c:v>
                </c:pt>
                <c:pt idx="27">
                  <c:v>45</c:v>
                </c:pt>
                <c:pt idx="28">
                  <c:v>40</c:v>
                </c:pt>
                <c:pt idx="29">
                  <c:v>35</c:v>
                </c:pt>
                <c:pt idx="30">
                  <c:v>30</c:v>
                </c:pt>
                <c:pt idx="31">
                  <c:v>25</c:v>
                </c:pt>
                <c:pt idx="32">
                  <c:v>20</c:v>
                </c:pt>
                <c:pt idx="33">
                  <c:v>15</c:v>
                </c:pt>
                <c:pt idx="34">
                  <c:v>10</c:v>
                </c:pt>
                <c:pt idx="35">
                  <c:v>5</c:v>
                </c:pt>
                <c:pt idx="36">
                  <c:v>0</c:v>
                </c:pt>
              </c:numCache>
            </c:numRef>
          </c:cat>
          <c:val>
            <c:numRef>
              <c:f>ant_info.003!$BD$251:$CN$251</c:f>
              <c:numCache>
                <c:formatCode>General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-2.7</c:v>
                </c:pt>
                <c:pt idx="3">
                  <c:v>-1.5</c:v>
                </c:pt>
                <c:pt idx="4">
                  <c:v>-0.30000000000000032</c:v>
                </c:pt>
                <c:pt idx="5">
                  <c:v>0.9</c:v>
                </c:pt>
                <c:pt idx="6">
                  <c:v>1.9000000000000001</c:v>
                </c:pt>
                <c:pt idx="7">
                  <c:v>2.7</c:v>
                </c:pt>
                <c:pt idx="8">
                  <c:v>3.3</c:v>
                </c:pt>
                <c:pt idx="9">
                  <c:v>3.5</c:v>
                </c:pt>
                <c:pt idx="10">
                  <c:v>3.5</c:v>
                </c:pt>
                <c:pt idx="11">
                  <c:v>3.3</c:v>
                </c:pt>
                <c:pt idx="12">
                  <c:v>2.8</c:v>
                </c:pt>
                <c:pt idx="13">
                  <c:v>2.2000000000000002</c:v>
                </c:pt>
                <c:pt idx="14">
                  <c:v>1.5</c:v>
                </c:pt>
                <c:pt idx="15">
                  <c:v>0.8</c:v>
                </c:pt>
                <c:pt idx="16">
                  <c:v>0.2</c:v>
                </c:pt>
                <c:pt idx="17">
                  <c:v>-0.1</c:v>
                </c:pt>
                <c:pt idx="18">
                  <c:v>0</c:v>
                </c:pt>
                <c:pt idx="19">
                  <c:v>-0.1</c:v>
                </c:pt>
                <c:pt idx="20">
                  <c:v>0.2</c:v>
                </c:pt>
                <c:pt idx="21">
                  <c:v>0.8</c:v>
                </c:pt>
                <c:pt idx="22">
                  <c:v>1.5</c:v>
                </c:pt>
                <c:pt idx="23">
                  <c:v>2.2000000000000002</c:v>
                </c:pt>
                <c:pt idx="24">
                  <c:v>2.8</c:v>
                </c:pt>
                <c:pt idx="25">
                  <c:v>3.3</c:v>
                </c:pt>
                <c:pt idx="26">
                  <c:v>3.5</c:v>
                </c:pt>
                <c:pt idx="27">
                  <c:v>3.5</c:v>
                </c:pt>
                <c:pt idx="28">
                  <c:v>3.3</c:v>
                </c:pt>
                <c:pt idx="29">
                  <c:v>2.7</c:v>
                </c:pt>
                <c:pt idx="30">
                  <c:v>1.9000000000000001</c:v>
                </c:pt>
                <c:pt idx="31">
                  <c:v>0.9</c:v>
                </c:pt>
                <c:pt idx="32">
                  <c:v>-0.30000000000000032</c:v>
                </c:pt>
                <c:pt idx="33">
                  <c:v>-1.5</c:v>
                </c:pt>
                <c:pt idx="34">
                  <c:v>-2.7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520512"/>
        <c:axId val="59522432"/>
      </c:lineChart>
      <c:catAx>
        <c:axId val="595205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satellite elevation above horizon, degrees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59522432"/>
        <c:crossesAt val="-2.9999999999999985E+76"/>
        <c:auto val="1"/>
        <c:lblAlgn val="ctr"/>
        <c:lblOffset val="100"/>
        <c:tickMarkSkip val="18"/>
        <c:noMultiLvlLbl val="0"/>
      </c:catAx>
      <c:valAx>
        <c:axId val="59522432"/>
        <c:scaling>
          <c:orientation val="minMax"/>
          <c:max val="50"/>
          <c:min val="-3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Variation from L2 Phase</a:t>
                </a:r>
                <a:r>
                  <a:rPr lang="en-US" baseline="0"/>
                  <a:t> center offset, meters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59520512"/>
        <c:crosses val="autoZero"/>
        <c:crossBetween val="between"/>
        <c:dispUnits>
          <c:builtInUnit val="thousands"/>
        </c:dispUnits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 dirty="0"/>
              <a:t>marks published</a:t>
            </a:r>
          </a:p>
        </c:rich>
      </c:tx>
      <c:layout>
        <c:manualLayout>
          <c:xMode val="edge"/>
          <c:yMode val="edge"/>
          <c:x val="0.40211221122112212"/>
          <c:y val="0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7.0481536342610812E-2"/>
          <c:y val="4.2455225011767163E-2"/>
          <c:w val="0.896364786084906"/>
          <c:h val="0.8927724991822833"/>
        </c:manualLayout>
      </c:layout>
      <c:scatterChart>
        <c:scatterStyle val="lineMarker"/>
        <c:varyColors val="0"/>
        <c:ser>
          <c:idx val="2"/>
          <c:order val="0"/>
          <c:tx>
            <c:v>marks published</c:v>
          </c:tx>
          <c:spPr>
            <a:ln w="12700">
              <a:solidFill>
                <a:srgbClr val="92D050">
                  <a:alpha val="50000"/>
                </a:srgbClr>
              </a:solidFill>
            </a:ln>
          </c:spPr>
          <c:xVal>
            <c:numRef>
              <c:f>Marks!$G$3:$G$5108</c:f>
              <c:numCache>
                <c:formatCode>m/d/yyyy</c:formatCode>
                <c:ptCount val="5106"/>
                <c:pt idx="0">
                  <c:v>39427</c:v>
                </c:pt>
                <c:pt idx="1">
                  <c:v>39427</c:v>
                </c:pt>
                <c:pt idx="2">
                  <c:v>39433</c:v>
                </c:pt>
                <c:pt idx="3">
                  <c:v>39434</c:v>
                </c:pt>
                <c:pt idx="4">
                  <c:v>39437</c:v>
                </c:pt>
                <c:pt idx="5">
                  <c:v>39461</c:v>
                </c:pt>
                <c:pt idx="6">
                  <c:v>39462</c:v>
                </c:pt>
                <c:pt idx="7">
                  <c:v>39462</c:v>
                </c:pt>
                <c:pt idx="8">
                  <c:v>39462</c:v>
                </c:pt>
                <c:pt idx="9">
                  <c:v>39464</c:v>
                </c:pt>
                <c:pt idx="10">
                  <c:v>39464</c:v>
                </c:pt>
                <c:pt idx="11">
                  <c:v>39464</c:v>
                </c:pt>
                <c:pt idx="12">
                  <c:v>39465</c:v>
                </c:pt>
                <c:pt idx="13">
                  <c:v>39465</c:v>
                </c:pt>
                <c:pt idx="14">
                  <c:v>39465</c:v>
                </c:pt>
                <c:pt idx="15">
                  <c:v>39465</c:v>
                </c:pt>
                <c:pt idx="16">
                  <c:v>39465</c:v>
                </c:pt>
                <c:pt idx="17">
                  <c:v>39465</c:v>
                </c:pt>
                <c:pt idx="18">
                  <c:v>39465</c:v>
                </c:pt>
                <c:pt idx="19">
                  <c:v>39465</c:v>
                </c:pt>
                <c:pt idx="20">
                  <c:v>39465</c:v>
                </c:pt>
                <c:pt idx="21">
                  <c:v>39476</c:v>
                </c:pt>
                <c:pt idx="22">
                  <c:v>39477</c:v>
                </c:pt>
                <c:pt idx="23">
                  <c:v>39477</c:v>
                </c:pt>
                <c:pt idx="24">
                  <c:v>39482</c:v>
                </c:pt>
                <c:pt idx="25">
                  <c:v>39483</c:v>
                </c:pt>
                <c:pt idx="26">
                  <c:v>39483</c:v>
                </c:pt>
                <c:pt idx="27">
                  <c:v>39483</c:v>
                </c:pt>
                <c:pt idx="28">
                  <c:v>39483</c:v>
                </c:pt>
                <c:pt idx="29">
                  <c:v>39483</c:v>
                </c:pt>
                <c:pt idx="30">
                  <c:v>39483</c:v>
                </c:pt>
                <c:pt idx="31">
                  <c:v>39483</c:v>
                </c:pt>
                <c:pt idx="32">
                  <c:v>39483</c:v>
                </c:pt>
                <c:pt idx="33">
                  <c:v>39483</c:v>
                </c:pt>
                <c:pt idx="34">
                  <c:v>39483</c:v>
                </c:pt>
                <c:pt idx="35">
                  <c:v>39483</c:v>
                </c:pt>
                <c:pt idx="36">
                  <c:v>39483</c:v>
                </c:pt>
                <c:pt idx="37">
                  <c:v>39483</c:v>
                </c:pt>
                <c:pt idx="38">
                  <c:v>39483</c:v>
                </c:pt>
                <c:pt idx="39">
                  <c:v>39491</c:v>
                </c:pt>
                <c:pt idx="40">
                  <c:v>39507</c:v>
                </c:pt>
                <c:pt idx="41">
                  <c:v>39507</c:v>
                </c:pt>
                <c:pt idx="42">
                  <c:v>39518</c:v>
                </c:pt>
                <c:pt idx="43">
                  <c:v>39518</c:v>
                </c:pt>
                <c:pt idx="44">
                  <c:v>39518</c:v>
                </c:pt>
                <c:pt idx="45">
                  <c:v>39527</c:v>
                </c:pt>
                <c:pt idx="46">
                  <c:v>39527</c:v>
                </c:pt>
                <c:pt idx="47">
                  <c:v>39527</c:v>
                </c:pt>
                <c:pt idx="48">
                  <c:v>39527</c:v>
                </c:pt>
                <c:pt idx="49">
                  <c:v>39527</c:v>
                </c:pt>
                <c:pt idx="50">
                  <c:v>39527</c:v>
                </c:pt>
                <c:pt idx="51">
                  <c:v>39527</c:v>
                </c:pt>
                <c:pt idx="52">
                  <c:v>39527</c:v>
                </c:pt>
                <c:pt idx="53">
                  <c:v>39527</c:v>
                </c:pt>
                <c:pt idx="54">
                  <c:v>39527</c:v>
                </c:pt>
                <c:pt idx="55">
                  <c:v>39533</c:v>
                </c:pt>
                <c:pt idx="56">
                  <c:v>39534</c:v>
                </c:pt>
                <c:pt idx="57">
                  <c:v>39540</c:v>
                </c:pt>
                <c:pt idx="58">
                  <c:v>39542</c:v>
                </c:pt>
                <c:pt idx="59">
                  <c:v>39547</c:v>
                </c:pt>
                <c:pt idx="60">
                  <c:v>39548</c:v>
                </c:pt>
                <c:pt idx="61">
                  <c:v>39548</c:v>
                </c:pt>
                <c:pt idx="62">
                  <c:v>39552</c:v>
                </c:pt>
                <c:pt idx="63">
                  <c:v>39552</c:v>
                </c:pt>
                <c:pt idx="64">
                  <c:v>39560</c:v>
                </c:pt>
                <c:pt idx="65">
                  <c:v>39560</c:v>
                </c:pt>
                <c:pt idx="66">
                  <c:v>39563</c:v>
                </c:pt>
                <c:pt idx="67">
                  <c:v>39563</c:v>
                </c:pt>
                <c:pt idx="68">
                  <c:v>39569</c:v>
                </c:pt>
                <c:pt idx="69">
                  <c:v>39577</c:v>
                </c:pt>
                <c:pt idx="70">
                  <c:v>39577</c:v>
                </c:pt>
                <c:pt idx="71">
                  <c:v>39577</c:v>
                </c:pt>
                <c:pt idx="72">
                  <c:v>39581</c:v>
                </c:pt>
                <c:pt idx="73">
                  <c:v>39582</c:v>
                </c:pt>
                <c:pt idx="74">
                  <c:v>39582</c:v>
                </c:pt>
                <c:pt idx="75">
                  <c:v>39582</c:v>
                </c:pt>
                <c:pt idx="76">
                  <c:v>39582</c:v>
                </c:pt>
                <c:pt idx="77">
                  <c:v>39582</c:v>
                </c:pt>
                <c:pt idx="78">
                  <c:v>39582</c:v>
                </c:pt>
                <c:pt idx="79">
                  <c:v>39582</c:v>
                </c:pt>
                <c:pt idx="80">
                  <c:v>39582</c:v>
                </c:pt>
                <c:pt idx="81">
                  <c:v>39582</c:v>
                </c:pt>
                <c:pt idx="82">
                  <c:v>39582</c:v>
                </c:pt>
                <c:pt idx="83">
                  <c:v>39582</c:v>
                </c:pt>
                <c:pt idx="84">
                  <c:v>39582</c:v>
                </c:pt>
                <c:pt idx="85">
                  <c:v>39583</c:v>
                </c:pt>
                <c:pt idx="86">
                  <c:v>39583</c:v>
                </c:pt>
                <c:pt idx="87">
                  <c:v>39583</c:v>
                </c:pt>
                <c:pt idx="88">
                  <c:v>39584</c:v>
                </c:pt>
                <c:pt idx="89">
                  <c:v>39584</c:v>
                </c:pt>
                <c:pt idx="90">
                  <c:v>39584</c:v>
                </c:pt>
                <c:pt idx="91">
                  <c:v>39584</c:v>
                </c:pt>
                <c:pt idx="92">
                  <c:v>39584</c:v>
                </c:pt>
                <c:pt idx="93">
                  <c:v>39584</c:v>
                </c:pt>
                <c:pt idx="94">
                  <c:v>39584</c:v>
                </c:pt>
                <c:pt idx="95">
                  <c:v>39584</c:v>
                </c:pt>
                <c:pt idx="96">
                  <c:v>39584</c:v>
                </c:pt>
                <c:pt idx="97">
                  <c:v>39584</c:v>
                </c:pt>
                <c:pt idx="98">
                  <c:v>39584</c:v>
                </c:pt>
                <c:pt idx="99">
                  <c:v>39584</c:v>
                </c:pt>
                <c:pt idx="100">
                  <c:v>39584</c:v>
                </c:pt>
                <c:pt idx="101">
                  <c:v>39584</c:v>
                </c:pt>
                <c:pt idx="102">
                  <c:v>39584</c:v>
                </c:pt>
                <c:pt idx="103">
                  <c:v>39584</c:v>
                </c:pt>
                <c:pt idx="104">
                  <c:v>39588</c:v>
                </c:pt>
                <c:pt idx="105">
                  <c:v>39611</c:v>
                </c:pt>
                <c:pt idx="106">
                  <c:v>39611</c:v>
                </c:pt>
                <c:pt idx="107">
                  <c:v>39611</c:v>
                </c:pt>
                <c:pt idx="108">
                  <c:v>39611</c:v>
                </c:pt>
                <c:pt idx="109">
                  <c:v>39611</c:v>
                </c:pt>
                <c:pt idx="110">
                  <c:v>39611</c:v>
                </c:pt>
                <c:pt idx="111">
                  <c:v>39611</c:v>
                </c:pt>
                <c:pt idx="112">
                  <c:v>39611</c:v>
                </c:pt>
                <c:pt idx="113">
                  <c:v>39612</c:v>
                </c:pt>
                <c:pt idx="114">
                  <c:v>39612</c:v>
                </c:pt>
                <c:pt idx="115">
                  <c:v>39612</c:v>
                </c:pt>
                <c:pt idx="116">
                  <c:v>39612</c:v>
                </c:pt>
                <c:pt idx="117">
                  <c:v>39612</c:v>
                </c:pt>
                <c:pt idx="118">
                  <c:v>39612</c:v>
                </c:pt>
                <c:pt idx="119">
                  <c:v>39612</c:v>
                </c:pt>
                <c:pt idx="120">
                  <c:v>39612</c:v>
                </c:pt>
                <c:pt idx="121">
                  <c:v>39612</c:v>
                </c:pt>
                <c:pt idx="122">
                  <c:v>39612</c:v>
                </c:pt>
                <c:pt idx="123">
                  <c:v>39615</c:v>
                </c:pt>
                <c:pt idx="124">
                  <c:v>39615</c:v>
                </c:pt>
                <c:pt idx="125">
                  <c:v>39615</c:v>
                </c:pt>
                <c:pt idx="126">
                  <c:v>39627</c:v>
                </c:pt>
                <c:pt idx="127">
                  <c:v>39630</c:v>
                </c:pt>
                <c:pt idx="128">
                  <c:v>39632</c:v>
                </c:pt>
                <c:pt idx="129">
                  <c:v>39636</c:v>
                </c:pt>
                <c:pt idx="130">
                  <c:v>39636</c:v>
                </c:pt>
                <c:pt idx="131">
                  <c:v>39636</c:v>
                </c:pt>
                <c:pt idx="132">
                  <c:v>39636</c:v>
                </c:pt>
                <c:pt idx="133">
                  <c:v>39636</c:v>
                </c:pt>
                <c:pt idx="134">
                  <c:v>39636</c:v>
                </c:pt>
                <c:pt idx="135">
                  <c:v>39636</c:v>
                </c:pt>
                <c:pt idx="136">
                  <c:v>39636</c:v>
                </c:pt>
                <c:pt idx="137">
                  <c:v>39636</c:v>
                </c:pt>
                <c:pt idx="138">
                  <c:v>39638</c:v>
                </c:pt>
                <c:pt idx="139">
                  <c:v>39638</c:v>
                </c:pt>
                <c:pt idx="140">
                  <c:v>39638</c:v>
                </c:pt>
                <c:pt idx="141">
                  <c:v>39638</c:v>
                </c:pt>
                <c:pt idx="142">
                  <c:v>39638</c:v>
                </c:pt>
                <c:pt idx="143">
                  <c:v>39638</c:v>
                </c:pt>
                <c:pt idx="144">
                  <c:v>39638</c:v>
                </c:pt>
                <c:pt idx="145">
                  <c:v>39638</c:v>
                </c:pt>
                <c:pt idx="146">
                  <c:v>39638</c:v>
                </c:pt>
                <c:pt idx="147">
                  <c:v>39638</c:v>
                </c:pt>
                <c:pt idx="148">
                  <c:v>39638</c:v>
                </c:pt>
                <c:pt idx="149">
                  <c:v>39638</c:v>
                </c:pt>
                <c:pt idx="150">
                  <c:v>39639</c:v>
                </c:pt>
                <c:pt idx="151">
                  <c:v>39639</c:v>
                </c:pt>
                <c:pt idx="152">
                  <c:v>39646</c:v>
                </c:pt>
                <c:pt idx="153">
                  <c:v>39646</c:v>
                </c:pt>
                <c:pt idx="154">
                  <c:v>39650</c:v>
                </c:pt>
                <c:pt idx="155">
                  <c:v>39650</c:v>
                </c:pt>
                <c:pt idx="156">
                  <c:v>39650</c:v>
                </c:pt>
                <c:pt idx="157">
                  <c:v>39650</c:v>
                </c:pt>
                <c:pt idx="158">
                  <c:v>39650</c:v>
                </c:pt>
                <c:pt idx="159">
                  <c:v>39650</c:v>
                </c:pt>
                <c:pt idx="160">
                  <c:v>39653</c:v>
                </c:pt>
                <c:pt idx="161">
                  <c:v>39653</c:v>
                </c:pt>
                <c:pt idx="162">
                  <c:v>39655</c:v>
                </c:pt>
                <c:pt idx="163">
                  <c:v>39658</c:v>
                </c:pt>
                <c:pt idx="164">
                  <c:v>39658</c:v>
                </c:pt>
                <c:pt idx="165">
                  <c:v>39659</c:v>
                </c:pt>
                <c:pt idx="166">
                  <c:v>39661</c:v>
                </c:pt>
                <c:pt idx="167">
                  <c:v>39661</c:v>
                </c:pt>
                <c:pt idx="168">
                  <c:v>39661</c:v>
                </c:pt>
                <c:pt idx="169">
                  <c:v>39661</c:v>
                </c:pt>
                <c:pt idx="170">
                  <c:v>39666</c:v>
                </c:pt>
                <c:pt idx="171">
                  <c:v>39666</c:v>
                </c:pt>
                <c:pt idx="172">
                  <c:v>39666</c:v>
                </c:pt>
                <c:pt idx="173">
                  <c:v>39666</c:v>
                </c:pt>
                <c:pt idx="174">
                  <c:v>39666</c:v>
                </c:pt>
                <c:pt idx="175">
                  <c:v>39666</c:v>
                </c:pt>
                <c:pt idx="176">
                  <c:v>39666</c:v>
                </c:pt>
                <c:pt idx="177">
                  <c:v>39667</c:v>
                </c:pt>
                <c:pt idx="178">
                  <c:v>39667</c:v>
                </c:pt>
                <c:pt idx="179">
                  <c:v>39672</c:v>
                </c:pt>
                <c:pt idx="180">
                  <c:v>39672</c:v>
                </c:pt>
                <c:pt idx="181">
                  <c:v>39673</c:v>
                </c:pt>
                <c:pt idx="182">
                  <c:v>39673</c:v>
                </c:pt>
                <c:pt idx="183">
                  <c:v>39673</c:v>
                </c:pt>
                <c:pt idx="184">
                  <c:v>39673</c:v>
                </c:pt>
                <c:pt idx="185">
                  <c:v>39674</c:v>
                </c:pt>
                <c:pt idx="186">
                  <c:v>39674</c:v>
                </c:pt>
                <c:pt idx="187">
                  <c:v>39674</c:v>
                </c:pt>
                <c:pt idx="188">
                  <c:v>39678</c:v>
                </c:pt>
                <c:pt idx="189">
                  <c:v>39681</c:v>
                </c:pt>
                <c:pt idx="190">
                  <c:v>39681</c:v>
                </c:pt>
                <c:pt idx="191">
                  <c:v>39681</c:v>
                </c:pt>
                <c:pt idx="192">
                  <c:v>39681</c:v>
                </c:pt>
                <c:pt idx="193">
                  <c:v>39681</c:v>
                </c:pt>
                <c:pt idx="194">
                  <c:v>39681</c:v>
                </c:pt>
                <c:pt idx="195">
                  <c:v>39682</c:v>
                </c:pt>
                <c:pt idx="196">
                  <c:v>39682</c:v>
                </c:pt>
                <c:pt idx="197">
                  <c:v>39688</c:v>
                </c:pt>
                <c:pt idx="198">
                  <c:v>39688</c:v>
                </c:pt>
                <c:pt idx="199">
                  <c:v>39688</c:v>
                </c:pt>
                <c:pt idx="200">
                  <c:v>39688</c:v>
                </c:pt>
                <c:pt idx="201">
                  <c:v>39688</c:v>
                </c:pt>
                <c:pt idx="202">
                  <c:v>39688</c:v>
                </c:pt>
                <c:pt idx="203">
                  <c:v>39688</c:v>
                </c:pt>
                <c:pt idx="204">
                  <c:v>39688</c:v>
                </c:pt>
                <c:pt idx="205">
                  <c:v>39688</c:v>
                </c:pt>
                <c:pt idx="206">
                  <c:v>39688</c:v>
                </c:pt>
                <c:pt idx="207">
                  <c:v>39688</c:v>
                </c:pt>
                <c:pt idx="208">
                  <c:v>39688</c:v>
                </c:pt>
                <c:pt idx="209">
                  <c:v>39688</c:v>
                </c:pt>
                <c:pt idx="210">
                  <c:v>39688</c:v>
                </c:pt>
                <c:pt idx="211">
                  <c:v>39688</c:v>
                </c:pt>
                <c:pt idx="212">
                  <c:v>39688</c:v>
                </c:pt>
                <c:pt idx="213">
                  <c:v>39693</c:v>
                </c:pt>
                <c:pt idx="214">
                  <c:v>39693</c:v>
                </c:pt>
                <c:pt idx="215">
                  <c:v>39693</c:v>
                </c:pt>
                <c:pt idx="216">
                  <c:v>39693</c:v>
                </c:pt>
                <c:pt idx="217">
                  <c:v>39693</c:v>
                </c:pt>
                <c:pt idx="218">
                  <c:v>39693</c:v>
                </c:pt>
                <c:pt idx="219">
                  <c:v>39693</c:v>
                </c:pt>
                <c:pt idx="220">
                  <c:v>39694</c:v>
                </c:pt>
                <c:pt idx="221">
                  <c:v>39694</c:v>
                </c:pt>
                <c:pt idx="222">
                  <c:v>39694</c:v>
                </c:pt>
                <c:pt idx="223">
                  <c:v>39694</c:v>
                </c:pt>
                <c:pt idx="224">
                  <c:v>39694</c:v>
                </c:pt>
                <c:pt idx="225">
                  <c:v>39694</c:v>
                </c:pt>
                <c:pt idx="226">
                  <c:v>39694</c:v>
                </c:pt>
                <c:pt idx="227">
                  <c:v>39694</c:v>
                </c:pt>
                <c:pt idx="228">
                  <c:v>39694</c:v>
                </c:pt>
                <c:pt idx="229">
                  <c:v>39694</c:v>
                </c:pt>
                <c:pt idx="230">
                  <c:v>39694</c:v>
                </c:pt>
                <c:pt idx="231">
                  <c:v>39694</c:v>
                </c:pt>
                <c:pt idx="232">
                  <c:v>39694</c:v>
                </c:pt>
                <c:pt idx="233">
                  <c:v>39694</c:v>
                </c:pt>
                <c:pt idx="234">
                  <c:v>39694</c:v>
                </c:pt>
                <c:pt idx="235">
                  <c:v>39694</c:v>
                </c:pt>
                <c:pt idx="236">
                  <c:v>39694</c:v>
                </c:pt>
                <c:pt idx="237">
                  <c:v>39695</c:v>
                </c:pt>
                <c:pt idx="238">
                  <c:v>39695</c:v>
                </c:pt>
                <c:pt idx="239">
                  <c:v>39695</c:v>
                </c:pt>
                <c:pt idx="240">
                  <c:v>39695</c:v>
                </c:pt>
                <c:pt idx="241">
                  <c:v>39695</c:v>
                </c:pt>
                <c:pt idx="242">
                  <c:v>39695</c:v>
                </c:pt>
                <c:pt idx="243">
                  <c:v>39695</c:v>
                </c:pt>
                <c:pt idx="244">
                  <c:v>39695</c:v>
                </c:pt>
                <c:pt idx="245">
                  <c:v>39695</c:v>
                </c:pt>
                <c:pt idx="246">
                  <c:v>39695</c:v>
                </c:pt>
                <c:pt idx="247">
                  <c:v>39700</c:v>
                </c:pt>
                <c:pt idx="248">
                  <c:v>39700</c:v>
                </c:pt>
                <c:pt idx="249">
                  <c:v>39701</c:v>
                </c:pt>
                <c:pt idx="250">
                  <c:v>39701</c:v>
                </c:pt>
                <c:pt idx="251">
                  <c:v>39701</c:v>
                </c:pt>
                <c:pt idx="252">
                  <c:v>39701</c:v>
                </c:pt>
                <c:pt idx="253">
                  <c:v>39703</c:v>
                </c:pt>
                <c:pt idx="254">
                  <c:v>39706</c:v>
                </c:pt>
                <c:pt idx="255">
                  <c:v>39706</c:v>
                </c:pt>
                <c:pt idx="256">
                  <c:v>39706</c:v>
                </c:pt>
                <c:pt idx="257">
                  <c:v>39706</c:v>
                </c:pt>
                <c:pt idx="258">
                  <c:v>39706</c:v>
                </c:pt>
                <c:pt idx="259">
                  <c:v>39706</c:v>
                </c:pt>
                <c:pt idx="260">
                  <c:v>39706</c:v>
                </c:pt>
                <c:pt idx="261">
                  <c:v>39706</c:v>
                </c:pt>
                <c:pt idx="262">
                  <c:v>39706</c:v>
                </c:pt>
                <c:pt idx="263">
                  <c:v>39706</c:v>
                </c:pt>
                <c:pt idx="264">
                  <c:v>39706</c:v>
                </c:pt>
                <c:pt idx="265">
                  <c:v>39706</c:v>
                </c:pt>
                <c:pt idx="266">
                  <c:v>39706</c:v>
                </c:pt>
                <c:pt idx="267">
                  <c:v>39706</c:v>
                </c:pt>
                <c:pt idx="268">
                  <c:v>39706</c:v>
                </c:pt>
                <c:pt idx="269">
                  <c:v>39706</c:v>
                </c:pt>
                <c:pt idx="270">
                  <c:v>39707</c:v>
                </c:pt>
                <c:pt idx="271">
                  <c:v>39707</c:v>
                </c:pt>
                <c:pt idx="272">
                  <c:v>39707</c:v>
                </c:pt>
                <c:pt idx="273">
                  <c:v>39708</c:v>
                </c:pt>
                <c:pt idx="274">
                  <c:v>39709</c:v>
                </c:pt>
                <c:pt idx="275">
                  <c:v>39710</c:v>
                </c:pt>
                <c:pt idx="276">
                  <c:v>39710</c:v>
                </c:pt>
                <c:pt idx="277">
                  <c:v>39713</c:v>
                </c:pt>
                <c:pt idx="278">
                  <c:v>39713</c:v>
                </c:pt>
                <c:pt idx="279">
                  <c:v>39713</c:v>
                </c:pt>
                <c:pt idx="280">
                  <c:v>39713</c:v>
                </c:pt>
                <c:pt idx="281">
                  <c:v>39713</c:v>
                </c:pt>
                <c:pt idx="282">
                  <c:v>39713</c:v>
                </c:pt>
                <c:pt idx="283">
                  <c:v>39714</c:v>
                </c:pt>
                <c:pt idx="284">
                  <c:v>39714</c:v>
                </c:pt>
                <c:pt idx="285">
                  <c:v>39715</c:v>
                </c:pt>
                <c:pt idx="286">
                  <c:v>39716</c:v>
                </c:pt>
                <c:pt idx="287">
                  <c:v>39716</c:v>
                </c:pt>
                <c:pt idx="288">
                  <c:v>39717</c:v>
                </c:pt>
                <c:pt idx="289">
                  <c:v>39717</c:v>
                </c:pt>
                <c:pt idx="290">
                  <c:v>39717</c:v>
                </c:pt>
                <c:pt idx="291">
                  <c:v>39717</c:v>
                </c:pt>
                <c:pt idx="292">
                  <c:v>39717</c:v>
                </c:pt>
                <c:pt idx="293">
                  <c:v>39720</c:v>
                </c:pt>
                <c:pt idx="294">
                  <c:v>39720</c:v>
                </c:pt>
                <c:pt idx="295">
                  <c:v>39720</c:v>
                </c:pt>
                <c:pt idx="296">
                  <c:v>39720</c:v>
                </c:pt>
                <c:pt idx="297">
                  <c:v>39720</c:v>
                </c:pt>
                <c:pt idx="298">
                  <c:v>39720</c:v>
                </c:pt>
                <c:pt idx="299">
                  <c:v>39720</c:v>
                </c:pt>
                <c:pt idx="300">
                  <c:v>39721</c:v>
                </c:pt>
                <c:pt idx="301">
                  <c:v>39721</c:v>
                </c:pt>
                <c:pt idx="302">
                  <c:v>39721</c:v>
                </c:pt>
                <c:pt idx="303">
                  <c:v>39721</c:v>
                </c:pt>
                <c:pt idx="304">
                  <c:v>39722</c:v>
                </c:pt>
                <c:pt idx="305">
                  <c:v>39722</c:v>
                </c:pt>
                <c:pt idx="306">
                  <c:v>39722</c:v>
                </c:pt>
                <c:pt idx="307">
                  <c:v>39722</c:v>
                </c:pt>
                <c:pt idx="308">
                  <c:v>39722</c:v>
                </c:pt>
                <c:pt idx="309">
                  <c:v>39722</c:v>
                </c:pt>
                <c:pt idx="310">
                  <c:v>39722</c:v>
                </c:pt>
                <c:pt idx="311">
                  <c:v>39722</c:v>
                </c:pt>
                <c:pt idx="312">
                  <c:v>39722</c:v>
                </c:pt>
                <c:pt idx="313">
                  <c:v>39722</c:v>
                </c:pt>
                <c:pt idx="314">
                  <c:v>39722</c:v>
                </c:pt>
                <c:pt idx="315">
                  <c:v>39722</c:v>
                </c:pt>
                <c:pt idx="316">
                  <c:v>39723</c:v>
                </c:pt>
                <c:pt idx="317">
                  <c:v>39723</c:v>
                </c:pt>
                <c:pt idx="318">
                  <c:v>39723</c:v>
                </c:pt>
                <c:pt idx="319">
                  <c:v>39723</c:v>
                </c:pt>
                <c:pt idx="320">
                  <c:v>39725</c:v>
                </c:pt>
                <c:pt idx="321">
                  <c:v>39725</c:v>
                </c:pt>
                <c:pt idx="322">
                  <c:v>39725</c:v>
                </c:pt>
                <c:pt idx="323">
                  <c:v>39725</c:v>
                </c:pt>
                <c:pt idx="324">
                  <c:v>39725</c:v>
                </c:pt>
                <c:pt idx="325">
                  <c:v>39725</c:v>
                </c:pt>
                <c:pt idx="326">
                  <c:v>39725</c:v>
                </c:pt>
                <c:pt idx="327">
                  <c:v>39725</c:v>
                </c:pt>
                <c:pt idx="328">
                  <c:v>39725</c:v>
                </c:pt>
                <c:pt idx="329">
                  <c:v>39727</c:v>
                </c:pt>
                <c:pt idx="330">
                  <c:v>39727</c:v>
                </c:pt>
                <c:pt idx="331">
                  <c:v>39727</c:v>
                </c:pt>
                <c:pt idx="332">
                  <c:v>39727</c:v>
                </c:pt>
                <c:pt idx="333">
                  <c:v>39728</c:v>
                </c:pt>
                <c:pt idx="334">
                  <c:v>39728</c:v>
                </c:pt>
                <c:pt idx="335">
                  <c:v>39728</c:v>
                </c:pt>
                <c:pt idx="336">
                  <c:v>39728</c:v>
                </c:pt>
                <c:pt idx="337">
                  <c:v>39728</c:v>
                </c:pt>
                <c:pt idx="338">
                  <c:v>39728</c:v>
                </c:pt>
                <c:pt idx="339">
                  <c:v>39728</c:v>
                </c:pt>
                <c:pt idx="340">
                  <c:v>39728</c:v>
                </c:pt>
                <c:pt idx="341">
                  <c:v>39728</c:v>
                </c:pt>
                <c:pt idx="342">
                  <c:v>39728</c:v>
                </c:pt>
                <c:pt idx="343">
                  <c:v>39728</c:v>
                </c:pt>
                <c:pt idx="344">
                  <c:v>39728</c:v>
                </c:pt>
                <c:pt idx="345">
                  <c:v>39728</c:v>
                </c:pt>
                <c:pt idx="346">
                  <c:v>39730</c:v>
                </c:pt>
                <c:pt idx="347">
                  <c:v>39730</c:v>
                </c:pt>
                <c:pt idx="348">
                  <c:v>39730</c:v>
                </c:pt>
                <c:pt idx="349">
                  <c:v>39730</c:v>
                </c:pt>
                <c:pt idx="350">
                  <c:v>39730</c:v>
                </c:pt>
                <c:pt idx="351">
                  <c:v>39730</c:v>
                </c:pt>
                <c:pt idx="352">
                  <c:v>39731</c:v>
                </c:pt>
                <c:pt idx="353">
                  <c:v>39731</c:v>
                </c:pt>
                <c:pt idx="354">
                  <c:v>39731</c:v>
                </c:pt>
                <c:pt idx="355">
                  <c:v>39731</c:v>
                </c:pt>
                <c:pt idx="356">
                  <c:v>39731</c:v>
                </c:pt>
                <c:pt idx="357">
                  <c:v>39734</c:v>
                </c:pt>
                <c:pt idx="358">
                  <c:v>39734</c:v>
                </c:pt>
                <c:pt idx="359">
                  <c:v>39734</c:v>
                </c:pt>
                <c:pt idx="360">
                  <c:v>39736</c:v>
                </c:pt>
                <c:pt idx="361">
                  <c:v>39736</c:v>
                </c:pt>
                <c:pt idx="362">
                  <c:v>39737</c:v>
                </c:pt>
                <c:pt idx="363">
                  <c:v>39737</c:v>
                </c:pt>
                <c:pt idx="364">
                  <c:v>39737</c:v>
                </c:pt>
                <c:pt idx="365">
                  <c:v>39737</c:v>
                </c:pt>
                <c:pt idx="366">
                  <c:v>39737</c:v>
                </c:pt>
                <c:pt idx="367">
                  <c:v>39737</c:v>
                </c:pt>
                <c:pt idx="368">
                  <c:v>39737</c:v>
                </c:pt>
                <c:pt idx="369">
                  <c:v>39739</c:v>
                </c:pt>
                <c:pt idx="370">
                  <c:v>39741</c:v>
                </c:pt>
                <c:pt idx="371">
                  <c:v>39741</c:v>
                </c:pt>
                <c:pt idx="372">
                  <c:v>39741</c:v>
                </c:pt>
                <c:pt idx="373">
                  <c:v>39741</c:v>
                </c:pt>
                <c:pt idx="374">
                  <c:v>39741</c:v>
                </c:pt>
                <c:pt idx="375">
                  <c:v>39741</c:v>
                </c:pt>
                <c:pt idx="376">
                  <c:v>39741</c:v>
                </c:pt>
                <c:pt idx="377">
                  <c:v>39741</c:v>
                </c:pt>
                <c:pt idx="378">
                  <c:v>39744</c:v>
                </c:pt>
                <c:pt idx="379">
                  <c:v>39744</c:v>
                </c:pt>
                <c:pt idx="380">
                  <c:v>39744</c:v>
                </c:pt>
                <c:pt idx="381">
                  <c:v>39748</c:v>
                </c:pt>
                <c:pt idx="382">
                  <c:v>39748</c:v>
                </c:pt>
                <c:pt idx="383">
                  <c:v>39748</c:v>
                </c:pt>
                <c:pt idx="384">
                  <c:v>39752</c:v>
                </c:pt>
                <c:pt idx="385">
                  <c:v>39752</c:v>
                </c:pt>
                <c:pt idx="386">
                  <c:v>39755</c:v>
                </c:pt>
                <c:pt idx="387">
                  <c:v>39755</c:v>
                </c:pt>
                <c:pt idx="388">
                  <c:v>39755</c:v>
                </c:pt>
                <c:pt idx="389">
                  <c:v>39755</c:v>
                </c:pt>
                <c:pt idx="390">
                  <c:v>39756</c:v>
                </c:pt>
                <c:pt idx="391">
                  <c:v>39756</c:v>
                </c:pt>
                <c:pt idx="392">
                  <c:v>39756</c:v>
                </c:pt>
                <c:pt idx="393">
                  <c:v>39756</c:v>
                </c:pt>
                <c:pt idx="394">
                  <c:v>39756</c:v>
                </c:pt>
                <c:pt idx="395">
                  <c:v>39757</c:v>
                </c:pt>
                <c:pt idx="396">
                  <c:v>39757</c:v>
                </c:pt>
                <c:pt idx="397">
                  <c:v>39757</c:v>
                </c:pt>
                <c:pt idx="398">
                  <c:v>39759</c:v>
                </c:pt>
                <c:pt idx="399">
                  <c:v>39759</c:v>
                </c:pt>
                <c:pt idx="400">
                  <c:v>39762</c:v>
                </c:pt>
                <c:pt idx="401">
                  <c:v>39762</c:v>
                </c:pt>
                <c:pt idx="402">
                  <c:v>39762</c:v>
                </c:pt>
                <c:pt idx="403">
                  <c:v>39762</c:v>
                </c:pt>
                <c:pt idx="404">
                  <c:v>39762</c:v>
                </c:pt>
                <c:pt idx="405">
                  <c:v>39764</c:v>
                </c:pt>
                <c:pt idx="406">
                  <c:v>39764</c:v>
                </c:pt>
                <c:pt idx="407">
                  <c:v>39764</c:v>
                </c:pt>
                <c:pt idx="408">
                  <c:v>39764</c:v>
                </c:pt>
                <c:pt idx="409">
                  <c:v>39765</c:v>
                </c:pt>
                <c:pt idx="410">
                  <c:v>39765</c:v>
                </c:pt>
                <c:pt idx="411">
                  <c:v>39765</c:v>
                </c:pt>
                <c:pt idx="412">
                  <c:v>39765</c:v>
                </c:pt>
                <c:pt idx="413">
                  <c:v>39765</c:v>
                </c:pt>
                <c:pt idx="414">
                  <c:v>39765</c:v>
                </c:pt>
                <c:pt idx="415">
                  <c:v>39765</c:v>
                </c:pt>
                <c:pt idx="416">
                  <c:v>39765</c:v>
                </c:pt>
                <c:pt idx="417">
                  <c:v>39766</c:v>
                </c:pt>
                <c:pt idx="418">
                  <c:v>39766</c:v>
                </c:pt>
                <c:pt idx="419">
                  <c:v>39766</c:v>
                </c:pt>
                <c:pt idx="420">
                  <c:v>39766</c:v>
                </c:pt>
                <c:pt idx="421">
                  <c:v>39766</c:v>
                </c:pt>
                <c:pt idx="422">
                  <c:v>39766</c:v>
                </c:pt>
                <c:pt idx="423">
                  <c:v>39766</c:v>
                </c:pt>
                <c:pt idx="424">
                  <c:v>39766</c:v>
                </c:pt>
                <c:pt idx="425">
                  <c:v>39769</c:v>
                </c:pt>
                <c:pt idx="426">
                  <c:v>39769</c:v>
                </c:pt>
                <c:pt idx="427">
                  <c:v>39769</c:v>
                </c:pt>
                <c:pt idx="428">
                  <c:v>39769</c:v>
                </c:pt>
                <c:pt idx="429">
                  <c:v>39770</c:v>
                </c:pt>
                <c:pt idx="430">
                  <c:v>39770</c:v>
                </c:pt>
                <c:pt idx="431">
                  <c:v>39777</c:v>
                </c:pt>
                <c:pt idx="432">
                  <c:v>39777</c:v>
                </c:pt>
                <c:pt idx="433">
                  <c:v>39777</c:v>
                </c:pt>
                <c:pt idx="434">
                  <c:v>39777</c:v>
                </c:pt>
                <c:pt idx="435">
                  <c:v>39783</c:v>
                </c:pt>
                <c:pt idx="436">
                  <c:v>39783</c:v>
                </c:pt>
                <c:pt idx="437">
                  <c:v>39784</c:v>
                </c:pt>
                <c:pt idx="438">
                  <c:v>39784</c:v>
                </c:pt>
                <c:pt idx="439">
                  <c:v>39784</c:v>
                </c:pt>
                <c:pt idx="440">
                  <c:v>39784</c:v>
                </c:pt>
                <c:pt idx="441">
                  <c:v>39784</c:v>
                </c:pt>
                <c:pt idx="442">
                  <c:v>39786</c:v>
                </c:pt>
                <c:pt idx="443">
                  <c:v>39787</c:v>
                </c:pt>
                <c:pt idx="444">
                  <c:v>39790</c:v>
                </c:pt>
                <c:pt idx="445">
                  <c:v>39790</c:v>
                </c:pt>
                <c:pt idx="446">
                  <c:v>39791</c:v>
                </c:pt>
                <c:pt idx="447">
                  <c:v>39791</c:v>
                </c:pt>
                <c:pt idx="448">
                  <c:v>39791</c:v>
                </c:pt>
                <c:pt idx="449">
                  <c:v>39793</c:v>
                </c:pt>
                <c:pt idx="450">
                  <c:v>39793</c:v>
                </c:pt>
                <c:pt idx="451">
                  <c:v>39793</c:v>
                </c:pt>
                <c:pt idx="452">
                  <c:v>39793</c:v>
                </c:pt>
                <c:pt idx="453">
                  <c:v>39794</c:v>
                </c:pt>
                <c:pt idx="454">
                  <c:v>39798</c:v>
                </c:pt>
                <c:pt idx="455">
                  <c:v>39798</c:v>
                </c:pt>
                <c:pt idx="456">
                  <c:v>39798</c:v>
                </c:pt>
                <c:pt idx="457">
                  <c:v>39798</c:v>
                </c:pt>
                <c:pt idx="458">
                  <c:v>39799</c:v>
                </c:pt>
                <c:pt idx="459">
                  <c:v>39805</c:v>
                </c:pt>
                <c:pt idx="460">
                  <c:v>39805</c:v>
                </c:pt>
                <c:pt idx="461">
                  <c:v>39805</c:v>
                </c:pt>
                <c:pt idx="462">
                  <c:v>39805</c:v>
                </c:pt>
                <c:pt idx="463">
                  <c:v>39805</c:v>
                </c:pt>
                <c:pt idx="464">
                  <c:v>39806</c:v>
                </c:pt>
                <c:pt idx="465">
                  <c:v>39806</c:v>
                </c:pt>
                <c:pt idx="466">
                  <c:v>39806</c:v>
                </c:pt>
                <c:pt idx="467">
                  <c:v>39811</c:v>
                </c:pt>
                <c:pt idx="468">
                  <c:v>39820</c:v>
                </c:pt>
                <c:pt idx="469">
                  <c:v>39821</c:v>
                </c:pt>
                <c:pt idx="470">
                  <c:v>39821</c:v>
                </c:pt>
                <c:pt idx="471">
                  <c:v>39821</c:v>
                </c:pt>
                <c:pt idx="472">
                  <c:v>39821</c:v>
                </c:pt>
                <c:pt idx="473">
                  <c:v>39822</c:v>
                </c:pt>
                <c:pt idx="474">
                  <c:v>39822</c:v>
                </c:pt>
                <c:pt idx="475">
                  <c:v>39822</c:v>
                </c:pt>
                <c:pt idx="476">
                  <c:v>39822</c:v>
                </c:pt>
                <c:pt idx="477">
                  <c:v>39825</c:v>
                </c:pt>
                <c:pt idx="478">
                  <c:v>39826</c:v>
                </c:pt>
                <c:pt idx="479">
                  <c:v>39826</c:v>
                </c:pt>
                <c:pt idx="480">
                  <c:v>39826</c:v>
                </c:pt>
                <c:pt idx="481">
                  <c:v>39826</c:v>
                </c:pt>
                <c:pt idx="482">
                  <c:v>39826</c:v>
                </c:pt>
                <c:pt idx="483">
                  <c:v>39826</c:v>
                </c:pt>
                <c:pt idx="484">
                  <c:v>39826</c:v>
                </c:pt>
                <c:pt idx="485">
                  <c:v>39826</c:v>
                </c:pt>
                <c:pt idx="486">
                  <c:v>39826</c:v>
                </c:pt>
                <c:pt idx="487">
                  <c:v>39826</c:v>
                </c:pt>
                <c:pt idx="488">
                  <c:v>39826</c:v>
                </c:pt>
                <c:pt idx="489">
                  <c:v>39828</c:v>
                </c:pt>
                <c:pt idx="490">
                  <c:v>39828</c:v>
                </c:pt>
                <c:pt idx="491">
                  <c:v>39828</c:v>
                </c:pt>
                <c:pt idx="492">
                  <c:v>39828</c:v>
                </c:pt>
                <c:pt idx="493">
                  <c:v>39829</c:v>
                </c:pt>
                <c:pt idx="494">
                  <c:v>39829</c:v>
                </c:pt>
                <c:pt idx="495">
                  <c:v>39829</c:v>
                </c:pt>
                <c:pt idx="496">
                  <c:v>39834</c:v>
                </c:pt>
                <c:pt idx="497">
                  <c:v>39834</c:v>
                </c:pt>
                <c:pt idx="498">
                  <c:v>39834</c:v>
                </c:pt>
                <c:pt idx="499">
                  <c:v>39834</c:v>
                </c:pt>
                <c:pt idx="500">
                  <c:v>39834</c:v>
                </c:pt>
                <c:pt idx="501">
                  <c:v>39834</c:v>
                </c:pt>
                <c:pt idx="502">
                  <c:v>39835</c:v>
                </c:pt>
                <c:pt idx="503">
                  <c:v>39835</c:v>
                </c:pt>
                <c:pt idx="504">
                  <c:v>39835</c:v>
                </c:pt>
                <c:pt idx="505">
                  <c:v>39835</c:v>
                </c:pt>
                <c:pt idx="506">
                  <c:v>39835</c:v>
                </c:pt>
                <c:pt idx="507">
                  <c:v>39835</c:v>
                </c:pt>
                <c:pt idx="508">
                  <c:v>39835</c:v>
                </c:pt>
                <c:pt idx="509">
                  <c:v>39835</c:v>
                </c:pt>
                <c:pt idx="510">
                  <c:v>39835</c:v>
                </c:pt>
                <c:pt idx="511">
                  <c:v>39836</c:v>
                </c:pt>
                <c:pt idx="512">
                  <c:v>39836</c:v>
                </c:pt>
                <c:pt idx="513">
                  <c:v>39839</c:v>
                </c:pt>
                <c:pt idx="514">
                  <c:v>39839</c:v>
                </c:pt>
                <c:pt idx="515">
                  <c:v>39839</c:v>
                </c:pt>
                <c:pt idx="516">
                  <c:v>39839</c:v>
                </c:pt>
                <c:pt idx="517">
                  <c:v>39840</c:v>
                </c:pt>
                <c:pt idx="518">
                  <c:v>39840</c:v>
                </c:pt>
                <c:pt idx="519">
                  <c:v>39843</c:v>
                </c:pt>
                <c:pt idx="520">
                  <c:v>39843</c:v>
                </c:pt>
                <c:pt idx="521">
                  <c:v>39847</c:v>
                </c:pt>
                <c:pt idx="522">
                  <c:v>39849</c:v>
                </c:pt>
                <c:pt idx="523">
                  <c:v>39849</c:v>
                </c:pt>
                <c:pt idx="524">
                  <c:v>39849</c:v>
                </c:pt>
                <c:pt idx="525">
                  <c:v>39849</c:v>
                </c:pt>
                <c:pt idx="526">
                  <c:v>39850</c:v>
                </c:pt>
                <c:pt idx="527">
                  <c:v>39850</c:v>
                </c:pt>
                <c:pt idx="528">
                  <c:v>39850</c:v>
                </c:pt>
                <c:pt idx="529">
                  <c:v>39853</c:v>
                </c:pt>
                <c:pt idx="530">
                  <c:v>39853</c:v>
                </c:pt>
                <c:pt idx="531">
                  <c:v>39853</c:v>
                </c:pt>
                <c:pt idx="532">
                  <c:v>39854</c:v>
                </c:pt>
                <c:pt idx="533">
                  <c:v>39856</c:v>
                </c:pt>
                <c:pt idx="534">
                  <c:v>39856</c:v>
                </c:pt>
                <c:pt idx="535">
                  <c:v>39856</c:v>
                </c:pt>
                <c:pt idx="536">
                  <c:v>39857</c:v>
                </c:pt>
                <c:pt idx="537">
                  <c:v>39857</c:v>
                </c:pt>
                <c:pt idx="538">
                  <c:v>39857</c:v>
                </c:pt>
                <c:pt idx="539">
                  <c:v>39861</c:v>
                </c:pt>
                <c:pt idx="540">
                  <c:v>39861</c:v>
                </c:pt>
                <c:pt idx="541">
                  <c:v>39861</c:v>
                </c:pt>
                <c:pt idx="542">
                  <c:v>39861</c:v>
                </c:pt>
                <c:pt idx="543">
                  <c:v>39862</c:v>
                </c:pt>
                <c:pt idx="544">
                  <c:v>39864</c:v>
                </c:pt>
                <c:pt idx="545">
                  <c:v>39871</c:v>
                </c:pt>
                <c:pt idx="546">
                  <c:v>39875</c:v>
                </c:pt>
                <c:pt idx="547">
                  <c:v>39875</c:v>
                </c:pt>
                <c:pt idx="548">
                  <c:v>39876</c:v>
                </c:pt>
                <c:pt idx="549">
                  <c:v>39876</c:v>
                </c:pt>
                <c:pt idx="550">
                  <c:v>39876</c:v>
                </c:pt>
                <c:pt idx="551">
                  <c:v>39877</c:v>
                </c:pt>
                <c:pt idx="552">
                  <c:v>39877</c:v>
                </c:pt>
                <c:pt idx="553">
                  <c:v>39877</c:v>
                </c:pt>
                <c:pt idx="554">
                  <c:v>39877</c:v>
                </c:pt>
                <c:pt idx="555">
                  <c:v>39877</c:v>
                </c:pt>
                <c:pt idx="556">
                  <c:v>39877</c:v>
                </c:pt>
                <c:pt idx="557">
                  <c:v>39877</c:v>
                </c:pt>
                <c:pt idx="558">
                  <c:v>39877</c:v>
                </c:pt>
                <c:pt idx="559">
                  <c:v>39877</c:v>
                </c:pt>
                <c:pt idx="560">
                  <c:v>39878</c:v>
                </c:pt>
                <c:pt idx="561">
                  <c:v>39878</c:v>
                </c:pt>
                <c:pt idx="562">
                  <c:v>39878</c:v>
                </c:pt>
                <c:pt idx="563">
                  <c:v>39878</c:v>
                </c:pt>
                <c:pt idx="564">
                  <c:v>39878</c:v>
                </c:pt>
                <c:pt idx="565">
                  <c:v>39878</c:v>
                </c:pt>
                <c:pt idx="566">
                  <c:v>39878</c:v>
                </c:pt>
                <c:pt idx="567">
                  <c:v>39878</c:v>
                </c:pt>
                <c:pt idx="568">
                  <c:v>39881</c:v>
                </c:pt>
                <c:pt idx="569">
                  <c:v>39881</c:v>
                </c:pt>
                <c:pt idx="570">
                  <c:v>39883</c:v>
                </c:pt>
                <c:pt idx="571">
                  <c:v>39883</c:v>
                </c:pt>
                <c:pt idx="572">
                  <c:v>39883</c:v>
                </c:pt>
                <c:pt idx="573">
                  <c:v>39883</c:v>
                </c:pt>
                <c:pt idx="574">
                  <c:v>39883</c:v>
                </c:pt>
                <c:pt idx="575">
                  <c:v>39883</c:v>
                </c:pt>
                <c:pt idx="576">
                  <c:v>39884</c:v>
                </c:pt>
                <c:pt idx="577">
                  <c:v>39884</c:v>
                </c:pt>
                <c:pt idx="578">
                  <c:v>39884</c:v>
                </c:pt>
                <c:pt idx="579">
                  <c:v>39884</c:v>
                </c:pt>
                <c:pt idx="580">
                  <c:v>39884</c:v>
                </c:pt>
                <c:pt idx="581">
                  <c:v>39884</c:v>
                </c:pt>
                <c:pt idx="582">
                  <c:v>39884</c:v>
                </c:pt>
                <c:pt idx="583">
                  <c:v>39888</c:v>
                </c:pt>
                <c:pt idx="584">
                  <c:v>39888</c:v>
                </c:pt>
                <c:pt idx="585">
                  <c:v>39888</c:v>
                </c:pt>
                <c:pt idx="586">
                  <c:v>39888</c:v>
                </c:pt>
                <c:pt idx="587">
                  <c:v>39888</c:v>
                </c:pt>
                <c:pt idx="588">
                  <c:v>39888</c:v>
                </c:pt>
                <c:pt idx="589">
                  <c:v>39889</c:v>
                </c:pt>
                <c:pt idx="590">
                  <c:v>39889</c:v>
                </c:pt>
                <c:pt idx="591">
                  <c:v>39892</c:v>
                </c:pt>
                <c:pt idx="592">
                  <c:v>39895</c:v>
                </c:pt>
                <c:pt idx="593">
                  <c:v>39895</c:v>
                </c:pt>
                <c:pt idx="594">
                  <c:v>39895</c:v>
                </c:pt>
                <c:pt idx="595">
                  <c:v>39895</c:v>
                </c:pt>
                <c:pt idx="596">
                  <c:v>39895</c:v>
                </c:pt>
                <c:pt idx="597">
                  <c:v>39895</c:v>
                </c:pt>
                <c:pt idx="598">
                  <c:v>39895</c:v>
                </c:pt>
                <c:pt idx="599">
                  <c:v>39895</c:v>
                </c:pt>
                <c:pt idx="600">
                  <c:v>39898</c:v>
                </c:pt>
                <c:pt idx="601">
                  <c:v>39903</c:v>
                </c:pt>
                <c:pt idx="602">
                  <c:v>39903</c:v>
                </c:pt>
                <c:pt idx="603">
                  <c:v>39903</c:v>
                </c:pt>
                <c:pt idx="604">
                  <c:v>39904</c:v>
                </c:pt>
                <c:pt idx="605">
                  <c:v>39904</c:v>
                </c:pt>
                <c:pt idx="606">
                  <c:v>39904</c:v>
                </c:pt>
                <c:pt idx="607">
                  <c:v>39905</c:v>
                </c:pt>
                <c:pt idx="608">
                  <c:v>39910</c:v>
                </c:pt>
                <c:pt idx="609">
                  <c:v>39913</c:v>
                </c:pt>
                <c:pt idx="610">
                  <c:v>39913</c:v>
                </c:pt>
                <c:pt idx="611">
                  <c:v>39913</c:v>
                </c:pt>
                <c:pt idx="612">
                  <c:v>39913</c:v>
                </c:pt>
                <c:pt idx="613">
                  <c:v>39916</c:v>
                </c:pt>
                <c:pt idx="614">
                  <c:v>39916</c:v>
                </c:pt>
                <c:pt idx="615">
                  <c:v>39916</c:v>
                </c:pt>
                <c:pt idx="616">
                  <c:v>39916</c:v>
                </c:pt>
                <c:pt idx="617">
                  <c:v>39916</c:v>
                </c:pt>
                <c:pt idx="618">
                  <c:v>39918</c:v>
                </c:pt>
                <c:pt idx="619">
                  <c:v>39918</c:v>
                </c:pt>
                <c:pt idx="620">
                  <c:v>39918</c:v>
                </c:pt>
                <c:pt idx="621">
                  <c:v>39918</c:v>
                </c:pt>
                <c:pt idx="622">
                  <c:v>39918</c:v>
                </c:pt>
                <c:pt idx="623">
                  <c:v>39918</c:v>
                </c:pt>
                <c:pt idx="624">
                  <c:v>39919</c:v>
                </c:pt>
                <c:pt idx="625">
                  <c:v>39919</c:v>
                </c:pt>
                <c:pt idx="626">
                  <c:v>39919</c:v>
                </c:pt>
                <c:pt idx="627">
                  <c:v>39919</c:v>
                </c:pt>
                <c:pt idx="628">
                  <c:v>39919</c:v>
                </c:pt>
                <c:pt idx="629">
                  <c:v>39919</c:v>
                </c:pt>
                <c:pt idx="630">
                  <c:v>39919</c:v>
                </c:pt>
                <c:pt idx="631">
                  <c:v>39919</c:v>
                </c:pt>
                <c:pt idx="632">
                  <c:v>39919</c:v>
                </c:pt>
                <c:pt idx="633">
                  <c:v>39920</c:v>
                </c:pt>
                <c:pt idx="634">
                  <c:v>39920</c:v>
                </c:pt>
                <c:pt idx="635">
                  <c:v>39920</c:v>
                </c:pt>
                <c:pt idx="636">
                  <c:v>39920</c:v>
                </c:pt>
                <c:pt idx="637">
                  <c:v>39920</c:v>
                </c:pt>
                <c:pt idx="638">
                  <c:v>39920</c:v>
                </c:pt>
                <c:pt idx="639">
                  <c:v>39920</c:v>
                </c:pt>
                <c:pt idx="640">
                  <c:v>39920</c:v>
                </c:pt>
                <c:pt idx="641">
                  <c:v>39923</c:v>
                </c:pt>
                <c:pt idx="642">
                  <c:v>39923</c:v>
                </c:pt>
                <c:pt idx="643">
                  <c:v>39923</c:v>
                </c:pt>
                <c:pt idx="644">
                  <c:v>39923</c:v>
                </c:pt>
                <c:pt idx="645">
                  <c:v>39923</c:v>
                </c:pt>
                <c:pt idx="646">
                  <c:v>39923</c:v>
                </c:pt>
                <c:pt idx="647">
                  <c:v>39923</c:v>
                </c:pt>
                <c:pt idx="648">
                  <c:v>39923</c:v>
                </c:pt>
                <c:pt idx="649">
                  <c:v>39923</c:v>
                </c:pt>
                <c:pt idx="650">
                  <c:v>39923</c:v>
                </c:pt>
                <c:pt idx="651">
                  <c:v>39924</c:v>
                </c:pt>
                <c:pt idx="652">
                  <c:v>39924</c:v>
                </c:pt>
                <c:pt idx="653">
                  <c:v>39924</c:v>
                </c:pt>
                <c:pt idx="654">
                  <c:v>39925</c:v>
                </c:pt>
                <c:pt idx="655">
                  <c:v>39925</c:v>
                </c:pt>
                <c:pt idx="656">
                  <c:v>39925</c:v>
                </c:pt>
                <c:pt idx="657">
                  <c:v>39925</c:v>
                </c:pt>
                <c:pt idx="658">
                  <c:v>39925</c:v>
                </c:pt>
                <c:pt idx="659">
                  <c:v>39925</c:v>
                </c:pt>
                <c:pt idx="660">
                  <c:v>39925</c:v>
                </c:pt>
                <c:pt idx="661">
                  <c:v>39927</c:v>
                </c:pt>
                <c:pt idx="662">
                  <c:v>39927</c:v>
                </c:pt>
                <c:pt idx="663">
                  <c:v>39927</c:v>
                </c:pt>
                <c:pt idx="664">
                  <c:v>39927</c:v>
                </c:pt>
                <c:pt idx="665">
                  <c:v>39930</c:v>
                </c:pt>
                <c:pt idx="666">
                  <c:v>39930</c:v>
                </c:pt>
                <c:pt idx="667">
                  <c:v>39930</c:v>
                </c:pt>
                <c:pt idx="668">
                  <c:v>39930</c:v>
                </c:pt>
                <c:pt idx="669">
                  <c:v>39930</c:v>
                </c:pt>
                <c:pt idx="670">
                  <c:v>39930</c:v>
                </c:pt>
                <c:pt idx="671">
                  <c:v>39930</c:v>
                </c:pt>
                <c:pt idx="672">
                  <c:v>39930</c:v>
                </c:pt>
                <c:pt idx="673">
                  <c:v>39930</c:v>
                </c:pt>
                <c:pt idx="674">
                  <c:v>39930</c:v>
                </c:pt>
                <c:pt idx="675">
                  <c:v>39930</c:v>
                </c:pt>
                <c:pt idx="676">
                  <c:v>39930</c:v>
                </c:pt>
                <c:pt idx="677">
                  <c:v>39930</c:v>
                </c:pt>
                <c:pt idx="678">
                  <c:v>39930</c:v>
                </c:pt>
                <c:pt idx="679">
                  <c:v>39930</c:v>
                </c:pt>
                <c:pt idx="680">
                  <c:v>39930</c:v>
                </c:pt>
                <c:pt idx="681">
                  <c:v>39930</c:v>
                </c:pt>
                <c:pt idx="682">
                  <c:v>39930</c:v>
                </c:pt>
                <c:pt idx="683">
                  <c:v>39930</c:v>
                </c:pt>
                <c:pt idx="684">
                  <c:v>39930</c:v>
                </c:pt>
                <c:pt idx="685">
                  <c:v>39930</c:v>
                </c:pt>
                <c:pt idx="686">
                  <c:v>39930</c:v>
                </c:pt>
                <c:pt idx="687">
                  <c:v>39930</c:v>
                </c:pt>
                <c:pt idx="688">
                  <c:v>39930</c:v>
                </c:pt>
                <c:pt idx="689">
                  <c:v>39930</c:v>
                </c:pt>
                <c:pt idx="690">
                  <c:v>39930</c:v>
                </c:pt>
                <c:pt idx="691">
                  <c:v>39930</c:v>
                </c:pt>
                <c:pt idx="692">
                  <c:v>39930</c:v>
                </c:pt>
                <c:pt idx="693">
                  <c:v>39930</c:v>
                </c:pt>
                <c:pt idx="694">
                  <c:v>39930</c:v>
                </c:pt>
                <c:pt idx="695">
                  <c:v>39930</c:v>
                </c:pt>
                <c:pt idx="696">
                  <c:v>39930</c:v>
                </c:pt>
                <c:pt idx="697">
                  <c:v>39930</c:v>
                </c:pt>
                <c:pt idx="698">
                  <c:v>39930</c:v>
                </c:pt>
                <c:pt idx="699">
                  <c:v>39930</c:v>
                </c:pt>
                <c:pt idx="700">
                  <c:v>39930</c:v>
                </c:pt>
                <c:pt idx="701">
                  <c:v>39931</c:v>
                </c:pt>
                <c:pt idx="702">
                  <c:v>39931</c:v>
                </c:pt>
                <c:pt idx="703">
                  <c:v>39931</c:v>
                </c:pt>
                <c:pt idx="704">
                  <c:v>39931</c:v>
                </c:pt>
                <c:pt idx="705">
                  <c:v>39931</c:v>
                </c:pt>
                <c:pt idx="706">
                  <c:v>39931</c:v>
                </c:pt>
                <c:pt idx="707">
                  <c:v>39931</c:v>
                </c:pt>
                <c:pt idx="708">
                  <c:v>39931</c:v>
                </c:pt>
                <c:pt idx="709">
                  <c:v>39932</c:v>
                </c:pt>
                <c:pt idx="710">
                  <c:v>39932</c:v>
                </c:pt>
                <c:pt idx="711">
                  <c:v>39932</c:v>
                </c:pt>
                <c:pt idx="712">
                  <c:v>39932</c:v>
                </c:pt>
                <c:pt idx="713">
                  <c:v>39932</c:v>
                </c:pt>
                <c:pt idx="714">
                  <c:v>39932</c:v>
                </c:pt>
                <c:pt idx="715">
                  <c:v>39933</c:v>
                </c:pt>
                <c:pt idx="716">
                  <c:v>39933</c:v>
                </c:pt>
                <c:pt idx="717">
                  <c:v>39937</c:v>
                </c:pt>
                <c:pt idx="718">
                  <c:v>39937</c:v>
                </c:pt>
                <c:pt idx="719">
                  <c:v>39938</c:v>
                </c:pt>
                <c:pt idx="720">
                  <c:v>39938</c:v>
                </c:pt>
                <c:pt idx="721">
                  <c:v>39938</c:v>
                </c:pt>
                <c:pt idx="722">
                  <c:v>39939</c:v>
                </c:pt>
                <c:pt idx="723">
                  <c:v>39940</c:v>
                </c:pt>
                <c:pt idx="724">
                  <c:v>39940</c:v>
                </c:pt>
                <c:pt idx="725">
                  <c:v>39940</c:v>
                </c:pt>
                <c:pt idx="726">
                  <c:v>39940</c:v>
                </c:pt>
                <c:pt idx="727">
                  <c:v>39940</c:v>
                </c:pt>
                <c:pt idx="728">
                  <c:v>39940</c:v>
                </c:pt>
                <c:pt idx="729">
                  <c:v>39940</c:v>
                </c:pt>
                <c:pt idx="730">
                  <c:v>39940</c:v>
                </c:pt>
                <c:pt idx="731">
                  <c:v>39940</c:v>
                </c:pt>
                <c:pt idx="732">
                  <c:v>39940</c:v>
                </c:pt>
                <c:pt idx="733">
                  <c:v>39941</c:v>
                </c:pt>
                <c:pt idx="734">
                  <c:v>39941</c:v>
                </c:pt>
                <c:pt idx="735">
                  <c:v>39941</c:v>
                </c:pt>
                <c:pt idx="736">
                  <c:v>39941</c:v>
                </c:pt>
                <c:pt idx="737">
                  <c:v>39941</c:v>
                </c:pt>
                <c:pt idx="738">
                  <c:v>39941</c:v>
                </c:pt>
                <c:pt idx="739">
                  <c:v>39941</c:v>
                </c:pt>
                <c:pt idx="740">
                  <c:v>39941</c:v>
                </c:pt>
                <c:pt idx="741">
                  <c:v>39941</c:v>
                </c:pt>
                <c:pt idx="742">
                  <c:v>39941</c:v>
                </c:pt>
                <c:pt idx="743">
                  <c:v>39941</c:v>
                </c:pt>
                <c:pt idx="744">
                  <c:v>39941</c:v>
                </c:pt>
                <c:pt idx="745">
                  <c:v>39941</c:v>
                </c:pt>
                <c:pt idx="746">
                  <c:v>39944</c:v>
                </c:pt>
                <c:pt idx="747">
                  <c:v>39945</c:v>
                </c:pt>
                <c:pt idx="748">
                  <c:v>39945</c:v>
                </c:pt>
                <c:pt idx="749">
                  <c:v>39945</c:v>
                </c:pt>
                <c:pt idx="750">
                  <c:v>39946</c:v>
                </c:pt>
                <c:pt idx="751">
                  <c:v>39946</c:v>
                </c:pt>
                <c:pt idx="752">
                  <c:v>39946</c:v>
                </c:pt>
                <c:pt idx="753">
                  <c:v>39946</c:v>
                </c:pt>
                <c:pt idx="754">
                  <c:v>39947</c:v>
                </c:pt>
                <c:pt idx="755">
                  <c:v>39948</c:v>
                </c:pt>
                <c:pt idx="756">
                  <c:v>39951</c:v>
                </c:pt>
                <c:pt idx="757">
                  <c:v>39951</c:v>
                </c:pt>
                <c:pt idx="758">
                  <c:v>39951</c:v>
                </c:pt>
                <c:pt idx="759">
                  <c:v>39951</c:v>
                </c:pt>
                <c:pt idx="760">
                  <c:v>39951</c:v>
                </c:pt>
                <c:pt idx="761">
                  <c:v>39951</c:v>
                </c:pt>
                <c:pt idx="762">
                  <c:v>39952</c:v>
                </c:pt>
                <c:pt idx="763">
                  <c:v>39952</c:v>
                </c:pt>
                <c:pt idx="764">
                  <c:v>39952</c:v>
                </c:pt>
                <c:pt idx="765">
                  <c:v>39952</c:v>
                </c:pt>
                <c:pt idx="766">
                  <c:v>39953</c:v>
                </c:pt>
                <c:pt idx="767">
                  <c:v>39953</c:v>
                </c:pt>
                <c:pt idx="768">
                  <c:v>39954</c:v>
                </c:pt>
                <c:pt idx="769">
                  <c:v>39959</c:v>
                </c:pt>
                <c:pt idx="770">
                  <c:v>39959</c:v>
                </c:pt>
                <c:pt idx="771">
                  <c:v>39959</c:v>
                </c:pt>
                <c:pt idx="772">
                  <c:v>39959</c:v>
                </c:pt>
                <c:pt idx="773">
                  <c:v>39959</c:v>
                </c:pt>
                <c:pt idx="774">
                  <c:v>39959</c:v>
                </c:pt>
                <c:pt idx="775">
                  <c:v>39959</c:v>
                </c:pt>
                <c:pt idx="776">
                  <c:v>39959</c:v>
                </c:pt>
                <c:pt idx="777">
                  <c:v>39959</c:v>
                </c:pt>
                <c:pt idx="778">
                  <c:v>39959</c:v>
                </c:pt>
                <c:pt idx="779">
                  <c:v>39959</c:v>
                </c:pt>
                <c:pt idx="780">
                  <c:v>39961</c:v>
                </c:pt>
                <c:pt idx="781">
                  <c:v>39961</c:v>
                </c:pt>
                <c:pt idx="782">
                  <c:v>39961</c:v>
                </c:pt>
                <c:pt idx="783">
                  <c:v>39961</c:v>
                </c:pt>
                <c:pt idx="784">
                  <c:v>39961</c:v>
                </c:pt>
                <c:pt idx="785">
                  <c:v>39965</c:v>
                </c:pt>
                <c:pt idx="786">
                  <c:v>39965</c:v>
                </c:pt>
                <c:pt idx="787">
                  <c:v>39965</c:v>
                </c:pt>
                <c:pt idx="788">
                  <c:v>39965</c:v>
                </c:pt>
                <c:pt idx="789">
                  <c:v>39965</c:v>
                </c:pt>
                <c:pt idx="790">
                  <c:v>39965</c:v>
                </c:pt>
                <c:pt idx="791">
                  <c:v>39965</c:v>
                </c:pt>
                <c:pt idx="792">
                  <c:v>39965</c:v>
                </c:pt>
                <c:pt idx="793">
                  <c:v>39965</c:v>
                </c:pt>
                <c:pt idx="794">
                  <c:v>39966</c:v>
                </c:pt>
                <c:pt idx="795">
                  <c:v>39966</c:v>
                </c:pt>
                <c:pt idx="796">
                  <c:v>39968</c:v>
                </c:pt>
                <c:pt idx="797">
                  <c:v>39968</c:v>
                </c:pt>
                <c:pt idx="798">
                  <c:v>39969</c:v>
                </c:pt>
                <c:pt idx="799">
                  <c:v>39972</c:v>
                </c:pt>
                <c:pt idx="800">
                  <c:v>39973</c:v>
                </c:pt>
                <c:pt idx="801">
                  <c:v>39975</c:v>
                </c:pt>
                <c:pt idx="802">
                  <c:v>39976</c:v>
                </c:pt>
                <c:pt idx="803">
                  <c:v>39976</c:v>
                </c:pt>
                <c:pt idx="804">
                  <c:v>39976</c:v>
                </c:pt>
                <c:pt idx="805">
                  <c:v>39976</c:v>
                </c:pt>
                <c:pt idx="806">
                  <c:v>39976</c:v>
                </c:pt>
                <c:pt idx="807">
                  <c:v>39976</c:v>
                </c:pt>
                <c:pt idx="808">
                  <c:v>39976</c:v>
                </c:pt>
                <c:pt idx="809">
                  <c:v>39979</c:v>
                </c:pt>
                <c:pt idx="810">
                  <c:v>39979</c:v>
                </c:pt>
                <c:pt idx="811">
                  <c:v>39979</c:v>
                </c:pt>
                <c:pt idx="812">
                  <c:v>39979</c:v>
                </c:pt>
                <c:pt idx="813">
                  <c:v>39979</c:v>
                </c:pt>
                <c:pt idx="814">
                  <c:v>39979</c:v>
                </c:pt>
                <c:pt idx="815">
                  <c:v>39980</c:v>
                </c:pt>
                <c:pt idx="816">
                  <c:v>39980</c:v>
                </c:pt>
                <c:pt idx="817">
                  <c:v>39980</c:v>
                </c:pt>
                <c:pt idx="818">
                  <c:v>39980</c:v>
                </c:pt>
                <c:pt idx="819">
                  <c:v>39980</c:v>
                </c:pt>
                <c:pt idx="820">
                  <c:v>39981</c:v>
                </c:pt>
                <c:pt idx="821">
                  <c:v>39981</c:v>
                </c:pt>
                <c:pt idx="822">
                  <c:v>39981</c:v>
                </c:pt>
                <c:pt idx="823">
                  <c:v>39983</c:v>
                </c:pt>
                <c:pt idx="824">
                  <c:v>39983</c:v>
                </c:pt>
                <c:pt idx="825">
                  <c:v>39983</c:v>
                </c:pt>
                <c:pt idx="826">
                  <c:v>39983</c:v>
                </c:pt>
                <c:pt idx="827">
                  <c:v>39983</c:v>
                </c:pt>
                <c:pt idx="828">
                  <c:v>39986</c:v>
                </c:pt>
                <c:pt idx="829">
                  <c:v>39986</c:v>
                </c:pt>
                <c:pt idx="830">
                  <c:v>39989</c:v>
                </c:pt>
                <c:pt idx="831">
                  <c:v>39993</c:v>
                </c:pt>
                <c:pt idx="832">
                  <c:v>39993</c:v>
                </c:pt>
                <c:pt idx="833">
                  <c:v>39993</c:v>
                </c:pt>
                <c:pt idx="834">
                  <c:v>39993</c:v>
                </c:pt>
                <c:pt idx="835">
                  <c:v>39993</c:v>
                </c:pt>
                <c:pt idx="836">
                  <c:v>39995</c:v>
                </c:pt>
                <c:pt idx="837">
                  <c:v>39995</c:v>
                </c:pt>
                <c:pt idx="838">
                  <c:v>39995</c:v>
                </c:pt>
                <c:pt idx="839">
                  <c:v>39995</c:v>
                </c:pt>
                <c:pt idx="840">
                  <c:v>39996</c:v>
                </c:pt>
                <c:pt idx="841">
                  <c:v>40000</c:v>
                </c:pt>
                <c:pt idx="842">
                  <c:v>40002</c:v>
                </c:pt>
                <c:pt idx="843">
                  <c:v>40002</c:v>
                </c:pt>
                <c:pt idx="844">
                  <c:v>40002</c:v>
                </c:pt>
                <c:pt idx="845">
                  <c:v>40002</c:v>
                </c:pt>
                <c:pt idx="846">
                  <c:v>40002</c:v>
                </c:pt>
                <c:pt idx="847">
                  <c:v>40002</c:v>
                </c:pt>
                <c:pt idx="848">
                  <c:v>40002</c:v>
                </c:pt>
                <c:pt idx="849">
                  <c:v>40002</c:v>
                </c:pt>
                <c:pt idx="850">
                  <c:v>40002</c:v>
                </c:pt>
                <c:pt idx="851">
                  <c:v>40002</c:v>
                </c:pt>
                <c:pt idx="852">
                  <c:v>40002</c:v>
                </c:pt>
                <c:pt idx="853">
                  <c:v>40002</c:v>
                </c:pt>
                <c:pt idx="854">
                  <c:v>40002</c:v>
                </c:pt>
                <c:pt idx="855">
                  <c:v>40002</c:v>
                </c:pt>
                <c:pt idx="856">
                  <c:v>40002</c:v>
                </c:pt>
                <c:pt idx="857">
                  <c:v>40002</c:v>
                </c:pt>
                <c:pt idx="858">
                  <c:v>40002</c:v>
                </c:pt>
                <c:pt idx="859">
                  <c:v>40002</c:v>
                </c:pt>
                <c:pt idx="860">
                  <c:v>40002</c:v>
                </c:pt>
                <c:pt idx="861">
                  <c:v>40002</c:v>
                </c:pt>
                <c:pt idx="862">
                  <c:v>40002</c:v>
                </c:pt>
                <c:pt idx="863">
                  <c:v>40003</c:v>
                </c:pt>
                <c:pt idx="864">
                  <c:v>40003</c:v>
                </c:pt>
                <c:pt idx="865">
                  <c:v>40003</c:v>
                </c:pt>
                <c:pt idx="866">
                  <c:v>40003</c:v>
                </c:pt>
                <c:pt idx="867">
                  <c:v>40003</c:v>
                </c:pt>
                <c:pt idx="868">
                  <c:v>40003</c:v>
                </c:pt>
                <c:pt idx="869">
                  <c:v>40007</c:v>
                </c:pt>
                <c:pt idx="870">
                  <c:v>40007</c:v>
                </c:pt>
                <c:pt idx="871">
                  <c:v>40007</c:v>
                </c:pt>
                <c:pt idx="872">
                  <c:v>40007</c:v>
                </c:pt>
                <c:pt idx="873">
                  <c:v>40007</c:v>
                </c:pt>
                <c:pt idx="874">
                  <c:v>40007</c:v>
                </c:pt>
                <c:pt idx="875">
                  <c:v>40007</c:v>
                </c:pt>
                <c:pt idx="876">
                  <c:v>40007</c:v>
                </c:pt>
                <c:pt idx="877">
                  <c:v>40007</c:v>
                </c:pt>
                <c:pt idx="878">
                  <c:v>40007</c:v>
                </c:pt>
                <c:pt idx="879">
                  <c:v>40007</c:v>
                </c:pt>
                <c:pt idx="880">
                  <c:v>40007</c:v>
                </c:pt>
                <c:pt idx="881">
                  <c:v>40007</c:v>
                </c:pt>
                <c:pt idx="882">
                  <c:v>40007</c:v>
                </c:pt>
                <c:pt idx="883">
                  <c:v>40007</c:v>
                </c:pt>
                <c:pt idx="884">
                  <c:v>40009</c:v>
                </c:pt>
                <c:pt idx="885">
                  <c:v>40009</c:v>
                </c:pt>
                <c:pt idx="886">
                  <c:v>40009</c:v>
                </c:pt>
                <c:pt idx="887">
                  <c:v>40009</c:v>
                </c:pt>
                <c:pt idx="888">
                  <c:v>40010</c:v>
                </c:pt>
                <c:pt idx="889">
                  <c:v>40010</c:v>
                </c:pt>
                <c:pt idx="890">
                  <c:v>40011</c:v>
                </c:pt>
                <c:pt idx="891">
                  <c:v>40011</c:v>
                </c:pt>
                <c:pt idx="892">
                  <c:v>40011</c:v>
                </c:pt>
                <c:pt idx="893">
                  <c:v>40011</c:v>
                </c:pt>
                <c:pt idx="894">
                  <c:v>40011</c:v>
                </c:pt>
                <c:pt idx="895">
                  <c:v>40011</c:v>
                </c:pt>
                <c:pt idx="896">
                  <c:v>40015</c:v>
                </c:pt>
                <c:pt idx="897">
                  <c:v>40015</c:v>
                </c:pt>
                <c:pt idx="898">
                  <c:v>40015</c:v>
                </c:pt>
                <c:pt idx="899">
                  <c:v>40015</c:v>
                </c:pt>
                <c:pt idx="900">
                  <c:v>40015</c:v>
                </c:pt>
                <c:pt idx="901">
                  <c:v>40016</c:v>
                </c:pt>
                <c:pt idx="902">
                  <c:v>40016</c:v>
                </c:pt>
                <c:pt idx="903">
                  <c:v>40016</c:v>
                </c:pt>
                <c:pt idx="904">
                  <c:v>40016</c:v>
                </c:pt>
                <c:pt idx="905">
                  <c:v>40017</c:v>
                </c:pt>
                <c:pt idx="906">
                  <c:v>40017</c:v>
                </c:pt>
                <c:pt idx="907">
                  <c:v>40017</c:v>
                </c:pt>
                <c:pt idx="908">
                  <c:v>40017</c:v>
                </c:pt>
                <c:pt idx="909">
                  <c:v>40017</c:v>
                </c:pt>
                <c:pt idx="910">
                  <c:v>40018</c:v>
                </c:pt>
                <c:pt idx="911">
                  <c:v>40021</c:v>
                </c:pt>
                <c:pt idx="912">
                  <c:v>40022</c:v>
                </c:pt>
                <c:pt idx="913">
                  <c:v>40022</c:v>
                </c:pt>
                <c:pt idx="914">
                  <c:v>40023</c:v>
                </c:pt>
                <c:pt idx="915">
                  <c:v>40023</c:v>
                </c:pt>
                <c:pt idx="916">
                  <c:v>40023</c:v>
                </c:pt>
                <c:pt idx="917">
                  <c:v>40023</c:v>
                </c:pt>
                <c:pt idx="918">
                  <c:v>40023</c:v>
                </c:pt>
                <c:pt idx="919">
                  <c:v>40028</c:v>
                </c:pt>
                <c:pt idx="920">
                  <c:v>40028</c:v>
                </c:pt>
                <c:pt idx="921">
                  <c:v>40030</c:v>
                </c:pt>
                <c:pt idx="922">
                  <c:v>40030</c:v>
                </c:pt>
                <c:pt idx="923">
                  <c:v>40036</c:v>
                </c:pt>
                <c:pt idx="924">
                  <c:v>40037</c:v>
                </c:pt>
                <c:pt idx="925">
                  <c:v>40037</c:v>
                </c:pt>
                <c:pt idx="926">
                  <c:v>40037</c:v>
                </c:pt>
                <c:pt idx="927">
                  <c:v>40037</c:v>
                </c:pt>
                <c:pt idx="928">
                  <c:v>40037</c:v>
                </c:pt>
                <c:pt idx="929">
                  <c:v>40037</c:v>
                </c:pt>
                <c:pt idx="930">
                  <c:v>40037</c:v>
                </c:pt>
                <c:pt idx="931">
                  <c:v>40038</c:v>
                </c:pt>
                <c:pt idx="932">
                  <c:v>40038</c:v>
                </c:pt>
                <c:pt idx="933">
                  <c:v>40038</c:v>
                </c:pt>
                <c:pt idx="934">
                  <c:v>40038</c:v>
                </c:pt>
                <c:pt idx="935">
                  <c:v>40038</c:v>
                </c:pt>
                <c:pt idx="936">
                  <c:v>40038</c:v>
                </c:pt>
                <c:pt idx="937">
                  <c:v>40042</c:v>
                </c:pt>
                <c:pt idx="938">
                  <c:v>40042</c:v>
                </c:pt>
                <c:pt idx="939">
                  <c:v>40042</c:v>
                </c:pt>
                <c:pt idx="940">
                  <c:v>40043</c:v>
                </c:pt>
                <c:pt idx="941">
                  <c:v>40044</c:v>
                </c:pt>
                <c:pt idx="942">
                  <c:v>40044</c:v>
                </c:pt>
                <c:pt idx="943">
                  <c:v>40045</c:v>
                </c:pt>
                <c:pt idx="944">
                  <c:v>40045</c:v>
                </c:pt>
                <c:pt idx="945">
                  <c:v>40045</c:v>
                </c:pt>
                <c:pt idx="946">
                  <c:v>40045</c:v>
                </c:pt>
                <c:pt idx="947">
                  <c:v>40045</c:v>
                </c:pt>
                <c:pt idx="948">
                  <c:v>40046</c:v>
                </c:pt>
                <c:pt idx="949">
                  <c:v>40046</c:v>
                </c:pt>
                <c:pt idx="950">
                  <c:v>40046</c:v>
                </c:pt>
                <c:pt idx="951">
                  <c:v>40046</c:v>
                </c:pt>
                <c:pt idx="952">
                  <c:v>40046</c:v>
                </c:pt>
                <c:pt idx="953">
                  <c:v>40049</c:v>
                </c:pt>
                <c:pt idx="954">
                  <c:v>40049</c:v>
                </c:pt>
                <c:pt idx="955">
                  <c:v>40049</c:v>
                </c:pt>
                <c:pt idx="956">
                  <c:v>40049</c:v>
                </c:pt>
                <c:pt idx="957">
                  <c:v>40049</c:v>
                </c:pt>
                <c:pt idx="958">
                  <c:v>40056</c:v>
                </c:pt>
                <c:pt idx="959">
                  <c:v>40056</c:v>
                </c:pt>
                <c:pt idx="960">
                  <c:v>40056</c:v>
                </c:pt>
                <c:pt idx="961">
                  <c:v>40056</c:v>
                </c:pt>
                <c:pt idx="962">
                  <c:v>40058</c:v>
                </c:pt>
                <c:pt idx="963">
                  <c:v>40058</c:v>
                </c:pt>
                <c:pt idx="964">
                  <c:v>40058</c:v>
                </c:pt>
                <c:pt idx="965">
                  <c:v>40059</c:v>
                </c:pt>
                <c:pt idx="966">
                  <c:v>40059</c:v>
                </c:pt>
                <c:pt idx="967">
                  <c:v>40059</c:v>
                </c:pt>
                <c:pt idx="968">
                  <c:v>40059</c:v>
                </c:pt>
                <c:pt idx="969">
                  <c:v>40059</c:v>
                </c:pt>
                <c:pt idx="970">
                  <c:v>40059</c:v>
                </c:pt>
                <c:pt idx="971">
                  <c:v>40059</c:v>
                </c:pt>
                <c:pt idx="972">
                  <c:v>40059</c:v>
                </c:pt>
                <c:pt idx="973">
                  <c:v>40059</c:v>
                </c:pt>
                <c:pt idx="974">
                  <c:v>40059</c:v>
                </c:pt>
                <c:pt idx="975">
                  <c:v>40059</c:v>
                </c:pt>
                <c:pt idx="976">
                  <c:v>40059</c:v>
                </c:pt>
                <c:pt idx="977">
                  <c:v>40059</c:v>
                </c:pt>
                <c:pt idx="978">
                  <c:v>40059</c:v>
                </c:pt>
                <c:pt idx="979">
                  <c:v>40064</c:v>
                </c:pt>
                <c:pt idx="980">
                  <c:v>40064</c:v>
                </c:pt>
                <c:pt idx="981">
                  <c:v>40064</c:v>
                </c:pt>
                <c:pt idx="982">
                  <c:v>40064</c:v>
                </c:pt>
                <c:pt idx="983">
                  <c:v>40064</c:v>
                </c:pt>
                <c:pt idx="984">
                  <c:v>40065</c:v>
                </c:pt>
                <c:pt idx="985">
                  <c:v>40065</c:v>
                </c:pt>
                <c:pt idx="986">
                  <c:v>40065</c:v>
                </c:pt>
                <c:pt idx="987">
                  <c:v>40065</c:v>
                </c:pt>
                <c:pt idx="988">
                  <c:v>40065</c:v>
                </c:pt>
                <c:pt idx="989">
                  <c:v>40065</c:v>
                </c:pt>
                <c:pt idx="990">
                  <c:v>40066</c:v>
                </c:pt>
                <c:pt idx="991">
                  <c:v>40066</c:v>
                </c:pt>
                <c:pt idx="992">
                  <c:v>40066</c:v>
                </c:pt>
                <c:pt idx="993">
                  <c:v>40066</c:v>
                </c:pt>
                <c:pt idx="994">
                  <c:v>40066</c:v>
                </c:pt>
                <c:pt idx="995">
                  <c:v>40066</c:v>
                </c:pt>
                <c:pt idx="996">
                  <c:v>40066</c:v>
                </c:pt>
                <c:pt idx="997">
                  <c:v>40067</c:v>
                </c:pt>
                <c:pt idx="998">
                  <c:v>40067</c:v>
                </c:pt>
                <c:pt idx="999">
                  <c:v>40067</c:v>
                </c:pt>
                <c:pt idx="1000">
                  <c:v>40070</c:v>
                </c:pt>
                <c:pt idx="1001">
                  <c:v>40070</c:v>
                </c:pt>
                <c:pt idx="1002">
                  <c:v>40070</c:v>
                </c:pt>
                <c:pt idx="1003">
                  <c:v>40070</c:v>
                </c:pt>
                <c:pt idx="1004">
                  <c:v>40070</c:v>
                </c:pt>
                <c:pt idx="1005">
                  <c:v>40070</c:v>
                </c:pt>
                <c:pt idx="1006">
                  <c:v>40070</c:v>
                </c:pt>
                <c:pt idx="1007">
                  <c:v>40070</c:v>
                </c:pt>
                <c:pt idx="1008">
                  <c:v>40071</c:v>
                </c:pt>
                <c:pt idx="1009">
                  <c:v>40071</c:v>
                </c:pt>
                <c:pt idx="1010">
                  <c:v>40071</c:v>
                </c:pt>
                <c:pt idx="1011">
                  <c:v>40071</c:v>
                </c:pt>
                <c:pt idx="1012">
                  <c:v>40072</c:v>
                </c:pt>
                <c:pt idx="1013">
                  <c:v>40073</c:v>
                </c:pt>
                <c:pt idx="1014">
                  <c:v>40073</c:v>
                </c:pt>
                <c:pt idx="1015">
                  <c:v>40073</c:v>
                </c:pt>
                <c:pt idx="1016">
                  <c:v>40074</c:v>
                </c:pt>
                <c:pt idx="1017">
                  <c:v>40074</c:v>
                </c:pt>
                <c:pt idx="1018">
                  <c:v>40074</c:v>
                </c:pt>
                <c:pt idx="1019">
                  <c:v>40074</c:v>
                </c:pt>
                <c:pt idx="1020">
                  <c:v>40077</c:v>
                </c:pt>
                <c:pt idx="1021">
                  <c:v>40077</c:v>
                </c:pt>
                <c:pt idx="1022">
                  <c:v>40077</c:v>
                </c:pt>
                <c:pt idx="1023">
                  <c:v>40078</c:v>
                </c:pt>
                <c:pt idx="1024">
                  <c:v>40078</c:v>
                </c:pt>
                <c:pt idx="1025">
                  <c:v>40078</c:v>
                </c:pt>
                <c:pt idx="1026">
                  <c:v>40078</c:v>
                </c:pt>
                <c:pt idx="1027">
                  <c:v>40078</c:v>
                </c:pt>
                <c:pt idx="1028">
                  <c:v>40078</c:v>
                </c:pt>
                <c:pt idx="1029">
                  <c:v>40078</c:v>
                </c:pt>
                <c:pt idx="1030">
                  <c:v>40078</c:v>
                </c:pt>
                <c:pt idx="1031">
                  <c:v>40078</c:v>
                </c:pt>
                <c:pt idx="1032">
                  <c:v>40078</c:v>
                </c:pt>
                <c:pt idx="1033">
                  <c:v>40079</c:v>
                </c:pt>
                <c:pt idx="1034">
                  <c:v>40079</c:v>
                </c:pt>
                <c:pt idx="1035">
                  <c:v>40079</c:v>
                </c:pt>
                <c:pt idx="1036">
                  <c:v>40079</c:v>
                </c:pt>
                <c:pt idx="1037">
                  <c:v>40079</c:v>
                </c:pt>
                <c:pt idx="1038">
                  <c:v>40081</c:v>
                </c:pt>
                <c:pt idx="1039">
                  <c:v>40081</c:v>
                </c:pt>
                <c:pt idx="1040">
                  <c:v>40081</c:v>
                </c:pt>
                <c:pt idx="1041">
                  <c:v>40081</c:v>
                </c:pt>
                <c:pt idx="1042">
                  <c:v>40081</c:v>
                </c:pt>
                <c:pt idx="1043">
                  <c:v>40081</c:v>
                </c:pt>
                <c:pt idx="1044">
                  <c:v>40081</c:v>
                </c:pt>
                <c:pt idx="1045">
                  <c:v>40081</c:v>
                </c:pt>
                <c:pt idx="1046">
                  <c:v>40081</c:v>
                </c:pt>
                <c:pt idx="1047">
                  <c:v>40081</c:v>
                </c:pt>
                <c:pt idx="1048">
                  <c:v>40081</c:v>
                </c:pt>
                <c:pt idx="1049">
                  <c:v>40081</c:v>
                </c:pt>
                <c:pt idx="1050">
                  <c:v>40084</c:v>
                </c:pt>
                <c:pt idx="1051">
                  <c:v>40084</c:v>
                </c:pt>
                <c:pt idx="1052">
                  <c:v>40084</c:v>
                </c:pt>
                <c:pt idx="1053">
                  <c:v>40084</c:v>
                </c:pt>
                <c:pt idx="1054">
                  <c:v>40084</c:v>
                </c:pt>
                <c:pt idx="1055">
                  <c:v>40084</c:v>
                </c:pt>
                <c:pt idx="1056">
                  <c:v>40084</c:v>
                </c:pt>
                <c:pt idx="1057">
                  <c:v>40084</c:v>
                </c:pt>
                <c:pt idx="1058">
                  <c:v>40084</c:v>
                </c:pt>
                <c:pt idx="1059">
                  <c:v>40085</c:v>
                </c:pt>
                <c:pt idx="1060">
                  <c:v>40085</c:v>
                </c:pt>
                <c:pt idx="1061">
                  <c:v>40085</c:v>
                </c:pt>
                <c:pt idx="1062">
                  <c:v>40085</c:v>
                </c:pt>
                <c:pt idx="1063">
                  <c:v>40085</c:v>
                </c:pt>
                <c:pt idx="1064">
                  <c:v>40085</c:v>
                </c:pt>
                <c:pt idx="1065">
                  <c:v>40085</c:v>
                </c:pt>
                <c:pt idx="1066">
                  <c:v>40085</c:v>
                </c:pt>
                <c:pt idx="1067">
                  <c:v>40085</c:v>
                </c:pt>
                <c:pt idx="1068">
                  <c:v>40085</c:v>
                </c:pt>
                <c:pt idx="1069">
                  <c:v>40085</c:v>
                </c:pt>
                <c:pt idx="1070">
                  <c:v>40085</c:v>
                </c:pt>
                <c:pt idx="1071">
                  <c:v>40085</c:v>
                </c:pt>
                <c:pt idx="1072">
                  <c:v>40085</c:v>
                </c:pt>
                <c:pt idx="1073">
                  <c:v>40085</c:v>
                </c:pt>
                <c:pt idx="1074">
                  <c:v>40086</c:v>
                </c:pt>
                <c:pt idx="1075">
                  <c:v>40086</c:v>
                </c:pt>
                <c:pt idx="1076">
                  <c:v>40086</c:v>
                </c:pt>
                <c:pt idx="1077">
                  <c:v>40086</c:v>
                </c:pt>
                <c:pt idx="1078">
                  <c:v>40086</c:v>
                </c:pt>
                <c:pt idx="1079">
                  <c:v>40086</c:v>
                </c:pt>
                <c:pt idx="1080">
                  <c:v>40086</c:v>
                </c:pt>
                <c:pt idx="1081">
                  <c:v>40086</c:v>
                </c:pt>
                <c:pt idx="1082">
                  <c:v>40086</c:v>
                </c:pt>
                <c:pt idx="1083">
                  <c:v>40086</c:v>
                </c:pt>
                <c:pt idx="1084">
                  <c:v>40086</c:v>
                </c:pt>
                <c:pt idx="1085">
                  <c:v>40086</c:v>
                </c:pt>
                <c:pt idx="1086">
                  <c:v>40087</c:v>
                </c:pt>
                <c:pt idx="1087">
                  <c:v>40087</c:v>
                </c:pt>
                <c:pt idx="1088">
                  <c:v>40087</c:v>
                </c:pt>
                <c:pt idx="1089">
                  <c:v>40087</c:v>
                </c:pt>
                <c:pt idx="1090">
                  <c:v>40087</c:v>
                </c:pt>
                <c:pt idx="1091">
                  <c:v>40087</c:v>
                </c:pt>
                <c:pt idx="1092">
                  <c:v>40087</c:v>
                </c:pt>
                <c:pt idx="1093">
                  <c:v>40087</c:v>
                </c:pt>
                <c:pt idx="1094">
                  <c:v>40087</c:v>
                </c:pt>
                <c:pt idx="1095">
                  <c:v>40087</c:v>
                </c:pt>
                <c:pt idx="1096">
                  <c:v>40087</c:v>
                </c:pt>
                <c:pt idx="1097">
                  <c:v>40088</c:v>
                </c:pt>
                <c:pt idx="1098">
                  <c:v>40088</c:v>
                </c:pt>
                <c:pt idx="1099">
                  <c:v>40088</c:v>
                </c:pt>
                <c:pt idx="1100">
                  <c:v>40088</c:v>
                </c:pt>
                <c:pt idx="1101">
                  <c:v>40088</c:v>
                </c:pt>
                <c:pt idx="1102">
                  <c:v>40088</c:v>
                </c:pt>
                <c:pt idx="1103">
                  <c:v>40088</c:v>
                </c:pt>
                <c:pt idx="1104">
                  <c:v>40088</c:v>
                </c:pt>
                <c:pt idx="1105">
                  <c:v>40088</c:v>
                </c:pt>
                <c:pt idx="1106">
                  <c:v>40088</c:v>
                </c:pt>
                <c:pt idx="1107">
                  <c:v>40088</c:v>
                </c:pt>
                <c:pt idx="1108">
                  <c:v>40088</c:v>
                </c:pt>
                <c:pt idx="1109">
                  <c:v>40088</c:v>
                </c:pt>
                <c:pt idx="1110">
                  <c:v>40091</c:v>
                </c:pt>
                <c:pt idx="1111">
                  <c:v>40091</c:v>
                </c:pt>
                <c:pt idx="1112">
                  <c:v>40091</c:v>
                </c:pt>
                <c:pt idx="1113">
                  <c:v>40091</c:v>
                </c:pt>
                <c:pt idx="1114">
                  <c:v>40091</c:v>
                </c:pt>
                <c:pt idx="1115">
                  <c:v>40091</c:v>
                </c:pt>
                <c:pt idx="1116">
                  <c:v>40091</c:v>
                </c:pt>
                <c:pt idx="1117">
                  <c:v>40091</c:v>
                </c:pt>
                <c:pt idx="1118">
                  <c:v>40091</c:v>
                </c:pt>
                <c:pt idx="1119">
                  <c:v>40091</c:v>
                </c:pt>
                <c:pt idx="1120">
                  <c:v>40091</c:v>
                </c:pt>
                <c:pt idx="1121">
                  <c:v>40091</c:v>
                </c:pt>
                <c:pt idx="1122">
                  <c:v>40091</c:v>
                </c:pt>
                <c:pt idx="1123">
                  <c:v>40091</c:v>
                </c:pt>
                <c:pt idx="1124">
                  <c:v>40091</c:v>
                </c:pt>
                <c:pt idx="1125">
                  <c:v>40091</c:v>
                </c:pt>
                <c:pt idx="1126">
                  <c:v>40092</c:v>
                </c:pt>
                <c:pt idx="1127">
                  <c:v>40092</c:v>
                </c:pt>
                <c:pt idx="1128">
                  <c:v>40092</c:v>
                </c:pt>
                <c:pt idx="1129">
                  <c:v>40092</c:v>
                </c:pt>
                <c:pt idx="1130">
                  <c:v>40092</c:v>
                </c:pt>
                <c:pt idx="1131">
                  <c:v>40092</c:v>
                </c:pt>
                <c:pt idx="1132">
                  <c:v>40092</c:v>
                </c:pt>
                <c:pt idx="1133">
                  <c:v>40092</c:v>
                </c:pt>
                <c:pt idx="1134">
                  <c:v>40092</c:v>
                </c:pt>
                <c:pt idx="1135">
                  <c:v>40092</c:v>
                </c:pt>
                <c:pt idx="1136">
                  <c:v>40092</c:v>
                </c:pt>
                <c:pt idx="1137">
                  <c:v>40092</c:v>
                </c:pt>
                <c:pt idx="1138">
                  <c:v>40092</c:v>
                </c:pt>
                <c:pt idx="1139">
                  <c:v>40092</c:v>
                </c:pt>
                <c:pt idx="1140">
                  <c:v>40092</c:v>
                </c:pt>
                <c:pt idx="1141">
                  <c:v>40092</c:v>
                </c:pt>
                <c:pt idx="1142">
                  <c:v>40092</c:v>
                </c:pt>
                <c:pt idx="1143">
                  <c:v>40093</c:v>
                </c:pt>
                <c:pt idx="1144">
                  <c:v>40093</c:v>
                </c:pt>
                <c:pt idx="1145">
                  <c:v>40093</c:v>
                </c:pt>
                <c:pt idx="1146">
                  <c:v>40093</c:v>
                </c:pt>
                <c:pt idx="1147">
                  <c:v>40093</c:v>
                </c:pt>
                <c:pt idx="1148">
                  <c:v>40095</c:v>
                </c:pt>
                <c:pt idx="1149">
                  <c:v>40101</c:v>
                </c:pt>
                <c:pt idx="1150">
                  <c:v>40101</c:v>
                </c:pt>
                <c:pt idx="1151">
                  <c:v>40101</c:v>
                </c:pt>
                <c:pt idx="1152">
                  <c:v>40101</c:v>
                </c:pt>
                <c:pt idx="1153">
                  <c:v>40101</c:v>
                </c:pt>
                <c:pt idx="1154">
                  <c:v>40101</c:v>
                </c:pt>
                <c:pt idx="1155">
                  <c:v>40101</c:v>
                </c:pt>
                <c:pt idx="1156">
                  <c:v>40101</c:v>
                </c:pt>
                <c:pt idx="1157">
                  <c:v>40101</c:v>
                </c:pt>
                <c:pt idx="1158">
                  <c:v>40101</c:v>
                </c:pt>
                <c:pt idx="1159">
                  <c:v>40101</c:v>
                </c:pt>
                <c:pt idx="1160">
                  <c:v>40101</c:v>
                </c:pt>
                <c:pt idx="1161">
                  <c:v>40101</c:v>
                </c:pt>
                <c:pt idx="1162">
                  <c:v>40101</c:v>
                </c:pt>
                <c:pt idx="1163">
                  <c:v>40101</c:v>
                </c:pt>
                <c:pt idx="1164">
                  <c:v>40101</c:v>
                </c:pt>
                <c:pt idx="1165">
                  <c:v>40101</c:v>
                </c:pt>
                <c:pt idx="1166">
                  <c:v>40101</c:v>
                </c:pt>
                <c:pt idx="1167">
                  <c:v>40101</c:v>
                </c:pt>
                <c:pt idx="1168">
                  <c:v>40101</c:v>
                </c:pt>
                <c:pt idx="1169">
                  <c:v>40102</c:v>
                </c:pt>
                <c:pt idx="1170">
                  <c:v>40105</c:v>
                </c:pt>
                <c:pt idx="1171">
                  <c:v>40106</c:v>
                </c:pt>
                <c:pt idx="1172">
                  <c:v>40106</c:v>
                </c:pt>
                <c:pt idx="1173">
                  <c:v>40106</c:v>
                </c:pt>
                <c:pt idx="1174">
                  <c:v>40106</c:v>
                </c:pt>
                <c:pt idx="1175">
                  <c:v>40107</c:v>
                </c:pt>
                <c:pt idx="1176">
                  <c:v>40108</c:v>
                </c:pt>
                <c:pt idx="1177">
                  <c:v>40109</c:v>
                </c:pt>
                <c:pt idx="1178">
                  <c:v>40109</c:v>
                </c:pt>
                <c:pt idx="1179">
                  <c:v>40109</c:v>
                </c:pt>
                <c:pt idx="1180">
                  <c:v>40109</c:v>
                </c:pt>
                <c:pt idx="1181">
                  <c:v>40109</c:v>
                </c:pt>
                <c:pt idx="1182">
                  <c:v>40109</c:v>
                </c:pt>
                <c:pt idx="1183">
                  <c:v>40109</c:v>
                </c:pt>
                <c:pt idx="1184">
                  <c:v>40109</c:v>
                </c:pt>
                <c:pt idx="1185">
                  <c:v>40112</c:v>
                </c:pt>
                <c:pt idx="1186">
                  <c:v>40112</c:v>
                </c:pt>
                <c:pt idx="1187">
                  <c:v>40112</c:v>
                </c:pt>
                <c:pt idx="1188">
                  <c:v>40112</c:v>
                </c:pt>
                <c:pt idx="1189">
                  <c:v>40112</c:v>
                </c:pt>
                <c:pt idx="1190">
                  <c:v>40112</c:v>
                </c:pt>
                <c:pt idx="1191">
                  <c:v>40114</c:v>
                </c:pt>
                <c:pt idx="1192">
                  <c:v>40114</c:v>
                </c:pt>
                <c:pt idx="1193">
                  <c:v>40114</c:v>
                </c:pt>
                <c:pt idx="1194">
                  <c:v>40114</c:v>
                </c:pt>
                <c:pt idx="1195">
                  <c:v>40115</c:v>
                </c:pt>
                <c:pt idx="1196">
                  <c:v>40115</c:v>
                </c:pt>
                <c:pt idx="1197">
                  <c:v>40115</c:v>
                </c:pt>
                <c:pt idx="1198">
                  <c:v>40115</c:v>
                </c:pt>
                <c:pt idx="1199">
                  <c:v>40115</c:v>
                </c:pt>
                <c:pt idx="1200">
                  <c:v>40115</c:v>
                </c:pt>
                <c:pt idx="1201">
                  <c:v>40115</c:v>
                </c:pt>
                <c:pt idx="1202">
                  <c:v>40115</c:v>
                </c:pt>
                <c:pt idx="1203">
                  <c:v>40115</c:v>
                </c:pt>
                <c:pt idx="1204">
                  <c:v>40115</c:v>
                </c:pt>
                <c:pt idx="1205">
                  <c:v>40115</c:v>
                </c:pt>
                <c:pt idx="1206">
                  <c:v>40115</c:v>
                </c:pt>
                <c:pt idx="1207">
                  <c:v>40116</c:v>
                </c:pt>
                <c:pt idx="1208">
                  <c:v>40116</c:v>
                </c:pt>
                <c:pt idx="1209">
                  <c:v>40116</c:v>
                </c:pt>
                <c:pt idx="1210">
                  <c:v>40116</c:v>
                </c:pt>
                <c:pt idx="1211">
                  <c:v>40116</c:v>
                </c:pt>
                <c:pt idx="1212">
                  <c:v>40119</c:v>
                </c:pt>
                <c:pt idx="1213">
                  <c:v>40119</c:v>
                </c:pt>
                <c:pt idx="1214">
                  <c:v>40119</c:v>
                </c:pt>
                <c:pt idx="1215">
                  <c:v>40119</c:v>
                </c:pt>
                <c:pt idx="1216">
                  <c:v>40119</c:v>
                </c:pt>
                <c:pt idx="1217">
                  <c:v>40119</c:v>
                </c:pt>
                <c:pt idx="1218">
                  <c:v>40119</c:v>
                </c:pt>
                <c:pt idx="1219">
                  <c:v>40119</c:v>
                </c:pt>
                <c:pt idx="1220">
                  <c:v>40119</c:v>
                </c:pt>
                <c:pt idx="1221">
                  <c:v>40120</c:v>
                </c:pt>
                <c:pt idx="1222">
                  <c:v>40121</c:v>
                </c:pt>
                <c:pt idx="1223">
                  <c:v>40121</c:v>
                </c:pt>
                <c:pt idx="1224">
                  <c:v>40121</c:v>
                </c:pt>
                <c:pt idx="1225">
                  <c:v>40121</c:v>
                </c:pt>
                <c:pt idx="1226">
                  <c:v>40121</c:v>
                </c:pt>
                <c:pt idx="1227">
                  <c:v>40121</c:v>
                </c:pt>
                <c:pt idx="1228">
                  <c:v>40121</c:v>
                </c:pt>
                <c:pt idx="1229">
                  <c:v>40121</c:v>
                </c:pt>
                <c:pt idx="1230">
                  <c:v>40121</c:v>
                </c:pt>
                <c:pt idx="1231">
                  <c:v>40121</c:v>
                </c:pt>
                <c:pt idx="1232">
                  <c:v>40121</c:v>
                </c:pt>
                <c:pt idx="1233">
                  <c:v>40121</c:v>
                </c:pt>
                <c:pt idx="1234">
                  <c:v>40122</c:v>
                </c:pt>
                <c:pt idx="1235">
                  <c:v>40122</c:v>
                </c:pt>
                <c:pt idx="1236">
                  <c:v>40122</c:v>
                </c:pt>
                <c:pt idx="1237">
                  <c:v>40122</c:v>
                </c:pt>
                <c:pt idx="1238">
                  <c:v>40122</c:v>
                </c:pt>
                <c:pt idx="1239">
                  <c:v>40123</c:v>
                </c:pt>
                <c:pt idx="1240">
                  <c:v>40123</c:v>
                </c:pt>
                <c:pt idx="1241">
                  <c:v>40123</c:v>
                </c:pt>
                <c:pt idx="1242">
                  <c:v>40126</c:v>
                </c:pt>
                <c:pt idx="1243">
                  <c:v>40126</c:v>
                </c:pt>
                <c:pt idx="1244">
                  <c:v>40126</c:v>
                </c:pt>
                <c:pt idx="1245">
                  <c:v>40126</c:v>
                </c:pt>
                <c:pt idx="1246">
                  <c:v>40126</c:v>
                </c:pt>
                <c:pt idx="1247">
                  <c:v>40126</c:v>
                </c:pt>
                <c:pt idx="1248">
                  <c:v>40126</c:v>
                </c:pt>
                <c:pt idx="1249">
                  <c:v>40126</c:v>
                </c:pt>
                <c:pt idx="1250">
                  <c:v>40126</c:v>
                </c:pt>
                <c:pt idx="1251">
                  <c:v>40127</c:v>
                </c:pt>
                <c:pt idx="1252">
                  <c:v>40127</c:v>
                </c:pt>
                <c:pt idx="1253">
                  <c:v>40127</c:v>
                </c:pt>
                <c:pt idx="1254">
                  <c:v>40127</c:v>
                </c:pt>
                <c:pt idx="1255">
                  <c:v>40129</c:v>
                </c:pt>
                <c:pt idx="1256">
                  <c:v>40129</c:v>
                </c:pt>
                <c:pt idx="1257">
                  <c:v>40130</c:v>
                </c:pt>
                <c:pt idx="1258">
                  <c:v>40130</c:v>
                </c:pt>
                <c:pt idx="1259">
                  <c:v>40130</c:v>
                </c:pt>
                <c:pt idx="1260">
                  <c:v>40130</c:v>
                </c:pt>
                <c:pt idx="1261">
                  <c:v>40130</c:v>
                </c:pt>
                <c:pt idx="1262">
                  <c:v>40130</c:v>
                </c:pt>
                <c:pt idx="1263">
                  <c:v>40130</c:v>
                </c:pt>
                <c:pt idx="1264">
                  <c:v>40130</c:v>
                </c:pt>
                <c:pt idx="1265">
                  <c:v>40130</c:v>
                </c:pt>
                <c:pt idx="1266">
                  <c:v>40130</c:v>
                </c:pt>
                <c:pt idx="1267">
                  <c:v>40130</c:v>
                </c:pt>
                <c:pt idx="1268">
                  <c:v>40130</c:v>
                </c:pt>
                <c:pt idx="1269">
                  <c:v>40130</c:v>
                </c:pt>
                <c:pt idx="1270">
                  <c:v>40130</c:v>
                </c:pt>
                <c:pt idx="1271">
                  <c:v>40130</c:v>
                </c:pt>
                <c:pt idx="1272">
                  <c:v>40130</c:v>
                </c:pt>
                <c:pt idx="1273">
                  <c:v>40130</c:v>
                </c:pt>
                <c:pt idx="1274">
                  <c:v>40130</c:v>
                </c:pt>
                <c:pt idx="1275">
                  <c:v>40130</c:v>
                </c:pt>
                <c:pt idx="1276">
                  <c:v>40130</c:v>
                </c:pt>
                <c:pt idx="1277">
                  <c:v>40130</c:v>
                </c:pt>
                <c:pt idx="1278">
                  <c:v>40130</c:v>
                </c:pt>
                <c:pt idx="1279">
                  <c:v>40133</c:v>
                </c:pt>
                <c:pt idx="1280">
                  <c:v>40133</c:v>
                </c:pt>
                <c:pt idx="1281">
                  <c:v>40133</c:v>
                </c:pt>
                <c:pt idx="1282">
                  <c:v>40133</c:v>
                </c:pt>
                <c:pt idx="1283">
                  <c:v>40133</c:v>
                </c:pt>
                <c:pt idx="1284">
                  <c:v>40133</c:v>
                </c:pt>
                <c:pt idx="1285">
                  <c:v>40134</c:v>
                </c:pt>
                <c:pt idx="1286">
                  <c:v>40134</c:v>
                </c:pt>
                <c:pt idx="1287">
                  <c:v>40134</c:v>
                </c:pt>
                <c:pt idx="1288">
                  <c:v>40134</c:v>
                </c:pt>
                <c:pt idx="1289">
                  <c:v>40135</c:v>
                </c:pt>
                <c:pt idx="1290">
                  <c:v>40136</c:v>
                </c:pt>
                <c:pt idx="1291">
                  <c:v>40136</c:v>
                </c:pt>
                <c:pt idx="1292">
                  <c:v>40136</c:v>
                </c:pt>
                <c:pt idx="1293">
                  <c:v>40136</c:v>
                </c:pt>
                <c:pt idx="1294">
                  <c:v>40136</c:v>
                </c:pt>
                <c:pt idx="1295">
                  <c:v>40136</c:v>
                </c:pt>
                <c:pt idx="1296">
                  <c:v>40136</c:v>
                </c:pt>
                <c:pt idx="1297">
                  <c:v>40137</c:v>
                </c:pt>
                <c:pt idx="1298">
                  <c:v>40137</c:v>
                </c:pt>
                <c:pt idx="1299">
                  <c:v>40137</c:v>
                </c:pt>
                <c:pt idx="1300">
                  <c:v>40137</c:v>
                </c:pt>
                <c:pt idx="1301">
                  <c:v>40137</c:v>
                </c:pt>
                <c:pt idx="1302">
                  <c:v>40140</c:v>
                </c:pt>
                <c:pt idx="1303">
                  <c:v>40140</c:v>
                </c:pt>
                <c:pt idx="1304">
                  <c:v>40142</c:v>
                </c:pt>
                <c:pt idx="1305">
                  <c:v>40142</c:v>
                </c:pt>
                <c:pt idx="1306">
                  <c:v>40142</c:v>
                </c:pt>
                <c:pt idx="1307">
                  <c:v>40147</c:v>
                </c:pt>
                <c:pt idx="1308">
                  <c:v>40147</c:v>
                </c:pt>
                <c:pt idx="1309">
                  <c:v>40147</c:v>
                </c:pt>
                <c:pt idx="1310">
                  <c:v>40147</c:v>
                </c:pt>
                <c:pt idx="1311">
                  <c:v>40147</c:v>
                </c:pt>
                <c:pt idx="1312">
                  <c:v>40147</c:v>
                </c:pt>
                <c:pt idx="1313">
                  <c:v>40147</c:v>
                </c:pt>
                <c:pt idx="1314">
                  <c:v>40147</c:v>
                </c:pt>
                <c:pt idx="1315">
                  <c:v>40147</c:v>
                </c:pt>
                <c:pt idx="1316">
                  <c:v>40147</c:v>
                </c:pt>
                <c:pt idx="1317">
                  <c:v>40148</c:v>
                </c:pt>
                <c:pt idx="1318">
                  <c:v>40148</c:v>
                </c:pt>
                <c:pt idx="1319">
                  <c:v>40148</c:v>
                </c:pt>
                <c:pt idx="1320">
                  <c:v>40149</c:v>
                </c:pt>
                <c:pt idx="1321">
                  <c:v>40149</c:v>
                </c:pt>
                <c:pt idx="1322">
                  <c:v>40150</c:v>
                </c:pt>
                <c:pt idx="1323">
                  <c:v>40150</c:v>
                </c:pt>
                <c:pt idx="1324">
                  <c:v>40151</c:v>
                </c:pt>
                <c:pt idx="1325">
                  <c:v>40151</c:v>
                </c:pt>
                <c:pt idx="1326">
                  <c:v>40154</c:v>
                </c:pt>
                <c:pt idx="1327">
                  <c:v>40154</c:v>
                </c:pt>
                <c:pt idx="1328">
                  <c:v>40154</c:v>
                </c:pt>
                <c:pt idx="1329">
                  <c:v>40154</c:v>
                </c:pt>
                <c:pt idx="1330">
                  <c:v>40154</c:v>
                </c:pt>
                <c:pt idx="1331">
                  <c:v>40155</c:v>
                </c:pt>
                <c:pt idx="1332">
                  <c:v>40156</c:v>
                </c:pt>
                <c:pt idx="1333">
                  <c:v>40156</c:v>
                </c:pt>
                <c:pt idx="1334">
                  <c:v>40156</c:v>
                </c:pt>
                <c:pt idx="1335">
                  <c:v>40156</c:v>
                </c:pt>
                <c:pt idx="1336">
                  <c:v>40156</c:v>
                </c:pt>
                <c:pt idx="1337">
                  <c:v>40156</c:v>
                </c:pt>
                <c:pt idx="1338">
                  <c:v>40157</c:v>
                </c:pt>
                <c:pt idx="1339">
                  <c:v>40157</c:v>
                </c:pt>
                <c:pt idx="1340">
                  <c:v>40157</c:v>
                </c:pt>
                <c:pt idx="1341">
                  <c:v>40157</c:v>
                </c:pt>
                <c:pt idx="1342">
                  <c:v>40158</c:v>
                </c:pt>
                <c:pt idx="1343">
                  <c:v>40158</c:v>
                </c:pt>
                <c:pt idx="1344">
                  <c:v>40161</c:v>
                </c:pt>
                <c:pt idx="1345">
                  <c:v>40161</c:v>
                </c:pt>
                <c:pt idx="1346">
                  <c:v>40161</c:v>
                </c:pt>
                <c:pt idx="1347">
                  <c:v>40162</c:v>
                </c:pt>
                <c:pt idx="1348">
                  <c:v>40162</c:v>
                </c:pt>
                <c:pt idx="1349">
                  <c:v>40162</c:v>
                </c:pt>
                <c:pt idx="1350">
                  <c:v>40162</c:v>
                </c:pt>
                <c:pt idx="1351">
                  <c:v>40162</c:v>
                </c:pt>
                <c:pt idx="1352">
                  <c:v>40162</c:v>
                </c:pt>
                <c:pt idx="1353">
                  <c:v>40162</c:v>
                </c:pt>
                <c:pt idx="1354">
                  <c:v>40162</c:v>
                </c:pt>
                <c:pt idx="1355">
                  <c:v>40163</c:v>
                </c:pt>
                <c:pt idx="1356">
                  <c:v>40163</c:v>
                </c:pt>
                <c:pt idx="1357">
                  <c:v>40163</c:v>
                </c:pt>
                <c:pt idx="1358">
                  <c:v>40163</c:v>
                </c:pt>
                <c:pt idx="1359">
                  <c:v>40163</c:v>
                </c:pt>
                <c:pt idx="1360">
                  <c:v>40163</c:v>
                </c:pt>
                <c:pt idx="1361">
                  <c:v>40163</c:v>
                </c:pt>
                <c:pt idx="1362">
                  <c:v>40163</c:v>
                </c:pt>
                <c:pt idx="1363">
                  <c:v>40163</c:v>
                </c:pt>
                <c:pt idx="1364">
                  <c:v>40163</c:v>
                </c:pt>
                <c:pt idx="1365">
                  <c:v>40165</c:v>
                </c:pt>
                <c:pt idx="1366">
                  <c:v>40165</c:v>
                </c:pt>
                <c:pt idx="1367">
                  <c:v>40165</c:v>
                </c:pt>
                <c:pt idx="1368">
                  <c:v>40165</c:v>
                </c:pt>
                <c:pt idx="1369">
                  <c:v>40165</c:v>
                </c:pt>
                <c:pt idx="1370">
                  <c:v>40165</c:v>
                </c:pt>
                <c:pt idx="1371">
                  <c:v>40169</c:v>
                </c:pt>
                <c:pt idx="1372">
                  <c:v>40169</c:v>
                </c:pt>
                <c:pt idx="1373">
                  <c:v>40169</c:v>
                </c:pt>
                <c:pt idx="1374">
                  <c:v>40176</c:v>
                </c:pt>
                <c:pt idx="1375">
                  <c:v>40176</c:v>
                </c:pt>
                <c:pt idx="1376">
                  <c:v>40176</c:v>
                </c:pt>
                <c:pt idx="1377">
                  <c:v>40176</c:v>
                </c:pt>
                <c:pt idx="1378">
                  <c:v>40176</c:v>
                </c:pt>
                <c:pt idx="1379">
                  <c:v>40176</c:v>
                </c:pt>
                <c:pt idx="1380">
                  <c:v>40177</c:v>
                </c:pt>
                <c:pt idx="1381">
                  <c:v>40178</c:v>
                </c:pt>
                <c:pt idx="1382">
                  <c:v>40178</c:v>
                </c:pt>
                <c:pt idx="1383">
                  <c:v>40178</c:v>
                </c:pt>
                <c:pt idx="1384">
                  <c:v>40178</c:v>
                </c:pt>
                <c:pt idx="1385">
                  <c:v>40182</c:v>
                </c:pt>
                <c:pt idx="1386">
                  <c:v>40182</c:v>
                </c:pt>
                <c:pt idx="1387">
                  <c:v>40183</c:v>
                </c:pt>
                <c:pt idx="1388">
                  <c:v>40183</c:v>
                </c:pt>
                <c:pt idx="1389">
                  <c:v>40183</c:v>
                </c:pt>
                <c:pt idx="1390">
                  <c:v>40183</c:v>
                </c:pt>
                <c:pt idx="1391">
                  <c:v>40184</c:v>
                </c:pt>
                <c:pt idx="1392">
                  <c:v>40184</c:v>
                </c:pt>
                <c:pt idx="1393">
                  <c:v>40184</c:v>
                </c:pt>
                <c:pt idx="1394">
                  <c:v>40184</c:v>
                </c:pt>
                <c:pt idx="1395">
                  <c:v>40185</c:v>
                </c:pt>
                <c:pt idx="1396">
                  <c:v>40185</c:v>
                </c:pt>
                <c:pt idx="1397">
                  <c:v>40185</c:v>
                </c:pt>
                <c:pt idx="1398">
                  <c:v>40186</c:v>
                </c:pt>
                <c:pt idx="1399">
                  <c:v>40186</c:v>
                </c:pt>
                <c:pt idx="1400">
                  <c:v>40190</c:v>
                </c:pt>
                <c:pt idx="1401">
                  <c:v>40190</c:v>
                </c:pt>
                <c:pt idx="1402">
                  <c:v>40190</c:v>
                </c:pt>
                <c:pt idx="1403">
                  <c:v>40190</c:v>
                </c:pt>
                <c:pt idx="1404">
                  <c:v>40190</c:v>
                </c:pt>
                <c:pt idx="1405">
                  <c:v>40190</c:v>
                </c:pt>
                <c:pt idx="1406">
                  <c:v>40190</c:v>
                </c:pt>
                <c:pt idx="1407">
                  <c:v>40190</c:v>
                </c:pt>
                <c:pt idx="1408">
                  <c:v>40190</c:v>
                </c:pt>
                <c:pt idx="1409">
                  <c:v>40190</c:v>
                </c:pt>
                <c:pt idx="1410">
                  <c:v>40190</c:v>
                </c:pt>
                <c:pt idx="1411">
                  <c:v>40190</c:v>
                </c:pt>
                <c:pt idx="1412">
                  <c:v>40190</c:v>
                </c:pt>
                <c:pt idx="1413">
                  <c:v>40190</c:v>
                </c:pt>
                <c:pt idx="1414">
                  <c:v>40190</c:v>
                </c:pt>
                <c:pt idx="1415">
                  <c:v>40190</c:v>
                </c:pt>
                <c:pt idx="1416">
                  <c:v>40190</c:v>
                </c:pt>
                <c:pt idx="1417">
                  <c:v>40190</c:v>
                </c:pt>
                <c:pt idx="1418">
                  <c:v>40190</c:v>
                </c:pt>
                <c:pt idx="1419">
                  <c:v>40190</c:v>
                </c:pt>
                <c:pt idx="1420">
                  <c:v>40191</c:v>
                </c:pt>
                <c:pt idx="1421">
                  <c:v>40191</c:v>
                </c:pt>
                <c:pt idx="1422">
                  <c:v>40191</c:v>
                </c:pt>
                <c:pt idx="1423">
                  <c:v>40191</c:v>
                </c:pt>
                <c:pt idx="1424">
                  <c:v>40191</c:v>
                </c:pt>
                <c:pt idx="1425">
                  <c:v>40191</c:v>
                </c:pt>
                <c:pt idx="1426">
                  <c:v>40191</c:v>
                </c:pt>
                <c:pt idx="1427">
                  <c:v>40191</c:v>
                </c:pt>
                <c:pt idx="1428">
                  <c:v>40191</c:v>
                </c:pt>
                <c:pt idx="1429">
                  <c:v>40191</c:v>
                </c:pt>
                <c:pt idx="1430">
                  <c:v>40191</c:v>
                </c:pt>
                <c:pt idx="1431">
                  <c:v>40191</c:v>
                </c:pt>
                <c:pt idx="1432">
                  <c:v>40192</c:v>
                </c:pt>
                <c:pt idx="1433">
                  <c:v>40192</c:v>
                </c:pt>
                <c:pt idx="1434">
                  <c:v>40192</c:v>
                </c:pt>
                <c:pt idx="1435">
                  <c:v>40192</c:v>
                </c:pt>
                <c:pt idx="1436">
                  <c:v>40192</c:v>
                </c:pt>
                <c:pt idx="1437">
                  <c:v>40193</c:v>
                </c:pt>
                <c:pt idx="1438">
                  <c:v>40193</c:v>
                </c:pt>
                <c:pt idx="1439">
                  <c:v>40198</c:v>
                </c:pt>
                <c:pt idx="1440">
                  <c:v>40198</c:v>
                </c:pt>
                <c:pt idx="1441">
                  <c:v>40198</c:v>
                </c:pt>
                <c:pt idx="1442">
                  <c:v>40198</c:v>
                </c:pt>
                <c:pt idx="1443">
                  <c:v>40198</c:v>
                </c:pt>
                <c:pt idx="1444">
                  <c:v>40198</c:v>
                </c:pt>
                <c:pt idx="1445">
                  <c:v>40198</c:v>
                </c:pt>
                <c:pt idx="1446">
                  <c:v>40198</c:v>
                </c:pt>
                <c:pt idx="1447">
                  <c:v>40198</c:v>
                </c:pt>
                <c:pt idx="1448">
                  <c:v>40198</c:v>
                </c:pt>
                <c:pt idx="1449">
                  <c:v>40198</c:v>
                </c:pt>
                <c:pt idx="1450">
                  <c:v>40198</c:v>
                </c:pt>
                <c:pt idx="1451">
                  <c:v>40198</c:v>
                </c:pt>
                <c:pt idx="1452">
                  <c:v>40198</c:v>
                </c:pt>
                <c:pt idx="1453">
                  <c:v>40198</c:v>
                </c:pt>
                <c:pt idx="1454">
                  <c:v>40199</c:v>
                </c:pt>
                <c:pt idx="1455">
                  <c:v>40199</c:v>
                </c:pt>
                <c:pt idx="1456">
                  <c:v>40199</c:v>
                </c:pt>
                <c:pt idx="1457">
                  <c:v>40203</c:v>
                </c:pt>
                <c:pt idx="1458">
                  <c:v>40203</c:v>
                </c:pt>
                <c:pt idx="1459">
                  <c:v>40203</c:v>
                </c:pt>
                <c:pt idx="1460">
                  <c:v>40203</c:v>
                </c:pt>
                <c:pt idx="1461">
                  <c:v>40203</c:v>
                </c:pt>
                <c:pt idx="1462">
                  <c:v>40203</c:v>
                </c:pt>
                <c:pt idx="1463">
                  <c:v>40203</c:v>
                </c:pt>
                <c:pt idx="1464">
                  <c:v>40204</c:v>
                </c:pt>
                <c:pt idx="1465">
                  <c:v>40204</c:v>
                </c:pt>
                <c:pt idx="1466">
                  <c:v>40204</c:v>
                </c:pt>
                <c:pt idx="1467">
                  <c:v>40204</c:v>
                </c:pt>
                <c:pt idx="1468">
                  <c:v>40205</c:v>
                </c:pt>
                <c:pt idx="1469">
                  <c:v>40206</c:v>
                </c:pt>
                <c:pt idx="1470">
                  <c:v>40206</c:v>
                </c:pt>
                <c:pt idx="1471">
                  <c:v>40206</c:v>
                </c:pt>
                <c:pt idx="1472">
                  <c:v>40206</c:v>
                </c:pt>
                <c:pt idx="1473">
                  <c:v>40206</c:v>
                </c:pt>
                <c:pt idx="1474">
                  <c:v>40206</c:v>
                </c:pt>
                <c:pt idx="1475">
                  <c:v>40206</c:v>
                </c:pt>
                <c:pt idx="1476">
                  <c:v>40207</c:v>
                </c:pt>
                <c:pt idx="1477">
                  <c:v>40207</c:v>
                </c:pt>
                <c:pt idx="1478">
                  <c:v>40207</c:v>
                </c:pt>
                <c:pt idx="1479">
                  <c:v>40207</c:v>
                </c:pt>
                <c:pt idx="1480">
                  <c:v>40207</c:v>
                </c:pt>
                <c:pt idx="1481">
                  <c:v>40207</c:v>
                </c:pt>
                <c:pt idx="1482">
                  <c:v>40207</c:v>
                </c:pt>
                <c:pt idx="1483">
                  <c:v>40207</c:v>
                </c:pt>
                <c:pt idx="1484">
                  <c:v>40210</c:v>
                </c:pt>
                <c:pt idx="1485">
                  <c:v>40210</c:v>
                </c:pt>
                <c:pt idx="1486">
                  <c:v>40210</c:v>
                </c:pt>
                <c:pt idx="1487">
                  <c:v>40210</c:v>
                </c:pt>
                <c:pt idx="1488">
                  <c:v>40210</c:v>
                </c:pt>
                <c:pt idx="1489">
                  <c:v>40210</c:v>
                </c:pt>
                <c:pt idx="1490">
                  <c:v>40211</c:v>
                </c:pt>
                <c:pt idx="1491">
                  <c:v>40213</c:v>
                </c:pt>
                <c:pt idx="1492">
                  <c:v>40213</c:v>
                </c:pt>
                <c:pt idx="1493">
                  <c:v>40213</c:v>
                </c:pt>
                <c:pt idx="1494">
                  <c:v>40213</c:v>
                </c:pt>
                <c:pt idx="1495">
                  <c:v>40214</c:v>
                </c:pt>
                <c:pt idx="1496">
                  <c:v>40214</c:v>
                </c:pt>
                <c:pt idx="1497">
                  <c:v>40214</c:v>
                </c:pt>
                <c:pt idx="1498">
                  <c:v>40214</c:v>
                </c:pt>
                <c:pt idx="1499">
                  <c:v>40214</c:v>
                </c:pt>
                <c:pt idx="1500">
                  <c:v>40214</c:v>
                </c:pt>
                <c:pt idx="1501">
                  <c:v>40214</c:v>
                </c:pt>
                <c:pt idx="1502">
                  <c:v>40214</c:v>
                </c:pt>
                <c:pt idx="1503">
                  <c:v>40214</c:v>
                </c:pt>
                <c:pt idx="1504">
                  <c:v>40214</c:v>
                </c:pt>
                <c:pt idx="1505">
                  <c:v>40214</c:v>
                </c:pt>
                <c:pt idx="1506">
                  <c:v>40214</c:v>
                </c:pt>
                <c:pt idx="1507">
                  <c:v>40214</c:v>
                </c:pt>
                <c:pt idx="1508">
                  <c:v>40214</c:v>
                </c:pt>
                <c:pt idx="1509">
                  <c:v>40214</c:v>
                </c:pt>
                <c:pt idx="1510">
                  <c:v>40216</c:v>
                </c:pt>
                <c:pt idx="1511">
                  <c:v>40216</c:v>
                </c:pt>
                <c:pt idx="1512">
                  <c:v>40216</c:v>
                </c:pt>
                <c:pt idx="1513">
                  <c:v>40216</c:v>
                </c:pt>
                <c:pt idx="1514">
                  <c:v>40216</c:v>
                </c:pt>
                <c:pt idx="1515">
                  <c:v>40216</c:v>
                </c:pt>
                <c:pt idx="1516">
                  <c:v>40216</c:v>
                </c:pt>
                <c:pt idx="1517">
                  <c:v>40220</c:v>
                </c:pt>
                <c:pt idx="1518">
                  <c:v>40220</c:v>
                </c:pt>
                <c:pt idx="1519">
                  <c:v>40220</c:v>
                </c:pt>
                <c:pt idx="1520">
                  <c:v>40220</c:v>
                </c:pt>
                <c:pt idx="1521">
                  <c:v>40220</c:v>
                </c:pt>
                <c:pt idx="1522">
                  <c:v>40220</c:v>
                </c:pt>
                <c:pt idx="1523">
                  <c:v>40220</c:v>
                </c:pt>
                <c:pt idx="1524">
                  <c:v>40220</c:v>
                </c:pt>
                <c:pt idx="1525">
                  <c:v>40220</c:v>
                </c:pt>
                <c:pt idx="1526">
                  <c:v>40221</c:v>
                </c:pt>
                <c:pt idx="1527">
                  <c:v>40221</c:v>
                </c:pt>
                <c:pt idx="1528">
                  <c:v>40221</c:v>
                </c:pt>
                <c:pt idx="1529">
                  <c:v>40221</c:v>
                </c:pt>
                <c:pt idx="1530">
                  <c:v>40221</c:v>
                </c:pt>
                <c:pt idx="1531">
                  <c:v>40221</c:v>
                </c:pt>
                <c:pt idx="1532">
                  <c:v>40221</c:v>
                </c:pt>
                <c:pt idx="1533">
                  <c:v>40221</c:v>
                </c:pt>
                <c:pt idx="1534">
                  <c:v>40222</c:v>
                </c:pt>
                <c:pt idx="1535">
                  <c:v>40222</c:v>
                </c:pt>
                <c:pt idx="1536">
                  <c:v>40226</c:v>
                </c:pt>
                <c:pt idx="1537">
                  <c:v>40226</c:v>
                </c:pt>
                <c:pt idx="1538">
                  <c:v>40226</c:v>
                </c:pt>
                <c:pt idx="1539">
                  <c:v>40226</c:v>
                </c:pt>
                <c:pt idx="1540">
                  <c:v>40226</c:v>
                </c:pt>
                <c:pt idx="1541">
                  <c:v>40226</c:v>
                </c:pt>
                <c:pt idx="1542">
                  <c:v>40226</c:v>
                </c:pt>
                <c:pt idx="1543">
                  <c:v>40226</c:v>
                </c:pt>
                <c:pt idx="1544">
                  <c:v>40226</c:v>
                </c:pt>
                <c:pt idx="1545">
                  <c:v>40226</c:v>
                </c:pt>
                <c:pt idx="1546">
                  <c:v>40226</c:v>
                </c:pt>
                <c:pt idx="1547">
                  <c:v>40226</c:v>
                </c:pt>
                <c:pt idx="1548">
                  <c:v>40226</c:v>
                </c:pt>
                <c:pt idx="1549">
                  <c:v>40226</c:v>
                </c:pt>
                <c:pt idx="1550">
                  <c:v>40226</c:v>
                </c:pt>
                <c:pt idx="1551">
                  <c:v>40226</c:v>
                </c:pt>
                <c:pt idx="1552">
                  <c:v>40226</c:v>
                </c:pt>
                <c:pt idx="1553">
                  <c:v>40226</c:v>
                </c:pt>
                <c:pt idx="1554">
                  <c:v>40226</c:v>
                </c:pt>
                <c:pt idx="1555">
                  <c:v>40226</c:v>
                </c:pt>
                <c:pt idx="1556">
                  <c:v>40226</c:v>
                </c:pt>
                <c:pt idx="1557">
                  <c:v>40226</c:v>
                </c:pt>
                <c:pt idx="1558">
                  <c:v>40226</c:v>
                </c:pt>
                <c:pt idx="1559">
                  <c:v>40226</c:v>
                </c:pt>
                <c:pt idx="1560">
                  <c:v>40226</c:v>
                </c:pt>
                <c:pt idx="1561">
                  <c:v>40226</c:v>
                </c:pt>
                <c:pt idx="1562">
                  <c:v>40226</c:v>
                </c:pt>
                <c:pt idx="1563">
                  <c:v>40226</c:v>
                </c:pt>
                <c:pt idx="1564">
                  <c:v>40226</c:v>
                </c:pt>
                <c:pt idx="1565">
                  <c:v>40226</c:v>
                </c:pt>
                <c:pt idx="1566">
                  <c:v>40226</c:v>
                </c:pt>
                <c:pt idx="1567">
                  <c:v>40226</c:v>
                </c:pt>
                <c:pt idx="1568">
                  <c:v>40226</c:v>
                </c:pt>
                <c:pt idx="1569">
                  <c:v>40226</c:v>
                </c:pt>
                <c:pt idx="1570">
                  <c:v>40226</c:v>
                </c:pt>
                <c:pt idx="1571">
                  <c:v>40227</c:v>
                </c:pt>
                <c:pt idx="1572">
                  <c:v>40227</c:v>
                </c:pt>
                <c:pt idx="1573">
                  <c:v>40227</c:v>
                </c:pt>
                <c:pt idx="1574">
                  <c:v>40227</c:v>
                </c:pt>
                <c:pt idx="1575">
                  <c:v>40227</c:v>
                </c:pt>
                <c:pt idx="1576">
                  <c:v>40227</c:v>
                </c:pt>
                <c:pt idx="1577">
                  <c:v>40228</c:v>
                </c:pt>
                <c:pt idx="1578">
                  <c:v>40228</c:v>
                </c:pt>
                <c:pt idx="1579">
                  <c:v>40228</c:v>
                </c:pt>
                <c:pt idx="1580">
                  <c:v>40228</c:v>
                </c:pt>
                <c:pt idx="1581">
                  <c:v>40228</c:v>
                </c:pt>
                <c:pt idx="1582">
                  <c:v>40228</c:v>
                </c:pt>
                <c:pt idx="1583">
                  <c:v>40231</c:v>
                </c:pt>
                <c:pt idx="1584">
                  <c:v>40231</c:v>
                </c:pt>
                <c:pt idx="1585">
                  <c:v>40231</c:v>
                </c:pt>
                <c:pt idx="1586">
                  <c:v>40231</c:v>
                </c:pt>
                <c:pt idx="1587">
                  <c:v>40231</c:v>
                </c:pt>
                <c:pt idx="1588">
                  <c:v>40231</c:v>
                </c:pt>
                <c:pt idx="1589">
                  <c:v>40231</c:v>
                </c:pt>
                <c:pt idx="1590">
                  <c:v>40231</c:v>
                </c:pt>
                <c:pt idx="1591">
                  <c:v>40233</c:v>
                </c:pt>
                <c:pt idx="1592">
                  <c:v>40233</c:v>
                </c:pt>
                <c:pt idx="1593">
                  <c:v>40233</c:v>
                </c:pt>
                <c:pt idx="1594">
                  <c:v>40233</c:v>
                </c:pt>
                <c:pt idx="1595">
                  <c:v>40233</c:v>
                </c:pt>
                <c:pt idx="1596">
                  <c:v>40233</c:v>
                </c:pt>
                <c:pt idx="1597">
                  <c:v>40233</c:v>
                </c:pt>
                <c:pt idx="1598">
                  <c:v>40234</c:v>
                </c:pt>
                <c:pt idx="1599">
                  <c:v>40234</c:v>
                </c:pt>
                <c:pt idx="1600">
                  <c:v>40234</c:v>
                </c:pt>
                <c:pt idx="1601">
                  <c:v>40234</c:v>
                </c:pt>
                <c:pt idx="1602">
                  <c:v>40234</c:v>
                </c:pt>
                <c:pt idx="1603">
                  <c:v>40234</c:v>
                </c:pt>
                <c:pt idx="1604">
                  <c:v>40234</c:v>
                </c:pt>
                <c:pt idx="1605">
                  <c:v>40234</c:v>
                </c:pt>
                <c:pt idx="1606">
                  <c:v>40234</c:v>
                </c:pt>
                <c:pt idx="1607">
                  <c:v>40234</c:v>
                </c:pt>
                <c:pt idx="1608">
                  <c:v>40235</c:v>
                </c:pt>
                <c:pt idx="1609">
                  <c:v>40235</c:v>
                </c:pt>
                <c:pt idx="1610">
                  <c:v>40235</c:v>
                </c:pt>
                <c:pt idx="1611">
                  <c:v>40235</c:v>
                </c:pt>
                <c:pt idx="1612">
                  <c:v>40235</c:v>
                </c:pt>
                <c:pt idx="1613">
                  <c:v>40235</c:v>
                </c:pt>
                <c:pt idx="1614">
                  <c:v>40236</c:v>
                </c:pt>
                <c:pt idx="1615">
                  <c:v>40236</c:v>
                </c:pt>
                <c:pt idx="1616">
                  <c:v>40236</c:v>
                </c:pt>
                <c:pt idx="1617">
                  <c:v>40236</c:v>
                </c:pt>
                <c:pt idx="1618">
                  <c:v>40239</c:v>
                </c:pt>
                <c:pt idx="1619">
                  <c:v>40239</c:v>
                </c:pt>
                <c:pt idx="1620">
                  <c:v>40240</c:v>
                </c:pt>
                <c:pt idx="1621">
                  <c:v>40240</c:v>
                </c:pt>
                <c:pt idx="1622">
                  <c:v>40240</c:v>
                </c:pt>
                <c:pt idx="1623">
                  <c:v>40240</c:v>
                </c:pt>
                <c:pt idx="1624">
                  <c:v>40241</c:v>
                </c:pt>
                <c:pt idx="1625">
                  <c:v>40241</c:v>
                </c:pt>
                <c:pt idx="1626">
                  <c:v>40242</c:v>
                </c:pt>
                <c:pt idx="1627">
                  <c:v>40242</c:v>
                </c:pt>
                <c:pt idx="1628">
                  <c:v>40242</c:v>
                </c:pt>
                <c:pt idx="1629">
                  <c:v>40242</c:v>
                </c:pt>
                <c:pt idx="1630">
                  <c:v>40242</c:v>
                </c:pt>
                <c:pt idx="1631">
                  <c:v>40242</c:v>
                </c:pt>
                <c:pt idx="1632">
                  <c:v>40242</c:v>
                </c:pt>
                <c:pt idx="1633">
                  <c:v>40242</c:v>
                </c:pt>
                <c:pt idx="1634">
                  <c:v>40242</c:v>
                </c:pt>
                <c:pt idx="1635">
                  <c:v>40242</c:v>
                </c:pt>
                <c:pt idx="1636">
                  <c:v>40242</c:v>
                </c:pt>
                <c:pt idx="1637">
                  <c:v>40245</c:v>
                </c:pt>
                <c:pt idx="1638">
                  <c:v>40246</c:v>
                </c:pt>
                <c:pt idx="1639">
                  <c:v>40246</c:v>
                </c:pt>
                <c:pt idx="1640">
                  <c:v>40246</c:v>
                </c:pt>
                <c:pt idx="1641">
                  <c:v>40246</c:v>
                </c:pt>
                <c:pt idx="1642">
                  <c:v>40246</c:v>
                </c:pt>
                <c:pt idx="1643">
                  <c:v>40247</c:v>
                </c:pt>
                <c:pt idx="1644">
                  <c:v>40247</c:v>
                </c:pt>
                <c:pt idx="1645">
                  <c:v>40248</c:v>
                </c:pt>
                <c:pt idx="1646">
                  <c:v>40248</c:v>
                </c:pt>
                <c:pt idx="1647">
                  <c:v>40248</c:v>
                </c:pt>
                <c:pt idx="1648">
                  <c:v>40248</c:v>
                </c:pt>
                <c:pt idx="1649">
                  <c:v>40248</c:v>
                </c:pt>
                <c:pt idx="1650">
                  <c:v>40248</c:v>
                </c:pt>
                <c:pt idx="1651">
                  <c:v>40248</c:v>
                </c:pt>
                <c:pt idx="1652">
                  <c:v>40249</c:v>
                </c:pt>
                <c:pt idx="1653">
                  <c:v>40249</c:v>
                </c:pt>
                <c:pt idx="1654">
                  <c:v>40249</c:v>
                </c:pt>
                <c:pt idx="1655">
                  <c:v>40249</c:v>
                </c:pt>
                <c:pt idx="1656">
                  <c:v>40249</c:v>
                </c:pt>
                <c:pt idx="1657">
                  <c:v>40249</c:v>
                </c:pt>
                <c:pt idx="1658">
                  <c:v>40249</c:v>
                </c:pt>
                <c:pt idx="1659">
                  <c:v>40249</c:v>
                </c:pt>
                <c:pt idx="1660">
                  <c:v>40252</c:v>
                </c:pt>
                <c:pt idx="1661">
                  <c:v>40252</c:v>
                </c:pt>
                <c:pt idx="1662">
                  <c:v>40252</c:v>
                </c:pt>
                <c:pt idx="1663">
                  <c:v>40252</c:v>
                </c:pt>
                <c:pt idx="1664">
                  <c:v>40252</c:v>
                </c:pt>
                <c:pt idx="1665">
                  <c:v>40252</c:v>
                </c:pt>
                <c:pt idx="1666">
                  <c:v>40252</c:v>
                </c:pt>
                <c:pt idx="1667">
                  <c:v>40252</c:v>
                </c:pt>
                <c:pt idx="1668">
                  <c:v>40252</c:v>
                </c:pt>
                <c:pt idx="1669">
                  <c:v>40252</c:v>
                </c:pt>
                <c:pt idx="1670">
                  <c:v>40252</c:v>
                </c:pt>
                <c:pt idx="1671">
                  <c:v>40252</c:v>
                </c:pt>
                <c:pt idx="1672">
                  <c:v>40252</c:v>
                </c:pt>
                <c:pt idx="1673">
                  <c:v>40253</c:v>
                </c:pt>
                <c:pt idx="1674">
                  <c:v>40255</c:v>
                </c:pt>
                <c:pt idx="1675">
                  <c:v>40255</c:v>
                </c:pt>
                <c:pt idx="1676">
                  <c:v>40255</c:v>
                </c:pt>
                <c:pt idx="1677">
                  <c:v>40255</c:v>
                </c:pt>
                <c:pt idx="1678">
                  <c:v>40255</c:v>
                </c:pt>
                <c:pt idx="1679">
                  <c:v>40255</c:v>
                </c:pt>
                <c:pt idx="1680">
                  <c:v>40255</c:v>
                </c:pt>
                <c:pt idx="1681">
                  <c:v>40255</c:v>
                </c:pt>
                <c:pt idx="1682">
                  <c:v>40255</c:v>
                </c:pt>
                <c:pt idx="1683">
                  <c:v>40255</c:v>
                </c:pt>
                <c:pt idx="1684">
                  <c:v>40255</c:v>
                </c:pt>
                <c:pt idx="1685">
                  <c:v>40255</c:v>
                </c:pt>
                <c:pt idx="1686">
                  <c:v>40256</c:v>
                </c:pt>
                <c:pt idx="1687">
                  <c:v>40256</c:v>
                </c:pt>
                <c:pt idx="1688">
                  <c:v>40256</c:v>
                </c:pt>
                <c:pt idx="1689">
                  <c:v>40256</c:v>
                </c:pt>
                <c:pt idx="1690">
                  <c:v>40256</c:v>
                </c:pt>
                <c:pt idx="1691">
                  <c:v>40256</c:v>
                </c:pt>
                <c:pt idx="1692">
                  <c:v>40259</c:v>
                </c:pt>
                <c:pt idx="1693">
                  <c:v>40259</c:v>
                </c:pt>
                <c:pt idx="1694">
                  <c:v>40259</c:v>
                </c:pt>
                <c:pt idx="1695">
                  <c:v>40259</c:v>
                </c:pt>
                <c:pt idx="1696">
                  <c:v>40261</c:v>
                </c:pt>
                <c:pt idx="1697">
                  <c:v>40261</c:v>
                </c:pt>
                <c:pt idx="1698">
                  <c:v>40261</c:v>
                </c:pt>
                <c:pt idx="1699">
                  <c:v>40261</c:v>
                </c:pt>
                <c:pt idx="1700">
                  <c:v>40261</c:v>
                </c:pt>
                <c:pt idx="1701">
                  <c:v>40262</c:v>
                </c:pt>
                <c:pt idx="1702">
                  <c:v>40262</c:v>
                </c:pt>
                <c:pt idx="1703">
                  <c:v>40262</c:v>
                </c:pt>
                <c:pt idx="1704">
                  <c:v>40262</c:v>
                </c:pt>
                <c:pt idx="1705">
                  <c:v>40262</c:v>
                </c:pt>
                <c:pt idx="1706">
                  <c:v>40262</c:v>
                </c:pt>
                <c:pt idx="1707">
                  <c:v>40263</c:v>
                </c:pt>
                <c:pt idx="1708">
                  <c:v>40263</c:v>
                </c:pt>
                <c:pt idx="1709">
                  <c:v>40263</c:v>
                </c:pt>
                <c:pt idx="1710">
                  <c:v>40263</c:v>
                </c:pt>
                <c:pt idx="1711">
                  <c:v>40263</c:v>
                </c:pt>
                <c:pt idx="1712">
                  <c:v>40263</c:v>
                </c:pt>
                <c:pt idx="1713">
                  <c:v>40263</c:v>
                </c:pt>
                <c:pt idx="1714">
                  <c:v>40263</c:v>
                </c:pt>
                <c:pt idx="1715">
                  <c:v>40266</c:v>
                </c:pt>
                <c:pt idx="1716">
                  <c:v>40267</c:v>
                </c:pt>
                <c:pt idx="1717">
                  <c:v>40267</c:v>
                </c:pt>
                <c:pt idx="1718">
                  <c:v>40267</c:v>
                </c:pt>
                <c:pt idx="1719">
                  <c:v>40267</c:v>
                </c:pt>
                <c:pt idx="1720">
                  <c:v>40267</c:v>
                </c:pt>
                <c:pt idx="1721">
                  <c:v>40267</c:v>
                </c:pt>
                <c:pt idx="1722">
                  <c:v>40267</c:v>
                </c:pt>
                <c:pt idx="1723">
                  <c:v>40267</c:v>
                </c:pt>
                <c:pt idx="1724">
                  <c:v>40267</c:v>
                </c:pt>
                <c:pt idx="1725">
                  <c:v>40269</c:v>
                </c:pt>
                <c:pt idx="1726">
                  <c:v>40269</c:v>
                </c:pt>
                <c:pt idx="1727">
                  <c:v>40269</c:v>
                </c:pt>
                <c:pt idx="1728">
                  <c:v>40269</c:v>
                </c:pt>
                <c:pt idx="1729">
                  <c:v>40269</c:v>
                </c:pt>
                <c:pt idx="1730">
                  <c:v>40270</c:v>
                </c:pt>
                <c:pt idx="1731">
                  <c:v>40270</c:v>
                </c:pt>
                <c:pt idx="1732">
                  <c:v>40270</c:v>
                </c:pt>
                <c:pt idx="1733">
                  <c:v>40270</c:v>
                </c:pt>
                <c:pt idx="1734">
                  <c:v>40270</c:v>
                </c:pt>
                <c:pt idx="1735">
                  <c:v>40270</c:v>
                </c:pt>
                <c:pt idx="1736">
                  <c:v>40270</c:v>
                </c:pt>
                <c:pt idx="1737">
                  <c:v>40270</c:v>
                </c:pt>
                <c:pt idx="1738">
                  <c:v>40270</c:v>
                </c:pt>
                <c:pt idx="1739">
                  <c:v>40270</c:v>
                </c:pt>
                <c:pt idx="1740">
                  <c:v>40270</c:v>
                </c:pt>
                <c:pt idx="1741">
                  <c:v>40270</c:v>
                </c:pt>
                <c:pt idx="1742">
                  <c:v>40270</c:v>
                </c:pt>
                <c:pt idx="1743">
                  <c:v>40270</c:v>
                </c:pt>
                <c:pt idx="1744">
                  <c:v>40270</c:v>
                </c:pt>
                <c:pt idx="1745">
                  <c:v>40270</c:v>
                </c:pt>
                <c:pt idx="1746">
                  <c:v>40270</c:v>
                </c:pt>
                <c:pt idx="1747">
                  <c:v>40270</c:v>
                </c:pt>
                <c:pt idx="1748">
                  <c:v>40270</c:v>
                </c:pt>
                <c:pt idx="1749">
                  <c:v>40270</c:v>
                </c:pt>
                <c:pt idx="1750">
                  <c:v>40270</c:v>
                </c:pt>
                <c:pt idx="1751">
                  <c:v>40273</c:v>
                </c:pt>
                <c:pt idx="1752">
                  <c:v>40273</c:v>
                </c:pt>
                <c:pt idx="1753">
                  <c:v>40273</c:v>
                </c:pt>
                <c:pt idx="1754">
                  <c:v>40273</c:v>
                </c:pt>
                <c:pt idx="1755">
                  <c:v>40273</c:v>
                </c:pt>
                <c:pt idx="1756">
                  <c:v>40273</c:v>
                </c:pt>
                <c:pt idx="1757">
                  <c:v>40273</c:v>
                </c:pt>
                <c:pt idx="1758">
                  <c:v>40273</c:v>
                </c:pt>
                <c:pt idx="1759">
                  <c:v>40273</c:v>
                </c:pt>
                <c:pt idx="1760">
                  <c:v>40273</c:v>
                </c:pt>
                <c:pt idx="1761">
                  <c:v>40273</c:v>
                </c:pt>
                <c:pt idx="1762">
                  <c:v>40273</c:v>
                </c:pt>
                <c:pt idx="1763">
                  <c:v>40273</c:v>
                </c:pt>
                <c:pt idx="1764">
                  <c:v>40273</c:v>
                </c:pt>
                <c:pt idx="1765">
                  <c:v>40273</c:v>
                </c:pt>
                <c:pt idx="1766">
                  <c:v>40273</c:v>
                </c:pt>
                <c:pt idx="1767">
                  <c:v>40273</c:v>
                </c:pt>
                <c:pt idx="1768">
                  <c:v>40273</c:v>
                </c:pt>
                <c:pt idx="1769">
                  <c:v>40273</c:v>
                </c:pt>
                <c:pt idx="1770">
                  <c:v>40273</c:v>
                </c:pt>
                <c:pt idx="1771">
                  <c:v>40273</c:v>
                </c:pt>
                <c:pt idx="1772">
                  <c:v>40274</c:v>
                </c:pt>
                <c:pt idx="1773">
                  <c:v>40274</c:v>
                </c:pt>
                <c:pt idx="1774">
                  <c:v>40274</c:v>
                </c:pt>
                <c:pt idx="1775">
                  <c:v>40274</c:v>
                </c:pt>
                <c:pt idx="1776">
                  <c:v>40274</c:v>
                </c:pt>
                <c:pt idx="1777">
                  <c:v>40275</c:v>
                </c:pt>
                <c:pt idx="1778">
                  <c:v>40275</c:v>
                </c:pt>
                <c:pt idx="1779">
                  <c:v>40275</c:v>
                </c:pt>
                <c:pt idx="1780">
                  <c:v>40275</c:v>
                </c:pt>
                <c:pt idx="1781">
                  <c:v>40275</c:v>
                </c:pt>
                <c:pt idx="1782">
                  <c:v>40275</c:v>
                </c:pt>
                <c:pt idx="1783">
                  <c:v>40275</c:v>
                </c:pt>
                <c:pt idx="1784">
                  <c:v>40275</c:v>
                </c:pt>
                <c:pt idx="1785">
                  <c:v>40275</c:v>
                </c:pt>
                <c:pt idx="1786">
                  <c:v>40275</c:v>
                </c:pt>
                <c:pt idx="1787">
                  <c:v>40275</c:v>
                </c:pt>
                <c:pt idx="1788">
                  <c:v>40276</c:v>
                </c:pt>
                <c:pt idx="1789">
                  <c:v>40276</c:v>
                </c:pt>
                <c:pt idx="1790">
                  <c:v>40276</c:v>
                </c:pt>
                <c:pt idx="1791">
                  <c:v>40276</c:v>
                </c:pt>
                <c:pt idx="1792">
                  <c:v>40276</c:v>
                </c:pt>
                <c:pt idx="1793">
                  <c:v>40276</c:v>
                </c:pt>
                <c:pt idx="1794">
                  <c:v>40277</c:v>
                </c:pt>
                <c:pt idx="1795">
                  <c:v>40277</c:v>
                </c:pt>
                <c:pt idx="1796">
                  <c:v>40277</c:v>
                </c:pt>
                <c:pt idx="1797">
                  <c:v>40277</c:v>
                </c:pt>
                <c:pt idx="1798">
                  <c:v>40277</c:v>
                </c:pt>
                <c:pt idx="1799">
                  <c:v>40277</c:v>
                </c:pt>
                <c:pt idx="1800">
                  <c:v>40277</c:v>
                </c:pt>
                <c:pt idx="1801">
                  <c:v>40280</c:v>
                </c:pt>
                <c:pt idx="1802">
                  <c:v>40280</c:v>
                </c:pt>
                <c:pt idx="1803">
                  <c:v>40280</c:v>
                </c:pt>
                <c:pt idx="1804">
                  <c:v>40280</c:v>
                </c:pt>
                <c:pt idx="1805">
                  <c:v>40281</c:v>
                </c:pt>
                <c:pt idx="1806">
                  <c:v>40281</c:v>
                </c:pt>
                <c:pt idx="1807">
                  <c:v>40281</c:v>
                </c:pt>
                <c:pt idx="1808">
                  <c:v>40281</c:v>
                </c:pt>
                <c:pt idx="1809">
                  <c:v>40281</c:v>
                </c:pt>
                <c:pt idx="1810">
                  <c:v>40281</c:v>
                </c:pt>
                <c:pt idx="1811">
                  <c:v>40281</c:v>
                </c:pt>
                <c:pt idx="1812">
                  <c:v>40281</c:v>
                </c:pt>
                <c:pt idx="1813">
                  <c:v>40281</c:v>
                </c:pt>
                <c:pt idx="1814">
                  <c:v>40281</c:v>
                </c:pt>
                <c:pt idx="1815">
                  <c:v>40282</c:v>
                </c:pt>
                <c:pt idx="1816">
                  <c:v>40282</c:v>
                </c:pt>
                <c:pt idx="1817">
                  <c:v>40283</c:v>
                </c:pt>
                <c:pt idx="1818">
                  <c:v>40283</c:v>
                </c:pt>
                <c:pt idx="1819">
                  <c:v>40283</c:v>
                </c:pt>
                <c:pt idx="1820">
                  <c:v>40283</c:v>
                </c:pt>
                <c:pt idx="1821">
                  <c:v>40283</c:v>
                </c:pt>
                <c:pt idx="1822">
                  <c:v>40283</c:v>
                </c:pt>
                <c:pt idx="1823">
                  <c:v>40283</c:v>
                </c:pt>
                <c:pt idx="1824">
                  <c:v>40284</c:v>
                </c:pt>
                <c:pt idx="1825">
                  <c:v>40284</c:v>
                </c:pt>
                <c:pt idx="1826">
                  <c:v>40284</c:v>
                </c:pt>
                <c:pt idx="1827">
                  <c:v>40284</c:v>
                </c:pt>
                <c:pt idx="1828">
                  <c:v>40284</c:v>
                </c:pt>
                <c:pt idx="1829">
                  <c:v>40284</c:v>
                </c:pt>
                <c:pt idx="1830">
                  <c:v>40284</c:v>
                </c:pt>
                <c:pt idx="1831">
                  <c:v>40284</c:v>
                </c:pt>
                <c:pt idx="1832">
                  <c:v>40284</c:v>
                </c:pt>
                <c:pt idx="1833">
                  <c:v>40284</c:v>
                </c:pt>
                <c:pt idx="1834">
                  <c:v>40284</c:v>
                </c:pt>
                <c:pt idx="1835">
                  <c:v>40284</c:v>
                </c:pt>
                <c:pt idx="1836">
                  <c:v>40284</c:v>
                </c:pt>
                <c:pt idx="1837">
                  <c:v>40284</c:v>
                </c:pt>
                <c:pt idx="1838">
                  <c:v>40284</c:v>
                </c:pt>
                <c:pt idx="1839">
                  <c:v>40284</c:v>
                </c:pt>
                <c:pt idx="1840">
                  <c:v>40284</c:v>
                </c:pt>
                <c:pt idx="1841">
                  <c:v>40284</c:v>
                </c:pt>
                <c:pt idx="1842">
                  <c:v>40284</c:v>
                </c:pt>
                <c:pt idx="1843">
                  <c:v>40284</c:v>
                </c:pt>
                <c:pt idx="1844">
                  <c:v>40284</c:v>
                </c:pt>
                <c:pt idx="1845">
                  <c:v>40284</c:v>
                </c:pt>
                <c:pt idx="1846">
                  <c:v>40284</c:v>
                </c:pt>
                <c:pt idx="1847">
                  <c:v>40284</c:v>
                </c:pt>
                <c:pt idx="1848">
                  <c:v>40284</c:v>
                </c:pt>
                <c:pt idx="1849">
                  <c:v>40284</c:v>
                </c:pt>
                <c:pt idx="1850">
                  <c:v>40284</c:v>
                </c:pt>
                <c:pt idx="1851">
                  <c:v>40284</c:v>
                </c:pt>
                <c:pt idx="1852">
                  <c:v>40284</c:v>
                </c:pt>
                <c:pt idx="1853">
                  <c:v>40284</c:v>
                </c:pt>
                <c:pt idx="1854">
                  <c:v>40284</c:v>
                </c:pt>
                <c:pt idx="1855">
                  <c:v>40284</c:v>
                </c:pt>
                <c:pt idx="1856">
                  <c:v>40284</c:v>
                </c:pt>
                <c:pt idx="1857">
                  <c:v>40287</c:v>
                </c:pt>
                <c:pt idx="1858">
                  <c:v>40287</c:v>
                </c:pt>
                <c:pt idx="1859">
                  <c:v>40287</c:v>
                </c:pt>
                <c:pt idx="1860">
                  <c:v>40287</c:v>
                </c:pt>
                <c:pt idx="1861">
                  <c:v>40287</c:v>
                </c:pt>
                <c:pt idx="1862">
                  <c:v>40287</c:v>
                </c:pt>
                <c:pt idx="1863">
                  <c:v>40287</c:v>
                </c:pt>
                <c:pt idx="1864">
                  <c:v>40287</c:v>
                </c:pt>
                <c:pt idx="1865">
                  <c:v>40287</c:v>
                </c:pt>
                <c:pt idx="1866">
                  <c:v>40287</c:v>
                </c:pt>
                <c:pt idx="1867">
                  <c:v>40287</c:v>
                </c:pt>
                <c:pt idx="1868">
                  <c:v>40287</c:v>
                </c:pt>
                <c:pt idx="1869">
                  <c:v>40287</c:v>
                </c:pt>
                <c:pt idx="1870">
                  <c:v>40287</c:v>
                </c:pt>
                <c:pt idx="1871">
                  <c:v>40287</c:v>
                </c:pt>
                <c:pt idx="1872">
                  <c:v>40287</c:v>
                </c:pt>
                <c:pt idx="1873">
                  <c:v>40287</c:v>
                </c:pt>
                <c:pt idx="1874">
                  <c:v>40287</c:v>
                </c:pt>
                <c:pt idx="1875">
                  <c:v>40287</c:v>
                </c:pt>
                <c:pt idx="1876">
                  <c:v>40287</c:v>
                </c:pt>
                <c:pt idx="1877">
                  <c:v>40287</c:v>
                </c:pt>
                <c:pt idx="1878">
                  <c:v>40287</c:v>
                </c:pt>
                <c:pt idx="1879">
                  <c:v>40288</c:v>
                </c:pt>
                <c:pt idx="1880">
                  <c:v>40288</c:v>
                </c:pt>
                <c:pt idx="1881">
                  <c:v>40288</c:v>
                </c:pt>
                <c:pt idx="1882">
                  <c:v>40288</c:v>
                </c:pt>
                <c:pt idx="1883">
                  <c:v>40288</c:v>
                </c:pt>
                <c:pt idx="1884">
                  <c:v>40288</c:v>
                </c:pt>
                <c:pt idx="1885">
                  <c:v>40288</c:v>
                </c:pt>
                <c:pt idx="1886">
                  <c:v>40288</c:v>
                </c:pt>
                <c:pt idx="1887">
                  <c:v>40291</c:v>
                </c:pt>
                <c:pt idx="1888">
                  <c:v>40294</c:v>
                </c:pt>
                <c:pt idx="1889">
                  <c:v>40294</c:v>
                </c:pt>
                <c:pt idx="1890">
                  <c:v>40294</c:v>
                </c:pt>
                <c:pt idx="1891">
                  <c:v>40294</c:v>
                </c:pt>
                <c:pt idx="1892">
                  <c:v>40294</c:v>
                </c:pt>
                <c:pt idx="1893">
                  <c:v>40294</c:v>
                </c:pt>
                <c:pt idx="1894">
                  <c:v>40294</c:v>
                </c:pt>
                <c:pt idx="1895">
                  <c:v>40295</c:v>
                </c:pt>
                <c:pt idx="1896">
                  <c:v>40295</c:v>
                </c:pt>
                <c:pt idx="1897">
                  <c:v>40295</c:v>
                </c:pt>
                <c:pt idx="1898">
                  <c:v>40295</c:v>
                </c:pt>
                <c:pt idx="1899">
                  <c:v>40295</c:v>
                </c:pt>
                <c:pt idx="1900">
                  <c:v>40295</c:v>
                </c:pt>
                <c:pt idx="1901">
                  <c:v>40301</c:v>
                </c:pt>
                <c:pt idx="1902">
                  <c:v>40301</c:v>
                </c:pt>
                <c:pt idx="1903">
                  <c:v>40301</c:v>
                </c:pt>
                <c:pt idx="1904">
                  <c:v>40301</c:v>
                </c:pt>
                <c:pt idx="1905">
                  <c:v>40301</c:v>
                </c:pt>
                <c:pt idx="1906">
                  <c:v>40301</c:v>
                </c:pt>
                <c:pt idx="1907">
                  <c:v>40301</c:v>
                </c:pt>
                <c:pt idx="1908">
                  <c:v>40301</c:v>
                </c:pt>
                <c:pt idx="1909">
                  <c:v>40301</c:v>
                </c:pt>
                <c:pt idx="1910">
                  <c:v>40301</c:v>
                </c:pt>
                <c:pt idx="1911">
                  <c:v>40301</c:v>
                </c:pt>
                <c:pt idx="1912">
                  <c:v>40301</c:v>
                </c:pt>
                <c:pt idx="1913">
                  <c:v>40301</c:v>
                </c:pt>
                <c:pt idx="1914">
                  <c:v>40301</c:v>
                </c:pt>
                <c:pt idx="1915">
                  <c:v>40301</c:v>
                </c:pt>
                <c:pt idx="1916">
                  <c:v>40301</c:v>
                </c:pt>
                <c:pt idx="1917">
                  <c:v>40301</c:v>
                </c:pt>
                <c:pt idx="1918">
                  <c:v>40301</c:v>
                </c:pt>
                <c:pt idx="1919">
                  <c:v>40301</c:v>
                </c:pt>
                <c:pt idx="1920">
                  <c:v>40301</c:v>
                </c:pt>
                <c:pt idx="1921">
                  <c:v>40301</c:v>
                </c:pt>
                <c:pt idx="1922">
                  <c:v>40301</c:v>
                </c:pt>
                <c:pt idx="1923">
                  <c:v>40301</c:v>
                </c:pt>
                <c:pt idx="1924">
                  <c:v>40301</c:v>
                </c:pt>
                <c:pt idx="1925">
                  <c:v>40301</c:v>
                </c:pt>
                <c:pt idx="1926">
                  <c:v>40301</c:v>
                </c:pt>
                <c:pt idx="1927">
                  <c:v>40301</c:v>
                </c:pt>
                <c:pt idx="1928">
                  <c:v>40302</c:v>
                </c:pt>
                <c:pt idx="1929">
                  <c:v>40302</c:v>
                </c:pt>
                <c:pt idx="1930">
                  <c:v>40302</c:v>
                </c:pt>
                <c:pt idx="1931">
                  <c:v>40302</c:v>
                </c:pt>
                <c:pt idx="1932">
                  <c:v>40302</c:v>
                </c:pt>
                <c:pt idx="1933">
                  <c:v>40302</c:v>
                </c:pt>
                <c:pt idx="1934">
                  <c:v>40303</c:v>
                </c:pt>
                <c:pt idx="1935">
                  <c:v>40303</c:v>
                </c:pt>
                <c:pt idx="1936">
                  <c:v>40303</c:v>
                </c:pt>
                <c:pt idx="1937">
                  <c:v>40303</c:v>
                </c:pt>
                <c:pt idx="1938">
                  <c:v>40303</c:v>
                </c:pt>
                <c:pt idx="1939">
                  <c:v>40303</c:v>
                </c:pt>
                <c:pt idx="1940">
                  <c:v>40303</c:v>
                </c:pt>
                <c:pt idx="1941">
                  <c:v>40303</c:v>
                </c:pt>
                <c:pt idx="1942">
                  <c:v>40303</c:v>
                </c:pt>
                <c:pt idx="1943">
                  <c:v>40303</c:v>
                </c:pt>
                <c:pt idx="1944">
                  <c:v>40303</c:v>
                </c:pt>
                <c:pt idx="1945">
                  <c:v>40303</c:v>
                </c:pt>
                <c:pt idx="1946">
                  <c:v>40303</c:v>
                </c:pt>
                <c:pt idx="1947">
                  <c:v>40304</c:v>
                </c:pt>
                <c:pt idx="1948">
                  <c:v>40305</c:v>
                </c:pt>
                <c:pt idx="1949">
                  <c:v>40305</c:v>
                </c:pt>
                <c:pt idx="1950">
                  <c:v>40305</c:v>
                </c:pt>
                <c:pt idx="1951">
                  <c:v>40305</c:v>
                </c:pt>
                <c:pt idx="1952">
                  <c:v>40305</c:v>
                </c:pt>
                <c:pt idx="1953">
                  <c:v>40305</c:v>
                </c:pt>
                <c:pt idx="1954">
                  <c:v>40305</c:v>
                </c:pt>
                <c:pt idx="1955">
                  <c:v>40305</c:v>
                </c:pt>
                <c:pt idx="1956">
                  <c:v>40305</c:v>
                </c:pt>
                <c:pt idx="1957">
                  <c:v>40305</c:v>
                </c:pt>
                <c:pt idx="1958">
                  <c:v>40305</c:v>
                </c:pt>
                <c:pt idx="1959">
                  <c:v>40305</c:v>
                </c:pt>
                <c:pt idx="1960">
                  <c:v>40305</c:v>
                </c:pt>
                <c:pt idx="1961">
                  <c:v>40308</c:v>
                </c:pt>
                <c:pt idx="1962">
                  <c:v>40308</c:v>
                </c:pt>
                <c:pt idx="1963">
                  <c:v>40308</c:v>
                </c:pt>
                <c:pt idx="1964">
                  <c:v>40308</c:v>
                </c:pt>
                <c:pt idx="1965">
                  <c:v>40308</c:v>
                </c:pt>
                <c:pt idx="1966">
                  <c:v>40308</c:v>
                </c:pt>
                <c:pt idx="1967">
                  <c:v>40308</c:v>
                </c:pt>
                <c:pt idx="1968">
                  <c:v>40308</c:v>
                </c:pt>
                <c:pt idx="1969">
                  <c:v>40310</c:v>
                </c:pt>
                <c:pt idx="1970">
                  <c:v>40310</c:v>
                </c:pt>
                <c:pt idx="1971">
                  <c:v>40310</c:v>
                </c:pt>
                <c:pt idx="1972">
                  <c:v>40310</c:v>
                </c:pt>
                <c:pt idx="1973">
                  <c:v>40310</c:v>
                </c:pt>
                <c:pt idx="1974">
                  <c:v>40310</c:v>
                </c:pt>
                <c:pt idx="1975">
                  <c:v>40310</c:v>
                </c:pt>
                <c:pt idx="1976">
                  <c:v>40310</c:v>
                </c:pt>
                <c:pt idx="1977">
                  <c:v>40311</c:v>
                </c:pt>
                <c:pt idx="1978">
                  <c:v>40311</c:v>
                </c:pt>
                <c:pt idx="1979">
                  <c:v>40311</c:v>
                </c:pt>
                <c:pt idx="1980">
                  <c:v>40311</c:v>
                </c:pt>
                <c:pt idx="1981">
                  <c:v>40311</c:v>
                </c:pt>
                <c:pt idx="1982">
                  <c:v>40311</c:v>
                </c:pt>
                <c:pt idx="1983">
                  <c:v>40312</c:v>
                </c:pt>
                <c:pt idx="1984">
                  <c:v>40312</c:v>
                </c:pt>
                <c:pt idx="1985">
                  <c:v>40315</c:v>
                </c:pt>
                <c:pt idx="1986">
                  <c:v>40315</c:v>
                </c:pt>
                <c:pt idx="1987">
                  <c:v>40315</c:v>
                </c:pt>
                <c:pt idx="1988">
                  <c:v>40315</c:v>
                </c:pt>
                <c:pt idx="1989">
                  <c:v>40315</c:v>
                </c:pt>
                <c:pt idx="1990">
                  <c:v>40315</c:v>
                </c:pt>
                <c:pt idx="1991">
                  <c:v>40315</c:v>
                </c:pt>
                <c:pt idx="1992">
                  <c:v>40315</c:v>
                </c:pt>
                <c:pt idx="1993">
                  <c:v>40315</c:v>
                </c:pt>
                <c:pt idx="1994">
                  <c:v>40315</c:v>
                </c:pt>
                <c:pt idx="1995">
                  <c:v>40315</c:v>
                </c:pt>
                <c:pt idx="1996">
                  <c:v>40315</c:v>
                </c:pt>
                <c:pt idx="1997">
                  <c:v>40315</c:v>
                </c:pt>
                <c:pt idx="1998">
                  <c:v>40315</c:v>
                </c:pt>
                <c:pt idx="1999">
                  <c:v>40315</c:v>
                </c:pt>
                <c:pt idx="2000">
                  <c:v>40315</c:v>
                </c:pt>
                <c:pt idx="2001">
                  <c:v>40315</c:v>
                </c:pt>
                <c:pt idx="2002">
                  <c:v>40316</c:v>
                </c:pt>
                <c:pt idx="2003">
                  <c:v>40316</c:v>
                </c:pt>
                <c:pt idx="2004">
                  <c:v>40317</c:v>
                </c:pt>
                <c:pt idx="2005">
                  <c:v>40319</c:v>
                </c:pt>
                <c:pt idx="2006">
                  <c:v>40319</c:v>
                </c:pt>
                <c:pt idx="2007">
                  <c:v>40319</c:v>
                </c:pt>
                <c:pt idx="2008">
                  <c:v>40319</c:v>
                </c:pt>
                <c:pt idx="2009">
                  <c:v>40319</c:v>
                </c:pt>
                <c:pt idx="2010">
                  <c:v>40319</c:v>
                </c:pt>
                <c:pt idx="2011">
                  <c:v>40319</c:v>
                </c:pt>
                <c:pt idx="2012">
                  <c:v>40319</c:v>
                </c:pt>
                <c:pt idx="2013">
                  <c:v>40319</c:v>
                </c:pt>
                <c:pt idx="2014">
                  <c:v>40319</c:v>
                </c:pt>
                <c:pt idx="2015">
                  <c:v>40319</c:v>
                </c:pt>
                <c:pt idx="2016">
                  <c:v>40319</c:v>
                </c:pt>
                <c:pt idx="2017">
                  <c:v>40319</c:v>
                </c:pt>
                <c:pt idx="2018">
                  <c:v>40319</c:v>
                </c:pt>
                <c:pt idx="2019">
                  <c:v>40319</c:v>
                </c:pt>
                <c:pt idx="2020">
                  <c:v>40319</c:v>
                </c:pt>
                <c:pt idx="2021">
                  <c:v>40319</c:v>
                </c:pt>
                <c:pt idx="2022">
                  <c:v>40319</c:v>
                </c:pt>
                <c:pt idx="2023">
                  <c:v>40319</c:v>
                </c:pt>
                <c:pt idx="2024">
                  <c:v>40319</c:v>
                </c:pt>
                <c:pt idx="2025">
                  <c:v>40322</c:v>
                </c:pt>
                <c:pt idx="2026">
                  <c:v>40322</c:v>
                </c:pt>
                <c:pt idx="2027">
                  <c:v>40323</c:v>
                </c:pt>
                <c:pt idx="2028">
                  <c:v>40323</c:v>
                </c:pt>
                <c:pt idx="2029">
                  <c:v>40323</c:v>
                </c:pt>
                <c:pt idx="2030">
                  <c:v>40323</c:v>
                </c:pt>
                <c:pt idx="2031">
                  <c:v>40323</c:v>
                </c:pt>
                <c:pt idx="2032">
                  <c:v>40323</c:v>
                </c:pt>
                <c:pt idx="2033">
                  <c:v>40324</c:v>
                </c:pt>
                <c:pt idx="2034">
                  <c:v>40325</c:v>
                </c:pt>
                <c:pt idx="2035">
                  <c:v>40325</c:v>
                </c:pt>
                <c:pt idx="2036">
                  <c:v>40325</c:v>
                </c:pt>
                <c:pt idx="2037">
                  <c:v>40325</c:v>
                </c:pt>
                <c:pt idx="2038">
                  <c:v>40325</c:v>
                </c:pt>
                <c:pt idx="2039">
                  <c:v>40325</c:v>
                </c:pt>
                <c:pt idx="2040">
                  <c:v>40325</c:v>
                </c:pt>
                <c:pt idx="2041">
                  <c:v>40325</c:v>
                </c:pt>
                <c:pt idx="2042">
                  <c:v>40325</c:v>
                </c:pt>
                <c:pt idx="2043">
                  <c:v>40326</c:v>
                </c:pt>
                <c:pt idx="2044">
                  <c:v>40326</c:v>
                </c:pt>
                <c:pt idx="2045">
                  <c:v>40326</c:v>
                </c:pt>
                <c:pt idx="2046">
                  <c:v>40326</c:v>
                </c:pt>
                <c:pt idx="2047">
                  <c:v>40326</c:v>
                </c:pt>
                <c:pt idx="2048">
                  <c:v>40326</c:v>
                </c:pt>
                <c:pt idx="2049">
                  <c:v>40331</c:v>
                </c:pt>
                <c:pt idx="2050">
                  <c:v>40331</c:v>
                </c:pt>
                <c:pt idx="2051">
                  <c:v>40331</c:v>
                </c:pt>
                <c:pt idx="2052">
                  <c:v>40331</c:v>
                </c:pt>
                <c:pt idx="2053">
                  <c:v>40331</c:v>
                </c:pt>
                <c:pt idx="2054">
                  <c:v>40331</c:v>
                </c:pt>
                <c:pt idx="2055">
                  <c:v>40331</c:v>
                </c:pt>
                <c:pt idx="2056">
                  <c:v>40331</c:v>
                </c:pt>
                <c:pt idx="2057">
                  <c:v>40331</c:v>
                </c:pt>
                <c:pt idx="2058">
                  <c:v>40331</c:v>
                </c:pt>
                <c:pt idx="2059">
                  <c:v>40331</c:v>
                </c:pt>
                <c:pt idx="2060">
                  <c:v>40331</c:v>
                </c:pt>
                <c:pt idx="2061">
                  <c:v>40332</c:v>
                </c:pt>
                <c:pt idx="2062">
                  <c:v>40332</c:v>
                </c:pt>
                <c:pt idx="2063">
                  <c:v>40332</c:v>
                </c:pt>
                <c:pt idx="2064">
                  <c:v>40332</c:v>
                </c:pt>
                <c:pt idx="2065">
                  <c:v>40332</c:v>
                </c:pt>
                <c:pt idx="2066">
                  <c:v>40333</c:v>
                </c:pt>
                <c:pt idx="2067">
                  <c:v>40333</c:v>
                </c:pt>
                <c:pt idx="2068">
                  <c:v>40333</c:v>
                </c:pt>
                <c:pt idx="2069">
                  <c:v>40336</c:v>
                </c:pt>
                <c:pt idx="2070">
                  <c:v>40336</c:v>
                </c:pt>
                <c:pt idx="2071">
                  <c:v>40336</c:v>
                </c:pt>
                <c:pt idx="2072">
                  <c:v>40336</c:v>
                </c:pt>
                <c:pt idx="2073">
                  <c:v>40336</c:v>
                </c:pt>
                <c:pt idx="2074">
                  <c:v>40336</c:v>
                </c:pt>
                <c:pt idx="2075">
                  <c:v>40336</c:v>
                </c:pt>
                <c:pt idx="2076">
                  <c:v>40336</c:v>
                </c:pt>
                <c:pt idx="2077">
                  <c:v>40337</c:v>
                </c:pt>
                <c:pt idx="2078">
                  <c:v>40337</c:v>
                </c:pt>
                <c:pt idx="2079">
                  <c:v>40337</c:v>
                </c:pt>
                <c:pt idx="2080">
                  <c:v>40337</c:v>
                </c:pt>
                <c:pt idx="2081">
                  <c:v>40337</c:v>
                </c:pt>
                <c:pt idx="2082">
                  <c:v>40338</c:v>
                </c:pt>
                <c:pt idx="2083">
                  <c:v>40339</c:v>
                </c:pt>
                <c:pt idx="2084">
                  <c:v>40339</c:v>
                </c:pt>
                <c:pt idx="2085">
                  <c:v>40339</c:v>
                </c:pt>
                <c:pt idx="2086">
                  <c:v>40340</c:v>
                </c:pt>
                <c:pt idx="2087">
                  <c:v>40340</c:v>
                </c:pt>
                <c:pt idx="2088">
                  <c:v>40344</c:v>
                </c:pt>
                <c:pt idx="2089">
                  <c:v>40344</c:v>
                </c:pt>
                <c:pt idx="2090">
                  <c:v>40344</c:v>
                </c:pt>
                <c:pt idx="2091">
                  <c:v>40353</c:v>
                </c:pt>
                <c:pt idx="2092">
                  <c:v>40353</c:v>
                </c:pt>
                <c:pt idx="2093">
                  <c:v>40353</c:v>
                </c:pt>
                <c:pt idx="2094">
                  <c:v>40353</c:v>
                </c:pt>
                <c:pt idx="2095">
                  <c:v>40353</c:v>
                </c:pt>
                <c:pt idx="2096">
                  <c:v>40353</c:v>
                </c:pt>
                <c:pt idx="2097">
                  <c:v>40353</c:v>
                </c:pt>
                <c:pt idx="2098">
                  <c:v>40353</c:v>
                </c:pt>
                <c:pt idx="2099">
                  <c:v>40353</c:v>
                </c:pt>
                <c:pt idx="2100">
                  <c:v>40353</c:v>
                </c:pt>
                <c:pt idx="2101">
                  <c:v>40353</c:v>
                </c:pt>
                <c:pt idx="2102">
                  <c:v>40353</c:v>
                </c:pt>
                <c:pt idx="2103">
                  <c:v>40353</c:v>
                </c:pt>
                <c:pt idx="2104">
                  <c:v>40353</c:v>
                </c:pt>
                <c:pt idx="2105">
                  <c:v>40353</c:v>
                </c:pt>
                <c:pt idx="2106">
                  <c:v>40353</c:v>
                </c:pt>
                <c:pt idx="2107">
                  <c:v>40353</c:v>
                </c:pt>
                <c:pt idx="2108">
                  <c:v>40353</c:v>
                </c:pt>
                <c:pt idx="2109">
                  <c:v>40353</c:v>
                </c:pt>
                <c:pt idx="2110">
                  <c:v>40353</c:v>
                </c:pt>
                <c:pt idx="2111">
                  <c:v>40353</c:v>
                </c:pt>
                <c:pt idx="2112">
                  <c:v>40353</c:v>
                </c:pt>
                <c:pt idx="2113">
                  <c:v>40353</c:v>
                </c:pt>
                <c:pt idx="2114">
                  <c:v>40353</c:v>
                </c:pt>
                <c:pt idx="2115">
                  <c:v>40353</c:v>
                </c:pt>
                <c:pt idx="2116">
                  <c:v>40353</c:v>
                </c:pt>
                <c:pt idx="2117">
                  <c:v>40353</c:v>
                </c:pt>
                <c:pt idx="2118">
                  <c:v>40353</c:v>
                </c:pt>
                <c:pt idx="2119">
                  <c:v>40353</c:v>
                </c:pt>
                <c:pt idx="2120">
                  <c:v>40353</c:v>
                </c:pt>
                <c:pt idx="2121">
                  <c:v>40353</c:v>
                </c:pt>
                <c:pt idx="2122">
                  <c:v>40353</c:v>
                </c:pt>
                <c:pt idx="2123">
                  <c:v>40353</c:v>
                </c:pt>
                <c:pt idx="2124">
                  <c:v>40353</c:v>
                </c:pt>
                <c:pt idx="2125">
                  <c:v>40353</c:v>
                </c:pt>
                <c:pt idx="2126">
                  <c:v>40353</c:v>
                </c:pt>
                <c:pt idx="2127">
                  <c:v>40353</c:v>
                </c:pt>
                <c:pt idx="2128">
                  <c:v>40353</c:v>
                </c:pt>
                <c:pt idx="2129">
                  <c:v>40353</c:v>
                </c:pt>
                <c:pt idx="2130">
                  <c:v>40353</c:v>
                </c:pt>
                <c:pt idx="2131">
                  <c:v>40353</c:v>
                </c:pt>
                <c:pt idx="2132">
                  <c:v>40353</c:v>
                </c:pt>
                <c:pt idx="2133">
                  <c:v>40353</c:v>
                </c:pt>
                <c:pt idx="2134">
                  <c:v>40353</c:v>
                </c:pt>
                <c:pt idx="2135">
                  <c:v>40353</c:v>
                </c:pt>
                <c:pt idx="2136">
                  <c:v>40353</c:v>
                </c:pt>
                <c:pt idx="2137">
                  <c:v>40353</c:v>
                </c:pt>
                <c:pt idx="2138">
                  <c:v>40353</c:v>
                </c:pt>
                <c:pt idx="2139">
                  <c:v>40353</c:v>
                </c:pt>
                <c:pt idx="2140">
                  <c:v>40353</c:v>
                </c:pt>
                <c:pt idx="2141">
                  <c:v>40353</c:v>
                </c:pt>
                <c:pt idx="2142">
                  <c:v>40353</c:v>
                </c:pt>
                <c:pt idx="2143">
                  <c:v>40353</c:v>
                </c:pt>
                <c:pt idx="2144">
                  <c:v>40353</c:v>
                </c:pt>
                <c:pt idx="2145">
                  <c:v>40353</c:v>
                </c:pt>
                <c:pt idx="2146">
                  <c:v>40353</c:v>
                </c:pt>
                <c:pt idx="2147">
                  <c:v>40353</c:v>
                </c:pt>
                <c:pt idx="2148">
                  <c:v>40353</c:v>
                </c:pt>
                <c:pt idx="2149">
                  <c:v>40353</c:v>
                </c:pt>
                <c:pt idx="2150">
                  <c:v>40353</c:v>
                </c:pt>
                <c:pt idx="2151">
                  <c:v>40354</c:v>
                </c:pt>
                <c:pt idx="2152">
                  <c:v>40354</c:v>
                </c:pt>
                <c:pt idx="2153">
                  <c:v>40354</c:v>
                </c:pt>
                <c:pt idx="2154">
                  <c:v>40354</c:v>
                </c:pt>
                <c:pt idx="2155">
                  <c:v>40354</c:v>
                </c:pt>
                <c:pt idx="2156">
                  <c:v>40354</c:v>
                </c:pt>
                <c:pt idx="2157">
                  <c:v>40354</c:v>
                </c:pt>
                <c:pt idx="2158">
                  <c:v>40354</c:v>
                </c:pt>
                <c:pt idx="2159">
                  <c:v>40354</c:v>
                </c:pt>
                <c:pt idx="2160">
                  <c:v>40354</c:v>
                </c:pt>
                <c:pt idx="2161">
                  <c:v>40354</c:v>
                </c:pt>
                <c:pt idx="2162">
                  <c:v>40354</c:v>
                </c:pt>
                <c:pt idx="2163">
                  <c:v>40354</c:v>
                </c:pt>
                <c:pt idx="2164">
                  <c:v>40354</c:v>
                </c:pt>
                <c:pt idx="2165">
                  <c:v>40354</c:v>
                </c:pt>
                <c:pt idx="2166">
                  <c:v>40354</c:v>
                </c:pt>
                <c:pt idx="2167">
                  <c:v>40354</c:v>
                </c:pt>
                <c:pt idx="2168">
                  <c:v>40354</c:v>
                </c:pt>
                <c:pt idx="2169">
                  <c:v>40354</c:v>
                </c:pt>
                <c:pt idx="2170">
                  <c:v>40354</c:v>
                </c:pt>
                <c:pt idx="2171">
                  <c:v>40357</c:v>
                </c:pt>
                <c:pt idx="2172">
                  <c:v>40357</c:v>
                </c:pt>
                <c:pt idx="2173">
                  <c:v>40357</c:v>
                </c:pt>
                <c:pt idx="2174">
                  <c:v>40357</c:v>
                </c:pt>
                <c:pt idx="2175">
                  <c:v>40357</c:v>
                </c:pt>
                <c:pt idx="2176">
                  <c:v>40357</c:v>
                </c:pt>
                <c:pt idx="2177">
                  <c:v>40357</c:v>
                </c:pt>
                <c:pt idx="2178">
                  <c:v>40357</c:v>
                </c:pt>
                <c:pt idx="2179">
                  <c:v>40357</c:v>
                </c:pt>
                <c:pt idx="2180">
                  <c:v>40357</c:v>
                </c:pt>
                <c:pt idx="2181">
                  <c:v>40357</c:v>
                </c:pt>
                <c:pt idx="2182">
                  <c:v>40357</c:v>
                </c:pt>
                <c:pt idx="2183">
                  <c:v>40358</c:v>
                </c:pt>
                <c:pt idx="2184">
                  <c:v>40358</c:v>
                </c:pt>
                <c:pt idx="2185">
                  <c:v>40358</c:v>
                </c:pt>
                <c:pt idx="2186">
                  <c:v>40358</c:v>
                </c:pt>
                <c:pt idx="2187">
                  <c:v>40358</c:v>
                </c:pt>
                <c:pt idx="2188">
                  <c:v>40358</c:v>
                </c:pt>
                <c:pt idx="2189">
                  <c:v>40358</c:v>
                </c:pt>
                <c:pt idx="2190">
                  <c:v>40358</c:v>
                </c:pt>
                <c:pt idx="2191">
                  <c:v>40358</c:v>
                </c:pt>
                <c:pt idx="2192">
                  <c:v>40358</c:v>
                </c:pt>
                <c:pt idx="2193">
                  <c:v>40358</c:v>
                </c:pt>
                <c:pt idx="2194">
                  <c:v>40358</c:v>
                </c:pt>
                <c:pt idx="2195">
                  <c:v>40358</c:v>
                </c:pt>
                <c:pt idx="2196">
                  <c:v>40358</c:v>
                </c:pt>
                <c:pt idx="2197">
                  <c:v>40358</c:v>
                </c:pt>
                <c:pt idx="2198">
                  <c:v>40358</c:v>
                </c:pt>
                <c:pt idx="2199">
                  <c:v>40358</c:v>
                </c:pt>
                <c:pt idx="2200">
                  <c:v>40358</c:v>
                </c:pt>
                <c:pt idx="2201">
                  <c:v>40358</c:v>
                </c:pt>
                <c:pt idx="2202">
                  <c:v>40358</c:v>
                </c:pt>
                <c:pt idx="2203">
                  <c:v>40358</c:v>
                </c:pt>
                <c:pt idx="2204">
                  <c:v>40358</c:v>
                </c:pt>
                <c:pt idx="2205">
                  <c:v>40359</c:v>
                </c:pt>
                <c:pt idx="2206">
                  <c:v>40359</c:v>
                </c:pt>
                <c:pt idx="2207">
                  <c:v>40359</c:v>
                </c:pt>
                <c:pt idx="2208">
                  <c:v>40359</c:v>
                </c:pt>
                <c:pt idx="2209">
                  <c:v>40359</c:v>
                </c:pt>
                <c:pt idx="2210">
                  <c:v>40360</c:v>
                </c:pt>
                <c:pt idx="2211">
                  <c:v>40360</c:v>
                </c:pt>
                <c:pt idx="2212">
                  <c:v>40360</c:v>
                </c:pt>
                <c:pt idx="2213">
                  <c:v>40360</c:v>
                </c:pt>
                <c:pt idx="2214">
                  <c:v>40360</c:v>
                </c:pt>
                <c:pt idx="2215">
                  <c:v>40360</c:v>
                </c:pt>
                <c:pt idx="2216">
                  <c:v>40360</c:v>
                </c:pt>
                <c:pt idx="2217">
                  <c:v>40371</c:v>
                </c:pt>
                <c:pt idx="2218">
                  <c:v>40371</c:v>
                </c:pt>
                <c:pt idx="2219">
                  <c:v>40371</c:v>
                </c:pt>
                <c:pt idx="2220">
                  <c:v>40371</c:v>
                </c:pt>
                <c:pt idx="2221">
                  <c:v>40371</c:v>
                </c:pt>
                <c:pt idx="2222">
                  <c:v>40371</c:v>
                </c:pt>
                <c:pt idx="2223">
                  <c:v>40371</c:v>
                </c:pt>
                <c:pt idx="2224">
                  <c:v>40371</c:v>
                </c:pt>
                <c:pt idx="2225">
                  <c:v>40371</c:v>
                </c:pt>
                <c:pt idx="2226">
                  <c:v>40371</c:v>
                </c:pt>
                <c:pt idx="2227">
                  <c:v>40371</c:v>
                </c:pt>
                <c:pt idx="2228">
                  <c:v>40371</c:v>
                </c:pt>
                <c:pt idx="2229">
                  <c:v>40371</c:v>
                </c:pt>
                <c:pt idx="2230">
                  <c:v>40371</c:v>
                </c:pt>
                <c:pt idx="2231">
                  <c:v>40371</c:v>
                </c:pt>
                <c:pt idx="2232">
                  <c:v>40371</c:v>
                </c:pt>
                <c:pt idx="2233">
                  <c:v>40371</c:v>
                </c:pt>
                <c:pt idx="2234">
                  <c:v>40371</c:v>
                </c:pt>
                <c:pt idx="2235">
                  <c:v>40371</c:v>
                </c:pt>
                <c:pt idx="2236">
                  <c:v>40371</c:v>
                </c:pt>
                <c:pt idx="2237">
                  <c:v>40371</c:v>
                </c:pt>
                <c:pt idx="2238">
                  <c:v>40371</c:v>
                </c:pt>
                <c:pt idx="2239">
                  <c:v>40371</c:v>
                </c:pt>
                <c:pt idx="2240">
                  <c:v>40371</c:v>
                </c:pt>
                <c:pt idx="2241">
                  <c:v>40371</c:v>
                </c:pt>
                <c:pt idx="2242">
                  <c:v>40371</c:v>
                </c:pt>
                <c:pt idx="2243">
                  <c:v>40371</c:v>
                </c:pt>
                <c:pt idx="2244">
                  <c:v>40371</c:v>
                </c:pt>
                <c:pt idx="2245">
                  <c:v>40371</c:v>
                </c:pt>
                <c:pt idx="2246">
                  <c:v>40371</c:v>
                </c:pt>
                <c:pt idx="2247">
                  <c:v>40371</c:v>
                </c:pt>
                <c:pt idx="2248">
                  <c:v>40371</c:v>
                </c:pt>
                <c:pt idx="2249">
                  <c:v>40372</c:v>
                </c:pt>
                <c:pt idx="2250">
                  <c:v>40372</c:v>
                </c:pt>
                <c:pt idx="2251">
                  <c:v>40372</c:v>
                </c:pt>
                <c:pt idx="2252">
                  <c:v>40372</c:v>
                </c:pt>
                <c:pt idx="2253">
                  <c:v>40372</c:v>
                </c:pt>
                <c:pt idx="2254">
                  <c:v>40372</c:v>
                </c:pt>
                <c:pt idx="2255">
                  <c:v>40372</c:v>
                </c:pt>
                <c:pt idx="2256">
                  <c:v>40372</c:v>
                </c:pt>
                <c:pt idx="2257">
                  <c:v>40372</c:v>
                </c:pt>
                <c:pt idx="2258">
                  <c:v>40372</c:v>
                </c:pt>
                <c:pt idx="2259">
                  <c:v>40372</c:v>
                </c:pt>
                <c:pt idx="2260">
                  <c:v>40372</c:v>
                </c:pt>
                <c:pt idx="2261">
                  <c:v>40374</c:v>
                </c:pt>
                <c:pt idx="2262">
                  <c:v>40374</c:v>
                </c:pt>
                <c:pt idx="2263">
                  <c:v>40378</c:v>
                </c:pt>
                <c:pt idx="2264">
                  <c:v>40378</c:v>
                </c:pt>
                <c:pt idx="2265">
                  <c:v>40378</c:v>
                </c:pt>
                <c:pt idx="2266">
                  <c:v>40378</c:v>
                </c:pt>
                <c:pt idx="2267">
                  <c:v>40378</c:v>
                </c:pt>
                <c:pt idx="2268">
                  <c:v>40378</c:v>
                </c:pt>
                <c:pt idx="2269">
                  <c:v>40378</c:v>
                </c:pt>
                <c:pt idx="2270">
                  <c:v>40380</c:v>
                </c:pt>
                <c:pt idx="2271">
                  <c:v>40380</c:v>
                </c:pt>
                <c:pt idx="2272">
                  <c:v>40380</c:v>
                </c:pt>
                <c:pt idx="2273">
                  <c:v>40380</c:v>
                </c:pt>
                <c:pt idx="2274">
                  <c:v>40380</c:v>
                </c:pt>
                <c:pt idx="2275">
                  <c:v>40380</c:v>
                </c:pt>
                <c:pt idx="2276">
                  <c:v>40380</c:v>
                </c:pt>
                <c:pt idx="2277">
                  <c:v>40381</c:v>
                </c:pt>
                <c:pt idx="2278">
                  <c:v>40381</c:v>
                </c:pt>
                <c:pt idx="2279">
                  <c:v>40381</c:v>
                </c:pt>
                <c:pt idx="2280">
                  <c:v>40381</c:v>
                </c:pt>
                <c:pt idx="2281">
                  <c:v>40381</c:v>
                </c:pt>
                <c:pt idx="2282">
                  <c:v>40385</c:v>
                </c:pt>
                <c:pt idx="2283">
                  <c:v>40385</c:v>
                </c:pt>
                <c:pt idx="2284">
                  <c:v>40385</c:v>
                </c:pt>
                <c:pt idx="2285">
                  <c:v>40385</c:v>
                </c:pt>
                <c:pt idx="2286">
                  <c:v>40385</c:v>
                </c:pt>
                <c:pt idx="2287">
                  <c:v>40385</c:v>
                </c:pt>
                <c:pt idx="2288">
                  <c:v>40385</c:v>
                </c:pt>
                <c:pt idx="2289">
                  <c:v>40385</c:v>
                </c:pt>
                <c:pt idx="2290">
                  <c:v>40385</c:v>
                </c:pt>
                <c:pt idx="2291">
                  <c:v>40385</c:v>
                </c:pt>
                <c:pt idx="2292">
                  <c:v>40385</c:v>
                </c:pt>
                <c:pt idx="2293">
                  <c:v>40385</c:v>
                </c:pt>
                <c:pt idx="2294">
                  <c:v>40385</c:v>
                </c:pt>
                <c:pt idx="2295">
                  <c:v>40385</c:v>
                </c:pt>
                <c:pt idx="2296">
                  <c:v>40385</c:v>
                </c:pt>
                <c:pt idx="2297">
                  <c:v>40385</c:v>
                </c:pt>
                <c:pt idx="2298">
                  <c:v>40387</c:v>
                </c:pt>
                <c:pt idx="2299">
                  <c:v>40387</c:v>
                </c:pt>
                <c:pt idx="2300">
                  <c:v>40387</c:v>
                </c:pt>
                <c:pt idx="2301">
                  <c:v>40387</c:v>
                </c:pt>
                <c:pt idx="2302">
                  <c:v>40387</c:v>
                </c:pt>
                <c:pt idx="2303">
                  <c:v>40387</c:v>
                </c:pt>
                <c:pt idx="2304">
                  <c:v>40387</c:v>
                </c:pt>
                <c:pt idx="2305">
                  <c:v>40387</c:v>
                </c:pt>
                <c:pt idx="2306">
                  <c:v>40387</c:v>
                </c:pt>
                <c:pt idx="2307">
                  <c:v>40387</c:v>
                </c:pt>
                <c:pt idx="2308">
                  <c:v>40387</c:v>
                </c:pt>
                <c:pt idx="2309">
                  <c:v>40387</c:v>
                </c:pt>
                <c:pt idx="2310">
                  <c:v>40387</c:v>
                </c:pt>
                <c:pt idx="2311">
                  <c:v>40387</c:v>
                </c:pt>
                <c:pt idx="2312">
                  <c:v>40387</c:v>
                </c:pt>
                <c:pt idx="2313">
                  <c:v>40387</c:v>
                </c:pt>
                <c:pt idx="2314">
                  <c:v>40387</c:v>
                </c:pt>
                <c:pt idx="2315">
                  <c:v>40387</c:v>
                </c:pt>
                <c:pt idx="2316">
                  <c:v>40387</c:v>
                </c:pt>
                <c:pt idx="2317">
                  <c:v>40387</c:v>
                </c:pt>
                <c:pt idx="2318">
                  <c:v>40387</c:v>
                </c:pt>
                <c:pt idx="2319">
                  <c:v>40387</c:v>
                </c:pt>
                <c:pt idx="2320">
                  <c:v>40387</c:v>
                </c:pt>
                <c:pt idx="2321">
                  <c:v>40387</c:v>
                </c:pt>
                <c:pt idx="2322">
                  <c:v>40387</c:v>
                </c:pt>
                <c:pt idx="2323">
                  <c:v>40387</c:v>
                </c:pt>
                <c:pt idx="2324">
                  <c:v>40387</c:v>
                </c:pt>
                <c:pt idx="2325">
                  <c:v>40387</c:v>
                </c:pt>
                <c:pt idx="2326">
                  <c:v>40387</c:v>
                </c:pt>
                <c:pt idx="2327">
                  <c:v>40387</c:v>
                </c:pt>
                <c:pt idx="2328">
                  <c:v>40387</c:v>
                </c:pt>
                <c:pt idx="2329">
                  <c:v>40387</c:v>
                </c:pt>
                <c:pt idx="2330">
                  <c:v>40387</c:v>
                </c:pt>
                <c:pt idx="2331">
                  <c:v>40387</c:v>
                </c:pt>
                <c:pt idx="2332">
                  <c:v>40387</c:v>
                </c:pt>
                <c:pt idx="2333">
                  <c:v>40387</c:v>
                </c:pt>
                <c:pt idx="2334">
                  <c:v>40387</c:v>
                </c:pt>
                <c:pt idx="2335">
                  <c:v>40387</c:v>
                </c:pt>
                <c:pt idx="2336">
                  <c:v>40387</c:v>
                </c:pt>
                <c:pt idx="2337">
                  <c:v>40387</c:v>
                </c:pt>
                <c:pt idx="2338">
                  <c:v>40387</c:v>
                </c:pt>
                <c:pt idx="2339">
                  <c:v>40388</c:v>
                </c:pt>
                <c:pt idx="2340">
                  <c:v>40388</c:v>
                </c:pt>
                <c:pt idx="2341">
                  <c:v>40388</c:v>
                </c:pt>
                <c:pt idx="2342">
                  <c:v>40388</c:v>
                </c:pt>
                <c:pt idx="2343">
                  <c:v>40389</c:v>
                </c:pt>
                <c:pt idx="2344">
                  <c:v>40392</c:v>
                </c:pt>
                <c:pt idx="2345">
                  <c:v>40392</c:v>
                </c:pt>
                <c:pt idx="2346">
                  <c:v>40392</c:v>
                </c:pt>
                <c:pt idx="2347">
                  <c:v>40392</c:v>
                </c:pt>
                <c:pt idx="2348">
                  <c:v>40394</c:v>
                </c:pt>
                <c:pt idx="2349">
                  <c:v>40394</c:v>
                </c:pt>
                <c:pt idx="2350">
                  <c:v>40394</c:v>
                </c:pt>
                <c:pt idx="2351">
                  <c:v>40394</c:v>
                </c:pt>
                <c:pt idx="2352">
                  <c:v>40394</c:v>
                </c:pt>
                <c:pt idx="2353">
                  <c:v>40394</c:v>
                </c:pt>
                <c:pt idx="2354">
                  <c:v>40394</c:v>
                </c:pt>
                <c:pt idx="2355">
                  <c:v>40395</c:v>
                </c:pt>
                <c:pt idx="2356">
                  <c:v>40395</c:v>
                </c:pt>
                <c:pt idx="2357">
                  <c:v>40395</c:v>
                </c:pt>
                <c:pt idx="2358">
                  <c:v>40395</c:v>
                </c:pt>
                <c:pt idx="2359">
                  <c:v>40395</c:v>
                </c:pt>
                <c:pt idx="2360">
                  <c:v>40395</c:v>
                </c:pt>
                <c:pt idx="2361">
                  <c:v>40395</c:v>
                </c:pt>
                <c:pt idx="2362">
                  <c:v>40395</c:v>
                </c:pt>
                <c:pt idx="2363">
                  <c:v>40395</c:v>
                </c:pt>
                <c:pt idx="2364">
                  <c:v>40395</c:v>
                </c:pt>
                <c:pt idx="2365">
                  <c:v>40395</c:v>
                </c:pt>
                <c:pt idx="2366">
                  <c:v>40395</c:v>
                </c:pt>
                <c:pt idx="2367">
                  <c:v>40395</c:v>
                </c:pt>
                <c:pt idx="2368">
                  <c:v>40395</c:v>
                </c:pt>
                <c:pt idx="2369">
                  <c:v>40395</c:v>
                </c:pt>
                <c:pt idx="2370">
                  <c:v>40395</c:v>
                </c:pt>
                <c:pt idx="2371">
                  <c:v>40395</c:v>
                </c:pt>
                <c:pt idx="2372">
                  <c:v>40396</c:v>
                </c:pt>
                <c:pt idx="2373">
                  <c:v>40396</c:v>
                </c:pt>
                <c:pt idx="2374">
                  <c:v>40396</c:v>
                </c:pt>
                <c:pt idx="2375">
                  <c:v>40396</c:v>
                </c:pt>
                <c:pt idx="2376">
                  <c:v>40396</c:v>
                </c:pt>
                <c:pt idx="2377">
                  <c:v>40396</c:v>
                </c:pt>
                <c:pt idx="2378">
                  <c:v>40396</c:v>
                </c:pt>
                <c:pt idx="2379">
                  <c:v>40396</c:v>
                </c:pt>
                <c:pt idx="2380">
                  <c:v>40396</c:v>
                </c:pt>
                <c:pt idx="2381">
                  <c:v>40396</c:v>
                </c:pt>
                <c:pt idx="2382">
                  <c:v>40399</c:v>
                </c:pt>
                <c:pt idx="2383">
                  <c:v>40399</c:v>
                </c:pt>
                <c:pt idx="2384">
                  <c:v>40399</c:v>
                </c:pt>
                <c:pt idx="2385">
                  <c:v>40399</c:v>
                </c:pt>
                <c:pt idx="2386">
                  <c:v>40399</c:v>
                </c:pt>
                <c:pt idx="2387">
                  <c:v>40399</c:v>
                </c:pt>
                <c:pt idx="2388">
                  <c:v>40399</c:v>
                </c:pt>
                <c:pt idx="2389">
                  <c:v>40399</c:v>
                </c:pt>
                <c:pt idx="2390">
                  <c:v>40399</c:v>
                </c:pt>
                <c:pt idx="2391">
                  <c:v>40399</c:v>
                </c:pt>
                <c:pt idx="2392">
                  <c:v>40399</c:v>
                </c:pt>
                <c:pt idx="2393">
                  <c:v>40399</c:v>
                </c:pt>
                <c:pt idx="2394">
                  <c:v>40399</c:v>
                </c:pt>
                <c:pt idx="2395">
                  <c:v>40399</c:v>
                </c:pt>
                <c:pt idx="2396">
                  <c:v>40399</c:v>
                </c:pt>
                <c:pt idx="2397">
                  <c:v>40399</c:v>
                </c:pt>
                <c:pt idx="2398">
                  <c:v>40399</c:v>
                </c:pt>
                <c:pt idx="2399">
                  <c:v>40399</c:v>
                </c:pt>
                <c:pt idx="2400">
                  <c:v>40399</c:v>
                </c:pt>
                <c:pt idx="2401">
                  <c:v>40399</c:v>
                </c:pt>
                <c:pt idx="2402">
                  <c:v>40399</c:v>
                </c:pt>
                <c:pt idx="2403">
                  <c:v>40399</c:v>
                </c:pt>
                <c:pt idx="2404">
                  <c:v>40399</c:v>
                </c:pt>
                <c:pt idx="2405">
                  <c:v>40400</c:v>
                </c:pt>
                <c:pt idx="2406">
                  <c:v>40400</c:v>
                </c:pt>
                <c:pt idx="2407">
                  <c:v>40400</c:v>
                </c:pt>
                <c:pt idx="2408">
                  <c:v>40400</c:v>
                </c:pt>
                <c:pt idx="2409">
                  <c:v>40400</c:v>
                </c:pt>
                <c:pt idx="2410">
                  <c:v>40401</c:v>
                </c:pt>
                <c:pt idx="2411">
                  <c:v>40401</c:v>
                </c:pt>
                <c:pt idx="2412">
                  <c:v>40401</c:v>
                </c:pt>
                <c:pt idx="2413">
                  <c:v>40401</c:v>
                </c:pt>
                <c:pt idx="2414">
                  <c:v>40402</c:v>
                </c:pt>
                <c:pt idx="2415">
                  <c:v>40402</c:v>
                </c:pt>
                <c:pt idx="2416">
                  <c:v>40402</c:v>
                </c:pt>
                <c:pt idx="2417">
                  <c:v>40402</c:v>
                </c:pt>
                <c:pt idx="2418">
                  <c:v>40402</c:v>
                </c:pt>
                <c:pt idx="2419">
                  <c:v>40402</c:v>
                </c:pt>
                <c:pt idx="2420">
                  <c:v>40402</c:v>
                </c:pt>
                <c:pt idx="2421">
                  <c:v>40402</c:v>
                </c:pt>
                <c:pt idx="2422">
                  <c:v>40402</c:v>
                </c:pt>
                <c:pt idx="2423">
                  <c:v>40402</c:v>
                </c:pt>
                <c:pt idx="2424">
                  <c:v>40403</c:v>
                </c:pt>
                <c:pt idx="2425">
                  <c:v>40403</c:v>
                </c:pt>
                <c:pt idx="2426">
                  <c:v>40403</c:v>
                </c:pt>
                <c:pt idx="2427">
                  <c:v>40403</c:v>
                </c:pt>
                <c:pt idx="2428">
                  <c:v>40403</c:v>
                </c:pt>
                <c:pt idx="2429">
                  <c:v>40407</c:v>
                </c:pt>
                <c:pt idx="2430">
                  <c:v>40407</c:v>
                </c:pt>
                <c:pt idx="2431">
                  <c:v>40407</c:v>
                </c:pt>
                <c:pt idx="2432">
                  <c:v>40407</c:v>
                </c:pt>
                <c:pt idx="2433">
                  <c:v>40408</c:v>
                </c:pt>
                <c:pt idx="2434">
                  <c:v>40408</c:v>
                </c:pt>
                <c:pt idx="2435">
                  <c:v>40408</c:v>
                </c:pt>
                <c:pt idx="2436">
                  <c:v>40408</c:v>
                </c:pt>
                <c:pt idx="2437">
                  <c:v>40408</c:v>
                </c:pt>
                <c:pt idx="2438">
                  <c:v>40408</c:v>
                </c:pt>
                <c:pt idx="2439">
                  <c:v>40408</c:v>
                </c:pt>
                <c:pt idx="2440">
                  <c:v>40408</c:v>
                </c:pt>
                <c:pt idx="2441">
                  <c:v>40408</c:v>
                </c:pt>
                <c:pt idx="2442">
                  <c:v>40408</c:v>
                </c:pt>
                <c:pt idx="2443">
                  <c:v>40408</c:v>
                </c:pt>
                <c:pt idx="2444">
                  <c:v>40408</c:v>
                </c:pt>
                <c:pt idx="2445">
                  <c:v>40408</c:v>
                </c:pt>
                <c:pt idx="2446">
                  <c:v>40408</c:v>
                </c:pt>
                <c:pt idx="2447">
                  <c:v>40408</c:v>
                </c:pt>
                <c:pt idx="2448">
                  <c:v>40409</c:v>
                </c:pt>
                <c:pt idx="2449">
                  <c:v>40409</c:v>
                </c:pt>
                <c:pt idx="2450">
                  <c:v>40409</c:v>
                </c:pt>
                <c:pt idx="2451">
                  <c:v>40413</c:v>
                </c:pt>
                <c:pt idx="2452">
                  <c:v>40413</c:v>
                </c:pt>
                <c:pt idx="2453">
                  <c:v>40413</c:v>
                </c:pt>
                <c:pt idx="2454">
                  <c:v>40413</c:v>
                </c:pt>
                <c:pt idx="2455">
                  <c:v>40413</c:v>
                </c:pt>
                <c:pt idx="2456">
                  <c:v>40413</c:v>
                </c:pt>
                <c:pt idx="2457">
                  <c:v>40413</c:v>
                </c:pt>
                <c:pt idx="2458">
                  <c:v>40414</c:v>
                </c:pt>
                <c:pt idx="2459">
                  <c:v>40414</c:v>
                </c:pt>
                <c:pt idx="2460">
                  <c:v>40414</c:v>
                </c:pt>
                <c:pt idx="2461">
                  <c:v>40414</c:v>
                </c:pt>
                <c:pt idx="2462">
                  <c:v>40414</c:v>
                </c:pt>
                <c:pt idx="2463">
                  <c:v>40414</c:v>
                </c:pt>
                <c:pt idx="2464">
                  <c:v>40415</c:v>
                </c:pt>
                <c:pt idx="2465">
                  <c:v>40415</c:v>
                </c:pt>
                <c:pt idx="2466">
                  <c:v>40415</c:v>
                </c:pt>
                <c:pt idx="2467">
                  <c:v>40415</c:v>
                </c:pt>
                <c:pt idx="2468">
                  <c:v>40415</c:v>
                </c:pt>
                <c:pt idx="2469">
                  <c:v>40416</c:v>
                </c:pt>
                <c:pt idx="2470">
                  <c:v>40416</c:v>
                </c:pt>
                <c:pt idx="2471">
                  <c:v>40417</c:v>
                </c:pt>
                <c:pt idx="2472">
                  <c:v>40420</c:v>
                </c:pt>
                <c:pt idx="2473">
                  <c:v>40420</c:v>
                </c:pt>
                <c:pt idx="2474">
                  <c:v>40420</c:v>
                </c:pt>
                <c:pt idx="2475">
                  <c:v>40420</c:v>
                </c:pt>
                <c:pt idx="2476">
                  <c:v>40420</c:v>
                </c:pt>
                <c:pt idx="2477">
                  <c:v>40420</c:v>
                </c:pt>
                <c:pt idx="2478">
                  <c:v>40420</c:v>
                </c:pt>
                <c:pt idx="2479">
                  <c:v>40420</c:v>
                </c:pt>
                <c:pt idx="2480">
                  <c:v>40420</c:v>
                </c:pt>
                <c:pt idx="2481">
                  <c:v>40421</c:v>
                </c:pt>
                <c:pt idx="2482">
                  <c:v>40421</c:v>
                </c:pt>
                <c:pt idx="2483">
                  <c:v>40421</c:v>
                </c:pt>
                <c:pt idx="2484">
                  <c:v>40422</c:v>
                </c:pt>
                <c:pt idx="2485">
                  <c:v>40422</c:v>
                </c:pt>
                <c:pt idx="2486">
                  <c:v>40422</c:v>
                </c:pt>
                <c:pt idx="2487">
                  <c:v>40422</c:v>
                </c:pt>
                <c:pt idx="2488">
                  <c:v>40422</c:v>
                </c:pt>
                <c:pt idx="2489">
                  <c:v>40422</c:v>
                </c:pt>
                <c:pt idx="2490">
                  <c:v>40424</c:v>
                </c:pt>
                <c:pt idx="2491">
                  <c:v>40424</c:v>
                </c:pt>
                <c:pt idx="2492">
                  <c:v>40428</c:v>
                </c:pt>
                <c:pt idx="2493">
                  <c:v>40429</c:v>
                </c:pt>
                <c:pt idx="2494">
                  <c:v>40429</c:v>
                </c:pt>
                <c:pt idx="2495">
                  <c:v>40430</c:v>
                </c:pt>
                <c:pt idx="2496">
                  <c:v>40430</c:v>
                </c:pt>
                <c:pt idx="2497">
                  <c:v>40430</c:v>
                </c:pt>
                <c:pt idx="2498">
                  <c:v>40430</c:v>
                </c:pt>
                <c:pt idx="2499">
                  <c:v>40431</c:v>
                </c:pt>
                <c:pt idx="2500">
                  <c:v>40431</c:v>
                </c:pt>
                <c:pt idx="2501">
                  <c:v>40431</c:v>
                </c:pt>
                <c:pt idx="2502">
                  <c:v>40431</c:v>
                </c:pt>
                <c:pt idx="2503">
                  <c:v>40431</c:v>
                </c:pt>
                <c:pt idx="2504">
                  <c:v>40434</c:v>
                </c:pt>
                <c:pt idx="2505">
                  <c:v>40434</c:v>
                </c:pt>
                <c:pt idx="2506">
                  <c:v>40434</c:v>
                </c:pt>
                <c:pt idx="2507">
                  <c:v>40434</c:v>
                </c:pt>
                <c:pt idx="2508">
                  <c:v>40434</c:v>
                </c:pt>
                <c:pt idx="2509">
                  <c:v>40435</c:v>
                </c:pt>
                <c:pt idx="2510">
                  <c:v>40435</c:v>
                </c:pt>
                <c:pt idx="2511">
                  <c:v>40435</c:v>
                </c:pt>
                <c:pt idx="2512">
                  <c:v>40435</c:v>
                </c:pt>
                <c:pt idx="2513">
                  <c:v>40435</c:v>
                </c:pt>
                <c:pt idx="2514">
                  <c:v>40435</c:v>
                </c:pt>
                <c:pt idx="2515">
                  <c:v>40435</c:v>
                </c:pt>
                <c:pt idx="2516">
                  <c:v>40435</c:v>
                </c:pt>
                <c:pt idx="2517">
                  <c:v>40435</c:v>
                </c:pt>
                <c:pt idx="2518">
                  <c:v>40435</c:v>
                </c:pt>
                <c:pt idx="2519">
                  <c:v>40437</c:v>
                </c:pt>
                <c:pt idx="2520">
                  <c:v>40437</c:v>
                </c:pt>
                <c:pt idx="2521">
                  <c:v>40437</c:v>
                </c:pt>
                <c:pt idx="2522">
                  <c:v>40437</c:v>
                </c:pt>
                <c:pt idx="2523">
                  <c:v>40437</c:v>
                </c:pt>
                <c:pt idx="2524">
                  <c:v>40437</c:v>
                </c:pt>
                <c:pt idx="2525">
                  <c:v>40437</c:v>
                </c:pt>
                <c:pt idx="2526">
                  <c:v>40437</c:v>
                </c:pt>
                <c:pt idx="2527">
                  <c:v>40438</c:v>
                </c:pt>
                <c:pt idx="2528">
                  <c:v>40438</c:v>
                </c:pt>
                <c:pt idx="2529">
                  <c:v>40438</c:v>
                </c:pt>
                <c:pt idx="2530">
                  <c:v>40438</c:v>
                </c:pt>
                <c:pt idx="2531">
                  <c:v>40438</c:v>
                </c:pt>
                <c:pt idx="2532">
                  <c:v>40438</c:v>
                </c:pt>
                <c:pt idx="2533">
                  <c:v>40438</c:v>
                </c:pt>
                <c:pt idx="2534">
                  <c:v>40441</c:v>
                </c:pt>
                <c:pt idx="2535">
                  <c:v>40443</c:v>
                </c:pt>
                <c:pt idx="2536">
                  <c:v>40443</c:v>
                </c:pt>
                <c:pt idx="2537">
                  <c:v>40443</c:v>
                </c:pt>
                <c:pt idx="2538">
                  <c:v>40452</c:v>
                </c:pt>
                <c:pt idx="2539">
                  <c:v>40452</c:v>
                </c:pt>
                <c:pt idx="2540">
                  <c:v>40452</c:v>
                </c:pt>
                <c:pt idx="2541">
                  <c:v>40452</c:v>
                </c:pt>
                <c:pt idx="2542">
                  <c:v>40452</c:v>
                </c:pt>
                <c:pt idx="2543">
                  <c:v>40452</c:v>
                </c:pt>
                <c:pt idx="2544">
                  <c:v>40452</c:v>
                </c:pt>
                <c:pt idx="2545">
                  <c:v>40452</c:v>
                </c:pt>
                <c:pt idx="2546">
                  <c:v>40452</c:v>
                </c:pt>
                <c:pt idx="2547">
                  <c:v>40452</c:v>
                </c:pt>
                <c:pt idx="2548">
                  <c:v>40452</c:v>
                </c:pt>
                <c:pt idx="2549">
                  <c:v>40452</c:v>
                </c:pt>
                <c:pt idx="2550">
                  <c:v>40452</c:v>
                </c:pt>
                <c:pt idx="2551">
                  <c:v>40452</c:v>
                </c:pt>
                <c:pt idx="2552">
                  <c:v>40452</c:v>
                </c:pt>
                <c:pt idx="2553">
                  <c:v>40452</c:v>
                </c:pt>
                <c:pt idx="2554">
                  <c:v>40452</c:v>
                </c:pt>
                <c:pt idx="2555">
                  <c:v>40452</c:v>
                </c:pt>
                <c:pt idx="2556">
                  <c:v>40452</c:v>
                </c:pt>
                <c:pt idx="2557">
                  <c:v>40452</c:v>
                </c:pt>
                <c:pt idx="2558">
                  <c:v>40452</c:v>
                </c:pt>
                <c:pt idx="2559">
                  <c:v>40452</c:v>
                </c:pt>
                <c:pt idx="2560">
                  <c:v>40452</c:v>
                </c:pt>
                <c:pt idx="2561">
                  <c:v>40452</c:v>
                </c:pt>
                <c:pt idx="2562">
                  <c:v>40452</c:v>
                </c:pt>
                <c:pt idx="2563">
                  <c:v>40452</c:v>
                </c:pt>
                <c:pt idx="2564">
                  <c:v>40456</c:v>
                </c:pt>
                <c:pt idx="2565">
                  <c:v>40456</c:v>
                </c:pt>
                <c:pt idx="2566">
                  <c:v>40456</c:v>
                </c:pt>
                <c:pt idx="2567">
                  <c:v>40456</c:v>
                </c:pt>
                <c:pt idx="2568">
                  <c:v>40456</c:v>
                </c:pt>
                <c:pt idx="2569">
                  <c:v>40456</c:v>
                </c:pt>
                <c:pt idx="2570">
                  <c:v>40456</c:v>
                </c:pt>
                <c:pt idx="2571">
                  <c:v>40459</c:v>
                </c:pt>
                <c:pt idx="2572">
                  <c:v>40459</c:v>
                </c:pt>
                <c:pt idx="2573">
                  <c:v>40459</c:v>
                </c:pt>
                <c:pt idx="2574">
                  <c:v>40459</c:v>
                </c:pt>
                <c:pt idx="2575">
                  <c:v>40459</c:v>
                </c:pt>
                <c:pt idx="2576">
                  <c:v>40459</c:v>
                </c:pt>
                <c:pt idx="2577">
                  <c:v>40459</c:v>
                </c:pt>
                <c:pt idx="2578">
                  <c:v>40464</c:v>
                </c:pt>
                <c:pt idx="2579">
                  <c:v>40464</c:v>
                </c:pt>
                <c:pt idx="2580">
                  <c:v>40464</c:v>
                </c:pt>
                <c:pt idx="2581">
                  <c:v>40464</c:v>
                </c:pt>
                <c:pt idx="2582">
                  <c:v>40464</c:v>
                </c:pt>
                <c:pt idx="2583">
                  <c:v>40464</c:v>
                </c:pt>
                <c:pt idx="2584">
                  <c:v>40464</c:v>
                </c:pt>
                <c:pt idx="2585">
                  <c:v>40464</c:v>
                </c:pt>
                <c:pt idx="2586">
                  <c:v>40464</c:v>
                </c:pt>
                <c:pt idx="2587">
                  <c:v>40464</c:v>
                </c:pt>
                <c:pt idx="2588">
                  <c:v>40464</c:v>
                </c:pt>
                <c:pt idx="2589">
                  <c:v>40464</c:v>
                </c:pt>
                <c:pt idx="2590">
                  <c:v>40464</c:v>
                </c:pt>
                <c:pt idx="2591">
                  <c:v>40465</c:v>
                </c:pt>
                <c:pt idx="2592">
                  <c:v>40465</c:v>
                </c:pt>
                <c:pt idx="2593">
                  <c:v>40465</c:v>
                </c:pt>
                <c:pt idx="2594">
                  <c:v>40465</c:v>
                </c:pt>
                <c:pt idx="2595">
                  <c:v>40465</c:v>
                </c:pt>
                <c:pt idx="2596">
                  <c:v>40465</c:v>
                </c:pt>
                <c:pt idx="2597">
                  <c:v>40465</c:v>
                </c:pt>
                <c:pt idx="2598">
                  <c:v>40466</c:v>
                </c:pt>
                <c:pt idx="2599">
                  <c:v>40466</c:v>
                </c:pt>
                <c:pt idx="2600">
                  <c:v>40469</c:v>
                </c:pt>
                <c:pt idx="2601">
                  <c:v>40470</c:v>
                </c:pt>
                <c:pt idx="2602">
                  <c:v>40470</c:v>
                </c:pt>
                <c:pt idx="2603">
                  <c:v>40471</c:v>
                </c:pt>
                <c:pt idx="2604">
                  <c:v>40471</c:v>
                </c:pt>
                <c:pt idx="2605">
                  <c:v>40471</c:v>
                </c:pt>
                <c:pt idx="2606">
                  <c:v>40473</c:v>
                </c:pt>
                <c:pt idx="2607">
                  <c:v>40473</c:v>
                </c:pt>
                <c:pt idx="2608">
                  <c:v>40473</c:v>
                </c:pt>
                <c:pt idx="2609">
                  <c:v>40473</c:v>
                </c:pt>
                <c:pt idx="2610">
                  <c:v>40473</c:v>
                </c:pt>
                <c:pt idx="2611">
                  <c:v>40473</c:v>
                </c:pt>
                <c:pt idx="2612">
                  <c:v>40473</c:v>
                </c:pt>
                <c:pt idx="2613">
                  <c:v>40473</c:v>
                </c:pt>
                <c:pt idx="2614">
                  <c:v>40473</c:v>
                </c:pt>
                <c:pt idx="2615">
                  <c:v>40473</c:v>
                </c:pt>
                <c:pt idx="2616">
                  <c:v>40473</c:v>
                </c:pt>
                <c:pt idx="2617">
                  <c:v>40473</c:v>
                </c:pt>
                <c:pt idx="2618">
                  <c:v>40473</c:v>
                </c:pt>
                <c:pt idx="2619">
                  <c:v>40473</c:v>
                </c:pt>
                <c:pt idx="2620">
                  <c:v>40473</c:v>
                </c:pt>
                <c:pt idx="2621">
                  <c:v>40473</c:v>
                </c:pt>
                <c:pt idx="2622">
                  <c:v>40473</c:v>
                </c:pt>
                <c:pt idx="2623">
                  <c:v>40473</c:v>
                </c:pt>
                <c:pt idx="2624">
                  <c:v>40473</c:v>
                </c:pt>
                <c:pt idx="2625">
                  <c:v>40473</c:v>
                </c:pt>
                <c:pt idx="2626">
                  <c:v>40473</c:v>
                </c:pt>
                <c:pt idx="2627">
                  <c:v>40476</c:v>
                </c:pt>
                <c:pt idx="2628">
                  <c:v>40477</c:v>
                </c:pt>
                <c:pt idx="2629">
                  <c:v>40477</c:v>
                </c:pt>
                <c:pt idx="2630">
                  <c:v>40477</c:v>
                </c:pt>
                <c:pt idx="2631">
                  <c:v>40477</c:v>
                </c:pt>
                <c:pt idx="2632">
                  <c:v>40477</c:v>
                </c:pt>
                <c:pt idx="2633">
                  <c:v>40477</c:v>
                </c:pt>
                <c:pt idx="2634">
                  <c:v>40477</c:v>
                </c:pt>
                <c:pt idx="2635">
                  <c:v>40477</c:v>
                </c:pt>
                <c:pt idx="2636">
                  <c:v>40477</c:v>
                </c:pt>
                <c:pt idx="2637">
                  <c:v>40477</c:v>
                </c:pt>
                <c:pt idx="2638">
                  <c:v>40477</c:v>
                </c:pt>
                <c:pt idx="2639">
                  <c:v>40477</c:v>
                </c:pt>
                <c:pt idx="2640">
                  <c:v>40478</c:v>
                </c:pt>
                <c:pt idx="2641">
                  <c:v>40478</c:v>
                </c:pt>
                <c:pt idx="2642">
                  <c:v>40478</c:v>
                </c:pt>
                <c:pt idx="2643">
                  <c:v>40478</c:v>
                </c:pt>
                <c:pt idx="2644">
                  <c:v>40480</c:v>
                </c:pt>
                <c:pt idx="2645">
                  <c:v>40480</c:v>
                </c:pt>
                <c:pt idx="2646">
                  <c:v>40480</c:v>
                </c:pt>
                <c:pt idx="2647">
                  <c:v>40480</c:v>
                </c:pt>
                <c:pt idx="2648">
                  <c:v>40485</c:v>
                </c:pt>
                <c:pt idx="2649">
                  <c:v>40485</c:v>
                </c:pt>
                <c:pt idx="2650">
                  <c:v>40485</c:v>
                </c:pt>
                <c:pt idx="2651">
                  <c:v>40485</c:v>
                </c:pt>
                <c:pt idx="2652">
                  <c:v>40487</c:v>
                </c:pt>
                <c:pt idx="2653">
                  <c:v>40487</c:v>
                </c:pt>
                <c:pt idx="2654">
                  <c:v>40487</c:v>
                </c:pt>
                <c:pt idx="2655">
                  <c:v>40487</c:v>
                </c:pt>
                <c:pt idx="2656">
                  <c:v>40487</c:v>
                </c:pt>
                <c:pt idx="2657">
                  <c:v>40487</c:v>
                </c:pt>
                <c:pt idx="2658">
                  <c:v>40487</c:v>
                </c:pt>
                <c:pt idx="2659">
                  <c:v>40487</c:v>
                </c:pt>
                <c:pt idx="2660">
                  <c:v>40490</c:v>
                </c:pt>
                <c:pt idx="2661">
                  <c:v>40490</c:v>
                </c:pt>
                <c:pt idx="2662">
                  <c:v>40490</c:v>
                </c:pt>
                <c:pt idx="2663">
                  <c:v>40490</c:v>
                </c:pt>
                <c:pt idx="2664">
                  <c:v>40490</c:v>
                </c:pt>
                <c:pt idx="2665">
                  <c:v>40490</c:v>
                </c:pt>
                <c:pt idx="2666">
                  <c:v>40490</c:v>
                </c:pt>
                <c:pt idx="2667">
                  <c:v>40490</c:v>
                </c:pt>
                <c:pt idx="2668">
                  <c:v>40490</c:v>
                </c:pt>
                <c:pt idx="2669">
                  <c:v>40490</c:v>
                </c:pt>
                <c:pt idx="2670">
                  <c:v>40490</c:v>
                </c:pt>
                <c:pt idx="2671">
                  <c:v>40490</c:v>
                </c:pt>
                <c:pt idx="2672">
                  <c:v>40490</c:v>
                </c:pt>
                <c:pt idx="2673">
                  <c:v>40490</c:v>
                </c:pt>
                <c:pt idx="2674">
                  <c:v>40490</c:v>
                </c:pt>
                <c:pt idx="2675">
                  <c:v>40490</c:v>
                </c:pt>
                <c:pt idx="2676">
                  <c:v>40490</c:v>
                </c:pt>
                <c:pt idx="2677">
                  <c:v>40490</c:v>
                </c:pt>
                <c:pt idx="2678">
                  <c:v>40490</c:v>
                </c:pt>
                <c:pt idx="2679">
                  <c:v>40490</c:v>
                </c:pt>
                <c:pt idx="2680">
                  <c:v>40490</c:v>
                </c:pt>
                <c:pt idx="2681">
                  <c:v>40490</c:v>
                </c:pt>
                <c:pt idx="2682">
                  <c:v>40490</c:v>
                </c:pt>
                <c:pt idx="2683">
                  <c:v>40491</c:v>
                </c:pt>
                <c:pt idx="2684">
                  <c:v>40491</c:v>
                </c:pt>
                <c:pt idx="2685">
                  <c:v>40491</c:v>
                </c:pt>
                <c:pt idx="2686">
                  <c:v>40491</c:v>
                </c:pt>
                <c:pt idx="2687">
                  <c:v>40491</c:v>
                </c:pt>
                <c:pt idx="2688">
                  <c:v>40491</c:v>
                </c:pt>
                <c:pt idx="2689">
                  <c:v>40491</c:v>
                </c:pt>
                <c:pt idx="2690">
                  <c:v>40491</c:v>
                </c:pt>
                <c:pt idx="2691">
                  <c:v>40491</c:v>
                </c:pt>
                <c:pt idx="2692">
                  <c:v>40491</c:v>
                </c:pt>
                <c:pt idx="2693">
                  <c:v>40491</c:v>
                </c:pt>
                <c:pt idx="2694">
                  <c:v>40491</c:v>
                </c:pt>
                <c:pt idx="2695">
                  <c:v>40491</c:v>
                </c:pt>
                <c:pt idx="2696">
                  <c:v>40491</c:v>
                </c:pt>
                <c:pt idx="2697">
                  <c:v>40494</c:v>
                </c:pt>
                <c:pt idx="2698">
                  <c:v>40494</c:v>
                </c:pt>
                <c:pt idx="2699">
                  <c:v>40494</c:v>
                </c:pt>
                <c:pt idx="2700">
                  <c:v>40494</c:v>
                </c:pt>
                <c:pt idx="2701">
                  <c:v>40494</c:v>
                </c:pt>
                <c:pt idx="2702">
                  <c:v>40494</c:v>
                </c:pt>
                <c:pt idx="2703">
                  <c:v>40498</c:v>
                </c:pt>
                <c:pt idx="2704">
                  <c:v>40498</c:v>
                </c:pt>
                <c:pt idx="2705">
                  <c:v>40498</c:v>
                </c:pt>
                <c:pt idx="2706">
                  <c:v>40499</c:v>
                </c:pt>
                <c:pt idx="2707">
                  <c:v>40501</c:v>
                </c:pt>
                <c:pt idx="2708">
                  <c:v>40505</c:v>
                </c:pt>
                <c:pt idx="2709">
                  <c:v>40505</c:v>
                </c:pt>
                <c:pt idx="2710">
                  <c:v>40505</c:v>
                </c:pt>
                <c:pt idx="2711">
                  <c:v>40505</c:v>
                </c:pt>
                <c:pt idx="2712">
                  <c:v>40511</c:v>
                </c:pt>
                <c:pt idx="2713">
                  <c:v>40511</c:v>
                </c:pt>
                <c:pt idx="2714">
                  <c:v>40511</c:v>
                </c:pt>
                <c:pt idx="2715">
                  <c:v>40511</c:v>
                </c:pt>
                <c:pt idx="2716">
                  <c:v>40511</c:v>
                </c:pt>
                <c:pt idx="2717">
                  <c:v>40511</c:v>
                </c:pt>
                <c:pt idx="2718">
                  <c:v>40511</c:v>
                </c:pt>
                <c:pt idx="2719">
                  <c:v>40511</c:v>
                </c:pt>
                <c:pt idx="2720">
                  <c:v>40511</c:v>
                </c:pt>
                <c:pt idx="2721">
                  <c:v>40511</c:v>
                </c:pt>
                <c:pt idx="2722">
                  <c:v>40511</c:v>
                </c:pt>
                <c:pt idx="2723">
                  <c:v>40511</c:v>
                </c:pt>
                <c:pt idx="2724">
                  <c:v>40511</c:v>
                </c:pt>
                <c:pt idx="2725">
                  <c:v>40511</c:v>
                </c:pt>
                <c:pt idx="2726">
                  <c:v>40511</c:v>
                </c:pt>
                <c:pt idx="2727">
                  <c:v>40511</c:v>
                </c:pt>
                <c:pt idx="2728">
                  <c:v>40511</c:v>
                </c:pt>
                <c:pt idx="2729">
                  <c:v>40511</c:v>
                </c:pt>
                <c:pt idx="2730">
                  <c:v>40511</c:v>
                </c:pt>
                <c:pt idx="2731">
                  <c:v>40513</c:v>
                </c:pt>
                <c:pt idx="2732">
                  <c:v>40513</c:v>
                </c:pt>
                <c:pt idx="2733">
                  <c:v>40513</c:v>
                </c:pt>
                <c:pt idx="2734">
                  <c:v>40513</c:v>
                </c:pt>
                <c:pt idx="2735">
                  <c:v>40513</c:v>
                </c:pt>
                <c:pt idx="2736">
                  <c:v>40513</c:v>
                </c:pt>
                <c:pt idx="2737">
                  <c:v>40513</c:v>
                </c:pt>
                <c:pt idx="2738">
                  <c:v>40513</c:v>
                </c:pt>
                <c:pt idx="2739">
                  <c:v>40513</c:v>
                </c:pt>
                <c:pt idx="2740">
                  <c:v>40513</c:v>
                </c:pt>
                <c:pt idx="2741">
                  <c:v>40513</c:v>
                </c:pt>
                <c:pt idx="2742">
                  <c:v>40513</c:v>
                </c:pt>
                <c:pt idx="2743">
                  <c:v>40513</c:v>
                </c:pt>
                <c:pt idx="2744">
                  <c:v>40513</c:v>
                </c:pt>
                <c:pt idx="2745">
                  <c:v>40513</c:v>
                </c:pt>
                <c:pt idx="2746">
                  <c:v>40513</c:v>
                </c:pt>
                <c:pt idx="2747">
                  <c:v>40515</c:v>
                </c:pt>
                <c:pt idx="2748">
                  <c:v>40515</c:v>
                </c:pt>
                <c:pt idx="2749">
                  <c:v>40515</c:v>
                </c:pt>
                <c:pt idx="2750">
                  <c:v>40515</c:v>
                </c:pt>
                <c:pt idx="2751">
                  <c:v>40515</c:v>
                </c:pt>
                <c:pt idx="2752">
                  <c:v>40515</c:v>
                </c:pt>
                <c:pt idx="2753">
                  <c:v>40515</c:v>
                </c:pt>
                <c:pt idx="2754">
                  <c:v>40515</c:v>
                </c:pt>
                <c:pt idx="2755">
                  <c:v>40517</c:v>
                </c:pt>
                <c:pt idx="2756">
                  <c:v>40517</c:v>
                </c:pt>
                <c:pt idx="2757">
                  <c:v>40518</c:v>
                </c:pt>
                <c:pt idx="2758">
                  <c:v>40518</c:v>
                </c:pt>
                <c:pt idx="2759">
                  <c:v>40520</c:v>
                </c:pt>
                <c:pt idx="2760">
                  <c:v>40520</c:v>
                </c:pt>
                <c:pt idx="2761">
                  <c:v>40520</c:v>
                </c:pt>
                <c:pt idx="2762">
                  <c:v>40520</c:v>
                </c:pt>
                <c:pt idx="2763">
                  <c:v>40520</c:v>
                </c:pt>
                <c:pt idx="2764">
                  <c:v>40521</c:v>
                </c:pt>
                <c:pt idx="2765">
                  <c:v>40521</c:v>
                </c:pt>
                <c:pt idx="2766">
                  <c:v>40525</c:v>
                </c:pt>
                <c:pt idx="2767">
                  <c:v>40525</c:v>
                </c:pt>
                <c:pt idx="2768">
                  <c:v>40525</c:v>
                </c:pt>
                <c:pt idx="2769">
                  <c:v>40528</c:v>
                </c:pt>
                <c:pt idx="2770">
                  <c:v>40528</c:v>
                </c:pt>
                <c:pt idx="2771">
                  <c:v>40528</c:v>
                </c:pt>
                <c:pt idx="2772">
                  <c:v>40528</c:v>
                </c:pt>
                <c:pt idx="2773">
                  <c:v>40528</c:v>
                </c:pt>
                <c:pt idx="2774">
                  <c:v>40532</c:v>
                </c:pt>
                <c:pt idx="2775">
                  <c:v>40532</c:v>
                </c:pt>
                <c:pt idx="2776">
                  <c:v>40532</c:v>
                </c:pt>
                <c:pt idx="2777">
                  <c:v>40532</c:v>
                </c:pt>
                <c:pt idx="2778">
                  <c:v>40532</c:v>
                </c:pt>
                <c:pt idx="2779">
                  <c:v>40532</c:v>
                </c:pt>
                <c:pt idx="2780">
                  <c:v>40532</c:v>
                </c:pt>
                <c:pt idx="2781">
                  <c:v>40532</c:v>
                </c:pt>
                <c:pt idx="2782">
                  <c:v>40532</c:v>
                </c:pt>
                <c:pt idx="2783">
                  <c:v>40532</c:v>
                </c:pt>
                <c:pt idx="2784">
                  <c:v>40532</c:v>
                </c:pt>
                <c:pt idx="2785">
                  <c:v>40532</c:v>
                </c:pt>
                <c:pt idx="2786">
                  <c:v>40532</c:v>
                </c:pt>
                <c:pt idx="2787">
                  <c:v>40532</c:v>
                </c:pt>
                <c:pt idx="2788">
                  <c:v>40532</c:v>
                </c:pt>
                <c:pt idx="2789">
                  <c:v>40532</c:v>
                </c:pt>
                <c:pt idx="2790">
                  <c:v>40532</c:v>
                </c:pt>
                <c:pt idx="2791">
                  <c:v>40532</c:v>
                </c:pt>
                <c:pt idx="2792">
                  <c:v>40532</c:v>
                </c:pt>
                <c:pt idx="2793">
                  <c:v>40534</c:v>
                </c:pt>
                <c:pt idx="2794">
                  <c:v>40535</c:v>
                </c:pt>
                <c:pt idx="2795">
                  <c:v>40535</c:v>
                </c:pt>
                <c:pt idx="2796">
                  <c:v>40535</c:v>
                </c:pt>
                <c:pt idx="2797">
                  <c:v>40535</c:v>
                </c:pt>
                <c:pt idx="2798">
                  <c:v>40535</c:v>
                </c:pt>
                <c:pt idx="2799">
                  <c:v>40540</c:v>
                </c:pt>
                <c:pt idx="2800">
                  <c:v>40540</c:v>
                </c:pt>
                <c:pt idx="2801">
                  <c:v>40540</c:v>
                </c:pt>
                <c:pt idx="2802">
                  <c:v>40540</c:v>
                </c:pt>
                <c:pt idx="2803">
                  <c:v>40540</c:v>
                </c:pt>
                <c:pt idx="2804">
                  <c:v>40540</c:v>
                </c:pt>
                <c:pt idx="2805">
                  <c:v>40540</c:v>
                </c:pt>
                <c:pt idx="2806">
                  <c:v>40540</c:v>
                </c:pt>
                <c:pt idx="2807">
                  <c:v>40540</c:v>
                </c:pt>
                <c:pt idx="2808">
                  <c:v>40540</c:v>
                </c:pt>
                <c:pt idx="2809">
                  <c:v>40540</c:v>
                </c:pt>
                <c:pt idx="2810">
                  <c:v>40540</c:v>
                </c:pt>
                <c:pt idx="2811">
                  <c:v>40548</c:v>
                </c:pt>
                <c:pt idx="2812">
                  <c:v>40548</c:v>
                </c:pt>
                <c:pt idx="2813">
                  <c:v>40548</c:v>
                </c:pt>
                <c:pt idx="2814">
                  <c:v>40548</c:v>
                </c:pt>
                <c:pt idx="2815">
                  <c:v>40548</c:v>
                </c:pt>
                <c:pt idx="2816">
                  <c:v>40548</c:v>
                </c:pt>
                <c:pt idx="2817">
                  <c:v>40548</c:v>
                </c:pt>
                <c:pt idx="2818">
                  <c:v>40548</c:v>
                </c:pt>
                <c:pt idx="2819">
                  <c:v>40550</c:v>
                </c:pt>
                <c:pt idx="2820">
                  <c:v>40550</c:v>
                </c:pt>
                <c:pt idx="2821">
                  <c:v>40550</c:v>
                </c:pt>
                <c:pt idx="2822">
                  <c:v>40550</c:v>
                </c:pt>
                <c:pt idx="2823">
                  <c:v>40550</c:v>
                </c:pt>
                <c:pt idx="2824">
                  <c:v>40550</c:v>
                </c:pt>
                <c:pt idx="2825">
                  <c:v>40550</c:v>
                </c:pt>
                <c:pt idx="2826">
                  <c:v>40550</c:v>
                </c:pt>
                <c:pt idx="2827">
                  <c:v>40550</c:v>
                </c:pt>
                <c:pt idx="2828">
                  <c:v>40550</c:v>
                </c:pt>
                <c:pt idx="2829">
                  <c:v>40550</c:v>
                </c:pt>
                <c:pt idx="2830">
                  <c:v>40553</c:v>
                </c:pt>
                <c:pt idx="2831">
                  <c:v>40553</c:v>
                </c:pt>
                <c:pt idx="2832">
                  <c:v>40553</c:v>
                </c:pt>
                <c:pt idx="2833">
                  <c:v>40553</c:v>
                </c:pt>
                <c:pt idx="2834">
                  <c:v>40553</c:v>
                </c:pt>
                <c:pt idx="2835">
                  <c:v>40553</c:v>
                </c:pt>
                <c:pt idx="2836">
                  <c:v>40553</c:v>
                </c:pt>
                <c:pt idx="2837">
                  <c:v>40554</c:v>
                </c:pt>
                <c:pt idx="2838">
                  <c:v>40554</c:v>
                </c:pt>
                <c:pt idx="2839">
                  <c:v>40554</c:v>
                </c:pt>
                <c:pt idx="2840">
                  <c:v>40554</c:v>
                </c:pt>
                <c:pt idx="2841">
                  <c:v>40554</c:v>
                </c:pt>
                <c:pt idx="2842">
                  <c:v>40554</c:v>
                </c:pt>
                <c:pt idx="2843">
                  <c:v>40555</c:v>
                </c:pt>
                <c:pt idx="2844">
                  <c:v>40555</c:v>
                </c:pt>
                <c:pt idx="2845">
                  <c:v>40555</c:v>
                </c:pt>
                <c:pt idx="2846">
                  <c:v>40555</c:v>
                </c:pt>
                <c:pt idx="2847">
                  <c:v>40555</c:v>
                </c:pt>
                <c:pt idx="2848">
                  <c:v>40555</c:v>
                </c:pt>
                <c:pt idx="2849">
                  <c:v>40555</c:v>
                </c:pt>
                <c:pt idx="2850">
                  <c:v>40555</c:v>
                </c:pt>
                <c:pt idx="2851">
                  <c:v>40555</c:v>
                </c:pt>
                <c:pt idx="2852">
                  <c:v>40555</c:v>
                </c:pt>
                <c:pt idx="2853">
                  <c:v>40555</c:v>
                </c:pt>
                <c:pt idx="2854">
                  <c:v>40555</c:v>
                </c:pt>
                <c:pt idx="2855">
                  <c:v>40555</c:v>
                </c:pt>
                <c:pt idx="2856">
                  <c:v>40555</c:v>
                </c:pt>
                <c:pt idx="2857">
                  <c:v>40555</c:v>
                </c:pt>
                <c:pt idx="2858">
                  <c:v>40556</c:v>
                </c:pt>
                <c:pt idx="2859">
                  <c:v>40556</c:v>
                </c:pt>
                <c:pt idx="2860">
                  <c:v>40556</c:v>
                </c:pt>
                <c:pt idx="2861">
                  <c:v>40556</c:v>
                </c:pt>
                <c:pt idx="2862">
                  <c:v>40556</c:v>
                </c:pt>
                <c:pt idx="2863">
                  <c:v>40557</c:v>
                </c:pt>
                <c:pt idx="2864">
                  <c:v>40557</c:v>
                </c:pt>
                <c:pt idx="2865">
                  <c:v>40557</c:v>
                </c:pt>
                <c:pt idx="2866">
                  <c:v>40557</c:v>
                </c:pt>
                <c:pt idx="2867">
                  <c:v>40557</c:v>
                </c:pt>
                <c:pt idx="2868">
                  <c:v>40557</c:v>
                </c:pt>
                <c:pt idx="2869">
                  <c:v>40557</c:v>
                </c:pt>
                <c:pt idx="2870">
                  <c:v>40561</c:v>
                </c:pt>
                <c:pt idx="2871">
                  <c:v>40561</c:v>
                </c:pt>
                <c:pt idx="2872">
                  <c:v>40561</c:v>
                </c:pt>
                <c:pt idx="2873">
                  <c:v>40561</c:v>
                </c:pt>
                <c:pt idx="2874">
                  <c:v>40561</c:v>
                </c:pt>
                <c:pt idx="2875">
                  <c:v>40561</c:v>
                </c:pt>
                <c:pt idx="2876">
                  <c:v>40561</c:v>
                </c:pt>
                <c:pt idx="2877">
                  <c:v>40561</c:v>
                </c:pt>
                <c:pt idx="2878">
                  <c:v>40561</c:v>
                </c:pt>
                <c:pt idx="2879">
                  <c:v>40561</c:v>
                </c:pt>
                <c:pt idx="2880">
                  <c:v>40561</c:v>
                </c:pt>
                <c:pt idx="2881">
                  <c:v>40561</c:v>
                </c:pt>
                <c:pt idx="2882">
                  <c:v>40562</c:v>
                </c:pt>
                <c:pt idx="2883">
                  <c:v>40562</c:v>
                </c:pt>
                <c:pt idx="2884">
                  <c:v>40562</c:v>
                </c:pt>
                <c:pt idx="2885">
                  <c:v>40562</c:v>
                </c:pt>
                <c:pt idx="2886">
                  <c:v>40562</c:v>
                </c:pt>
                <c:pt idx="2887">
                  <c:v>40562</c:v>
                </c:pt>
                <c:pt idx="2888">
                  <c:v>40562</c:v>
                </c:pt>
                <c:pt idx="2889">
                  <c:v>40563</c:v>
                </c:pt>
                <c:pt idx="2890">
                  <c:v>40563</c:v>
                </c:pt>
                <c:pt idx="2891">
                  <c:v>40563</c:v>
                </c:pt>
                <c:pt idx="2892">
                  <c:v>40563</c:v>
                </c:pt>
                <c:pt idx="2893">
                  <c:v>40563</c:v>
                </c:pt>
                <c:pt idx="2894">
                  <c:v>40563</c:v>
                </c:pt>
                <c:pt idx="2895">
                  <c:v>40567</c:v>
                </c:pt>
                <c:pt idx="2896">
                  <c:v>40567</c:v>
                </c:pt>
                <c:pt idx="2897">
                  <c:v>40567</c:v>
                </c:pt>
                <c:pt idx="2898">
                  <c:v>40567</c:v>
                </c:pt>
                <c:pt idx="2899">
                  <c:v>40567</c:v>
                </c:pt>
                <c:pt idx="2900">
                  <c:v>40568</c:v>
                </c:pt>
                <c:pt idx="2901">
                  <c:v>40571</c:v>
                </c:pt>
                <c:pt idx="2902">
                  <c:v>40571</c:v>
                </c:pt>
                <c:pt idx="2903">
                  <c:v>40571</c:v>
                </c:pt>
                <c:pt idx="2904">
                  <c:v>40571</c:v>
                </c:pt>
                <c:pt idx="2905">
                  <c:v>40571</c:v>
                </c:pt>
                <c:pt idx="2906">
                  <c:v>40571</c:v>
                </c:pt>
                <c:pt idx="2907">
                  <c:v>40571</c:v>
                </c:pt>
                <c:pt idx="2908">
                  <c:v>40571</c:v>
                </c:pt>
                <c:pt idx="2909">
                  <c:v>40571</c:v>
                </c:pt>
                <c:pt idx="2910">
                  <c:v>40575</c:v>
                </c:pt>
                <c:pt idx="2911">
                  <c:v>40575</c:v>
                </c:pt>
                <c:pt idx="2912">
                  <c:v>40575</c:v>
                </c:pt>
                <c:pt idx="2913">
                  <c:v>40575</c:v>
                </c:pt>
                <c:pt idx="2914">
                  <c:v>40575</c:v>
                </c:pt>
                <c:pt idx="2915">
                  <c:v>40575</c:v>
                </c:pt>
                <c:pt idx="2916">
                  <c:v>40575</c:v>
                </c:pt>
                <c:pt idx="2917">
                  <c:v>40575</c:v>
                </c:pt>
                <c:pt idx="2918">
                  <c:v>40575</c:v>
                </c:pt>
                <c:pt idx="2919">
                  <c:v>40576</c:v>
                </c:pt>
                <c:pt idx="2920">
                  <c:v>40576</c:v>
                </c:pt>
                <c:pt idx="2921">
                  <c:v>40576</c:v>
                </c:pt>
                <c:pt idx="2922">
                  <c:v>40576</c:v>
                </c:pt>
                <c:pt idx="2923">
                  <c:v>40576</c:v>
                </c:pt>
                <c:pt idx="2924">
                  <c:v>40576</c:v>
                </c:pt>
                <c:pt idx="2925">
                  <c:v>40576</c:v>
                </c:pt>
                <c:pt idx="2926">
                  <c:v>40576</c:v>
                </c:pt>
                <c:pt idx="2927">
                  <c:v>40576</c:v>
                </c:pt>
                <c:pt idx="2928">
                  <c:v>40576</c:v>
                </c:pt>
                <c:pt idx="2929">
                  <c:v>40576</c:v>
                </c:pt>
                <c:pt idx="2930">
                  <c:v>40576</c:v>
                </c:pt>
                <c:pt idx="2931">
                  <c:v>40576</c:v>
                </c:pt>
                <c:pt idx="2932">
                  <c:v>40576</c:v>
                </c:pt>
                <c:pt idx="2933">
                  <c:v>40576</c:v>
                </c:pt>
                <c:pt idx="2934">
                  <c:v>40576</c:v>
                </c:pt>
                <c:pt idx="2935">
                  <c:v>40576</c:v>
                </c:pt>
                <c:pt idx="2936">
                  <c:v>40576</c:v>
                </c:pt>
                <c:pt idx="2937">
                  <c:v>40576</c:v>
                </c:pt>
                <c:pt idx="2938">
                  <c:v>40576</c:v>
                </c:pt>
                <c:pt idx="2939">
                  <c:v>40576</c:v>
                </c:pt>
                <c:pt idx="2940">
                  <c:v>40576</c:v>
                </c:pt>
                <c:pt idx="2941">
                  <c:v>40576</c:v>
                </c:pt>
                <c:pt idx="2942">
                  <c:v>40576</c:v>
                </c:pt>
                <c:pt idx="2943">
                  <c:v>40576</c:v>
                </c:pt>
                <c:pt idx="2944">
                  <c:v>40576</c:v>
                </c:pt>
                <c:pt idx="2945">
                  <c:v>40576</c:v>
                </c:pt>
                <c:pt idx="2946">
                  <c:v>40576</c:v>
                </c:pt>
                <c:pt idx="2947">
                  <c:v>40576</c:v>
                </c:pt>
                <c:pt idx="2948">
                  <c:v>40576</c:v>
                </c:pt>
                <c:pt idx="2949">
                  <c:v>40576</c:v>
                </c:pt>
                <c:pt idx="2950">
                  <c:v>40576</c:v>
                </c:pt>
                <c:pt idx="2951">
                  <c:v>40576</c:v>
                </c:pt>
                <c:pt idx="2952">
                  <c:v>40576</c:v>
                </c:pt>
                <c:pt idx="2953">
                  <c:v>40576</c:v>
                </c:pt>
                <c:pt idx="2954">
                  <c:v>40576</c:v>
                </c:pt>
                <c:pt idx="2955">
                  <c:v>40576</c:v>
                </c:pt>
                <c:pt idx="2956">
                  <c:v>40577</c:v>
                </c:pt>
                <c:pt idx="2957">
                  <c:v>40577</c:v>
                </c:pt>
                <c:pt idx="2958">
                  <c:v>40577</c:v>
                </c:pt>
                <c:pt idx="2959">
                  <c:v>40578</c:v>
                </c:pt>
                <c:pt idx="2960">
                  <c:v>40578</c:v>
                </c:pt>
                <c:pt idx="2961">
                  <c:v>40578</c:v>
                </c:pt>
                <c:pt idx="2962">
                  <c:v>40578</c:v>
                </c:pt>
                <c:pt idx="2963">
                  <c:v>40581</c:v>
                </c:pt>
                <c:pt idx="2964">
                  <c:v>40581</c:v>
                </c:pt>
                <c:pt idx="2965">
                  <c:v>40581</c:v>
                </c:pt>
                <c:pt idx="2966">
                  <c:v>40581</c:v>
                </c:pt>
                <c:pt idx="2967">
                  <c:v>40581</c:v>
                </c:pt>
                <c:pt idx="2968">
                  <c:v>40581</c:v>
                </c:pt>
                <c:pt idx="2969">
                  <c:v>40581</c:v>
                </c:pt>
                <c:pt idx="2970">
                  <c:v>40581</c:v>
                </c:pt>
                <c:pt idx="2971">
                  <c:v>40581</c:v>
                </c:pt>
                <c:pt idx="2972">
                  <c:v>40581</c:v>
                </c:pt>
                <c:pt idx="2973">
                  <c:v>40583</c:v>
                </c:pt>
                <c:pt idx="2974">
                  <c:v>40583</c:v>
                </c:pt>
                <c:pt idx="2975">
                  <c:v>40583</c:v>
                </c:pt>
                <c:pt idx="2976">
                  <c:v>40583</c:v>
                </c:pt>
                <c:pt idx="2977">
                  <c:v>40583</c:v>
                </c:pt>
                <c:pt idx="2978">
                  <c:v>40583</c:v>
                </c:pt>
                <c:pt idx="2979">
                  <c:v>40583</c:v>
                </c:pt>
                <c:pt idx="2980">
                  <c:v>40585</c:v>
                </c:pt>
                <c:pt idx="2981">
                  <c:v>40585</c:v>
                </c:pt>
                <c:pt idx="2982">
                  <c:v>40585</c:v>
                </c:pt>
                <c:pt idx="2983">
                  <c:v>40585</c:v>
                </c:pt>
                <c:pt idx="2984">
                  <c:v>40585</c:v>
                </c:pt>
                <c:pt idx="2985">
                  <c:v>40585</c:v>
                </c:pt>
                <c:pt idx="2986">
                  <c:v>40585</c:v>
                </c:pt>
                <c:pt idx="2987">
                  <c:v>40585</c:v>
                </c:pt>
                <c:pt idx="2988">
                  <c:v>40585</c:v>
                </c:pt>
                <c:pt idx="2989">
                  <c:v>40589</c:v>
                </c:pt>
                <c:pt idx="2990">
                  <c:v>40589</c:v>
                </c:pt>
                <c:pt idx="2991">
                  <c:v>40589</c:v>
                </c:pt>
                <c:pt idx="2992">
                  <c:v>40589</c:v>
                </c:pt>
                <c:pt idx="2993">
                  <c:v>40589</c:v>
                </c:pt>
                <c:pt idx="2994">
                  <c:v>40589</c:v>
                </c:pt>
                <c:pt idx="2995">
                  <c:v>40589</c:v>
                </c:pt>
                <c:pt idx="2996">
                  <c:v>40589</c:v>
                </c:pt>
                <c:pt idx="2997">
                  <c:v>40590</c:v>
                </c:pt>
                <c:pt idx="2998">
                  <c:v>40590</c:v>
                </c:pt>
                <c:pt idx="2999">
                  <c:v>40591</c:v>
                </c:pt>
                <c:pt idx="3000">
                  <c:v>40597</c:v>
                </c:pt>
                <c:pt idx="3001">
                  <c:v>40597</c:v>
                </c:pt>
                <c:pt idx="3002">
                  <c:v>40597</c:v>
                </c:pt>
                <c:pt idx="3003">
                  <c:v>40597</c:v>
                </c:pt>
                <c:pt idx="3004">
                  <c:v>40597</c:v>
                </c:pt>
                <c:pt idx="3005">
                  <c:v>40597</c:v>
                </c:pt>
                <c:pt idx="3006">
                  <c:v>40597</c:v>
                </c:pt>
                <c:pt idx="3007">
                  <c:v>40597</c:v>
                </c:pt>
                <c:pt idx="3008">
                  <c:v>40597</c:v>
                </c:pt>
                <c:pt idx="3009">
                  <c:v>40598</c:v>
                </c:pt>
                <c:pt idx="3010">
                  <c:v>40599</c:v>
                </c:pt>
                <c:pt idx="3011">
                  <c:v>40602</c:v>
                </c:pt>
                <c:pt idx="3012">
                  <c:v>40602</c:v>
                </c:pt>
                <c:pt idx="3013">
                  <c:v>40602</c:v>
                </c:pt>
                <c:pt idx="3014">
                  <c:v>40602</c:v>
                </c:pt>
                <c:pt idx="3015">
                  <c:v>40602</c:v>
                </c:pt>
                <c:pt idx="3016">
                  <c:v>40602</c:v>
                </c:pt>
                <c:pt idx="3017">
                  <c:v>40602</c:v>
                </c:pt>
                <c:pt idx="3018">
                  <c:v>40602</c:v>
                </c:pt>
                <c:pt idx="3019">
                  <c:v>40602</c:v>
                </c:pt>
                <c:pt idx="3020">
                  <c:v>40602</c:v>
                </c:pt>
                <c:pt idx="3021">
                  <c:v>40604</c:v>
                </c:pt>
                <c:pt idx="3022">
                  <c:v>40604</c:v>
                </c:pt>
                <c:pt idx="3023">
                  <c:v>40605</c:v>
                </c:pt>
                <c:pt idx="3024">
                  <c:v>40605</c:v>
                </c:pt>
                <c:pt idx="3025">
                  <c:v>40605</c:v>
                </c:pt>
                <c:pt idx="3026">
                  <c:v>40609</c:v>
                </c:pt>
                <c:pt idx="3027">
                  <c:v>40609</c:v>
                </c:pt>
                <c:pt idx="3028">
                  <c:v>40609</c:v>
                </c:pt>
                <c:pt idx="3029">
                  <c:v>40611</c:v>
                </c:pt>
                <c:pt idx="3030">
                  <c:v>40611</c:v>
                </c:pt>
                <c:pt idx="3031">
                  <c:v>40611</c:v>
                </c:pt>
                <c:pt idx="3032">
                  <c:v>40611</c:v>
                </c:pt>
                <c:pt idx="3033">
                  <c:v>40611</c:v>
                </c:pt>
                <c:pt idx="3034">
                  <c:v>40611</c:v>
                </c:pt>
                <c:pt idx="3035">
                  <c:v>40611</c:v>
                </c:pt>
                <c:pt idx="3036">
                  <c:v>40611</c:v>
                </c:pt>
                <c:pt idx="3037">
                  <c:v>40611</c:v>
                </c:pt>
                <c:pt idx="3038">
                  <c:v>40611</c:v>
                </c:pt>
                <c:pt idx="3039">
                  <c:v>40611</c:v>
                </c:pt>
                <c:pt idx="3040">
                  <c:v>40611</c:v>
                </c:pt>
                <c:pt idx="3041">
                  <c:v>40611</c:v>
                </c:pt>
                <c:pt idx="3042">
                  <c:v>40611</c:v>
                </c:pt>
                <c:pt idx="3043">
                  <c:v>40611</c:v>
                </c:pt>
                <c:pt idx="3044">
                  <c:v>40611</c:v>
                </c:pt>
                <c:pt idx="3045">
                  <c:v>40612</c:v>
                </c:pt>
                <c:pt idx="3046">
                  <c:v>40612</c:v>
                </c:pt>
                <c:pt idx="3047">
                  <c:v>40612</c:v>
                </c:pt>
                <c:pt idx="3048">
                  <c:v>40612</c:v>
                </c:pt>
                <c:pt idx="3049">
                  <c:v>40612</c:v>
                </c:pt>
                <c:pt idx="3050">
                  <c:v>40616</c:v>
                </c:pt>
                <c:pt idx="3051">
                  <c:v>40616</c:v>
                </c:pt>
                <c:pt idx="3052">
                  <c:v>40616</c:v>
                </c:pt>
                <c:pt idx="3053">
                  <c:v>40616</c:v>
                </c:pt>
                <c:pt idx="3054">
                  <c:v>40616</c:v>
                </c:pt>
                <c:pt idx="3055">
                  <c:v>40616</c:v>
                </c:pt>
                <c:pt idx="3056">
                  <c:v>40616</c:v>
                </c:pt>
                <c:pt idx="3057">
                  <c:v>40616</c:v>
                </c:pt>
                <c:pt idx="3058">
                  <c:v>40616</c:v>
                </c:pt>
                <c:pt idx="3059">
                  <c:v>40616</c:v>
                </c:pt>
                <c:pt idx="3060">
                  <c:v>40617</c:v>
                </c:pt>
                <c:pt idx="3061">
                  <c:v>40617</c:v>
                </c:pt>
                <c:pt idx="3062">
                  <c:v>40617</c:v>
                </c:pt>
                <c:pt idx="3063">
                  <c:v>40617</c:v>
                </c:pt>
                <c:pt idx="3064">
                  <c:v>40618</c:v>
                </c:pt>
                <c:pt idx="3065">
                  <c:v>40618</c:v>
                </c:pt>
                <c:pt idx="3066">
                  <c:v>40618</c:v>
                </c:pt>
                <c:pt idx="3067">
                  <c:v>40618</c:v>
                </c:pt>
                <c:pt idx="3068">
                  <c:v>40618</c:v>
                </c:pt>
                <c:pt idx="3069">
                  <c:v>40618</c:v>
                </c:pt>
                <c:pt idx="3070">
                  <c:v>40619</c:v>
                </c:pt>
                <c:pt idx="3071">
                  <c:v>40623</c:v>
                </c:pt>
                <c:pt idx="3072">
                  <c:v>40623</c:v>
                </c:pt>
                <c:pt idx="3073">
                  <c:v>40623</c:v>
                </c:pt>
                <c:pt idx="3074">
                  <c:v>40623</c:v>
                </c:pt>
                <c:pt idx="3075">
                  <c:v>40623</c:v>
                </c:pt>
                <c:pt idx="3076">
                  <c:v>40623</c:v>
                </c:pt>
                <c:pt idx="3077">
                  <c:v>40623</c:v>
                </c:pt>
                <c:pt idx="3078">
                  <c:v>40623</c:v>
                </c:pt>
                <c:pt idx="3079">
                  <c:v>40623</c:v>
                </c:pt>
                <c:pt idx="3080">
                  <c:v>40623</c:v>
                </c:pt>
                <c:pt idx="3081">
                  <c:v>40623</c:v>
                </c:pt>
                <c:pt idx="3082">
                  <c:v>40623</c:v>
                </c:pt>
                <c:pt idx="3083">
                  <c:v>40623</c:v>
                </c:pt>
                <c:pt idx="3084">
                  <c:v>40623</c:v>
                </c:pt>
                <c:pt idx="3085">
                  <c:v>40623</c:v>
                </c:pt>
                <c:pt idx="3086">
                  <c:v>40623</c:v>
                </c:pt>
                <c:pt idx="3087">
                  <c:v>40623</c:v>
                </c:pt>
                <c:pt idx="3088">
                  <c:v>40624</c:v>
                </c:pt>
                <c:pt idx="3089">
                  <c:v>40624</c:v>
                </c:pt>
                <c:pt idx="3090">
                  <c:v>40624</c:v>
                </c:pt>
                <c:pt idx="3091">
                  <c:v>40624</c:v>
                </c:pt>
                <c:pt idx="3092">
                  <c:v>40624</c:v>
                </c:pt>
                <c:pt idx="3093">
                  <c:v>40624</c:v>
                </c:pt>
                <c:pt idx="3094">
                  <c:v>40624</c:v>
                </c:pt>
                <c:pt idx="3095">
                  <c:v>40624</c:v>
                </c:pt>
                <c:pt idx="3096">
                  <c:v>40624</c:v>
                </c:pt>
                <c:pt idx="3097">
                  <c:v>40624</c:v>
                </c:pt>
                <c:pt idx="3098">
                  <c:v>40624</c:v>
                </c:pt>
                <c:pt idx="3099">
                  <c:v>40624</c:v>
                </c:pt>
                <c:pt idx="3100">
                  <c:v>40624</c:v>
                </c:pt>
                <c:pt idx="3101">
                  <c:v>40624</c:v>
                </c:pt>
                <c:pt idx="3102">
                  <c:v>40624</c:v>
                </c:pt>
                <c:pt idx="3103">
                  <c:v>40624</c:v>
                </c:pt>
                <c:pt idx="3104">
                  <c:v>40624</c:v>
                </c:pt>
                <c:pt idx="3105">
                  <c:v>40624</c:v>
                </c:pt>
                <c:pt idx="3106">
                  <c:v>40624</c:v>
                </c:pt>
                <c:pt idx="3107">
                  <c:v>40624</c:v>
                </c:pt>
                <c:pt idx="3108">
                  <c:v>40624</c:v>
                </c:pt>
                <c:pt idx="3109">
                  <c:v>40625</c:v>
                </c:pt>
                <c:pt idx="3110">
                  <c:v>40625</c:v>
                </c:pt>
                <c:pt idx="3111">
                  <c:v>40625</c:v>
                </c:pt>
                <c:pt idx="3112">
                  <c:v>40625</c:v>
                </c:pt>
                <c:pt idx="3113">
                  <c:v>40625</c:v>
                </c:pt>
                <c:pt idx="3114">
                  <c:v>40625</c:v>
                </c:pt>
                <c:pt idx="3115">
                  <c:v>40625</c:v>
                </c:pt>
                <c:pt idx="3116">
                  <c:v>40625</c:v>
                </c:pt>
                <c:pt idx="3117">
                  <c:v>40625</c:v>
                </c:pt>
                <c:pt idx="3118">
                  <c:v>40625</c:v>
                </c:pt>
                <c:pt idx="3119">
                  <c:v>40625</c:v>
                </c:pt>
                <c:pt idx="3120">
                  <c:v>40625</c:v>
                </c:pt>
                <c:pt idx="3121">
                  <c:v>40627</c:v>
                </c:pt>
                <c:pt idx="3122">
                  <c:v>40627</c:v>
                </c:pt>
                <c:pt idx="3123">
                  <c:v>40627</c:v>
                </c:pt>
                <c:pt idx="3124">
                  <c:v>40627</c:v>
                </c:pt>
                <c:pt idx="3125">
                  <c:v>40627</c:v>
                </c:pt>
                <c:pt idx="3126">
                  <c:v>40627</c:v>
                </c:pt>
                <c:pt idx="3127">
                  <c:v>40627</c:v>
                </c:pt>
                <c:pt idx="3128">
                  <c:v>40627</c:v>
                </c:pt>
                <c:pt idx="3129">
                  <c:v>40627</c:v>
                </c:pt>
                <c:pt idx="3130">
                  <c:v>40627</c:v>
                </c:pt>
                <c:pt idx="3131">
                  <c:v>40627</c:v>
                </c:pt>
                <c:pt idx="3132">
                  <c:v>40627</c:v>
                </c:pt>
                <c:pt idx="3133">
                  <c:v>40627</c:v>
                </c:pt>
                <c:pt idx="3134">
                  <c:v>40627</c:v>
                </c:pt>
                <c:pt idx="3135">
                  <c:v>40627</c:v>
                </c:pt>
                <c:pt idx="3136">
                  <c:v>40627</c:v>
                </c:pt>
                <c:pt idx="3137">
                  <c:v>40627</c:v>
                </c:pt>
                <c:pt idx="3138">
                  <c:v>40627</c:v>
                </c:pt>
                <c:pt idx="3139">
                  <c:v>40627</c:v>
                </c:pt>
                <c:pt idx="3140">
                  <c:v>40630</c:v>
                </c:pt>
                <c:pt idx="3141">
                  <c:v>40630</c:v>
                </c:pt>
                <c:pt idx="3142">
                  <c:v>40630</c:v>
                </c:pt>
                <c:pt idx="3143">
                  <c:v>40631</c:v>
                </c:pt>
                <c:pt idx="3144">
                  <c:v>40631</c:v>
                </c:pt>
                <c:pt idx="3145">
                  <c:v>40631</c:v>
                </c:pt>
                <c:pt idx="3146">
                  <c:v>40631</c:v>
                </c:pt>
                <c:pt idx="3147">
                  <c:v>40631</c:v>
                </c:pt>
                <c:pt idx="3148">
                  <c:v>40631</c:v>
                </c:pt>
                <c:pt idx="3149">
                  <c:v>40634</c:v>
                </c:pt>
                <c:pt idx="3150">
                  <c:v>40634</c:v>
                </c:pt>
                <c:pt idx="3151">
                  <c:v>40634</c:v>
                </c:pt>
                <c:pt idx="3152">
                  <c:v>40634</c:v>
                </c:pt>
                <c:pt idx="3153">
                  <c:v>40634</c:v>
                </c:pt>
                <c:pt idx="3154">
                  <c:v>40634</c:v>
                </c:pt>
                <c:pt idx="3155">
                  <c:v>40634</c:v>
                </c:pt>
                <c:pt idx="3156">
                  <c:v>40634</c:v>
                </c:pt>
                <c:pt idx="3157">
                  <c:v>40634</c:v>
                </c:pt>
                <c:pt idx="3158">
                  <c:v>40634</c:v>
                </c:pt>
                <c:pt idx="3159">
                  <c:v>40634</c:v>
                </c:pt>
                <c:pt idx="3160">
                  <c:v>40634</c:v>
                </c:pt>
                <c:pt idx="3161">
                  <c:v>40634</c:v>
                </c:pt>
                <c:pt idx="3162">
                  <c:v>40634</c:v>
                </c:pt>
                <c:pt idx="3163">
                  <c:v>40634</c:v>
                </c:pt>
                <c:pt idx="3164">
                  <c:v>40634</c:v>
                </c:pt>
                <c:pt idx="3165">
                  <c:v>40634</c:v>
                </c:pt>
                <c:pt idx="3166">
                  <c:v>40634</c:v>
                </c:pt>
                <c:pt idx="3167">
                  <c:v>40634</c:v>
                </c:pt>
                <c:pt idx="3168">
                  <c:v>40634</c:v>
                </c:pt>
                <c:pt idx="3169">
                  <c:v>40634</c:v>
                </c:pt>
                <c:pt idx="3170">
                  <c:v>40634</c:v>
                </c:pt>
                <c:pt idx="3171">
                  <c:v>40634</c:v>
                </c:pt>
                <c:pt idx="3172">
                  <c:v>40634</c:v>
                </c:pt>
                <c:pt idx="3173">
                  <c:v>40634</c:v>
                </c:pt>
                <c:pt idx="3174">
                  <c:v>40634</c:v>
                </c:pt>
                <c:pt idx="3175">
                  <c:v>40634</c:v>
                </c:pt>
                <c:pt idx="3176">
                  <c:v>40634</c:v>
                </c:pt>
                <c:pt idx="3177">
                  <c:v>40637</c:v>
                </c:pt>
                <c:pt idx="3178">
                  <c:v>40637</c:v>
                </c:pt>
                <c:pt idx="3179">
                  <c:v>40637</c:v>
                </c:pt>
                <c:pt idx="3180">
                  <c:v>40637</c:v>
                </c:pt>
                <c:pt idx="3181">
                  <c:v>40637</c:v>
                </c:pt>
                <c:pt idx="3182">
                  <c:v>40638</c:v>
                </c:pt>
                <c:pt idx="3183">
                  <c:v>40638</c:v>
                </c:pt>
                <c:pt idx="3184">
                  <c:v>40638</c:v>
                </c:pt>
                <c:pt idx="3185">
                  <c:v>40638</c:v>
                </c:pt>
                <c:pt idx="3186">
                  <c:v>40638</c:v>
                </c:pt>
                <c:pt idx="3187">
                  <c:v>40638</c:v>
                </c:pt>
                <c:pt idx="3188">
                  <c:v>40638</c:v>
                </c:pt>
                <c:pt idx="3189">
                  <c:v>40638</c:v>
                </c:pt>
                <c:pt idx="3190">
                  <c:v>40638</c:v>
                </c:pt>
                <c:pt idx="3191">
                  <c:v>40638</c:v>
                </c:pt>
                <c:pt idx="3192">
                  <c:v>40638</c:v>
                </c:pt>
                <c:pt idx="3193">
                  <c:v>40638</c:v>
                </c:pt>
                <c:pt idx="3194">
                  <c:v>40638</c:v>
                </c:pt>
                <c:pt idx="3195">
                  <c:v>40638</c:v>
                </c:pt>
                <c:pt idx="3196">
                  <c:v>40638</c:v>
                </c:pt>
                <c:pt idx="3197">
                  <c:v>40639</c:v>
                </c:pt>
                <c:pt idx="3198">
                  <c:v>40639</c:v>
                </c:pt>
                <c:pt idx="3199">
                  <c:v>40643</c:v>
                </c:pt>
                <c:pt idx="3200">
                  <c:v>40643</c:v>
                </c:pt>
                <c:pt idx="3201">
                  <c:v>40643</c:v>
                </c:pt>
                <c:pt idx="3202">
                  <c:v>40643</c:v>
                </c:pt>
                <c:pt idx="3203">
                  <c:v>40643</c:v>
                </c:pt>
                <c:pt idx="3204">
                  <c:v>40643</c:v>
                </c:pt>
                <c:pt idx="3205">
                  <c:v>40645</c:v>
                </c:pt>
                <c:pt idx="3206">
                  <c:v>40645</c:v>
                </c:pt>
                <c:pt idx="3207">
                  <c:v>40645</c:v>
                </c:pt>
                <c:pt idx="3208">
                  <c:v>40645</c:v>
                </c:pt>
                <c:pt idx="3209">
                  <c:v>40645</c:v>
                </c:pt>
                <c:pt idx="3210">
                  <c:v>40645</c:v>
                </c:pt>
                <c:pt idx="3211">
                  <c:v>40645</c:v>
                </c:pt>
                <c:pt idx="3212">
                  <c:v>40645</c:v>
                </c:pt>
                <c:pt idx="3213">
                  <c:v>40645</c:v>
                </c:pt>
                <c:pt idx="3214">
                  <c:v>40645</c:v>
                </c:pt>
                <c:pt idx="3215">
                  <c:v>40645</c:v>
                </c:pt>
                <c:pt idx="3216">
                  <c:v>40645</c:v>
                </c:pt>
                <c:pt idx="3217">
                  <c:v>40645</c:v>
                </c:pt>
                <c:pt idx="3218">
                  <c:v>40645</c:v>
                </c:pt>
                <c:pt idx="3219">
                  <c:v>40645</c:v>
                </c:pt>
                <c:pt idx="3220">
                  <c:v>40645</c:v>
                </c:pt>
                <c:pt idx="3221">
                  <c:v>40645</c:v>
                </c:pt>
                <c:pt idx="3222">
                  <c:v>40645</c:v>
                </c:pt>
                <c:pt idx="3223">
                  <c:v>40645</c:v>
                </c:pt>
                <c:pt idx="3224">
                  <c:v>40645</c:v>
                </c:pt>
                <c:pt idx="3225">
                  <c:v>40645</c:v>
                </c:pt>
                <c:pt idx="3226">
                  <c:v>40645</c:v>
                </c:pt>
                <c:pt idx="3227">
                  <c:v>40646</c:v>
                </c:pt>
                <c:pt idx="3228">
                  <c:v>40646</c:v>
                </c:pt>
                <c:pt idx="3229">
                  <c:v>40646</c:v>
                </c:pt>
                <c:pt idx="3230">
                  <c:v>40647</c:v>
                </c:pt>
                <c:pt idx="3231">
                  <c:v>40648</c:v>
                </c:pt>
                <c:pt idx="3232">
                  <c:v>40648</c:v>
                </c:pt>
                <c:pt idx="3233">
                  <c:v>40651</c:v>
                </c:pt>
                <c:pt idx="3234">
                  <c:v>40651</c:v>
                </c:pt>
                <c:pt idx="3235">
                  <c:v>40651</c:v>
                </c:pt>
                <c:pt idx="3236">
                  <c:v>40652</c:v>
                </c:pt>
                <c:pt idx="3237">
                  <c:v>40652</c:v>
                </c:pt>
                <c:pt idx="3238">
                  <c:v>40652</c:v>
                </c:pt>
                <c:pt idx="3239">
                  <c:v>40652</c:v>
                </c:pt>
                <c:pt idx="3240">
                  <c:v>40653</c:v>
                </c:pt>
                <c:pt idx="3241">
                  <c:v>40653</c:v>
                </c:pt>
                <c:pt idx="3242">
                  <c:v>40653</c:v>
                </c:pt>
                <c:pt idx="3243">
                  <c:v>40653</c:v>
                </c:pt>
                <c:pt idx="3244">
                  <c:v>40653</c:v>
                </c:pt>
                <c:pt idx="3245">
                  <c:v>40653</c:v>
                </c:pt>
                <c:pt idx="3246">
                  <c:v>40653</c:v>
                </c:pt>
                <c:pt idx="3247">
                  <c:v>40653</c:v>
                </c:pt>
                <c:pt idx="3248">
                  <c:v>40654</c:v>
                </c:pt>
                <c:pt idx="3249">
                  <c:v>40654</c:v>
                </c:pt>
                <c:pt idx="3250">
                  <c:v>40654</c:v>
                </c:pt>
                <c:pt idx="3251">
                  <c:v>40654</c:v>
                </c:pt>
                <c:pt idx="3252">
                  <c:v>40654</c:v>
                </c:pt>
                <c:pt idx="3253">
                  <c:v>40654</c:v>
                </c:pt>
                <c:pt idx="3254">
                  <c:v>40655</c:v>
                </c:pt>
                <c:pt idx="3255">
                  <c:v>40655</c:v>
                </c:pt>
                <c:pt idx="3256">
                  <c:v>40655</c:v>
                </c:pt>
                <c:pt idx="3257">
                  <c:v>40655</c:v>
                </c:pt>
                <c:pt idx="3258">
                  <c:v>40655</c:v>
                </c:pt>
                <c:pt idx="3259">
                  <c:v>40658</c:v>
                </c:pt>
                <c:pt idx="3260">
                  <c:v>40658</c:v>
                </c:pt>
                <c:pt idx="3261">
                  <c:v>40658</c:v>
                </c:pt>
                <c:pt idx="3262">
                  <c:v>40658</c:v>
                </c:pt>
                <c:pt idx="3263">
                  <c:v>40659</c:v>
                </c:pt>
                <c:pt idx="3264">
                  <c:v>40659</c:v>
                </c:pt>
                <c:pt idx="3265">
                  <c:v>40659</c:v>
                </c:pt>
                <c:pt idx="3266">
                  <c:v>40659</c:v>
                </c:pt>
                <c:pt idx="3267">
                  <c:v>40659</c:v>
                </c:pt>
                <c:pt idx="3268">
                  <c:v>40659</c:v>
                </c:pt>
                <c:pt idx="3269">
                  <c:v>40659</c:v>
                </c:pt>
                <c:pt idx="3270">
                  <c:v>40659</c:v>
                </c:pt>
                <c:pt idx="3271">
                  <c:v>40659</c:v>
                </c:pt>
                <c:pt idx="3272">
                  <c:v>40659</c:v>
                </c:pt>
                <c:pt idx="3273">
                  <c:v>40659</c:v>
                </c:pt>
                <c:pt idx="3274">
                  <c:v>40659</c:v>
                </c:pt>
                <c:pt idx="3275">
                  <c:v>40660</c:v>
                </c:pt>
                <c:pt idx="3276">
                  <c:v>40660</c:v>
                </c:pt>
                <c:pt idx="3277">
                  <c:v>40660</c:v>
                </c:pt>
                <c:pt idx="3278">
                  <c:v>40660</c:v>
                </c:pt>
                <c:pt idx="3279">
                  <c:v>40660</c:v>
                </c:pt>
                <c:pt idx="3280">
                  <c:v>40660</c:v>
                </c:pt>
                <c:pt idx="3281">
                  <c:v>40660</c:v>
                </c:pt>
                <c:pt idx="3282">
                  <c:v>40660</c:v>
                </c:pt>
                <c:pt idx="3283">
                  <c:v>40660</c:v>
                </c:pt>
                <c:pt idx="3284">
                  <c:v>40661</c:v>
                </c:pt>
                <c:pt idx="3285">
                  <c:v>40661</c:v>
                </c:pt>
                <c:pt idx="3286">
                  <c:v>40661</c:v>
                </c:pt>
                <c:pt idx="3287">
                  <c:v>40661</c:v>
                </c:pt>
                <c:pt idx="3288">
                  <c:v>40661</c:v>
                </c:pt>
                <c:pt idx="3289">
                  <c:v>40661</c:v>
                </c:pt>
                <c:pt idx="3290">
                  <c:v>40661</c:v>
                </c:pt>
                <c:pt idx="3291">
                  <c:v>40661</c:v>
                </c:pt>
                <c:pt idx="3292">
                  <c:v>40662</c:v>
                </c:pt>
                <c:pt idx="3293">
                  <c:v>40662</c:v>
                </c:pt>
                <c:pt idx="3294">
                  <c:v>40662</c:v>
                </c:pt>
                <c:pt idx="3295">
                  <c:v>40662</c:v>
                </c:pt>
                <c:pt idx="3296">
                  <c:v>40662</c:v>
                </c:pt>
                <c:pt idx="3297">
                  <c:v>40662</c:v>
                </c:pt>
                <c:pt idx="3298">
                  <c:v>40662</c:v>
                </c:pt>
                <c:pt idx="3299">
                  <c:v>40662</c:v>
                </c:pt>
                <c:pt idx="3300">
                  <c:v>40662</c:v>
                </c:pt>
                <c:pt idx="3301">
                  <c:v>40662</c:v>
                </c:pt>
                <c:pt idx="3302">
                  <c:v>40662</c:v>
                </c:pt>
                <c:pt idx="3303">
                  <c:v>40665</c:v>
                </c:pt>
                <c:pt idx="3304">
                  <c:v>40665</c:v>
                </c:pt>
                <c:pt idx="3305">
                  <c:v>40665</c:v>
                </c:pt>
                <c:pt idx="3306">
                  <c:v>40665</c:v>
                </c:pt>
                <c:pt idx="3307">
                  <c:v>40666</c:v>
                </c:pt>
                <c:pt idx="3308">
                  <c:v>40667</c:v>
                </c:pt>
                <c:pt idx="3309">
                  <c:v>40667</c:v>
                </c:pt>
                <c:pt idx="3310">
                  <c:v>40667</c:v>
                </c:pt>
                <c:pt idx="3311">
                  <c:v>40667</c:v>
                </c:pt>
                <c:pt idx="3312">
                  <c:v>40667</c:v>
                </c:pt>
                <c:pt idx="3313">
                  <c:v>40667</c:v>
                </c:pt>
                <c:pt idx="3314">
                  <c:v>40667</c:v>
                </c:pt>
                <c:pt idx="3315">
                  <c:v>40667</c:v>
                </c:pt>
                <c:pt idx="3316">
                  <c:v>40667</c:v>
                </c:pt>
                <c:pt idx="3317">
                  <c:v>40667</c:v>
                </c:pt>
                <c:pt idx="3318">
                  <c:v>40667</c:v>
                </c:pt>
                <c:pt idx="3319">
                  <c:v>40667</c:v>
                </c:pt>
                <c:pt idx="3320">
                  <c:v>40667</c:v>
                </c:pt>
                <c:pt idx="3321">
                  <c:v>40667</c:v>
                </c:pt>
                <c:pt idx="3322">
                  <c:v>40667</c:v>
                </c:pt>
                <c:pt idx="3323">
                  <c:v>40667</c:v>
                </c:pt>
                <c:pt idx="3324">
                  <c:v>40667</c:v>
                </c:pt>
                <c:pt idx="3325">
                  <c:v>40667</c:v>
                </c:pt>
                <c:pt idx="3326">
                  <c:v>40667</c:v>
                </c:pt>
                <c:pt idx="3327">
                  <c:v>40668</c:v>
                </c:pt>
                <c:pt idx="3328">
                  <c:v>40668</c:v>
                </c:pt>
                <c:pt idx="3329">
                  <c:v>40668</c:v>
                </c:pt>
                <c:pt idx="3330">
                  <c:v>40668</c:v>
                </c:pt>
                <c:pt idx="3331">
                  <c:v>40668</c:v>
                </c:pt>
                <c:pt idx="3332">
                  <c:v>40669</c:v>
                </c:pt>
                <c:pt idx="3333">
                  <c:v>40669</c:v>
                </c:pt>
                <c:pt idx="3334">
                  <c:v>40669</c:v>
                </c:pt>
                <c:pt idx="3335">
                  <c:v>40669</c:v>
                </c:pt>
                <c:pt idx="3336">
                  <c:v>40669</c:v>
                </c:pt>
                <c:pt idx="3337">
                  <c:v>40669</c:v>
                </c:pt>
                <c:pt idx="3338">
                  <c:v>40669</c:v>
                </c:pt>
                <c:pt idx="3339">
                  <c:v>40669</c:v>
                </c:pt>
                <c:pt idx="3340">
                  <c:v>40669</c:v>
                </c:pt>
                <c:pt idx="3341">
                  <c:v>40669</c:v>
                </c:pt>
                <c:pt idx="3342">
                  <c:v>40669</c:v>
                </c:pt>
                <c:pt idx="3343">
                  <c:v>40669</c:v>
                </c:pt>
                <c:pt idx="3344">
                  <c:v>40669</c:v>
                </c:pt>
                <c:pt idx="3345">
                  <c:v>40669</c:v>
                </c:pt>
                <c:pt idx="3346">
                  <c:v>40669</c:v>
                </c:pt>
                <c:pt idx="3347">
                  <c:v>40669</c:v>
                </c:pt>
                <c:pt idx="3348">
                  <c:v>40669</c:v>
                </c:pt>
                <c:pt idx="3349">
                  <c:v>40669</c:v>
                </c:pt>
                <c:pt idx="3350">
                  <c:v>40669</c:v>
                </c:pt>
                <c:pt idx="3351">
                  <c:v>40669</c:v>
                </c:pt>
                <c:pt idx="3352">
                  <c:v>40669</c:v>
                </c:pt>
                <c:pt idx="3353">
                  <c:v>40669</c:v>
                </c:pt>
                <c:pt idx="3354">
                  <c:v>40672</c:v>
                </c:pt>
                <c:pt idx="3355">
                  <c:v>40672</c:v>
                </c:pt>
                <c:pt idx="3356">
                  <c:v>40672</c:v>
                </c:pt>
                <c:pt idx="3357">
                  <c:v>40673</c:v>
                </c:pt>
                <c:pt idx="3358">
                  <c:v>40673</c:v>
                </c:pt>
                <c:pt idx="3359">
                  <c:v>40673</c:v>
                </c:pt>
                <c:pt idx="3360">
                  <c:v>40673</c:v>
                </c:pt>
                <c:pt idx="3361">
                  <c:v>40673</c:v>
                </c:pt>
                <c:pt idx="3362">
                  <c:v>40673</c:v>
                </c:pt>
                <c:pt idx="3363">
                  <c:v>40674</c:v>
                </c:pt>
                <c:pt idx="3364">
                  <c:v>40674</c:v>
                </c:pt>
                <c:pt idx="3365">
                  <c:v>40674</c:v>
                </c:pt>
                <c:pt idx="3366">
                  <c:v>40674</c:v>
                </c:pt>
                <c:pt idx="3367">
                  <c:v>40675</c:v>
                </c:pt>
                <c:pt idx="3368">
                  <c:v>40675</c:v>
                </c:pt>
                <c:pt idx="3369">
                  <c:v>40675</c:v>
                </c:pt>
                <c:pt idx="3370">
                  <c:v>40675</c:v>
                </c:pt>
                <c:pt idx="3371">
                  <c:v>40675</c:v>
                </c:pt>
                <c:pt idx="3372">
                  <c:v>40675</c:v>
                </c:pt>
                <c:pt idx="3373">
                  <c:v>40675</c:v>
                </c:pt>
                <c:pt idx="3374">
                  <c:v>40675</c:v>
                </c:pt>
                <c:pt idx="3375">
                  <c:v>40675</c:v>
                </c:pt>
                <c:pt idx="3376">
                  <c:v>40675</c:v>
                </c:pt>
                <c:pt idx="3377">
                  <c:v>40675</c:v>
                </c:pt>
                <c:pt idx="3378">
                  <c:v>40675</c:v>
                </c:pt>
                <c:pt idx="3379">
                  <c:v>40676</c:v>
                </c:pt>
                <c:pt idx="3380">
                  <c:v>40676</c:v>
                </c:pt>
                <c:pt idx="3381">
                  <c:v>40676</c:v>
                </c:pt>
                <c:pt idx="3382">
                  <c:v>40676</c:v>
                </c:pt>
                <c:pt idx="3383">
                  <c:v>40676</c:v>
                </c:pt>
                <c:pt idx="3384">
                  <c:v>40676</c:v>
                </c:pt>
                <c:pt idx="3385">
                  <c:v>40676</c:v>
                </c:pt>
                <c:pt idx="3386">
                  <c:v>40676</c:v>
                </c:pt>
                <c:pt idx="3387">
                  <c:v>40679</c:v>
                </c:pt>
                <c:pt idx="3388">
                  <c:v>40679</c:v>
                </c:pt>
                <c:pt idx="3389">
                  <c:v>40679</c:v>
                </c:pt>
                <c:pt idx="3390">
                  <c:v>40679</c:v>
                </c:pt>
                <c:pt idx="3391">
                  <c:v>40680</c:v>
                </c:pt>
                <c:pt idx="3392">
                  <c:v>40680</c:v>
                </c:pt>
                <c:pt idx="3393">
                  <c:v>40680</c:v>
                </c:pt>
                <c:pt idx="3394">
                  <c:v>40681</c:v>
                </c:pt>
                <c:pt idx="3395">
                  <c:v>40682</c:v>
                </c:pt>
                <c:pt idx="3396">
                  <c:v>40682</c:v>
                </c:pt>
                <c:pt idx="3397">
                  <c:v>40682</c:v>
                </c:pt>
                <c:pt idx="3398">
                  <c:v>40682</c:v>
                </c:pt>
                <c:pt idx="3399">
                  <c:v>40682</c:v>
                </c:pt>
                <c:pt idx="3400">
                  <c:v>40682</c:v>
                </c:pt>
                <c:pt idx="3401">
                  <c:v>40683</c:v>
                </c:pt>
                <c:pt idx="3402">
                  <c:v>40683</c:v>
                </c:pt>
                <c:pt idx="3403">
                  <c:v>40686</c:v>
                </c:pt>
                <c:pt idx="3404">
                  <c:v>40686</c:v>
                </c:pt>
                <c:pt idx="3405">
                  <c:v>40686</c:v>
                </c:pt>
                <c:pt idx="3406">
                  <c:v>40687</c:v>
                </c:pt>
                <c:pt idx="3407">
                  <c:v>40687</c:v>
                </c:pt>
                <c:pt idx="3408">
                  <c:v>40688</c:v>
                </c:pt>
                <c:pt idx="3409">
                  <c:v>40688</c:v>
                </c:pt>
                <c:pt idx="3410">
                  <c:v>40689</c:v>
                </c:pt>
                <c:pt idx="3411">
                  <c:v>40689</c:v>
                </c:pt>
                <c:pt idx="3412">
                  <c:v>40690</c:v>
                </c:pt>
                <c:pt idx="3413">
                  <c:v>40690</c:v>
                </c:pt>
                <c:pt idx="3414">
                  <c:v>40696</c:v>
                </c:pt>
                <c:pt idx="3415">
                  <c:v>40696</c:v>
                </c:pt>
                <c:pt idx="3416">
                  <c:v>40696</c:v>
                </c:pt>
                <c:pt idx="3417">
                  <c:v>40696</c:v>
                </c:pt>
                <c:pt idx="3418">
                  <c:v>40696</c:v>
                </c:pt>
                <c:pt idx="3419">
                  <c:v>40696</c:v>
                </c:pt>
                <c:pt idx="3420">
                  <c:v>40696</c:v>
                </c:pt>
                <c:pt idx="3421">
                  <c:v>40696</c:v>
                </c:pt>
                <c:pt idx="3422">
                  <c:v>40696</c:v>
                </c:pt>
                <c:pt idx="3423">
                  <c:v>40696</c:v>
                </c:pt>
                <c:pt idx="3424">
                  <c:v>40697</c:v>
                </c:pt>
                <c:pt idx="3425">
                  <c:v>40697</c:v>
                </c:pt>
                <c:pt idx="3426">
                  <c:v>40697</c:v>
                </c:pt>
                <c:pt idx="3427">
                  <c:v>40697</c:v>
                </c:pt>
                <c:pt idx="3428">
                  <c:v>40697</c:v>
                </c:pt>
                <c:pt idx="3429">
                  <c:v>40697</c:v>
                </c:pt>
                <c:pt idx="3430">
                  <c:v>40701</c:v>
                </c:pt>
                <c:pt idx="3431">
                  <c:v>40701</c:v>
                </c:pt>
                <c:pt idx="3432">
                  <c:v>40701</c:v>
                </c:pt>
                <c:pt idx="3433">
                  <c:v>40701</c:v>
                </c:pt>
                <c:pt idx="3434">
                  <c:v>40702</c:v>
                </c:pt>
                <c:pt idx="3435">
                  <c:v>40702</c:v>
                </c:pt>
                <c:pt idx="3436">
                  <c:v>40702</c:v>
                </c:pt>
                <c:pt idx="3437">
                  <c:v>40702</c:v>
                </c:pt>
                <c:pt idx="3438">
                  <c:v>40702</c:v>
                </c:pt>
                <c:pt idx="3439">
                  <c:v>40702</c:v>
                </c:pt>
                <c:pt idx="3440">
                  <c:v>40702</c:v>
                </c:pt>
                <c:pt idx="3441">
                  <c:v>40702</c:v>
                </c:pt>
                <c:pt idx="3442">
                  <c:v>40702</c:v>
                </c:pt>
                <c:pt idx="3443">
                  <c:v>40702</c:v>
                </c:pt>
                <c:pt idx="3444">
                  <c:v>40702</c:v>
                </c:pt>
                <c:pt idx="3445">
                  <c:v>40702</c:v>
                </c:pt>
                <c:pt idx="3446">
                  <c:v>40702</c:v>
                </c:pt>
                <c:pt idx="3447">
                  <c:v>40702</c:v>
                </c:pt>
                <c:pt idx="3448">
                  <c:v>40702</c:v>
                </c:pt>
                <c:pt idx="3449">
                  <c:v>40702</c:v>
                </c:pt>
                <c:pt idx="3450">
                  <c:v>40702</c:v>
                </c:pt>
                <c:pt idx="3451">
                  <c:v>40702</c:v>
                </c:pt>
                <c:pt idx="3452">
                  <c:v>40702</c:v>
                </c:pt>
                <c:pt idx="3453">
                  <c:v>40702</c:v>
                </c:pt>
                <c:pt idx="3454">
                  <c:v>40703</c:v>
                </c:pt>
                <c:pt idx="3455">
                  <c:v>40703</c:v>
                </c:pt>
                <c:pt idx="3456">
                  <c:v>40703</c:v>
                </c:pt>
                <c:pt idx="3457">
                  <c:v>40703</c:v>
                </c:pt>
                <c:pt idx="3458">
                  <c:v>40703</c:v>
                </c:pt>
                <c:pt idx="3459">
                  <c:v>40704</c:v>
                </c:pt>
                <c:pt idx="3460">
                  <c:v>40704</c:v>
                </c:pt>
                <c:pt idx="3461">
                  <c:v>40704</c:v>
                </c:pt>
                <c:pt idx="3462">
                  <c:v>40704</c:v>
                </c:pt>
                <c:pt idx="3463">
                  <c:v>40704</c:v>
                </c:pt>
                <c:pt idx="3464">
                  <c:v>40704</c:v>
                </c:pt>
                <c:pt idx="3465">
                  <c:v>40704</c:v>
                </c:pt>
                <c:pt idx="3466">
                  <c:v>40704</c:v>
                </c:pt>
                <c:pt idx="3467">
                  <c:v>40704</c:v>
                </c:pt>
                <c:pt idx="3468">
                  <c:v>40704</c:v>
                </c:pt>
                <c:pt idx="3469">
                  <c:v>40709</c:v>
                </c:pt>
                <c:pt idx="3470">
                  <c:v>40709</c:v>
                </c:pt>
                <c:pt idx="3471">
                  <c:v>40709</c:v>
                </c:pt>
                <c:pt idx="3472">
                  <c:v>40709</c:v>
                </c:pt>
                <c:pt idx="3473">
                  <c:v>40709</c:v>
                </c:pt>
                <c:pt idx="3474">
                  <c:v>40709</c:v>
                </c:pt>
                <c:pt idx="3475">
                  <c:v>40709</c:v>
                </c:pt>
                <c:pt idx="3476">
                  <c:v>40709</c:v>
                </c:pt>
                <c:pt idx="3477">
                  <c:v>40711</c:v>
                </c:pt>
                <c:pt idx="3478">
                  <c:v>40711</c:v>
                </c:pt>
                <c:pt idx="3479">
                  <c:v>40711</c:v>
                </c:pt>
                <c:pt idx="3480">
                  <c:v>40711</c:v>
                </c:pt>
                <c:pt idx="3481">
                  <c:v>40711</c:v>
                </c:pt>
                <c:pt idx="3482">
                  <c:v>40714</c:v>
                </c:pt>
                <c:pt idx="3483">
                  <c:v>40714</c:v>
                </c:pt>
                <c:pt idx="3484">
                  <c:v>40714</c:v>
                </c:pt>
                <c:pt idx="3485">
                  <c:v>40714</c:v>
                </c:pt>
                <c:pt idx="3486">
                  <c:v>40714</c:v>
                </c:pt>
                <c:pt idx="3487">
                  <c:v>40714</c:v>
                </c:pt>
                <c:pt idx="3488">
                  <c:v>40714</c:v>
                </c:pt>
                <c:pt idx="3489">
                  <c:v>40714</c:v>
                </c:pt>
                <c:pt idx="3490">
                  <c:v>40714</c:v>
                </c:pt>
                <c:pt idx="3491">
                  <c:v>40714</c:v>
                </c:pt>
                <c:pt idx="3492">
                  <c:v>40714</c:v>
                </c:pt>
                <c:pt idx="3493">
                  <c:v>40714</c:v>
                </c:pt>
                <c:pt idx="3494">
                  <c:v>40714</c:v>
                </c:pt>
                <c:pt idx="3495">
                  <c:v>40714</c:v>
                </c:pt>
                <c:pt idx="3496">
                  <c:v>40714</c:v>
                </c:pt>
                <c:pt idx="3497">
                  <c:v>40714</c:v>
                </c:pt>
                <c:pt idx="3498">
                  <c:v>40715</c:v>
                </c:pt>
                <c:pt idx="3499">
                  <c:v>40715</c:v>
                </c:pt>
                <c:pt idx="3500">
                  <c:v>40715</c:v>
                </c:pt>
                <c:pt idx="3501">
                  <c:v>40715</c:v>
                </c:pt>
                <c:pt idx="3502">
                  <c:v>40715</c:v>
                </c:pt>
                <c:pt idx="3503">
                  <c:v>40715</c:v>
                </c:pt>
                <c:pt idx="3504">
                  <c:v>40715</c:v>
                </c:pt>
                <c:pt idx="3505">
                  <c:v>40716</c:v>
                </c:pt>
                <c:pt idx="3506">
                  <c:v>40716</c:v>
                </c:pt>
                <c:pt idx="3507">
                  <c:v>40716</c:v>
                </c:pt>
                <c:pt idx="3508">
                  <c:v>40716</c:v>
                </c:pt>
                <c:pt idx="3509">
                  <c:v>40716</c:v>
                </c:pt>
                <c:pt idx="3510">
                  <c:v>40716</c:v>
                </c:pt>
                <c:pt idx="3511">
                  <c:v>40716</c:v>
                </c:pt>
                <c:pt idx="3512">
                  <c:v>40716</c:v>
                </c:pt>
                <c:pt idx="3513">
                  <c:v>40716</c:v>
                </c:pt>
                <c:pt idx="3514">
                  <c:v>40718</c:v>
                </c:pt>
                <c:pt idx="3515">
                  <c:v>40718</c:v>
                </c:pt>
                <c:pt idx="3516">
                  <c:v>40718</c:v>
                </c:pt>
                <c:pt idx="3517">
                  <c:v>40718</c:v>
                </c:pt>
                <c:pt idx="3518">
                  <c:v>40718</c:v>
                </c:pt>
                <c:pt idx="3519">
                  <c:v>40718</c:v>
                </c:pt>
                <c:pt idx="3520">
                  <c:v>40718</c:v>
                </c:pt>
                <c:pt idx="3521">
                  <c:v>40721</c:v>
                </c:pt>
                <c:pt idx="3522">
                  <c:v>40721</c:v>
                </c:pt>
                <c:pt idx="3523">
                  <c:v>40721</c:v>
                </c:pt>
                <c:pt idx="3524">
                  <c:v>40722</c:v>
                </c:pt>
                <c:pt idx="3525">
                  <c:v>40722</c:v>
                </c:pt>
                <c:pt idx="3526">
                  <c:v>40722</c:v>
                </c:pt>
                <c:pt idx="3527">
                  <c:v>40722</c:v>
                </c:pt>
                <c:pt idx="3528">
                  <c:v>40722</c:v>
                </c:pt>
                <c:pt idx="3529">
                  <c:v>40722</c:v>
                </c:pt>
                <c:pt idx="3530">
                  <c:v>40722</c:v>
                </c:pt>
                <c:pt idx="3531">
                  <c:v>40722</c:v>
                </c:pt>
                <c:pt idx="3532">
                  <c:v>40723</c:v>
                </c:pt>
                <c:pt idx="3533">
                  <c:v>40723</c:v>
                </c:pt>
                <c:pt idx="3534">
                  <c:v>40723</c:v>
                </c:pt>
                <c:pt idx="3535">
                  <c:v>40723</c:v>
                </c:pt>
                <c:pt idx="3536">
                  <c:v>40723</c:v>
                </c:pt>
                <c:pt idx="3537">
                  <c:v>40723</c:v>
                </c:pt>
                <c:pt idx="3538">
                  <c:v>40724</c:v>
                </c:pt>
                <c:pt idx="3539">
                  <c:v>40724</c:v>
                </c:pt>
                <c:pt idx="3540">
                  <c:v>40724</c:v>
                </c:pt>
                <c:pt idx="3541">
                  <c:v>40724</c:v>
                </c:pt>
                <c:pt idx="3542">
                  <c:v>40724</c:v>
                </c:pt>
                <c:pt idx="3543">
                  <c:v>40724</c:v>
                </c:pt>
                <c:pt idx="3544">
                  <c:v>40724</c:v>
                </c:pt>
                <c:pt idx="3545">
                  <c:v>40724</c:v>
                </c:pt>
                <c:pt idx="3546">
                  <c:v>40725</c:v>
                </c:pt>
                <c:pt idx="3547">
                  <c:v>40725</c:v>
                </c:pt>
                <c:pt idx="3548">
                  <c:v>40725</c:v>
                </c:pt>
                <c:pt idx="3549">
                  <c:v>40729</c:v>
                </c:pt>
                <c:pt idx="3550">
                  <c:v>40729</c:v>
                </c:pt>
                <c:pt idx="3551">
                  <c:v>40731</c:v>
                </c:pt>
                <c:pt idx="3552">
                  <c:v>40731</c:v>
                </c:pt>
                <c:pt idx="3553">
                  <c:v>40732</c:v>
                </c:pt>
                <c:pt idx="3554">
                  <c:v>40735</c:v>
                </c:pt>
                <c:pt idx="3555">
                  <c:v>40736</c:v>
                </c:pt>
                <c:pt idx="3556">
                  <c:v>40736</c:v>
                </c:pt>
                <c:pt idx="3557">
                  <c:v>40736</c:v>
                </c:pt>
                <c:pt idx="3558">
                  <c:v>40736</c:v>
                </c:pt>
                <c:pt idx="3559">
                  <c:v>40736</c:v>
                </c:pt>
                <c:pt idx="3560">
                  <c:v>40737</c:v>
                </c:pt>
                <c:pt idx="3561">
                  <c:v>40737</c:v>
                </c:pt>
                <c:pt idx="3562">
                  <c:v>40743</c:v>
                </c:pt>
                <c:pt idx="3563">
                  <c:v>40743</c:v>
                </c:pt>
                <c:pt idx="3564">
                  <c:v>40743</c:v>
                </c:pt>
                <c:pt idx="3565">
                  <c:v>40743</c:v>
                </c:pt>
                <c:pt idx="3566">
                  <c:v>40743</c:v>
                </c:pt>
                <c:pt idx="3567">
                  <c:v>40743</c:v>
                </c:pt>
                <c:pt idx="3568">
                  <c:v>40743</c:v>
                </c:pt>
                <c:pt idx="3569">
                  <c:v>40743</c:v>
                </c:pt>
                <c:pt idx="3570">
                  <c:v>40743</c:v>
                </c:pt>
                <c:pt idx="3571">
                  <c:v>40743</c:v>
                </c:pt>
                <c:pt idx="3572">
                  <c:v>40743</c:v>
                </c:pt>
                <c:pt idx="3573">
                  <c:v>40743</c:v>
                </c:pt>
                <c:pt idx="3574">
                  <c:v>40743</c:v>
                </c:pt>
                <c:pt idx="3575">
                  <c:v>40744</c:v>
                </c:pt>
                <c:pt idx="3576">
                  <c:v>40744</c:v>
                </c:pt>
                <c:pt idx="3577">
                  <c:v>40744</c:v>
                </c:pt>
                <c:pt idx="3578">
                  <c:v>40744</c:v>
                </c:pt>
                <c:pt idx="3579">
                  <c:v>40744</c:v>
                </c:pt>
                <c:pt idx="3580">
                  <c:v>40744</c:v>
                </c:pt>
                <c:pt idx="3581">
                  <c:v>40745</c:v>
                </c:pt>
                <c:pt idx="3582">
                  <c:v>40745</c:v>
                </c:pt>
                <c:pt idx="3583">
                  <c:v>40745</c:v>
                </c:pt>
                <c:pt idx="3584">
                  <c:v>40745</c:v>
                </c:pt>
                <c:pt idx="3585">
                  <c:v>40746</c:v>
                </c:pt>
                <c:pt idx="3586">
                  <c:v>40746</c:v>
                </c:pt>
                <c:pt idx="3587">
                  <c:v>40746</c:v>
                </c:pt>
                <c:pt idx="3588">
                  <c:v>40746</c:v>
                </c:pt>
                <c:pt idx="3589">
                  <c:v>40746</c:v>
                </c:pt>
                <c:pt idx="3590">
                  <c:v>40746</c:v>
                </c:pt>
                <c:pt idx="3591">
                  <c:v>40750</c:v>
                </c:pt>
                <c:pt idx="3592">
                  <c:v>40750</c:v>
                </c:pt>
                <c:pt idx="3593">
                  <c:v>40750</c:v>
                </c:pt>
                <c:pt idx="3594">
                  <c:v>40750</c:v>
                </c:pt>
                <c:pt idx="3595">
                  <c:v>40750</c:v>
                </c:pt>
                <c:pt idx="3596">
                  <c:v>40750</c:v>
                </c:pt>
                <c:pt idx="3597">
                  <c:v>40750</c:v>
                </c:pt>
                <c:pt idx="3598">
                  <c:v>40750</c:v>
                </c:pt>
                <c:pt idx="3599">
                  <c:v>40750</c:v>
                </c:pt>
                <c:pt idx="3600">
                  <c:v>40750</c:v>
                </c:pt>
                <c:pt idx="3601">
                  <c:v>40750</c:v>
                </c:pt>
                <c:pt idx="3602">
                  <c:v>40750</c:v>
                </c:pt>
                <c:pt idx="3603">
                  <c:v>40750</c:v>
                </c:pt>
                <c:pt idx="3604">
                  <c:v>40750</c:v>
                </c:pt>
                <c:pt idx="3605">
                  <c:v>40751</c:v>
                </c:pt>
                <c:pt idx="3606">
                  <c:v>40751</c:v>
                </c:pt>
                <c:pt idx="3607">
                  <c:v>40751</c:v>
                </c:pt>
                <c:pt idx="3608">
                  <c:v>40751</c:v>
                </c:pt>
                <c:pt idx="3609">
                  <c:v>40751</c:v>
                </c:pt>
                <c:pt idx="3610">
                  <c:v>40751</c:v>
                </c:pt>
                <c:pt idx="3611">
                  <c:v>40751</c:v>
                </c:pt>
                <c:pt idx="3612">
                  <c:v>40751</c:v>
                </c:pt>
                <c:pt idx="3613">
                  <c:v>40751</c:v>
                </c:pt>
                <c:pt idx="3614">
                  <c:v>40751</c:v>
                </c:pt>
                <c:pt idx="3615">
                  <c:v>40751</c:v>
                </c:pt>
                <c:pt idx="3616">
                  <c:v>40751</c:v>
                </c:pt>
                <c:pt idx="3617">
                  <c:v>40751</c:v>
                </c:pt>
                <c:pt idx="3618">
                  <c:v>40753</c:v>
                </c:pt>
                <c:pt idx="3619">
                  <c:v>40753</c:v>
                </c:pt>
                <c:pt idx="3620">
                  <c:v>40753</c:v>
                </c:pt>
                <c:pt idx="3621">
                  <c:v>40753</c:v>
                </c:pt>
                <c:pt idx="3622">
                  <c:v>40753</c:v>
                </c:pt>
                <c:pt idx="3623">
                  <c:v>40753</c:v>
                </c:pt>
                <c:pt idx="3624">
                  <c:v>40753</c:v>
                </c:pt>
                <c:pt idx="3625">
                  <c:v>40753</c:v>
                </c:pt>
                <c:pt idx="3626">
                  <c:v>40753</c:v>
                </c:pt>
                <c:pt idx="3627">
                  <c:v>40753</c:v>
                </c:pt>
                <c:pt idx="3628">
                  <c:v>40753</c:v>
                </c:pt>
                <c:pt idx="3629">
                  <c:v>40753</c:v>
                </c:pt>
                <c:pt idx="3630">
                  <c:v>40753</c:v>
                </c:pt>
                <c:pt idx="3631">
                  <c:v>40753</c:v>
                </c:pt>
                <c:pt idx="3632">
                  <c:v>40753</c:v>
                </c:pt>
                <c:pt idx="3633">
                  <c:v>40753</c:v>
                </c:pt>
                <c:pt idx="3634">
                  <c:v>40753</c:v>
                </c:pt>
                <c:pt idx="3635">
                  <c:v>40753</c:v>
                </c:pt>
                <c:pt idx="3636">
                  <c:v>40753</c:v>
                </c:pt>
                <c:pt idx="3637">
                  <c:v>40753</c:v>
                </c:pt>
                <c:pt idx="3638">
                  <c:v>40753</c:v>
                </c:pt>
                <c:pt idx="3639">
                  <c:v>40753</c:v>
                </c:pt>
                <c:pt idx="3640">
                  <c:v>40753</c:v>
                </c:pt>
                <c:pt idx="3641">
                  <c:v>40753</c:v>
                </c:pt>
                <c:pt idx="3642">
                  <c:v>40753</c:v>
                </c:pt>
                <c:pt idx="3643">
                  <c:v>40753</c:v>
                </c:pt>
                <c:pt idx="3644">
                  <c:v>40753</c:v>
                </c:pt>
                <c:pt idx="3645">
                  <c:v>40753</c:v>
                </c:pt>
                <c:pt idx="3646">
                  <c:v>40753</c:v>
                </c:pt>
                <c:pt idx="3647">
                  <c:v>40753</c:v>
                </c:pt>
                <c:pt idx="3648">
                  <c:v>40753</c:v>
                </c:pt>
                <c:pt idx="3649">
                  <c:v>40756</c:v>
                </c:pt>
                <c:pt idx="3650">
                  <c:v>40756</c:v>
                </c:pt>
                <c:pt idx="3651">
                  <c:v>40756</c:v>
                </c:pt>
                <c:pt idx="3652">
                  <c:v>40756</c:v>
                </c:pt>
                <c:pt idx="3653">
                  <c:v>40756</c:v>
                </c:pt>
                <c:pt idx="3654">
                  <c:v>40756</c:v>
                </c:pt>
                <c:pt idx="3655">
                  <c:v>40756</c:v>
                </c:pt>
                <c:pt idx="3656">
                  <c:v>40756</c:v>
                </c:pt>
                <c:pt idx="3657">
                  <c:v>40757</c:v>
                </c:pt>
                <c:pt idx="3658">
                  <c:v>40757</c:v>
                </c:pt>
                <c:pt idx="3659">
                  <c:v>40757</c:v>
                </c:pt>
                <c:pt idx="3660">
                  <c:v>40757</c:v>
                </c:pt>
                <c:pt idx="3661">
                  <c:v>40757</c:v>
                </c:pt>
                <c:pt idx="3662">
                  <c:v>40757</c:v>
                </c:pt>
                <c:pt idx="3663">
                  <c:v>40757</c:v>
                </c:pt>
                <c:pt idx="3664">
                  <c:v>40758</c:v>
                </c:pt>
                <c:pt idx="3665">
                  <c:v>40758</c:v>
                </c:pt>
                <c:pt idx="3666">
                  <c:v>40758</c:v>
                </c:pt>
                <c:pt idx="3667">
                  <c:v>40758</c:v>
                </c:pt>
                <c:pt idx="3668">
                  <c:v>40758</c:v>
                </c:pt>
                <c:pt idx="3669">
                  <c:v>40758</c:v>
                </c:pt>
                <c:pt idx="3670">
                  <c:v>40758</c:v>
                </c:pt>
                <c:pt idx="3671">
                  <c:v>40758</c:v>
                </c:pt>
                <c:pt idx="3672">
                  <c:v>40758</c:v>
                </c:pt>
                <c:pt idx="3673">
                  <c:v>40758</c:v>
                </c:pt>
                <c:pt idx="3674">
                  <c:v>40758</c:v>
                </c:pt>
                <c:pt idx="3675">
                  <c:v>40758</c:v>
                </c:pt>
                <c:pt idx="3676">
                  <c:v>40759</c:v>
                </c:pt>
                <c:pt idx="3677">
                  <c:v>40759</c:v>
                </c:pt>
                <c:pt idx="3678">
                  <c:v>40759</c:v>
                </c:pt>
                <c:pt idx="3679">
                  <c:v>40759</c:v>
                </c:pt>
                <c:pt idx="3680">
                  <c:v>40759</c:v>
                </c:pt>
                <c:pt idx="3681">
                  <c:v>40759</c:v>
                </c:pt>
                <c:pt idx="3682">
                  <c:v>40759</c:v>
                </c:pt>
                <c:pt idx="3683">
                  <c:v>40759</c:v>
                </c:pt>
                <c:pt idx="3684">
                  <c:v>40759</c:v>
                </c:pt>
                <c:pt idx="3685">
                  <c:v>40759</c:v>
                </c:pt>
                <c:pt idx="3686">
                  <c:v>40759</c:v>
                </c:pt>
                <c:pt idx="3687">
                  <c:v>40759</c:v>
                </c:pt>
                <c:pt idx="3688">
                  <c:v>40759</c:v>
                </c:pt>
                <c:pt idx="3689">
                  <c:v>40759</c:v>
                </c:pt>
                <c:pt idx="3690">
                  <c:v>40759</c:v>
                </c:pt>
                <c:pt idx="3691">
                  <c:v>40759</c:v>
                </c:pt>
                <c:pt idx="3692">
                  <c:v>40759</c:v>
                </c:pt>
                <c:pt idx="3693">
                  <c:v>40759</c:v>
                </c:pt>
                <c:pt idx="3694">
                  <c:v>40759</c:v>
                </c:pt>
                <c:pt idx="3695">
                  <c:v>40760</c:v>
                </c:pt>
                <c:pt idx="3696">
                  <c:v>40763</c:v>
                </c:pt>
                <c:pt idx="3697">
                  <c:v>40763</c:v>
                </c:pt>
                <c:pt idx="3698">
                  <c:v>40763</c:v>
                </c:pt>
                <c:pt idx="3699">
                  <c:v>40763</c:v>
                </c:pt>
                <c:pt idx="3700">
                  <c:v>40764</c:v>
                </c:pt>
                <c:pt idx="3701">
                  <c:v>40765</c:v>
                </c:pt>
                <c:pt idx="3702">
                  <c:v>40765</c:v>
                </c:pt>
                <c:pt idx="3703">
                  <c:v>40765</c:v>
                </c:pt>
                <c:pt idx="3704">
                  <c:v>40765</c:v>
                </c:pt>
                <c:pt idx="3705">
                  <c:v>40765</c:v>
                </c:pt>
                <c:pt idx="3706">
                  <c:v>40765</c:v>
                </c:pt>
                <c:pt idx="3707">
                  <c:v>40765</c:v>
                </c:pt>
                <c:pt idx="3708">
                  <c:v>40765</c:v>
                </c:pt>
                <c:pt idx="3709">
                  <c:v>40765</c:v>
                </c:pt>
                <c:pt idx="3710">
                  <c:v>40765</c:v>
                </c:pt>
                <c:pt idx="3711">
                  <c:v>40765</c:v>
                </c:pt>
                <c:pt idx="3712">
                  <c:v>40766</c:v>
                </c:pt>
                <c:pt idx="3713">
                  <c:v>40767</c:v>
                </c:pt>
              </c:numCache>
            </c:numRef>
          </c:xVal>
          <c:yVal>
            <c:numRef>
              <c:f>Marks!$H$3:$H$5108</c:f>
              <c:numCache>
                <c:formatCode>General</c:formatCode>
                <c:ptCount val="510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701</c:v>
                </c:pt>
                <c:pt idx="701">
                  <c:v>702</c:v>
                </c:pt>
                <c:pt idx="702">
                  <c:v>703</c:v>
                </c:pt>
                <c:pt idx="703">
                  <c:v>704</c:v>
                </c:pt>
                <c:pt idx="704">
                  <c:v>705</c:v>
                </c:pt>
                <c:pt idx="705">
                  <c:v>706</c:v>
                </c:pt>
                <c:pt idx="706">
                  <c:v>707</c:v>
                </c:pt>
                <c:pt idx="707">
                  <c:v>708</c:v>
                </c:pt>
                <c:pt idx="708">
                  <c:v>709</c:v>
                </c:pt>
                <c:pt idx="709">
                  <c:v>710</c:v>
                </c:pt>
                <c:pt idx="710">
                  <c:v>711</c:v>
                </c:pt>
                <c:pt idx="711">
                  <c:v>712</c:v>
                </c:pt>
                <c:pt idx="712">
                  <c:v>713</c:v>
                </c:pt>
                <c:pt idx="713">
                  <c:v>714</c:v>
                </c:pt>
                <c:pt idx="714">
                  <c:v>715</c:v>
                </c:pt>
                <c:pt idx="715">
                  <c:v>716</c:v>
                </c:pt>
                <c:pt idx="716">
                  <c:v>717</c:v>
                </c:pt>
                <c:pt idx="717">
                  <c:v>718</c:v>
                </c:pt>
                <c:pt idx="718">
                  <c:v>719</c:v>
                </c:pt>
                <c:pt idx="719">
                  <c:v>720</c:v>
                </c:pt>
                <c:pt idx="720">
                  <c:v>721</c:v>
                </c:pt>
                <c:pt idx="721">
                  <c:v>722</c:v>
                </c:pt>
                <c:pt idx="722">
                  <c:v>723</c:v>
                </c:pt>
                <c:pt idx="723">
                  <c:v>724</c:v>
                </c:pt>
                <c:pt idx="724">
                  <c:v>725</c:v>
                </c:pt>
                <c:pt idx="725">
                  <c:v>726</c:v>
                </c:pt>
                <c:pt idx="726">
                  <c:v>727</c:v>
                </c:pt>
                <c:pt idx="727">
                  <c:v>728</c:v>
                </c:pt>
                <c:pt idx="728">
                  <c:v>729</c:v>
                </c:pt>
                <c:pt idx="729">
                  <c:v>730</c:v>
                </c:pt>
                <c:pt idx="730">
                  <c:v>731</c:v>
                </c:pt>
                <c:pt idx="731">
                  <c:v>732</c:v>
                </c:pt>
                <c:pt idx="732">
                  <c:v>733</c:v>
                </c:pt>
                <c:pt idx="733">
                  <c:v>734</c:v>
                </c:pt>
                <c:pt idx="734">
                  <c:v>735</c:v>
                </c:pt>
                <c:pt idx="735">
                  <c:v>736</c:v>
                </c:pt>
                <c:pt idx="736">
                  <c:v>737</c:v>
                </c:pt>
                <c:pt idx="737">
                  <c:v>738</c:v>
                </c:pt>
                <c:pt idx="738">
                  <c:v>739</c:v>
                </c:pt>
                <c:pt idx="739">
                  <c:v>740</c:v>
                </c:pt>
                <c:pt idx="740">
                  <c:v>741</c:v>
                </c:pt>
                <c:pt idx="741">
                  <c:v>742</c:v>
                </c:pt>
                <c:pt idx="742">
                  <c:v>743</c:v>
                </c:pt>
                <c:pt idx="743">
                  <c:v>744</c:v>
                </c:pt>
                <c:pt idx="744">
                  <c:v>745</c:v>
                </c:pt>
                <c:pt idx="745">
                  <c:v>746</c:v>
                </c:pt>
                <c:pt idx="746">
                  <c:v>747</c:v>
                </c:pt>
                <c:pt idx="747">
                  <c:v>748</c:v>
                </c:pt>
                <c:pt idx="748">
                  <c:v>749</c:v>
                </c:pt>
                <c:pt idx="749">
                  <c:v>750</c:v>
                </c:pt>
                <c:pt idx="750">
                  <c:v>751</c:v>
                </c:pt>
                <c:pt idx="751">
                  <c:v>752</c:v>
                </c:pt>
                <c:pt idx="752">
                  <c:v>753</c:v>
                </c:pt>
                <c:pt idx="753">
                  <c:v>754</c:v>
                </c:pt>
                <c:pt idx="754">
                  <c:v>755</c:v>
                </c:pt>
                <c:pt idx="755">
                  <c:v>756</c:v>
                </c:pt>
                <c:pt idx="756">
                  <c:v>757</c:v>
                </c:pt>
                <c:pt idx="757">
                  <c:v>758</c:v>
                </c:pt>
                <c:pt idx="758">
                  <c:v>759</c:v>
                </c:pt>
                <c:pt idx="759">
                  <c:v>760</c:v>
                </c:pt>
                <c:pt idx="760">
                  <c:v>761</c:v>
                </c:pt>
                <c:pt idx="761">
                  <c:v>762</c:v>
                </c:pt>
                <c:pt idx="762">
                  <c:v>763</c:v>
                </c:pt>
                <c:pt idx="763">
                  <c:v>764</c:v>
                </c:pt>
                <c:pt idx="764">
                  <c:v>765</c:v>
                </c:pt>
                <c:pt idx="765">
                  <c:v>766</c:v>
                </c:pt>
                <c:pt idx="766">
                  <c:v>767</c:v>
                </c:pt>
                <c:pt idx="767">
                  <c:v>768</c:v>
                </c:pt>
                <c:pt idx="768">
                  <c:v>769</c:v>
                </c:pt>
                <c:pt idx="769">
                  <c:v>770</c:v>
                </c:pt>
                <c:pt idx="770">
                  <c:v>771</c:v>
                </c:pt>
                <c:pt idx="771">
                  <c:v>772</c:v>
                </c:pt>
                <c:pt idx="772">
                  <c:v>773</c:v>
                </c:pt>
                <c:pt idx="773">
                  <c:v>774</c:v>
                </c:pt>
                <c:pt idx="774">
                  <c:v>775</c:v>
                </c:pt>
                <c:pt idx="775">
                  <c:v>776</c:v>
                </c:pt>
                <c:pt idx="776">
                  <c:v>777</c:v>
                </c:pt>
                <c:pt idx="777">
                  <c:v>778</c:v>
                </c:pt>
                <c:pt idx="778">
                  <c:v>779</c:v>
                </c:pt>
                <c:pt idx="779">
                  <c:v>780</c:v>
                </c:pt>
                <c:pt idx="780">
                  <c:v>781</c:v>
                </c:pt>
                <c:pt idx="781">
                  <c:v>782</c:v>
                </c:pt>
                <c:pt idx="782">
                  <c:v>783</c:v>
                </c:pt>
                <c:pt idx="783">
                  <c:v>784</c:v>
                </c:pt>
                <c:pt idx="784">
                  <c:v>785</c:v>
                </c:pt>
                <c:pt idx="785">
                  <c:v>786</c:v>
                </c:pt>
                <c:pt idx="786">
                  <c:v>787</c:v>
                </c:pt>
                <c:pt idx="787">
                  <c:v>788</c:v>
                </c:pt>
                <c:pt idx="788">
                  <c:v>789</c:v>
                </c:pt>
                <c:pt idx="789">
                  <c:v>790</c:v>
                </c:pt>
                <c:pt idx="790">
                  <c:v>791</c:v>
                </c:pt>
                <c:pt idx="791">
                  <c:v>792</c:v>
                </c:pt>
                <c:pt idx="792">
                  <c:v>793</c:v>
                </c:pt>
                <c:pt idx="793">
                  <c:v>794</c:v>
                </c:pt>
                <c:pt idx="794">
                  <c:v>795</c:v>
                </c:pt>
                <c:pt idx="795">
                  <c:v>796</c:v>
                </c:pt>
                <c:pt idx="796">
                  <c:v>797</c:v>
                </c:pt>
                <c:pt idx="797">
                  <c:v>798</c:v>
                </c:pt>
                <c:pt idx="798">
                  <c:v>799</c:v>
                </c:pt>
                <c:pt idx="799">
                  <c:v>800</c:v>
                </c:pt>
                <c:pt idx="800">
                  <c:v>801</c:v>
                </c:pt>
                <c:pt idx="801">
                  <c:v>802</c:v>
                </c:pt>
                <c:pt idx="802">
                  <c:v>803</c:v>
                </c:pt>
                <c:pt idx="803">
                  <c:v>804</c:v>
                </c:pt>
                <c:pt idx="804">
                  <c:v>805</c:v>
                </c:pt>
                <c:pt idx="805">
                  <c:v>806</c:v>
                </c:pt>
                <c:pt idx="806">
                  <c:v>807</c:v>
                </c:pt>
                <c:pt idx="807">
                  <c:v>808</c:v>
                </c:pt>
                <c:pt idx="808">
                  <c:v>809</c:v>
                </c:pt>
                <c:pt idx="809">
                  <c:v>810</c:v>
                </c:pt>
                <c:pt idx="810">
                  <c:v>811</c:v>
                </c:pt>
                <c:pt idx="811">
                  <c:v>812</c:v>
                </c:pt>
                <c:pt idx="812">
                  <c:v>813</c:v>
                </c:pt>
                <c:pt idx="813">
                  <c:v>814</c:v>
                </c:pt>
                <c:pt idx="814">
                  <c:v>815</c:v>
                </c:pt>
                <c:pt idx="815">
                  <c:v>816</c:v>
                </c:pt>
                <c:pt idx="816">
                  <c:v>817</c:v>
                </c:pt>
                <c:pt idx="817">
                  <c:v>818</c:v>
                </c:pt>
                <c:pt idx="818">
                  <c:v>819</c:v>
                </c:pt>
                <c:pt idx="819">
                  <c:v>820</c:v>
                </c:pt>
                <c:pt idx="820">
                  <c:v>821</c:v>
                </c:pt>
                <c:pt idx="821">
                  <c:v>822</c:v>
                </c:pt>
                <c:pt idx="822">
                  <c:v>823</c:v>
                </c:pt>
                <c:pt idx="823">
                  <c:v>824</c:v>
                </c:pt>
                <c:pt idx="824">
                  <c:v>825</c:v>
                </c:pt>
                <c:pt idx="825">
                  <c:v>826</c:v>
                </c:pt>
                <c:pt idx="826">
                  <c:v>827</c:v>
                </c:pt>
                <c:pt idx="827">
                  <c:v>828</c:v>
                </c:pt>
                <c:pt idx="828">
                  <c:v>829</c:v>
                </c:pt>
                <c:pt idx="829">
                  <c:v>830</c:v>
                </c:pt>
                <c:pt idx="830">
                  <c:v>831</c:v>
                </c:pt>
                <c:pt idx="831">
                  <c:v>832</c:v>
                </c:pt>
                <c:pt idx="832">
                  <c:v>833</c:v>
                </c:pt>
                <c:pt idx="833">
                  <c:v>834</c:v>
                </c:pt>
                <c:pt idx="834">
                  <c:v>835</c:v>
                </c:pt>
                <c:pt idx="835">
                  <c:v>836</c:v>
                </c:pt>
                <c:pt idx="836">
                  <c:v>837</c:v>
                </c:pt>
                <c:pt idx="837">
                  <c:v>838</c:v>
                </c:pt>
                <c:pt idx="838">
                  <c:v>839</c:v>
                </c:pt>
                <c:pt idx="839">
                  <c:v>840</c:v>
                </c:pt>
                <c:pt idx="840">
                  <c:v>841</c:v>
                </c:pt>
                <c:pt idx="841">
                  <c:v>842</c:v>
                </c:pt>
                <c:pt idx="842">
                  <c:v>843</c:v>
                </c:pt>
                <c:pt idx="843">
                  <c:v>844</c:v>
                </c:pt>
                <c:pt idx="844">
                  <c:v>845</c:v>
                </c:pt>
                <c:pt idx="845">
                  <c:v>846</c:v>
                </c:pt>
                <c:pt idx="846">
                  <c:v>847</c:v>
                </c:pt>
                <c:pt idx="847">
                  <c:v>848</c:v>
                </c:pt>
                <c:pt idx="848">
                  <c:v>849</c:v>
                </c:pt>
                <c:pt idx="849">
                  <c:v>850</c:v>
                </c:pt>
                <c:pt idx="850">
                  <c:v>851</c:v>
                </c:pt>
                <c:pt idx="851">
                  <c:v>852</c:v>
                </c:pt>
                <c:pt idx="852">
                  <c:v>853</c:v>
                </c:pt>
                <c:pt idx="853">
                  <c:v>854</c:v>
                </c:pt>
                <c:pt idx="854">
                  <c:v>855</c:v>
                </c:pt>
                <c:pt idx="855">
                  <c:v>856</c:v>
                </c:pt>
                <c:pt idx="856">
                  <c:v>857</c:v>
                </c:pt>
                <c:pt idx="857">
                  <c:v>858</c:v>
                </c:pt>
                <c:pt idx="858">
                  <c:v>859</c:v>
                </c:pt>
                <c:pt idx="859">
                  <c:v>860</c:v>
                </c:pt>
                <c:pt idx="860">
                  <c:v>861</c:v>
                </c:pt>
                <c:pt idx="861">
                  <c:v>862</c:v>
                </c:pt>
                <c:pt idx="862">
                  <c:v>863</c:v>
                </c:pt>
                <c:pt idx="863">
                  <c:v>864</c:v>
                </c:pt>
                <c:pt idx="864">
                  <c:v>865</c:v>
                </c:pt>
                <c:pt idx="865">
                  <c:v>866</c:v>
                </c:pt>
                <c:pt idx="866">
                  <c:v>867</c:v>
                </c:pt>
                <c:pt idx="867">
                  <c:v>868</c:v>
                </c:pt>
                <c:pt idx="868">
                  <c:v>869</c:v>
                </c:pt>
                <c:pt idx="869">
                  <c:v>870</c:v>
                </c:pt>
                <c:pt idx="870">
                  <c:v>871</c:v>
                </c:pt>
                <c:pt idx="871">
                  <c:v>872</c:v>
                </c:pt>
                <c:pt idx="872">
                  <c:v>873</c:v>
                </c:pt>
                <c:pt idx="873">
                  <c:v>874</c:v>
                </c:pt>
                <c:pt idx="874">
                  <c:v>875</c:v>
                </c:pt>
                <c:pt idx="875">
                  <c:v>876</c:v>
                </c:pt>
                <c:pt idx="876">
                  <c:v>877</c:v>
                </c:pt>
                <c:pt idx="877">
                  <c:v>878</c:v>
                </c:pt>
                <c:pt idx="878">
                  <c:v>879</c:v>
                </c:pt>
                <c:pt idx="879">
                  <c:v>880</c:v>
                </c:pt>
                <c:pt idx="880">
                  <c:v>881</c:v>
                </c:pt>
                <c:pt idx="881">
                  <c:v>882</c:v>
                </c:pt>
                <c:pt idx="882">
                  <c:v>883</c:v>
                </c:pt>
                <c:pt idx="883">
                  <c:v>884</c:v>
                </c:pt>
                <c:pt idx="884">
                  <c:v>885</c:v>
                </c:pt>
                <c:pt idx="885">
                  <c:v>886</c:v>
                </c:pt>
                <c:pt idx="886">
                  <c:v>887</c:v>
                </c:pt>
                <c:pt idx="887">
                  <c:v>888</c:v>
                </c:pt>
                <c:pt idx="888">
                  <c:v>889</c:v>
                </c:pt>
                <c:pt idx="889">
                  <c:v>890</c:v>
                </c:pt>
                <c:pt idx="890">
                  <c:v>891</c:v>
                </c:pt>
                <c:pt idx="891">
                  <c:v>892</c:v>
                </c:pt>
                <c:pt idx="892">
                  <c:v>893</c:v>
                </c:pt>
                <c:pt idx="893">
                  <c:v>894</c:v>
                </c:pt>
                <c:pt idx="894">
                  <c:v>895</c:v>
                </c:pt>
                <c:pt idx="895">
                  <c:v>896</c:v>
                </c:pt>
                <c:pt idx="896">
                  <c:v>897</c:v>
                </c:pt>
                <c:pt idx="897">
                  <c:v>898</c:v>
                </c:pt>
                <c:pt idx="898">
                  <c:v>899</c:v>
                </c:pt>
                <c:pt idx="899">
                  <c:v>900</c:v>
                </c:pt>
                <c:pt idx="900">
                  <c:v>901</c:v>
                </c:pt>
                <c:pt idx="901">
                  <c:v>902</c:v>
                </c:pt>
                <c:pt idx="902">
                  <c:v>903</c:v>
                </c:pt>
                <c:pt idx="903">
                  <c:v>904</c:v>
                </c:pt>
                <c:pt idx="904">
                  <c:v>905</c:v>
                </c:pt>
                <c:pt idx="905">
                  <c:v>906</c:v>
                </c:pt>
                <c:pt idx="906">
                  <c:v>907</c:v>
                </c:pt>
                <c:pt idx="907">
                  <c:v>908</c:v>
                </c:pt>
                <c:pt idx="908">
                  <c:v>909</c:v>
                </c:pt>
                <c:pt idx="909">
                  <c:v>910</c:v>
                </c:pt>
                <c:pt idx="910">
                  <c:v>911</c:v>
                </c:pt>
                <c:pt idx="911">
                  <c:v>912</c:v>
                </c:pt>
                <c:pt idx="912">
                  <c:v>913</c:v>
                </c:pt>
                <c:pt idx="913">
                  <c:v>914</c:v>
                </c:pt>
                <c:pt idx="914">
                  <c:v>915</c:v>
                </c:pt>
                <c:pt idx="915">
                  <c:v>916</c:v>
                </c:pt>
                <c:pt idx="916">
                  <c:v>917</c:v>
                </c:pt>
                <c:pt idx="917">
                  <c:v>918</c:v>
                </c:pt>
                <c:pt idx="918">
                  <c:v>919</c:v>
                </c:pt>
                <c:pt idx="919">
                  <c:v>920</c:v>
                </c:pt>
                <c:pt idx="920">
                  <c:v>921</c:v>
                </c:pt>
                <c:pt idx="921">
                  <c:v>922</c:v>
                </c:pt>
                <c:pt idx="922">
                  <c:v>923</c:v>
                </c:pt>
                <c:pt idx="923">
                  <c:v>924</c:v>
                </c:pt>
                <c:pt idx="924">
                  <c:v>925</c:v>
                </c:pt>
                <c:pt idx="925">
                  <c:v>926</c:v>
                </c:pt>
                <c:pt idx="926">
                  <c:v>927</c:v>
                </c:pt>
                <c:pt idx="927">
                  <c:v>928</c:v>
                </c:pt>
                <c:pt idx="928">
                  <c:v>929</c:v>
                </c:pt>
                <c:pt idx="929">
                  <c:v>930</c:v>
                </c:pt>
                <c:pt idx="930">
                  <c:v>931</c:v>
                </c:pt>
                <c:pt idx="931">
                  <c:v>932</c:v>
                </c:pt>
                <c:pt idx="932">
                  <c:v>933</c:v>
                </c:pt>
                <c:pt idx="933">
                  <c:v>934</c:v>
                </c:pt>
                <c:pt idx="934">
                  <c:v>935</c:v>
                </c:pt>
                <c:pt idx="935">
                  <c:v>936</c:v>
                </c:pt>
                <c:pt idx="936">
                  <c:v>937</c:v>
                </c:pt>
                <c:pt idx="937">
                  <c:v>938</c:v>
                </c:pt>
                <c:pt idx="938">
                  <c:v>939</c:v>
                </c:pt>
                <c:pt idx="939">
                  <c:v>940</c:v>
                </c:pt>
                <c:pt idx="940">
                  <c:v>941</c:v>
                </c:pt>
                <c:pt idx="941">
                  <c:v>942</c:v>
                </c:pt>
                <c:pt idx="942">
                  <c:v>943</c:v>
                </c:pt>
                <c:pt idx="943">
                  <c:v>944</c:v>
                </c:pt>
                <c:pt idx="944">
                  <c:v>945</c:v>
                </c:pt>
                <c:pt idx="945">
                  <c:v>946</c:v>
                </c:pt>
                <c:pt idx="946">
                  <c:v>947</c:v>
                </c:pt>
                <c:pt idx="947">
                  <c:v>948</c:v>
                </c:pt>
                <c:pt idx="948">
                  <c:v>949</c:v>
                </c:pt>
                <c:pt idx="949">
                  <c:v>950</c:v>
                </c:pt>
                <c:pt idx="950">
                  <c:v>951</c:v>
                </c:pt>
                <c:pt idx="951">
                  <c:v>952</c:v>
                </c:pt>
                <c:pt idx="952">
                  <c:v>953</c:v>
                </c:pt>
                <c:pt idx="953">
                  <c:v>954</c:v>
                </c:pt>
                <c:pt idx="954">
                  <c:v>955</c:v>
                </c:pt>
                <c:pt idx="955">
                  <c:v>956</c:v>
                </c:pt>
                <c:pt idx="956">
                  <c:v>957</c:v>
                </c:pt>
                <c:pt idx="957">
                  <c:v>958</c:v>
                </c:pt>
                <c:pt idx="958">
                  <c:v>959</c:v>
                </c:pt>
                <c:pt idx="959">
                  <c:v>960</c:v>
                </c:pt>
                <c:pt idx="960">
                  <c:v>961</c:v>
                </c:pt>
                <c:pt idx="961">
                  <c:v>962</c:v>
                </c:pt>
                <c:pt idx="962">
                  <c:v>963</c:v>
                </c:pt>
                <c:pt idx="963">
                  <c:v>964</c:v>
                </c:pt>
                <c:pt idx="964">
                  <c:v>965</c:v>
                </c:pt>
                <c:pt idx="965">
                  <c:v>966</c:v>
                </c:pt>
                <c:pt idx="966">
                  <c:v>967</c:v>
                </c:pt>
                <c:pt idx="967">
                  <c:v>968</c:v>
                </c:pt>
                <c:pt idx="968">
                  <c:v>969</c:v>
                </c:pt>
                <c:pt idx="969">
                  <c:v>970</c:v>
                </c:pt>
                <c:pt idx="970">
                  <c:v>971</c:v>
                </c:pt>
                <c:pt idx="971">
                  <c:v>972</c:v>
                </c:pt>
                <c:pt idx="972">
                  <c:v>973</c:v>
                </c:pt>
                <c:pt idx="973">
                  <c:v>974</c:v>
                </c:pt>
                <c:pt idx="974">
                  <c:v>975</c:v>
                </c:pt>
                <c:pt idx="975">
                  <c:v>976</c:v>
                </c:pt>
                <c:pt idx="976">
                  <c:v>977</c:v>
                </c:pt>
                <c:pt idx="977">
                  <c:v>978</c:v>
                </c:pt>
                <c:pt idx="978">
                  <c:v>979</c:v>
                </c:pt>
                <c:pt idx="979">
                  <c:v>980</c:v>
                </c:pt>
                <c:pt idx="980">
                  <c:v>981</c:v>
                </c:pt>
                <c:pt idx="981">
                  <c:v>982</c:v>
                </c:pt>
                <c:pt idx="982">
                  <c:v>983</c:v>
                </c:pt>
                <c:pt idx="983">
                  <c:v>984</c:v>
                </c:pt>
                <c:pt idx="984">
                  <c:v>985</c:v>
                </c:pt>
                <c:pt idx="985">
                  <c:v>986</c:v>
                </c:pt>
                <c:pt idx="986">
                  <c:v>987</c:v>
                </c:pt>
                <c:pt idx="987">
                  <c:v>988</c:v>
                </c:pt>
                <c:pt idx="988">
                  <c:v>989</c:v>
                </c:pt>
                <c:pt idx="989">
                  <c:v>990</c:v>
                </c:pt>
                <c:pt idx="990">
                  <c:v>991</c:v>
                </c:pt>
                <c:pt idx="991">
                  <c:v>992</c:v>
                </c:pt>
                <c:pt idx="992">
                  <c:v>993</c:v>
                </c:pt>
                <c:pt idx="993">
                  <c:v>994</c:v>
                </c:pt>
                <c:pt idx="994">
                  <c:v>995</c:v>
                </c:pt>
                <c:pt idx="995">
                  <c:v>996</c:v>
                </c:pt>
                <c:pt idx="996">
                  <c:v>997</c:v>
                </c:pt>
                <c:pt idx="997">
                  <c:v>998</c:v>
                </c:pt>
                <c:pt idx="998">
                  <c:v>999</c:v>
                </c:pt>
                <c:pt idx="999">
                  <c:v>1000</c:v>
                </c:pt>
                <c:pt idx="1000">
                  <c:v>1001</c:v>
                </c:pt>
                <c:pt idx="1001">
                  <c:v>1002</c:v>
                </c:pt>
                <c:pt idx="1002">
                  <c:v>1003</c:v>
                </c:pt>
                <c:pt idx="1003">
                  <c:v>1004</c:v>
                </c:pt>
                <c:pt idx="1004">
                  <c:v>1005</c:v>
                </c:pt>
                <c:pt idx="1005">
                  <c:v>1006</c:v>
                </c:pt>
                <c:pt idx="1006">
                  <c:v>1007</c:v>
                </c:pt>
                <c:pt idx="1007">
                  <c:v>1008</c:v>
                </c:pt>
                <c:pt idx="1008">
                  <c:v>1009</c:v>
                </c:pt>
                <c:pt idx="1009">
                  <c:v>1010</c:v>
                </c:pt>
                <c:pt idx="1010">
                  <c:v>1011</c:v>
                </c:pt>
                <c:pt idx="1011">
                  <c:v>1012</c:v>
                </c:pt>
                <c:pt idx="1012">
                  <c:v>1013</c:v>
                </c:pt>
                <c:pt idx="1013">
                  <c:v>1014</c:v>
                </c:pt>
                <c:pt idx="1014">
                  <c:v>1015</c:v>
                </c:pt>
                <c:pt idx="1015">
                  <c:v>1016</c:v>
                </c:pt>
                <c:pt idx="1016">
                  <c:v>1017</c:v>
                </c:pt>
                <c:pt idx="1017">
                  <c:v>1018</c:v>
                </c:pt>
                <c:pt idx="1018">
                  <c:v>1019</c:v>
                </c:pt>
                <c:pt idx="1019">
                  <c:v>1020</c:v>
                </c:pt>
                <c:pt idx="1020">
                  <c:v>1021</c:v>
                </c:pt>
                <c:pt idx="1021">
                  <c:v>1022</c:v>
                </c:pt>
                <c:pt idx="1022">
                  <c:v>1023</c:v>
                </c:pt>
                <c:pt idx="1023">
                  <c:v>1024</c:v>
                </c:pt>
                <c:pt idx="1024">
                  <c:v>1025</c:v>
                </c:pt>
                <c:pt idx="1025">
                  <c:v>1026</c:v>
                </c:pt>
                <c:pt idx="1026">
                  <c:v>1027</c:v>
                </c:pt>
                <c:pt idx="1027">
                  <c:v>1028</c:v>
                </c:pt>
                <c:pt idx="1028">
                  <c:v>1029</c:v>
                </c:pt>
                <c:pt idx="1029">
                  <c:v>1030</c:v>
                </c:pt>
                <c:pt idx="1030">
                  <c:v>1031</c:v>
                </c:pt>
                <c:pt idx="1031">
                  <c:v>1032</c:v>
                </c:pt>
                <c:pt idx="1032">
                  <c:v>1033</c:v>
                </c:pt>
                <c:pt idx="1033">
                  <c:v>1034</c:v>
                </c:pt>
                <c:pt idx="1034">
                  <c:v>1035</c:v>
                </c:pt>
                <c:pt idx="1035">
                  <c:v>1036</c:v>
                </c:pt>
                <c:pt idx="1036">
                  <c:v>1037</c:v>
                </c:pt>
                <c:pt idx="1037">
                  <c:v>1038</c:v>
                </c:pt>
                <c:pt idx="1038">
                  <c:v>1039</c:v>
                </c:pt>
                <c:pt idx="1039">
                  <c:v>1040</c:v>
                </c:pt>
                <c:pt idx="1040">
                  <c:v>1041</c:v>
                </c:pt>
                <c:pt idx="1041">
                  <c:v>1042</c:v>
                </c:pt>
                <c:pt idx="1042">
                  <c:v>1043</c:v>
                </c:pt>
                <c:pt idx="1043">
                  <c:v>1044</c:v>
                </c:pt>
                <c:pt idx="1044">
                  <c:v>1045</c:v>
                </c:pt>
                <c:pt idx="1045">
                  <c:v>1046</c:v>
                </c:pt>
                <c:pt idx="1046">
                  <c:v>1047</c:v>
                </c:pt>
                <c:pt idx="1047">
                  <c:v>1048</c:v>
                </c:pt>
                <c:pt idx="1048">
                  <c:v>1049</c:v>
                </c:pt>
                <c:pt idx="1049">
                  <c:v>1050</c:v>
                </c:pt>
                <c:pt idx="1050">
                  <c:v>1051</c:v>
                </c:pt>
                <c:pt idx="1051">
                  <c:v>1052</c:v>
                </c:pt>
                <c:pt idx="1052">
                  <c:v>1053</c:v>
                </c:pt>
                <c:pt idx="1053">
                  <c:v>1054</c:v>
                </c:pt>
                <c:pt idx="1054">
                  <c:v>1055</c:v>
                </c:pt>
                <c:pt idx="1055">
                  <c:v>1056</c:v>
                </c:pt>
                <c:pt idx="1056">
                  <c:v>1057</c:v>
                </c:pt>
                <c:pt idx="1057">
                  <c:v>1058</c:v>
                </c:pt>
                <c:pt idx="1058">
                  <c:v>1059</c:v>
                </c:pt>
                <c:pt idx="1059">
                  <c:v>1060</c:v>
                </c:pt>
                <c:pt idx="1060">
                  <c:v>1061</c:v>
                </c:pt>
                <c:pt idx="1061">
                  <c:v>1062</c:v>
                </c:pt>
                <c:pt idx="1062">
                  <c:v>1063</c:v>
                </c:pt>
                <c:pt idx="1063">
                  <c:v>1064</c:v>
                </c:pt>
                <c:pt idx="1064">
                  <c:v>1065</c:v>
                </c:pt>
                <c:pt idx="1065">
                  <c:v>1066</c:v>
                </c:pt>
                <c:pt idx="1066">
                  <c:v>1067</c:v>
                </c:pt>
                <c:pt idx="1067">
                  <c:v>1068</c:v>
                </c:pt>
                <c:pt idx="1068">
                  <c:v>1069</c:v>
                </c:pt>
                <c:pt idx="1069">
                  <c:v>1070</c:v>
                </c:pt>
                <c:pt idx="1070">
                  <c:v>1071</c:v>
                </c:pt>
                <c:pt idx="1071">
                  <c:v>1072</c:v>
                </c:pt>
                <c:pt idx="1072">
                  <c:v>1073</c:v>
                </c:pt>
                <c:pt idx="1073">
                  <c:v>1074</c:v>
                </c:pt>
                <c:pt idx="1074">
                  <c:v>1075</c:v>
                </c:pt>
                <c:pt idx="1075">
                  <c:v>1076</c:v>
                </c:pt>
                <c:pt idx="1076">
                  <c:v>1077</c:v>
                </c:pt>
                <c:pt idx="1077">
                  <c:v>1078</c:v>
                </c:pt>
                <c:pt idx="1078">
                  <c:v>1079</c:v>
                </c:pt>
                <c:pt idx="1079">
                  <c:v>1080</c:v>
                </c:pt>
                <c:pt idx="1080">
                  <c:v>1081</c:v>
                </c:pt>
                <c:pt idx="1081">
                  <c:v>1082</c:v>
                </c:pt>
                <c:pt idx="1082">
                  <c:v>1083</c:v>
                </c:pt>
                <c:pt idx="1083">
                  <c:v>1084</c:v>
                </c:pt>
                <c:pt idx="1084">
                  <c:v>1085</c:v>
                </c:pt>
                <c:pt idx="1085">
                  <c:v>1086</c:v>
                </c:pt>
                <c:pt idx="1086">
                  <c:v>1087</c:v>
                </c:pt>
                <c:pt idx="1087">
                  <c:v>1088</c:v>
                </c:pt>
                <c:pt idx="1088">
                  <c:v>1089</c:v>
                </c:pt>
                <c:pt idx="1089">
                  <c:v>1090</c:v>
                </c:pt>
                <c:pt idx="1090">
                  <c:v>1091</c:v>
                </c:pt>
                <c:pt idx="1091">
                  <c:v>1092</c:v>
                </c:pt>
                <c:pt idx="1092">
                  <c:v>1093</c:v>
                </c:pt>
                <c:pt idx="1093">
                  <c:v>1094</c:v>
                </c:pt>
                <c:pt idx="1094">
                  <c:v>1095</c:v>
                </c:pt>
                <c:pt idx="1095">
                  <c:v>1096</c:v>
                </c:pt>
                <c:pt idx="1096">
                  <c:v>1097</c:v>
                </c:pt>
                <c:pt idx="1097">
                  <c:v>1098</c:v>
                </c:pt>
                <c:pt idx="1098">
                  <c:v>1099</c:v>
                </c:pt>
                <c:pt idx="1099">
                  <c:v>1100</c:v>
                </c:pt>
                <c:pt idx="1100">
                  <c:v>1101</c:v>
                </c:pt>
                <c:pt idx="1101">
                  <c:v>1102</c:v>
                </c:pt>
                <c:pt idx="1102">
                  <c:v>1103</c:v>
                </c:pt>
                <c:pt idx="1103">
                  <c:v>1104</c:v>
                </c:pt>
                <c:pt idx="1104">
                  <c:v>1105</c:v>
                </c:pt>
                <c:pt idx="1105">
                  <c:v>1106</c:v>
                </c:pt>
                <c:pt idx="1106">
                  <c:v>1107</c:v>
                </c:pt>
                <c:pt idx="1107">
                  <c:v>1108</c:v>
                </c:pt>
                <c:pt idx="1108">
                  <c:v>1109</c:v>
                </c:pt>
                <c:pt idx="1109">
                  <c:v>1110</c:v>
                </c:pt>
                <c:pt idx="1110">
                  <c:v>1111</c:v>
                </c:pt>
                <c:pt idx="1111">
                  <c:v>1112</c:v>
                </c:pt>
                <c:pt idx="1112">
                  <c:v>1113</c:v>
                </c:pt>
                <c:pt idx="1113">
                  <c:v>1114</c:v>
                </c:pt>
                <c:pt idx="1114">
                  <c:v>1115</c:v>
                </c:pt>
                <c:pt idx="1115">
                  <c:v>1116</c:v>
                </c:pt>
                <c:pt idx="1116">
                  <c:v>1117</c:v>
                </c:pt>
                <c:pt idx="1117">
                  <c:v>1118</c:v>
                </c:pt>
                <c:pt idx="1118">
                  <c:v>1119</c:v>
                </c:pt>
                <c:pt idx="1119">
                  <c:v>1120</c:v>
                </c:pt>
                <c:pt idx="1120">
                  <c:v>1121</c:v>
                </c:pt>
                <c:pt idx="1121">
                  <c:v>1122</c:v>
                </c:pt>
                <c:pt idx="1122">
                  <c:v>1123</c:v>
                </c:pt>
                <c:pt idx="1123">
                  <c:v>1124</c:v>
                </c:pt>
                <c:pt idx="1124">
                  <c:v>1125</c:v>
                </c:pt>
                <c:pt idx="1125">
                  <c:v>1126</c:v>
                </c:pt>
                <c:pt idx="1126">
                  <c:v>1127</c:v>
                </c:pt>
                <c:pt idx="1127">
                  <c:v>1128</c:v>
                </c:pt>
                <c:pt idx="1128">
                  <c:v>1129</c:v>
                </c:pt>
                <c:pt idx="1129">
                  <c:v>1130</c:v>
                </c:pt>
                <c:pt idx="1130">
                  <c:v>1131</c:v>
                </c:pt>
                <c:pt idx="1131">
                  <c:v>1132</c:v>
                </c:pt>
                <c:pt idx="1132">
                  <c:v>1133</c:v>
                </c:pt>
                <c:pt idx="1133">
                  <c:v>1134</c:v>
                </c:pt>
                <c:pt idx="1134">
                  <c:v>1135</c:v>
                </c:pt>
                <c:pt idx="1135">
                  <c:v>1136</c:v>
                </c:pt>
                <c:pt idx="1136">
                  <c:v>1137</c:v>
                </c:pt>
                <c:pt idx="1137">
                  <c:v>1138</c:v>
                </c:pt>
                <c:pt idx="1138">
                  <c:v>1139</c:v>
                </c:pt>
                <c:pt idx="1139">
                  <c:v>1140</c:v>
                </c:pt>
                <c:pt idx="1140">
                  <c:v>1141</c:v>
                </c:pt>
                <c:pt idx="1141">
                  <c:v>1142</c:v>
                </c:pt>
                <c:pt idx="1142">
                  <c:v>1143</c:v>
                </c:pt>
                <c:pt idx="1143">
                  <c:v>1144</c:v>
                </c:pt>
                <c:pt idx="1144">
                  <c:v>1145</c:v>
                </c:pt>
                <c:pt idx="1145">
                  <c:v>1146</c:v>
                </c:pt>
                <c:pt idx="1146">
                  <c:v>1147</c:v>
                </c:pt>
                <c:pt idx="1147">
                  <c:v>1148</c:v>
                </c:pt>
                <c:pt idx="1148">
                  <c:v>1149</c:v>
                </c:pt>
                <c:pt idx="1149">
                  <c:v>1150</c:v>
                </c:pt>
                <c:pt idx="1150">
                  <c:v>1151</c:v>
                </c:pt>
                <c:pt idx="1151">
                  <c:v>1152</c:v>
                </c:pt>
                <c:pt idx="1152">
                  <c:v>1153</c:v>
                </c:pt>
                <c:pt idx="1153">
                  <c:v>1154</c:v>
                </c:pt>
                <c:pt idx="1154">
                  <c:v>1155</c:v>
                </c:pt>
                <c:pt idx="1155">
                  <c:v>1156</c:v>
                </c:pt>
                <c:pt idx="1156">
                  <c:v>1157</c:v>
                </c:pt>
                <c:pt idx="1157">
                  <c:v>1158</c:v>
                </c:pt>
                <c:pt idx="1158">
                  <c:v>1159</c:v>
                </c:pt>
                <c:pt idx="1159">
                  <c:v>1160</c:v>
                </c:pt>
                <c:pt idx="1160">
                  <c:v>1161</c:v>
                </c:pt>
                <c:pt idx="1161">
                  <c:v>1162</c:v>
                </c:pt>
                <c:pt idx="1162">
                  <c:v>1163</c:v>
                </c:pt>
                <c:pt idx="1163">
                  <c:v>1164</c:v>
                </c:pt>
                <c:pt idx="1164">
                  <c:v>1165</c:v>
                </c:pt>
                <c:pt idx="1165">
                  <c:v>1166</c:v>
                </c:pt>
                <c:pt idx="1166">
                  <c:v>1167</c:v>
                </c:pt>
                <c:pt idx="1167">
                  <c:v>1168</c:v>
                </c:pt>
                <c:pt idx="1168">
                  <c:v>1169</c:v>
                </c:pt>
                <c:pt idx="1169">
                  <c:v>1170</c:v>
                </c:pt>
                <c:pt idx="1170">
                  <c:v>1171</c:v>
                </c:pt>
                <c:pt idx="1171">
                  <c:v>1172</c:v>
                </c:pt>
                <c:pt idx="1172">
                  <c:v>1173</c:v>
                </c:pt>
                <c:pt idx="1173">
                  <c:v>1174</c:v>
                </c:pt>
                <c:pt idx="1174">
                  <c:v>1175</c:v>
                </c:pt>
                <c:pt idx="1175">
                  <c:v>1176</c:v>
                </c:pt>
                <c:pt idx="1176">
                  <c:v>1177</c:v>
                </c:pt>
                <c:pt idx="1177">
                  <c:v>1178</c:v>
                </c:pt>
                <c:pt idx="1178">
                  <c:v>1179</c:v>
                </c:pt>
                <c:pt idx="1179">
                  <c:v>1180</c:v>
                </c:pt>
                <c:pt idx="1180">
                  <c:v>1181</c:v>
                </c:pt>
                <c:pt idx="1181">
                  <c:v>1182</c:v>
                </c:pt>
                <c:pt idx="1182">
                  <c:v>1183</c:v>
                </c:pt>
                <c:pt idx="1183">
                  <c:v>1184</c:v>
                </c:pt>
                <c:pt idx="1184">
                  <c:v>1185</c:v>
                </c:pt>
                <c:pt idx="1185">
                  <c:v>1186</c:v>
                </c:pt>
                <c:pt idx="1186">
                  <c:v>1187</c:v>
                </c:pt>
                <c:pt idx="1187">
                  <c:v>1188</c:v>
                </c:pt>
                <c:pt idx="1188">
                  <c:v>1189</c:v>
                </c:pt>
                <c:pt idx="1189">
                  <c:v>1190</c:v>
                </c:pt>
                <c:pt idx="1190">
                  <c:v>1191</c:v>
                </c:pt>
                <c:pt idx="1191">
                  <c:v>1192</c:v>
                </c:pt>
                <c:pt idx="1192">
                  <c:v>1193</c:v>
                </c:pt>
                <c:pt idx="1193">
                  <c:v>1194</c:v>
                </c:pt>
                <c:pt idx="1194">
                  <c:v>1195</c:v>
                </c:pt>
                <c:pt idx="1195">
                  <c:v>1196</c:v>
                </c:pt>
                <c:pt idx="1196">
                  <c:v>1197</c:v>
                </c:pt>
                <c:pt idx="1197">
                  <c:v>1198</c:v>
                </c:pt>
                <c:pt idx="1198">
                  <c:v>1199</c:v>
                </c:pt>
                <c:pt idx="1199">
                  <c:v>1200</c:v>
                </c:pt>
                <c:pt idx="1200">
                  <c:v>1201</c:v>
                </c:pt>
                <c:pt idx="1201">
                  <c:v>1202</c:v>
                </c:pt>
                <c:pt idx="1202">
                  <c:v>1203</c:v>
                </c:pt>
                <c:pt idx="1203">
                  <c:v>1204</c:v>
                </c:pt>
                <c:pt idx="1204">
                  <c:v>1205</c:v>
                </c:pt>
                <c:pt idx="1205">
                  <c:v>1206</c:v>
                </c:pt>
                <c:pt idx="1206">
                  <c:v>1207</c:v>
                </c:pt>
                <c:pt idx="1207">
                  <c:v>1208</c:v>
                </c:pt>
                <c:pt idx="1208">
                  <c:v>1209</c:v>
                </c:pt>
                <c:pt idx="1209">
                  <c:v>1210</c:v>
                </c:pt>
                <c:pt idx="1210">
                  <c:v>1211</c:v>
                </c:pt>
                <c:pt idx="1211">
                  <c:v>1212</c:v>
                </c:pt>
                <c:pt idx="1212">
                  <c:v>1213</c:v>
                </c:pt>
                <c:pt idx="1213">
                  <c:v>1214</c:v>
                </c:pt>
                <c:pt idx="1214">
                  <c:v>1215</c:v>
                </c:pt>
                <c:pt idx="1215">
                  <c:v>1216</c:v>
                </c:pt>
                <c:pt idx="1216">
                  <c:v>1217</c:v>
                </c:pt>
                <c:pt idx="1217">
                  <c:v>1218</c:v>
                </c:pt>
                <c:pt idx="1218">
                  <c:v>1219</c:v>
                </c:pt>
                <c:pt idx="1219">
                  <c:v>1220</c:v>
                </c:pt>
                <c:pt idx="1220">
                  <c:v>1221</c:v>
                </c:pt>
                <c:pt idx="1221">
                  <c:v>1222</c:v>
                </c:pt>
                <c:pt idx="1222">
                  <c:v>1223</c:v>
                </c:pt>
                <c:pt idx="1223">
                  <c:v>1224</c:v>
                </c:pt>
                <c:pt idx="1224">
                  <c:v>1225</c:v>
                </c:pt>
                <c:pt idx="1225">
                  <c:v>1226</c:v>
                </c:pt>
                <c:pt idx="1226">
                  <c:v>1227</c:v>
                </c:pt>
                <c:pt idx="1227">
                  <c:v>1228</c:v>
                </c:pt>
                <c:pt idx="1228">
                  <c:v>1229</c:v>
                </c:pt>
                <c:pt idx="1229">
                  <c:v>1230</c:v>
                </c:pt>
                <c:pt idx="1230">
                  <c:v>1231</c:v>
                </c:pt>
                <c:pt idx="1231">
                  <c:v>1232</c:v>
                </c:pt>
                <c:pt idx="1232">
                  <c:v>1233</c:v>
                </c:pt>
                <c:pt idx="1233">
                  <c:v>1234</c:v>
                </c:pt>
                <c:pt idx="1234">
                  <c:v>1235</c:v>
                </c:pt>
                <c:pt idx="1235">
                  <c:v>1236</c:v>
                </c:pt>
                <c:pt idx="1236">
                  <c:v>1237</c:v>
                </c:pt>
                <c:pt idx="1237">
                  <c:v>1238</c:v>
                </c:pt>
                <c:pt idx="1238">
                  <c:v>1239</c:v>
                </c:pt>
                <c:pt idx="1239">
                  <c:v>1240</c:v>
                </c:pt>
                <c:pt idx="1240">
                  <c:v>1241</c:v>
                </c:pt>
                <c:pt idx="1241">
                  <c:v>1242</c:v>
                </c:pt>
                <c:pt idx="1242">
                  <c:v>1243</c:v>
                </c:pt>
                <c:pt idx="1243">
                  <c:v>1244</c:v>
                </c:pt>
                <c:pt idx="1244">
                  <c:v>1245</c:v>
                </c:pt>
                <c:pt idx="1245">
                  <c:v>1246</c:v>
                </c:pt>
                <c:pt idx="1246">
                  <c:v>1247</c:v>
                </c:pt>
                <c:pt idx="1247">
                  <c:v>1248</c:v>
                </c:pt>
                <c:pt idx="1248">
                  <c:v>1249</c:v>
                </c:pt>
                <c:pt idx="1249">
                  <c:v>1250</c:v>
                </c:pt>
                <c:pt idx="1250">
                  <c:v>1251</c:v>
                </c:pt>
                <c:pt idx="1251">
                  <c:v>1252</c:v>
                </c:pt>
                <c:pt idx="1252">
                  <c:v>1253</c:v>
                </c:pt>
                <c:pt idx="1253">
                  <c:v>1254</c:v>
                </c:pt>
                <c:pt idx="1254">
                  <c:v>1255</c:v>
                </c:pt>
                <c:pt idx="1255">
                  <c:v>1256</c:v>
                </c:pt>
                <c:pt idx="1256">
                  <c:v>1257</c:v>
                </c:pt>
                <c:pt idx="1257">
                  <c:v>1258</c:v>
                </c:pt>
                <c:pt idx="1258">
                  <c:v>1259</c:v>
                </c:pt>
                <c:pt idx="1259">
                  <c:v>1260</c:v>
                </c:pt>
                <c:pt idx="1260">
                  <c:v>1261</c:v>
                </c:pt>
                <c:pt idx="1261">
                  <c:v>1262</c:v>
                </c:pt>
                <c:pt idx="1262">
                  <c:v>1263</c:v>
                </c:pt>
                <c:pt idx="1263">
                  <c:v>1264</c:v>
                </c:pt>
                <c:pt idx="1264">
                  <c:v>1265</c:v>
                </c:pt>
                <c:pt idx="1265">
                  <c:v>1266</c:v>
                </c:pt>
                <c:pt idx="1266">
                  <c:v>1267</c:v>
                </c:pt>
                <c:pt idx="1267">
                  <c:v>1268</c:v>
                </c:pt>
                <c:pt idx="1268">
                  <c:v>1269</c:v>
                </c:pt>
                <c:pt idx="1269">
                  <c:v>1270</c:v>
                </c:pt>
                <c:pt idx="1270">
                  <c:v>1271</c:v>
                </c:pt>
                <c:pt idx="1271">
                  <c:v>1272</c:v>
                </c:pt>
                <c:pt idx="1272">
                  <c:v>1273</c:v>
                </c:pt>
                <c:pt idx="1273">
                  <c:v>1274</c:v>
                </c:pt>
                <c:pt idx="1274">
                  <c:v>1275</c:v>
                </c:pt>
                <c:pt idx="1275">
                  <c:v>1276</c:v>
                </c:pt>
                <c:pt idx="1276">
                  <c:v>1277</c:v>
                </c:pt>
                <c:pt idx="1277">
                  <c:v>1278</c:v>
                </c:pt>
                <c:pt idx="1278">
                  <c:v>1279</c:v>
                </c:pt>
                <c:pt idx="1279">
                  <c:v>1280</c:v>
                </c:pt>
                <c:pt idx="1280">
                  <c:v>1281</c:v>
                </c:pt>
                <c:pt idx="1281">
                  <c:v>1282</c:v>
                </c:pt>
                <c:pt idx="1282">
                  <c:v>1283</c:v>
                </c:pt>
                <c:pt idx="1283">
                  <c:v>1284</c:v>
                </c:pt>
                <c:pt idx="1284">
                  <c:v>1285</c:v>
                </c:pt>
                <c:pt idx="1285">
                  <c:v>1286</c:v>
                </c:pt>
                <c:pt idx="1286">
                  <c:v>1287</c:v>
                </c:pt>
                <c:pt idx="1287">
                  <c:v>1288</c:v>
                </c:pt>
                <c:pt idx="1288">
                  <c:v>1289</c:v>
                </c:pt>
                <c:pt idx="1289">
                  <c:v>1290</c:v>
                </c:pt>
                <c:pt idx="1290">
                  <c:v>1291</c:v>
                </c:pt>
                <c:pt idx="1291">
                  <c:v>1292</c:v>
                </c:pt>
                <c:pt idx="1292">
                  <c:v>1293</c:v>
                </c:pt>
                <c:pt idx="1293">
                  <c:v>1294</c:v>
                </c:pt>
                <c:pt idx="1294">
                  <c:v>1295</c:v>
                </c:pt>
                <c:pt idx="1295">
                  <c:v>1296</c:v>
                </c:pt>
                <c:pt idx="1296">
                  <c:v>1297</c:v>
                </c:pt>
                <c:pt idx="1297">
                  <c:v>1298</c:v>
                </c:pt>
                <c:pt idx="1298">
                  <c:v>1299</c:v>
                </c:pt>
                <c:pt idx="1299">
                  <c:v>1300</c:v>
                </c:pt>
                <c:pt idx="1300">
                  <c:v>1301</c:v>
                </c:pt>
                <c:pt idx="1301">
                  <c:v>1302</c:v>
                </c:pt>
                <c:pt idx="1302">
                  <c:v>1303</c:v>
                </c:pt>
                <c:pt idx="1303">
                  <c:v>1304</c:v>
                </c:pt>
                <c:pt idx="1304">
                  <c:v>1305</c:v>
                </c:pt>
                <c:pt idx="1305">
                  <c:v>1306</c:v>
                </c:pt>
                <c:pt idx="1306">
                  <c:v>1307</c:v>
                </c:pt>
                <c:pt idx="1307">
                  <c:v>1308</c:v>
                </c:pt>
                <c:pt idx="1308">
                  <c:v>1309</c:v>
                </c:pt>
                <c:pt idx="1309">
                  <c:v>1310</c:v>
                </c:pt>
                <c:pt idx="1310">
                  <c:v>1311</c:v>
                </c:pt>
                <c:pt idx="1311">
                  <c:v>1312</c:v>
                </c:pt>
                <c:pt idx="1312">
                  <c:v>1313</c:v>
                </c:pt>
                <c:pt idx="1313">
                  <c:v>1314</c:v>
                </c:pt>
                <c:pt idx="1314">
                  <c:v>1315</c:v>
                </c:pt>
                <c:pt idx="1315">
                  <c:v>1316</c:v>
                </c:pt>
                <c:pt idx="1316">
                  <c:v>1317</c:v>
                </c:pt>
                <c:pt idx="1317">
                  <c:v>1318</c:v>
                </c:pt>
                <c:pt idx="1318">
                  <c:v>1319</c:v>
                </c:pt>
                <c:pt idx="1319">
                  <c:v>1320</c:v>
                </c:pt>
                <c:pt idx="1320">
                  <c:v>1321</c:v>
                </c:pt>
                <c:pt idx="1321">
                  <c:v>1322</c:v>
                </c:pt>
                <c:pt idx="1322">
                  <c:v>1323</c:v>
                </c:pt>
                <c:pt idx="1323">
                  <c:v>1324</c:v>
                </c:pt>
                <c:pt idx="1324">
                  <c:v>1325</c:v>
                </c:pt>
                <c:pt idx="1325">
                  <c:v>1326</c:v>
                </c:pt>
                <c:pt idx="1326">
                  <c:v>1327</c:v>
                </c:pt>
                <c:pt idx="1327">
                  <c:v>1328</c:v>
                </c:pt>
                <c:pt idx="1328">
                  <c:v>1329</c:v>
                </c:pt>
                <c:pt idx="1329">
                  <c:v>1330</c:v>
                </c:pt>
                <c:pt idx="1330">
                  <c:v>1331</c:v>
                </c:pt>
                <c:pt idx="1331">
                  <c:v>1332</c:v>
                </c:pt>
                <c:pt idx="1332">
                  <c:v>1333</c:v>
                </c:pt>
                <c:pt idx="1333">
                  <c:v>1334</c:v>
                </c:pt>
                <c:pt idx="1334">
                  <c:v>1335</c:v>
                </c:pt>
                <c:pt idx="1335">
                  <c:v>1336</c:v>
                </c:pt>
                <c:pt idx="1336">
                  <c:v>1337</c:v>
                </c:pt>
                <c:pt idx="1337">
                  <c:v>1338</c:v>
                </c:pt>
                <c:pt idx="1338">
                  <c:v>1339</c:v>
                </c:pt>
                <c:pt idx="1339">
                  <c:v>1340</c:v>
                </c:pt>
                <c:pt idx="1340">
                  <c:v>1341</c:v>
                </c:pt>
                <c:pt idx="1341">
                  <c:v>1342</c:v>
                </c:pt>
                <c:pt idx="1342">
                  <c:v>1343</c:v>
                </c:pt>
                <c:pt idx="1343">
                  <c:v>1344</c:v>
                </c:pt>
                <c:pt idx="1344">
                  <c:v>1345</c:v>
                </c:pt>
                <c:pt idx="1345">
                  <c:v>1346</c:v>
                </c:pt>
                <c:pt idx="1346">
                  <c:v>1347</c:v>
                </c:pt>
                <c:pt idx="1347">
                  <c:v>1348</c:v>
                </c:pt>
                <c:pt idx="1348">
                  <c:v>1349</c:v>
                </c:pt>
                <c:pt idx="1349">
                  <c:v>1350</c:v>
                </c:pt>
                <c:pt idx="1350">
                  <c:v>1351</c:v>
                </c:pt>
                <c:pt idx="1351">
                  <c:v>1352</c:v>
                </c:pt>
                <c:pt idx="1352">
                  <c:v>1353</c:v>
                </c:pt>
                <c:pt idx="1353">
                  <c:v>1354</c:v>
                </c:pt>
                <c:pt idx="1354">
                  <c:v>1355</c:v>
                </c:pt>
                <c:pt idx="1355">
                  <c:v>1356</c:v>
                </c:pt>
                <c:pt idx="1356">
                  <c:v>1357</c:v>
                </c:pt>
                <c:pt idx="1357">
                  <c:v>1358</c:v>
                </c:pt>
                <c:pt idx="1358">
                  <c:v>1359</c:v>
                </c:pt>
                <c:pt idx="1359">
                  <c:v>1360</c:v>
                </c:pt>
                <c:pt idx="1360">
                  <c:v>1361</c:v>
                </c:pt>
                <c:pt idx="1361">
                  <c:v>1362</c:v>
                </c:pt>
                <c:pt idx="1362">
                  <c:v>1363</c:v>
                </c:pt>
                <c:pt idx="1363">
                  <c:v>1364</c:v>
                </c:pt>
                <c:pt idx="1364">
                  <c:v>1365</c:v>
                </c:pt>
                <c:pt idx="1365">
                  <c:v>1366</c:v>
                </c:pt>
                <c:pt idx="1366">
                  <c:v>1367</c:v>
                </c:pt>
                <c:pt idx="1367">
                  <c:v>1368</c:v>
                </c:pt>
                <c:pt idx="1368">
                  <c:v>1369</c:v>
                </c:pt>
                <c:pt idx="1369">
                  <c:v>1370</c:v>
                </c:pt>
                <c:pt idx="1370">
                  <c:v>1371</c:v>
                </c:pt>
                <c:pt idx="1371">
                  <c:v>1372</c:v>
                </c:pt>
                <c:pt idx="1372">
                  <c:v>1373</c:v>
                </c:pt>
                <c:pt idx="1373">
                  <c:v>1374</c:v>
                </c:pt>
                <c:pt idx="1374">
                  <c:v>1375</c:v>
                </c:pt>
                <c:pt idx="1375">
                  <c:v>1376</c:v>
                </c:pt>
                <c:pt idx="1376">
                  <c:v>1377</c:v>
                </c:pt>
                <c:pt idx="1377">
                  <c:v>1378</c:v>
                </c:pt>
                <c:pt idx="1378">
                  <c:v>1379</c:v>
                </c:pt>
                <c:pt idx="1379">
                  <c:v>1380</c:v>
                </c:pt>
                <c:pt idx="1380">
                  <c:v>1381</c:v>
                </c:pt>
                <c:pt idx="1381">
                  <c:v>1382</c:v>
                </c:pt>
                <c:pt idx="1382">
                  <c:v>1383</c:v>
                </c:pt>
                <c:pt idx="1383">
                  <c:v>1384</c:v>
                </c:pt>
                <c:pt idx="1384">
                  <c:v>1385</c:v>
                </c:pt>
                <c:pt idx="1385">
                  <c:v>1386</c:v>
                </c:pt>
                <c:pt idx="1386">
                  <c:v>1387</c:v>
                </c:pt>
                <c:pt idx="1387">
                  <c:v>1388</c:v>
                </c:pt>
                <c:pt idx="1388">
                  <c:v>1389</c:v>
                </c:pt>
                <c:pt idx="1389">
                  <c:v>1390</c:v>
                </c:pt>
                <c:pt idx="1390">
                  <c:v>1391</c:v>
                </c:pt>
                <c:pt idx="1391">
                  <c:v>1392</c:v>
                </c:pt>
                <c:pt idx="1392">
                  <c:v>1393</c:v>
                </c:pt>
                <c:pt idx="1393">
                  <c:v>1394</c:v>
                </c:pt>
                <c:pt idx="1394">
                  <c:v>1395</c:v>
                </c:pt>
                <c:pt idx="1395">
                  <c:v>1396</c:v>
                </c:pt>
                <c:pt idx="1396">
                  <c:v>1397</c:v>
                </c:pt>
                <c:pt idx="1397">
                  <c:v>1398</c:v>
                </c:pt>
                <c:pt idx="1398">
                  <c:v>1399</c:v>
                </c:pt>
                <c:pt idx="1399">
                  <c:v>1400</c:v>
                </c:pt>
                <c:pt idx="1400">
                  <c:v>1401</c:v>
                </c:pt>
                <c:pt idx="1401">
                  <c:v>1402</c:v>
                </c:pt>
                <c:pt idx="1402">
                  <c:v>1403</c:v>
                </c:pt>
                <c:pt idx="1403">
                  <c:v>1404</c:v>
                </c:pt>
                <c:pt idx="1404">
                  <c:v>1405</c:v>
                </c:pt>
                <c:pt idx="1405">
                  <c:v>1406</c:v>
                </c:pt>
                <c:pt idx="1406">
                  <c:v>1407</c:v>
                </c:pt>
                <c:pt idx="1407">
                  <c:v>1408</c:v>
                </c:pt>
                <c:pt idx="1408">
                  <c:v>1409</c:v>
                </c:pt>
                <c:pt idx="1409">
                  <c:v>1410</c:v>
                </c:pt>
                <c:pt idx="1410">
                  <c:v>1411</c:v>
                </c:pt>
                <c:pt idx="1411">
                  <c:v>1412</c:v>
                </c:pt>
                <c:pt idx="1412">
                  <c:v>1413</c:v>
                </c:pt>
                <c:pt idx="1413">
                  <c:v>1414</c:v>
                </c:pt>
                <c:pt idx="1414">
                  <c:v>1415</c:v>
                </c:pt>
                <c:pt idx="1415">
                  <c:v>1416</c:v>
                </c:pt>
                <c:pt idx="1416">
                  <c:v>1417</c:v>
                </c:pt>
                <c:pt idx="1417">
                  <c:v>1418</c:v>
                </c:pt>
                <c:pt idx="1418">
                  <c:v>1419</c:v>
                </c:pt>
                <c:pt idx="1419">
                  <c:v>1420</c:v>
                </c:pt>
                <c:pt idx="1420">
                  <c:v>1421</c:v>
                </c:pt>
                <c:pt idx="1421">
                  <c:v>1422</c:v>
                </c:pt>
                <c:pt idx="1422">
                  <c:v>1423</c:v>
                </c:pt>
                <c:pt idx="1423">
                  <c:v>1424</c:v>
                </c:pt>
                <c:pt idx="1424">
                  <c:v>1425</c:v>
                </c:pt>
                <c:pt idx="1425">
                  <c:v>1426</c:v>
                </c:pt>
                <c:pt idx="1426">
                  <c:v>1427</c:v>
                </c:pt>
                <c:pt idx="1427">
                  <c:v>1428</c:v>
                </c:pt>
                <c:pt idx="1428">
                  <c:v>1429</c:v>
                </c:pt>
                <c:pt idx="1429">
                  <c:v>1430</c:v>
                </c:pt>
                <c:pt idx="1430">
                  <c:v>1431</c:v>
                </c:pt>
                <c:pt idx="1431">
                  <c:v>1432</c:v>
                </c:pt>
                <c:pt idx="1432">
                  <c:v>1433</c:v>
                </c:pt>
                <c:pt idx="1433">
                  <c:v>1434</c:v>
                </c:pt>
                <c:pt idx="1434">
                  <c:v>1435</c:v>
                </c:pt>
                <c:pt idx="1435">
                  <c:v>1436</c:v>
                </c:pt>
                <c:pt idx="1436">
                  <c:v>1437</c:v>
                </c:pt>
                <c:pt idx="1437">
                  <c:v>1438</c:v>
                </c:pt>
                <c:pt idx="1438">
                  <c:v>1439</c:v>
                </c:pt>
                <c:pt idx="1439">
                  <c:v>1440</c:v>
                </c:pt>
                <c:pt idx="1440">
                  <c:v>1441</c:v>
                </c:pt>
                <c:pt idx="1441">
                  <c:v>1442</c:v>
                </c:pt>
                <c:pt idx="1442">
                  <c:v>1443</c:v>
                </c:pt>
                <c:pt idx="1443">
                  <c:v>1444</c:v>
                </c:pt>
                <c:pt idx="1444">
                  <c:v>1445</c:v>
                </c:pt>
                <c:pt idx="1445">
                  <c:v>1446</c:v>
                </c:pt>
                <c:pt idx="1446">
                  <c:v>1447</c:v>
                </c:pt>
                <c:pt idx="1447">
                  <c:v>1448</c:v>
                </c:pt>
                <c:pt idx="1448">
                  <c:v>1449</c:v>
                </c:pt>
                <c:pt idx="1449">
                  <c:v>1450</c:v>
                </c:pt>
                <c:pt idx="1450">
                  <c:v>1451</c:v>
                </c:pt>
                <c:pt idx="1451">
                  <c:v>1452</c:v>
                </c:pt>
                <c:pt idx="1452">
                  <c:v>1453</c:v>
                </c:pt>
                <c:pt idx="1453">
                  <c:v>1454</c:v>
                </c:pt>
                <c:pt idx="1454">
                  <c:v>1455</c:v>
                </c:pt>
                <c:pt idx="1455">
                  <c:v>1456</c:v>
                </c:pt>
                <c:pt idx="1456">
                  <c:v>1457</c:v>
                </c:pt>
                <c:pt idx="1457">
                  <c:v>1458</c:v>
                </c:pt>
                <c:pt idx="1458">
                  <c:v>1459</c:v>
                </c:pt>
                <c:pt idx="1459">
                  <c:v>1460</c:v>
                </c:pt>
                <c:pt idx="1460">
                  <c:v>1461</c:v>
                </c:pt>
                <c:pt idx="1461">
                  <c:v>1462</c:v>
                </c:pt>
                <c:pt idx="1462">
                  <c:v>1463</c:v>
                </c:pt>
                <c:pt idx="1463">
                  <c:v>1464</c:v>
                </c:pt>
                <c:pt idx="1464">
                  <c:v>1465</c:v>
                </c:pt>
                <c:pt idx="1465">
                  <c:v>1466</c:v>
                </c:pt>
                <c:pt idx="1466">
                  <c:v>1467</c:v>
                </c:pt>
                <c:pt idx="1467">
                  <c:v>1468</c:v>
                </c:pt>
                <c:pt idx="1468">
                  <c:v>1469</c:v>
                </c:pt>
                <c:pt idx="1469">
                  <c:v>1470</c:v>
                </c:pt>
                <c:pt idx="1470">
                  <c:v>1471</c:v>
                </c:pt>
                <c:pt idx="1471">
                  <c:v>1472</c:v>
                </c:pt>
                <c:pt idx="1472">
                  <c:v>1473</c:v>
                </c:pt>
                <c:pt idx="1473">
                  <c:v>1474</c:v>
                </c:pt>
                <c:pt idx="1474">
                  <c:v>1475</c:v>
                </c:pt>
                <c:pt idx="1475">
                  <c:v>1476</c:v>
                </c:pt>
                <c:pt idx="1476">
                  <c:v>1477</c:v>
                </c:pt>
                <c:pt idx="1477">
                  <c:v>1478</c:v>
                </c:pt>
                <c:pt idx="1478">
                  <c:v>1479</c:v>
                </c:pt>
                <c:pt idx="1479">
                  <c:v>1480</c:v>
                </c:pt>
                <c:pt idx="1480">
                  <c:v>1481</c:v>
                </c:pt>
                <c:pt idx="1481">
                  <c:v>1482</c:v>
                </c:pt>
                <c:pt idx="1482">
                  <c:v>1483</c:v>
                </c:pt>
                <c:pt idx="1483">
                  <c:v>1484</c:v>
                </c:pt>
                <c:pt idx="1484">
                  <c:v>1485</c:v>
                </c:pt>
                <c:pt idx="1485">
                  <c:v>1486</c:v>
                </c:pt>
                <c:pt idx="1486">
                  <c:v>1487</c:v>
                </c:pt>
                <c:pt idx="1487">
                  <c:v>1488</c:v>
                </c:pt>
                <c:pt idx="1488">
                  <c:v>1489</c:v>
                </c:pt>
                <c:pt idx="1489">
                  <c:v>1490</c:v>
                </c:pt>
                <c:pt idx="1490">
                  <c:v>1491</c:v>
                </c:pt>
                <c:pt idx="1491">
                  <c:v>1492</c:v>
                </c:pt>
                <c:pt idx="1492">
                  <c:v>1493</c:v>
                </c:pt>
                <c:pt idx="1493">
                  <c:v>1494</c:v>
                </c:pt>
                <c:pt idx="1494">
                  <c:v>1495</c:v>
                </c:pt>
                <c:pt idx="1495">
                  <c:v>1496</c:v>
                </c:pt>
                <c:pt idx="1496">
                  <c:v>1497</c:v>
                </c:pt>
                <c:pt idx="1497">
                  <c:v>1498</c:v>
                </c:pt>
                <c:pt idx="1498">
                  <c:v>1499</c:v>
                </c:pt>
                <c:pt idx="1499">
                  <c:v>1500</c:v>
                </c:pt>
                <c:pt idx="1500">
                  <c:v>1501</c:v>
                </c:pt>
                <c:pt idx="1501">
                  <c:v>1502</c:v>
                </c:pt>
                <c:pt idx="1502">
                  <c:v>1503</c:v>
                </c:pt>
                <c:pt idx="1503">
                  <c:v>1504</c:v>
                </c:pt>
                <c:pt idx="1504">
                  <c:v>1505</c:v>
                </c:pt>
                <c:pt idx="1505">
                  <c:v>1506</c:v>
                </c:pt>
                <c:pt idx="1506">
                  <c:v>1507</c:v>
                </c:pt>
                <c:pt idx="1507">
                  <c:v>1508</c:v>
                </c:pt>
                <c:pt idx="1508">
                  <c:v>1509</c:v>
                </c:pt>
                <c:pt idx="1509">
                  <c:v>1510</c:v>
                </c:pt>
                <c:pt idx="1510">
                  <c:v>1511</c:v>
                </c:pt>
                <c:pt idx="1511">
                  <c:v>1512</c:v>
                </c:pt>
                <c:pt idx="1512">
                  <c:v>1513</c:v>
                </c:pt>
                <c:pt idx="1513">
                  <c:v>1514</c:v>
                </c:pt>
                <c:pt idx="1514">
                  <c:v>1515</c:v>
                </c:pt>
                <c:pt idx="1515">
                  <c:v>1516</c:v>
                </c:pt>
                <c:pt idx="1516">
                  <c:v>1517</c:v>
                </c:pt>
                <c:pt idx="1517">
                  <c:v>1518</c:v>
                </c:pt>
                <c:pt idx="1518">
                  <c:v>1519</c:v>
                </c:pt>
                <c:pt idx="1519">
                  <c:v>1520</c:v>
                </c:pt>
                <c:pt idx="1520">
                  <c:v>1521</c:v>
                </c:pt>
                <c:pt idx="1521">
                  <c:v>1522</c:v>
                </c:pt>
                <c:pt idx="1522">
                  <c:v>1523</c:v>
                </c:pt>
                <c:pt idx="1523">
                  <c:v>1524</c:v>
                </c:pt>
                <c:pt idx="1524">
                  <c:v>1525</c:v>
                </c:pt>
                <c:pt idx="1525">
                  <c:v>1526</c:v>
                </c:pt>
                <c:pt idx="1526">
                  <c:v>1527</c:v>
                </c:pt>
                <c:pt idx="1527">
                  <c:v>1528</c:v>
                </c:pt>
                <c:pt idx="1528">
                  <c:v>1529</c:v>
                </c:pt>
                <c:pt idx="1529">
                  <c:v>1530</c:v>
                </c:pt>
                <c:pt idx="1530">
                  <c:v>1531</c:v>
                </c:pt>
                <c:pt idx="1531">
                  <c:v>1532</c:v>
                </c:pt>
                <c:pt idx="1532">
                  <c:v>1533</c:v>
                </c:pt>
                <c:pt idx="1533">
                  <c:v>1534</c:v>
                </c:pt>
                <c:pt idx="1534">
                  <c:v>1535</c:v>
                </c:pt>
                <c:pt idx="1535">
                  <c:v>1536</c:v>
                </c:pt>
                <c:pt idx="1536">
                  <c:v>1537</c:v>
                </c:pt>
                <c:pt idx="1537">
                  <c:v>1538</c:v>
                </c:pt>
                <c:pt idx="1538">
                  <c:v>1539</c:v>
                </c:pt>
                <c:pt idx="1539">
                  <c:v>1540</c:v>
                </c:pt>
                <c:pt idx="1540">
                  <c:v>1541</c:v>
                </c:pt>
                <c:pt idx="1541">
                  <c:v>1542</c:v>
                </c:pt>
                <c:pt idx="1542">
                  <c:v>1543</c:v>
                </c:pt>
                <c:pt idx="1543">
                  <c:v>1544</c:v>
                </c:pt>
                <c:pt idx="1544">
                  <c:v>1545</c:v>
                </c:pt>
                <c:pt idx="1545">
                  <c:v>1546</c:v>
                </c:pt>
                <c:pt idx="1546">
                  <c:v>1547</c:v>
                </c:pt>
                <c:pt idx="1547">
                  <c:v>1548</c:v>
                </c:pt>
                <c:pt idx="1548">
                  <c:v>1549</c:v>
                </c:pt>
                <c:pt idx="1549">
                  <c:v>1550</c:v>
                </c:pt>
                <c:pt idx="1550">
                  <c:v>1551</c:v>
                </c:pt>
                <c:pt idx="1551">
                  <c:v>1552</c:v>
                </c:pt>
                <c:pt idx="1552">
                  <c:v>1553</c:v>
                </c:pt>
                <c:pt idx="1553">
                  <c:v>1554</c:v>
                </c:pt>
                <c:pt idx="1554">
                  <c:v>1555</c:v>
                </c:pt>
                <c:pt idx="1555">
                  <c:v>1556</c:v>
                </c:pt>
                <c:pt idx="1556">
                  <c:v>1557</c:v>
                </c:pt>
                <c:pt idx="1557">
                  <c:v>1558</c:v>
                </c:pt>
                <c:pt idx="1558">
                  <c:v>1559</c:v>
                </c:pt>
                <c:pt idx="1559">
                  <c:v>1560</c:v>
                </c:pt>
                <c:pt idx="1560">
                  <c:v>1561</c:v>
                </c:pt>
                <c:pt idx="1561">
                  <c:v>1562</c:v>
                </c:pt>
                <c:pt idx="1562">
                  <c:v>1563</c:v>
                </c:pt>
                <c:pt idx="1563">
                  <c:v>1564</c:v>
                </c:pt>
                <c:pt idx="1564">
                  <c:v>1565</c:v>
                </c:pt>
                <c:pt idx="1565">
                  <c:v>1566</c:v>
                </c:pt>
                <c:pt idx="1566">
                  <c:v>1567</c:v>
                </c:pt>
                <c:pt idx="1567">
                  <c:v>1568</c:v>
                </c:pt>
                <c:pt idx="1568">
                  <c:v>1569</c:v>
                </c:pt>
                <c:pt idx="1569">
                  <c:v>1570</c:v>
                </c:pt>
                <c:pt idx="1570">
                  <c:v>1571</c:v>
                </c:pt>
                <c:pt idx="1571">
                  <c:v>1572</c:v>
                </c:pt>
                <c:pt idx="1572">
                  <c:v>1573</c:v>
                </c:pt>
                <c:pt idx="1573">
                  <c:v>1574</c:v>
                </c:pt>
                <c:pt idx="1574">
                  <c:v>1575</c:v>
                </c:pt>
                <c:pt idx="1575">
                  <c:v>1576</c:v>
                </c:pt>
                <c:pt idx="1576">
                  <c:v>1577</c:v>
                </c:pt>
                <c:pt idx="1577">
                  <c:v>1578</c:v>
                </c:pt>
                <c:pt idx="1578">
                  <c:v>1579</c:v>
                </c:pt>
                <c:pt idx="1579">
                  <c:v>1580</c:v>
                </c:pt>
                <c:pt idx="1580">
                  <c:v>1581</c:v>
                </c:pt>
                <c:pt idx="1581">
                  <c:v>1582</c:v>
                </c:pt>
                <c:pt idx="1582">
                  <c:v>1583</c:v>
                </c:pt>
                <c:pt idx="1583">
                  <c:v>1584</c:v>
                </c:pt>
                <c:pt idx="1584">
                  <c:v>1585</c:v>
                </c:pt>
                <c:pt idx="1585">
                  <c:v>1586</c:v>
                </c:pt>
                <c:pt idx="1586">
                  <c:v>1587</c:v>
                </c:pt>
                <c:pt idx="1587">
                  <c:v>1588</c:v>
                </c:pt>
                <c:pt idx="1588">
                  <c:v>1589</c:v>
                </c:pt>
                <c:pt idx="1589">
                  <c:v>1590</c:v>
                </c:pt>
                <c:pt idx="1590">
                  <c:v>1591</c:v>
                </c:pt>
                <c:pt idx="1591">
                  <c:v>1592</c:v>
                </c:pt>
                <c:pt idx="1592">
                  <c:v>1593</c:v>
                </c:pt>
                <c:pt idx="1593">
                  <c:v>1594</c:v>
                </c:pt>
                <c:pt idx="1594">
                  <c:v>1595</c:v>
                </c:pt>
                <c:pt idx="1595">
                  <c:v>1596</c:v>
                </c:pt>
                <c:pt idx="1596">
                  <c:v>1597</c:v>
                </c:pt>
                <c:pt idx="1597">
                  <c:v>1598</c:v>
                </c:pt>
                <c:pt idx="1598">
                  <c:v>1599</c:v>
                </c:pt>
                <c:pt idx="1599">
                  <c:v>1600</c:v>
                </c:pt>
                <c:pt idx="1600">
                  <c:v>1601</c:v>
                </c:pt>
                <c:pt idx="1601">
                  <c:v>1602</c:v>
                </c:pt>
                <c:pt idx="1602">
                  <c:v>1603</c:v>
                </c:pt>
                <c:pt idx="1603">
                  <c:v>1604</c:v>
                </c:pt>
                <c:pt idx="1604">
                  <c:v>1605</c:v>
                </c:pt>
                <c:pt idx="1605">
                  <c:v>1606</c:v>
                </c:pt>
                <c:pt idx="1606">
                  <c:v>1607</c:v>
                </c:pt>
                <c:pt idx="1607">
                  <c:v>1608</c:v>
                </c:pt>
                <c:pt idx="1608">
                  <c:v>1609</c:v>
                </c:pt>
                <c:pt idx="1609">
                  <c:v>1610</c:v>
                </c:pt>
                <c:pt idx="1610">
                  <c:v>1611</c:v>
                </c:pt>
                <c:pt idx="1611">
                  <c:v>1612</c:v>
                </c:pt>
                <c:pt idx="1612">
                  <c:v>1613</c:v>
                </c:pt>
                <c:pt idx="1613">
                  <c:v>1614</c:v>
                </c:pt>
                <c:pt idx="1614">
                  <c:v>1615</c:v>
                </c:pt>
                <c:pt idx="1615">
                  <c:v>1616</c:v>
                </c:pt>
                <c:pt idx="1616">
                  <c:v>1617</c:v>
                </c:pt>
                <c:pt idx="1617">
                  <c:v>1618</c:v>
                </c:pt>
                <c:pt idx="1618">
                  <c:v>1619</c:v>
                </c:pt>
                <c:pt idx="1619">
                  <c:v>1620</c:v>
                </c:pt>
                <c:pt idx="1620">
                  <c:v>1621</c:v>
                </c:pt>
                <c:pt idx="1621">
                  <c:v>1622</c:v>
                </c:pt>
                <c:pt idx="1622">
                  <c:v>1623</c:v>
                </c:pt>
                <c:pt idx="1623">
                  <c:v>1624</c:v>
                </c:pt>
                <c:pt idx="1624">
                  <c:v>1625</c:v>
                </c:pt>
                <c:pt idx="1625">
                  <c:v>1626</c:v>
                </c:pt>
                <c:pt idx="1626">
                  <c:v>1627</c:v>
                </c:pt>
                <c:pt idx="1627">
                  <c:v>1628</c:v>
                </c:pt>
                <c:pt idx="1628">
                  <c:v>1629</c:v>
                </c:pt>
                <c:pt idx="1629">
                  <c:v>1630</c:v>
                </c:pt>
                <c:pt idx="1630">
                  <c:v>1631</c:v>
                </c:pt>
                <c:pt idx="1631">
                  <c:v>1632</c:v>
                </c:pt>
                <c:pt idx="1632">
                  <c:v>1633</c:v>
                </c:pt>
                <c:pt idx="1633">
                  <c:v>1634</c:v>
                </c:pt>
                <c:pt idx="1634">
                  <c:v>1635</c:v>
                </c:pt>
                <c:pt idx="1635">
                  <c:v>1636</c:v>
                </c:pt>
                <c:pt idx="1636">
                  <c:v>1637</c:v>
                </c:pt>
                <c:pt idx="1637">
                  <c:v>1638</c:v>
                </c:pt>
                <c:pt idx="1638">
                  <c:v>1639</c:v>
                </c:pt>
                <c:pt idx="1639">
                  <c:v>1640</c:v>
                </c:pt>
                <c:pt idx="1640">
                  <c:v>1641</c:v>
                </c:pt>
                <c:pt idx="1641">
                  <c:v>1642</c:v>
                </c:pt>
                <c:pt idx="1642">
                  <c:v>1643</c:v>
                </c:pt>
                <c:pt idx="1643">
                  <c:v>1644</c:v>
                </c:pt>
                <c:pt idx="1644">
                  <c:v>1645</c:v>
                </c:pt>
                <c:pt idx="1645">
                  <c:v>1646</c:v>
                </c:pt>
                <c:pt idx="1646">
                  <c:v>1647</c:v>
                </c:pt>
                <c:pt idx="1647">
                  <c:v>1648</c:v>
                </c:pt>
                <c:pt idx="1648">
                  <c:v>1649</c:v>
                </c:pt>
                <c:pt idx="1649">
                  <c:v>1650</c:v>
                </c:pt>
                <c:pt idx="1650">
                  <c:v>1651</c:v>
                </c:pt>
                <c:pt idx="1651">
                  <c:v>1652</c:v>
                </c:pt>
                <c:pt idx="1652">
                  <c:v>1653</c:v>
                </c:pt>
                <c:pt idx="1653">
                  <c:v>1654</c:v>
                </c:pt>
                <c:pt idx="1654">
                  <c:v>1655</c:v>
                </c:pt>
                <c:pt idx="1655">
                  <c:v>1656</c:v>
                </c:pt>
                <c:pt idx="1656">
                  <c:v>1657</c:v>
                </c:pt>
                <c:pt idx="1657">
                  <c:v>1658</c:v>
                </c:pt>
                <c:pt idx="1658">
                  <c:v>1659</c:v>
                </c:pt>
                <c:pt idx="1659">
                  <c:v>1660</c:v>
                </c:pt>
                <c:pt idx="1660">
                  <c:v>1661</c:v>
                </c:pt>
                <c:pt idx="1661">
                  <c:v>1662</c:v>
                </c:pt>
                <c:pt idx="1662">
                  <c:v>1663</c:v>
                </c:pt>
                <c:pt idx="1663">
                  <c:v>1664</c:v>
                </c:pt>
                <c:pt idx="1664">
                  <c:v>1665</c:v>
                </c:pt>
                <c:pt idx="1665">
                  <c:v>1666</c:v>
                </c:pt>
                <c:pt idx="1666">
                  <c:v>1667</c:v>
                </c:pt>
                <c:pt idx="1667">
                  <c:v>1668</c:v>
                </c:pt>
                <c:pt idx="1668">
                  <c:v>1669</c:v>
                </c:pt>
                <c:pt idx="1669">
                  <c:v>1670</c:v>
                </c:pt>
                <c:pt idx="1670">
                  <c:v>1671</c:v>
                </c:pt>
                <c:pt idx="1671">
                  <c:v>1672</c:v>
                </c:pt>
                <c:pt idx="1672">
                  <c:v>1673</c:v>
                </c:pt>
                <c:pt idx="1673">
                  <c:v>1674</c:v>
                </c:pt>
                <c:pt idx="1674">
                  <c:v>1675</c:v>
                </c:pt>
                <c:pt idx="1675">
                  <c:v>1676</c:v>
                </c:pt>
                <c:pt idx="1676">
                  <c:v>1677</c:v>
                </c:pt>
                <c:pt idx="1677">
                  <c:v>1678</c:v>
                </c:pt>
                <c:pt idx="1678">
                  <c:v>1679</c:v>
                </c:pt>
                <c:pt idx="1679">
                  <c:v>1680</c:v>
                </c:pt>
                <c:pt idx="1680">
                  <c:v>1681</c:v>
                </c:pt>
                <c:pt idx="1681">
                  <c:v>1682</c:v>
                </c:pt>
                <c:pt idx="1682">
                  <c:v>1683</c:v>
                </c:pt>
                <c:pt idx="1683">
                  <c:v>1684</c:v>
                </c:pt>
                <c:pt idx="1684">
                  <c:v>1685</c:v>
                </c:pt>
                <c:pt idx="1685">
                  <c:v>1686</c:v>
                </c:pt>
                <c:pt idx="1686">
                  <c:v>1687</c:v>
                </c:pt>
                <c:pt idx="1687">
                  <c:v>1688</c:v>
                </c:pt>
                <c:pt idx="1688">
                  <c:v>1689</c:v>
                </c:pt>
                <c:pt idx="1689">
                  <c:v>1690</c:v>
                </c:pt>
                <c:pt idx="1690">
                  <c:v>1691</c:v>
                </c:pt>
                <c:pt idx="1691">
                  <c:v>1692</c:v>
                </c:pt>
                <c:pt idx="1692">
                  <c:v>1693</c:v>
                </c:pt>
                <c:pt idx="1693">
                  <c:v>1694</c:v>
                </c:pt>
                <c:pt idx="1694">
                  <c:v>1695</c:v>
                </c:pt>
                <c:pt idx="1695">
                  <c:v>1696</c:v>
                </c:pt>
                <c:pt idx="1696">
                  <c:v>1697</c:v>
                </c:pt>
                <c:pt idx="1697">
                  <c:v>1698</c:v>
                </c:pt>
                <c:pt idx="1698">
                  <c:v>1699</c:v>
                </c:pt>
                <c:pt idx="1699">
                  <c:v>1700</c:v>
                </c:pt>
                <c:pt idx="1700">
                  <c:v>1701</c:v>
                </c:pt>
                <c:pt idx="1701">
                  <c:v>1702</c:v>
                </c:pt>
                <c:pt idx="1702">
                  <c:v>1703</c:v>
                </c:pt>
                <c:pt idx="1703">
                  <c:v>1704</c:v>
                </c:pt>
                <c:pt idx="1704">
                  <c:v>1705</c:v>
                </c:pt>
                <c:pt idx="1705">
                  <c:v>1706</c:v>
                </c:pt>
                <c:pt idx="1706">
                  <c:v>1707</c:v>
                </c:pt>
                <c:pt idx="1707">
                  <c:v>1708</c:v>
                </c:pt>
                <c:pt idx="1708">
                  <c:v>1709</c:v>
                </c:pt>
                <c:pt idx="1709">
                  <c:v>1710</c:v>
                </c:pt>
                <c:pt idx="1710">
                  <c:v>1711</c:v>
                </c:pt>
                <c:pt idx="1711">
                  <c:v>1712</c:v>
                </c:pt>
                <c:pt idx="1712">
                  <c:v>1713</c:v>
                </c:pt>
                <c:pt idx="1713">
                  <c:v>1714</c:v>
                </c:pt>
                <c:pt idx="1714">
                  <c:v>1715</c:v>
                </c:pt>
                <c:pt idx="1715">
                  <c:v>1716</c:v>
                </c:pt>
                <c:pt idx="1716">
                  <c:v>1717</c:v>
                </c:pt>
                <c:pt idx="1717">
                  <c:v>1718</c:v>
                </c:pt>
                <c:pt idx="1718">
                  <c:v>1719</c:v>
                </c:pt>
                <c:pt idx="1719">
                  <c:v>1720</c:v>
                </c:pt>
                <c:pt idx="1720">
                  <c:v>1721</c:v>
                </c:pt>
                <c:pt idx="1721">
                  <c:v>1722</c:v>
                </c:pt>
                <c:pt idx="1722">
                  <c:v>1723</c:v>
                </c:pt>
                <c:pt idx="1723">
                  <c:v>1724</c:v>
                </c:pt>
                <c:pt idx="1724">
                  <c:v>1725</c:v>
                </c:pt>
                <c:pt idx="1725">
                  <c:v>1726</c:v>
                </c:pt>
                <c:pt idx="1726">
                  <c:v>1727</c:v>
                </c:pt>
                <c:pt idx="1727">
                  <c:v>1728</c:v>
                </c:pt>
                <c:pt idx="1728">
                  <c:v>1729</c:v>
                </c:pt>
                <c:pt idx="1729">
                  <c:v>1730</c:v>
                </c:pt>
                <c:pt idx="1730">
                  <c:v>1731</c:v>
                </c:pt>
                <c:pt idx="1731">
                  <c:v>1732</c:v>
                </c:pt>
                <c:pt idx="1732">
                  <c:v>1733</c:v>
                </c:pt>
                <c:pt idx="1733">
                  <c:v>1734</c:v>
                </c:pt>
                <c:pt idx="1734">
                  <c:v>1735</c:v>
                </c:pt>
                <c:pt idx="1735">
                  <c:v>1736</c:v>
                </c:pt>
                <c:pt idx="1736">
                  <c:v>1737</c:v>
                </c:pt>
                <c:pt idx="1737">
                  <c:v>1738</c:v>
                </c:pt>
                <c:pt idx="1738">
                  <c:v>1739</c:v>
                </c:pt>
                <c:pt idx="1739">
                  <c:v>1740</c:v>
                </c:pt>
                <c:pt idx="1740">
                  <c:v>1741</c:v>
                </c:pt>
                <c:pt idx="1741">
                  <c:v>1742</c:v>
                </c:pt>
                <c:pt idx="1742">
                  <c:v>1743</c:v>
                </c:pt>
                <c:pt idx="1743">
                  <c:v>1744</c:v>
                </c:pt>
                <c:pt idx="1744">
                  <c:v>1745</c:v>
                </c:pt>
                <c:pt idx="1745">
                  <c:v>1746</c:v>
                </c:pt>
                <c:pt idx="1746">
                  <c:v>1747</c:v>
                </c:pt>
                <c:pt idx="1747">
                  <c:v>1748</c:v>
                </c:pt>
                <c:pt idx="1748">
                  <c:v>1749</c:v>
                </c:pt>
                <c:pt idx="1749">
                  <c:v>1750</c:v>
                </c:pt>
                <c:pt idx="1750">
                  <c:v>1751</c:v>
                </c:pt>
                <c:pt idx="1751">
                  <c:v>1752</c:v>
                </c:pt>
                <c:pt idx="1752">
                  <c:v>1753</c:v>
                </c:pt>
                <c:pt idx="1753">
                  <c:v>1754</c:v>
                </c:pt>
                <c:pt idx="1754">
                  <c:v>1755</c:v>
                </c:pt>
                <c:pt idx="1755">
                  <c:v>1756</c:v>
                </c:pt>
                <c:pt idx="1756">
                  <c:v>1757</c:v>
                </c:pt>
                <c:pt idx="1757">
                  <c:v>1758</c:v>
                </c:pt>
                <c:pt idx="1758">
                  <c:v>1759</c:v>
                </c:pt>
                <c:pt idx="1759">
                  <c:v>1760</c:v>
                </c:pt>
                <c:pt idx="1760">
                  <c:v>1761</c:v>
                </c:pt>
                <c:pt idx="1761">
                  <c:v>1762</c:v>
                </c:pt>
                <c:pt idx="1762">
                  <c:v>1763</c:v>
                </c:pt>
                <c:pt idx="1763">
                  <c:v>1764</c:v>
                </c:pt>
                <c:pt idx="1764">
                  <c:v>1765</c:v>
                </c:pt>
                <c:pt idx="1765">
                  <c:v>1766</c:v>
                </c:pt>
                <c:pt idx="1766">
                  <c:v>1767</c:v>
                </c:pt>
                <c:pt idx="1767">
                  <c:v>1768</c:v>
                </c:pt>
                <c:pt idx="1768">
                  <c:v>1769</c:v>
                </c:pt>
                <c:pt idx="1769">
                  <c:v>1770</c:v>
                </c:pt>
                <c:pt idx="1770">
                  <c:v>1771</c:v>
                </c:pt>
                <c:pt idx="1771">
                  <c:v>1772</c:v>
                </c:pt>
                <c:pt idx="1772">
                  <c:v>1773</c:v>
                </c:pt>
                <c:pt idx="1773">
                  <c:v>1774</c:v>
                </c:pt>
                <c:pt idx="1774">
                  <c:v>1775</c:v>
                </c:pt>
                <c:pt idx="1775">
                  <c:v>1776</c:v>
                </c:pt>
                <c:pt idx="1776">
                  <c:v>1777</c:v>
                </c:pt>
                <c:pt idx="1777">
                  <c:v>1778</c:v>
                </c:pt>
                <c:pt idx="1778">
                  <c:v>1779</c:v>
                </c:pt>
                <c:pt idx="1779">
                  <c:v>1780</c:v>
                </c:pt>
                <c:pt idx="1780">
                  <c:v>1781</c:v>
                </c:pt>
                <c:pt idx="1781">
                  <c:v>1782</c:v>
                </c:pt>
                <c:pt idx="1782">
                  <c:v>1783</c:v>
                </c:pt>
                <c:pt idx="1783">
                  <c:v>1784</c:v>
                </c:pt>
                <c:pt idx="1784">
                  <c:v>1785</c:v>
                </c:pt>
                <c:pt idx="1785">
                  <c:v>1786</c:v>
                </c:pt>
                <c:pt idx="1786">
                  <c:v>1787</c:v>
                </c:pt>
                <c:pt idx="1787">
                  <c:v>1788</c:v>
                </c:pt>
                <c:pt idx="1788">
                  <c:v>1789</c:v>
                </c:pt>
                <c:pt idx="1789">
                  <c:v>1790</c:v>
                </c:pt>
                <c:pt idx="1790">
                  <c:v>1791</c:v>
                </c:pt>
                <c:pt idx="1791">
                  <c:v>1792</c:v>
                </c:pt>
                <c:pt idx="1792">
                  <c:v>1793</c:v>
                </c:pt>
                <c:pt idx="1793">
                  <c:v>1794</c:v>
                </c:pt>
                <c:pt idx="1794">
                  <c:v>1795</c:v>
                </c:pt>
                <c:pt idx="1795">
                  <c:v>1796</c:v>
                </c:pt>
                <c:pt idx="1796">
                  <c:v>1797</c:v>
                </c:pt>
                <c:pt idx="1797">
                  <c:v>1798</c:v>
                </c:pt>
                <c:pt idx="1798">
                  <c:v>1799</c:v>
                </c:pt>
                <c:pt idx="1799">
                  <c:v>1800</c:v>
                </c:pt>
                <c:pt idx="1800">
                  <c:v>1801</c:v>
                </c:pt>
                <c:pt idx="1801">
                  <c:v>1802</c:v>
                </c:pt>
                <c:pt idx="1802">
                  <c:v>1803</c:v>
                </c:pt>
                <c:pt idx="1803">
                  <c:v>1804</c:v>
                </c:pt>
                <c:pt idx="1804">
                  <c:v>1805</c:v>
                </c:pt>
                <c:pt idx="1805">
                  <c:v>1806</c:v>
                </c:pt>
                <c:pt idx="1806">
                  <c:v>1807</c:v>
                </c:pt>
                <c:pt idx="1807">
                  <c:v>1808</c:v>
                </c:pt>
                <c:pt idx="1808">
                  <c:v>1809</c:v>
                </c:pt>
                <c:pt idx="1809">
                  <c:v>1810</c:v>
                </c:pt>
                <c:pt idx="1810">
                  <c:v>1811</c:v>
                </c:pt>
                <c:pt idx="1811">
                  <c:v>1812</c:v>
                </c:pt>
                <c:pt idx="1812">
                  <c:v>1813</c:v>
                </c:pt>
                <c:pt idx="1813">
                  <c:v>1814</c:v>
                </c:pt>
                <c:pt idx="1814">
                  <c:v>1815</c:v>
                </c:pt>
                <c:pt idx="1815">
                  <c:v>1816</c:v>
                </c:pt>
                <c:pt idx="1816">
                  <c:v>1817</c:v>
                </c:pt>
                <c:pt idx="1817">
                  <c:v>1818</c:v>
                </c:pt>
                <c:pt idx="1818">
                  <c:v>1819</c:v>
                </c:pt>
                <c:pt idx="1819">
                  <c:v>1820</c:v>
                </c:pt>
                <c:pt idx="1820">
                  <c:v>1821</c:v>
                </c:pt>
                <c:pt idx="1821">
                  <c:v>1822</c:v>
                </c:pt>
                <c:pt idx="1822">
                  <c:v>1823</c:v>
                </c:pt>
                <c:pt idx="1823">
                  <c:v>1824</c:v>
                </c:pt>
                <c:pt idx="1824">
                  <c:v>1825</c:v>
                </c:pt>
                <c:pt idx="1825">
                  <c:v>1826</c:v>
                </c:pt>
                <c:pt idx="1826">
                  <c:v>1827</c:v>
                </c:pt>
                <c:pt idx="1827">
                  <c:v>1828</c:v>
                </c:pt>
                <c:pt idx="1828">
                  <c:v>1829</c:v>
                </c:pt>
                <c:pt idx="1829">
                  <c:v>1830</c:v>
                </c:pt>
                <c:pt idx="1830">
                  <c:v>1831</c:v>
                </c:pt>
                <c:pt idx="1831">
                  <c:v>1832</c:v>
                </c:pt>
                <c:pt idx="1832">
                  <c:v>1833</c:v>
                </c:pt>
                <c:pt idx="1833">
                  <c:v>1834</c:v>
                </c:pt>
                <c:pt idx="1834">
                  <c:v>1835</c:v>
                </c:pt>
                <c:pt idx="1835">
                  <c:v>1836</c:v>
                </c:pt>
                <c:pt idx="1836">
                  <c:v>1837</c:v>
                </c:pt>
                <c:pt idx="1837">
                  <c:v>1838</c:v>
                </c:pt>
                <c:pt idx="1838">
                  <c:v>1839</c:v>
                </c:pt>
                <c:pt idx="1839">
                  <c:v>1840</c:v>
                </c:pt>
                <c:pt idx="1840">
                  <c:v>1841</c:v>
                </c:pt>
                <c:pt idx="1841">
                  <c:v>1842</c:v>
                </c:pt>
                <c:pt idx="1842">
                  <c:v>1843</c:v>
                </c:pt>
                <c:pt idx="1843">
                  <c:v>1844</c:v>
                </c:pt>
                <c:pt idx="1844">
                  <c:v>1845</c:v>
                </c:pt>
                <c:pt idx="1845">
                  <c:v>1846</c:v>
                </c:pt>
                <c:pt idx="1846">
                  <c:v>1847</c:v>
                </c:pt>
                <c:pt idx="1847">
                  <c:v>1848</c:v>
                </c:pt>
                <c:pt idx="1848">
                  <c:v>1849</c:v>
                </c:pt>
                <c:pt idx="1849">
                  <c:v>1850</c:v>
                </c:pt>
                <c:pt idx="1850">
                  <c:v>1851</c:v>
                </c:pt>
                <c:pt idx="1851">
                  <c:v>1852</c:v>
                </c:pt>
                <c:pt idx="1852">
                  <c:v>1853</c:v>
                </c:pt>
                <c:pt idx="1853">
                  <c:v>1854</c:v>
                </c:pt>
                <c:pt idx="1854">
                  <c:v>1855</c:v>
                </c:pt>
                <c:pt idx="1855">
                  <c:v>1856</c:v>
                </c:pt>
                <c:pt idx="1856">
                  <c:v>1857</c:v>
                </c:pt>
                <c:pt idx="1857">
                  <c:v>1858</c:v>
                </c:pt>
                <c:pt idx="1858">
                  <c:v>1859</c:v>
                </c:pt>
                <c:pt idx="1859">
                  <c:v>1860</c:v>
                </c:pt>
                <c:pt idx="1860">
                  <c:v>1861</c:v>
                </c:pt>
                <c:pt idx="1861">
                  <c:v>1862</c:v>
                </c:pt>
                <c:pt idx="1862">
                  <c:v>1863</c:v>
                </c:pt>
                <c:pt idx="1863">
                  <c:v>1864</c:v>
                </c:pt>
                <c:pt idx="1864">
                  <c:v>1865</c:v>
                </c:pt>
                <c:pt idx="1865">
                  <c:v>1866</c:v>
                </c:pt>
                <c:pt idx="1866">
                  <c:v>1867</c:v>
                </c:pt>
                <c:pt idx="1867">
                  <c:v>1868</c:v>
                </c:pt>
                <c:pt idx="1868">
                  <c:v>1869</c:v>
                </c:pt>
                <c:pt idx="1869">
                  <c:v>1870</c:v>
                </c:pt>
                <c:pt idx="1870">
                  <c:v>1871</c:v>
                </c:pt>
                <c:pt idx="1871">
                  <c:v>1872</c:v>
                </c:pt>
                <c:pt idx="1872">
                  <c:v>1873</c:v>
                </c:pt>
                <c:pt idx="1873">
                  <c:v>1874</c:v>
                </c:pt>
                <c:pt idx="1874">
                  <c:v>1875</c:v>
                </c:pt>
                <c:pt idx="1875">
                  <c:v>1876</c:v>
                </c:pt>
                <c:pt idx="1876">
                  <c:v>1877</c:v>
                </c:pt>
                <c:pt idx="1877">
                  <c:v>1878</c:v>
                </c:pt>
                <c:pt idx="1878">
                  <c:v>1879</c:v>
                </c:pt>
                <c:pt idx="1879">
                  <c:v>1880</c:v>
                </c:pt>
                <c:pt idx="1880">
                  <c:v>1881</c:v>
                </c:pt>
                <c:pt idx="1881">
                  <c:v>1882</c:v>
                </c:pt>
                <c:pt idx="1882">
                  <c:v>1883</c:v>
                </c:pt>
                <c:pt idx="1883">
                  <c:v>1884</c:v>
                </c:pt>
                <c:pt idx="1884">
                  <c:v>1885</c:v>
                </c:pt>
                <c:pt idx="1885">
                  <c:v>1886</c:v>
                </c:pt>
                <c:pt idx="1886">
                  <c:v>1887</c:v>
                </c:pt>
                <c:pt idx="1887">
                  <c:v>1888</c:v>
                </c:pt>
                <c:pt idx="1888">
                  <c:v>1889</c:v>
                </c:pt>
                <c:pt idx="1889">
                  <c:v>1890</c:v>
                </c:pt>
                <c:pt idx="1890">
                  <c:v>1891</c:v>
                </c:pt>
                <c:pt idx="1891">
                  <c:v>1892</c:v>
                </c:pt>
                <c:pt idx="1892">
                  <c:v>1893</c:v>
                </c:pt>
                <c:pt idx="1893">
                  <c:v>1894</c:v>
                </c:pt>
                <c:pt idx="1894">
                  <c:v>1895</c:v>
                </c:pt>
                <c:pt idx="1895">
                  <c:v>1896</c:v>
                </c:pt>
                <c:pt idx="1896">
                  <c:v>1897</c:v>
                </c:pt>
                <c:pt idx="1897">
                  <c:v>1898</c:v>
                </c:pt>
                <c:pt idx="1898">
                  <c:v>1899</c:v>
                </c:pt>
                <c:pt idx="1899">
                  <c:v>1900</c:v>
                </c:pt>
                <c:pt idx="1900">
                  <c:v>1901</c:v>
                </c:pt>
                <c:pt idx="1901">
                  <c:v>1902</c:v>
                </c:pt>
                <c:pt idx="1902">
                  <c:v>1903</c:v>
                </c:pt>
                <c:pt idx="1903">
                  <c:v>1904</c:v>
                </c:pt>
                <c:pt idx="1904">
                  <c:v>1905</c:v>
                </c:pt>
                <c:pt idx="1905">
                  <c:v>1906</c:v>
                </c:pt>
                <c:pt idx="1906">
                  <c:v>1907</c:v>
                </c:pt>
                <c:pt idx="1907">
                  <c:v>1908</c:v>
                </c:pt>
                <c:pt idx="1908">
                  <c:v>1909</c:v>
                </c:pt>
                <c:pt idx="1909">
                  <c:v>1910</c:v>
                </c:pt>
                <c:pt idx="1910">
                  <c:v>1911</c:v>
                </c:pt>
                <c:pt idx="1911">
                  <c:v>1912</c:v>
                </c:pt>
                <c:pt idx="1912">
                  <c:v>1913</c:v>
                </c:pt>
                <c:pt idx="1913">
                  <c:v>1914</c:v>
                </c:pt>
                <c:pt idx="1914">
                  <c:v>1915</c:v>
                </c:pt>
                <c:pt idx="1915">
                  <c:v>1916</c:v>
                </c:pt>
                <c:pt idx="1916">
                  <c:v>1917</c:v>
                </c:pt>
                <c:pt idx="1917">
                  <c:v>1918</c:v>
                </c:pt>
                <c:pt idx="1918">
                  <c:v>1919</c:v>
                </c:pt>
                <c:pt idx="1919">
                  <c:v>1920</c:v>
                </c:pt>
                <c:pt idx="1920">
                  <c:v>1921</c:v>
                </c:pt>
                <c:pt idx="1921">
                  <c:v>1922</c:v>
                </c:pt>
                <c:pt idx="1922">
                  <c:v>1923</c:v>
                </c:pt>
                <c:pt idx="1923">
                  <c:v>1924</c:v>
                </c:pt>
                <c:pt idx="1924">
                  <c:v>1925</c:v>
                </c:pt>
                <c:pt idx="1925">
                  <c:v>1926</c:v>
                </c:pt>
                <c:pt idx="1926">
                  <c:v>1927</c:v>
                </c:pt>
                <c:pt idx="1927">
                  <c:v>1928</c:v>
                </c:pt>
                <c:pt idx="1928">
                  <c:v>1929</c:v>
                </c:pt>
                <c:pt idx="1929">
                  <c:v>1930</c:v>
                </c:pt>
                <c:pt idx="1930">
                  <c:v>1931</c:v>
                </c:pt>
                <c:pt idx="1931">
                  <c:v>1932</c:v>
                </c:pt>
                <c:pt idx="1932">
                  <c:v>1933</c:v>
                </c:pt>
                <c:pt idx="1933">
                  <c:v>1934</c:v>
                </c:pt>
                <c:pt idx="1934">
                  <c:v>1935</c:v>
                </c:pt>
                <c:pt idx="1935">
                  <c:v>1936</c:v>
                </c:pt>
                <c:pt idx="1936">
                  <c:v>1937</c:v>
                </c:pt>
                <c:pt idx="1937">
                  <c:v>1938</c:v>
                </c:pt>
                <c:pt idx="1938">
                  <c:v>1939</c:v>
                </c:pt>
                <c:pt idx="1939">
                  <c:v>1940</c:v>
                </c:pt>
                <c:pt idx="1940">
                  <c:v>1941</c:v>
                </c:pt>
                <c:pt idx="1941">
                  <c:v>1942</c:v>
                </c:pt>
                <c:pt idx="1942">
                  <c:v>1943</c:v>
                </c:pt>
                <c:pt idx="1943">
                  <c:v>1944</c:v>
                </c:pt>
                <c:pt idx="1944">
                  <c:v>1945</c:v>
                </c:pt>
                <c:pt idx="1945">
                  <c:v>1946</c:v>
                </c:pt>
                <c:pt idx="1946">
                  <c:v>1947</c:v>
                </c:pt>
                <c:pt idx="1947">
                  <c:v>1948</c:v>
                </c:pt>
                <c:pt idx="1948">
                  <c:v>1949</c:v>
                </c:pt>
                <c:pt idx="1949">
                  <c:v>1950</c:v>
                </c:pt>
                <c:pt idx="1950">
                  <c:v>1951</c:v>
                </c:pt>
                <c:pt idx="1951">
                  <c:v>1952</c:v>
                </c:pt>
                <c:pt idx="1952">
                  <c:v>1953</c:v>
                </c:pt>
                <c:pt idx="1953">
                  <c:v>1954</c:v>
                </c:pt>
                <c:pt idx="1954">
                  <c:v>1955</c:v>
                </c:pt>
                <c:pt idx="1955">
                  <c:v>1956</c:v>
                </c:pt>
                <c:pt idx="1956">
                  <c:v>1957</c:v>
                </c:pt>
                <c:pt idx="1957">
                  <c:v>1958</c:v>
                </c:pt>
                <c:pt idx="1958">
                  <c:v>1959</c:v>
                </c:pt>
                <c:pt idx="1959">
                  <c:v>1960</c:v>
                </c:pt>
                <c:pt idx="1960">
                  <c:v>1961</c:v>
                </c:pt>
                <c:pt idx="1961">
                  <c:v>1962</c:v>
                </c:pt>
                <c:pt idx="1962">
                  <c:v>1963</c:v>
                </c:pt>
                <c:pt idx="1963">
                  <c:v>1964</c:v>
                </c:pt>
                <c:pt idx="1964">
                  <c:v>1965</c:v>
                </c:pt>
                <c:pt idx="1965">
                  <c:v>1966</c:v>
                </c:pt>
                <c:pt idx="1966">
                  <c:v>1967</c:v>
                </c:pt>
                <c:pt idx="1967">
                  <c:v>1968</c:v>
                </c:pt>
                <c:pt idx="1968">
                  <c:v>1969</c:v>
                </c:pt>
                <c:pt idx="1969">
                  <c:v>1970</c:v>
                </c:pt>
                <c:pt idx="1970">
                  <c:v>1971</c:v>
                </c:pt>
                <c:pt idx="1971">
                  <c:v>1972</c:v>
                </c:pt>
                <c:pt idx="1972">
                  <c:v>1973</c:v>
                </c:pt>
                <c:pt idx="1973">
                  <c:v>1974</c:v>
                </c:pt>
                <c:pt idx="1974">
                  <c:v>1975</c:v>
                </c:pt>
                <c:pt idx="1975">
                  <c:v>1976</c:v>
                </c:pt>
                <c:pt idx="1976">
                  <c:v>1977</c:v>
                </c:pt>
                <c:pt idx="1977">
                  <c:v>1978</c:v>
                </c:pt>
                <c:pt idx="1978">
                  <c:v>1979</c:v>
                </c:pt>
                <c:pt idx="1979">
                  <c:v>1980</c:v>
                </c:pt>
                <c:pt idx="1980">
                  <c:v>1981</c:v>
                </c:pt>
                <c:pt idx="1981">
                  <c:v>1982</c:v>
                </c:pt>
                <c:pt idx="1982">
                  <c:v>1983</c:v>
                </c:pt>
                <c:pt idx="1983">
                  <c:v>1984</c:v>
                </c:pt>
                <c:pt idx="1984">
                  <c:v>1985</c:v>
                </c:pt>
                <c:pt idx="1985">
                  <c:v>1986</c:v>
                </c:pt>
                <c:pt idx="1986">
                  <c:v>1987</c:v>
                </c:pt>
                <c:pt idx="1987">
                  <c:v>1988</c:v>
                </c:pt>
                <c:pt idx="1988">
                  <c:v>1989</c:v>
                </c:pt>
                <c:pt idx="1989">
                  <c:v>1990</c:v>
                </c:pt>
                <c:pt idx="1990">
                  <c:v>1991</c:v>
                </c:pt>
                <c:pt idx="1991">
                  <c:v>1992</c:v>
                </c:pt>
                <c:pt idx="1992">
                  <c:v>1993</c:v>
                </c:pt>
                <c:pt idx="1993">
                  <c:v>1994</c:v>
                </c:pt>
                <c:pt idx="1994">
                  <c:v>1995</c:v>
                </c:pt>
                <c:pt idx="1995">
                  <c:v>1996</c:v>
                </c:pt>
                <c:pt idx="1996">
                  <c:v>1997</c:v>
                </c:pt>
                <c:pt idx="1997">
                  <c:v>1998</c:v>
                </c:pt>
                <c:pt idx="1998">
                  <c:v>1999</c:v>
                </c:pt>
                <c:pt idx="1999">
                  <c:v>2000</c:v>
                </c:pt>
                <c:pt idx="2000">
                  <c:v>2001</c:v>
                </c:pt>
                <c:pt idx="2001">
                  <c:v>2002</c:v>
                </c:pt>
                <c:pt idx="2002">
                  <c:v>2003</c:v>
                </c:pt>
                <c:pt idx="2003">
                  <c:v>2004</c:v>
                </c:pt>
                <c:pt idx="2004">
                  <c:v>2005</c:v>
                </c:pt>
                <c:pt idx="2005">
                  <c:v>2006</c:v>
                </c:pt>
                <c:pt idx="2006">
                  <c:v>2007</c:v>
                </c:pt>
                <c:pt idx="2007">
                  <c:v>2008</c:v>
                </c:pt>
                <c:pt idx="2008">
                  <c:v>2009</c:v>
                </c:pt>
                <c:pt idx="2009">
                  <c:v>2010</c:v>
                </c:pt>
                <c:pt idx="2010">
                  <c:v>2011</c:v>
                </c:pt>
                <c:pt idx="2011">
                  <c:v>2012</c:v>
                </c:pt>
                <c:pt idx="2012">
                  <c:v>2013</c:v>
                </c:pt>
                <c:pt idx="2013">
                  <c:v>2014</c:v>
                </c:pt>
                <c:pt idx="2014">
                  <c:v>2015</c:v>
                </c:pt>
                <c:pt idx="2015">
                  <c:v>2016</c:v>
                </c:pt>
                <c:pt idx="2016">
                  <c:v>2017</c:v>
                </c:pt>
                <c:pt idx="2017">
                  <c:v>2018</c:v>
                </c:pt>
                <c:pt idx="2018">
                  <c:v>2019</c:v>
                </c:pt>
                <c:pt idx="2019">
                  <c:v>2020</c:v>
                </c:pt>
                <c:pt idx="2020">
                  <c:v>2021</c:v>
                </c:pt>
                <c:pt idx="2021">
                  <c:v>2022</c:v>
                </c:pt>
                <c:pt idx="2022">
                  <c:v>2023</c:v>
                </c:pt>
                <c:pt idx="2023">
                  <c:v>2024</c:v>
                </c:pt>
                <c:pt idx="2024">
                  <c:v>2025</c:v>
                </c:pt>
                <c:pt idx="2025">
                  <c:v>2026</c:v>
                </c:pt>
                <c:pt idx="2026">
                  <c:v>2027</c:v>
                </c:pt>
                <c:pt idx="2027">
                  <c:v>2028</c:v>
                </c:pt>
                <c:pt idx="2028">
                  <c:v>2029</c:v>
                </c:pt>
                <c:pt idx="2029">
                  <c:v>2030</c:v>
                </c:pt>
                <c:pt idx="2030">
                  <c:v>2031</c:v>
                </c:pt>
                <c:pt idx="2031">
                  <c:v>2032</c:v>
                </c:pt>
                <c:pt idx="2032">
                  <c:v>2033</c:v>
                </c:pt>
                <c:pt idx="2033">
                  <c:v>2034</c:v>
                </c:pt>
                <c:pt idx="2034">
                  <c:v>2035</c:v>
                </c:pt>
                <c:pt idx="2035">
                  <c:v>2036</c:v>
                </c:pt>
                <c:pt idx="2036">
                  <c:v>2037</c:v>
                </c:pt>
                <c:pt idx="2037">
                  <c:v>2038</c:v>
                </c:pt>
                <c:pt idx="2038">
                  <c:v>2039</c:v>
                </c:pt>
                <c:pt idx="2039">
                  <c:v>2040</c:v>
                </c:pt>
                <c:pt idx="2040">
                  <c:v>2041</c:v>
                </c:pt>
                <c:pt idx="2041">
                  <c:v>2042</c:v>
                </c:pt>
                <c:pt idx="2042">
                  <c:v>2043</c:v>
                </c:pt>
                <c:pt idx="2043">
                  <c:v>2044</c:v>
                </c:pt>
                <c:pt idx="2044">
                  <c:v>2045</c:v>
                </c:pt>
                <c:pt idx="2045">
                  <c:v>2046</c:v>
                </c:pt>
                <c:pt idx="2046">
                  <c:v>2047</c:v>
                </c:pt>
                <c:pt idx="2047">
                  <c:v>2048</c:v>
                </c:pt>
                <c:pt idx="2048">
                  <c:v>2049</c:v>
                </c:pt>
                <c:pt idx="2049">
                  <c:v>2050</c:v>
                </c:pt>
                <c:pt idx="2050">
                  <c:v>2051</c:v>
                </c:pt>
                <c:pt idx="2051">
                  <c:v>2052</c:v>
                </c:pt>
                <c:pt idx="2052">
                  <c:v>2053</c:v>
                </c:pt>
                <c:pt idx="2053">
                  <c:v>2054</c:v>
                </c:pt>
                <c:pt idx="2054">
                  <c:v>2055</c:v>
                </c:pt>
                <c:pt idx="2055">
                  <c:v>2056</c:v>
                </c:pt>
                <c:pt idx="2056">
                  <c:v>2057</c:v>
                </c:pt>
                <c:pt idx="2057">
                  <c:v>2058</c:v>
                </c:pt>
                <c:pt idx="2058">
                  <c:v>2059</c:v>
                </c:pt>
                <c:pt idx="2059">
                  <c:v>2060</c:v>
                </c:pt>
                <c:pt idx="2060">
                  <c:v>2061</c:v>
                </c:pt>
                <c:pt idx="2061">
                  <c:v>2062</c:v>
                </c:pt>
                <c:pt idx="2062">
                  <c:v>2063</c:v>
                </c:pt>
                <c:pt idx="2063">
                  <c:v>2064</c:v>
                </c:pt>
                <c:pt idx="2064">
                  <c:v>2065</c:v>
                </c:pt>
                <c:pt idx="2065">
                  <c:v>2066</c:v>
                </c:pt>
                <c:pt idx="2066">
                  <c:v>2067</c:v>
                </c:pt>
                <c:pt idx="2067">
                  <c:v>2068</c:v>
                </c:pt>
                <c:pt idx="2068">
                  <c:v>2069</c:v>
                </c:pt>
                <c:pt idx="2069">
                  <c:v>2070</c:v>
                </c:pt>
                <c:pt idx="2070">
                  <c:v>2071</c:v>
                </c:pt>
                <c:pt idx="2071">
                  <c:v>2072</c:v>
                </c:pt>
                <c:pt idx="2072">
                  <c:v>2073</c:v>
                </c:pt>
                <c:pt idx="2073">
                  <c:v>2074</c:v>
                </c:pt>
                <c:pt idx="2074">
                  <c:v>2075</c:v>
                </c:pt>
                <c:pt idx="2075">
                  <c:v>2076</c:v>
                </c:pt>
                <c:pt idx="2076">
                  <c:v>2077</c:v>
                </c:pt>
                <c:pt idx="2077">
                  <c:v>2078</c:v>
                </c:pt>
                <c:pt idx="2078">
                  <c:v>2079</c:v>
                </c:pt>
                <c:pt idx="2079">
                  <c:v>2080</c:v>
                </c:pt>
                <c:pt idx="2080">
                  <c:v>2081</c:v>
                </c:pt>
                <c:pt idx="2081">
                  <c:v>2082</c:v>
                </c:pt>
                <c:pt idx="2082">
                  <c:v>2083</c:v>
                </c:pt>
                <c:pt idx="2083">
                  <c:v>2084</c:v>
                </c:pt>
                <c:pt idx="2084">
                  <c:v>2085</c:v>
                </c:pt>
                <c:pt idx="2085">
                  <c:v>2086</c:v>
                </c:pt>
                <c:pt idx="2086">
                  <c:v>2087</c:v>
                </c:pt>
                <c:pt idx="2087">
                  <c:v>2088</c:v>
                </c:pt>
                <c:pt idx="2088">
                  <c:v>2089</c:v>
                </c:pt>
                <c:pt idx="2089">
                  <c:v>2090</c:v>
                </c:pt>
                <c:pt idx="2090">
                  <c:v>2091</c:v>
                </c:pt>
                <c:pt idx="2091">
                  <c:v>2092</c:v>
                </c:pt>
                <c:pt idx="2092">
                  <c:v>2093</c:v>
                </c:pt>
                <c:pt idx="2093">
                  <c:v>2094</c:v>
                </c:pt>
                <c:pt idx="2094">
                  <c:v>2095</c:v>
                </c:pt>
                <c:pt idx="2095">
                  <c:v>2096</c:v>
                </c:pt>
                <c:pt idx="2096">
                  <c:v>2097</c:v>
                </c:pt>
                <c:pt idx="2097">
                  <c:v>2098</c:v>
                </c:pt>
                <c:pt idx="2098">
                  <c:v>2099</c:v>
                </c:pt>
                <c:pt idx="2099">
                  <c:v>2100</c:v>
                </c:pt>
                <c:pt idx="2100">
                  <c:v>2101</c:v>
                </c:pt>
                <c:pt idx="2101">
                  <c:v>2102</c:v>
                </c:pt>
                <c:pt idx="2102">
                  <c:v>2103</c:v>
                </c:pt>
                <c:pt idx="2103">
                  <c:v>2104</c:v>
                </c:pt>
                <c:pt idx="2104">
                  <c:v>2105</c:v>
                </c:pt>
                <c:pt idx="2105">
                  <c:v>2106</c:v>
                </c:pt>
                <c:pt idx="2106">
                  <c:v>2107</c:v>
                </c:pt>
                <c:pt idx="2107">
                  <c:v>2108</c:v>
                </c:pt>
                <c:pt idx="2108">
                  <c:v>2109</c:v>
                </c:pt>
                <c:pt idx="2109">
                  <c:v>2110</c:v>
                </c:pt>
                <c:pt idx="2110">
                  <c:v>2111</c:v>
                </c:pt>
                <c:pt idx="2111">
                  <c:v>2112</c:v>
                </c:pt>
                <c:pt idx="2112">
                  <c:v>2113</c:v>
                </c:pt>
                <c:pt idx="2113">
                  <c:v>2114</c:v>
                </c:pt>
                <c:pt idx="2114">
                  <c:v>2115</c:v>
                </c:pt>
                <c:pt idx="2115">
                  <c:v>2116</c:v>
                </c:pt>
                <c:pt idx="2116">
                  <c:v>2117</c:v>
                </c:pt>
                <c:pt idx="2117">
                  <c:v>2118</c:v>
                </c:pt>
                <c:pt idx="2118">
                  <c:v>2119</c:v>
                </c:pt>
                <c:pt idx="2119">
                  <c:v>2120</c:v>
                </c:pt>
                <c:pt idx="2120">
                  <c:v>2121</c:v>
                </c:pt>
                <c:pt idx="2121">
                  <c:v>2122</c:v>
                </c:pt>
                <c:pt idx="2122">
                  <c:v>2123</c:v>
                </c:pt>
                <c:pt idx="2123">
                  <c:v>2124</c:v>
                </c:pt>
                <c:pt idx="2124">
                  <c:v>2125</c:v>
                </c:pt>
                <c:pt idx="2125">
                  <c:v>2126</c:v>
                </c:pt>
                <c:pt idx="2126">
                  <c:v>2127</c:v>
                </c:pt>
                <c:pt idx="2127">
                  <c:v>2128</c:v>
                </c:pt>
                <c:pt idx="2128">
                  <c:v>2129</c:v>
                </c:pt>
                <c:pt idx="2129">
                  <c:v>2130</c:v>
                </c:pt>
                <c:pt idx="2130">
                  <c:v>2131</c:v>
                </c:pt>
                <c:pt idx="2131">
                  <c:v>2132</c:v>
                </c:pt>
                <c:pt idx="2132">
                  <c:v>2133</c:v>
                </c:pt>
                <c:pt idx="2133">
                  <c:v>2134</c:v>
                </c:pt>
                <c:pt idx="2134">
                  <c:v>2135</c:v>
                </c:pt>
                <c:pt idx="2135">
                  <c:v>2136</c:v>
                </c:pt>
                <c:pt idx="2136">
                  <c:v>2137</c:v>
                </c:pt>
                <c:pt idx="2137">
                  <c:v>2138</c:v>
                </c:pt>
                <c:pt idx="2138">
                  <c:v>2139</c:v>
                </c:pt>
                <c:pt idx="2139">
                  <c:v>2140</c:v>
                </c:pt>
                <c:pt idx="2140">
                  <c:v>2141</c:v>
                </c:pt>
                <c:pt idx="2141">
                  <c:v>2142</c:v>
                </c:pt>
                <c:pt idx="2142">
                  <c:v>2143</c:v>
                </c:pt>
                <c:pt idx="2143">
                  <c:v>2144</c:v>
                </c:pt>
                <c:pt idx="2144">
                  <c:v>2145</c:v>
                </c:pt>
                <c:pt idx="2145">
                  <c:v>2146</c:v>
                </c:pt>
                <c:pt idx="2146">
                  <c:v>2147</c:v>
                </c:pt>
                <c:pt idx="2147">
                  <c:v>2148</c:v>
                </c:pt>
                <c:pt idx="2148">
                  <c:v>2149</c:v>
                </c:pt>
                <c:pt idx="2149">
                  <c:v>2150</c:v>
                </c:pt>
                <c:pt idx="2150">
                  <c:v>2151</c:v>
                </c:pt>
                <c:pt idx="2151">
                  <c:v>2152</c:v>
                </c:pt>
                <c:pt idx="2152">
                  <c:v>2153</c:v>
                </c:pt>
                <c:pt idx="2153">
                  <c:v>2154</c:v>
                </c:pt>
                <c:pt idx="2154">
                  <c:v>2155</c:v>
                </c:pt>
                <c:pt idx="2155">
                  <c:v>2156</c:v>
                </c:pt>
                <c:pt idx="2156">
                  <c:v>2157</c:v>
                </c:pt>
                <c:pt idx="2157">
                  <c:v>2158</c:v>
                </c:pt>
                <c:pt idx="2158">
                  <c:v>2159</c:v>
                </c:pt>
                <c:pt idx="2159">
                  <c:v>2160</c:v>
                </c:pt>
                <c:pt idx="2160">
                  <c:v>2161</c:v>
                </c:pt>
                <c:pt idx="2161">
                  <c:v>2162</c:v>
                </c:pt>
                <c:pt idx="2162">
                  <c:v>2163</c:v>
                </c:pt>
                <c:pt idx="2163">
                  <c:v>2164</c:v>
                </c:pt>
                <c:pt idx="2164">
                  <c:v>2165</c:v>
                </c:pt>
                <c:pt idx="2165">
                  <c:v>2166</c:v>
                </c:pt>
                <c:pt idx="2166">
                  <c:v>2167</c:v>
                </c:pt>
                <c:pt idx="2167">
                  <c:v>2168</c:v>
                </c:pt>
                <c:pt idx="2168">
                  <c:v>2169</c:v>
                </c:pt>
                <c:pt idx="2169">
                  <c:v>2170</c:v>
                </c:pt>
                <c:pt idx="2170">
                  <c:v>2171</c:v>
                </c:pt>
                <c:pt idx="2171">
                  <c:v>2172</c:v>
                </c:pt>
                <c:pt idx="2172">
                  <c:v>2173</c:v>
                </c:pt>
                <c:pt idx="2173">
                  <c:v>2174</c:v>
                </c:pt>
                <c:pt idx="2174">
                  <c:v>2175</c:v>
                </c:pt>
                <c:pt idx="2175">
                  <c:v>2176</c:v>
                </c:pt>
                <c:pt idx="2176">
                  <c:v>2177</c:v>
                </c:pt>
                <c:pt idx="2177">
                  <c:v>2178</c:v>
                </c:pt>
                <c:pt idx="2178">
                  <c:v>2179</c:v>
                </c:pt>
                <c:pt idx="2179">
                  <c:v>2180</c:v>
                </c:pt>
                <c:pt idx="2180">
                  <c:v>2181</c:v>
                </c:pt>
                <c:pt idx="2181">
                  <c:v>2182</c:v>
                </c:pt>
                <c:pt idx="2182">
                  <c:v>2183</c:v>
                </c:pt>
                <c:pt idx="2183">
                  <c:v>2184</c:v>
                </c:pt>
                <c:pt idx="2184">
                  <c:v>2185</c:v>
                </c:pt>
                <c:pt idx="2185">
                  <c:v>2186</c:v>
                </c:pt>
                <c:pt idx="2186">
                  <c:v>2187</c:v>
                </c:pt>
                <c:pt idx="2187">
                  <c:v>2188</c:v>
                </c:pt>
                <c:pt idx="2188">
                  <c:v>2189</c:v>
                </c:pt>
                <c:pt idx="2189">
                  <c:v>2190</c:v>
                </c:pt>
                <c:pt idx="2190">
                  <c:v>2191</c:v>
                </c:pt>
                <c:pt idx="2191">
                  <c:v>2192</c:v>
                </c:pt>
                <c:pt idx="2192">
                  <c:v>2193</c:v>
                </c:pt>
                <c:pt idx="2193">
                  <c:v>2194</c:v>
                </c:pt>
                <c:pt idx="2194">
                  <c:v>2195</c:v>
                </c:pt>
                <c:pt idx="2195">
                  <c:v>2196</c:v>
                </c:pt>
                <c:pt idx="2196">
                  <c:v>2197</c:v>
                </c:pt>
                <c:pt idx="2197">
                  <c:v>2198</c:v>
                </c:pt>
                <c:pt idx="2198">
                  <c:v>2199</c:v>
                </c:pt>
                <c:pt idx="2199">
                  <c:v>2200</c:v>
                </c:pt>
                <c:pt idx="2200">
                  <c:v>2201</c:v>
                </c:pt>
                <c:pt idx="2201">
                  <c:v>2202</c:v>
                </c:pt>
                <c:pt idx="2202">
                  <c:v>2203</c:v>
                </c:pt>
                <c:pt idx="2203">
                  <c:v>2204</c:v>
                </c:pt>
                <c:pt idx="2204">
                  <c:v>2205</c:v>
                </c:pt>
                <c:pt idx="2205">
                  <c:v>2206</c:v>
                </c:pt>
                <c:pt idx="2206">
                  <c:v>2207</c:v>
                </c:pt>
                <c:pt idx="2207">
                  <c:v>2208</c:v>
                </c:pt>
                <c:pt idx="2208">
                  <c:v>2209</c:v>
                </c:pt>
                <c:pt idx="2209">
                  <c:v>2210</c:v>
                </c:pt>
                <c:pt idx="2210">
                  <c:v>2211</c:v>
                </c:pt>
                <c:pt idx="2211">
                  <c:v>2212</c:v>
                </c:pt>
                <c:pt idx="2212">
                  <c:v>2213</c:v>
                </c:pt>
                <c:pt idx="2213">
                  <c:v>2214</c:v>
                </c:pt>
                <c:pt idx="2214">
                  <c:v>2215</c:v>
                </c:pt>
                <c:pt idx="2215">
                  <c:v>2216</c:v>
                </c:pt>
                <c:pt idx="2216">
                  <c:v>2217</c:v>
                </c:pt>
                <c:pt idx="2217">
                  <c:v>2218</c:v>
                </c:pt>
                <c:pt idx="2218">
                  <c:v>2219</c:v>
                </c:pt>
                <c:pt idx="2219">
                  <c:v>2220</c:v>
                </c:pt>
                <c:pt idx="2220">
                  <c:v>2221</c:v>
                </c:pt>
                <c:pt idx="2221">
                  <c:v>2222</c:v>
                </c:pt>
                <c:pt idx="2222">
                  <c:v>2223</c:v>
                </c:pt>
                <c:pt idx="2223">
                  <c:v>2224</c:v>
                </c:pt>
                <c:pt idx="2224">
                  <c:v>2225</c:v>
                </c:pt>
                <c:pt idx="2225">
                  <c:v>2226</c:v>
                </c:pt>
                <c:pt idx="2226">
                  <c:v>2227</c:v>
                </c:pt>
                <c:pt idx="2227">
                  <c:v>2228</c:v>
                </c:pt>
                <c:pt idx="2228">
                  <c:v>2229</c:v>
                </c:pt>
                <c:pt idx="2229">
                  <c:v>2230</c:v>
                </c:pt>
                <c:pt idx="2230">
                  <c:v>2231</c:v>
                </c:pt>
                <c:pt idx="2231">
                  <c:v>2232</c:v>
                </c:pt>
                <c:pt idx="2232">
                  <c:v>2233</c:v>
                </c:pt>
                <c:pt idx="2233">
                  <c:v>2234</c:v>
                </c:pt>
                <c:pt idx="2234">
                  <c:v>2235</c:v>
                </c:pt>
                <c:pt idx="2235">
                  <c:v>2236</c:v>
                </c:pt>
                <c:pt idx="2236">
                  <c:v>2237</c:v>
                </c:pt>
                <c:pt idx="2237">
                  <c:v>2238</c:v>
                </c:pt>
                <c:pt idx="2238">
                  <c:v>2239</c:v>
                </c:pt>
                <c:pt idx="2239">
                  <c:v>2240</c:v>
                </c:pt>
                <c:pt idx="2240">
                  <c:v>2241</c:v>
                </c:pt>
                <c:pt idx="2241">
                  <c:v>2242</c:v>
                </c:pt>
                <c:pt idx="2242">
                  <c:v>2243</c:v>
                </c:pt>
                <c:pt idx="2243">
                  <c:v>2244</c:v>
                </c:pt>
                <c:pt idx="2244">
                  <c:v>2245</c:v>
                </c:pt>
                <c:pt idx="2245">
                  <c:v>2246</c:v>
                </c:pt>
                <c:pt idx="2246">
                  <c:v>2247</c:v>
                </c:pt>
                <c:pt idx="2247">
                  <c:v>2248</c:v>
                </c:pt>
                <c:pt idx="2248">
                  <c:v>2249</c:v>
                </c:pt>
                <c:pt idx="2249">
                  <c:v>2250</c:v>
                </c:pt>
                <c:pt idx="2250">
                  <c:v>2251</c:v>
                </c:pt>
                <c:pt idx="2251">
                  <c:v>2252</c:v>
                </c:pt>
                <c:pt idx="2252">
                  <c:v>2253</c:v>
                </c:pt>
                <c:pt idx="2253">
                  <c:v>2254</c:v>
                </c:pt>
                <c:pt idx="2254">
                  <c:v>2255</c:v>
                </c:pt>
                <c:pt idx="2255">
                  <c:v>2256</c:v>
                </c:pt>
                <c:pt idx="2256">
                  <c:v>2257</c:v>
                </c:pt>
                <c:pt idx="2257">
                  <c:v>2258</c:v>
                </c:pt>
                <c:pt idx="2258">
                  <c:v>2259</c:v>
                </c:pt>
                <c:pt idx="2259">
                  <c:v>2260</c:v>
                </c:pt>
                <c:pt idx="2260">
                  <c:v>2261</c:v>
                </c:pt>
                <c:pt idx="2261">
                  <c:v>2262</c:v>
                </c:pt>
                <c:pt idx="2262">
                  <c:v>2263</c:v>
                </c:pt>
                <c:pt idx="2263">
                  <c:v>2264</c:v>
                </c:pt>
                <c:pt idx="2264">
                  <c:v>2265</c:v>
                </c:pt>
                <c:pt idx="2265">
                  <c:v>2266</c:v>
                </c:pt>
                <c:pt idx="2266">
                  <c:v>2267</c:v>
                </c:pt>
                <c:pt idx="2267">
                  <c:v>2268</c:v>
                </c:pt>
                <c:pt idx="2268">
                  <c:v>2269</c:v>
                </c:pt>
                <c:pt idx="2269">
                  <c:v>2270</c:v>
                </c:pt>
                <c:pt idx="2270">
                  <c:v>2271</c:v>
                </c:pt>
                <c:pt idx="2271">
                  <c:v>2272</c:v>
                </c:pt>
                <c:pt idx="2272">
                  <c:v>2273</c:v>
                </c:pt>
                <c:pt idx="2273">
                  <c:v>2274</c:v>
                </c:pt>
                <c:pt idx="2274">
                  <c:v>2275</c:v>
                </c:pt>
                <c:pt idx="2275">
                  <c:v>2276</c:v>
                </c:pt>
                <c:pt idx="2276">
                  <c:v>2277</c:v>
                </c:pt>
                <c:pt idx="2277">
                  <c:v>2278</c:v>
                </c:pt>
                <c:pt idx="2278">
                  <c:v>2279</c:v>
                </c:pt>
                <c:pt idx="2279">
                  <c:v>2280</c:v>
                </c:pt>
                <c:pt idx="2280">
                  <c:v>2281</c:v>
                </c:pt>
                <c:pt idx="2281">
                  <c:v>2282</c:v>
                </c:pt>
                <c:pt idx="2282">
                  <c:v>2283</c:v>
                </c:pt>
                <c:pt idx="2283">
                  <c:v>2284</c:v>
                </c:pt>
                <c:pt idx="2284">
                  <c:v>2285</c:v>
                </c:pt>
                <c:pt idx="2285">
                  <c:v>2286</c:v>
                </c:pt>
                <c:pt idx="2286">
                  <c:v>2287</c:v>
                </c:pt>
                <c:pt idx="2287">
                  <c:v>2288</c:v>
                </c:pt>
                <c:pt idx="2288">
                  <c:v>2289</c:v>
                </c:pt>
                <c:pt idx="2289">
                  <c:v>2290</c:v>
                </c:pt>
                <c:pt idx="2290">
                  <c:v>2291</c:v>
                </c:pt>
                <c:pt idx="2291">
                  <c:v>2292</c:v>
                </c:pt>
                <c:pt idx="2292">
                  <c:v>2293</c:v>
                </c:pt>
                <c:pt idx="2293">
                  <c:v>2294</c:v>
                </c:pt>
                <c:pt idx="2294">
                  <c:v>2295</c:v>
                </c:pt>
                <c:pt idx="2295">
                  <c:v>2296</c:v>
                </c:pt>
                <c:pt idx="2296">
                  <c:v>2297</c:v>
                </c:pt>
                <c:pt idx="2297">
                  <c:v>2298</c:v>
                </c:pt>
                <c:pt idx="2298">
                  <c:v>2299</c:v>
                </c:pt>
                <c:pt idx="2299">
                  <c:v>2300</c:v>
                </c:pt>
                <c:pt idx="2300">
                  <c:v>2301</c:v>
                </c:pt>
                <c:pt idx="2301">
                  <c:v>2302</c:v>
                </c:pt>
                <c:pt idx="2302">
                  <c:v>2303</c:v>
                </c:pt>
                <c:pt idx="2303">
                  <c:v>2304</c:v>
                </c:pt>
                <c:pt idx="2304">
                  <c:v>2305</c:v>
                </c:pt>
                <c:pt idx="2305">
                  <c:v>2306</c:v>
                </c:pt>
                <c:pt idx="2306">
                  <c:v>2307</c:v>
                </c:pt>
                <c:pt idx="2307">
                  <c:v>2308</c:v>
                </c:pt>
                <c:pt idx="2308">
                  <c:v>2309</c:v>
                </c:pt>
                <c:pt idx="2309">
                  <c:v>2310</c:v>
                </c:pt>
                <c:pt idx="2310">
                  <c:v>2311</c:v>
                </c:pt>
                <c:pt idx="2311">
                  <c:v>2312</c:v>
                </c:pt>
                <c:pt idx="2312">
                  <c:v>2313</c:v>
                </c:pt>
                <c:pt idx="2313">
                  <c:v>2314</c:v>
                </c:pt>
                <c:pt idx="2314">
                  <c:v>2315</c:v>
                </c:pt>
                <c:pt idx="2315">
                  <c:v>2316</c:v>
                </c:pt>
                <c:pt idx="2316">
                  <c:v>2317</c:v>
                </c:pt>
                <c:pt idx="2317">
                  <c:v>2318</c:v>
                </c:pt>
                <c:pt idx="2318">
                  <c:v>2319</c:v>
                </c:pt>
                <c:pt idx="2319">
                  <c:v>2320</c:v>
                </c:pt>
                <c:pt idx="2320">
                  <c:v>2321</c:v>
                </c:pt>
                <c:pt idx="2321">
                  <c:v>2322</c:v>
                </c:pt>
                <c:pt idx="2322">
                  <c:v>2323</c:v>
                </c:pt>
                <c:pt idx="2323">
                  <c:v>2324</c:v>
                </c:pt>
                <c:pt idx="2324">
                  <c:v>2325</c:v>
                </c:pt>
                <c:pt idx="2325">
                  <c:v>2326</c:v>
                </c:pt>
                <c:pt idx="2326">
                  <c:v>2327</c:v>
                </c:pt>
                <c:pt idx="2327">
                  <c:v>2328</c:v>
                </c:pt>
                <c:pt idx="2328">
                  <c:v>2329</c:v>
                </c:pt>
                <c:pt idx="2329">
                  <c:v>2330</c:v>
                </c:pt>
                <c:pt idx="2330">
                  <c:v>2331</c:v>
                </c:pt>
                <c:pt idx="2331">
                  <c:v>2332</c:v>
                </c:pt>
                <c:pt idx="2332">
                  <c:v>2333</c:v>
                </c:pt>
                <c:pt idx="2333">
                  <c:v>2334</c:v>
                </c:pt>
                <c:pt idx="2334">
                  <c:v>2335</c:v>
                </c:pt>
                <c:pt idx="2335">
                  <c:v>2336</c:v>
                </c:pt>
                <c:pt idx="2336">
                  <c:v>2337</c:v>
                </c:pt>
                <c:pt idx="2337">
                  <c:v>2338</c:v>
                </c:pt>
                <c:pt idx="2338">
                  <c:v>2339</c:v>
                </c:pt>
                <c:pt idx="2339">
                  <c:v>2340</c:v>
                </c:pt>
                <c:pt idx="2340">
                  <c:v>2341</c:v>
                </c:pt>
                <c:pt idx="2341">
                  <c:v>2342</c:v>
                </c:pt>
                <c:pt idx="2342">
                  <c:v>2343</c:v>
                </c:pt>
                <c:pt idx="2343">
                  <c:v>2344</c:v>
                </c:pt>
                <c:pt idx="2344">
                  <c:v>2345</c:v>
                </c:pt>
                <c:pt idx="2345">
                  <c:v>2346</c:v>
                </c:pt>
                <c:pt idx="2346">
                  <c:v>2347</c:v>
                </c:pt>
                <c:pt idx="2347">
                  <c:v>2348</c:v>
                </c:pt>
                <c:pt idx="2348">
                  <c:v>2349</c:v>
                </c:pt>
                <c:pt idx="2349">
                  <c:v>2350</c:v>
                </c:pt>
                <c:pt idx="2350">
                  <c:v>2351</c:v>
                </c:pt>
                <c:pt idx="2351">
                  <c:v>2352</c:v>
                </c:pt>
                <c:pt idx="2352">
                  <c:v>2353</c:v>
                </c:pt>
                <c:pt idx="2353">
                  <c:v>2354</c:v>
                </c:pt>
                <c:pt idx="2354">
                  <c:v>2355</c:v>
                </c:pt>
                <c:pt idx="2355">
                  <c:v>2356</c:v>
                </c:pt>
                <c:pt idx="2356">
                  <c:v>2357</c:v>
                </c:pt>
                <c:pt idx="2357">
                  <c:v>2358</c:v>
                </c:pt>
                <c:pt idx="2358">
                  <c:v>2359</c:v>
                </c:pt>
                <c:pt idx="2359">
                  <c:v>2360</c:v>
                </c:pt>
                <c:pt idx="2360">
                  <c:v>2361</c:v>
                </c:pt>
                <c:pt idx="2361">
                  <c:v>2362</c:v>
                </c:pt>
                <c:pt idx="2362">
                  <c:v>2363</c:v>
                </c:pt>
                <c:pt idx="2363">
                  <c:v>2364</c:v>
                </c:pt>
                <c:pt idx="2364">
                  <c:v>2365</c:v>
                </c:pt>
                <c:pt idx="2365">
                  <c:v>2366</c:v>
                </c:pt>
                <c:pt idx="2366">
                  <c:v>2367</c:v>
                </c:pt>
                <c:pt idx="2367">
                  <c:v>2368</c:v>
                </c:pt>
                <c:pt idx="2368">
                  <c:v>2369</c:v>
                </c:pt>
                <c:pt idx="2369">
                  <c:v>2370</c:v>
                </c:pt>
                <c:pt idx="2370">
                  <c:v>2371</c:v>
                </c:pt>
                <c:pt idx="2371">
                  <c:v>2372</c:v>
                </c:pt>
                <c:pt idx="2372">
                  <c:v>2373</c:v>
                </c:pt>
                <c:pt idx="2373">
                  <c:v>2374</c:v>
                </c:pt>
                <c:pt idx="2374">
                  <c:v>2375</c:v>
                </c:pt>
                <c:pt idx="2375">
                  <c:v>2376</c:v>
                </c:pt>
                <c:pt idx="2376">
                  <c:v>2377</c:v>
                </c:pt>
                <c:pt idx="2377">
                  <c:v>2378</c:v>
                </c:pt>
                <c:pt idx="2378">
                  <c:v>2379</c:v>
                </c:pt>
                <c:pt idx="2379">
                  <c:v>2380</c:v>
                </c:pt>
                <c:pt idx="2380">
                  <c:v>2381</c:v>
                </c:pt>
                <c:pt idx="2381">
                  <c:v>2382</c:v>
                </c:pt>
                <c:pt idx="2382">
                  <c:v>2383</c:v>
                </c:pt>
                <c:pt idx="2383">
                  <c:v>2384</c:v>
                </c:pt>
                <c:pt idx="2384">
                  <c:v>2385</c:v>
                </c:pt>
                <c:pt idx="2385">
                  <c:v>2386</c:v>
                </c:pt>
                <c:pt idx="2386">
                  <c:v>2387</c:v>
                </c:pt>
                <c:pt idx="2387">
                  <c:v>2388</c:v>
                </c:pt>
                <c:pt idx="2388">
                  <c:v>2389</c:v>
                </c:pt>
                <c:pt idx="2389">
                  <c:v>2390</c:v>
                </c:pt>
                <c:pt idx="2390">
                  <c:v>2391</c:v>
                </c:pt>
                <c:pt idx="2391">
                  <c:v>2392</c:v>
                </c:pt>
                <c:pt idx="2392">
                  <c:v>2393</c:v>
                </c:pt>
                <c:pt idx="2393">
                  <c:v>2394</c:v>
                </c:pt>
                <c:pt idx="2394">
                  <c:v>2395</c:v>
                </c:pt>
                <c:pt idx="2395">
                  <c:v>2396</c:v>
                </c:pt>
                <c:pt idx="2396">
                  <c:v>2397</c:v>
                </c:pt>
                <c:pt idx="2397">
                  <c:v>2398</c:v>
                </c:pt>
                <c:pt idx="2398">
                  <c:v>2399</c:v>
                </c:pt>
                <c:pt idx="2399">
                  <c:v>2400</c:v>
                </c:pt>
                <c:pt idx="2400">
                  <c:v>2401</c:v>
                </c:pt>
                <c:pt idx="2401">
                  <c:v>2402</c:v>
                </c:pt>
                <c:pt idx="2402">
                  <c:v>2403</c:v>
                </c:pt>
                <c:pt idx="2403">
                  <c:v>2404</c:v>
                </c:pt>
                <c:pt idx="2404">
                  <c:v>2405</c:v>
                </c:pt>
                <c:pt idx="2405">
                  <c:v>2406</c:v>
                </c:pt>
                <c:pt idx="2406">
                  <c:v>2407</c:v>
                </c:pt>
                <c:pt idx="2407">
                  <c:v>2408</c:v>
                </c:pt>
                <c:pt idx="2408">
                  <c:v>2409</c:v>
                </c:pt>
                <c:pt idx="2409">
                  <c:v>2410</c:v>
                </c:pt>
                <c:pt idx="2410">
                  <c:v>2411</c:v>
                </c:pt>
                <c:pt idx="2411">
                  <c:v>2412</c:v>
                </c:pt>
                <c:pt idx="2412">
                  <c:v>2413</c:v>
                </c:pt>
                <c:pt idx="2413">
                  <c:v>2414</c:v>
                </c:pt>
                <c:pt idx="2414">
                  <c:v>2415</c:v>
                </c:pt>
                <c:pt idx="2415">
                  <c:v>2416</c:v>
                </c:pt>
                <c:pt idx="2416">
                  <c:v>2417</c:v>
                </c:pt>
                <c:pt idx="2417">
                  <c:v>2418</c:v>
                </c:pt>
                <c:pt idx="2418">
                  <c:v>2419</c:v>
                </c:pt>
                <c:pt idx="2419">
                  <c:v>2420</c:v>
                </c:pt>
                <c:pt idx="2420">
                  <c:v>2421</c:v>
                </c:pt>
                <c:pt idx="2421">
                  <c:v>2422</c:v>
                </c:pt>
                <c:pt idx="2422">
                  <c:v>2423</c:v>
                </c:pt>
                <c:pt idx="2423">
                  <c:v>2424</c:v>
                </c:pt>
                <c:pt idx="2424">
                  <c:v>2425</c:v>
                </c:pt>
                <c:pt idx="2425">
                  <c:v>2426</c:v>
                </c:pt>
                <c:pt idx="2426">
                  <c:v>2427</c:v>
                </c:pt>
                <c:pt idx="2427">
                  <c:v>2428</c:v>
                </c:pt>
                <c:pt idx="2428">
                  <c:v>2429</c:v>
                </c:pt>
                <c:pt idx="2429">
                  <c:v>2430</c:v>
                </c:pt>
                <c:pt idx="2430">
                  <c:v>2431</c:v>
                </c:pt>
                <c:pt idx="2431">
                  <c:v>2432</c:v>
                </c:pt>
                <c:pt idx="2432">
                  <c:v>2433</c:v>
                </c:pt>
                <c:pt idx="2433">
                  <c:v>2434</c:v>
                </c:pt>
                <c:pt idx="2434">
                  <c:v>2435</c:v>
                </c:pt>
                <c:pt idx="2435">
                  <c:v>2436</c:v>
                </c:pt>
                <c:pt idx="2436">
                  <c:v>2437</c:v>
                </c:pt>
                <c:pt idx="2437">
                  <c:v>2438</c:v>
                </c:pt>
                <c:pt idx="2438">
                  <c:v>2439</c:v>
                </c:pt>
                <c:pt idx="2439">
                  <c:v>2440</c:v>
                </c:pt>
                <c:pt idx="2440">
                  <c:v>2441</c:v>
                </c:pt>
                <c:pt idx="2441">
                  <c:v>2442</c:v>
                </c:pt>
                <c:pt idx="2442">
                  <c:v>2443</c:v>
                </c:pt>
                <c:pt idx="2443">
                  <c:v>2444</c:v>
                </c:pt>
                <c:pt idx="2444">
                  <c:v>2445</c:v>
                </c:pt>
                <c:pt idx="2445">
                  <c:v>2446</c:v>
                </c:pt>
                <c:pt idx="2446">
                  <c:v>2447</c:v>
                </c:pt>
                <c:pt idx="2447">
                  <c:v>2448</c:v>
                </c:pt>
                <c:pt idx="2448">
                  <c:v>2449</c:v>
                </c:pt>
                <c:pt idx="2449">
                  <c:v>2450</c:v>
                </c:pt>
                <c:pt idx="2450">
                  <c:v>2451</c:v>
                </c:pt>
                <c:pt idx="2451">
                  <c:v>2452</c:v>
                </c:pt>
                <c:pt idx="2452">
                  <c:v>2453</c:v>
                </c:pt>
                <c:pt idx="2453">
                  <c:v>2454</c:v>
                </c:pt>
                <c:pt idx="2454">
                  <c:v>2455</c:v>
                </c:pt>
                <c:pt idx="2455">
                  <c:v>2456</c:v>
                </c:pt>
                <c:pt idx="2456">
                  <c:v>2457</c:v>
                </c:pt>
                <c:pt idx="2457">
                  <c:v>2458</c:v>
                </c:pt>
                <c:pt idx="2458">
                  <c:v>2459</c:v>
                </c:pt>
                <c:pt idx="2459">
                  <c:v>2460</c:v>
                </c:pt>
                <c:pt idx="2460">
                  <c:v>2461</c:v>
                </c:pt>
                <c:pt idx="2461">
                  <c:v>2462</c:v>
                </c:pt>
                <c:pt idx="2462">
                  <c:v>2463</c:v>
                </c:pt>
                <c:pt idx="2463">
                  <c:v>2464</c:v>
                </c:pt>
                <c:pt idx="2464">
                  <c:v>2465</c:v>
                </c:pt>
                <c:pt idx="2465">
                  <c:v>2466</c:v>
                </c:pt>
                <c:pt idx="2466">
                  <c:v>2467</c:v>
                </c:pt>
                <c:pt idx="2467">
                  <c:v>2468</c:v>
                </c:pt>
                <c:pt idx="2468">
                  <c:v>2469</c:v>
                </c:pt>
                <c:pt idx="2469">
                  <c:v>2470</c:v>
                </c:pt>
                <c:pt idx="2470">
                  <c:v>2471</c:v>
                </c:pt>
                <c:pt idx="2471">
                  <c:v>2472</c:v>
                </c:pt>
                <c:pt idx="2472">
                  <c:v>2473</c:v>
                </c:pt>
                <c:pt idx="2473">
                  <c:v>2474</c:v>
                </c:pt>
                <c:pt idx="2474">
                  <c:v>2475</c:v>
                </c:pt>
                <c:pt idx="2475">
                  <c:v>2476</c:v>
                </c:pt>
                <c:pt idx="2476">
                  <c:v>2477</c:v>
                </c:pt>
                <c:pt idx="2477">
                  <c:v>2478</c:v>
                </c:pt>
                <c:pt idx="2478">
                  <c:v>2479</c:v>
                </c:pt>
                <c:pt idx="2479">
                  <c:v>2480</c:v>
                </c:pt>
                <c:pt idx="2480">
                  <c:v>2481</c:v>
                </c:pt>
                <c:pt idx="2481">
                  <c:v>2482</c:v>
                </c:pt>
                <c:pt idx="2482">
                  <c:v>2483</c:v>
                </c:pt>
                <c:pt idx="2483">
                  <c:v>2484</c:v>
                </c:pt>
                <c:pt idx="2484">
                  <c:v>2485</c:v>
                </c:pt>
                <c:pt idx="2485">
                  <c:v>2486</c:v>
                </c:pt>
                <c:pt idx="2486">
                  <c:v>2487</c:v>
                </c:pt>
                <c:pt idx="2487">
                  <c:v>2488</c:v>
                </c:pt>
                <c:pt idx="2488">
                  <c:v>2489</c:v>
                </c:pt>
                <c:pt idx="2489">
                  <c:v>2490</c:v>
                </c:pt>
                <c:pt idx="2490">
                  <c:v>2491</c:v>
                </c:pt>
                <c:pt idx="2491">
                  <c:v>2492</c:v>
                </c:pt>
                <c:pt idx="2492">
                  <c:v>2493</c:v>
                </c:pt>
                <c:pt idx="2493">
                  <c:v>2494</c:v>
                </c:pt>
                <c:pt idx="2494">
                  <c:v>2495</c:v>
                </c:pt>
                <c:pt idx="2495">
                  <c:v>2496</c:v>
                </c:pt>
                <c:pt idx="2496">
                  <c:v>2497</c:v>
                </c:pt>
                <c:pt idx="2497">
                  <c:v>2498</c:v>
                </c:pt>
                <c:pt idx="2498">
                  <c:v>2499</c:v>
                </c:pt>
                <c:pt idx="2499">
                  <c:v>2500</c:v>
                </c:pt>
                <c:pt idx="2500">
                  <c:v>2501</c:v>
                </c:pt>
                <c:pt idx="2501">
                  <c:v>2502</c:v>
                </c:pt>
                <c:pt idx="2502">
                  <c:v>2503</c:v>
                </c:pt>
                <c:pt idx="2503">
                  <c:v>2504</c:v>
                </c:pt>
                <c:pt idx="2504">
                  <c:v>2505</c:v>
                </c:pt>
                <c:pt idx="2505">
                  <c:v>2506</c:v>
                </c:pt>
                <c:pt idx="2506">
                  <c:v>2507</c:v>
                </c:pt>
                <c:pt idx="2507">
                  <c:v>2508</c:v>
                </c:pt>
                <c:pt idx="2508">
                  <c:v>2509</c:v>
                </c:pt>
                <c:pt idx="2509">
                  <c:v>2510</c:v>
                </c:pt>
                <c:pt idx="2510">
                  <c:v>2511</c:v>
                </c:pt>
                <c:pt idx="2511">
                  <c:v>2512</c:v>
                </c:pt>
                <c:pt idx="2512">
                  <c:v>2513</c:v>
                </c:pt>
                <c:pt idx="2513">
                  <c:v>2514</c:v>
                </c:pt>
                <c:pt idx="2514">
                  <c:v>2515</c:v>
                </c:pt>
                <c:pt idx="2515">
                  <c:v>2516</c:v>
                </c:pt>
                <c:pt idx="2516">
                  <c:v>2517</c:v>
                </c:pt>
                <c:pt idx="2517">
                  <c:v>2518</c:v>
                </c:pt>
                <c:pt idx="2518">
                  <c:v>2519</c:v>
                </c:pt>
                <c:pt idx="2519">
                  <c:v>2520</c:v>
                </c:pt>
                <c:pt idx="2520">
                  <c:v>2521</c:v>
                </c:pt>
                <c:pt idx="2521">
                  <c:v>2522</c:v>
                </c:pt>
                <c:pt idx="2522">
                  <c:v>2523</c:v>
                </c:pt>
                <c:pt idx="2523">
                  <c:v>2524</c:v>
                </c:pt>
                <c:pt idx="2524">
                  <c:v>2525</c:v>
                </c:pt>
                <c:pt idx="2525">
                  <c:v>2526</c:v>
                </c:pt>
                <c:pt idx="2526">
                  <c:v>2527</c:v>
                </c:pt>
                <c:pt idx="2527">
                  <c:v>2528</c:v>
                </c:pt>
                <c:pt idx="2528">
                  <c:v>2529</c:v>
                </c:pt>
                <c:pt idx="2529">
                  <c:v>2530</c:v>
                </c:pt>
                <c:pt idx="2530">
                  <c:v>2531</c:v>
                </c:pt>
                <c:pt idx="2531">
                  <c:v>2532</c:v>
                </c:pt>
                <c:pt idx="2532">
                  <c:v>2533</c:v>
                </c:pt>
                <c:pt idx="2533">
                  <c:v>2534</c:v>
                </c:pt>
                <c:pt idx="2534">
                  <c:v>2535</c:v>
                </c:pt>
                <c:pt idx="2535">
                  <c:v>2536</c:v>
                </c:pt>
                <c:pt idx="2536">
                  <c:v>2537</c:v>
                </c:pt>
                <c:pt idx="2537">
                  <c:v>2538</c:v>
                </c:pt>
                <c:pt idx="2538">
                  <c:v>2539</c:v>
                </c:pt>
                <c:pt idx="2539">
                  <c:v>2540</c:v>
                </c:pt>
                <c:pt idx="2540">
                  <c:v>2541</c:v>
                </c:pt>
                <c:pt idx="2541">
                  <c:v>2542</c:v>
                </c:pt>
                <c:pt idx="2542">
                  <c:v>2543</c:v>
                </c:pt>
                <c:pt idx="2543">
                  <c:v>2544</c:v>
                </c:pt>
                <c:pt idx="2544">
                  <c:v>2545</c:v>
                </c:pt>
                <c:pt idx="2545">
                  <c:v>2546</c:v>
                </c:pt>
                <c:pt idx="2546">
                  <c:v>2547</c:v>
                </c:pt>
                <c:pt idx="2547">
                  <c:v>2548</c:v>
                </c:pt>
                <c:pt idx="2548">
                  <c:v>2549</c:v>
                </c:pt>
                <c:pt idx="2549">
                  <c:v>2550</c:v>
                </c:pt>
                <c:pt idx="2550">
                  <c:v>2551</c:v>
                </c:pt>
                <c:pt idx="2551">
                  <c:v>2552</c:v>
                </c:pt>
                <c:pt idx="2552">
                  <c:v>2553</c:v>
                </c:pt>
                <c:pt idx="2553">
                  <c:v>2554</c:v>
                </c:pt>
                <c:pt idx="2554">
                  <c:v>2555</c:v>
                </c:pt>
                <c:pt idx="2555">
                  <c:v>2556</c:v>
                </c:pt>
                <c:pt idx="2556">
                  <c:v>2557</c:v>
                </c:pt>
                <c:pt idx="2557">
                  <c:v>2558</c:v>
                </c:pt>
                <c:pt idx="2558">
                  <c:v>2559</c:v>
                </c:pt>
                <c:pt idx="2559">
                  <c:v>2560</c:v>
                </c:pt>
                <c:pt idx="2560">
                  <c:v>2561</c:v>
                </c:pt>
                <c:pt idx="2561">
                  <c:v>2562</c:v>
                </c:pt>
                <c:pt idx="2562">
                  <c:v>2563</c:v>
                </c:pt>
                <c:pt idx="2563">
                  <c:v>2564</c:v>
                </c:pt>
                <c:pt idx="2564">
                  <c:v>2565</c:v>
                </c:pt>
                <c:pt idx="2565">
                  <c:v>2566</c:v>
                </c:pt>
                <c:pt idx="2566">
                  <c:v>2567</c:v>
                </c:pt>
                <c:pt idx="2567">
                  <c:v>2568</c:v>
                </c:pt>
                <c:pt idx="2568">
                  <c:v>2569</c:v>
                </c:pt>
                <c:pt idx="2569">
                  <c:v>2570</c:v>
                </c:pt>
                <c:pt idx="2570">
                  <c:v>2571</c:v>
                </c:pt>
                <c:pt idx="2571">
                  <c:v>2572</c:v>
                </c:pt>
                <c:pt idx="2572">
                  <c:v>2573</c:v>
                </c:pt>
                <c:pt idx="2573">
                  <c:v>2574</c:v>
                </c:pt>
                <c:pt idx="2574">
                  <c:v>2575</c:v>
                </c:pt>
                <c:pt idx="2575">
                  <c:v>2576</c:v>
                </c:pt>
                <c:pt idx="2576">
                  <c:v>2577</c:v>
                </c:pt>
                <c:pt idx="2577">
                  <c:v>2578</c:v>
                </c:pt>
                <c:pt idx="2578">
                  <c:v>2579</c:v>
                </c:pt>
                <c:pt idx="2579">
                  <c:v>2580</c:v>
                </c:pt>
                <c:pt idx="2580">
                  <c:v>2581</c:v>
                </c:pt>
                <c:pt idx="2581">
                  <c:v>2582</c:v>
                </c:pt>
                <c:pt idx="2582">
                  <c:v>2583</c:v>
                </c:pt>
                <c:pt idx="2583">
                  <c:v>2584</c:v>
                </c:pt>
                <c:pt idx="2584">
                  <c:v>2585</c:v>
                </c:pt>
                <c:pt idx="2585">
                  <c:v>2586</c:v>
                </c:pt>
                <c:pt idx="2586">
                  <c:v>2587</c:v>
                </c:pt>
                <c:pt idx="2587">
                  <c:v>2588</c:v>
                </c:pt>
                <c:pt idx="2588">
                  <c:v>2589</c:v>
                </c:pt>
                <c:pt idx="2589">
                  <c:v>2590</c:v>
                </c:pt>
                <c:pt idx="2590">
                  <c:v>2591</c:v>
                </c:pt>
                <c:pt idx="2591">
                  <c:v>2592</c:v>
                </c:pt>
                <c:pt idx="2592">
                  <c:v>2593</c:v>
                </c:pt>
                <c:pt idx="2593">
                  <c:v>2594</c:v>
                </c:pt>
                <c:pt idx="2594">
                  <c:v>2595</c:v>
                </c:pt>
                <c:pt idx="2595">
                  <c:v>2596</c:v>
                </c:pt>
                <c:pt idx="2596">
                  <c:v>2597</c:v>
                </c:pt>
                <c:pt idx="2597">
                  <c:v>2598</c:v>
                </c:pt>
                <c:pt idx="2598">
                  <c:v>2599</c:v>
                </c:pt>
                <c:pt idx="2599">
                  <c:v>2600</c:v>
                </c:pt>
                <c:pt idx="2600">
                  <c:v>2601</c:v>
                </c:pt>
                <c:pt idx="2601">
                  <c:v>2602</c:v>
                </c:pt>
                <c:pt idx="2602">
                  <c:v>2603</c:v>
                </c:pt>
                <c:pt idx="2603">
                  <c:v>2604</c:v>
                </c:pt>
                <c:pt idx="2604">
                  <c:v>2605</c:v>
                </c:pt>
                <c:pt idx="2605">
                  <c:v>2606</c:v>
                </c:pt>
                <c:pt idx="2606">
                  <c:v>2607</c:v>
                </c:pt>
                <c:pt idx="2607">
                  <c:v>2608</c:v>
                </c:pt>
                <c:pt idx="2608">
                  <c:v>2609</c:v>
                </c:pt>
                <c:pt idx="2609">
                  <c:v>2610</c:v>
                </c:pt>
                <c:pt idx="2610">
                  <c:v>2611</c:v>
                </c:pt>
                <c:pt idx="2611">
                  <c:v>2612</c:v>
                </c:pt>
                <c:pt idx="2612">
                  <c:v>2613</c:v>
                </c:pt>
                <c:pt idx="2613">
                  <c:v>2614</c:v>
                </c:pt>
                <c:pt idx="2614">
                  <c:v>2615</c:v>
                </c:pt>
                <c:pt idx="2615">
                  <c:v>2616</c:v>
                </c:pt>
                <c:pt idx="2616">
                  <c:v>2617</c:v>
                </c:pt>
                <c:pt idx="2617">
                  <c:v>2618</c:v>
                </c:pt>
                <c:pt idx="2618">
                  <c:v>2619</c:v>
                </c:pt>
                <c:pt idx="2619">
                  <c:v>2620</c:v>
                </c:pt>
                <c:pt idx="2620">
                  <c:v>2621</c:v>
                </c:pt>
                <c:pt idx="2621">
                  <c:v>2622</c:v>
                </c:pt>
                <c:pt idx="2622">
                  <c:v>2623</c:v>
                </c:pt>
                <c:pt idx="2623">
                  <c:v>2624</c:v>
                </c:pt>
                <c:pt idx="2624">
                  <c:v>2625</c:v>
                </c:pt>
                <c:pt idx="2625">
                  <c:v>2626</c:v>
                </c:pt>
                <c:pt idx="2626">
                  <c:v>2627</c:v>
                </c:pt>
                <c:pt idx="2627">
                  <c:v>2628</c:v>
                </c:pt>
                <c:pt idx="2628">
                  <c:v>2629</c:v>
                </c:pt>
                <c:pt idx="2629">
                  <c:v>2630</c:v>
                </c:pt>
                <c:pt idx="2630">
                  <c:v>2631</c:v>
                </c:pt>
                <c:pt idx="2631">
                  <c:v>2632</c:v>
                </c:pt>
                <c:pt idx="2632">
                  <c:v>2633</c:v>
                </c:pt>
                <c:pt idx="2633">
                  <c:v>2634</c:v>
                </c:pt>
                <c:pt idx="2634">
                  <c:v>2635</c:v>
                </c:pt>
                <c:pt idx="2635">
                  <c:v>2636</c:v>
                </c:pt>
                <c:pt idx="2636">
                  <c:v>2637</c:v>
                </c:pt>
                <c:pt idx="2637">
                  <c:v>2638</c:v>
                </c:pt>
                <c:pt idx="2638">
                  <c:v>2639</c:v>
                </c:pt>
                <c:pt idx="2639">
                  <c:v>2640</c:v>
                </c:pt>
                <c:pt idx="2640">
                  <c:v>2641</c:v>
                </c:pt>
                <c:pt idx="2641">
                  <c:v>2642</c:v>
                </c:pt>
                <c:pt idx="2642">
                  <c:v>2643</c:v>
                </c:pt>
                <c:pt idx="2643">
                  <c:v>2644</c:v>
                </c:pt>
                <c:pt idx="2644">
                  <c:v>2645</c:v>
                </c:pt>
                <c:pt idx="2645">
                  <c:v>2646</c:v>
                </c:pt>
                <c:pt idx="2646">
                  <c:v>2647</c:v>
                </c:pt>
                <c:pt idx="2647">
                  <c:v>2648</c:v>
                </c:pt>
                <c:pt idx="2648">
                  <c:v>2649</c:v>
                </c:pt>
                <c:pt idx="2649">
                  <c:v>2650</c:v>
                </c:pt>
                <c:pt idx="2650">
                  <c:v>2651</c:v>
                </c:pt>
                <c:pt idx="2651">
                  <c:v>2652</c:v>
                </c:pt>
                <c:pt idx="2652">
                  <c:v>2653</c:v>
                </c:pt>
                <c:pt idx="2653">
                  <c:v>2654</c:v>
                </c:pt>
                <c:pt idx="2654">
                  <c:v>2655</c:v>
                </c:pt>
                <c:pt idx="2655">
                  <c:v>2656</c:v>
                </c:pt>
                <c:pt idx="2656">
                  <c:v>2657</c:v>
                </c:pt>
                <c:pt idx="2657">
                  <c:v>2658</c:v>
                </c:pt>
                <c:pt idx="2658">
                  <c:v>2659</c:v>
                </c:pt>
                <c:pt idx="2659">
                  <c:v>2660</c:v>
                </c:pt>
                <c:pt idx="2660">
                  <c:v>2661</c:v>
                </c:pt>
                <c:pt idx="2661">
                  <c:v>2662</c:v>
                </c:pt>
                <c:pt idx="2662">
                  <c:v>2663</c:v>
                </c:pt>
                <c:pt idx="2663">
                  <c:v>2664</c:v>
                </c:pt>
                <c:pt idx="2664">
                  <c:v>2665</c:v>
                </c:pt>
                <c:pt idx="2665">
                  <c:v>2666</c:v>
                </c:pt>
                <c:pt idx="2666">
                  <c:v>2667</c:v>
                </c:pt>
                <c:pt idx="2667">
                  <c:v>2668</c:v>
                </c:pt>
                <c:pt idx="2668">
                  <c:v>2669</c:v>
                </c:pt>
                <c:pt idx="2669">
                  <c:v>2670</c:v>
                </c:pt>
                <c:pt idx="2670">
                  <c:v>2671</c:v>
                </c:pt>
                <c:pt idx="2671">
                  <c:v>2672</c:v>
                </c:pt>
                <c:pt idx="2672">
                  <c:v>2673</c:v>
                </c:pt>
                <c:pt idx="2673">
                  <c:v>2674</c:v>
                </c:pt>
                <c:pt idx="2674">
                  <c:v>2675</c:v>
                </c:pt>
                <c:pt idx="2675">
                  <c:v>2676</c:v>
                </c:pt>
                <c:pt idx="2676">
                  <c:v>2677</c:v>
                </c:pt>
                <c:pt idx="2677">
                  <c:v>2678</c:v>
                </c:pt>
                <c:pt idx="2678">
                  <c:v>2679</c:v>
                </c:pt>
                <c:pt idx="2679">
                  <c:v>2680</c:v>
                </c:pt>
                <c:pt idx="2680">
                  <c:v>2681</c:v>
                </c:pt>
                <c:pt idx="2681">
                  <c:v>2682</c:v>
                </c:pt>
                <c:pt idx="2682">
                  <c:v>2683</c:v>
                </c:pt>
                <c:pt idx="2683">
                  <c:v>2684</c:v>
                </c:pt>
                <c:pt idx="2684">
                  <c:v>2685</c:v>
                </c:pt>
                <c:pt idx="2685">
                  <c:v>2686</c:v>
                </c:pt>
                <c:pt idx="2686">
                  <c:v>2687</c:v>
                </c:pt>
                <c:pt idx="2687">
                  <c:v>2688</c:v>
                </c:pt>
                <c:pt idx="2688">
                  <c:v>2689</c:v>
                </c:pt>
                <c:pt idx="2689">
                  <c:v>2690</c:v>
                </c:pt>
                <c:pt idx="2690">
                  <c:v>2691</c:v>
                </c:pt>
                <c:pt idx="2691">
                  <c:v>2692</c:v>
                </c:pt>
                <c:pt idx="2692">
                  <c:v>2693</c:v>
                </c:pt>
                <c:pt idx="2693">
                  <c:v>2694</c:v>
                </c:pt>
                <c:pt idx="2694">
                  <c:v>2695</c:v>
                </c:pt>
                <c:pt idx="2695">
                  <c:v>2696</c:v>
                </c:pt>
                <c:pt idx="2696">
                  <c:v>2697</c:v>
                </c:pt>
                <c:pt idx="2697">
                  <c:v>2698</c:v>
                </c:pt>
                <c:pt idx="2698">
                  <c:v>2699</c:v>
                </c:pt>
                <c:pt idx="2699">
                  <c:v>2700</c:v>
                </c:pt>
                <c:pt idx="2700">
                  <c:v>2701</c:v>
                </c:pt>
                <c:pt idx="2701">
                  <c:v>2702</c:v>
                </c:pt>
                <c:pt idx="2702">
                  <c:v>2703</c:v>
                </c:pt>
                <c:pt idx="2703">
                  <c:v>2704</c:v>
                </c:pt>
                <c:pt idx="2704">
                  <c:v>2705</c:v>
                </c:pt>
                <c:pt idx="2705">
                  <c:v>2706</c:v>
                </c:pt>
                <c:pt idx="2706">
                  <c:v>2707</c:v>
                </c:pt>
                <c:pt idx="2707">
                  <c:v>2708</c:v>
                </c:pt>
                <c:pt idx="2708">
                  <c:v>2709</c:v>
                </c:pt>
                <c:pt idx="2709">
                  <c:v>2710</c:v>
                </c:pt>
                <c:pt idx="2710">
                  <c:v>2711</c:v>
                </c:pt>
                <c:pt idx="2711">
                  <c:v>2712</c:v>
                </c:pt>
                <c:pt idx="2712">
                  <c:v>2713</c:v>
                </c:pt>
                <c:pt idx="2713">
                  <c:v>2714</c:v>
                </c:pt>
                <c:pt idx="2714">
                  <c:v>2715</c:v>
                </c:pt>
                <c:pt idx="2715">
                  <c:v>2716</c:v>
                </c:pt>
                <c:pt idx="2716">
                  <c:v>2717</c:v>
                </c:pt>
                <c:pt idx="2717">
                  <c:v>2718</c:v>
                </c:pt>
                <c:pt idx="2718">
                  <c:v>2719</c:v>
                </c:pt>
                <c:pt idx="2719">
                  <c:v>2720</c:v>
                </c:pt>
                <c:pt idx="2720">
                  <c:v>2721</c:v>
                </c:pt>
                <c:pt idx="2721">
                  <c:v>2722</c:v>
                </c:pt>
                <c:pt idx="2722">
                  <c:v>2723</c:v>
                </c:pt>
                <c:pt idx="2723">
                  <c:v>2724</c:v>
                </c:pt>
                <c:pt idx="2724">
                  <c:v>2725</c:v>
                </c:pt>
                <c:pt idx="2725">
                  <c:v>2726</c:v>
                </c:pt>
                <c:pt idx="2726">
                  <c:v>2727</c:v>
                </c:pt>
                <c:pt idx="2727">
                  <c:v>2728</c:v>
                </c:pt>
                <c:pt idx="2728">
                  <c:v>2729</c:v>
                </c:pt>
                <c:pt idx="2729">
                  <c:v>2730</c:v>
                </c:pt>
                <c:pt idx="2730">
                  <c:v>2731</c:v>
                </c:pt>
                <c:pt idx="2731">
                  <c:v>2732</c:v>
                </c:pt>
                <c:pt idx="2732">
                  <c:v>2733</c:v>
                </c:pt>
                <c:pt idx="2733">
                  <c:v>2734</c:v>
                </c:pt>
                <c:pt idx="2734">
                  <c:v>2735</c:v>
                </c:pt>
                <c:pt idx="2735">
                  <c:v>2736</c:v>
                </c:pt>
                <c:pt idx="2736">
                  <c:v>2737</c:v>
                </c:pt>
                <c:pt idx="2737">
                  <c:v>2738</c:v>
                </c:pt>
                <c:pt idx="2738">
                  <c:v>2739</c:v>
                </c:pt>
                <c:pt idx="2739">
                  <c:v>2740</c:v>
                </c:pt>
                <c:pt idx="2740">
                  <c:v>2741</c:v>
                </c:pt>
                <c:pt idx="2741">
                  <c:v>2742</c:v>
                </c:pt>
                <c:pt idx="2742">
                  <c:v>2743</c:v>
                </c:pt>
                <c:pt idx="2743">
                  <c:v>2744</c:v>
                </c:pt>
                <c:pt idx="2744">
                  <c:v>2745</c:v>
                </c:pt>
                <c:pt idx="2745">
                  <c:v>2746</c:v>
                </c:pt>
                <c:pt idx="2746">
                  <c:v>2747</c:v>
                </c:pt>
                <c:pt idx="2747">
                  <c:v>2748</c:v>
                </c:pt>
                <c:pt idx="2748">
                  <c:v>2749</c:v>
                </c:pt>
                <c:pt idx="2749">
                  <c:v>2750</c:v>
                </c:pt>
                <c:pt idx="2750">
                  <c:v>2751</c:v>
                </c:pt>
                <c:pt idx="2751">
                  <c:v>2752</c:v>
                </c:pt>
                <c:pt idx="2752">
                  <c:v>2753</c:v>
                </c:pt>
                <c:pt idx="2753">
                  <c:v>2754</c:v>
                </c:pt>
                <c:pt idx="2754">
                  <c:v>2755</c:v>
                </c:pt>
                <c:pt idx="2755">
                  <c:v>2756</c:v>
                </c:pt>
                <c:pt idx="2756">
                  <c:v>2757</c:v>
                </c:pt>
                <c:pt idx="2757">
                  <c:v>2758</c:v>
                </c:pt>
                <c:pt idx="2758">
                  <c:v>2759</c:v>
                </c:pt>
                <c:pt idx="2759">
                  <c:v>2760</c:v>
                </c:pt>
                <c:pt idx="2760">
                  <c:v>2761</c:v>
                </c:pt>
                <c:pt idx="2761">
                  <c:v>2762</c:v>
                </c:pt>
                <c:pt idx="2762">
                  <c:v>2763</c:v>
                </c:pt>
                <c:pt idx="2763">
                  <c:v>2764</c:v>
                </c:pt>
                <c:pt idx="2764">
                  <c:v>2765</c:v>
                </c:pt>
                <c:pt idx="2765">
                  <c:v>2766</c:v>
                </c:pt>
                <c:pt idx="2766">
                  <c:v>2767</c:v>
                </c:pt>
                <c:pt idx="2767">
                  <c:v>2768</c:v>
                </c:pt>
                <c:pt idx="2768">
                  <c:v>2769</c:v>
                </c:pt>
                <c:pt idx="2769">
                  <c:v>2770</c:v>
                </c:pt>
                <c:pt idx="2770">
                  <c:v>2771</c:v>
                </c:pt>
                <c:pt idx="2771">
                  <c:v>2772</c:v>
                </c:pt>
                <c:pt idx="2772">
                  <c:v>2773</c:v>
                </c:pt>
                <c:pt idx="2773">
                  <c:v>2774</c:v>
                </c:pt>
                <c:pt idx="2774">
                  <c:v>2775</c:v>
                </c:pt>
                <c:pt idx="2775">
                  <c:v>2776</c:v>
                </c:pt>
                <c:pt idx="2776">
                  <c:v>2777</c:v>
                </c:pt>
                <c:pt idx="2777">
                  <c:v>2778</c:v>
                </c:pt>
                <c:pt idx="2778">
                  <c:v>2779</c:v>
                </c:pt>
                <c:pt idx="2779">
                  <c:v>2780</c:v>
                </c:pt>
                <c:pt idx="2780">
                  <c:v>2781</c:v>
                </c:pt>
                <c:pt idx="2781">
                  <c:v>2782</c:v>
                </c:pt>
                <c:pt idx="2782">
                  <c:v>2783</c:v>
                </c:pt>
                <c:pt idx="2783">
                  <c:v>2784</c:v>
                </c:pt>
                <c:pt idx="2784">
                  <c:v>2785</c:v>
                </c:pt>
                <c:pt idx="2785">
                  <c:v>2786</c:v>
                </c:pt>
                <c:pt idx="2786">
                  <c:v>2787</c:v>
                </c:pt>
                <c:pt idx="2787">
                  <c:v>2788</c:v>
                </c:pt>
                <c:pt idx="2788">
                  <c:v>2789</c:v>
                </c:pt>
                <c:pt idx="2789">
                  <c:v>2790</c:v>
                </c:pt>
                <c:pt idx="2790">
                  <c:v>2791</c:v>
                </c:pt>
                <c:pt idx="2791">
                  <c:v>2792</c:v>
                </c:pt>
                <c:pt idx="2792">
                  <c:v>2793</c:v>
                </c:pt>
                <c:pt idx="2793">
                  <c:v>2794</c:v>
                </c:pt>
                <c:pt idx="2794">
                  <c:v>2795</c:v>
                </c:pt>
                <c:pt idx="2795">
                  <c:v>2796</c:v>
                </c:pt>
                <c:pt idx="2796">
                  <c:v>2797</c:v>
                </c:pt>
                <c:pt idx="2797">
                  <c:v>2798</c:v>
                </c:pt>
                <c:pt idx="2798">
                  <c:v>2799</c:v>
                </c:pt>
                <c:pt idx="2799">
                  <c:v>2800</c:v>
                </c:pt>
                <c:pt idx="2800">
                  <c:v>2801</c:v>
                </c:pt>
                <c:pt idx="2801">
                  <c:v>2802</c:v>
                </c:pt>
                <c:pt idx="2802">
                  <c:v>2803</c:v>
                </c:pt>
                <c:pt idx="2803">
                  <c:v>2804</c:v>
                </c:pt>
                <c:pt idx="2804">
                  <c:v>2805</c:v>
                </c:pt>
                <c:pt idx="2805">
                  <c:v>2806</c:v>
                </c:pt>
                <c:pt idx="2806">
                  <c:v>2807</c:v>
                </c:pt>
                <c:pt idx="2807">
                  <c:v>2808</c:v>
                </c:pt>
                <c:pt idx="2808">
                  <c:v>2809</c:v>
                </c:pt>
                <c:pt idx="2809">
                  <c:v>2810</c:v>
                </c:pt>
                <c:pt idx="2810">
                  <c:v>2811</c:v>
                </c:pt>
                <c:pt idx="2811">
                  <c:v>2812</c:v>
                </c:pt>
                <c:pt idx="2812">
                  <c:v>2813</c:v>
                </c:pt>
                <c:pt idx="2813">
                  <c:v>2814</c:v>
                </c:pt>
                <c:pt idx="2814">
                  <c:v>2815</c:v>
                </c:pt>
                <c:pt idx="2815">
                  <c:v>2816</c:v>
                </c:pt>
                <c:pt idx="2816">
                  <c:v>2817</c:v>
                </c:pt>
                <c:pt idx="2817">
                  <c:v>2818</c:v>
                </c:pt>
                <c:pt idx="2818">
                  <c:v>2819</c:v>
                </c:pt>
                <c:pt idx="2819">
                  <c:v>2820</c:v>
                </c:pt>
                <c:pt idx="2820">
                  <c:v>2821</c:v>
                </c:pt>
                <c:pt idx="2821">
                  <c:v>2822</c:v>
                </c:pt>
                <c:pt idx="2822">
                  <c:v>2823</c:v>
                </c:pt>
                <c:pt idx="2823">
                  <c:v>2824</c:v>
                </c:pt>
                <c:pt idx="2824">
                  <c:v>2825</c:v>
                </c:pt>
                <c:pt idx="2825">
                  <c:v>2826</c:v>
                </c:pt>
                <c:pt idx="2826">
                  <c:v>2827</c:v>
                </c:pt>
                <c:pt idx="2827">
                  <c:v>2828</c:v>
                </c:pt>
                <c:pt idx="2828">
                  <c:v>2829</c:v>
                </c:pt>
                <c:pt idx="2829">
                  <c:v>2830</c:v>
                </c:pt>
                <c:pt idx="2830">
                  <c:v>2831</c:v>
                </c:pt>
                <c:pt idx="2831">
                  <c:v>2832</c:v>
                </c:pt>
                <c:pt idx="2832">
                  <c:v>2833</c:v>
                </c:pt>
                <c:pt idx="2833">
                  <c:v>2834</c:v>
                </c:pt>
                <c:pt idx="2834">
                  <c:v>2835</c:v>
                </c:pt>
                <c:pt idx="2835">
                  <c:v>2836</c:v>
                </c:pt>
                <c:pt idx="2836">
                  <c:v>2837</c:v>
                </c:pt>
                <c:pt idx="2837">
                  <c:v>2838</c:v>
                </c:pt>
                <c:pt idx="2838">
                  <c:v>2839</c:v>
                </c:pt>
                <c:pt idx="2839">
                  <c:v>2840</c:v>
                </c:pt>
                <c:pt idx="2840">
                  <c:v>2841</c:v>
                </c:pt>
                <c:pt idx="2841">
                  <c:v>2842</c:v>
                </c:pt>
                <c:pt idx="2842">
                  <c:v>2843</c:v>
                </c:pt>
                <c:pt idx="2843">
                  <c:v>2844</c:v>
                </c:pt>
                <c:pt idx="2844">
                  <c:v>2845</c:v>
                </c:pt>
                <c:pt idx="2845">
                  <c:v>2846</c:v>
                </c:pt>
                <c:pt idx="2846">
                  <c:v>2847</c:v>
                </c:pt>
                <c:pt idx="2847">
                  <c:v>2848</c:v>
                </c:pt>
                <c:pt idx="2848">
                  <c:v>2849</c:v>
                </c:pt>
                <c:pt idx="2849">
                  <c:v>2850</c:v>
                </c:pt>
                <c:pt idx="2850">
                  <c:v>2851</c:v>
                </c:pt>
                <c:pt idx="2851">
                  <c:v>2852</c:v>
                </c:pt>
                <c:pt idx="2852">
                  <c:v>2853</c:v>
                </c:pt>
                <c:pt idx="2853">
                  <c:v>2854</c:v>
                </c:pt>
                <c:pt idx="2854">
                  <c:v>2855</c:v>
                </c:pt>
                <c:pt idx="2855">
                  <c:v>2856</c:v>
                </c:pt>
                <c:pt idx="2856">
                  <c:v>2857</c:v>
                </c:pt>
                <c:pt idx="2857">
                  <c:v>2858</c:v>
                </c:pt>
                <c:pt idx="2858">
                  <c:v>2859</c:v>
                </c:pt>
                <c:pt idx="2859">
                  <c:v>2860</c:v>
                </c:pt>
                <c:pt idx="2860">
                  <c:v>2861</c:v>
                </c:pt>
                <c:pt idx="2861">
                  <c:v>2862</c:v>
                </c:pt>
                <c:pt idx="2862">
                  <c:v>2863</c:v>
                </c:pt>
                <c:pt idx="2863">
                  <c:v>2864</c:v>
                </c:pt>
                <c:pt idx="2864">
                  <c:v>2865</c:v>
                </c:pt>
                <c:pt idx="2865">
                  <c:v>2866</c:v>
                </c:pt>
                <c:pt idx="2866">
                  <c:v>2867</c:v>
                </c:pt>
                <c:pt idx="2867">
                  <c:v>2868</c:v>
                </c:pt>
                <c:pt idx="2868">
                  <c:v>2869</c:v>
                </c:pt>
                <c:pt idx="2869">
                  <c:v>2870</c:v>
                </c:pt>
                <c:pt idx="2870">
                  <c:v>2871</c:v>
                </c:pt>
                <c:pt idx="2871">
                  <c:v>2872</c:v>
                </c:pt>
                <c:pt idx="2872">
                  <c:v>2873</c:v>
                </c:pt>
                <c:pt idx="2873">
                  <c:v>2874</c:v>
                </c:pt>
                <c:pt idx="2874">
                  <c:v>2875</c:v>
                </c:pt>
                <c:pt idx="2875">
                  <c:v>2876</c:v>
                </c:pt>
                <c:pt idx="2876">
                  <c:v>2877</c:v>
                </c:pt>
                <c:pt idx="2877">
                  <c:v>2878</c:v>
                </c:pt>
                <c:pt idx="2878">
                  <c:v>2879</c:v>
                </c:pt>
                <c:pt idx="2879">
                  <c:v>2880</c:v>
                </c:pt>
                <c:pt idx="2880">
                  <c:v>2881</c:v>
                </c:pt>
                <c:pt idx="2881">
                  <c:v>2882</c:v>
                </c:pt>
                <c:pt idx="2882">
                  <c:v>2883</c:v>
                </c:pt>
                <c:pt idx="2883">
                  <c:v>2884</c:v>
                </c:pt>
                <c:pt idx="2884">
                  <c:v>2885</c:v>
                </c:pt>
                <c:pt idx="2885">
                  <c:v>2886</c:v>
                </c:pt>
                <c:pt idx="2886">
                  <c:v>2887</c:v>
                </c:pt>
                <c:pt idx="2887">
                  <c:v>2888</c:v>
                </c:pt>
                <c:pt idx="2888">
                  <c:v>2889</c:v>
                </c:pt>
                <c:pt idx="2889">
                  <c:v>2890</c:v>
                </c:pt>
                <c:pt idx="2890">
                  <c:v>2891</c:v>
                </c:pt>
                <c:pt idx="2891">
                  <c:v>2892</c:v>
                </c:pt>
                <c:pt idx="2892">
                  <c:v>2893</c:v>
                </c:pt>
                <c:pt idx="2893">
                  <c:v>2894</c:v>
                </c:pt>
                <c:pt idx="2894">
                  <c:v>2895</c:v>
                </c:pt>
                <c:pt idx="2895">
                  <c:v>2896</c:v>
                </c:pt>
                <c:pt idx="2896">
                  <c:v>2897</c:v>
                </c:pt>
                <c:pt idx="2897">
                  <c:v>2898</c:v>
                </c:pt>
                <c:pt idx="2898">
                  <c:v>2899</c:v>
                </c:pt>
                <c:pt idx="2899">
                  <c:v>2900</c:v>
                </c:pt>
                <c:pt idx="2900">
                  <c:v>2901</c:v>
                </c:pt>
                <c:pt idx="2901">
                  <c:v>2902</c:v>
                </c:pt>
                <c:pt idx="2902">
                  <c:v>2903</c:v>
                </c:pt>
                <c:pt idx="2903">
                  <c:v>2904</c:v>
                </c:pt>
                <c:pt idx="2904">
                  <c:v>2905</c:v>
                </c:pt>
                <c:pt idx="2905">
                  <c:v>2906</c:v>
                </c:pt>
                <c:pt idx="2906">
                  <c:v>2907</c:v>
                </c:pt>
                <c:pt idx="2907">
                  <c:v>2908</c:v>
                </c:pt>
                <c:pt idx="2908">
                  <c:v>2909</c:v>
                </c:pt>
                <c:pt idx="2909">
                  <c:v>2910</c:v>
                </c:pt>
                <c:pt idx="2910">
                  <c:v>2911</c:v>
                </c:pt>
                <c:pt idx="2911">
                  <c:v>2912</c:v>
                </c:pt>
                <c:pt idx="2912">
                  <c:v>2913</c:v>
                </c:pt>
                <c:pt idx="2913">
                  <c:v>2914</c:v>
                </c:pt>
                <c:pt idx="2914">
                  <c:v>2915</c:v>
                </c:pt>
                <c:pt idx="2915">
                  <c:v>2916</c:v>
                </c:pt>
                <c:pt idx="2916">
                  <c:v>2917</c:v>
                </c:pt>
                <c:pt idx="2917">
                  <c:v>2918</c:v>
                </c:pt>
                <c:pt idx="2918">
                  <c:v>2919</c:v>
                </c:pt>
                <c:pt idx="2919">
                  <c:v>2920</c:v>
                </c:pt>
                <c:pt idx="2920">
                  <c:v>2921</c:v>
                </c:pt>
                <c:pt idx="2921">
                  <c:v>2922</c:v>
                </c:pt>
                <c:pt idx="2922">
                  <c:v>2923</c:v>
                </c:pt>
                <c:pt idx="2923">
                  <c:v>2924</c:v>
                </c:pt>
                <c:pt idx="2924">
                  <c:v>2925</c:v>
                </c:pt>
                <c:pt idx="2925">
                  <c:v>2926</c:v>
                </c:pt>
                <c:pt idx="2926">
                  <c:v>2927</c:v>
                </c:pt>
                <c:pt idx="2927">
                  <c:v>2928</c:v>
                </c:pt>
                <c:pt idx="2928">
                  <c:v>2929</c:v>
                </c:pt>
                <c:pt idx="2929">
                  <c:v>2930</c:v>
                </c:pt>
                <c:pt idx="2930">
                  <c:v>2931</c:v>
                </c:pt>
                <c:pt idx="2931">
                  <c:v>2932</c:v>
                </c:pt>
                <c:pt idx="2932">
                  <c:v>2933</c:v>
                </c:pt>
                <c:pt idx="2933">
                  <c:v>2934</c:v>
                </c:pt>
                <c:pt idx="2934">
                  <c:v>2935</c:v>
                </c:pt>
                <c:pt idx="2935">
                  <c:v>2936</c:v>
                </c:pt>
                <c:pt idx="2936">
                  <c:v>2937</c:v>
                </c:pt>
                <c:pt idx="2937">
                  <c:v>2938</c:v>
                </c:pt>
                <c:pt idx="2938">
                  <c:v>2939</c:v>
                </c:pt>
                <c:pt idx="2939">
                  <c:v>2940</c:v>
                </c:pt>
                <c:pt idx="2940">
                  <c:v>2941</c:v>
                </c:pt>
                <c:pt idx="2941">
                  <c:v>2942</c:v>
                </c:pt>
                <c:pt idx="2942">
                  <c:v>2943</c:v>
                </c:pt>
                <c:pt idx="2943">
                  <c:v>2944</c:v>
                </c:pt>
                <c:pt idx="2944">
                  <c:v>2945</c:v>
                </c:pt>
                <c:pt idx="2945">
                  <c:v>2946</c:v>
                </c:pt>
                <c:pt idx="2946">
                  <c:v>2947</c:v>
                </c:pt>
                <c:pt idx="2947">
                  <c:v>2948</c:v>
                </c:pt>
                <c:pt idx="2948">
                  <c:v>2949</c:v>
                </c:pt>
                <c:pt idx="2949">
                  <c:v>2950</c:v>
                </c:pt>
                <c:pt idx="2950">
                  <c:v>2951</c:v>
                </c:pt>
                <c:pt idx="2951">
                  <c:v>2952</c:v>
                </c:pt>
                <c:pt idx="2952">
                  <c:v>2953</c:v>
                </c:pt>
                <c:pt idx="2953">
                  <c:v>2954</c:v>
                </c:pt>
                <c:pt idx="2954">
                  <c:v>2955</c:v>
                </c:pt>
                <c:pt idx="2955">
                  <c:v>2956</c:v>
                </c:pt>
                <c:pt idx="2956">
                  <c:v>2957</c:v>
                </c:pt>
                <c:pt idx="2957">
                  <c:v>2958</c:v>
                </c:pt>
                <c:pt idx="2958">
                  <c:v>2959</c:v>
                </c:pt>
                <c:pt idx="2959">
                  <c:v>2960</c:v>
                </c:pt>
                <c:pt idx="2960">
                  <c:v>2961</c:v>
                </c:pt>
                <c:pt idx="2961">
                  <c:v>2962</c:v>
                </c:pt>
                <c:pt idx="2962">
                  <c:v>2963</c:v>
                </c:pt>
                <c:pt idx="2963">
                  <c:v>2964</c:v>
                </c:pt>
                <c:pt idx="2964">
                  <c:v>2965</c:v>
                </c:pt>
                <c:pt idx="2965">
                  <c:v>2966</c:v>
                </c:pt>
                <c:pt idx="2966">
                  <c:v>2967</c:v>
                </c:pt>
                <c:pt idx="2967">
                  <c:v>2968</c:v>
                </c:pt>
                <c:pt idx="2968">
                  <c:v>2969</c:v>
                </c:pt>
                <c:pt idx="2969">
                  <c:v>2970</c:v>
                </c:pt>
                <c:pt idx="2970">
                  <c:v>2971</c:v>
                </c:pt>
                <c:pt idx="2971">
                  <c:v>2972</c:v>
                </c:pt>
                <c:pt idx="2972">
                  <c:v>2973</c:v>
                </c:pt>
                <c:pt idx="2973">
                  <c:v>2974</c:v>
                </c:pt>
                <c:pt idx="2974">
                  <c:v>2975</c:v>
                </c:pt>
                <c:pt idx="2975">
                  <c:v>2976</c:v>
                </c:pt>
                <c:pt idx="2976">
                  <c:v>2977</c:v>
                </c:pt>
                <c:pt idx="2977">
                  <c:v>2978</c:v>
                </c:pt>
                <c:pt idx="2978">
                  <c:v>2979</c:v>
                </c:pt>
                <c:pt idx="2979">
                  <c:v>2980</c:v>
                </c:pt>
                <c:pt idx="2980">
                  <c:v>2981</c:v>
                </c:pt>
                <c:pt idx="2981">
                  <c:v>2982</c:v>
                </c:pt>
                <c:pt idx="2982">
                  <c:v>2983</c:v>
                </c:pt>
                <c:pt idx="2983">
                  <c:v>2984</c:v>
                </c:pt>
                <c:pt idx="2984">
                  <c:v>2985</c:v>
                </c:pt>
                <c:pt idx="2985">
                  <c:v>2986</c:v>
                </c:pt>
                <c:pt idx="2986">
                  <c:v>2987</c:v>
                </c:pt>
                <c:pt idx="2987">
                  <c:v>2988</c:v>
                </c:pt>
                <c:pt idx="2988">
                  <c:v>2989</c:v>
                </c:pt>
                <c:pt idx="2989">
                  <c:v>2990</c:v>
                </c:pt>
                <c:pt idx="2990">
                  <c:v>2991</c:v>
                </c:pt>
                <c:pt idx="2991">
                  <c:v>2992</c:v>
                </c:pt>
                <c:pt idx="2992">
                  <c:v>2993</c:v>
                </c:pt>
                <c:pt idx="2993">
                  <c:v>2994</c:v>
                </c:pt>
                <c:pt idx="2994">
                  <c:v>2995</c:v>
                </c:pt>
                <c:pt idx="2995">
                  <c:v>2996</c:v>
                </c:pt>
                <c:pt idx="2996">
                  <c:v>2997</c:v>
                </c:pt>
                <c:pt idx="2997">
                  <c:v>2998</c:v>
                </c:pt>
                <c:pt idx="2998">
                  <c:v>2999</c:v>
                </c:pt>
                <c:pt idx="2999">
                  <c:v>3000</c:v>
                </c:pt>
                <c:pt idx="3000">
                  <c:v>3001</c:v>
                </c:pt>
                <c:pt idx="3001">
                  <c:v>3002</c:v>
                </c:pt>
                <c:pt idx="3002">
                  <c:v>3003</c:v>
                </c:pt>
                <c:pt idx="3003">
                  <c:v>3004</c:v>
                </c:pt>
                <c:pt idx="3004">
                  <c:v>3005</c:v>
                </c:pt>
                <c:pt idx="3005">
                  <c:v>3006</c:v>
                </c:pt>
                <c:pt idx="3006">
                  <c:v>3007</c:v>
                </c:pt>
                <c:pt idx="3007">
                  <c:v>3008</c:v>
                </c:pt>
                <c:pt idx="3008">
                  <c:v>3009</c:v>
                </c:pt>
                <c:pt idx="3009">
                  <c:v>3010</c:v>
                </c:pt>
                <c:pt idx="3010">
                  <c:v>3011</c:v>
                </c:pt>
                <c:pt idx="3011">
                  <c:v>3012</c:v>
                </c:pt>
                <c:pt idx="3012">
                  <c:v>3013</c:v>
                </c:pt>
                <c:pt idx="3013">
                  <c:v>3014</c:v>
                </c:pt>
                <c:pt idx="3014">
                  <c:v>3015</c:v>
                </c:pt>
                <c:pt idx="3015">
                  <c:v>3016</c:v>
                </c:pt>
                <c:pt idx="3016">
                  <c:v>3017</c:v>
                </c:pt>
                <c:pt idx="3017">
                  <c:v>3018</c:v>
                </c:pt>
                <c:pt idx="3018">
                  <c:v>3019</c:v>
                </c:pt>
                <c:pt idx="3019">
                  <c:v>3020</c:v>
                </c:pt>
                <c:pt idx="3020">
                  <c:v>3021</c:v>
                </c:pt>
                <c:pt idx="3021">
                  <c:v>3022</c:v>
                </c:pt>
                <c:pt idx="3022">
                  <c:v>3023</c:v>
                </c:pt>
                <c:pt idx="3023">
                  <c:v>3024</c:v>
                </c:pt>
                <c:pt idx="3024">
                  <c:v>3025</c:v>
                </c:pt>
                <c:pt idx="3025">
                  <c:v>3026</c:v>
                </c:pt>
                <c:pt idx="3026">
                  <c:v>3027</c:v>
                </c:pt>
                <c:pt idx="3027">
                  <c:v>3028</c:v>
                </c:pt>
                <c:pt idx="3028">
                  <c:v>3029</c:v>
                </c:pt>
                <c:pt idx="3029">
                  <c:v>3030</c:v>
                </c:pt>
                <c:pt idx="3030">
                  <c:v>3031</c:v>
                </c:pt>
                <c:pt idx="3031">
                  <c:v>3032</c:v>
                </c:pt>
                <c:pt idx="3032">
                  <c:v>3033</c:v>
                </c:pt>
                <c:pt idx="3033">
                  <c:v>3034</c:v>
                </c:pt>
                <c:pt idx="3034">
                  <c:v>3035</c:v>
                </c:pt>
                <c:pt idx="3035">
                  <c:v>3036</c:v>
                </c:pt>
                <c:pt idx="3036">
                  <c:v>3037</c:v>
                </c:pt>
                <c:pt idx="3037">
                  <c:v>3038</c:v>
                </c:pt>
                <c:pt idx="3038">
                  <c:v>3039</c:v>
                </c:pt>
                <c:pt idx="3039">
                  <c:v>3040</c:v>
                </c:pt>
                <c:pt idx="3040">
                  <c:v>3041</c:v>
                </c:pt>
                <c:pt idx="3041">
                  <c:v>3042</c:v>
                </c:pt>
                <c:pt idx="3042">
                  <c:v>3043</c:v>
                </c:pt>
                <c:pt idx="3043">
                  <c:v>3044</c:v>
                </c:pt>
                <c:pt idx="3044">
                  <c:v>3045</c:v>
                </c:pt>
                <c:pt idx="3045">
                  <c:v>3046</c:v>
                </c:pt>
                <c:pt idx="3046">
                  <c:v>3047</c:v>
                </c:pt>
                <c:pt idx="3047">
                  <c:v>3048</c:v>
                </c:pt>
                <c:pt idx="3048">
                  <c:v>3049</c:v>
                </c:pt>
                <c:pt idx="3049">
                  <c:v>3050</c:v>
                </c:pt>
                <c:pt idx="3050">
                  <c:v>3051</c:v>
                </c:pt>
                <c:pt idx="3051">
                  <c:v>3052</c:v>
                </c:pt>
                <c:pt idx="3052">
                  <c:v>3053</c:v>
                </c:pt>
                <c:pt idx="3053">
                  <c:v>3054</c:v>
                </c:pt>
                <c:pt idx="3054">
                  <c:v>3055</c:v>
                </c:pt>
                <c:pt idx="3055">
                  <c:v>3056</c:v>
                </c:pt>
                <c:pt idx="3056">
                  <c:v>3057</c:v>
                </c:pt>
                <c:pt idx="3057">
                  <c:v>3058</c:v>
                </c:pt>
                <c:pt idx="3058">
                  <c:v>3059</c:v>
                </c:pt>
                <c:pt idx="3059">
                  <c:v>3060</c:v>
                </c:pt>
                <c:pt idx="3060">
                  <c:v>3061</c:v>
                </c:pt>
                <c:pt idx="3061">
                  <c:v>3062</c:v>
                </c:pt>
                <c:pt idx="3062">
                  <c:v>3063</c:v>
                </c:pt>
                <c:pt idx="3063">
                  <c:v>3064</c:v>
                </c:pt>
                <c:pt idx="3064">
                  <c:v>3065</c:v>
                </c:pt>
                <c:pt idx="3065">
                  <c:v>3066</c:v>
                </c:pt>
                <c:pt idx="3066">
                  <c:v>3067</c:v>
                </c:pt>
                <c:pt idx="3067">
                  <c:v>3068</c:v>
                </c:pt>
                <c:pt idx="3068">
                  <c:v>3069</c:v>
                </c:pt>
                <c:pt idx="3069">
                  <c:v>3070</c:v>
                </c:pt>
                <c:pt idx="3070">
                  <c:v>3071</c:v>
                </c:pt>
                <c:pt idx="3071">
                  <c:v>3072</c:v>
                </c:pt>
                <c:pt idx="3072">
                  <c:v>3073</c:v>
                </c:pt>
                <c:pt idx="3073">
                  <c:v>3074</c:v>
                </c:pt>
                <c:pt idx="3074">
                  <c:v>3075</c:v>
                </c:pt>
                <c:pt idx="3075">
                  <c:v>3076</c:v>
                </c:pt>
                <c:pt idx="3076">
                  <c:v>3077</c:v>
                </c:pt>
                <c:pt idx="3077">
                  <c:v>3078</c:v>
                </c:pt>
                <c:pt idx="3078">
                  <c:v>3079</c:v>
                </c:pt>
                <c:pt idx="3079">
                  <c:v>3080</c:v>
                </c:pt>
                <c:pt idx="3080">
                  <c:v>3081</c:v>
                </c:pt>
                <c:pt idx="3081">
                  <c:v>3082</c:v>
                </c:pt>
                <c:pt idx="3082">
                  <c:v>3083</c:v>
                </c:pt>
                <c:pt idx="3083">
                  <c:v>3084</c:v>
                </c:pt>
                <c:pt idx="3084">
                  <c:v>3085</c:v>
                </c:pt>
                <c:pt idx="3085">
                  <c:v>3086</c:v>
                </c:pt>
                <c:pt idx="3086">
                  <c:v>3087</c:v>
                </c:pt>
                <c:pt idx="3087">
                  <c:v>3088</c:v>
                </c:pt>
                <c:pt idx="3088">
                  <c:v>3089</c:v>
                </c:pt>
                <c:pt idx="3089">
                  <c:v>3090</c:v>
                </c:pt>
                <c:pt idx="3090">
                  <c:v>3091</c:v>
                </c:pt>
                <c:pt idx="3091">
                  <c:v>3092</c:v>
                </c:pt>
                <c:pt idx="3092">
                  <c:v>3093</c:v>
                </c:pt>
                <c:pt idx="3093">
                  <c:v>3094</c:v>
                </c:pt>
                <c:pt idx="3094">
                  <c:v>3095</c:v>
                </c:pt>
                <c:pt idx="3095">
                  <c:v>3096</c:v>
                </c:pt>
                <c:pt idx="3096">
                  <c:v>3097</c:v>
                </c:pt>
                <c:pt idx="3097">
                  <c:v>3098</c:v>
                </c:pt>
                <c:pt idx="3098">
                  <c:v>3099</c:v>
                </c:pt>
                <c:pt idx="3099">
                  <c:v>3100</c:v>
                </c:pt>
                <c:pt idx="3100">
                  <c:v>3101</c:v>
                </c:pt>
                <c:pt idx="3101">
                  <c:v>3102</c:v>
                </c:pt>
                <c:pt idx="3102">
                  <c:v>3103</c:v>
                </c:pt>
                <c:pt idx="3103">
                  <c:v>3104</c:v>
                </c:pt>
                <c:pt idx="3104">
                  <c:v>3105</c:v>
                </c:pt>
                <c:pt idx="3105">
                  <c:v>3106</c:v>
                </c:pt>
                <c:pt idx="3106">
                  <c:v>3107</c:v>
                </c:pt>
                <c:pt idx="3107">
                  <c:v>3108</c:v>
                </c:pt>
                <c:pt idx="3108">
                  <c:v>3109</c:v>
                </c:pt>
                <c:pt idx="3109">
                  <c:v>3110</c:v>
                </c:pt>
                <c:pt idx="3110">
                  <c:v>3111</c:v>
                </c:pt>
                <c:pt idx="3111">
                  <c:v>3112</c:v>
                </c:pt>
                <c:pt idx="3112">
                  <c:v>3113</c:v>
                </c:pt>
                <c:pt idx="3113">
                  <c:v>3114</c:v>
                </c:pt>
                <c:pt idx="3114">
                  <c:v>3115</c:v>
                </c:pt>
                <c:pt idx="3115">
                  <c:v>3116</c:v>
                </c:pt>
                <c:pt idx="3116">
                  <c:v>3117</c:v>
                </c:pt>
                <c:pt idx="3117">
                  <c:v>3118</c:v>
                </c:pt>
                <c:pt idx="3118">
                  <c:v>3119</c:v>
                </c:pt>
                <c:pt idx="3119">
                  <c:v>3120</c:v>
                </c:pt>
                <c:pt idx="3120">
                  <c:v>3121</c:v>
                </c:pt>
                <c:pt idx="3121">
                  <c:v>3122</c:v>
                </c:pt>
                <c:pt idx="3122">
                  <c:v>3123</c:v>
                </c:pt>
                <c:pt idx="3123">
                  <c:v>3124</c:v>
                </c:pt>
                <c:pt idx="3124">
                  <c:v>3125</c:v>
                </c:pt>
                <c:pt idx="3125">
                  <c:v>3126</c:v>
                </c:pt>
                <c:pt idx="3126">
                  <c:v>3127</c:v>
                </c:pt>
                <c:pt idx="3127">
                  <c:v>3128</c:v>
                </c:pt>
                <c:pt idx="3128">
                  <c:v>3129</c:v>
                </c:pt>
                <c:pt idx="3129">
                  <c:v>3130</c:v>
                </c:pt>
                <c:pt idx="3130">
                  <c:v>3131</c:v>
                </c:pt>
                <c:pt idx="3131">
                  <c:v>3132</c:v>
                </c:pt>
                <c:pt idx="3132">
                  <c:v>3133</c:v>
                </c:pt>
                <c:pt idx="3133">
                  <c:v>3134</c:v>
                </c:pt>
                <c:pt idx="3134">
                  <c:v>3135</c:v>
                </c:pt>
                <c:pt idx="3135">
                  <c:v>3136</c:v>
                </c:pt>
                <c:pt idx="3136">
                  <c:v>3137</c:v>
                </c:pt>
                <c:pt idx="3137">
                  <c:v>3138</c:v>
                </c:pt>
                <c:pt idx="3138">
                  <c:v>3139</c:v>
                </c:pt>
                <c:pt idx="3139">
                  <c:v>3140</c:v>
                </c:pt>
                <c:pt idx="3140">
                  <c:v>3141</c:v>
                </c:pt>
                <c:pt idx="3141">
                  <c:v>3142</c:v>
                </c:pt>
                <c:pt idx="3142">
                  <c:v>3143</c:v>
                </c:pt>
                <c:pt idx="3143">
                  <c:v>3144</c:v>
                </c:pt>
                <c:pt idx="3144">
                  <c:v>3145</c:v>
                </c:pt>
                <c:pt idx="3145">
                  <c:v>3146</c:v>
                </c:pt>
                <c:pt idx="3146">
                  <c:v>3147</c:v>
                </c:pt>
                <c:pt idx="3147">
                  <c:v>3148</c:v>
                </c:pt>
                <c:pt idx="3148">
                  <c:v>3149</c:v>
                </c:pt>
                <c:pt idx="3149">
                  <c:v>3150</c:v>
                </c:pt>
                <c:pt idx="3150">
                  <c:v>3151</c:v>
                </c:pt>
                <c:pt idx="3151">
                  <c:v>3152</c:v>
                </c:pt>
                <c:pt idx="3152">
                  <c:v>3153</c:v>
                </c:pt>
                <c:pt idx="3153">
                  <c:v>3154</c:v>
                </c:pt>
                <c:pt idx="3154">
                  <c:v>3155</c:v>
                </c:pt>
                <c:pt idx="3155">
                  <c:v>3156</c:v>
                </c:pt>
                <c:pt idx="3156">
                  <c:v>3157</c:v>
                </c:pt>
                <c:pt idx="3157">
                  <c:v>3158</c:v>
                </c:pt>
                <c:pt idx="3158">
                  <c:v>3159</c:v>
                </c:pt>
                <c:pt idx="3159">
                  <c:v>3160</c:v>
                </c:pt>
                <c:pt idx="3160">
                  <c:v>3161</c:v>
                </c:pt>
                <c:pt idx="3161">
                  <c:v>3162</c:v>
                </c:pt>
                <c:pt idx="3162">
                  <c:v>3163</c:v>
                </c:pt>
                <c:pt idx="3163">
                  <c:v>3164</c:v>
                </c:pt>
                <c:pt idx="3164">
                  <c:v>3165</c:v>
                </c:pt>
                <c:pt idx="3165">
                  <c:v>3166</c:v>
                </c:pt>
                <c:pt idx="3166">
                  <c:v>3167</c:v>
                </c:pt>
                <c:pt idx="3167">
                  <c:v>3168</c:v>
                </c:pt>
                <c:pt idx="3168">
                  <c:v>3169</c:v>
                </c:pt>
                <c:pt idx="3169">
                  <c:v>3170</c:v>
                </c:pt>
                <c:pt idx="3170">
                  <c:v>3171</c:v>
                </c:pt>
                <c:pt idx="3171">
                  <c:v>3172</c:v>
                </c:pt>
                <c:pt idx="3172">
                  <c:v>3173</c:v>
                </c:pt>
                <c:pt idx="3173">
                  <c:v>3174</c:v>
                </c:pt>
                <c:pt idx="3174">
                  <c:v>3175</c:v>
                </c:pt>
                <c:pt idx="3175">
                  <c:v>3176</c:v>
                </c:pt>
                <c:pt idx="3176">
                  <c:v>3177</c:v>
                </c:pt>
                <c:pt idx="3177">
                  <c:v>3178</c:v>
                </c:pt>
                <c:pt idx="3178">
                  <c:v>3179</c:v>
                </c:pt>
                <c:pt idx="3179">
                  <c:v>3180</c:v>
                </c:pt>
                <c:pt idx="3180">
                  <c:v>3181</c:v>
                </c:pt>
                <c:pt idx="3181">
                  <c:v>3182</c:v>
                </c:pt>
                <c:pt idx="3182">
                  <c:v>3183</c:v>
                </c:pt>
                <c:pt idx="3183">
                  <c:v>3184</c:v>
                </c:pt>
                <c:pt idx="3184">
                  <c:v>3185</c:v>
                </c:pt>
                <c:pt idx="3185">
                  <c:v>3186</c:v>
                </c:pt>
                <c:pt idx="3186">
                  <c:v>3187</c:v>
                </c:pt>
                <c:pt idx="3187">
                  <c:v>3188</c:v>
                </c:pt>
                <c:pt idx="3188">
                  <c:v>3189</c:v>
                </c:pt>
                <c:pt idx="3189">
                  <c:v>3190</c:v>
                </c:pt>
                <c:pt idx="3190">
                  <c:v>3191</c:v>
                </c:pt>
                <c:pt idx="3191">
                  <c:v>3192</c:v>
                </c:pt>
                <c:pt idx="3192">
                  <c:v>3193</c:v>
                </c:pt>
                <c:pt idx="3193">
                  <c:v>3194</c:v>
                </c:pt>
                <c:pt idx="3194">
                  <c:v>3195</c:v>
                </c:pt>
                <c:pt idx="3195">
                  <c:v>3196</c:v>
                </c:pt>
                <c:pt idx="3196">
                  <c:v>3197</c:v>
                </c:pt>
                <c:pt idx="3197">
                  <c:v>3198</c:v>
                </c:pt>
                <c:pt idx="3198">
                  <c:v>3199</c:v>
                </c:pt>
                <c:pt idx="3199">
                  <c:v>3200</c:v>
                </c:pt>
                <c:pt idx="3200">
                  <c:v>3201</c:v>
                </c:pt>
                <c:pt idx="3201">
                  <c:v>3202</c:v>
                </c:pt>
                <c:pt idx="3202">
                  <c:v>3203</c:v>
                </c:pt>
                <c:pt idx="3203">
                  <c:v>3204</c:v>
                </c:pt>
                <c:pt idx="3204">
                  <c:v>3205</c:v>
                </c:pt>
                <c:pt idx="3205">
                  <c:v>3206</c:v>
                </c:pt>
                <c:pt idx="3206">
                  <c:v>3207</c:v>
                </c:pt>
                <c:pt idx="3207">
                  <c:v>3208</c:v>
                </c:pt>
                <c:pt idx="3208">
                  <c:v>3209</c:v>
                </c:pt>
                <c:pt idx="3209">
                  <c:v>3210</c:v>
                </c:pt>
                <c:pt idx="3210">
                  <c:v>3211</c:v>
                </c:pt>
                <c:pt idx="3211">
                  <c:v>3212</c:v>
                </c:pt>
                <c:pt idx="3212">
                  <c:v>3213</c:v>
                </c:pt>
                <c:pt idx="3213">
                  <c:v>3214</c:v>
                </c:pt>
                <c:pt idx="3214">
                  <c:v>3215</c:v>
                </c:pt>
                <c:pt idx="3215">
                  <c:v>3216</c:v>
                </c:pt>
                <c:pt idx="3216">
                  <c:v>3217</c:v>
                </c:pt>
                <c:pt idx="3217">
                  <c:v>3218</c:v>
                </c:pt>
                <c:pt idx="3218">
                  <c:v>3219</c:v>
                </c:pt>
                <c:pt idx="3219">
                  <c:v>3220</c:v>
                </c:pt>
                <c:pt idx="3220">
                  <c:v>3221</c:v>
                </c:pt>
                <c:pt idx="3221">
                  <c:v>3222</c:v>
                </c:pt>
                <c:pt idx="3222">
                  <c:v>3223</c:v>
                </c:pt>
                <c:pt idx="3223">
                  <c:v>3224</c:v>
                </c:pt>
                <c:pt idx="3224">
                  <c:v>3225</c:v>
                </c:pt>
                <c:pt idx="3225">
                  <c:v>3226</c:v>
                </c:pt>
                <c:pt idx="3226">
                  <c:v>3227</c:v>
                </c:pt>
                <c:pt idx="3227">
                  <c:v>3228</c:v>
                </c:pt>
                <c:pt idx="3228">
                  <c:v>3229</c:v>
                </c:pt>
                <c:pt idx="3229">
                  <c:v>3230</c:v>
                </c:pt>
                <c:pt idx="3230">
                  <c:v>3231</c:v>
                </c:pt>
                <c:pt idx="3231">
                  <c:v>3232</c:v>
                </c:pt>
                <c:pt idx="3232">
                  <c:v>3233</c:v>
                </c:pt>
                <c:pt idx="3233">
                  <c:v>3234</c:v>
                </c:pt>
                <c:pt idx="3234">
                  <c:v>3235</c:v>
                </c:pt>
                <c:pt idx="3235">
                  <c:v>3236</c:v>
                </c:pt>
                <c:pt idx="3236">
                  <c:v>3237</c:v>
                </c:pt>
                <c:pt idx="3237">
                  <c:v>3238</c:v>
                </c:pt>
                <c:pt idx="3238">
                  <c:v>3239</c:v>
                </c:pt>
                <c:pt idx="3239">
                  <c:v>3240</c:v>
                </c:pt>
                <c:pt idx="3240">
                  <c:v>3241</c:v>
                </c:pt>
                <c:pt idx="3241">
                  <c:v>3242</c:v>
                </c:pt>
                <c:pt idx="3242">
                  <c:v>3243</c:v>
                </c:pt>
                <c:pt idx="3243">
                  <c:v>3244</c:v>
                </c:pt>
                <c:pt idx="3244">
                  <c:v>3245</c:v>
                </c:pt>
                <c:pt idx="3245">
                  <c:v>3246</c:v>
                </c:pt>
                <c:pt idx="3246">
                  <c:v>3247</c:v>
                </c:pt>
                <c:pt idx="3247">
                  <c:v>3248</c:v>
                </c:pt>
                <c:pt idx="3248">
                  <c:v>3249</c:v>
                </c:pt>
                <c:pt idx="3249">
                  <c:v>3250</c:v>
                </c:pt>
                <c:pt idx="3250">
                  <c:v>3251</c:v>
                </c:pt>
                <c:pt idx="3251">
                  <c:v>3252</c:v>
                </c:pt>
                <c:pt idx="3252">
                  <c:v>3253</c:v>
                </c:pt>
                <c:pt idx="3253">
                  <c:v>3254</c:v>
                </c:pt>
                <c:pt idx="3254">
                  <c:v>3255</c:v>
                </c:pt>
                <c:pt idx="3255">
                  <c:v>3256</c:v>
                </c:pt>
                <c:pt idx="3256">
                  <c:v>3257</c:v>
                </c:pt>
                <c:pt idx="3257">
                  <c:v>3258</c:v>
                </c:pt>
                <c:pt idx="3258">
                  <c:v>3259</c:v>
                </c:pt>
                <c:pt idx="3259">
                  <c:v>3260</c:v>
                </c:pt>
                <c:pt idx="3260">
                  <c:v>3261</c:v>
                </c:pt>
                <c:pt idx="3261">
                  <c:v>3262</c:v>
                </c:pt>
                <c:pt idx="3262">
                  <c:v>3263</c:v>
                </c:pt>
                <c:pt idx="3263">
                  <c:v>3264</c:v>
                </c:pt>
                <c:pt idx="3264">
                  <c:v>3265</c:v>
                </c:pt>
                <c:pt idx="3265">
                  <c:v>3266</c:v>
                </c:pt>
                <c:pt idx="3266">
                  <c:v>3267</c:v>
                </c:pt>
                <c:pt idx="3267">
                  <c:v>3268</c:v>
                </c:pt>
                <c:pt idx="3268">
                  <c:v>3269</c:v>
                </c:pt>
                <c:pt idx="3269">
                  <c:v>3270</c:v>
                </c:pt>
                <c:pt idx="3270">
                  <c:v>3271</c:v>
                </c:pt>
                <c:pt idx="3271">
                  <c:v>3272</c:v>
                </c:pt>
                <c:pt idx="3272">
                  <c:v>3273</c:v>
                </c:pt>
                <c:pt idx="3273">
                  <c:v>3274</c:v>
                </c:pt>
                <c:pt idx="3274">
                  <c:v>3275</c:v>
                </c:pt>
                <c:pt idx="3275">
                  <c:v>3276</c:v>
                </c:pt>
                <c:pt idx="3276">
                  <c:v>3277</c:v>
                </c:pt>
                <c:pt idx="3277">
                  <c:v>3278</c:v>
                </c:pt>
                <c:pt idx="3278">
                  <c:v>3279</c:v>
                </c:pt>
                <c:pt idx="3279">
                  <c:v>3280</c:v>
                </c:pt>
                <c:pt idx="3280">
                  <c:v>3281</c:v>
                </c:pt>
                <c:pt idx="3281">
                  <c:v>3282</c:v>
                </c:pt>
                <c:pt idx="3282">
                  <c:v>3283</c:v>
                </c:pt>
                <c:pt idx="3283">
                  <c:v>3284</c:v>
                </c:pt>
                <c:pt idx="3284">
                  <c:v>3285</c:v>
                </c:pt>
                <c:pt idx="3285">
                  <c:v>3286</c:v>
                </c:pt>
                <c:pt idx="3286">
                  <c:v>3287</c:v>
                </c:pt>
                <c:pt idx="3287">
                  <c:v>3288</c:v>
                </c:pt>
                <c:pt idx="3288">
                  <c:v>3289</c:v>
                </c:pt>
                <c:pt idx="3289">
                  <c:v>3290</c:v>
                </c:pt>
                <c:pt idx="3290">
                  <c:v>3291</c:v>
                </c:pt>
                <c:pt idx="3291">
                  <c:v>3292</c:v>
                </c:pt>
                <c:pt idx="3292">
                  <c:v>3293</c:v>
                </c:pt>
                <c:pt idx="3293">
                  <c:v>3294</c:v>
                </c:pt>
                <c:pt idx="3294">
                  <c:v>3295</c:v>
                </c:pt>
                <c:pt idx="3295">
                  <c:v>3296</c:v>
                </c:pt>
                <c:pt idx="3296">
                  <c:v>3297</c:v>
                </c:pt>
                <c:pt idx="3297">
                  <c:v>3298</c:v>
                </c:pt>
                <c:pt idx="3298">
                  <c:v>3299</c:v>
                </c:pt>
                <c:pt idx="3299">
                  <c:v>3300</c:v>
                </c:pt>
                <c:pt idx="3300">
                  <c:v>3301</c:v>
                </c:pt>
                <c:pt idx="3301">
                  <c:v>3302</c:v>
                </c:pt>
                <c:pt idx="3302">
                  <c:v>3303</c:v>
                </c:pt>
                <c:pt idx="3303">
                  <c:v>3304</c:v>
                </c:pt>
                <c:pt idx="3304">
                  <c:v>3305</c:v>
                </c:pt>
                <c:pt idx="3305">
                  <c:v>3306</c:v>
                </c:pt>
                <c:pt idx="3306">
                  <c:v>3307</c:v>
                </c:pt>
                <c:pt idx="3307">
                  <c:v>3308</c:v>
                </c:pt>
                <c:pt idx="3308">
                  <c:v>3309</c:v>
                </c:pt>
                <c:pt idx="3309">
                  <c:v>3310</c:v>
                </c:pt>
                <c:pt idx="3310">
                  <c:v>3311</c:v>
                </c:pt>
                <c:pt idx="3311">
                  <c:v>3312</c:v>
                </c:pt>
                <c:pt idx="3312">
                  <c:v>3313</c:v>
                </c:pt>
                <c:pt idx="3313">
                  <c:v>3314</c:v>
                </c:pt>
                <c:pt idx="3314">
                  <c:v>3315</c:v>
                </c:pt>
                <c:pt idx="3315">
                  <c:v>3316</c:v>
                </c:pt>
                <c:pt idx="3316">
                  <c:v>3317</c:v>
                </c:pt>
                <c:pt idx="3317">
                  <c:v>3318</c:v>
                </c:pt>
                <c:pt idx="3318">
                  <c:v>3319</c:v>
                </c:pt>
                <c:pt idx="3319">
                  <c:v>3320</c:v>
                </c:pt>
                <c:pt idx="3320">
                  <c:v>3321</c:v>
                </c:pt>
                <c:pt idx="3321">
                  <c:v>3322</c:v>
                </c:pt>
                <c:pt idx="3322">
                  <c:v>3323</c:v>
                </c:pt>
                <c:pt idx="3323">
                  <c:v>3324</c:v>
                </c:pt>
                <c:pt idx="3324">
                  <c:v>3325</c:v>
                </c:pt>
                <c:pt idx="3325">
                  <c:v>3326</c:v>
                </c:pt>
                <c:pt idx="3326">
                  <c:v>3327</c:v>
                </c:pt>
                <c:pt idx="3327">
                  <c:v>3328</c:v>
                </c:pt>
                <c:pt idx="3328">
                  <c:v>3329</c:v>
                </c:pt>
                <c:pt idx="3329">
                  <c:v>3330</c:v>
                </c:pt>
                <c:pt idx="3330">
                  <c:v>3331</c:v>
                </c:pt>
                <c:pt idx="3331">
                  <c:v>3332</c:v>
                </c:pt>
                <c:pt idx="3332">
                  <c:v>3333</c:v>
                </c:pt>
                <c:pt idx="3333">
                  <c:v>3334</c:v>
                </c:pt>
                <c:pt idx="3334">
                  <c:v>3335</c:v>
                </c:pt>
                <c:pt idx="3335">
                  <c:v>3336</c:v>
                </c:pt>
                <c:pt idx="3336">
                  <c:v>3337</c:v>
                </c:pt>
                <c:pt idx="3337">
                  <c:v>3338</c:v>
                </c:pt>
                <c:pt idx="3338">
                  <c:v>3339</c:v>
                </c:pt>
                <c:pt idx="3339">
                  <c:v>3340</c:v>
                </c:pt>
                <c:pt idx="3340">
                  <c:v>3341</c:v>
                </c:pt>
                <c:pt idx="3341">
                  <c:v>3342</c:v>
                </c:pt>
                <c:pt idx="3342">
                  <c:v>3343</c:v>
                </c:pt>
                <c:pt idx="3343">
                  <c:v>3344</c:v>
                </c:pt>
                <c:pt idx="3344">
                  <c:v>3345</c:v>
                </c:pt>
                <c:pt idx="3345">
                  <c:v>3346</c:v>
                </c:pt>
                <c:pt idx="3346">
                  <c:v>3347</c:v>
                </c:pt>
                <c:pt idx="3347">
                  <c:v>3348</c:v>
                </c:pt>
                <c:pt idx="3348">
                  <c:v>3349</c:v>
                </c:pt>
                <c:pt idx="3349">
                  <c:v>3350</c:v>
                </c:pt>
                <c:pt idx="3350">
                  <c:v>3351</c:v>
                </c:pt>
                <c:pt idx="3351">
                  <c:v>3352</c:v>
                </c:pt>
                <c:pt idx="3352">
                  <c:v>3353</c:v>
                </c:pt>
                <c:pt idx="3353">
                  <c:v>3354</c:v>
                </c:pt>
                <c:pt idx="3354">
                  <c:v>3355</c:v>
                </c:pt>
                <c:pt idx="3355">
                  <c:v>3356</c:v>
                </c:pt>
                <c:pt idx="3356">
                  <c:v>3357</c:v>
                </c:pt>
                <c:pt idx="3357">
                  <c:v>3358</c:v>
                </c:pt>
                <c:pt idx="3358">
                  <c:v>3359</c:v>
                </c:pt>
                <c:pt idx="3359">
                  <c:v>3360</c:v>
                </c:pt>
                <c:pt idx="3360">
                  <c:v>3361</c:v>
                </c:pt>
                <c:pt idx="3361">
                  <c:v>3362</c:v>
                </c:pt>
                <c:pt idx="3362">
                  <c:v>3363</c:v>
                </c:pt>
                <c:pt idx="3363">
                  <c:v>3364</c:v>
                </c:pt>
                <c:pt idx="3364">
                  <c:v>3365</c:v>
                </c:pt>
                <c:pt idx="3365">
                  <c:v>3366</c:v>
                </c:pt>
                <c:pt idx="3366">
                  <c:v>3367</c:v>
                </c:pt>
                <c:pt idx="3367">
                  <c:v>3368</c:v>
                </c:pt>
                <c:pt idx="3368">
                  <c:v>3369</c:v>
                </c:pt>
                <c:pt idx="3369">
                  <c:v>3370</c:v>
                </c:pt>
                <c:pt idx="3370">
                  <c:v>3371</c:v>
                </c:pt>
                <c:pt idx="3371">
                  <c:v>3372</c:v>
                </c:pt>
                <c:pt idx="3372">
                  <c:v>3373</c:v>
                </c:pt>
                <c:pt idx="3373">
                  <c:v>3374</c:v>
                </c:pt>
                <c:pt idx="3374">
                  <c:v>3375</c:v>
                </c:pt>
                <c:pt idx="3375">
                  <c:v>3376</c:v>
                </c:pt>
                <c:pt idx="3376">
                  <c:v>3377</c:v>
                </c:pt>
                <c:pt idx="3377">
                  <c:v>3378</c:v>
                </c:pt>
                <c:pt idx="3378">
                  <c:v>3379</c:v>
                </c:pt>
                <c:pt idx="3379">
                  <c:v>3380</c:v>
                </c:pt>
                <c:pt idx="3380">
                  <c:v>3381</c:v>
                </c:pt>
                <c:pt idx="3381">
                  <c:v>3382</c:v>
                </c:pt>
                <c:pt idx="3382">
                  <c:v>3383</c:v>
                </c:pt>
                <c:pt idx="3383">
                  <c:v>3384</c:v>
                </c:pt>
                <c:pt idx="3384">
                  <c:v>3385</c:v>
                </c:pt>
                <c:pt idx="3385">
                  <c:v>3386</c:v>
                </c:pt>
                <c:pt idx="3386">
                  <c:v>3387</c:v>
                </c:pt>
                <c:pt idx="3387">
                  <c:v>3388</c:v>
                </c:pt>
                <c:pt idx="3388">
                  <c:v>3389</c:v>
                </c:pt>
                <c:pt idx="3389">
                  <c:v>3390</c:v>
                </c:pt>
                <c:pt idx="3390">
                  <c:v>3391</c:v>
                </c:pt>
                <c:pt idx="3391">
                  <c:v>3392</c:v>
                </c:pt>
                <c:pt idx="3392">
                  <c:v>3393</c:v>
                </c:pt>
                <c:pt idx="3393">
                  <c:v>3394</c:v>
                </c:pt>
                <c:pt idx="3394">
                  <c:v>3395</c:v>
                </c:pt>
                <c:pt idx="3395">
                  <c:v>3396</c:v>
                </c:pt>
                <c:pt idx="3396">
                  <c:v>3397</c:v>
                </c:pt>
                <c:pt idx="3397">
                  <c:v>3398</c:v>
                </c:pt>
                <c:pt idx="3398">
                  <c:v>3399</c:v>
                </c:pt>
                <c:pt idx="3399">
                  <c:v>3400</c:v>
                </c:pt>
                <c:pt idx="3400">
                  <c:v>3401</c:v>
                </c:pt>
                <c:pt idx="3401">
                  <c:v>3402</c:v>
                </c:pt>
                <c:pt idx="3402">
                  <c:v>3403</c:v>
                </c:pt>
                <c:pt idx="3403">
                  <c:v>3404</c:v>
                </c:pt>
                <c:pt idx="3404">
                  <c:v>3405</c:v>
                </c:pt>
                <c:pt idx="3405">
                  <c:v>3406</c:v>
                </c:pt>
                <c:pt idx="3406">
                  <c:v>3407</c:v>
                </c:pt>
                <c:pt idx="3407">
                  <c:v>3408</c:v>
                </c:pt>
                <c:pt idx="3408">
                  <c:v>3409</c:v>
                </c:pt>
                <c:pt idx="3409">
                  <c:v>3410</c:v>
                </c:pt>
                <c:pt idx="3410">
                  <c:v>3411</c:v>
                </c:pt>
                <c:pt idx="3411">
                  <c:v>3412</c:v>
                </c:pt>
                <c:pt idx="3412">
                  <c:v>3413</c:v>
                </c:pt>
                <c:pt idx="3413">
                  <c:v>3414</c:v>
                </c:pt>
                <c:pt idx="3414">
                  <c:v>3415</c:v>
                </c:pt>
                <c:pt idx="3415">
                  <c:v>3416</c:v>
                </c:pt>
                <c:pt idx="3416">
                  <c:v>3417</c:v>
                </c:pt>
                <c:pt idx="3417">
                  <c:v>3418</c:v>
                </c:pt>
                <c:pt idx="3418">
                  <c:v>3419</c:v>
                </c:pt>
                <c:pt idx="3419">
                  <c:v>3420</c:v>
                </c:pt>
                <c:pt idx="3420">
                  <c:v>3421</c:v>
                </c:pt>
                <c:pt idx="3421">
                  <c:v>3422</c:v>
                </c:pt>
                <c:pt idx="3422">
                  <c:v>3423</c:v>
                </c:pt>
                <c:pt idx="3423">
                  <c:v>3424</c:v>
                </c:pt>
                <c:pt idx="3424">
                  <c:v>3425</c:v>
                </c:pt>
                <c:pt idx="3425">
                  <c:v>3426</c:v>
                </c:pt>
                <c:pt idx="3426">
                  <c:v>3427</c:v>
                </c:pt>
                <c:pt idx="3427">
                  <c:v>3428</c:v>
                </c:pt>
                <c:pt idx="3428">
                  <c:v>3429</c:v>
                </c:pt>
                <c:pt idx="3429">
                  <c:v>3430</c:v>
                </c:pt>
                <c:pt idx="3430">
                  <c:v>3431</c:v>
                </c:pt>
                <c:pt idx="3431">
                  <c:v>3432</c:v>
                </c:pt>
                <c:pt idx="3432">
                  <c:v>3433</c:v>
                </c:pt>
                <c:pt idx="3433">
                  <c:v>3434</c:v>
                </c:pt>
                <c:pt idx="3434">
                  <c:v>3435</c:v>
                </c:pt>
                <c:pt idx="3435">
                  <c:v>3436</c:v>
                </c:pt>
                <c:pt idx="3436">
                  <c:v>3437</c:v>
                </c:pt>
                <c:pt idx="3437">
                  <c:v>3438</c:v>
                </c:pt>
                <c:pt idx="3438">
                  <c:v>3439</c:v>
                </c:pt>
                <c:pt idx="3439">
                  <c:v>3440</c:v>
                </c:pt>
                <c:pt idx="3440">
                  <c:v>3441</c:v>
                </c:pt>
                <c:pt idx="3441">
                  <c:v>3442</c:v>
                </c:pt>
                <c:pt idx="3442">
                  <c:v>3443</c:v>
                </c:pt>
                <c:pt idx="3443">
                  <c:v>3444</c:v>
                </c:pt>
                <c:pt idx="3444">
                  <c:v>3445</c:v>
                </c:pt>
                <c:pt idx="3445">
                  <c:v>3446</c:v>
                </c:pt>
                <c:pt idx="3446">
                  <c:v>3447</c:v>
                </c:pt>
                <c:pt idx="3447">
                  <c:v>3448</c:v>
                </c:pt>
                <c:pt idx="3448">
                  <c:v>3449</c:v>
                </c:pt>
                <c:pt idx="3449">
                  <c:v>3450</c:v>
                </c:pt>
                <c:pt idx="3450">
                  <c:v>3451</c:v>
                </c:pt>
                <c:pt idx="3451">
                  <c:v>3452</c:v>
                </c:pt>
                <c:pt idx="3452">
                  <c:v>3453</c:v>
                </c:pt>
                <c:pt idx="3453">
                  <c:v>3454</c:v>
                </c:pt>
                <c:pt idx="3454">
                  <c:v>3455</c:v>
                </c:pt>
                <c:pt idx="3455">
                  <c:v>3456</c:v>
                </c:pt>
                <c:pt idx="3456">
                  <c:v>3457</c:v>
                </c:pt>
                <c:pt idx="3457">
                  <c:v>3458</c:v>
                </c:pt>
                <c:pt idx="3458">
                  <c:v>3459</c:v>
                </c:pt>
                <c:pt idx="3459">
                  <c:v>3460</c:v>
                </c:pt>
                <c:pt idx="3460">
                  <c:v>3461</c:v>
                </c:pt>
                <c:pt idx="3461">
                  <c:v>3462</c:v>
                </c:pt>
                <c:pt idx="3462">
                  <c:v>3463</c:v>
                </c:pt>
                <c:pt idx="3463">
                  <c:v>3464</c:v>
                </c:pt>
                <c:pt idx="3464">
                  <c:v>3465</c:v>
                </c:pt>
                <c:pt idx="3465">
                  <c:v>3466</c:v>
                </c:pt>
                <c:pt idx="3466">
                  <c:v>3467</c:v>
                </c:pt>
                <c:pt idx="3467">
                  <c:v>3468</c:v>
                </c:pt>
                <c:pt idx="3468">
                  <c:v>3469</c:v>
                </c:pt>
                <c:pt idx="3469">
                  <c:v>3470</c:v>
                </c:pt>
                <c:pt idx="3470">
                  <c:v>3471</c:v>
                </c:pt>
                <c:pt idx="3471">
                  <c:v>3472</c:v>
                </c:pt>
                <c:pt idx="3472">
                  <c:v>3473</c:v>
                </c:pt>
                <c:pt idx="3473">
                  <c:v>3474</c:v>
                </c:pt>
                <c:pt idx="3474">
                  <c:v>3475</c:v>
                </c:pt>
                <c:pt idx="3475">
                  <c:v>3476</c:v>
                </c:pt>
                <c:pt idx="3476">
                  <c:v>3477</c:v>
                </c:pt>
                <c:pt idx="3477">
                  <c:v>3478</c:v>
                </c:pt>
                <c:pt idx="3478">
                  <c:v>3479</c:v>
                </c:pt>
                <c:pt idx="3479">
                  <c:v>3480</c:v>
                </c:pt>
                <c:pt idx="3480">
                  <c:v>3481</c:v>
                </c:pt>
                <c:pt idx="3481">
                  <c:v>3482</c:v>
                </c:pt>
                <c:pt idx="3482">
                  <c:v>3483</c:v>
                </c:pt>
                <c:pt idx="3483">
                  <c:v>3484</c:v>
                </c:pt>
                <c:pt idx="3484">
                  <c:v>3485</c:v>
                </c:pt>
                <c:pt idx="3485">
                  <c:v>3486</c:v>
                </c:pt>
                <c:pt idx="3486">
                  <c:v>3487</c:v>
                </c:pt>
                <c:pt idx="3487">
                  <c:v>3488</c:v>
                </c:pt>
                <c:pt idx="3488">
                  <c:v>3489</c:v>
                </c:pt>
                <c:pt idx="3489">
                  <c:v>3490</c:v>
                </c:pt>
                <c:pt idx="3490">
                  <c:v>3491</c:v>
                </c:pt>
                <c:pt idx="3491">
                  <c:v>3492</c:v>
                </c:pt>
                <c:pt idx="3492">
                  <c:v>3493</c:v>
                </c:pt>
                <c:pt idx="3493">
                  <c:v>3494</c:v>
                </c:pt>
                <c:pt idx="3494">
                  <c:v>3495</c:v>
                </c:pt>
                <c:pt idx="3495">
                  <c:v>3496</c:v>
                </c:pt>
                <c:pt idx="3496">
                  <c:v>3497</c:v>
                </c:pt>
                <c:pt idx="3497">
                  <c:v>3498</c:v>
                </c:pt>
                <c:pt idx="3498">
                  <c:v>3499</c:v>
                </c:pt>
                <c:pt idx="3499">
                  <c:v>3500</c:v>
                </c:pt>
                <c:pt idx="3500">
                  <c:v>3501</c:v>
                </c:pt>
                <c:pt idx="3501">
                  <c:v>3502</c:v>
                </c:pt>
                <c:pt idx="3502">
                  <c:v>3503</c:v>
                </c:pt>
                <c:pt idx="3503">
                  <c:v>3504</c:v>
                </c:pt>
                <c:pt idx="3504">
                  <c:v>3505</c:v>
                </c:pt>
                <c:pt idx="3505">
                  <c:v>3506</c:v>
                </c:pt>
                <c:pt idx="3506">
                  <c:v>3507</c:v>
                </c:pt>
                <c:pt idx="3507">
                  <c:v>3508</c:v>
                </c:pt>
                <c:pt idx="3508">
                  <c:v>3509</c:v>
                </c:pt>
                <c:pt idx="3509">
                  <c:v>3510</c:v>
                </c:pt>
                <c:pt idx="3510">
                  <c:v>3511</c:v>
                </c:pt>
                <c:pt idx="3511">
                  <c:v>3512</c:v>
                </c:pt>
                <c:pt idx="3512">
                  <c:v>3513</c:v>
                </c:pt>
                <c:pt idx="3513">
                  <c:v>3514</c:v>
                </c:pt>
                <c:pt idx="3514">
                  <c:v>3515</c:v>
                </c:pt>
                <c:pt idx="3515">
                  <c:v>3516</c:v>
                </c:pt>
                <c:pt idx="3516">
                  <c:v>3517</c:v>
                </c:pt>
                <c:pt idx="3517">
                  <c:v>3518</c:v>
                </c:pt>
                <c:pt idx="3518">
                  <c:v>3519</c:v>
                </c:pt>
                <c:pt idx="3519">
                  <c:v>3520</c:v>
                </c:pt>
                <c:pt idx="3520">
                  <c:v>3521</c:v>
                </c:pt>
                <c:pt idx="3521">
                  <c:v>3522</c:v>
                </c:pt>
                <c:pt idx="3522">
                  <c:v>3523</c:v>
                </c:pt>
                <c:pt idx="3523">
                  <c:v>3524</c:v>
                </c:pt>
                <c:pt idx="3524">
                  <c:v>3525</c:v>
                </c:pt>
                <c:pt idx="3525">
                  <c:v>3526</c:v>
                </c:pt>
                <c:pt idx="3526">
                  <c:v>3527</c:v>
                </c:pt>
                <c:pt idx="3527">
                  <c:v>3528</c:v>
                </c:pt>
                <c:pt idx="3528">
                  <c:v>3529</c:v>
                </c:pt>
                <c:pt idx="3529">
                  <c:v>3530</c:v>
                </c:pt>
                <c:pt idx="3530">
                  <c:v>3531</c:v>
                </c:pt>
                <c:pt idx="3531">
                  <c:v>3532</c:v>
                </c:pt>
                <c:pt idx="3532">
                  <c:v>3533</c:v>
                </c:pt>
                <c:pt idx="3533">
                  <c:v>3534</c:v>
                </c:pt>
                <c:pt idx="3534">
                  <c:v>3535</c:v>
                </c:pt>
                <c:pt idx="3535">
                  <c:v>3536</c:v>
                </c:pt>
                <c:pt idx="3536">
                  <c:v>3537</c:v>
                </c:pt>
                <c:pt idx="3537">
                  <c:v>3538</c:v>
                </c:pt>
                <c:pt idx="3538">
                  <c:v>3539</c:v>
                </c:pt>
                <c:pt idx="3539">
                  <c:v>3540</c:v>
                </c:pt>
                <c:pt idx="3540">
                  <c:v>3541</c:v>
                </c:pt>
                <c:pt idx="3541">
                  <c:v>3542</c:v>
                </c:pt>
                <c:pt idx="3542">
                  <c:v>3543</c:v>
                </c:pt>
                <c:pt idx="3543">
                  <c:v>3544</c:v>
                </c:pt>
                <c:pt idx="3544">
                  <c:v>3545</c:v>
                </c:pt>
                <c:pt idx="3545">
                  <c:v>3546</c:v>
                </c:pt>
                <c:pt idx="3546">
                  <c:v>3547</c:v>
                </c:pt>
                <c:pt idx="3547">
                  <c:v>3548</c:v>
                </c:pt>
                <c:pt idx="3548">
                  <c:v>3549</c:v>
                </c:pt>
                <c:pt idx="3549">
                  <c:v>3550</c:v>
                </c:pt>
                <c:pt idx="3550">
                  <c:v>3551</c:v>
                </c:pt>
                <c:pt idx="3551">
                  <c:v>3552</c:v>
                </c:pt>
                <c:pt idx="3552">
                  <c:v>3553</c:v>
                </c:pt>
                <c:pt idx="3553">
                  <c:v>3554</c:v>
                </c:pt>
                <c:pt idx="3554">
                  <c:v>3555</c:v>
                </c:pt>
                <c:pt idx="3555">
                  <c:v>3556</c:v>
                </c:pt>
                <c:pt idx="3556">
                  <c:v>3557</c:v>
                </c:pt>
                <c:pt idx="3557">
                  <c:v>3558</c:v>
                </c:pt>
                <c:pt idx="3558">
                  <c:v>3559</c:v>
                </c:pt>
                <c:pt idx="3559">
                  <c:v>3560</c:v>
                </c:pt>
                <c:pt idx="3560">
                  <c:v>3561</c:v>
                </c:pt>
                <c:pt idx="3561">
                  <c:v>3562</c:v>
                </c:pt>
                <c:pt idx="3562">
                  <c:v>3563</c:v>
                </c:pt>
                <c:pt idx="3563">
                  <c:v>3564</c:v>
                </c:pt>
                <c:pt idx="3564">
                  <c:v>3565</c:v>
                </c:pt>
                <c:pt idx="3565">
                  <c:v>3566</c:v>
                </c:pt>
                <c:pt idx="3566">
                  <c:v>3567</c:v>
                </c:pt>
                <c:pt idx="3567">
                  <c:v>3568</c:v>
                </c:pt>
                <c:pt idx="3568">
                  <c:v>3569</c:v>
                </c:pt>
                <c:pt idx="3569">
                  <c:v>3570</c:v>
                </c:pt>
                <c:pt idx="3570">
                  <c:v>3571</c:v>
                </c:pt>
                <c:pt idx="3571">
                  <c:v>3572</c:v>
                </c:pt>
                <c:pt idx="3572">
                  <c:v>3573</c:v>
                </c:pt>
                <c:pt idx="3573">
                  <c:v>3574</c:v>
                </c:pt>
                <c:pt idx="3574">
                  <c:v>3575</c:v>
                </c:pt>
                <c:pt idx="3575">
                  <c:v>3576</c:v>
                </c:pt>
                <c:pt idx="3576">
                  <c:v>3577</c:v>
                </c:pt>
                <c:pt idx="3577">
                  <c:v>3578</c:v>
                </c:pt>
                <c:pt idx="3578">
                  <c:v>3579</c:v>
                </c:pt>
                <c:pt idx="3579">
                  <c:v>3580</c:v>
                </c:pt>
                <c:pt idx="3580">
                  <c:v>3581</c:v>
                </c:pt>
                <c:pt idx="3581">
                  <c:v>3582</c:v>
                </c:pt>
                <c:pt idx="3582">
                  <c:v>3583</c:v>
                </c:pt>
                <c:pt idx="3583">
                  <c:v>3584</c:v>
                </c:pt>
                <c:pt idx="3584">
                  <c:v>3585</c:v>
                </c:pt>
                <c:pt idx="3585">
                  <c:v>3586</c:v>
                </c:pt>
                <c:pt idx="3586">
                  <c:v>3587</c:v>
                </c:pt>
                <c:pt idx="3587">
                  <c:v>3588</c:v>
                </c:pt>
                <c:pt idx="3588">
                  <c:v>3589</c:v>
                </c:pt>
                <c:pt idx="3589">
                  <c:v>3590</c:v>
                </c:pt>
                <c:pt idx="3590">
                  <c:v>3591</c:v>
                </c:pt>
                <c:pt idx="3591">
                  <c:v>3592</c:v>
                </c:pt>
                <c:pt idx="3592">
                  <c:v>3593</c:v>
                </c:pt>
                <c:pt idx="3593">
                  <c:v>3594</c:v>
                </c:pt>
                <c:pt idx="3594">
                  <c:v>3595</c:v>
                </c:pt>
                <c:pt idx="3595">
                  <c:v>3596</c:v>
                </c:pt>
                <c:pt idx="3596">
                  <c:v>3597</c:v>
                </c:pt>
                <c:pt idx="3597">
                  <c:v>3598</c:v>
                </c:pt>
                <c:pt idx="3598">
                  <c:v>3599</c:v>
                </c:pt>
                <c:pt idx="3599">
                  <c:v>3600</c:v>
                </c:pt>
                <c:pt idx="3600">
                  <c:v>3601</c:v>
                </c:pt>
                <c:pt idx="3601">
                  <c:v>3602</c:v>
                </c:pt>
                <c:pt idx="3602">
                  <c:v>3603</c:v>
                </c:pt>
                <c:pt idx="3603">
                  <c:v>3604</c:v>
                </c:pt>
                <c:pt idx="3604">
                  <c:v>3605</c:v>
                </c:pt>
                <c:pt idx="3605">
                  <c:v>3606</c:v>
                </c:pt>
                <c:pt idx="3606">
                  <c:v>3607</c:v>
                </c:pt>
                <c:pt idx="3607">
                  <c:v>3608</c:v>
                </c:pt>
                <c:pt idx="3608">
                  <c:v>3609</c:v>
                </c:pt>
                <c:pt idx="3609">
                  <c:v>3610</c:v>
                </c:pt>
                <c:pt idx="3610">
                  <c:v>3611</c:v>
                </c:pt>
                <c:pt idx="3611">
                  <c:v>3612</c:v>
                </c:pt>
                <c:pt idx="3612">
                  <c:v>3613</c:v>
                </c:pt>
                <c:pt idx="3613">
                  <c:v>3614</c:v>
                </c:pt>
                <c:pt idx="3614">
                  <c:v>3615</c:v>
                </c:pt>
                <c:pt idx="3615">
                  <c:v>3616</c:v>
                </c:pt>
                <c:pt idx="3616">
                  <c:v>3617</c:v>
                </c:pt>
                <c:pt idx="3617">
                  <c:v>3618</c:v>
                </c:pt>
                <c:pt idx="3618">
                  <c:v>3619</c:v>
                </c:pt>
                <c:pt idx="3619">
                  <c:v>3620</c:v>
                </c:pt>
                <c:pt idx="3620">
                  <c:v>3621</c:v>
                </c:pt>
                <c:pt idx="3621">
                  <c:v>3622</c:v>
                </c:pt>
                <c:pt idx="3622">
                  <c:v>3623</c:v>
                </c:pt>
                <c:pt idx="3623">
                  <c:v>3624</c:v>
                </c:pt>
                <c:pt idx="3624">
                  <c:v>3625</c:v>
                </c:pt>
                <c:pt idx="3625">
                  <c:v>3626</c:v>
                </c:pt>
                <c:pt idx="3626">
                  <c:v>3627</c:v>
                </c:pt>
                <c:pt idx="3627">
                  <c:v>3628</c:v>
                </c:pt>
                <c:pt idx="3628">
                  <c:v>3629</c:v>
                </c:pt>
                <c:pt idx="3629">
                  <c:v>3630</c:v>
                </c:pt>
                <c:pt idx="3630">
                  <c:v>3631</c:v>
                </c:pt>
                <c:pt idx="3631">
                  <c:v>3632</c:v>
                </c:pt>
                <c:pt idx="3632">
                  <c:v>3633</c:v>
                </c:pt>
                <c:pt idx="3633">
                  <c:v>3634</c:v>
                </c:pt>
                <c:pt idx="3634">
                  <c:v>3635</c:v>
                </c:pt>
                <c:pt idx="3635">
                  <c:v>3636</c:v>
                </c:pt>
                <c:pt idx="3636">
                  <c:v>3637</c:v>
                </c:pt>
                <c:pt idx="3637">
                  <c:v>3638</c:v>
                </c:pt>
                <c:pt idx="3638">
                  <c:v>3639</c:v>
                </c:pt>
                <c:pt idx="3639">
                  <c:v>3640</c:v>
                </c:pt>
                <c:pt idx="3640">
                  <c:v>3641</c:v>
                </c:pt>
                <c:pt idx="3641">
                  <c:v>3642</c:v>
                </c:pt>
                <c:pt idx="3642">
                  <c:v>3643</c:v>
                </c:pt>
                <c:pt idx="3643">
                  <c:v>3644</c:v>
                </c:pt>
                <c:pt idx="3644">
                  <c:v>3645</c:v>
                </c:pt>
                <c:pt idx="3645">
                  <c:v>3646</c:v>
                </c:pt>
                <c:pt idx="3646">
                  <c:v>3647</c:v>
                </c:pt>
                <c:pt idx="3647">
                  <c:v>3648</c:v>
                </c:pt>
                <c:pt idx="3648">
                  <c:v>3649</c:v>
                </c:pt>
                <c:pt idx="3649">
                  <c:v>3650</c:v>
                </c:pt>
                <c:pt idx="3650">
                  <c:v>3651</c:v>
                </c:pt>
                <c:pt idx="3651">
                  <c:v>3652</c:v>
                </c:pt>
                <c:pt idx="3652">
                  <c:v>3653</c:v>
                </c:pt>
                <c:pt idx="3653">
                  <c:v>3654</c:v>
                </c:pt>
                <c:pt idx="3654">
                  <c:v>3655</c:v>
                </c:pt>
                <c:pt idx="3655">
                  <c:v>3656</c:v>
                </c:pt>
                <c:pt idx="3656">
                  <c:v>3657</c:v>
                </c:pt>
                <c:pt idx="3657">
                  <c:v>3658</c:v>
                </c:pt>
                <c:pt idx="3658">
                  <c:v>3659</c:v>
                </c:pt>
                <c:pt idx="3659">
                  <c:v>3660</c:v>
                </c:pt>
                <c:pt idx="3660">
                  <c:v>3661</c:v>
                </c:pt>
                <c:pt idx="3661">
                  <c:v>3662</c:v>
                </c:pt>
                <c:pt idx="3662">
                  <c:v>3663</c:v>
                </c:pt>
                <c:pt idx="3663">
                  <c:v>3664</c:v>
                </c:pt>
                <c:pt idx="3664">
                  <c:v>3665</c:v>
                </c:pt>
                <c:pt idx="3665">
                  <c:v>3666</c:v>
                </c:pt>
                <c:pt idx="3666">
                  <c:v>3667</c:v>
                </c:pt>
                <c:pt idx="3667">
                  <c:v>3668</c:v>
                </c:pt>
                <c:pt idx="3668">
                  <c:v>3669</c:v>
                </c:pt>
                <c:pt idx="3669">
                  <c:v>3670</c:v>
                </c:pt>
                <c:pt idx="3670">
                  <c:v>3671</c:v>
                </c:pt>
                <c:pt idx="3671">
                  <c:v>3672</c:v>
                </c:pt>
                <c:pt idx="3672">
                  <c:v>3673</c:v>
                </c:pt>
                <c:pt idx="3673">
                  <c:v>3674</c:v>
                </c:pt>
                <c:pt idx="3674">
                  <c:v>3675</c:v>
                </c:pt>
                <c:pt idx="3675">
                  <c:v>3676</c:v>
                </c:pt>
                <c:pt idx="3676">
                  <c:v>3677</c:v>
                </c:pt>
                <c:pt idx="3677">
                  <c:v>3678</c:v>
                </c:pt>
                <c:pt idx="3678">
                  <c:v>3679</c:v>
                </c:pt>
                <c:pt idx="3679">
                  <c:v>3680</c:v>
                </c:pt>
                <c:pt idx="3680">
                  <c:v>3681</c:v>
                </c:pt>
                <c:pt idx="3681">
                  <c:v>3682</c:v>
                </c:pt>
                <c:pt idx="3682">
                  <c:v>3683</c:v>
                </c:pt>
                <c:pt idx="3683">
                  <c:v>3684</c:v>
                </c:pt>
                <c:pt idx="3684">
                  <c:v>3685</c:v>
                </c:pt>
                <c:pt idx="3685">
                  <c:v>3686</c:v>
                </c:pt>
                <c:pt idx="3686">
                  <c:v>3687</c:v>
                </c:pt>
                <c:pt idx="3687">
                  <c:v>3688</c:v>
                </c:pt>
                <c:pt idx="3688">
                  <c:v>3689</c:v>
                </c:pt>
                <c:pt idx="3689">
                  <c:v>3690</c:v>
                </c:pt>
                <c:pt idx="3690">
                  <c:v>3691</c:v>
                </c:pt>
                <c:pt idx="3691">
                  <c:v>3692</c:v>
                </c:pt>
                <c:pt idx="3692">
                  <c:v>3693</c:v>
                </c:pt>
                <c:pt idx="3693">
                  <c:v>3694</c:v>
                </c:pt>
                <c:pt idx="3694">
                  <c:v>3695</c:v>
                </c:pt>
                <c:pt idx="3695">
                  <c:v>3696</c:v>
                </c:pt>
                <c:pt idx="3696">
                  <c:v>3697</c:v>
                </c:pt>
                <c:pt idx="3697">
                  <c:v>3698</c:v>
                </c:pt>
                <c:pt idx="3698">
                  <c:v>3699</c:v>
                </c:pt>
                <c:pt idx="3699">
                  <c:v>3700</c:v>
                </c:pt>
                <c:pt idx="3700">
                  <c:v>3701</c:v>
                </c:pt>
                <c:pt idx="3701">
                  <c:v>3702</c:v>
                </c:pt>
                <c:pt idx="3702">
                  <c:v>3703</c:v>
                </c:pt>
                <c:pt idx="3703">
                  <c:v>3704</c:v>
                </c:pt>
                <c:pt idx="3704">
                  <c:v>3705</c:v>
                </c:pt>
                <c:pt idx="3705">
                  <c:v>3706</c:v>
                </c:pt>
                <c:pt idx="3706">
                  <c:v>3707</c:v>
                </c:pt>
                <c:pt idx="3707">
                  <c:v>3708</c:v>
                </c:pt>
                <c:pt idx="3708">
                  <c:v>3709</c:v>
                </c:pt>
                <c:pt idx="3709">
                  <c:v>3710</c:v>
                </c:pt>
                <c:pt idx="3710">
                  <c:v>3711</c:v>
                </c:pt>
                <c:pt idx="3711">
                  <c:v>3712</c:v>
                </c:pt>
                <c:pt idx="3712">
                  <c:v>3713</c:v>
                </c:pt>
                <c:pt idx="3713">
                  <c:v>3714</c:v>
                </c:pt>
              </c:numCache>
            </c:numRef>
          </c:yVal>
          <c:smooth val="0"/>
        </c:ser>
        <c:ser>
          <c:idx val="1"/>
          <c:order val="1"/>
          <c:tx>
            <c:v>users registered</c:v>
          </c:tx>
          <c:spPr>
            <a:ln w="12700">
              <a:solidFill>
                <a:srgbClr val="C00000">
                  <a:alpha val="20000"/>
                </a:srgbClr>
              </a:solidFill>
            </a:ln>
          </c:spPr>
          <c:xVal>
            <c:numRef>
              <c:f>Users!$F$3:$F$1298</c:f>
              <c:numCache>
                <c:formatCode>m/d/yyyy</c:formatCode>
                <c:ptCount val="1296"/>
                <c:pt idx="0">
                  <c:v>38477</c:v>
                </c:pt>
                <c:pt idx="1">
                  <c:v>38492</c:v>
                </c:pt>
                <c:pt idx="2">
                  <c:v>38496</c:v>
                </c:pt>
                <c:pt idx="3">
                  <c:v>38524</c:v>
                </c:pt>
                <c:pt idx="4">
                  <c:v>38524</c:v>
                </c:pt>
                <c:pt idx="5">
                  <c:v>38524</c:v>
                </c:pt>
                <c:pt idx="6">
                  <c:v>38526</c:v>
                </c:pt>
                <c:pt idx="7">
                  <c:v>38532</c:v>
                </c:pt>
                <c:pt idx="8">
                  <c:v>38539</c:v>
                </c:pt>
                <c:pt idx="9">
                  <c:v>38546</c:v>
                </c:pt>
                <c:pt idx="10">
                  <c:v>38553</c:v>
                </c:pt>
                <c:pt idx="11">
                  <c:v>38582</c:v>
                </c:pt>
                <c:pt idx="12">
                  <c:v>38607</c:v>
                </c:pt>
                <c:pt idx="13">
                  <c:v>38614</c:v>
                </c:pt>
                <c:pt idx="14">
                  <c:v>38642</c:v>
                </c:pt>
                <c:pt idx="15">
                  <c:v>38657</c:v>
                </c:pt>
                <c:pt idx="16">
                  <c:v>38658</c:v>
                </c:pt>
                <c:pt idx="17">
                  <c:v>38663</c:v>
                </c:pt>
                <c:pt idx="18">
                  <c:v>38665</c:v>
                </c:pt>
                <c:pt idx="19">
                  <c:v>38665</c:v>
                </c:pt>
                <c:pt idx="20">
                  <c:v>38666</c:v>
                </c:pt>
                <c:pt idx="21">
                  <c:v>38666</c:v>
                </c:pt>
                <c:pt idx="22">
                  <c:v>38666</c:v>
                </c:pt>
                <c:pt idx="23">
                  <c:v>38667</c:v>
                </c:pt>
                <c:pt idx="24">
                  <c:v>38670</c:v>
                </c:pt>
                <c:pt idx="25">
                  <c:v>38670</c:v>
                </c:pt>
                <c:pt idx="26">
                  <c:v>38670</c:v>
                </c:pt>
                <c:pt idx="27">
                  <c:v>38671</c:v>
                </c:pt>
                <c:pt idx="28">
                  <c:v>38671</c:v>
                </c:pt>
                <c:pt idx="29">
                  <c:v>38671</c:v>
                </c:pt>
                <c:pt idx="30">
                  <c:v>38673</c:v>
                </c:pt>
                <c:pt idx="31">
                  <c:v>38674</c:v>
                </c:pt>
                <c:pt idx="32">
                  <c:v>38688</c:v>
                </c:pt>
                <c:pt idx="33">
                  <c:v>38720</c:v>
                </c:pt>
                <c:pt idx="34">
                  <c:v>38735</c:v>
                </c:pt>
                <c:pt idx="35">
                  <c:v>38747</c:v>
                </c:pt>
                <c:pt idx="36">
                  <c:v>38771</c:v>
                </c:pt>
                <c:pt idx="37">
                  <c:v>38781</c:v>
                </c:pt>
                <c:pt idx="38">
                  <c:v>38789</c:v>
                </c:pt>
                <c:pt idx="39">
                  <c:v>38806</c:v>
                </c:pt>
                <c:pt idx="40">
                  <c:v>38834</c:v>
                </c:pt>
                <c:pt idx="41">
                  <c:v>38857</c:v>
                </c:pt>
                <c:pt idx="42">
                  <c:v>38881</c:v>
                </c:pt>
                <c:pt idx="43">
                  <c:v>38895</c:v>
                </c:pt>
                <c:pt idx="44">
                  <c:v>38903</c:v>
                </c:pt>
                <c:pt idx="45">
                  <c:v>38958</c:v>
                </c:pt>
                <c:pt idx="46">
                  <c:v>38966</c:v>
                </c:pt>
                <c:pt idx="47">
                  <c:v>39066</c:v>
                </c:pt>
                <c:pt idx="48">
                  <c:v>39107</c:v>
                </c:pt>
                <c:pt idx="49">
                  <c:v>39125</c:v>
                </c:pt>
                <c:pt idx="50">
                  <c:v>39128</c:v>
                </c:pt>
                <c:pt idx="51">
                  <c:v>39129</c:v>
                </c:pt>
                <c:pt idx="52">
                  <c:v>39212</c:v>
                </c:pt>
                <c:pt idx="53">
                  <c:v>39219</c:v>
                </c:pt>
                <c:pt idx="54">
                  <c:v>39224</c:v>
                </c:pt>
                <c:pt idx="55">
                  <c:v>39240</c:v>
                </c:pt>
                <c:pt idx="56">
                  <c:v>39245</c:v>
                </c:pt>
                <c:pt idx="57">
                  <c:v>39262</c:v>
                </c:pt>
                <c:pt idx="58">
                  <c:v>39265</c:v>
                </c:pt>
                <c:pt idx="59">
                  <c:v>39275</c:v>
                </c:pt>
                <c:pt idx="60">
                  <c:v>39278</c:v>
                </c:pt>
                <c:pt idx="61">
                  <c:v>39280</c:v>
                </c:pt>
                <c:pt idx="62">
                  <c:v>39282</c:v>
                </c:pt>
                <c:pt idx="63">
                  <c:v>39296</c:v>
                </c:pt>
                <c:pt idx="64">
                  <c:v>39296</c:v>
                </c:pt>
                <c:pt idx="65">
                  <c:v>39303</c:v>
                </c:pt>
                <c:pt idx="66">
                  <c:v>39308</c:v>
                </c:pt>
                <c:pt idx="67">
                  <c:v>39315</c:v>
                </c:pt>
                <c:pt idx="68">
                  <c:v>39324</c:v>
                </c:pt>
                <c:pt idx="69">
                  <c:v>39324</c:v>
                </c:pt>
                <c:pt idx="70">
                  <c:v>39330</c:v>
                </c:pt>
                <c:pt idx="71">
                  <c:v>39344</c:v>
                </c:pt>
                <c:pt idx="72">
                  <c:v>39345</c:v>
                </c:pt>
                <c:pt idx="73">
                  <c:v>39366</c:v>
                </c:pt>
                <c:pt idx="74">
                  <c:v>39374</c:v>
                </c:pt>
                <c:pt idx="75">
                  <c:v>39374</c:v>
                </c:pt>
                <c:pt idx="76">
                  <c:v>39463</c:v>
                </c:pt>
                <c:pt idx="77">
                  <c:v>39465</c:v>
                </c:pt>
                <c:pt idx="78">
                  <c:v>39491</c:v>
                </c:pt>
                <c:pt idx="79">
                  <c:v>39491</c:v>
                </c:pt>
                <c:pt idx="80">
                  <c:v>39492</c:v>
                </c:pt>
                <c:pt idx="81">
                  <c:v>39492</c:v>
                </c:pt>
                <c:pt idx="82">
                  <c:v>39500</c:v>
                </c:pt>
                <c:pt idx="83">
                  <c:v>39502</c:v>
                </c:pt>
                <c:pt idx="84">
                  <c:v>39514</c:v>
                </c:pt>
                <c:pt idx="85">
                  <c:v>39518</c:v>
                </c:pt>
                <c:pt idx="86">
                  <c:v>39521</c:v>
                </c:pt>
                <c:pt idx="87">
                  <c:v>39525</c:v>
                </c:pt>
                <c:pt idx="88">
                  <c:v>39525</c:v>
                </c:pt>
                <c:pt idx="89">
                  <c:v>39526</c:v>
                </c:pt>
                <c:pt idx="90">
                  <c:v>39527</c:v>
                </c:pt>
                <c:pt idx="91">
                  <c:v>39527</c:v>
                </c:pt>
                <c:pt idx="92">
                  <c:v>39527</c:v>
                </c:pt>
                <c:pt idx="93">
                  <c:v>39528</c:v>
                </c:pt>
                <c:pt idx="94">
                  <c:v>39531</c:v>
                </c:pt>
                <c:pt idx="95">
                  <c:v>39533</c:v>
                </c:pt>
                <c:pt idx="96">
                  <c:v>39533</c:v>
                </c:pt>
                <c:pt idx="97">
                  <c:v>39533</c:v>
                </c:pt>
                <c:pt idx="98">
                  <c:v>39540</c:v>
                </c:pt>
                <c:pt idx="99">
                  <c:v>39541</c:v>
                </c:pt>
                <c:pt idx="100">
                  <c:v>39545</c:v>
                </c:pt>
                <c:pt idx="101">
                  <c:v>39548</c:v>
                </c:pt>
                <c:pt idx="102">
                  <c:v>39556</c:v>
                </c:pt>
                <c:pt idx="103">
                  <c:v>39560</c:v>
                </c:pt>
                <c:pt idx="104">
                  <c:v>39560</c:v>
                </c:pt>
                <c:pt idx="105">
                  <c:v>39561</c:v>
                </c:pt>
                <c:pt idx="106">
                  <c:v>39563</c:v>
                </c:pt>
                <c:pt idx="107">
                  <c:v>39568</c:v>
                </c:pt>
                <c:pt idx="108">
                  <c:v>39576</c:v>
                </c:pt>
                <c:pt idx="109">
                  <c:v>39580</c:v>
                </c:pt>
                <c:pt idx="110">
                  <c:v>39588</c:v>
                </c:pt>
                <c:pt idx="111">
                  <c:v>39589</c:v>
                </c:pt>
                <c:pt idx="112">
                  <c:v>39595</c:v>
                </c:pt>
                <c:pt idx="113">
                  <c:v>39603</c:v>
                </c:pt>
                <c:pt idx="114">
                  <c:v>39604</c:v>
                </c:pt>
                <c:pt idx="115">
                  <c:v>39611</c:v>
                </c:pt>
                <c:pt idx="116">
                  <c:v>39615</c:v>
                </c:pt>
                <c:pt idx="117">
                  <c:v>39640</c:v>
                </c:pt>
                <c:pt idx="118">
                  <c:v>39646</c:v>
                </c:pt>
                <c:pt idx="119">
                  <c:v>39657</c:v>
                </c:pt>
                <c:pt idx="120">
                  <c:v>39664</c:v>
                </c:pt>
                <c:pt idx="121">
                  <c:v>39665</c:v>
                </c:pt>
                <c:pt idx="122">
                  <c:v>39674</c:v>
                </c:pt>
                <c:pt idx="123">
                  <c:v>39693</c:v>
                </c:pt>
                <c:pt idx="124">
                  <c:v>39709</c:v>
                </c:pt>
                <c:pt idx="125">
                  <c:v>39715</c:v>
                </c:pt>
                <c:pt idx="126">
                  <c:v>39715</c:v>
                </c:pt>
                <c:pt idx="127">
                  <c:v>39715</c:v>
                </c:pt>
                <c:pt idx="128">
                  <c:v>39716</c:v>
                </c:pt>
                <c:pt idx="129">
                  <c:v>39717</c:v>
                </c:pt>
                <c:pt idx="130">
                  <c:v>39719</c:v>
                </c:pt>
                <c:pt idx="131">
                  <c:v>39721</c:v>
                </c:pt>
                <c:pt idx="132">
                  <c:v>39721</c:v>
                </c:pt>
                <c:pt idx="133">
                  <c:v>39721</c:v>
                </c:pt>
                <c:pt idx="134">
                  <c:v>39721</c:v>
                </c:pt>
                <c:pt idx="135">
                  <c:v>39721</c:v>
                </c:pt>
                <c:pt idx="136">
                  <c:v>39721</c:v>
                </c:pt>
                <c:pt idx="137">
                  <c:v>39722</c:v>
                </c:pt>
                <c:pt idx="138">
                  <c:v>39723</c:v>
                </c:pt>
                <c:pt idx="139">
                  <c:v>39723</c:v>
                </c:pt>
                <c:pt idx="140">
                  <c:v>39727</c:v>
                </c:pt>
                <c:pt idx="141">
                  <c:v>39727</c:v>
                </c:pt>
                <c:pt idx="142">
                  <c:v>39728</c:v>
                </c:pt>
                <c:pt idx="143">
                  <c:v>39728</c:v>
                </c:pt>
                <c:pt idx="144">
                  <c:v>39730</c:v>
                </c:pt>
                <c:pt idx="145">
                  <c:v>39733</c:v>
                </c:pt>
                <c:pt idx="146">
                  <c:v>39735</c:v>
                </c:pt>
                <c:pt idx="147">
                  <c:v>39735</c:v>
                </c:pt>
                <c:pt idx="148">
                  <c:v>39736</c:v>
                </c:pt>
                <c:pt idx="149">
                  <c:v>39736</c:v>
                </c:pt>
                <c:pt idx="150">
                  <c:v>39737</c:v>
                </c:pt>
                <c:pt idx="151">
                  <c:v>39737</c:v>
                </c:pt>
                <c:pt idx="152">
                  <c:v>39738</c:v>
                </c:pt>
                <c:pt idx="153">
                  <c:v>39738</c:v>
                </c:pt>
                <c:pt idx="154">
                  <c:v>39740</c:v>
                </c:pt>
                <c:pt idx="155">
                  <c:v>39741</c:v>
                </c:pt>
                <c:pt idx="156">
                  <c:v>39742</c:v>
                </c:pt>
                <c:pt idx="157">
                  <c:v>39743</c:v>
                </c:pt>
                <c:pt idx="158">
                  <c:v>39744</c:v>
                </c:pt>
                <c:pt idx="159">
                  <c:v>39745</c:v>
                </c:pt>
                <c:pt idx="160">
                  <c:v>39748</c:v>
                </c:pt>
                <c:pt idx="161">
                  <c:v>39748</c:v>
                </c:pt>
                <c:pt idx="162">
                  <c:v>39749</c:v>
                </c:pt>
                <c:pt idx="163">
                  <c:v>39751</c:v>
                </c:pt>
                <c:pt idx="164">
                  <c:v>39755</c:v>
                </c:pt>
                <c:pt idx="165">
                  <c:v>39755</c:v>
                </c:pt>
                <c:pt idx="166">
                  <c:v>39757</c:v>
                </c:pt>
                <c:pt idx="167">
                  <c:v>39759</c:v>
                </c:pt>
                <c:pt idx="168">
                  <c:v>39763</c:v>
                </c:pt>
                <c:pt idx="169">
                  <c:v>39766</c:v>
                </c:pt>
                <c:pt idx="170">
                  <c:v>39768</c:v>
                </c:pt>
                <c:pt idx="171">
                  <c:v>39770</c:v>
                </c:pt>
                <c:pt idx="172">
                  <c:v>39774</c:v>
                </c:pt>
                <c:pt idx="173">
                  <c:v>39776</c:v>
                </c:pt>
                <c:pt idx="174">
                  <c:v>39776</c:v>
                </c:pt>
                <c:pt idx="175">
                  <c:v>39777</c:v>
                </c:pt>
                <c:pt idx="176">
                  <c:v>39777</c:v>
                </c:pt>
                <c:pt idx="177">
                  <c:v>39783</c:v>
                </c:pt>
                <c:pt idx="178">
                  <c:v>39783</c:v>
                </c:pt>
                <c:pt idx="179">
                  <c:v>39789</c:v>
                </c:pt>
                <c:pt idx="180">
                  <c:v>39790</c:v>
                </c:pt>
                <c:pt idx="181">
                  <c:v>39794</c:v>
                </c:pt>
                <c:pt idx="182">
                  <c:v>39796</c:v>
                </c:pt>
                <c:pt idx="183">
                  <c:v>39797</c:v>
                </c:pt>
                <c:pt idx="184">
                  <c:v>39798</c:v>
                </c:pt>
                <c:pt idx="185">
                  <c:v>39798</c:v>
                </c:pt>
                <c:pt idx="186">
                  <c:v>39805</c:v>
                </c:pt>
                <c:pt idx="187">
                  <c:v>39818</c:v>
                </c:pt>
                <c:pt idx="188">
                  <c:v>39821</c:v>
                </c:pt>
                <c:pt idx="189">
                  <c:v>39821</c:v>
                </c:pt>
                <c:pt idx="190">
                  <c:v>39821</c:v>
                </c:pt>
                <c:pt idx="191">
                  <c:v>39822</c:v>
                </c:pt>
                <c:pt idx="192">
                  <c:v>39825</c:v>
                </c:pt>
                <c:pt idx="193">
                  <c:v>39828</c:v>
                </c:pt>
                <c:pt idx="194">
                  <c:v>39832</c:v>
                </c:pt>
                <c:pt idx="195">
                  <c:v>39834</c:v>
                </c:pt>
                <c:pt idx="196">
                  <c:v>39834</c:v>
                </c:pt>
                <c:pt idx="197">
                  <c:v>39834</c:v>
                </c:pt>
                <c:pt idx="198">
                  <c:v>39837</c:v>
                </c:pt>
                <c:pt idx="199">
                  <c:v>39838</c:v>
                </c:pt>
                <c:pt idx="200">
                  <c:v>39838</c:v>
                </c:pt>
                <c:pt idx="201">
                  <c:v>39840</c:v>
                </c:pt>
                <c:pt idx="202">
                  <c:v>39842</c:v>
                </c:pt>
                <c:pt idx="203">
                  <c:v>39843</c:v>
                </c:pt>
                <c:pt idx="204">
                  <c:v>39844</c:v>
                </c:pt>
                <c:pt idx="205">
                  <c:v>39846</c:v>
                </c:pt>
                <c:pt idx="206">
                  <c:v>39846</c:v>
                </c:pt>
                <c:pt idx="207">
                  <c:v>39847</c:v>
                </c:pt>
                <c:pt idx="208">
                  <c:v>39849</c:v>
                </c:pt>
                <c:pt idx="209">
                  <c:v>39853</c:v>
                </c:pt>
                <c:pt idx="210">
                  <c:v>39853</c:v>
                </c:pt>
                <c:pt idx="211">
                  <c:v>39854</c:v>
                </c:pt>
                <c:pt idx="212">
                  <c:v>39861</c:v>
                </c:pt>
                <c:pt idx="213">
                  <c:v>39862</c:v>
                </c:pt>
                <c:pt idx="214">
                  <c:v>39869</c:v>
                </c:pt>
                <c:pt idx="215">
                  <c:v>39869</c:v>
                </c:pt>
                <c:pt idx="216">
                  <c:v>39871</c:v>
                </c:pt>
                <c:pt idx="217">
                  <c:v>39871</c:v>
                </c:pt>
                <c:pt idx="218">
                  <c:v>39873</c:v>
                </c:pt>
                <c:pt idx="219">
                  <c:v>39873</c:v>
                </c:pt>
                <c:pt idx="220">
                  <c:v>39875</c:v>
                </c:pt>
                <c:pt idx="221">
                  <c:v>39877</c:v>
                </c:pt>
                <c:pt idx="222">
                  <c:v>39878</c:v>
                </c:pt>
                <c:pt idx="223">
                  <c:v>39884</c:v>
                </c:pt>
                <c:pt idx="224">
                  <c:v>39884</c:v>
                </c:pt>
                <c:pt idx="225">
                  <c:v>39889</c:v>
                </c:pt>
                <c:pt idx="226">
                  <c:v>39889</c:v>
                </c:pt>
                <c:pt idx="227">
                  <c:v>39889</c:v>
                </c:pt>
                <c:pt idx="228">
                  <c:v>39889</c:v>
                </c:pt>
                <c:pt idx="229">
                  <c:v>39890</c:v>
                </c:pt>
                <c:pt idx="230">
                  <c:v>39891</c:v>
                </c:pt>
                <c:pt idx="231">
                  <c:v>39892</c:v>
                </c:pt>
                <c:pt idx="232">
                  <c:v>39893</c:v>
                </c:pt>
                <c:pt idx="233">
                  <c:v>39895</c:v>
                </c:pt>
                <c:pt idx="234">
                  <c:v>39897</c:v>
                </c:pt>
                <c:pt idx="235">
                  <c:v>39899</c:v>
                </c:pt>
                <c:pt idx="236">
                  <c:v>39899</c:v>
                </c:pt>
                <c:pt idx="237">
                  <c:v>39903</c:v>
                </c:pt>
                <c:pt idx="238">
                  <c:v>39905</c:v>
                </c:pt>
                <c:pt idx="239">
                  <c:v>39905</c:v>
                </c:pt>
                <c:pt idx="240">
                  <c:v>39910</c:v>
                </c:pt>
                <c:pt idx="241">
                  <c:v>39910</c:v>
                </c:pt>
                <c:pt idx="242">
                  <c:v>39917</c:v>
                </c:pt>
                <c:pt idx="243">
                  <c:v>39918</c:v>
                </c:pt>
                <c:pt idx="244">
                  <c:v>39918</c:v>
                </c:pt>
                <c:pt idx="245">
                  <c:v>39924</c:v>
                </c:pt>
                <c:pt idx="246">
                  <c:v>39927</c:v>
                </c:pt>
                <c:pt idx="247">
                  <c:v>39932</c:v>
                </c:pt>
                <c:pt idx="248">
                  <c:v>39932</c:v>
                </c:pt>
                <c:pt idx="249">
                  <c:v>39933</c:v>
                </c:pt>
                <c:pt idx="250">
                  <c:v>39933</c:v>
                </c:pt>
                <c:pt idx="251">
                  <c:v>39937</c:v>
                </c:pt>
                <c:pt idx="252">
                  <c:v>39938</c:v>
                </c:pt>
                <c:pt idx="253">
                  <c:v>39939</c:v>
                </c:pt>
                <c:pt idx="254">
                  <c:v>39945</c:v>
                </c:pt>
                <c:pt idx="255">
                  <c:v>39953</c:v>
                </c:pt>
                <c:pt idx="256">
                  <c:v>39953</c:v>
                </c:pt>
                <c:pt idx="257">
                  <c:v>39954</c:v>
                </c:pt>
                <c:pt idx="258">
                  <c:v>39954</c:v>
                </c:pt>
                <c:pt idx="259">
                  <c:v>39955</c:v>
                </c:pt>
                <c:pt idx="260">
                  <c:v>39962</c:v>
                </c:pt>
                <c:pt idx="261">
                  <c:v>39964</c:v>
                </c:pt>
                <c:pt idx="262">
                  <c:v>39965</c:v>
                </c:pt>
                <c:pt idx="263">
                  <c:v>39966</c:v>
                </c:pt>
                <c:pt idx="264">
                  <c:v>39969</c:v>
                </c:pt>
                <c:pt idx="265">
                  <c:v>39973</c:v>
                </c:pt>
                <c:pt idx="266">
                  <c:v>39974</c:v>
                </c:pt>
                <c:pt idx="267">
                  <c:v>39976</c:v>
                </c:pt>
                <c:pt idx="268">
                  <c:v>39976</c:v>
                </c:pt>
                <c:pt idx="269">
                  <c:v>39979</c:v>
                </c:pt>
                <c:pt idx="270">
                  <c:v>39979</c:v>
                </c:pt>
                <c:pt idx="271">
                  <c:v>39983</c:v>
                </c:pt>
                <c:pt idx="272">
                  <c:v>39983</c:v>
                </c:pt>
                <c:pt idx="273">
                  <c:v>39986</c:v>
                </c:pt>
                <c:pt idx="274">
                  <c:v>39987</c:v>
                </c:pt>
                <c:pt idx="275">
                  <c:v>39988</c:v>
                </c:pt>
                <c:pt idx="276">
                  <c:v>39988</c:v>
                </c:pt>
                <c:pt idx="277">
                  <c:v>39989</c:v>
                </c:pt>
                <c:pt idx="278">
                  <c:v>39989</c:v>
                </c:pt>
                <c:pt idx="279">
                  <c:v>39990</c:v>
                </c:pt>
                <c:pt idx="280">
                  <c:v>39993</c:v>
                </c:pt>
                <c:pt idx="281">
                  <c:v>39994</c:v>
                </c:pt>
                <c:pt idx="282">
                  <c:v>39996</c:v>
                </c:pt>
                <c:pt idx="283">
                  <c:v>40000</c:v>
                </c:pt>
                <c:pt idx="284">
                  <c:v>40001</c:v>
                </c:pt>
                <c:pt idx="285">
                  <c:v>40009</c:v>
                </c:pt>
                <c:pt idx="286">
                  <c:v>40009</c:v>
                </c:pt>
                <c:pt idx="287">
                  <c:v>40009</c:v>
                </c:pt>
                <c:pt idx="288">
                  <c:v>40016</c:v>
                </c:pt>
                <c:pt idx="289">
                  <c:v>40022</c:v>
                </c:pt>
                <c:pt idx="290">
                  <c:v>40023</c:v>
                </c:pt>
                <c:pt idx="291">
                  <c:v>40025</c:v>
                </c:pt>
                <c:pt idx="292">
                  <c:v>40025</c:v>
                </c:pt>
                <c:pt idx="293">
                  <c:v>40029</c:v>
                </c:pt>
                <c:pt idx="294">
                  <c:v>40029</c:v>
                </c:pt>
                <c:pt idx="295">
                  <c:v>40029</c:v>
                </c:pt>
                <c:pt idx="296">
                  <c:v>40030</c:v>
                </c:pt>
                <c:pt idx="297">
                  <c:v>40032</c:v>
                </c:pt>
                <c:pt idx="298">
                  <c:v>40037</c:v>
                </c:pt>
                <c:pt idx="299">
                  <c:v>40042</c:v>
                </c:pt>
                <c:pt idx="300">
                  <c:v>40043</c:v>
                </c:pt>
                <c:pt idx="301">
                  <c:v>40043</c:v>
                </c:pt>
                <c:pt idx="302">
                  <c:v>40043</c:v>
                </c:pt>
                <c:pt idx="303">
                  <c:v>40044</c:v>
                </c:pt>
                <c:pt idx="304">
                  <c:v>40044</c:v>
                </c:pt>
                <c:pt idx="305">
                  <c:v>40045</c:v>
                </c:pt>
                <c:pt idx="306">
                  <c:v>40045</c:v>
                </c:pt>
                <c:pt idx="307">
                  <c:v>40045</c:v>
                </c:pt>
                <c:pt idx="308">
                  <c:v>40045</c:v>
                </c:pt>
                <c:pt idx="309">
                  <c:v>40045</c:v>
                </c:pt>
                <c:pt idx="310">
                  <c:v>40046</c:v>
                </c:pt>
                <c:pt idx="311">
                  <c:v>40047</c:v>
                </c:pt>
                <c:pt idx="312">
                  <c:v>40048</c:v>
                </c:pt>
                <c:pt idx="313">
                  <c:v>40049</c:v>
                </c:pt>
                <c:pt idx="314">
                  <c:v>40050</c:v>
                </c:pt>
                <c:pt idx="315">
                  <c:v>40051</c:v>
                </c:pt>
                <c:pt idx="316">
                  <c:v>40052</c:v>
                </c:pt>
                <c:pt idx="317">
                  <c:v>40052</c:v>
                </c:pt>
                <c:pt idx="318">
                  <c:v>40052</c:v>
                </c:pt>
                <c:pt idx="319">
                  <c:v>40053</c:v>
                </c:pt>
                <c:pt idx="320">
                  <c:v>40053</c:v>
                </c:pt>
                <c:pt idx="321">
                  <c:v>40053</c:v>
                </c:pt>
                <c:pt idx="322">
                  <c:v>40053</c:v>
                </c:pt>
                <c:pt idx="323">
                  <c:v>40058</c:v>
                </c:pt>
                <c:pt idx="324">
                  <c:v>40058</c:v>
                </c:pt>
                <c:pt idx="325">
                  <c:v>40058</c:v>
                </c:pt>
                <c:pt idx="326">
                  <c:v>40064</c:v>
                </c:pt>
                <c:pt idx="327">
                  <c:v>40064</c:v>
                </c:pt>
                <c:pt idx="328">
                  <c:v>40065</c:v>
                </c:pt>
                <c:pt idx="329">
                  <c:v>40065</c:v>
                </c:pt>
                <c:pt idx="330">
                  <c:v>40066</c:v>
                </c:pt>
                <c:pt idx="331">
                  <c:v>40066</c:v>
                </c:pt>
                <c:pt idx="332">
                  <c:v>40066</c:v>
                </c:pt>
                <c:pt idx="333">
                  <c:v>40066</c:v>
                </c:pt>
                <c:pt idx="334">
                  <c:v>40068</c:v>
                </c:pt>
                <c:pt idx="335">
                  <c:v>40071</c:v>
                </c:pt>
                <c:pt idx="336">
                  <c:v>40072</c:v>
                </c:pt>
                <c:pt idx="337">
                  <c:v>40072</c:v>
                </c:pt>
                <c:pt idx="338">
                  <c:v>40073</c:v>
                </c:pt>
                <c:pt idx="339">
                  <c:v>40073</c:v>
                </c:pt>
                <c:pt idx="340">
                  <c:v>40074</c:v>
                </c:pt>
                <c:pt idx="341">
                  <c:v>40075</c:v>
                </c:pt>
                <c:pt idx="342">
                  <c:v>40079</c:v>
                </c:pt>
                <c:pt idx="343">
                  <c:v>40080</c:v>
                </c:pt>
                <c:pt idx="344">
                  <c:v>40080</c:v>
                </c:pt>
                <c:pt idx="345">
                  <c:v>40084</c:v>
                </c:pt>
                <c:pt idx="346">
                  <c:v>40084</c:v>
                </c:pt>
                <c:pt idx="347">
                  <c:v>40084</c:v>
                </c:pt>
                <c:pt idx="348">
                  <c:v>40085</c:v>
                </c:pt>
                <c:pt idx="349">
                  <c:v>40085</c:v>
                </c:pt>
                <c:pt idx="350">
                  <c:v>40086</c:v>
                </c:pt>
                <c:pt idx="351">
                  <c:v>40086</c:v>
                </c:pt>
                <c:pt idx="352">
                  <c:v>40086</c:v>
                </c:pt>
                <c:pt idx="353">
                  <c:v>40087</c:v>
                </c:pt>
                <c:pt idx="354">
                  <c:v>40089</c:v>
                </c:pt>
                <c:pt idx="355">
                  <c:v>40092</c:v>
                </c:pt>
                <c:pt idx="356">
                  <c:v>40092</c:v>
                </c:pt>
                <c:pt idx="357">
                  <c:v>40092</c:v>
                </c:pt>
                <c:pt idx="358">
                  <c:v>40092</c:v>
                </c:pt>
                <c:pt idx="359">
                  <c:v>40092</c:v>
                </c:pt>
                <c:pt idx="360">
                  <c:v>40092</c:v>
                </c:pt>
                <c:pt idx="361">
                  <c:v>40093</c:v>
                </c:pt>
                <c:pt idx="362">
                  <c:v>40093</c:v>
                </c:pt>
                <c:pt idx="363">
                  <c:v>40093</c:v>
                </c:pt>
                <c:pt idx="364">
                  <c:v>40093</c:v>
                </c:pt>
                <c:pt idx="365">
                  <c:v>40093</c:v>
                </c:pt>
                <c:pt idx="366">
                  <c:v>40093</c:v>
                </c:pt>
                <c:pt idx="367">
                  <c:v>40093</c:v>
                </c:pt>
                <c:pt idx="368">
                  <c:v>40093</c:v>
                </c:pt>
                <c:pt idx="369">
                  <c:v>40093</c:v>
                </c:pt>
                <c:pt idx="370">
                  <c:v>40093</c:v>
                </c:pt>
                <c:pt idx="371">
                  <c:v>40093</c:v>
                </c:pt>
                <c:pt idx="372">
                  <c:v>40093</c:v>
                </c:pt>
                <c:pt idx="373">
                  <c:v>40093</c:v>
                </c:pt>
                <c:pt idx="374">
                  <c:v>40094</c:v>
                </c:pt>
                <c:pt idx="375">
                  <c:v>40094</c:v>
                </c:pt>
                <c:pt idx="376">
                  <c:v>40094</c:v>
                </c:pt>
                <c:pt idx="377">
                  <c:v>40095</c:v>
                </c:pt>
                <c:pt idx="378">
                  <c:v>40095</c:v>
                </c:pt>
                <c:pt idx="379">
                  <c:v>40097</c:v>
                </c:pt>
                <c:pt idx="380">
                  <c:v>40099</c:v>
                </c:pt>
                <c:pt idx="381">
                  <c:v>40099</c:v>
                </c:pt>
                <c:pt idx="382">
                  <c:v>40099</c:v>
                </c:pt>
                <c:pt idx="383">
                  <c:v>40100</c:v>
                </c:pt>
                <c:pt idx="384">
                  <c:v>40100</c:v>
                </c:pt>
                <c:pt idx="385">
                  <c:v>40100</c:v>
                </c:pt>
                <c:pt idx="386">
                  <c:v>40100</c:v>
                </c:pt>
                <c:pt idx="387">
                  <c:v>40100</c:v>
                </c:pt>
                <c:pt idx="388">
                  <c:v>40101</c:v>
                </c:pt>
                <c:pt idx="389">
                  <c:v>40101</c:v>
                </c:pt>
                <c:pt idx="390">
                  <c:v>40102</c:v>
                </c:pt>
                <c:pt idx="391">
                  <c:v>40102</c:v>
                </c:pt>
                <c:pt idx="392">
                  <c:v>40105</c:v>
                </c:pt>
                <c:pt idx="393">
                  <c:v>40106</c:v>
                </c:pt>
                <c:pt idx="394">
                  <c:v>40106</c:v>
                </c:pt>
                <c:pt idx="395">
                  <c:v>40106</c:v>
                </c:pt>
                <c:pt idx="396">
                  <c:v>40106</c:v>
                </c:pt>
                <c:pt idx="397">
                  <c:v>40107</c:v>
                </c:pt>
                <c:pt idx="398">
                  <c:v>40108</c:v>
                </c:pt>
                <c:pt idx="399">
                  <c:v>40108</c:v>
                </c:pt>
                <c:pt idx="400">
                  <c:v>40109</c:v>
                </c:pt>
                <c:pt idx="401">
                  <c:v>40109</c:v>
                </c:pt>
                <c:pt idx="402">
                  <c:v>40109</c:v>
                </c:pt>
                <c:pt idx="403">
                  <c:v>40112</c:v>
                </c:pt>
                <c:pt idx="404">
                  <c:v>40112</c:v>
                </c:pt>
                <c:pt idx="405">
                  <c:v>40113</c:v>
                </c:pt>
                <c:pt idx="406">
                  <c:v>40114</c:v>
                </c:pt>
                <c:pt idx="407">
                  <c:v>40114</c:v>
                </c:pt>
                <c:pt idx="408">
                  <c:v>40115</c:v>
                </c:pt>
                <c:pt idx="409">
                  <c:v>40116</c:v>
                </c:pt>
                <c:pt idx="410">
                  <c:v>40116</c:v>
                </c:pt>
                <c:pt idx="411">
                  <c:v>40119</c:v>
                </c:pt>
                <c:pt idx="412">
                  <c:v>40119</c:v>
                </c:pt>
                <c:pt idx="413">
                  <c:v>40119</c:v>
                </c:pt>
                <c:pt idx="414">
                  <c:v>40119</c:v>
                </c:pt>
                <c:pt idx="415">
                  <c:v>40120</c:v>
                </c:pt>
                <c:pt idx="416">
                  <c:v>40120</c:v>
                </c:pt>
                <c:pt idx="417">
                  <c:v>40120</c:v>
                </c:pt>
                <c:pt idx="418">
                  <c:v>40120</c:v>
                </c:pt>
                <c:pt idx="419">
                  <c:v>40120</c:v>
                </c:pt>
                <c:pt idx="420">
                  <c:v>40121</c:v>
                </c:pt>
                <c:pt idx="421">
                  <c:v>40121</c:v>
                </c:pt>
                <c:pt idx="422">
                  <c:v>40123</c:v>
                </c:pt>
                <c:pt idx="423">
                  <c:v>40123</c:v>
                </c:pt>
                <c:pt idx="424">
                  <c:v>40128</c:v>
                </c:pt>
                <c:pt idx="425">
                  <c:v>40129</c:v>
                </c:pt>
                <c:pt idx="426">
                  <c:v>40129</c:v>
                </c:pt>
                <c:pt idx="427">
                  <c:v>40133</c:v>
                </c:pt>
                <c:pt idx="428">
                  <c:v>40134</c:v>
                </c:pt>
                <c:pt idx="429">
                  <c:v>40134</c:v>
                </c:pt>
                <c:pt idx="430">
                  <c:v>40136</c:v>
                </c:pt>
                <c:pt idx="431">
                  <c:v>40137</c:v>
                </c:pt>
                <c:pt idx="432">
                  <c:v>40141</c:v>
                </c:pt>
                <c:pt idx="433">
                  <c:v>40142</c:v>
                </c:pt>
                <c:pt idx="434">
                  <c:v>40142</c:v>
                </c:pt>
                <c:pt idx="435">
                  <c:v>40145</c:v>
                </c:pt>
                <c:pt idx="436">
                  <c:v>40145</c:v>
                </c:pt>
                <c:pt idx="437">
                  <c:v>40148</c:v>
                </c:pt>
                <c:pt idx="438">
                  <c:v>40148</c:v>
                </c:pt>
                <c:pt idx="439">
                  <c:v>40148</c:v>
                </c:pt>
                <c:pt idx="440">
                  <c:v>40151</c:v>
                </c:pt>
                <c:pt idx="441">
                  <c:v>40151</c:v>
                </c:pt>
                <c:pt idx="442">
                  <c:v>40152</c:v>
                </c:pt>
                <c:pt idx="443">
                  <c:v>40154</c:v>
                </c:pt>
                <c:pt idx="444">
                  <c:v>40154</c:v>
                </c:pt>
                <c:pt idx="445">
                  <c:v>40155</c:v>
                </c:pt>
                <c:pt idx="446">
                  <c:v>40156</c:v>
                </c:pt>
                <c:pt idx="447">
                  <c:v>40157</c:v>
                </c:pt>
                <c:pt idx="448">
                  <c:v>40157</c:v>
                </c:pt>
                <c:pt idx="449">
                  <c:v>40157</c:v>
                </c:pt>
                <c:pt idx="450">
                  <c:v>40157</c:v>
                </c:pt>
                <c:pt idx="451">
                  <c:v>40157</c:v>
                </c:pt>
                <c:pt idx="452">
                  <c:v>40157</c:v>
                </c:pt>
                <c:pt idx="453">
                  <c:v>40157</c:v>
                </c:pt>
                <c:pt idx="454">
                  <c:v>40157</c:v>
                </c:pt>
                <c:pt idx="455">
                  <c:v>40157</c:v>
                </c:pt>
                <c:pt idx="456">
                  <c:v>40157</c:v>
                </c:pt>
                <c:pt idx="457">
                  <c:v>40159</c:v>
                </c:pt>
                <c:pt idx="458">
                  <c:v>40160</c:v>
                </c:pt>
                <c:pt idx="459">
                  <c:v>40161</c:v>
                </c:pt>
                <c:pt idx="460">
                  <c:v>40161</c:v>
                </c:pt>
                <c:pt idx="461">
                  <c:v>40162</c:v>
                </c:pt>
                <c:pt idx="462">
                  <c:v>40162</c:v>
                </c:pt>
                <c:pt idx="463">
                  <c:v>40164</c:v>
                </c:pt>
                <c:pt idx="464">
                  <c:v>40164</c:v>
                </c:pt>
                <c:pt idx="465">
                  <c:v>40168</c:v>
                </c:pt>
                <c:pt idx="466">
                  <c:v>40170</c:v>
                </c:pt>
                <c:pt idx="467">
                  <c:v>40170</c:v>
                </c:pt>
                <c:pt idx="468">
                  <c:v>40171</c:v>
                </c:pt>
                <c:pt idx="469">
                  <c:v>40178</c:v>
                </c:pt>
                <c:pt idx="470">
                  <c:v>40182</c:v>
                </c:pt>
                <c:pt idx="471">
                  <c:v>40182</c:v>
                </c:pt>
                <c:pt idx="472">
                  <c:v>40182</c:v>
                </c:pt>
                <c:pt idx="473">
                  <c:v>40183</c:v>
                </c:pt>
                <c:pt idx="474">
                  <c:v>40190</c:v>
                </c:pt>
                <c:pt idx="475">
                  <c:v>40190</c:v>
                </c:pt>
                <c:pt idx="476">
                  <c:v>40191</c:v>
                </c:pt>
                <c:pt idx="477">
                  <c:v>40196</c:v>
                </c:pt>
                <c:pt idx="478">
                  <c:v>40199</c:v>
                </c:pt>
                <c:pt idx="479">
                  <c:v>40203</c:v>
                </c:pt>
                <c:pt idx="480">
                  <c:v>40203</c:v>
                </c:pt>
                <c:pt idx="481">
                  <c:v>40210</c:v>
                </c:pt>
                <c:pt idx="482">
                  <c:v>40213</c:v>
                </c:pt>
                <c:pt idx="483">
                  <c:v>40214</c:v>
                </c:pt>
                <c:pt idx="484">
                  <c:v>40221</c:v>
                </c:pt>
                <c:pt idx="485">
                  <c:v>40221</c:v>
                </c:pt>
                <c:pt idx="486">
                  <c:v>40224</c:v>
                </c:pt>
                <c:pt idx="487">
                  <c:v>40225</c:v>
                </c:pt>
                <c:pt idx="488">
                  <c:v>40225</c:v>
                </c:pt>
                <c:pt idx="489">
                  <c:v>40226</c:v>
                </c:pt>
                <c:pt idx="490">
                  <c:v>40226</c:v>
                </c:pt>
                <c:pt idx="491">
                  <c:v>40228</c:v>
                </c:pt>
                <c:pt idx="492">
                  <c:v>40229</c:v>
                </c:pt>
                <c:pt idx="493">
                  <c:v>40231</c:v>
                </c:pt>
                <c:pt idx="494">
                  <c:v>40232</c:v>
                </c:pt>
                <c:pt idx="495">
                  <c:v>40233</c:v>
                </c:pt>
                <c:pt idx="496">
                  <c:v>40233</c:v>
                </c:pt>
                <c:pt idx="497">
                  <c:v>40234</c:v>
                </c:pt>
                <c:pt idx="498">
                  <c:v>40238</c:v>
                </c:pt>
                <c:pt idx="499">
                  <c:v>40239</c:v>
                </c:pt>
                <c:pt idx="500">
                  <c:v>40241</c:v>
                </c:pt>
                <c:pt idx="501">
                  <c:v>40242</c:v>
                </c:pt>
                <c:pt idx="502">
                  <c:v>40242</c:v>
                </c:pt>
                <c:pt idx="503">
                  <c:v>40248</c:v>
                </c:pt>
                <c:pt idx="504">
                  <c:v>40254</c:v>
                </c:pt>
                <c:pt idx="505">
                  <c:v>40255</c:v>
                </c:pt>
                <c:pt idx="506">
                  <c:v>40256</c:v>
                </c:pt>
                <c:pt idx="507">
                  <c:v>40257</c:v>
                </c:pt>
                <c:pt idx="508">
                  <c:v>40259</c:v>
                </c:pt>
                <c:pt idx="509">
                  <c:v>40259</c:v>
                </c:pt>
                <c:pt idx="510">
                  <c:v>40263</c:v>
                </c:pt>
                <c:pt idx="511">
                  <c:v>40263</c:v>
                </c:pt>
                <c:pt idx="512">
                  <c:v>40263</c:v>
                </c:pt>
                <c:pt idx="513">
                  <c:v>40263</c:v>
                </c:pt>
                <c:pt idx="514">
                  <c:v>40263</c:v>
                </c:pt>
                <c:pt idx="515">
                  <c:v>40263</c:v>
                </c:pt>
                <c:pt idx="516">
                  <c:v>40263</c:v>
                </c:pt>
                <c:pt idx="517">
                  <c:v>40263</c:v>
                </c:pt>
                <c:pt idx="518">
                  <c:v>40263</c:v>
                </c:pt>
                <c:pt idx="519">
                  <c:v>40263</c:v>
                </c:pt>
                <c:pt idx="520">
                  <c:v>40263</c:v>
                </c:pt>
                <c:pt idx="521">
                  <c:v>40264</c:v>
                </c:pt>
                <c:pt idx="522">
                  <c:v>40266</c:v>
                </c:pt>
                <c:pt idx="523">
                  <c:v>40267</c:v>
                </c:pt>
                <c:pt idx="524">
                  <c:v>40267</c:v>
                </c:pt>
                <c:pt idx="525">
                  <c:v>40267</c:v>
                </c:pt>
                <c:pt idx="526">
                  <c:v>40273</c:v>
                </c:pt>
                <c:pt idx="527">
                  <c:v>40274</c:v>
                </c:pt>
                <c:pt idx="528">
                  <c:v>40275</c:v>
                </c:pt>
                <c:pt idx="529">
                  <c:v>40276</c:v>
                </c:pt>
                <c:pt idx="530">
                  <c:v>40277</c:v>
                </c:pt>
                <c:pt idx="531">
                  <c:v>40279</c:v>
                </c:pt>
                <c:pt idx="532">
                  <c:v>40280</c:v>
                </c:pt>
                <c:pt idx="533">
                  <c:v>40281</c:v>
                </c:pt>
                <c:pt idx="534">
                  <c:v>40282</c:v>
                </c:pt>
                <c:pt idx="535">
                  <c:v>40287</c:v>
                </c:pt>
                <c:pt idx="536">
                  <c:v>40287</c:v>
                </c:pt>
                <c:pt idx="537">
                  <c:v>40294</c:v>
                </c:pt>
                <c:pt idx="538">
                  <c:v>40295</c:v>
                </c:pt>
                <c:pt idx="539">
                  <c:v>40301</c:v>
                </c:pt>
                <c:pt idx="540">
                  <c:v>40301</c:v>
                </c:pt>
                <c:pt idx="541">
                  <c:v>40301</c:v>
                </c:pt>
                <c:pt idx="542">
                  <c:v>40301</c:v>
                </c:pt>
                <c:pt idx="543">
                  <c:v>40303</c:v>
                </c:pt>
                <c:pt idx="544">
                  <c:v>40309</c:v>
                </c:pt>
                <c:pt idx="545">
                  <c:v>40309</c:v>
                </c:pt>
                <c:pt idx="546">
                  <c:v>40310</c:v>
                </c:pt>
                <c:pt idx="547">
                  <c:v>40310</c:v>
                </c:pt>
                <c:pt idx="548">
                  <c:v>40311</c:v>
                </c:pt>
                <c:pt idx="549">
                  <c:v>40311</c:v>
                </c:pt>
                <c:pt idx="550">
                  <c:v>40316</c:v>
                </c:pt>
                <c:pt idx="551">
                  <c:v>40316</c:v>
                </c:pt>
                <c:pt idx="552">
                  <c:v>40318</c:v>
                </c:pt>
                <c:pt idx="553">
                  <c:v>40325</c:v>
                </c:pt>
                <c:pt idx="554">
                  <c:v>40326</c:v>
                </c:pt>
                <c:pt idx="555">
                  <c:v>40330</c:v>
                </c:pt>
                <c:pt idx="556">
                  <c:v>40330</c:v>
                </c:pt>
                <c:pt idx="557">
                  <c:v>40332</c:v>
                </c:pt>
                <c:pt idx="558">
                  <c:v>40333</c:v>
                </c:pt>
                <c:pt idx="559">
                  <c:v>40334</c:v>
                </c:pt>
                <c:pt idx="560">
                  <c:v>40336</c:v>
                </c:pt>
                <c:pt idx="561">
                  <c:v>40336</c:v>
                </c:pt>
                <c:pt idx="562">
                  <c:v>40337</c:v>
                </c:pt>
                <c:pt idx="563">
                  <c:v>40337</c:v>
                </c:pt>
                <c:pt idx="564">
                  <c:v>40337</c:v>
                </c:pt>
                <c:pt idx="565">
                  <c:v>40338</c:v>
                </c:pt>
                <c:pt idx="566">
                  <c:v>40338</c:v>
                </c:pt>
                <c:pt idx="567">
                  <c:v>40343</c:v>
                </c:pt>
                <c:pt idx="568">
                  <c:v>40344</c:v>
                </c:pt>
                <c:pt idx="569">
                  <c:v>40344</c:v>
                </c:pt>
                <c:pt idx="570">
                  <c:v>40345</c:v>
                </c:pt>
                <c:pt idx="571">
                  <c:v>40347</c:v>
                </c:pt>
                <c:pt idx="572">
                  <c:v>40352</c:v>
                </c:pt>
                <c:pt idx="573">
                  <c:v>40353</c:v>
                </c:pt>
                <c:pt idx="574">
                  <c:v>40357</c:v>
                </c:pt>
                <c:pt idx="575">
                  <c:v>40365</c:v>
                </c:pt>
                <c:pt idx="576">
                  <c:v>40365</c:v>
                </c:pt>
                <c:pt idx="577">
                  <c:v>40366</c:v>
                </c:pt>
                <c:pt idx="578">
                  <c:v>40367</c:v>
                </c:pt>
                <c:pt idx="579">
                  <c:v>40367</c:v>
                </c:pt>
                <c:pt idx="580">
                  <c:v>40369</c:v>
                </c:pt>
                <c:pt idx="581">
                  <c:v>40372</c:v>
                </c:pt>
                <c:pt idx="582">
                  <c:v>40373</c:v>
                </c:pt>
                <c:pt idx="583">
                  <c:v>40373</c:v>
                </c:pt>
                <c:pt idx="584">
                  <c:v>40374</c:v>
                </c:pt>
                <c:pt idx="585">
                  <c:v>40379</c:v>
                </c:pt>
                <c:pt idx="586">
                  <c:v>40379</c:v>
                </c:pt>
                <c:pt idx="587">
                  <c:v>40380</c:v>
                </c:pt>
                <c:pt idx="588">
                  <c:v>40380</c:v>
                </c:pt>
                <c:pt idx="589">
                  <c:v>40380</c:v>
                </c:pt>
                <c:pt idx="590">
                  <c:v>40387</c:v>
                </c:pt>
                <c:pt idx="591">
                  <c:v>40389</c:v>
                </c:pt>
                <c:pt idx="592">
                  <c:v>40395</c:v>
                </c:pt>
                <c:pt idx="593">
                  <c:v>40396</c:v>
                </c:pt>
                <c:pt idx="594">
                  <c:v>40399</c:v>
                </c:pt>
                <c:pt idx="595">
                  <c:v>40399</c:v>
                </c:pt>
                <c:pt idx="596">
                  <c:v>40399</c:v>
                </c:pt>
                <c:pt idx="597">
                  <c:v>40403</c:v>
                </c:pt>
                <c:pt idx="598">
                  <c:v>40403</c:v>
                </c:pt>
                <c:pt idx="599">
                  <c:v>40403</c:v>
                </c:pt>
                <c:pt idx="600">
                  <c:v>40403</c:v>
                </c:pt>
                <c:pt idx="601">
                  <c:v>40406</c:v>
                </c:pt>
                <c:pt idx="602">
                  <c:v>40407</c:v>
                </c:pt>
                <c:pt idx="603">
                  <c:v>40409</c:v>
                </c:pt>
                <c:pt idx="604">
                  <c:v>40409</c:v>
                </c:pt>
                <c:pt idx="605">
                  <c:v>40409</c:v>
                </c:pt>
                <c:pt idx="606">
                  <c:v>40410</c:v>
                </c:pt>
                <c:pt idx="607">
                  <c:v>40413</c:v>
                </c:pt>
                <c:pt idx="608">
                  <c:v>40413</c:v>
                </c:pt>
                <c:pt idx="609">
                  <c:v>40414</c:v>
                </c:pt>
                <c:pt idx="610">
                  <c:v>40414</c:v>
                </c:pt>
                <c:pt idx="611">
                  <c:v>40415</c:v>
                </c:pt>
                <c:pt idx="612">
                  <c:v>40415</c:v>
                </c:pt>
                <c:pt idx="613">
                  <c:v>40417</c:v>
                </c:pt>
                <c:pt idx="614">
                  <c:v>40417</c:v>
                </c:pt>
                <c:pt idx="615">
                  <c:v>40420</c:v>
                </c:pt>
                <c:pt idx="616">
                  <c:v>40420</c:v>
                </c:pt>
                <c:pt idx="617">
                  <c:v>40421</c:v>
                </c:pt>
                <c:pt idx="618">
                  <c:v>40427</c:v>
                </c:pt>
                <c:pt idx="619">
                  <c:v>40430</c:v>
                </c:pt>
                <c:pt idx="620">
                  <c:v>40430</c:v>
                </c:pt>
                <c:pt idx="621">
                  <c:v>40430</c:v>
                </c:pt>
                <c:pt idx="622">
                  <c:v>40436</c:v>
                </c:pt>
                <c:pt idx="623">
                  <c:v>40437</c:v>
                </c:pt>
                <c:pt idx="624">
                  <c:v>40437</c:v>
                </c:pt>
                <c:pt idx="625">
                  <c:v>40437</c:v>
                </c:pt>
                <c:pt idx="626">
                  <c:v>40442</c:v>
                </c:pt>
                <c:pt idx="627">
                  <c:v>40443</c:v>
                </c:pt>
                <c:pt idx="628">
                  <c:v>40445</c:v>
                </c:pt>
                <c:pt idx="629">
                  <c:v>40448</c:v>
                </c:pt>
                <c:pt idx="630">
                  <c:v>40448</c:v>
                </c:pt>
                <c:pt idx="631">
                  <c:v>40449</c:v>
                </c:pt>
                <c:pt idx="632">
                  <c:v>40450</c:v>
                </c:pt>
                <c:pt idx="633">
                  <c:v>40452</c:v>
                </c:pt>
                <c:pt idx="634">
                  <c:v>40452</c:v>
                </c:pt>
                <c:pt idx="635">
                  <c:v>40453</c:v>
                </c:pt>
                <c:pt idx="636">
                  <c:v>40455</c:v>
                </c:pt>
                <c:pt idx="637">
                  <c:v>40456</c:v>
                </c:pt>
                <c:pt idx="638">
                  <c:v>40458</c:v>
                </c:pt>
                <c:pt idx="639">
                  <c:v>40464</c:v>
                </c:pt>
                <c:pt idx="640">
                  <c:v>40469</c:v>
                </c:pt>
                <c:pt idx="641">
                  <c:v>40470</c:v>
                </c:pt>
                <c:pt idx="642">
                  <c:v>40470</c:v>
                </c:pt>
                <c:pt idx="643">
                  <c:v>40471</c:v>
                </c:pt>
                <c:pt idx="644">
                  <c:v>40471</c:v>
                </c:pt>
                <c:pt idx="645">
                  <c:v>40471</c:v>
                </c:pt>
                <c:pt idx="646">
                  <c:v>40472</c:v>
                </c:pt>
                <c:pt idx="647">
                  <c:v>40472</c:v>
                </c:pt>
                <c:pt idx="648">
                  <c:v>40472</c:v>
                </c:pt>
                <c:pt idx="649">
                  <c:v>40474</c:v>
                </c:pt>
                <c:pt idx="650">
                  <c:v>40474</c:v>
                </c:pt>
                <c:pt idx="651">
                  <c:v>40478</c:v>
                </c:pt>
                <c:pt idx="652">
                  <c:v>40479</c:v>
                </c:pt>
                <c:pt idx="653">
                  <c:v>40483</c:v>
                </c:pt>
                <c:pt idx="654">
                  <c:v>40484</c:v>
                </c:pt>
                <c:pt idx="655">
                  <c:v>40486</c:v>
                </c:pt>
                <c:pt idx="656">
                  <c:v>40486</c:v>
                </c:pt>
                <c:pt idx="657">
                  <c:v>40486</c:v>
                </c:pt>
                <c:pt idx="658">
                  <c:v>40488</c:v>
                </c:pt>
                <c:pt idx="659">
                  <c:v>40489</c:v>
                </c:pt>
                <c:pt idx="660">
                  <c:v>40490</c:v>
                </c:pt>
                <c:pt idx="661">
                  <c:v>40496</c:v>
                </c:pt>
                <c:pt idx="662">
                  <c:v>40498</c:v>
                </c:pt>
                <c:pt idx="663">
                  <c:v>40500</c:v>
                </c:pt>
                <c:pt idx="664">
                  <c:v>40501</c:v>
                </c:pt>
                <c:pt idx="665">
                  <c:v>40503</c:v>
                </c:pt>
                <c:pt idx="666">
                  <c:v>40504</c:v>
                </c:pt>
                <c:pt idx="667">
                  <c:v>40506</c:v>
                </c:pt>
                <c:pt idx="668">
                  <c:v>40506</c:v>
                </c:pt>
                <c:pt idx="669">
                  <c:v>40506</c:v>
                </c:pt>
                <c:pt idx="670">
                  <c:v>40506</c:v>
                </c:pt>
                <c:pt idx="671">
                  <c:v>40506</c:v>
                </c:pt>
                <c:pt idx="672">
                  <c:v>40508</c:v>
                </c:pt>
                <c:pt idx="673">
                  <c:v>40509</c:v>
                </c:pt>
                <c:pt idx="674">
                  <c:v>40512</c:v>
                </c:pt>
                <c:pt idx="675">
                  <c:v>40514</c:v>
                </c:pt>
                <c:pt idx="676">
                  <c:v>40514</c:v>
                </c:pt>
                <c:pt idx="677">
                  <c:v>40520</c:v>
                </c:pt>
                <c:pt idx="678">
                  <c:v>40520</c:v>
                </c:pt>
                <c:pt idx="679">
                  <c:v>40521</c:v>
                </c:pt>
                <c:pt idx="680">
                  <c:v>40525</c:v>
                </c:pt>
                <c:pt idx="681">
                  <c:v>40527</c:v>
                </c:pt>
                <c:pt idx="682">
                  <c:v>40540</c:v>
                </c:pt>
                <c:pt idx="683">
                  <c:v>40548</c:v>
                </c:pt>
                <c:pt idx="684">
                  <c:v>40548</c:v>
                </c:pt>
                <c:pt idx="685">
                  <c:v>40553</c:v>
                </c:pt>
                <c:pt idx="686">
                  <c:v>40553</c:v>
                </c:pt>
                <c:pt idx="687">
                  <c:v>40554</c:v>
                </c:pt>
                <c:pt idx="688">
                  <c:v>40555</c:v>
                </c:pt>
                <c:pt idx="689">
                  <c:v>40555</c:v>
                </c:pt>
                <c:pt idx="690">
                  <c:v>40556</c:v>
                </c:pt>
                <c:pt idx="691">
                  <c:v>40559</c:v>
                </c:pt>
                <c:pt idx="692">
                  <c:v>40563</c:v>
                </c:pt>
                <c:pt idx="693">
                  <c:v>40564</c:v>
                </c:pt>
                <c:pt idx="694">
                  <c:v>40565</c:v>
                </c:pt>
                <c:pt idx="695">
                  <c:v>40569</c:v>
                </c:pt>
                <c:pt idx="696">
                  <c:v>40570</c:v>
                </c:pt>
                <c:pt idx="697">
                  <c:v>40574</c:v>
                </c:pt>
                <c:pt idx="698">
                  <c:v>40576</c:v>
                </c:pt>
                <c:pt idx="699">
                  <c:v>40580</c:v>
                </c:pt>
                <c:pt idx="700">
                  <c:v>40581</c:v>
                </c:pt>
                <c:pt idx="701">
                  <c:v>40581</c:v>
                </c:pt>
                <c:pt idx="702">
                  <c:v>40582</c:v>
                </c:pt>
                <c:pt idx="703">
                  <c:v>40583</c:v>
                </c:pt>
                <c:pt idx="704">
                  <c:v>40585</c:v>
                </c:pt>
                <c:pt idx="705">
                  <c:v>40585</c:v>
                </c:pt>
                <c:pt idx="706">
                  <c:v>40585</c:v>
                </c:pt>
                <c:pt idx="707">
                  <c:v>40586</c:v>
                </c:pt>
                <c:pt idx="708">
                  <c:v>40587</c:v>
                </c:pt>
                <c:pt idx="709">
                  <c:v>40590</c:v>
                </c:pt>
                <c:pt idx="710">
                  <c:v>40591</c:v>
                </c:pt>
                <c:pt idx="711">
                  <c:v>40597</c:v>
                </c:pt>
                <c:pt idx="712">
                  <c:v>40598</c:v>
                </c:pt>
                <c:pt idx="713">
                  <c:v>40600</c:v>
                </c:pt>
                <c:pt idx="714">
                  <c:v>40605</c:v>
                </c:pt>
                <c:pt idx="715">
                  <c:v>40606</c:v>
                </c:pt>
                <c:pt idx="716">
                  <c:v>40609</c:v>
                </c:pt>
                <c:pt idx="717">
                  <c:v>40609</c:v>
                </c:pt>
                <c:pt idx="718">
                  <c:v>40610</c:v>
                </c:pt>
                <c:pt idx="719">
                  <c:v>40610</c:v>
                </c:pt>
                <c:pt idx="720">
                  <c:v>40611</c:v>
                </c:pt>
                <c:pt idx="721">
                  <c:v>40623</c:v>
                </c:pt>
                <c:pt idx="722">
                  <c:v>40623</c:v>
                </c:pt>
                <c:pt idx="723">
                  <c:v>40623</c:v>
                </c:pt>
                <c:pt idx="724">
                  <c:v>40623</c:v>
                </c:pt>
                <c:pt idx="725">
                  <c:v>40623</c:v>
                </c:pt>
                <c:pt idx="726">
                  <c:v>40623</c:v>
                </c:pt>
                <c:pt idx="727">
                  <c:v>40623</c:v>
                </c:pt>
                <c:pt idx="728">
                  <c:v>40623</c:v>
                </c:pt>
                <c:pt idx="729">
                  <c:v>40623</c:v>
                </c:pt>
                <c:pt idx="730">
                  <c:v>40623</c:v>
                </c:pt>
                <c:pt idx="731">
                  <c:v>40623</c:v>
                </c:pt>
                <c:pt idx="732">
                  <c:v>40623</c:v>
                </c:pt>
                <c:pt idx="733">
                  <c:v>40623</c:v>
                </c:pt>
                <c:pt idx="734">
                  <c:v>40623</c:v>
                </c:pt>
                <c:pt idx="735">
                  <c:v>40623</c:v>
                </c:pt>
                <c:pt idx="736">
                  <c:v>40624</c:v>
                </c:pt>
                <c:pt idx="737">
                  <c:v>40624</c:v>
                </c:pt>
                <c:pt idx="738">
                  <c:v>40624</c:v>
                </c:pt>
                <c:pt idx="739">
                  <c:v>40624</c:v>
                </c:pt>
                <c:pt idx="740">
                  <c:v>40624</c:v>
                </c:pt>
                <c:pt idx="741">
                  <c:v>40624</c:v>
                </c:pt>
                <c:pt idx="742">
                  <c:v>40624</c:v>
                </c:pt>
                <c:pt idx="743">
                  <c:v>40625</c:v>
                </c:pt>
                <c:pt idx="744">
                  <c:v>40625</c:v>
                </c:pt>
                <c:pt idx="745">
                  <c:v>40625</c:v>
                </c:pt>
                <c:pt idx="746">
                  <c:v>40625</c:v>
                </c:pt>
                <c:pt idx="747">
                  <c:v>40625</c:v>
                </c:pt>
                <c:pt idx="748">
                  <c:v>40626</c:v>
                </c:pt>
                <c:pt idx="749">
                  <c:v>40626</c:v>
                </c:pt>
                <c:pt idx="750">
                  <c:v>40626</c:v>
                </c:pt>
                <c:pt idx="751">
                  <c:v>40626</c:v>
                </c:pt>
                <c:pt idx="752">
                  <c:v>40626</c:v>
                </c:pt>
                <c:pt idx="753">
                  <c:v>40627</c:v>
                </c:pt>
                <c:pt idx="754">
                  <c:v>40628</c:v>
                </c:pt>
                <c:pt idx="755">
                  <c:v>40629</c:v>
                </c:pt>
                <c:pt idx="756">
                  <c:v>40630</c:v>
                </c:pt>
                <c:pt idx="757">
                  <c:v>40631</c:v>
                </c:pt>
                <c:pt idx="758">
                  <c:v>40633</c:v>
                </c:pt>
                <c:pt idx="759">
                  <c:v>40633</c:v>
                </c:pt>
                <c:pt idx="760">
                  <c:v>40637</c:v>
                </c:pt>
                <c:pt idx="761">
                  <c:v>40638</c:v>
                </c:pt>
                <c:pt idx="762">
                  <c:v>40639</c:v>
                </c:pt>
                <c:pt idx="763">
                  <c:v>40640</c:v>
                </c:pt>
                <c:pt idx="764">
                  <c:v>40645</c:v>
                </c:pt>
                <c:pt idx="765">
                  <c:v>40645</c:v>
                </c:pt>
                <c:pt idx="766">
                  <c:v>40647</c:v>
                </c:pt>
                <c:pt idx="767">
                  <c:v>40648</c:v>
                </c:pt>
                <c:pt idx="768">
                  <c:v>40648</c:v>
                </c:pt>
                <c:pt idx="769">
                  <c:v>40653</c:v>
                </c:pt>
                <c:pt idx="770">
                  <c:v>40653</c:v>
                </c:pt>
                <c:pt idx="771">
                  <c:v>40659</c:v>
                </c:pt>
                <c:pt idx="772">
                  <c:v>40665</c:v>
                </c:pt>
                <c:pt idx="773">
                  <c:v>40666</c:v>
                </c:pt>
                <c:pt idx="774">
                  <c:v>40672</c:v>
                </c:pt>
                <c:pt idx="775">
                  <c:v>40672</c:v>
                </c:pt>
                <c:pt idx="776">
                  <c:v>40680</c:v>
                </c:pt>
                <c:pt idx="777">
                  <c:v>40681</c:v>
                </c:pt>
                <c:pt idx="778">
                  <c:v>40700</c:v>
                </c:pt>
                <c:pt idx="779">
                  <c:v>40702</c:v>
                </c:pt>
                <c:pt idx="780">
                  <c:v>40704</c:v>
                </c:pt>
                <c:pt idx="781">
                  <c:v>40708</c:v>
                </c:pt>
                <c:pt idx="782">
                  <c:v>40713</c:v>
                </c:pt>
                <c:pt idx="783">
                  <c:v>40715</c:v>
                </c:pt>
                <c:pt idx="784">
                  <c:v>40717</c:v>
                </c:pt>
                <c:pt idx="785">
                  <c:v>40725</c:v>
                </c:pt>
                <c:pt idx="786">
                  <c:v>40731</c:v>
                </c:pt>
                <c:pt idx="787">
                  <c:v>40731</c:v>
                </c:pt>
                <c:pt idx="788">
                  <c:v>40757</c:v>
                </c:pt>
                <c:pt idx="789">
                  <c:v>40766</c:v>
                </c:pt>
              </c:numCache>
            </c:numRef>
          </c:xVal>
          <c:yVal>
            <c:numRef>
              <c:f>Users!$H$3:$H$1298</c:f>
              <c:numCache>
                <c:formatCode>General</c:formatCode>
                <c:ptCount val="129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701</c:v>
                </c:pt>
                <c:pt idx="701">
                  <c:v>702</c:v>
                </c:pt>
                <c:pt idx="702">
                  <c:v>703</c:v>
                </c:pt>
                <c:pt idx="703">
                  <c:v>704</c:v>
                </c:pt>
                <c:pt idx="704">
                  <c:v>705</c:v>
                </c:pt>
                <c:pt idx="705">
                  <c:v>706</c:v>
                </c:pt>
                <c:pt idx="706">
                  <c:v>707</c:v>
                </c:pt>
                <c:pt idx="707">
                  <c:v>708</c:v>
                </c:pt>
                <c:pt idx="708">
                  <c:v>709</c:v>
                </c:pt>
                <c:pt idx="709">
                  <c:v>710</c:v>
                </c:pt>
                <c:pt idx="710">
                  <c:v>711</c:v>
                </c:pt>
                <c:pt idx="711">
                  <c:v>712</c:v>
                </c:pt>
                <c:pt idx="712">
                  <c:v>713</c:v>
                </c:pt>
                <c:pt idx="713">
                  <c:v>714</c:v>
                </c:pt>
                <c:pt idx="714">
                  <c:v>715</c:v>
                </c:pt>
                <c:pt idx="715">
                  <c:v>716</c:v>
                </c:pt>
                <c:pt idx="716">
                  <c:v>717</c:v>
                </c:pt>
                <c:pt idx="717">
                  <c:v>718</c:v>
                </c:pt>
                <c:pt idx="718">
                  <c:v>719</c:v>
                </c:pt>
                <c:pt idx="719">
                  <c:v>720</c:v>
                </c:pt>
                <c:pt idx="720">
                  <c:v>721</c:v>
                </c:pt>
                <c:pt idx="721">
                  <c:v>722</c:v>
                </c:pt>
                <c:pt idx="722">
                  <c:v>723</c:v>
                </c:pt>
                <c:pt idx="723">
                  <c:v>724</c:v>
                </c:pt>
                <c:pt idx="724">
                  <c:v>725</c:v>
                </c:pt>
                <c:pt idx="725">
                  <c:v>726</c:v>
                </c:pt>
                <c:pt idx="726">
                  <c:v>727</c:v>
                </c:pt>
                <c:pt idx="727">
                  <c:v>728</c:v>
                </c:pt>
                <c:pt idx="728">
                  <c:v>729</c:v>
                </c:pt>
                <c:pt idx="729">
                  <c:v>730</c:v>
                </c:pt>
                <c:pt idx="730">
                  <c:v>731</c:v>
                </c:pt>
                <c:pt idx="731">
                  <c:v>732</c:v>
                </c:pt>
                <c:pt idx="732">
                  <c:v>733</c:v>
                </c:pt>
                <c:pt idx="733">
                  <c:v>734</c:v>
                </c:pt>
                <c:pt idx="734">
                  <c:v>735</c:v>
                </c:pt>
                <c:pt idx="735">
                  <c:v>736</c:v>
                </c:pt>
                <c:pt idx="736">
                  <c:v>737</c:v>
                </c:pt>
                <c:pt idx="737">
                  <c:v>738</c:v>
                </c:pt>
                <c:pt idx="738">
                  <c:v>739</c:v>
                </c:pt>
                <c:pt idx="739">
                  <c:v>740</c:v>
                </c:pt>
                <c:pt idx="740">
                  <c:v>741</c:v>
                </c:pt>
                <c:pt idx="741">
                  <c:v>742</c:v>
                </c:pt>
                <c:pt idx="742">
                  <c:v>743</c:v>
                </c:pt>
                <c:pt idx="743">
                  <c:v>744</c:v>
                </c:pt>
                <c:pt idx="744">
                  <c:v>745</c:v>
                </c:pt>
                <c:pt idx="745">
                  <c:v>746</c:v>
                </c:pt>
                <c:pt idx="746">
                  <c:v>747</c:v>
                </c:pt>
                <c:pt idx="747">
                  <c:v>748</c:v>
                </c:pt>
                <c:pt idx="748">
                  <c:v>749</c:v>
                </c:pt>
                <c:pt idx="749">
                  <c:v>750</c:v>
                </c:pt>
                <c:pt idx="750">
                  <c:v>751</c:v>
                </c:pt>
                <c:pt idx="751">
                  <c:v>752</c:v>
                </c:pt>
                <c:pt idx="752">
                  <c:v>753</c:v>
                </c:pt>
                <c:pt idx="753">
                  <c:v>754</c:v>
                </c:pt>
                <c:pt idx="754">
                  <c:v>755</c:v>
                </c:pt>
                <c:pt idx="755">
                  <c:v>756</c:v>
                </c:pt>
                <c:pt idx="756">
                  <c:v>757</c:v>
                </c:pt>
                <c:pt idx="757">
                  <c:v>758</c:v>
                </c:pt>
                <c:pt idx="758">
                  <c:v>759</c:v>
                </c:pt>
                <c:pt idx="759">
                  <c:v>760</c:v>
                </c:pt>
                <c:pt idx="760">
                  <c:v>761</c:v>
                </c:pt>
                <c:pt idx="761">
                  <c:v>762</c:v>
                </c:pt>
                <c:pt idx="762">
                  <c:v>763</c:v>
                </c:pt>
                <c:pt idx="763">
                  <c:v>764</c:v>
                </c:pt>
                <c:pt idx="764">
                  <c:v>765</c:v>
                </c:pt>
                <c:pt idx="765">
                  <c:v>766</c:v>
                </c:pt>
                <c:pt idx="766">
                  <c:v>767</c:v>
                </c:pt>
                <c:pt idx="767">
                  <c:v>768</c:v>
                </c:pt>
                <c:pt idx="768">
                  <c:v>769</c:v>
                </c:pt>
                <c:pt idx="769">
                  <c:v>770</c:v>
                </c:pt>
                <c:pt idx="770">
                  <c:v>771</c:v>
                </c:pt>
                <c:pt idx="771">
                  <c:v>772</c:v>
                </c:pt>
                <c:pt idx="772">
                  <c:v>773</c:v>
                </c:pt>
                <c:pt idx="773">
                  <c:v>774</c:v>
                </c:pt>
                <c:pt idx="774">
                  <c:v>775</c:v>
                </c:pt>
                <c:pt idx="775">
                  <c:v>776</c:v>
                </c:pt>
                <c:pt idx="776">
                  <c:v>777</c:v>
                </c:pt>
                <c:pt idx="777">
                  <c:v>778</c:v>
                </c:pt>
                <c:pt idx="778">
                  <c:v>779</c:v>
                </c:pt>
                <c:pt idx="779">
                  <c:v>780</c:v>
                </c:pt>
                <c:pt idx="780">
                  <c:v>781</c:v>
                </c:pt>
                <c:pt idx="781">
                  <c:v>782</c:v>
                </c:pt>
                <c:pt idx="782">
                  <c:v>783</c:v>
                </c:pt>
                <c:pt idx="783">
                  <c:v>784</c:v>
                </c:pt>
                <c:pt idx="784">
                  <c:v>785</c:v>
                </c:pt>
                <c:pt idx="785">
                  <c:v>786</c:v>
                </c:pt>
                <c:pt idx="786">
                  <c:v>787</c:v>
                </c:pt>
                <c:pt idx="787">
                  <c:v>788</c:v>
                </c:pt>
                <c:pt idx="788">
                  <c:v>789</c:v>
                </c:pt>
                <c:pt idx="789">
                  <c:v>790</c:v>
                </c:pt>
              </c:numCache>
            </c:numRef>
          </c:yVal>
          <c:smooth val="0"/>
        </c:ser>
        <c:ser>
          <c:idx val="0"/>
          <c:order val="2"/>
          <c:tx>
            <c:v>agencies registered</c:v>
          </c:tx>
          <c:spPr>
            <a:ln w="12700">
              <a:solidFill>
                <a:srgbClr val="4F81BD">
                  <a:alpha val="20000"/>
                </a:srgbClr>
              </a:solidFill>
            </a:ln>
          </c:spPr>
          <c:xVal>
            <c:numRef>
              <c:f>Agencies!$K$3:$K$1249</c:f>
              <c:numCache>
                <c:formatCode>m/d/yyyy</c:formatCode>
                <c:ptCount val="1247"/>
                <c:pt idx="0">
                  <c:v>38477</c:v>
                </c:pt>
                <c:pt idx="1">
                  <c:v>38614</c:v>
                </c:pt>
                <c:pt idx="2">
                  <c:v>38642</c:v>
                </c:pt>
                <c:pt idx="3">
                  <c:v>38658</c:v>
                </c:pt>
                <c:pt idx="4">
                  <c:v>38663</c:v>
                </c:pt>
                <c:pt idx="5">
                  <c:v>38665</c:v>
                </c:pt>
                <c:pt idx="6">
                  <c:v>38666</c:v>
                </c:pt>
                <c:pt idx="7">
                  <c:v>38666</c:v>
                </c:pt>
                <c:pt idx="8">
                  <c:v>38667</c:v>
                </c:pt>
                <c:pt idx="9">
                  <c:v>38670</c:v>
                </c:pt>
                <c:pt idx="10">
                  <c:v>38671</c:v>
                </c:pt>
                <c:pt idx="11">
                  <c:v>38671</c:v>
                </c:pt>
                <c:pt idx="12">
                  <c:v>38673</c:v>
                </c:pt>
                <c:pt idx="13">
                  <c:v>38688</c:v>
                </c:pt>
                <c:pt idx="14">
                  <c:v>38720</c:v>
                </c:pt>
                <c:pt idx="15">
                  <c:v>38771</c:v>
                </c:pt>
                <c:pt idx="16">
                  <c:v>38789</c:v>
                </c:pt>
                <c:pt idx="17">
                  <c:v>38806</c:v>
                </c:pt>
                <c:pt idx="18">
                  <c:v>38834</c:v>
                </c:pt>
                <c:pt idx="19">
                  <c:v>39125</c:v>
                </c:pt>
                <c:pt idx="20">
                  <c:v>39129</c:v>
                </c:pt>
                <c:pt idx="21">
                  <c:v>39245</c:v>
                </c:pt>
                <c:pt idx="22">
                  <c:v>39262</c:v>
                </c:pt>
                <c:pt idx="23">
                  <c:v>39265</c:v>
                </c:pt>
                <c:pt idx="24">
                  <c:v>39278</c:v>
                </c:pt>
                <c:pt idx="25">
                  <c:v>39282</c:v>
                </c:pt>
                <c:pt idx="26">
                  <c:v>39303</c:v>
                </c:pt>
                <c:pt idx="27">
                  <c:v>39308</c:v>
                </c:pt>
                <c:pt idx="28">
                  <c:v>39324</c:v>
                </c:pt>
                <c:pt idx="29">
                  <c:v>39330</c:v>
                </c:pt>
                <c:pt idx="30">
                  <c:v>39344</c:v>
                </c:pt>
                <c:pt idx="31">
                  <c:v>39345</c:v>
                </c:pt>
                <c:pt idx="32">
                  <c:v>39366</c:v>
                </c:pt>
                <c:pt idx="33">
                  <c:v>39492</c:v>
                </c:pt>
                <c:pt idx="34">
                  <c:v>39518</c:v>
                </c:pt>
                <c:pt idx="35">
                  <c:v>39525</c:v>
                </c:pt>
                <c:pt idx="36">
                  <c:v>39525</c:v>
                </c:pt>
                <c:pt idx="37">
                  <c:v>39527</c:v>
                </c:pt>
                <c:pt idx="38">
                  <c:v>39532</c:v>
                </c:pt>
                <c:pt idx="39">
                  <c:v>39540</c:v>
                </c:pt>
                <c:pt idx="40">
                  <c:v>39545</c:v>
                </c:pt>
                <c:pt idx="41">
                  <c:v>39560</c:v>
                </c:pt>
                <c:pt idx="42">
                  <c:v>39561</c:v>
                </c:pt>
                <c:pt idx="43">
                  <c:v>39580</c:v>
                </c:pt>
                <c:pt idx="44">
                  <c:v>39589</c:v>
                </c:pt>
                <c:pt idx="45">
                  <c:v>39590</c:v>
                </c:pt>
                <c:pt idx="46">
                  <c:v>39603</c:v>
                </c:pt>
                <c:pt idx="47">
                  <c:v>39603</c:v>
                </c:pt>
                <c:pt idx="48">
                  <c:v>39640</c:v>
                </c:pt>
                <c:pt idx="49">
                  <c:v>39646</c:v>
                </c:pt>
                <c:pt idx="50">
                  <c:v>39666</c:v>
                </c:pt>
                <c:pt idx="51">
                  <c:v>39674</c:v>
                </c:pt>
                <c:pt idx="52">
                  <c:v>39675</c:v>
                </c:pt>
                <c:pt idx="53">
                  <c:v>39693</c:v>
                </c:pt>
                <c:pt idx="54">
                  <c:v>39709</c:v>
                </c:pt>
                <c:pt idx="55">
                  <c:v>39715</c:v>
                </c:pt>
                <c:pt idx="56">
                  <c:v>39715</c:v>
                </c:pt>
                <c:pt idx="57">
                  <c:v>39715</c:v>
                </c:pt>
                <c:pt idx="58">
                  <c:v>39716</c:v>
                </c:pt>
                <c:pt idx="59">
                  <c:v>39717</c:v>
                </c:pt>
                <c:pt idx="60">
                  <c:v>39717</c:v>
                </c:pt>
                <c:pt idx="61">
                  <c:v>39721</c:v>
                </c:pt>
                <c:pt idx="62">
                  <c:v>39721</c:v>
                </c:pt>
                <c:pt idx="63">
                  <c:v>39721</c:v>
                </c:pt>
                <c:pt idx="64">
                  <c:v>39721</c:v>
                </c:pt>
                <c:pt idx="65">
                  <c:v>39721</c:v>
                </c:pt>
                <c:pt idx="66">
                  <c:v>39721</c:v>
                </c:pt>
                <c:pt idx="67">
                  <c:v>39722</c:v>
                </c:pt>
                <c:pt idx="68">
                  <c:v>39723</c:v>
                </c:pt>
                <c:pt idx="69">
                  <c:v>39723</c:v>
                </c:pt>
                <c:pt idx="70">
                  <c:v>39727</c:v>
                </c:pt>
                <c:pt idx="71">
                  <c:v>39728</c:v>
                </c:pt>
                <c:pt idx="72">
                  <c:v>39728</c:v>
                </c:pt>
                <c:pt idx="73">
                  <c:v>39730</c:v>
                </c:pt>
                <c:pt idx="74">
                  <c:v>39730</c:v>
                </c:pt>
                <c:pt idx="75">
                  <c:v>39730</c:v>
                </c:pt>
                <c:pt idx="76">
                  <c:v>39731</c:v>
                </c:pt>
                <c:pt idx="77">
                  <c:v>39733</c:v>
                </c:pt>
                <c:pt idx="78">
                  <c:v>39736</c:v>
                </c:pt>
                <c:pt idx="79">
                  <c:v>39736</c:v>
                </c:pt>
                <c:pt idx="80">
                  <c:v>39738</c:v>
                </c:pt>
                <c:pt idx="81">
                  <c:v>39740</c:v>
                </c:pt>
                <c:pt idx="82">
                  <c:v>39741</c:v>
                </c:pt>
                <c:pt idx="83">
                  <c:v>39741</c:v>
                </c:pt>
                <c:pt idx="84">
                  <c:v>39741</c:v>
                </c:pt>
                <c:pt idx="85">
                  <c:v>39742</c:v>
                </c:pt>
                <c:pt idx="86">
                  <c:v>39742</c:v>
                </c:pt>
                <c:pt idx="87">
                  <c:v>39742</c:v>
                </c:pt>
                <c:pt idx="88">
                  <c:v>39743</c:v>
                </c:pt>
                <c:pt idx="89">
                  <c:v>39744</c:v>
                </c:pt>
                <c:pt idx="90">
                  <c:v>39744</c:v>
                </c:pt>
                <c:pt idx="91">
                  <c:v>39745</c:v>
                </c:pt>
                <c:pt idx="92">
                  <c:v>39749</c:v>
                </c:pt>
                <c:pt idx="93">
                  <c:v>39749</c:v>
                </c:pt>
                <c:pt idx="94">
                  <c:v>39751</c:v>
                </c:pt>
                <c:pt idx="95">
                  <c:v>39751</c:v>
                </c:pt>
                <c:pt idx="96">
                  <c:v>39755</c:v>
                </c:pt>
                <c:pt idx="97">
                  <c:v>39755</c:v>
                </c:pt>
                <c:pt idx="98">
                  <c:v>39756</c:v>
                </c:pt>
                <c:pt idx="99">
                  <c:v>39756</c:v>
                </c:pt>
                <c:pt idx="100">
                  <c:v>39757</c:v>
                </c:pt>
                <c:pt idx="101">
                  <c:v>39766</c:v>
                </c:pt>
                <c:pt idx="102">
                  <c:v>39768</c:v>
                </c:pt>
                <c:pt idx="103">
                  <c:v>39769</c:v>
                </c:pt>
                <c:pt idx="104">
                  <c:v>39776</c:v>
                </c:pt>
                <c:pt idx="105">
                  <c:v>39776</c:v>
                </c:pt>
                <c:pt idx="106">
                  <c:v>39776</c:v>
                </c:pt>
                <c:pt idx="107">
                  <c:v>39777</c:v>
                </c:pt>
                <c:pt idx="108">
                  <c:v>39785</c:v>
                </c:pt>
                <c:pt idx="109">
                  <c:v>39790</c:v>
                </c:pt>
                <c:pt idx="110">
                  <c:v>39791</c:v>
                </c:pt>
                <c:pt idx="111">
                  <c:v>39796</c:v>
                </c:pt>
                <c:pt idx="112">
                  <c:v>39796</c:v>
                </c:pt>
                <c:pt idx="113">
                  <c:v>39797</c:v>
                </c:pt>
                <c:pt idx="114">
                  <c:v>39798</c:v>
                </c:pt>
                <c:pt idx="115">
                  <c:v>39798</c:v>
                </c:pt>
                <c:pt idx="116">
                  <c:v>39798</c:v>
                </c:pt>
                <c:pt idx="117">
                  <c:v>39805</c:v>
                </c:pt>
                <c:pt idx="118">
                  <c:v>39817</c:v>
                </c:pt>
                <c:pt idx="119">
                  <c:v>39821</c:v>
                </c:pt>
                <c:pt idx="120">
                  <c:v>39821</c:v>
                </c:pt>
                <c:pt idx="121">
                  <c:v>39822</c:v>
                </c:pt>
                <c:pt idx="122">
                  <c:v>39823</c:v>
                </c:pt>
                <c:pt idx="123">
                  <c:v>39828</c:v>
                </c:pt>
                <c:pt idx="124">
                  <c:v>39832</c:v>
                </c:pt>
                <c:pt idx="125">
                  <c:v>39834</c:v>
                </c:pt>
                <c:pt idx="126">
                  <c:v>39834</c:v>
                </c:pt>
                <c:pt idx="127">
                  <c:v>39834</c:v>
                </c:pt>
                <c:pt idx="128">
                  <c:v>39837</c:v>
                </c:pt>
                <c:pt idx="129">
                  <c:v>39838</c:v>
                </c:pt>
                <c:pt idx="130">
                  <c:v>39840</c:v>
                </c:pt>
                <c:pt idx="131">
                  <c:v>39840</c:v>
                </c:pt>
                <c:pt idx="132">
                  <c:v>39842</c:v>
                </c:pt>
                <c:pt idx="133">
                  <c:v>39843</c:v>
                </c:pt>
                <c:pt idx="134">
                  <c:v>39843</c:v>
                </c:pt>
                <c:pt idx="135">
                  <c:v>39843</c:v>
                </c:pt>
                <c:pt idx="136">
                  <c:v>39844</c:v>
                </c:pt>
                <c:pt idx="137">
                  <c:v>39846</c:v>
                </c:pt>
                <c:pt idx="138">
                  <c:v>39849</c:v>
                </c:pt>
                <c:pt idx="139">
                  <c:v>39852</c:v>
                </c:pt>
                <c:pt idx="140">
                  <c:v>39853</c:v>
                </c:pt>
                <c:pt idx="141">
                  <c:v>39863</c:v>
                </c:pt>
                <c:pt idx="142">
                  <c:v>39868</c:v>
                </c:pt>
                <c:pt idx="143">
                  <c:v>39869</c:v>
                </c:pt>
                <c:pt idx="144">
                  <c:v>39873</c:v>
                </c:pt>
                <c:pt idx="145">
                  <c:v>39873</c:v>
                </c:pt>
                <c:pt idx="146">
                  <c:v>39874</c:v>
                </c:pt>
                <c:pt idx="147">
                  <c:v>39877</c:v>
                </c:pt>
                <c:pt idx="148">
                  <c:v>39877</c:v>
                </c:pt>
                <c:pt idx="149">
                  <c:v>39877</c:v>
                </c:pt>
                <c:pt idx="150">
                  <c:v>39884</c:v>
                </c:pt>
                <c:pt idx="151">
                  <c:v>39884</c:v>
                </c:pt>
                <c:pt idx="152">
                  <c:v>39885</c:v>
                </c:pt>
                <c:pt idx="153">
                  <c:v>39888</c:v>
                </c:pt>
                <c:pt idx="154">
                  <c:v>39889</c:v>
                </c:pt>
                <c:pt idx="155">
                  <c:v>39890</c:v>
                </c:pt>
                <c:pt idx="156">
                  <c:v>39890</c:v>
                </c:pt>
                <c:pt idx="157">
                  <c:v>39892</c:v>
                </c:pt>
                <c:pt idx="158">
                  <c:v>39893</c:v>
                </c:pt>
                <c:pt idx="159">
                  <c:v>39895</c:v>
                </c:pt>
                <c:pt idx="160">
                  <c:v>39896</c:v>
                </c:pt>
                <c:pt idx="161">
                  <c:v>39898</c:v>
                </c:pt>
                <c:pt idx="162">
                  <c:v>39899</c:v>
                </c:pt>
                <c:pt idx="163">
                  <c:v>39899</c:v>
                </c:pt>
                <c:pt idx="164">
                  <c:v>39899</c:v>
                </c:pt>
                <c:pt idx="165">
                  <c:v>39899</c:v>
                </c:pt>
                <c:pt idx="166">
                  <c:v>39905</c:v>
                </c:pt>
                <c:pt idx="167">
                  <c:v>39905</c:v>
                </c:pt>
                <c:pt idx="168">
                  <c:v>39906</c:v>
                </c:pt>
                <c:pt idx="169">
                  <c:v>39927</c:v>
                </c:pt>
                <c:pt idx="170">
                  <c:v>39933</c:v>
                </c:pt>
                <c:pt idx="171">
                  <c:v>39933</c:v>
                </c:pt>
                <c:pt idx="172">
                  <c:v>39938</c:v>
                </c:pt>
                <c:pt idx="173">
                  <c:v>39939</c:v>
                </c:pt>
                <c:pt idx="174">
                  <c:v>39939</c:v>
                </c:pt>
                <c:pt idx="175">
                  <c:v>39940</c:v>
                </c:pt>
                <c:pt idx="176">
                  <c:v>39941</c:v>
                </c:pt>
                <c:pt idx="177">
                  <c:v>39941</c:v>
                </c:pt>
                <c:pt idx="178">
                  <c:v>39953</c:v>
                </c:pt>
                <c:pt idx="179">
                  <c:v>39953</c:v>
                </c:pt>
                <c:pt idx="180">
                  <c:v>39954</c:v>
                </c:pt>
                <c:pt idx="181">
                  <c:v>39955</c:v>
                </c:pt>
                <c:pt idx="182">
                  <c:v>39964</c:v>
                </c:pt>
                <c:pt idx="183">
                  <c:v>39966</c:v>
                </c:pt>
                <c:pt idx="184">
                  <c:v>39966</c:v>
                </c:pt>
                <c:pt idx="185">
                  <c:v>39969</c:v>
                </c:pt>
                <c:pt idx="186">
                  <c:v>39973</c:v>
                </c:pt>
                <c:pt idx="187">
                  <c:v>39974</c:v>
                </c:pt>
                <c:pt idx="188">
                  <c:v>39974</c:v>
                </c:pt>
                <c:pt idx="189">
                  <c:v>39976</c:v>
                </c:pt>
                <c:pt idx="190">
                  <c:v>39976</c:v>
                </c:pt>
                <c:pt idx="191">
                  <c:v>39983</c:v>
                </c:pt>
                <c:pt idx="192">
                  <c:v>39983</c:v>
                </c:pt>
                <c:pt idx="193">
                  <c:v>39986</c:v>
                </c:pt>
                <c:pt idx="194">
                  <c:v>39990</c:v>
                </c:pt>
                <c:pt idx="195">
                  <c:v>39994</c:v>
                </c:pt>
                <c:pt idx="196">
                  <c:v>39996</c:v>
                </c:pt>
                <c:pt idx="197">
                  <c:v>40000</c:v>
                </c:pt>
                <c:pt idx="198">
                  <c:v>40000</c:v>
                </c:pt>
                <c:pt idx="199">
                  <c:v>40000</c:v>
                </c:pt>
                <c:pt idx="200">
                  <c:v>40001</c:v>
                </c:pt>
                <c:pt idx="201">
                  <c:v>40009</c:v>
                </c:pt>
                <c:pt idx="202">
                  <c:v>40009</c:v>
                </c:pt>
                <c:pt idx="203">
                  <c:v>40009</c:v>
                </c:pt>
                <c:pt idx="204">
                  <c:v>40016</c:v>
                </c:pt>
                <c:pt idx="205">
                  <c:v>40022</c:v>
                </c:pt>
                <c:pt idx="206">
                  <c:v>40025</c:v>
                </c:pt>
                <c:pt idx="207">
                  <c:v>40029</c:v>
                </c:pt>
                <c:pt idx="208">
                  <c:v>40030</c:v>
                </c:pt>
                <c:pt idx="209">
                  <c:v>40037</c:v>
                </c:pt>
                <c:pt idx="210">
                  <c:v>40043</c:v>
                </c:pt>
                <c:pt idx="211">
                  <c:v>40043</c:v>
                </c:pt>
                <c:pt idx="212">
                  <c:v>40044</c:v>
                </c:pt>
                <c:pt idx="213">
                  <c:v>40044</c:v>
                </c:pt>
                <c:pt idx="214">
                  <c:v>40044</c:v>
                </c:pt>
                <c:pt idx="215">
                  <c:v>40044</c:v>
                </c:pt>
                <c:pt idx="216">
                  <c:v>40044</c:v>
                </c:pt>
                <c:pt idx="217">
                  <c:v>40045</c:v>
                </c:pt>
                <c:pt idx="218">
                  <c:v>40045</c:v>
                </c:pt>
                <c:pt idx="219">
                  <c:v>40045</c:v>
                </c:pt>
                <c:pt idx="220">
                  <c:v>40048</c:v>
                </c:pt>
                <c:pt idx="221">
                  <c:v>40048</c:v>
                </c:pt>
                <c:pt idx="222">
                  <c:v>40049</c:v>
                </c:pt>
                <c:pt idx="223">
                  <c:v>40049</c:v>
                </c:pt>
                <c:pt idx="224">
                  <c:v>40050</c:v>
                </c:pt>
                <c:pt idx="225">
                  <c:v>40051</c:v>
                </c:pt>
                <c:pt idx="226">
                  <c:v>40051</c:v>
                </c:pt>
                <c:pt idx="227">
                  <c:v>40053</c:v>
                </c:pt>
                <c:pt idx="228">
                  <c:v>40053</c:v>
                </c:pt>
                <c:pt idx="229">
                  <c:v>40053</c:v>
                </c:pt>
                <c:pt idx="230">
                  <c:v>40056</c:v>
                </c:pt>
                <c:pt idx="231">
                  <c:v>40056</c:v>
                </c:pt>
                <c:pt idx="232">
                  <c:v>40058</c:v>
                </c:pt>
                <c:pt idx="233">
                  <c:v>40058</c:v>
                </c:pt>
                <c:pt idx="234">
                  <c:v>40064</c:v>
                </c:pt>
                <c:pt idx="235">
                  <c:v>40064</c:v>
                </c:pt>
                <c:pt idx="236">
                  <c:v>40065</c:v>
                </c:pt>
                <c:pt idx="237">
                  <c:v>40068</c:v>
                </c:pt>
                <c:pt idx="238">
                  <c:v>40072</c:v>
                </c:pt>
                <c:pt idx="239">
                  <c:v>40072</c:v>
                </c:pt>
                <c:pt idx="240">
                  <c:v>40074</c:v>
                </c:pt>
                <c:pt idx="241">
                  <c:v>40075</c:v>
                </c:pt>
                <c:pt idx="242">
                  <c:v>40076</c:v>
                </c:pt>
                <c:pt idx="243">
                  <c:v>40078</c:v>
                </c:pt>
                <c:pt idx="244">
                  <c:v>40079</c:v>
                </c:pt>
                <c:pt idx="245">
                  <c:v>40080</c:v>
                </c:pt>
                <c:pt idx="246">
                  <c:v>40080</c:v>
                </c:pt>
                <c:pt idx="247">
                  <c:v>40084</c:v>
                </c:pt>
                <c:pt idx="248">
                  <c:v>40084</c:v>
                </c:pt>
                <c:pt idx="249">
                  <c:v>40084</c:v>
                </c:pt>
                <c:pt idx="250">
                  <c:v>40085</c:v>
                </c:pt>
                <c:pt idx="251">
                  <c:v>40086</c:v>
                </c:pt>
                <c:pt idx="252">
                  <c:v>40086</c:v>
                </c:pt>
                <c:pt idx="253">
                  <c:v>40086</c:v>
                </c:pt>
                <c:pt idx="254">
                  <c:v>40091</c:v>
                </c:pt>
                <c:pt idx="255">
                  <c:v>40093</c:v>
                </c:pt>
                <c:pt idx="256">
                  <c:v>40093</c:v>
                </c:pt>
                <c:pt idx="257">
                  <c:v>40093</c:v>
                </c:pt>
                <c:pt idx="258">
                  <c:v>40093</c:v>
                </c:pt>
                <c:pt idx="259">
                  <c:v>40093</c:v>
                </c:pt>
                <c:pt idx="260">
                  <c:v>40093</c:v>
                </c:pt>
                <c:pt idx="261">
                  <c:v>40093</c:v>
                </c:pt>
                <c:pt idx="262">
                  <c:v>40093</c:v>
                </c:pt>
                <c:pt idx="263">
                  <c:v>40093</c:v>
                </c:pt>
                <c:pt idx="264">
                  <c:v>40094</c:v>
                </c:pt>
                <c:pt idx="265">
                  <c:v>40094</c:v>
                </c:pt>
                <c:pt idx="266">
                  <c:v>40095</c:v>
                </c:pt>
                <c:pt idx="267">
                  <c:v>40095</c:v>
                </c:pt>
                <c:pt idx="268">
                  <c:v>40097</c:v>
                </c:pt>
                <c:pt idx="269">
                  <c:v>40099</c:v>
                </c:pt>
                <c:pt idx="270">
                  <c:v>40099</c:v>
                </c:pt>
                <c:pt idx="271">
                  <c:v>40099</c:v>
                </c:pt>
                <c:pt idx="272">
                  <c:v>40099</c:v>
                </c:pt>
                <c:pt idx="273">
                  <c:v>40099</c:v>
                </c:pt>
                <c:pt idx="274">
                  <c:v>40100</c:v>
                </c:pt>
                <c:pt idx="275">
                  <c:v>40100</c:v>
                </c:pt>
                <c:pt idx="276">
                  <c:v>40100</c:v>
                </c:pt>
                <c:pt idx="277">
                  <c:v>40100</c:v>
                </c:pt>
                <c:pt idx="278">
                  <c:v>40101</c:v>
                </c:pt>
                <c:pt idx="279">
                  <c:v>40101</c:v>
                </c:pt>
                <c:pt idx="280">
                  <c:v>40102</c:v>
                </c:pt>
                <c:pt idx="281">
                  <c:v>40102</c:v>
                </c:pt>
                <c:pt idx="282">
                  <c:v>40105</c:v>
                </c:pt>
                <c:pt idx="283">
                  <c:v>40105</c:v>
                </c:pt>
                <c:pt idx="284">
                  <c:v>40106</c:v>
                </c:pt>
                <c:pt idx="285">
                  <c:v>40107</c:v>
                </c:pt>
                <c:pt idx="286">
                  <c:v>40108</c:v>
                </c:pt>
                <c:pt idx="287">
                  <c:v>40108</c:v>
                </c:pt>
                <c:pt idx="288">
                  <c:v>40109</c:v>
                </c:pt>
                <c:pt idx="289">
                  <c:v>40112</c:v>
                </c:pt>
                <c:pt idx="290">
                  <c:v>40112</c:v>
                </c:pt>
                <c:pt idx="291">
                  <c:v>40112</c:v>
                </c:pt>
                <c:pt idx="292">
                  <c:v>40113</c:v>
                </c:pt>
                <c:pt idx="293">
                  <c:v>40114</c:v>
                </c:pt>
                <c:pt idx="294">
                  <c:v>40115</c:v>
                </c:pt>
                <c:pt idx="295">
                  <c:v>40116</c:v>
                </c:pt>
                <c:pt idx="296">
                  <c:v>40116</c:v>
                </c:pt>
                <c:pt idx="297">
                  <c:v>40116</c:v>
                </c:pt>
                <c:pt idx="298">
                  <c:v>40119</c:v>
                </c:pt>
                <c:pt idx="299">
                  <c:v>40120</c:v>
                </c:pt>
                <c:pt idx="300">
                  <c:v>40120</c:v>
                </c:pt>
                <c:pt idx="301">
                  <c:v>40120</c:v>
                </c:pt>
                <c:pt idx="302">
                  <c:v>40120</c:v>
                </c:pt>
                <c:pt idx="303">
                  <c:v>40121</c:v>
                </c:pt>
                <c:pt idx="304">
                  <c:v>40121</c:v>
                </c:pt>
                <c:pt idx="305">
                  <c:v>40123</c:v>
                </c:pt>
                <c:pt idx="306">
                  <c:v>40123</c:v>
                </c:pt>
                <c:pt idx="307">
                  <c:v>40124</c:v>
                </c:pt>
                <c:pt idx="308">
                  <c:v>40128</c:v>
                </c:pt>
                <c:pt idx="309">
                  <c:v>40128</c:v>
                </c:pt>
                <c:pt idx="310">
                  <c:v>40129</c:v>
                </c:pt>
                <c:pt idx="311">
                  <c:v>40129</c:v>
                </c:pt>
                <c:pt idx="312">
                  <c:v>40129</c:v>
                </c:pt>
                <c:pt idx="313">
                  <c:v>40129</c:v>
                </c:pt>
                <c:pt idx="314">
                  <c:v>40133</c:v>
                </c:pt>
                <c:pt idx="315">
                  <c:v>40134</c:v>
                </c:pt>
                <c:pt idx="316">
                  <c:v>40140</c:v>
                </c:pt>
                <c:pt idx="317">
                  <c:v>40141</c:v>
                </c:pt>
                <c:pt idx="318">
                  <c:v>40141</c:v>
                </c:pt>
                <c:pt idx="319">
                  <c:v>40142</c:v>
                </c:pt>
                <c:pt idx="320">
                  <c:v>40142</c:v>
                </c:pt>
                <c:pt idx="321">
                  <c:v>40145</c:v>
                </c:pt>
                <c:pt idx="322">
                  <c:v>40145</c:v>
                </c:pt>
                <c:pt idx="323">
                  <c:v>40149</c:v>
                </c:pt>
                <c:pt idx="324">
                  <c:v>40151</c:v>
                </c:pt>
                <c:pt idx="325">
                  <c:v>40152</c:v>
                </c:pt>
                <c:pt idx="326">
                  <c:v>40152</c:v>
                </c:pt>
                <c:pt idx="327">
                  <c:v>40154</c:v>
                </c:pt>
                <c:pt idx="328">
                  <c:v>40156</c:v>
                </c:pt>
                <c:pt idx="329">
                  <c:v>40156</c:v>
                </c:pt>
                <c:pt idx="330">
                  <c:v>40157</c:v>
                </c:pt>
                <c:pt idx="331">
                  <c:v>40158</c:v>
                </c:pt>
                <c:pt idx="332">
                  <c:v>40160</c:v>
                </c:pt>
                <c:pt idx="333">
                  <c:v>40162</c:v>
                </c:pt>
                <c:pt idx="334">
                  <c:v>40163</c:v>
                </c:pt>
                <c:pt idx="335">
                  <c:v>40164</c:v>
                </c:pt>
                <c:pt idx="336">
                  <c:v>40164</c:v>
                </c:pt>
                <c:pt idx="337">
                  <c:v>40164</c:v>
                </c:pt>
                <c:pt idx="338">
                  <c:v>40165</c:v>
                </c:pt>
                <c:pt idx="339">
                  <c:v>40168</c:v>
                </c:pt>
                <c:pt idx="340">
                  <c:v>40170</c:v>
                </c:pt>
                <c:pt idx="341">
                  <c:v>40172</c:v>
                </c:pt>
                <c:pt idx="342">
                  <c:v>40182</c:v>
                </c:pt>
                <c:pt idx="343">
                  <c:v>40182</c:v>
                </c:pt>
                <c:pt idx="344">
                  <c:v>40183</c:v>
                </c:pt>
                <c:pt idx="345">
                  <c:v>40184</c:v>
                </c:pt>
                <c:pt idx="346">
                  <c:v>40186</c:v>
                </c:pt>
                <c:pt idx="347">
                  <c:v>40186</c:v>
                </c:pt>
                <c:pt idx="348">
                  <c:v>40187</c:v>
                </c:pt>
                <c:pt idx="349">
                  <c:v>40190</c:v>
                </c:pt>
                <c:pt idx="350">
                  <c:v>40199</c:v>
                </c:pt>
                <c:pt idx="351">
                  <c:v>40201</c:v>
                </c:pt>
                <c:pt idx="352">
                  <c:v>40206</c:v>
                </c:pt>
                <c:pt idx="353">
                  <c:v>40213</c:v>
                </c:pt>
                <c:pt idx="354">
                  <c:v>40213</c:v>
                </c:pt>
                <c:pt idx="355">
                  <c:v>40220</c:v>
                </c:pt>
                <c:pt idx="356">
                  <c:v>40224</c:v>
                </c:pt>
                <c:pt idx="357">
                  <c:v>40226</c:v>
                </c:pt>
                <c:pt idx="358">
                  <c:v>40228</c:v>
                </c:pt>
                <c:pt idx="359">
                  <c:v>40233</c:v>
                </c:pt>
                <c:pt idx="360">
                  <c:v>40234</c:v>
                </c:pt>
                <c:pt idx="361">
                  <c:v>40239</c:v>
                </c:pt>
                <c:pt idx="362">
                  <c:v>40239</c:v>
                </c:pt>
                <c:pt idx="363">
                  <c:v>40240</c:v>
                </c:pt>
                <c:pt idx="364">
                  <c:v>40241</c:v>
                </c:pt>
                <c:pt idx="365">
                  <c:v>40242</c:v>
                </c:pt>
                <c:pt idx="366">
                  <c:v>40248</c:v>
                </c:pt>
                <c:pt idx="367">
                  <c:v>40252</c:v>
                </c:pt>
                <c:pt idx="368">
                  <c:v>40254</c:v>
                </c:pt>
                <c:pt idx="369">
                  <c:v>40254</c:v>
                </c:pt>
                <c:pt idx="370">
                  <c:v>40255</c:v>
                </c:pt>
                <c:pt idx="371">
                  <c:v>40256</c:v>
                </c:pt>
                <c:pt idx="372">
                  <c:v>40263</c:v>
                </c:pt>
                <c:pt idx="373">
                  <c:v>40263</c:v>
                </c:pt>
                <c:pt idx="374">
                  <c:v>40267</c:v>
                </c:pt>
                <c:pt idx="375">
                  <c:v>40271</c:v>
                </c:pt>
                <c:pt idx="376">
                  <c:v>40275</c:v>
                </c:pt>
                <c:pt idx="377">
                  <c:v>40277</c:v>
                </c:pt>
                <c:pt idx="378">
                  <c:v>40280</c:v>
                </c:pt>
                <c:pt idx="379">
                  <c:v>40281</c:v>
                </c:pt>
                <c:pt idx="380">
                  <c:v>40282</c:v>
                </c:pt>
                <c:pt idx="381">
                  <c:v>40290</c:v>
                </c:pt>
                <c:pt idx="382">
                  <c:v>40294</c:v>
                </c:pt>
                <c:pt idx="383">
                  <c:v>40299</c:v>
                </c:pt>
                <c:pt idx="384">
                  <c:v>40302</c:v>
                </c:pt>
                <c:pt idx="385">
                  <c:v>40302</c:v>
                </c:pt>
                <c:pt idx="386">
                  <c:v>40305</c:v>
                </c:pt>
                <c:pt idx="387">
                  <c:v>40308</c:v>
                </c:pt>
                <c:pt idx="388">
                  <c:v>40310</c:v>
                </c:pt>
                <c:pt idx="389">
                  <c:v>40311</c:v>
                </c:pt>
                <c:pt idx="390">
                  <c:v>40311</c:v>
                </c:pt>
                <c:pt idx="391">
                  <c:v>40312</c:v>
                </c:pt>
                <c:pt idx="392">
                  <c:v>40315</c:v>
                </c:pt>
                <c:pt idx="393">
                  <c:v>40323</c:v>
                </c:pt>
                <c:pt idx="394">
                  <c:v>40324</c:v>
                </c:pt>
                <c:pt idx="395">
                  <c:v>40325</c:v>
                </c:pt>
                <c:pt idx="396">
                  <c:v>40326</c:v>
                </c:pt>
                <c:pt idx="397">
                  <c:v>40326</c:v>
                </c:pt>
                <c:pt idx="398">
                  <c:v>40330</c:v>
                </c:pt>
                <c:pt idx="399">
                  <c:v>40332</c:v>
                </c:pt>
                <c:pt idx="400">
                  <c:v>40332</c:v>
                </c:pt>
                <c:pt idx="401">
                  <c:v>40333</c:v>
                </c:pt>
                <c:pt idx="402">
                  <c:v>40343</c:v>
                </c:pt>
                <c:pt idx="403">
                  <c:v>40347</c:v>
                </c:pt>
                <c:pt idx="404">
                  <c:v>40353</c:v>
                </c:pt>
                <c:pt idx="405">
                  <c:v>40357</c:v>
                </c:pt>
                <c:pt idx="406">
                  <c:v>40358</c:v>
                </c:pt>
                <c:pt idx="407">
                  <c:v>40360</c:v>
                </c:pt>
                <c:pt idx="408">
                  <c:v>40365</c:v>
                </c:pt>
                <c:pt idx="409">
                  <c:v>40365</c:v>
                </c:pt>
                <c:pt idx="410">
                  <c:v>40366</c:v>
                </c:pt>
                <c:pt idx="411">
                  <c:v>40368</c:v>
                </c:pt>
                <c:pt idx="412">
                  <c:v>40369</c:v>
                </c:pt>
                <c:pt idx="413">
                  <c:v>40373</c:v>
                </c:pt>
                <c:pt idx="414">
                  <c:v>40373</c:v>
                </c:pt>
                <c:pt idx="415">
                  <c:v>40374</c:v>
                </c:pt>
                <c:pt idx="416">
                  <c:v>40375</c:v>
                </c:pt>
                <c:pt idx="417">
                  <c:v>40378</c:v>
                </c:pt>
                <c:pt idx="418">
                  <c:v>40379</c:v>
                </c:pt>
                <c:pt idx="419">
                  <c:v>40379</c:v>
                </c:pt>
                <c:pt idx="420">
                  <c:v>40389</c:v>
                </c:pt>
                <c:pt idx="421">
                  <c:v>40395</c:v>
                </c:pt>
                <c:pt idx="422">
                  <c:v>40399</c:v>
                </c:pt>
                <c:pt idx="423">
                  <c:v>40400</c:v>
                </c:pt>
                <c:pt idx="424">
                  <c:v>40402</c:v>
                </c:pt>
                <c:pt idx="425">
                  <c:v>40403</c:v>
                </c:pt>
                <c:pt idx="426">
                  <c:v>40415</c:v>
                </c:pt>
                <c:pt idx="427">
                  <c:v>40417</c:v>
                </c:pt>
                <c:pt idx="428">
                  <c:v>40421</c:v>
                </c:pt>
                <c:pt idx="429">
                  <c:v>40427</c:v>
                </c:pt>
                <c:pt idx="430">
                  <c:v>40430</c:v>
                </c:pt>
                <c:pt idx="431">
                  <c:v>40431</c:v>
                </c:pt>
                <c:pt idx="432">
                  <c:v>40433</c:v>
                </c:pt>
                <c:pt idx="433">
                  <c:v>40437</c:v>
                </c:pt>
                <c:pt idx="434">
                  <c:v>40442</c:v>
                </c:pt>
                <c:pt idx="435">
                  <c:v>40442</c:v>
                </c:pt>
                <c:pt idx="436">
                  <c:v>40443</c:v>
                </c:pt>
                <c:pt idx="437">
                  <c:v>40444</c:v>
                </c:pt>
                <c:pt idx="438">
                  <c:v>40448</c:v>
                </c:pt>
                <c:pt idx="439">
                  <c:v>40449</c:v>
                </c:pt>
                <c:pt idx="440">
                  <c:v>40450</c:v>
                </c:pt>
                <c:pt idx="441">
                  <c:v>40452</c:v>
                </c:pt>
                <c:pt idx="442">
                  <c:v>40455</c:v>
                </c:pt>
                <c:pt idx="443">
                  <c:v>40456</c:v>
                </c:pt>
                <c:pt idx="444">
                  <c:v>40456</c:v>
                </c:pt>
                <c:pt idx="445">
                  <c:v>40456</c:v>
                </c:pt>
                <c:pt idx="446">
                  <c:v>40469</c:v>
                </c:pt>
                <c:pt idx="447">
                  <c:v>40470</c:v>
                </c:pt>
                <c:pt idx="448">
                  <c:v>40470</c:v>
                </c:pt>
                <c:pt idx="449">
                  <c:v>40471</c:v>
                </c:pt>
                <c:pt idx="450">
                  <c:v>40471</c:v>
                </c:pt>
                <c:pt idx="451">
                  <c:v>40473</c:v>
                </c:pt>
                <c:pt idx="452">
                  <c:v>40483</c:v>
                </c:pt>
                <c:pt idx="453">
                  <c:v>40485</c:v>
                </c:pt>
                <c:pt idx="454">
                  <c:v>40486</c:v>
                </c:pt>
                <c:pt idx="455">
                  <c:v>40487</c:v>
                </c:pt>
                <c:pt idx="456">
                  <c:v>40493</c:v>
                </c:pt>
                <c:pt idx="457">
                  <c:v>40497</c:v>
                </c:pt>
                <c:pt idx="458">
                  <c:v>40498</c:v>
                </c:pt>
                <c:pt idx="459">
                  <c:v>40500</c:v>
                </c:pt>
                <c:pt idx="460">
                  <c:v>40501</c:v>
                </c:pt>
                <c:pt idx="461">
                  <c:v>40503</c:v>
                </c:pt>
                <c:pt idx="462">
                  <c:v>40504</c:v>
                </c:pt>
                <c:pt idx="463">
                  <c:v>40506</c:v>
                </c:pt>
                <c:pt idx="464">
                  <c:v>40506</c:v>
                </c:pt>
                <c:pt idx="465">
                  <c:v>40506</c:v>
                </c:pt>
                <c:pt idx="466">
                  <c:v>40506</c:v>
                </c:pt>
                <c:pt idx="467">
                  <c:v>40509</c:v>
                </c:pt>
                <c:pt idx="468">
                  <c:v>40514</c:v>
                </c:pt>
                <c:pt idx="469">
                  <c:v>40520</c:v>
                </c:pt>
                <c:pt idx="470">
                  <c:v>40520</c:v>
                </c:pt>
                <c:pt idx="471">
                  <c:v>40521</c:v>
                </c:pt>
                <c:pt idx="472">
                  <c:v>40522</c:v>
                </c:pt>
                <c:pt idx="473">
                  <c:v>40525</c:v>
                </c:pt>
                <c:pt idx="474">
                  <c:v>40525</c:v>
                </c:pt>
                <c:pt idx="475">
                  <c:v>40527</c:v>
                </c:pt>
                <c:pt idx="476">
                  <c:v>40529</c:v>
                </c:pt>
                <c:pt idx="477">
                  <c:v>40532</c:v>
                </c:pt>
                <c:pt idx="478">
                  <c:v>40540</c:v>
                </c:pt>
                <c:pt idx="479">
                  <c:v>40547</c:v>
                </c:pt>
                <c:pt idx="480">
                  <c:v>40548</c:v>
                </c:pt>
                <c:pt idx="481">
                  <c:v>40548</c:v>
                </c:pt>
                <c:pt idx="482">
                  <c:v>40553</c:v>
                </c:pt>
                <c:pt idx="483">
                  <c:v>40555</c:v>
                </c:pt>
                <c:pt idx="484">
                  <c:v>40556</c:v>
                </c:pt>
                <c:pt idx="485">
                  <c:v>40564</c:v>
                </c:pt>
                <c:pt idx="486">
                  <c:v>40569</c:v>
                </c:pt>
                <c:pt idx="487">
                  <c:v>40570</c:v>
                </c:pt>
                <c:pt idx="488">
                  <c:v>40571</c:v>
                </c:pt>
                <c:pt idx="489">
                  <c:v>40577</c:v>
                </c:pt>
                <c:pt idx="490">
                  <c:v>40580</c:v>
                </c:pt>
                <c:pt idx="491">
                  <c:v>40581</c:v>
                </c:pt>
                <c:pt idx="492">
                  <c:v>40583</c:v>
                </c:pt>
                <c:pt idx="493">
                  <c:v>40586</c:v>
                </c:pt>
                <c:pt idx="494">
                  <c:v>40587</c:v>
                </c:pt>
                <c:pt idx="495">
                  <c:v>40590</c:v>
                </c:pt>
                <c:pt idx="496">
                  <c:v>40592</c:v>
                </c:pt>
                <c:pt idx="497">
                  <c:v>40598</c:v>
                </c:pt>
                <c:pt idx="498">
                  <c:v>40605</c:v>
                </c:pt>
                <c:pt idx="499">
                  <c:v>40606</c:v>
                </c:pt>
                <c:pt idx="500">
                  <c:v>40609</c:v>
                </c:pt>
                <c:pt idx="501">
                  <c:v>40610</c:v>
                </c:pt>
                <c:pt idx="502">
                  <c:v>40612</c:v>
                </c:pt>
                <c:pt idx="503">
                  <c:v>40623</c:v>
                </c:pt>
                <c:pt idx="504">
                  <c:v>40623</c:v>
                </c:pt>
                <c:pt idx="505">
                  <c:v>40623</c:v>
                </c:pt>
                <c:pt idx="506">
                  <c:v>40623</c:v>
                </c:pt>
                <c:pt idx="507">
                  <c:v>40623</c:v>
                </c:pt>
                <c:pt idx="508">
                  <c:v>40623</c:v>
                </c:pt>
                <c:pt idx="509">
                  <c:v>40623</c:v>
                </c:pt>
                <c:pt idx="510">
                  <c:v>40624</c:v>
                </c:pt>
                <c:pt idx="511">
                  <c:v>40624</c:v>
                </c:pt>
                <c:pt idx="512">
                  <c:v>40624</c:v>
                </c:pt>
                <c:pt idx="513">
                  <c:v>40624</c:v>
                </c:pt>
                <c:pt idx="514">
                  <c:v>40624</c:v>
                </c:pt>
                <c:pt idx="515">
                  <c:v>40624</c:v>
                </c:pt>
                <c:pt idx="516">
                  <c:v>40624</c:v>
                </c:pt>
                <c:pt idx="517">
                  <c:v>40625</c:v>
                </c:pt>
                <c:pt idx="518">
                  <c:v>40625</c:v>
                </c:pt>
                <c:pt idx="519">
                  <c:v>40625</c:v>
                </c:pt>
                <c:pt idx="520">
                  <c:v>40625</c:v>
                </c:pt>
                <c:pt idx="521">
                  <c:v>40626</c:v>
                </c:pt>
                <c:pt idx="522">
                  <c:v>40626</c:v>
                </c:pt>
                <c:pt idx="523">
                  <c:v>40626</c:v>
                </c:pt>
                <c:pt idx="524">
                  <c:v>40626</c:v>
                </c:pt>
                <c:pt idx="525">
                  <c:v>40627</c:v>
                </c:pt>
                <c:pt idx="526">
                  <c:v>40628</c:v>
                </c:pt>
                <c:pt idx="527">
                  <c:v>40629</c:v>
                </c:pt>
                <c:pt idx="528">
                  <c:v>40631</c:v>
                </c:pt>
                <c:pt idx="529">
                  <c:v>40633</c:v>
                </c:pt>
                <c:pt idx="530">
                  <c:v>40633</c:v>
                </c:pt>
                <c:pt idx="531">
                  <c:v>40637</c:v>
                </c:pt>
                <c:pt idx="532">
                  <c:v>40640</c:v>
                </c:pt>
                <c:pt idx="533">
                  <c:v>40645</c:v>
                </c:pt>
                <c:pt idx="534">
                  <c:v>40645</c:v>
                </c:pt>
                <c:pt idx="535">
                  <c:v>40647</c:v>
                </c:pt>
                <c:pt idx="536">
                  <c:v>40653</c:v>
                </c:pt>
                <c:pt idx="537">
                  <c:v>40672</c:v>
                </c:pt>
                <c:pt idx="538">
                  <c:v>40680</c:v>
                </c:pt>
                <c:pt idx="539">
                  <c:v>40700</c:v>
                </c:pt>
                <c:pt idx="540">
                  <c:v>40708</c:v>
                </c:pt>
                <c:pt idx="541">
                  <c:v>40725</c:v>
                </c:pt>
                <c:pt idx="542">
                  <c:v>40731</c:v>
                </c:pt>
                <c:pt idx="543">
                  <c:v>40731</c:v>
                </c:pt>
                <c:pt idx="544">
                  <c:v>40757</c:v>
                </c:pt>
              </c:numCache>
            </c:numRef>
          </c:xVal>
          <c:yVal>
            <c:numRef>
              <c:f>Agencies!$P$3:$P$1249</c:f>
              <c:numCache>
                <c:formatCode>General</c:formatCode>
                <c:ptCount val="124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839552"/>
        <c:axId val="32841088"/>
      </c:scatterChart>
      <c:valAx>
        <c:axId val="32839552"/>
        <c:scaling>
          <c:orientation val="minMax"/>
          <c:min val="39449"/>
        </c:scaling>
        <c:delete val="0"/>
        <c:axPos val="b"/>
        <c:majorGridlines>
          <c:spPr>
            <a:ln>
              <a:solidFill>
                <a:sysClr val="windowText" lastClr="000000">
                  <a:alpha val="25000"/>
                </a:sysClr>
              </a:solidFill>
            </a:ln>
          </c:spPr>
        </c:majorGridlines>
        <c:numFmt formatCode="[$-409]d\-mmm\-yy;@" sourceLinked="0"/>
        <c:majorTickMark val="cross"/>
        <c:minorTickMark val="in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32841088"/>
        <c:crosses val="autoZero"/>
        <c:crossBetween val="midCat"/>
        <c:majorUnit val="365"/>
        <c:minorUnit val="30.5"/>
      </c:valAx>
      <c:valAx>
        <c:axId val="32841088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3283955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57540673752414662"/>
          <c:y val="0.56022800341446866"/>
          <c:w val="0.18080033725157296"/>
          <c:h val="0.14067220320864082"/>
        </c:manualLayout>
      </c:layout>
      <c:overlay val="0"/>
      <c:spPr>
        <a:solidFill>
          <a:sysClr val="window" lastClr="FFFFFF">
            <a:alpha val="75000"/>
          </a:sysClr>
        </a:solidFill>
      </c:spPr>
      <c:txPr>
        <a:bodyPr/>
        <a:lstStyle/>
        <a:p>
          <a:pPr>
            <a:defRPr sz="845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  <c:userShapes r:id="rId3"/>
</c:chartSpace>
</file>

<file path=ppt/drawing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gi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0.04167</cdr:x>
      <cdr:y>0.02222</cdr:y>
    </cdr:from>
    <cdr:to>
      <cdr:x>0.88333</cdr:x>
      <cdr:y>0.05556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1000" y="152400"/>
          <a:ext cx="7696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absSizeAnchor xmlns:cdr="http://schemas.openxmlformats.org/drawingml/2006/chartDrawing">
    <cdr:from>
      <cdr:x>0.32322</cdr:x>
      <cdr:y>0.87709</cdr:y>
    </cdr:from>
    <cdr:ext cx="4123237" cy="771523"/>
    <cdr:pic>
      <cdr:nvPicPr>
        <cdr:cNvPr id="2" name="Picture 1" descr="tripod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rcRect xmlns:a="http://schemas.openxmlformats.org/drawingml/2006/main" l="26258" r="30399" b="86644"/>
        <a:stretch xmlns:a="http://schemas.openxmlformats.org/drawingml/2006/main">
          <a:fillRect/>
        </a:stretch>
      </cdr:blipFill>
      <cdr:spPr>
        <a:xfrm xmlns:a="http://schemas.openxmlformats.org/drawingml/2006/main">
          <a:off x="2792384" y="5522304"/>
          <a:ext cx="4123237" cy="771523"/>
        </a:xfrm>
        <a:prstGeom xmlns:a="http://schemas.openxmlformats.org/drawingml/2006/main" prst="rect">
          <a:avLst/>
        </a:prstGeom>
      </cdr:spPr>
    </cdr:pic>
  </cdr:absSizeAnchor>
  <cdr:relSizeAnchor xmlns:cdr="http://schemas.openxmlformats.org/drawingml/2006/chartDrawing">
    <cdr:from>
      <cdr:x>0.4874</cdr:x>
      <cdr:y>0.85678</cdr:y>
    </cdr:from>
    <cdr:to>
      <cdr:x>0.50944</cdr:x>
      <cdr:y>0.88217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4210731" y="5377962"/>
          <a:ext cx="190390" cy="159407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0.82428</cdr:x>
      <cdr:y>0.86232</cdr:y>
    </cdr:from>
    <cdr:to>
      <cdr:x>0.95178</cdr:x>
      <cdr:y>0.91039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042547" y="5018484"/>
          <a:ext cx="1089422" cy="2797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0.09069</cdr:x>
      <cdr:y>0.27498</cdr:y>
    </cdr:from>
    <cdr:to>
      <cdr:x>0.21332</cdr:x>
      <cdr:y>0.39261</cdr:y>
    </cdr:to>
    <cdr:sp macro="" textlink="">
      <cdr:nvSpPr>
        <cdr:cNvPr id="4" name="Line Callout 2 3"/>
        <cdr:cNvSpPr/>
      </cdr:nvSpPr>
      <cdr:spPr>
        <a:xfrm xmlns:a="http://schemas.openxmlformats.org/drawingml/2006/main" flipH="1">
          <a:off x="785204" y="1723439"/>
          <a:ext cx="1061758" cy="737240"/>
        </a:xfrm>
        <a:prstGeom xmlns:a="http://schemas.openxmlformats.org/drawingml/2006/main" prst="borderCallout2">
          <a:avLst>
            <a:gd name="adj1" fmla="val 18750"/>
            <a:gd name="adj2" fmla="val -8333"/>
            <a:gd name="adj3" fmla="val 18750"/>
            <a:gd name="adj4" fmla="val -16667"/>
            <a:gd name="adj5" fmla="val 559173"/>
            <a:gd name="adj6" fmla="val -15541"/>
          </a:avLst>
        </a:prstGeom>
        <a:solidFill xmlns:a="http://schemas.openxmlformats.org/drawingml/2006/main">
          <a:schemeClr val="accent3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/>
        <a:p xmlns:a="http://schemas.openxmlformats.org/drawingml/2006/main">
          <a:pPr algn="ctr"/>
          <a:r>
            <a:rPr lang="en-US">
              <a:solidFill>
                <a:schemeClr val="tx1"/>
              </a:solidFill>
            </a:rPr>
            <a:t>9/30/2008:</a:t>
          </a:r>
          <a:r>
            <a:rPr lang="en-US" baseline="0">
              <a:solidFill>
                <a:schemeClr val="tx1"/>
              </a:solidFill>
            </a:rPr>
            <a:t>  link to beta as OPUS  preview</a:t>
          </a:r>
          <a:endParaRPr lang="en-US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0.29826</cdr:x>
      <cdr:y>0.20609</cdr:y>
    </cdr:from>
    <cdr:to>
      <cdr:x>0.41387</cdr:x>
      <cdr:y>0.31942</cdr:y>
    </cdr:to>
    <cdr:sp macro="" textlink="">
      <cdr:nvSpPr>
        <cdr:cNvPr id="5" name="Line Callout 2 4"/>
        <cdr:cNvSpPr/>
      </cdr:nvSpPr>
      <cdr:spPr>
        <a:xfrm xmlns:a="http://schemas.openxmlformats.org/drawingml/2006/main" flipH="1">
          <a:off x="2582392" y="1291666"/>
          <a:ext cx="1000977" cy="710290"/>
        </a:xfrm>
        <a:prstGeom xmlns:a="http://schemas.openxmlformats.org/drawingml/2006/main" prst="borderCallout2">
          <a:avLst>
            <a:gd name="adj1" fmla="val 18750"/>
            <a:gd name="adj2" fmla="val -8333"/>
            <a:gd name="adj3" fmla="val 18750"/>
            <a:gd name="adj4" fmla="val -16667"/>
            <a:gd name="adj5" fmla="val 646203"/>
            <a:gd name="adj6" fmla="val -14213"/>
          </a:avLst>
        </a:prstGeom>
        <a:solidFill xmlns:a="http://schemas.openxmlformats.org/drawingml/2006/main">
          <a:schemeClr val="accent3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00">
              <a:solidFill>
                <a:schemeClr val="tx1"/>
              </a:solidFill>
              <a:latin typeface="+mn-lt"/>
              <a:ea typeface="+mn-ea"/>
              <a:cs typeface="+mn-cs"/>
            </a:rPr>
            <a:t>8/10/2009:</a:t>
          </a:r>
          <a:r>
            <a:rPr lang="en-US" sz="1100" baseline="0">
              <a:solidFill>
                <a:schemeClr val="tx1"/>
              </a:solidFill>
              <a:latin typeface="+mn-lt"/>
              <a:ea typeface="+mn-ea"/>
              <a:cs typeface="+mn-cs"/>
            </a:rPr>
            <a:t> moved from beta to OPUS</a:t>
          </a:r>
          <a:endParaRPr lang="en-US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7DB1E76-E77A-4A1F-9652-E2814CE348A9}" type="datetimeFigureOut">
              <a:rPr lang="en-US" smtClean="0"/>
              <a:pPr/>
              <a:t>6/20/2012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C1F17E4-9BDB-4B82-8F97-C945E81EBD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845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801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013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795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BC1F74-E854-4D51-ABE3-3949135B21EB}" type="slidenum">
              <a:rPr lang="en-US" smtClean="0">
                <a:latin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noFill/>
          <a:ln/>
        </p:spPr>
        <p:txBody>
          <a:bodyPr/>
          <a:lstStyle/>
          <a:p>
            <a:pPr eaLnBrk="1" hangingPunct="1"/>
            <a:r>
              <a:rPr lang="en-US" sz="1600" dirty="0" smtClean="0">
                <a:latin typeface="Arial" pitchFamily="34" charset="0"/>
              </a:rPr>
              <a:t>You </a:t>
            </a:r>
            <a:r>
              <a:rPr lang="en-US" sz="1600" dirty="0" smtClean="0">
                <a:latin typeface="Arial" pitchFamily="34" charset="0"/>
              </a:rPr>
              <a:t>can see where the ARP is.  </a:t>
            </a:r>
          </a:p>
          <a:p>
            <a:pPr eaLnBrk="1" hangingPunct="1"/>
            <a:endParaRPr lang="en-US" sz="1600" dirty="0" smtClean="0">
              <a:latin typeface="Arial" pitchFamily="34" charset="0"/>
            </a:endParaRPr>
          </a:p>
          <a:p>
            <a:pPr eaLnBrk="1" hangingPunct="1"/>
            <a:r>
              <a:rPr lang="en-US" sz="1600" dirty="0" smtClean="0">
                <a:latin typeface="Arial" pitchFamily="34" charset="0"/>
              </a:rPr>
              <a:t>When you enter the correct Antenna type OPUS knows the antenna offsets and passes them to the software to determine the ARP</a:t>
            </a:r>
          </a:p>
          <a:p>
            <a:pPr eaLnBrk="1" hangingPunct="1"/>
            <a:endParaRPr lang="en-US" sz="1600" dirty="0" smtClean="0">
              <a:latin typeface="Arial" pitchFamily="34" charset="0"/>
            </a:endParaRPr>
          </a:p>
          <a:p>
            <a:pPr eaLnBrk="1" hangingPunct="1"/>
            <a:r>
              <a:rPr lang="en-US" sz="1600" dirty="0" smtClean="0">
                <a:latin typeface="Arial" pitchFamily="34" charset="0"/>
              </a:rPr>
              <a:t>NGS uses the ARP rather than the phase center.  The ARP is a known point on the antenna whereas the phase center varies depending on the elevation angle from the antenna to the satellite.</a:t>
            </a:r>
          </a:p>
          <a:p>
            <a:pPr eaLnBrk="1" hangingPunct="1"/>
            <a:endParaRPr lang="en-US" sz="1600" dirty="0" smtClean="0">
              <a:latin typeface="Arial" pitchFamily="34" charset="0"/>
            </a:endParaRPr>
          </a:p>
          <a:p>
            <a:pPr eaLnBrk="1" hangingPunct="1"/>
            <a:endParaRPr lang="en-US" sz="1600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496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8318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863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955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4109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FBD39D-66C8-40B8-BEB2-F36B6B9C9B95}" type="slidenum">
              <a:rPr lang="en-US" smtClean="0">
                <a:latin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415792"/>
            <a:ext cx="5304861" cy="4420632"/>
          </a:xfrm>
          <a:noFill/>
          <a:ln/>
        </p:spPr>
        <p:txBody>
          <a:bodyPr/>
          <a:lstStyle/>
          <a:p>
            <a:pPr eaLnBrk="1" hangingPunct="1"/>
            <a:r>
              <a:rPr lang="en-US" sz="1600" dirty="0" smtClean="0">
                <a:latin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</a:rPr>
              <a:t>height of the antenna is </a:t>
            </a:r>
            <a:r>
              <a:rPr lang="en-US" sz="1600" dirty="0" smtClean="0">
                <a:latin typeface="Arial" pitchFamily="34" charset="0"/>
              </a:rPr>
              <a:t>measured </a:t>
            </a:r>
            <a:r>
              <a:rPr lang="en-US" sz="1600" dirty="0" smtClean="0">
                <a:latin typeface="Arial" pitchFamily="34" charset="0"/>
              </a:rPr>
              <a:t>vertically from the from the mark, to the Antenna Reference Point which is almost always the center of the bottom-most, permanently attached piece o f the antenna.  </a:t>
            </a:r>
          </a:p>
          <a:p>
            <a:pPr eaLnBrk="1" hangingPunct="1"/>
            <a:endParaRPr lang="en-US" sz="1600" dirty="0" smtClean="0">
              <a:latin typeface="Arial" pitchFamily="34" charset="0"/>
            </a:endParaRPr>
          </a:p>
          <a:p>
            <a:pPr eaLnBrk="1" hangingPunct="1"/>
            <a:r>
              <a:rPr lang="en-US" sz="1600" dirty="0" smtClean="0">
                <a:latin typeface="Arial" pitchFamily="34" charset="0"/>
              </a:rPr>
              <a:t>Some antennas have a short pipe or extension to them.  </a:t>
            </a:r>
          </a:p>
          <a:p>
            <a:pPr eaLnBrk="1" hangingPunct="1"/>
            <a:endParaRPr lang="en-US" sz="1600" dirty="0" smtClean="0">
              <a:latin typeface="Arial" pitchFamily="34" charset="0"/>
            </a:endParaRPr>
          </a:p>
          <a:p>
            <a:pPr eaLnBrk="1" hangingPunct="1"/>
            <a:r>
              <a:rPr lang="en-US" sz="1600" dirty="0" smtClean="0">
                <a:latin typeface="Arial" pitchFamily="34" charset="0"/>
              </a:rPr>
              <a:t>If in doubt you can find photo’s and diagrams of each antenna (that we have calibrated) at the URL shown. </a:t>
            </a:r>
          </a:p>
          <a:p>
            <a:pPr eaLnBrk="1" hangingPunct="1"/>
            <a:endParaRPr lang="en-US" sz="1600" dirty="0" smtClean="0">
              <a:latin typeface="Arial" pitchFamily="34" charset="0"/>
            </a:endParaRPr>
          </a:p>
          <a:p>
            <a:pPr eaLnBrk="1" hangingPunct="1"/>
            <a:r>
              <a:rPr lang="en-US" sz="1600" dirty="0" smtClean="0">
                <a:latin typeface="Arial" pitchFamily="34" charset="0"/>
              </a:rPr>
              <a:t>So if you leave the antenna height as “0” this will be the height  OPUS returns.</a:t>
            </a:r>
          </a:p>
          <a:p>
            <a:pPr eaLnBrk="1" hangingPunct="1"/>
            <a:endParaRPr lang="en-US" sz="1600" dirty="0" smtClean="0">
              <a:latin typeface="Arial" pitchFamily="34" charset="0"/>
            </a:endParaRPr>
          </a:p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08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80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4524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364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3246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7274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7142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07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029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1930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002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772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690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4226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4821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1246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796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1768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229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1659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2276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068B0F-6BB6-4529-BFCD-2419D8BAF539}" type="slidenum">
              <a:rPr lang="en-US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166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7892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3198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07067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08269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81942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83699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4776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51410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1730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3567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572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4988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41715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90961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946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99194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70528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26954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65957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38351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83220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75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78863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78144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4334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6707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44666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7603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21788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7356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61991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5784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077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589389-F0A7-4BAC-BDED-07F14014B20B}" type="slidenum">
              <a:rPr lang="en-US">
                <a:solidFill>
                  <a:srgbClr val="000000"/>
                </a:solidFill>
              </a:rPr>
              <a:pPr/>
              <a:t>7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040" y="4415790"/>
            <a:ext cx="5608320" cy="4181767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4067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6435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21660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2589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55958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0716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77460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5025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796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875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F17E4-9BDB-4B82-8F97-C945E81EBD5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16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588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40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95400" y="1295400"/>
            <a:ext cx="6553200" cy="1143000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840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743200"/>
            <a:ext cx="6553200" cy="2209800"/>
          </a:xfrm>
        </p:spPr>
        <p:txBody>
          <a:bodyPr/>
          <a:lstStyle>
            <a:lvl1pPr marL="0" indent="0" algn="ctr">
              <a:buFontTx/>
              <a:buNone/>
              <a:defRPr sz="28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457200"/>
            <a:ext cx="211455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19125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19200" y="1905000"/>
            <a:ext cx="3505200" cy="304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05000"/>
            <a:ext cx="3505200" cy="304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19200" y="1905000"/>
            <a:ext cx="3505200" cy="304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76800" y="1905000"/>
            <a:ext cx="3505200" cy="144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76800" y="3505200"/>
            <a:ext cx="3505200" cy="144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457200"/>
            <a:ext cx="84582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38DEA-E25C-40AF-8BEC-F9E7B072D7A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09657-9162-4B0D-AA6B-54BA105B8B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83702-E6E1-411B-A9C5-9B25E2FC04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09228-8DC1-4108-8F5F-76E7DB08A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C48EA-E0C4-496C-BBFE-57A4C7C9F3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48E24-2272-499F-A113-87AFB6171D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C3780-70E6-40D6-BD95-92E481368A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DC1B9-CCCA-454A-837E-B9A2D23653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96642-AB2C-4250-9960-DC6CC04797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E5EEF-0BE9-4A2F-966A-FDBA469051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40B99-DE6C-4D2D-B943-19722DABE0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B5CB4-F098-4822-9951-C21BC47364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457200"/>
            <a:ext cx="84582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19200" y="1905000"/>
            <a:ext cx="3505200" cy="304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05000"/>
            <a:ext cx="3505200" cy="304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19200" y="1905000"/>
            <a:ext cx="3505200" cy="304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76800" y="1905000"/>
            <a:ext cx="3505200" cy="144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76800" y="3505200"/>
            <a:ext cx="3505200" cy="144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6172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01CF-14E9-4539-971E-6EC09E8ED3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F18D6-4C95-4523-8B97-99F4F4E3C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27377-869C-440D-9EEA-7F96C29A75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28BCE-B58C-46A4-B188-CEAD12AB2B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BD472-437E-46EE-84D5-077406F214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14D77-70DF-4AD9-93C8-4C3F7502C8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16F82-A90D-4219-82E8-0AD720D5FE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6882B-3721-4E33-A824-5D47AEC35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679F5-7BA8-4454-A89C-FCDAB6C4BC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4218A-1F30-46BA-9248-389229EB4F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905000"/>
            <a:ext cx="35052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05000"/>
            <a:ext cx="35052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EE10E-F804-411E-8A63-E6FC5ABA2A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B6760-50FB-4E05-912A-E9FE5423D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E5F90-2BAF-4255-81B7-6CD9EA6CE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5C384-80AC-47EC-A0ED-634DFBD64B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630B4-D285-4953-894C-EC72AD6260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C0C2E-93EB-415B-9A0C-68177A7D30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D84CB-5CBE-48F3-9E50-1415F2A60D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CF262-0F6F-4664-BFCD-32FF793F9D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7183F-38D1-45E0-9457-328D9CE5E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B982F-016A-4882-AF33-799357FD50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BF2E5-0508-4AE8-BE1D-5C639637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58B5D-3AA6-4D2A-A50A-52760B404B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04F57-0CBB-4789-9C6A-A6EBA867C3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2ACD-1799-47EE-905C-FE471B1402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5CEBC-0E30-4115-AD19-C079FA149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622A0-6C4C-40E3-963B-776ECAD28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2DE75-692E-4434-8470-06E99D886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3011" name="Text Box 3"/>
          <p:cNvSpPr txBox="1">
            <a:spLocks noChangeArrowheads="1"/>
          </p:cNvSpPr>
          <p:nvPr/>
        </p:nvSpPr>
        <p:spPr bwMode="auto">
          <a:xfrm>
            <a:off x="898525" y="17367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2400">
              <a:latin typeface="Times" pitchFamily="18" charset="0"/>
            </a:endParaRPr>
          </a:p>
        </p:txBody>
      </p:sp>
      <p:sp>
        <p:nvSpPr>
          <p:cNvPr id="683012" name="Text Box 4"/>
          <p:cNvSpPr txBox="1">
            <a:spLocks noChangeArrowheads="1"/>
          </p:cNvSpPr>
          <p:nvPr/>
        </p:nvSpPr>
        <p:spPr bwMode="auto">
          <a:xfrm>
            <a:off x="2362200" y="16002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endParaRPr lang="en-US" sz="2400">
              <a:latin typeface="Times" pitchFamily="18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905000"/>
            <a:ext cx="7162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eader Slid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0747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352675"/>
            <a:ext cx="8229600" cy="377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138DEA-E25C-40AF-8BEC-F9E7B072D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Times New Roman" pitchFamily="18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Continuation Slide.JP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2010 May 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Federal Geospatial Summit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FF1EB7-48D0-4244-B994-DAA8D417C2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722" r:id="rId15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Times New Roman" pitchFamily="18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387A5341-AE7C-48AA-A04A-821A7BBDB8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467600" y="194846"/>
            <a:ext cx="3429000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9050" h="63500"/>
            <a:bevelB w="3175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NGS All-Hands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1360A2A9-78A9-4054-A470-99B015A3C5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Relationship Id="rId4" Type="http://schemas.openxmlformats.org/officeDocument/2006/relationships/hyperlink" Target="http://www.ngs.noaa.gov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gs.noaa.gov/OPUS/about.jsp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://geodesy.noaa.gov/marks/descriptors.s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gs.noaa.gov/OPUS/about.jsp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gs.noaa.gov/OPUS/newMark.jsp?seq=000350999?rnxf=junk365o.060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://geodesy.noaa.gov/marks/descriptors.s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gs.noaa.gov/OPUS/about.jsp" TargetMode="Externa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gs.noaa.gov/OPUS/newMark.jsp?seq=000350999?rnxf=junk365o.060" TargetMode="Externa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://geodesy.noaa.gov/marks/descriptors.shtml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gif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4.png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png"/><Relationship Id="rId4" Type="http://schemas.openxmlformats.org/officeDocument/2006/relationships/image" Target="../media/image12.wmf"/><Relationship Id="rId9" Type="http://schemas.openxmlformats.org/officeDocument/2006/relationships/image" Target="../media/image1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295400"/>
            <a:ext cx="8382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National Geodetic Survey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NSRS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OPUS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Verdana" pitchFamily="34" charset="0"/>
                <a:cs typeface="Arial" pitchFamily="34" charset="0"/>
              </a:rPr>
              <a:t>OPUS Submission Webpage</a:t>
            </a:r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1219200"/>
            <a:ext cx="8693150" cy="5432425"/>
          </a:xfrm>
          <a:noFill/>
        </p:spPr>
      </p:pic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4343400" y="32004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Your email address</a:t>
            </a:r>
          </a:p>
        </p:txBody>
      </p:sp>
      <p:sp>
        <p:nvSpPr>
          <p:cNvPr id="34821" name="TextBox 5"/>
          <p:cNvSpPr txBox="1">
            <a:spLocks noChangeArrowheads="1"/>
          </p:cNvSpPr>
          <p:nvPr/>
        </p:nvSpPr>
        <p:spPr bwMode="auto">
          <a:xfrm>
            <a:off x="4343400" y="3657600"/>
            <a:ext cx="2667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Location of your data file</a:t>
            </a:r>
          </a:p>
        </p:txBody>
      </p:sp>
      <p:sp>
        <p:nvSpPr>
          <p:cNvPr id="34822" name="TextBox 6"/>
          <p:cNvSpPr txBox="1">
            <a:spLocks noChangeArrowheads="1"/>
          </p:cNvSpPr>
          <p:nvPr/>
        </p:nvSpPr>
        <p:spPr bwMode="auto">
          <a:xfrm>
            <a:off x="5410200" y="4114800"/>
            <a:ext cx="213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Your antenna type</a:t>
            </a:r>
          </a:p>
        </p:txBody>
      </p:sp>
      <p:sp>
        <p:nvSpPr>
          <p:cNvPr id="34823" name="TextBox 7"/>
          <p:cNvSpPr txBox="1">
            <a:spLocks noChangeArrowheads="1"/>
          </p:cNvSpPr>
          <p:nvPr/>
        </p:nvSpPr>
        <p:spPr bwMode="auto">
          <a:xfrm>
            <a:off x="4038600" y="4648200"/>
            <a:ext cx="1905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Antenna height</a:t>
            </a:r>
          </a:p>
        </p:txBody>
      </p:sp>
      <p:sp>
        <p:nvSpPr>
          <p:cNvPr id="34824" name="TextBox 8"/>
          <p:cNvSpPr txBox="1">
            <a:spLocks noChangeArrowheads="1"/>
          </p:cNvSpPr>
          <p:nvPr/>
        </p:nvSpPr>
        <p:spPr bwMode="auto">
          <a:xfrm>
            <a:off x="3429000" y="5029200"/>
            <a:ext cx="487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Customize your solution  - details on next slide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Verdana" pitchFamily="34" charset="0"/>
                <a:cs typeface="Arial" pitchFamily="34" charset="0"/>
              </a:rPr>
              <a:t>Under the “OPTIONS” tab in OPUS</a:t>
            </a:r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209800"/>
            <a:ext cx="8229600" cy="3306763"/>
          </a:xfrm>
          <a:noFill/>
        </p:spPr>
      </p:pic>
      <p:sp>
        <p:nvSpPr>
          <p:cNvPr id="4" name="Rectangle 3"/>
          <p:cNvSpPr/>
          <p:nvPr/>
        </p:nvSpPr>
        <p:spPr>
          <a:xfrm>
            <a:off x="457200" y="2209800"/>
            <a:ext cx="8229600" cy="3429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845" name="TextBox 4"/>
          <p:cNvSpPr txBox="1">
            <a:spLocks noChangeArrowheads="1"/>
          </p:cNvSpPr>
          <p:nvPr/>
        </p:nvSpPr>
        <p:spPr bwMode="auto">
          <a:xfrm>
            <a:off x="3886200" y="4267200"/>
            <a:ext cx="2057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OPUS Projects  ID</a:t>
            </a:r>
          </a:p>
        </p:txBody>
      </p:sp>
      <p:sp>
        <p:nvSpPr>
          <p:cNvPr id="35846" name="TextBox 5"/>
          <p:cNvSpPr txBox="1">
            <a:spLocks noChangeArrowheads="1"/>
          </p:cNvSpPr>
          <p:nvPr/>
        </p:nvSpPr>
        <p:spPr bwMode="auto">
          <a:xfrm>
            <a:off x="2362200" y="3200400"/>
            <a:ext cx="2971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Include-Exclude CORS here</a:t>
            </a:r>
          </a:p>
        </p:txBody>
      </p:sp>
      <p:cxnSp>
        <p:nvCxnSpPr>
          <p:cNvPr id="10" name="Straight Arrow Connector 9"/>
          <p:cNvCxnSpPr>
            <a:stCxn id="35846" idx="3"/>
          </p:cNvCxnSpPr>
          <p:nvPr/>
        </p:nvCxnSpPr>
        <p:spPr>
          <a:xfrm flipV="1">
            <a:off x="5334000" y="3352800"/>
            <a:ext cx="1066800" cy="381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8" name="TextBox 11"/>
          <p:cNvSpPr txBox="1">
            <a:spLocks noChangeArrowheads="1"/>
          </p:cNvSpPr>
          <p:nvPr/>
        </p:nvSpPr>
        <p:spPr bwMode="auto">
          <a:xfrm>
            <a:off x="4343400" y="3581400"/>
            <a:ext cx="167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SPCS overrule</a:t>
            </a:r>
          </a:p>
        </p:txBody>
      </p:sp>
      <p:sp>
        <p:nvSpPr>
          <p:cNvPr id="35849" name="TextBox 12"/>
          <p:cNvSpPr txBox="1">
            <a:spLocks noChangeArrowheads="1"/>
          </p:cNvSpPr>
          <p:nvPr/>
        </p:nvSpPr>
        <p:spPr bwMode="auto">
          <a:xfrm>
            <a:off x="3657600" y="3886200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Change Geoid Model 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867400" y="4114800"/>
            <a:ext cx="6096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867400" y="3810000"/>
            <a:ext cx="609600" cy="76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5867400" y="4343400"/>
            <a:ext cx="609600" cy="152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3" name="TextBox 26"/>
          <p:cNvSpPr txBox="1">
            <a:spLocks noChangeArrowheads="1"/>
          </p:cNvSpPr>
          <p:nvPr/>
        </p:nvSpPr>
        <p:spPr bwMode="auto">
          <a:xfrm>
            <a:off x="3581400" y="4648200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Publish in OPUS-DB?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5867400" y="4876800"/>
            <a:ext cx="6096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6200000" flipV="1">
            <a:off x="1409700" y="5600700"/>
            <a:ext cx="609600" cy="76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5400000" flipH="1" flipV="1">
            <a:off x="1828800" y="5410200"/>
            <a:ext cx="533400" cy="533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7" name="TextBox 37"/>
          <p:cNvSpPr txBox="1">
            <a:spLocks noChangeArrowheads="1"/>
          </p:cNvSpPr>
          <p:nvPr/>
        </p:nvSpPr>
        <p:spPr bwMode="auto">
          <a:xfrm>
            <a:off x="1371600" y="5943600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Select one to start computation process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838200"/>
          </a:xfrm>
          <a:noFill/>
        </p:spPr>
        <p:txBody>
          <a:bodyPr/>
          <a:lstStyle/>
          <a:p>
            <a:pPr eaLnBrk="1" hangingPunct="1"/>
            <a:r>
              <a:rPr lang="en-US" sz="3200" dirty="0" smtClean="0">
                <a:latin typeface="Verdana" pitchFamily="34" charset="0"/>
              </a:rPr>
              <a:t>Why Do I Need the Antenna Type?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85800" y="1089025"/>
            <a:ext cx="2868612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400" b="1" dirty="0">
                <a:solidFill>
                  <a:sysClr val="windowText" lastClr="000000"/>
                </a:solidFill>
              </a:rPr>
              <a:t>The antenna phase centers are located somewhere around here.</a:t>
            </a:r>
            <a:endParaRPr lang="en-US" sz="1400" dirty="0">
              <a:solidFill>
                <a:sysClr val="windowText" lastClr="000000"/>
              </a:solidFill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92112" y="4938713"/>
            <a:ext cx="28670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400" b="1">
                <a:solidFill>
                  <a:sysClr val="windowText" lastClr="000000"/>
                </a:solidFill>
              </a:rPr>
              <a:t>The Antenna Reference Point (ARP) is almost always  located in the center of the bottom surface of the antenna.</a:t>
            </a:r>
          </a:p>
        </p:txBody>
      </p:sp>
      <p:pic>
        <p:nvPicPr>
          <p:cNvPr id="21509" name="Picture 5" descr="ash296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8113" y="1820863"/>
            <a:ext cx="4852987" cy="294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Line 6"/>
          <p:cNvSpPr>
            <a:spLocks noChangeShapeType="1"/>
          </p:cNvSpPr>
          <p:nvPr/>
        </p:nvSpPr>
        <p:spPr bwMode="auto">
          <a:xfrm flipV="1">
            <a:off x="2878138" y="3594100"/>
            <a:ext cx="955675" cy="13779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4422775" y="3594100"/>
            <a:ext cx="249872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6421437" y="2478088"/>
            <a:ext cx="1984375" cy="9541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400" b="1">
                <a:solidFill>
                  <a:sysClr val="windowText" lastClr="000000"/>
                </a:solidFill>
              </a:rPr>
              <a:t>The antenna offsets are the distance between the phase centers and the ARP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6297613" y="3838575"/>
            <a:ext cx="2352675" cy="11695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400" b="1">
                <a:solidFill>
                  <a:sysClr val="windowText" lastClr="000000"/>
                </a:solidFill>
              </a:rPr>
              <a:t>You do not need to know these offsets. They are passed to the processing software through the    antenna type</a:t>
            </a:r>
            <a:endParaRPr lang="en-US" sz="1400">
              <a:solidFill>
                <a:sysClr val="windowText" lastClr="000000"/>
              </a:solidFill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3540125" y="5224463"/>
            <a:ext cx="4926013" cy="30777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400" b="1">
                <a:solidFill>
                  <a:sysClr val="windowText" lastClr="000000"/>
                </a:solidFill>
              </a:rPr>
              <a:t>Incorrect or missing antenna type</a:t>
            </a:r>
            <a:r>
              <a:rPr lang="en-US" sz="1400">
                <a:solidFill>
                  <a:sysClr val="windowText" lastClr="000000"/>
                </a:solidFill>
              </a:rPr>
              <a:t> </a:t>
            </a:r>
            <a:r>
              <a:rPr lang="en-US" sz="1400" b="1">
                <a:solidFill>
                  <a:sysClr val="windowText" lastClr="000000"/>
                </a:solidFill>
                <a:sym typeface="Symbol" pitchFamily="18" charset="2"/>
              </a:rPr>
              <a:t> big vertical errors</a:t>
            </a:r>
            <a:endParaRPr lang="en-US">
              <a:solidFill>
                <a:sysClr val="windowText" lastClr="000000"/>
              </a:solidFill>
              <a:latin typeface="Times New Roman" pitchFamily="18" charset="0"/>
            </a:endParaRP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7094538" y="3389313"/>
            <a:ext cx="1435100" cy="4572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ysClr val="windowText" lastClr="000000"/>
                </a:solidFill>
                <a:latin typeface="Verdana" pitchFamily="34" charset="0"/>
              </a:rPr>
              <a:t>ARP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479800" y="1492250"/>
            <a:ext cx="5400675" cy="2101850"/>
            <a:chOff x="2137" y="940"/>
            <a:chExt cx="3402" cy="1324"/>
          </a:xfrm>
        </p:grpSpPr>
        <p:sp>
          <p:nvSpPr>
            <p:cNvPr id="21517" name="Line 13"/>
            <p:cNvSpPr>
              <a:spLocks noChangeShapeType="1"/>
            </p:cNvSpPr>
            <p:nvPr/>
          </p:nvSpPr>
          <p:spPr bwMode="auto">
            <a:xfrm>
              <a:off x="2137" y="940"/>
              <a:ext cx="324" cy="45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1518" name="Line 14"/>
            <p:cNvSpPr>
              <a:spLocks noChangeShapeType="1"/>
            </p:cNvSpPr>
            <p:nvPr/>
          </p:nvSpPr>
          <p:spPr bwMode="auto">
            <a:xfrm>
              <a:off x="4036" y="1395"/>
              <a:ext cx="1" cy="86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1519" name="Line 15"/>
            <p:cNvSpPr>
              <a:spLocks noChangeShapeType="1"/>
            </p:cNvSpPr>
            <p:nvPr/>
          </p:nvSpPr>
          <p:spPr bwMode="auto">
            <a:xfrm>
              <a:off x="2508" y="1395"/>
              <a:ext cx="1852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1520" name="Text Box 16"/>
            <p:cNvSpPr txBox="1">
              <a:spLocks noChangeArrowheads="1"/>
            </p:cNvSpPr>
            <p:nvPr/>
          </p:nvSpPr>
          <p:spPr bwMode="auto">
            <a:xfrm>
              <a:off x="4456" y="1256"/>
              <a:ext cx="1083" cy="28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solidFill>
                    <a:sysClr val="windowText" lastClr="000000"/>
                  </a:solidFill>
                  <a:latin typeface="Verdana" pitchFamily="34" charset="0"/>
                </a:rPr>
                <a:t>phase ctr.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8.33333E-7 -0.08958 L 8.33333E-7 0.07361 L 8.33333E-7 -0.03449 L 8.33333E-7 4.07407E-6 Z " pathEditMode="relative" ptsTypes="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sz="2800" b="0" dirty="0" smtClean="0">
                <a:latin typeface="Verdana" pitchFamily="34" charset="0"/>
              </a:rPr>
              <a:t>NGS Antenna Calibration  –</a:t>
            </a:r>
            <a:br>
              <a:rPr lang="en-US" sz="2800" b="0" dirty="0" smtClean="0">
                <a:latin typeface="Verdana" pitchFamily="34" charset="0"/>
              </a:rPr>
            </a:br>
            <a:r>
              <a:rPr lang="en-US" sz="2800" b="0" dirty="0" smtClean="0">
                <a:latin typeface="Verdana" pitchFamily="34" charset="0"/>
              </a:rPr>
              <a:t>Relative vs. Absolute GNSS Antenna Calibration</a:t>
            </a:r>
          </a:p>
        </p:txBody>
      </p:sp>
      <p:pic>
        <p:nvPicPr>
          <p:cNvPr id="8" name="Picture Placeholder 7" descr="ptu_tilt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71800" y="1066800"/>
            <a:ext cx="5486400" cy="4114800"/>
          </a:xfrm>
          <a:ln w="12700"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72708" name="Picture 8" descr="antenna cal - relativ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550" y="1066800"/>
            <a:ext cx="4094163" cy="29146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2709" name="Picture 9" descr="antenn cal plot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8038" y="4229100"/>
            <a:ext cx="282575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Placeholder 8" descr="Trm.1.ball.png"/>
          <p:cNvPicPr>
            <a:picLocks noChangeAspect="1"/>
          </p:cNvPicPr>
          <p:nvPr/>
        </p:nvPicPr>
        <p:blipFill>
          <a:blip r:embed="rId6" cstate="print"/>
          <a:srcRect l="14552" r="11600" b="8530"/>
          <a:stretch>
            <a:fillRect/>
          </a:stretch>
        </p:blipFill>
        <p:spPr bwMode="auto">
          <a:xfrm>
            <a:off x="5389563" y="4108450"/>
            <a:ext cx="2949575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1" name="TextBox 11"/>
          <p:cNvSpPr txBox="1">
            <a:spLocks noChangeArrowheads="1"/>
          </p:cNvSpPr>
          <p:nvPr/>
        </p:nvSpPr>
        <p:spPr bwMode="auto">
          <a:xfrm>
            <a:off x="381000" y="1222375"/>
            <a:ext cx="952500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0000"/>
                </a:solidFill>
                <a:latin typeface="Verdana" pitchFamily="34" charset="0"/>
              </a:rPr>
              <a:t>relative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91400" y="1235075"/>
            <a:ext cx="1049337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0000"/>
                </a:solidFill>
                <a:latin typeface="Verdana" pitchFamily="34" charset="0"/>
              </a:rPr>
              <a:t>absolute</a:t>
            </a:r>
          </a:p>
        </p:txBody>
      </p:sp>
      <p:pic>
        <p:nvPicPr>
          <p:cNvPr id="14" name="Picture 13" descr="Antenna cal rel vs absolute sky plot.bmp"/>
          <p:cNvPicPr>
            <a:picLocks noChangeAspect="1"/>
          </p:cNvPicPr>
          <p:nvPr/>
        </p:nvPicPr>
        <p:blipFill>
          <a:blip r:embed="rId7" cstate="print"/>
          <a:srcRect b="-194"/>
          <a:stretch>
            <a:fillRect/>
          </a:stretch>
        </p:blipFill>
        <p:spPr bwMode="auto">
          <a:xfrm>
            <a:off x="890588" y="3543300"/>
            <a:ext cx="7373937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51238" y="6043613"/>
            <a:ext cx="2039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>
                <a:solidFill>
                  <a:srgbClr val="000000"/>
                </a:solidFill>
                <a:latin typeface="Verdana" pitchFamily="34" charset="0"/>
              </a:rPr>
              <a:t>2 hours</a:t>
            </a:r>
          </a:p>
          <a:p>
            <a:pPr algn="ctr" eaLnBrk="0" hangingPunct="0"/>
            <a:r>
              <a:rPr lang="en-US" sz="2000" b="1">
                <a:solidFill>
                  <a:srgbClr val="000000"/>
                </a:solidFill>
                <a:latin typeface="Verdana" pitchFamily="34" charset="0"/>
              </a:rPr>
              <a:t>GPS tracking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Verdana" pitchFamily="34" charset="0"/>
              </a:rPr>
              <a:t>Antenna Type, height – easy, right?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Verdana" pitchFamily="34" charset="0"/>
              </a:rPr>
              <a:t>Type? </a:t>
            </a:r>
          </a:p>
          <a:p>
            <a:pPr lvl="1"/>
            <a:r>
              <a:rPr lang="en-US" sz="2000" dirty="0" smtClean="0">
                <a:latin typeface="Verdana" pitchFamily="34" charset="0"/>
              </a:rPr>
              <a:t>Verify by looking up in ANTCAL</a:t>
            </a:r>
          </a:p>
          <a:p>
            <a:pPr lvl="1"/>
            <a:r>
              <a:rPr lang="en-US" sz="2000" dirty="0" smtClean="0">
                <a:latin typeface="Verdana" pitchFamily="34" charset="0"/>
              </a:rPr>
              <a:t>Orient the antenna indicator to true north</a:t>
            </a:r>
          </a:p>
          <a:p>
            <a:pPr lvl="1"/>
            <a:r>
              <a:rPr lang="en-US" sz="2000" dirty="0" smtClean="0">
                <a:latin typeface="Verdana" pitchFamily="34" charset="0"/>
              </a:rPr>
              <a:t>Centered over the mark? (check plummet or bubble)</a:t>
            </a:r>
          </a:p>
          <a:p>
            <a:pPr>
              <a:buFontTx/>
              <a:buNone/>
            </a:pPr>
            <a:endParaRPr lang="en-US" sz="2000" dirty="0" smtClean="0">
              <a:latin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</a:rPr>
              <a:t>Height? </a:t>
            </a:r>
          </a:p>
          <a:p>
            <a:pPr lvl="1"/>
            <a:r>
              <a:rPr lang="en-US" sz="2000" dirty="0" smtClean="0">
                <a:latin typeface="Verdana" pitchFamily="34" charset="0"/>
              </a:rPr>
              <a:t>Height to what? (antenna ARP, not L1-phase center)</a:t>
            </a:r>
          </a:p>
          <a:p>
            <a:pPr lvl="1"/>
            <a:r>
              <a:rPr lang="en-US" sz="2000" dirty="0" smtClean="0">
                <a:latin typeface="Verdana" pitchFamily="34" charset="0"/>
              </a:rPr>
              <a:t>Fixed-height tripods are easier than slip-legs.</a:t>
            </a:r>
          </a:p>
          <a:p>
            <a:pPr lvl="1"/>
            <a:r>
              <a:rPr lang="en-US" sz="2000" dirty="0" smtClean="0">
                <a:latin typeface="Verdana" pitchFamily="34" charset="0"/>
              </a:rPr>
              <a:t>Vertical, NOT slant-height.</a:t>
            </a:r>
            <a:endParaRPr lang="en-US" sz="1800" dirty="0" smtClean="0">
              <a:latin typeface="Verdana" pitchFamily="34" charset="0"/>
            </a:endParaRPr>
          </a:p>
          <a:p>
            <a:pPr lvl="1"/>
            <a:r>
              <a:rPr lang="en-US" sz="2000" dirty="0" smtClean="0">
                <a:latin typeface="Verdana" pitchFamily="34" charset="0"/>
              </a:rPr>
              <a:t>Is your fixed-height tripod really fixed? (measure!)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18970"/>
            <a:ext cx="8077200" cy="838200"/>
          </a:xfrm>
        </p:spPr>
        <p:txBody>
          <a:bodyPr/>
          <a:lstStyle/>
          <a:p>
            <a:pPr eaLnBrk="1" hangingPunct="1"/>
            <a:r>
              <a:rPr lang="en-US" sz="3200" dirty="0" smtClean="0">
                <a:latin typeface="Verdana" pitchFamily="34" charset="0"/>
              </a:rPr>
              <a:t>How is the Antenna Height Measured?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52294" y="1193033"/>
            <a:ext cx="8763669" cy="5437322"/>
            <a:chOff x="530" y="1083"/>
            <a:chExt cx="4698" cy="3665"/>
          </a:xfrm>
        </p:grpSpPr>
        <p:sp>
          <p:nvSpPr>
            <p:cNvPr id="20484" name="Line 4"/>
            <p:cNvSpPr>
              <a:spLocks noChangeShapeType="1"/>
            </p:cNvSpPr>
            <p:nvPr/>
          </p:nvSpPr>
          <p:spPr bwMode="auto">
            <a:xfrm>
              <a:off x="2532" y="1294"/>
              <a:ext cx="1" cy="222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0485" name="Picture 5" descr="aview1_us1(1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2" y="1083"/>
              <a:ext cx="1389" cy="2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>
              <a:off x="1429" y="1306"/>
              <a:ext cx="1075" cy="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87" name="Line 7"/>
            <p:cNvSpPr>
              <a:spLocks noChangeShapeType="1"/>
            </p:cNvSpPr>
            <p:nvPr/>
          </p:nvSpPr>
          <p:spPr bwMode="auto">
            <a:xfrm flipV="1">
              <a:off x="1470" y="3515"/>
              <a:ext cx="106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88" name="Text Box 8"/>
            <p:cNvSpPr txBox="1">
              <a:spLocks noChangeArrowheads="1"/>
            </p:cNvSpPr>
            <p:nvPr/>
          </p:nvSpPr>
          <p:spPr bwMode="auto">
            <a:xfrm>
              <a:off x="2578" y="1179"/>
              <a:ext cx="389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 b="1">
                  <a:solidFill>
                    <a:schemeClr val="accent2"/>
                  </a:solidFill>
                </a:rPr>
                <a:t>ARP</a:t>
              </a:r>
            </a:p>
          </p:txBody>
        </p:sp>
        <p:sp>
          <p:nvSpPr>
            <p:cNvPr id="20489" name="Text Box 9"/>
            <p:cNvSpPr txBox="1">
              <a:spLocks noChangeArrowheads="1"/>
            </p:cNvSpPr>
            <p:nvPr/>
          </p:nvSpPr>
          <p:spPr bwMode="auto">
            <a:xfrm>
              <a:off x="2246" y="3566"/>
              <a:ext cx="475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 b="1" dirty="0">
                  <a:solidFill>
                    <a:schemeClr val="accent2"/>
                  </a:solidFill>
                </a:rPr>
                <a:t>MARK</a:t>
              </a:r>
            </a:p>
          </p:txBody>
        </p:sp>
        <p:sp>
          <p:nvSpPr>
            <p:cNvPr id="20490" name="Text Box 10"/>
            <p:cNvSpPr txBox="1">
              <a:spLocks noChangeArrowheads="1"/>
            </p:cNvSpPr>
            <p:nvPr/>
          </p:nvSpPr>
          <p:spPr bwMode="auto">
            <a:xfrm>
              <a:off x="530" y="3823"/>
              <a:ext cx="4698" cy="92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buFont typeface="Arial" pitchFamily="34" charset="0"/>
                <a:buChar char="•"/>
              </a:pPr>
              <a:r>
                <a:rPr lang="en-US" sz="1200" dirty="0">
                  <a:latin typeface="Verdana" pitchFamily="34" charset="0"/>
                </a:rPr>
                <a:t>The height is measured vertically (NOT the slant height) from the mark to the ARP of the antenna.</a:t>
              </a:r>
            </a:p>
            <a:p>
              <a:pPr eaLnBrk="0" hangingPunct="0">
                <a:buFont typeface="Arial" pitchFamily="34" charset="0"/>
                <a:buChar char="•"/>
              </a:pPr>
              <a:r>
                <a:rPr lang="en-US" sz="1200" dirty="0">
                  <a:latin typeface="Verdana" pitchFamily="34" charset="0"/>
                </a:rPr>
                <a:t>The height is measured in meters</a:t>
              </a:r>
              <a:r>
                <a:rPr lang="en-US" sz="1200" dirty="0" smtClean="0">
                  <a:latin typeface="Verdana" pitchFamily="34" charset="0"/>
                </a:rPr>
                <a:t>.</a:t>
              </a:r>
              <a:endParaRPr lang="en-US" sz="1200" dirty="0">
                <a:latin typeface="Verdana" pitchFamily="34" charset="0"/>
              </a:endParaRPr>
            </a:p>
            <a:p>
              <a:pPr eaLnBrk="0" hangingPunct="0">
                <a:buFont typeface="Arial" pitchFamily="34" charset="0"/>
                <a:buChar char="•"/>
              </a:pPr>
              <a:r>
                <a:rPr lang="en-US" sz="1200" dirty="0">
                  <a:latin typeface="Verdana" pitchFamily="34" charset="0"/>
                </a:rPr>
                <a:t>The ARP is almost always the center of the bottom-most, permanently attached, surface of the antenna.</a:t>
              </a:r>
            </a:p>
            <a:p>
              <a:pPr eaLnBrk="0" hangingPunct="0">
                <a:buFont typeface="Arial" pitchFamily="34" charset="0"/>
                <a:buChar char="•"/>
              </a:pPr>
              <a:r>
                <a:rPr lang="en-US" sz="1200" dirty="0" smtClean="0">
                  <a:latin typeface="Verdana" pitchFamily="34" charset="0"/>
                </a:rPr>
                <a:t>See </a:t>
              </a:r>
              <a:r>
                <a:rPr lang="en-US" sz="1200" dirty="0">
                  <a:latin typeface="Verdana" pitchFamily="34" charset="0"/>
                </a:rPr>
                <a:t>GPS Antenna Calibration for photo’s and diagrams that show where the ARP is on most antennas: </a:t>
              </a:r>
              <a:r>
                <a:rPr lang="en-US" sz="1200" dirty="0" smtClean="0">
                  <a:latin typeface="Verdana" pitchFamily="34" charset="0"/>
                </a:rPr>
                <a:t>   </a:t>
              </a:r>
            </a:p>
            <a:p>
              <a:pPr eaLnBrk="0" hangingPunct="0"/>
              <a:r>
                <a:rPr lang="en-US" sz="1200" dirty="0" smtClean="0">
                  <a:latin typeface="Verdana" pitchFamily="34" charset="0"/>
                </a:rPr>
                <a:t>     http://geodesy.noaa.gov/ANTCAL</a:t>
              </a:r>
              <a:r>
                <a:rPr lang="en-US" sz="1200" dirty="0">
                  <a:latin typeface="Verdana" pitchFamily="34" charset="0"/>
                </a:rPr>
                <a:t>/</a:t>
              </a:r>
            </a:p>
            <a:p>
              <a:pPr eaLnBrk="0" hangingPunct="0">
                <a:buFont typeface="Arial" pitchFamily="34" charset="0"/>
                <a:buChar char="•"/>
              </a:pPr>
              <a:r>
                <a:rPr lang="en-US" sz="1200" dirty="0" smtClean="0">
                  <a:latin typeface="Verdana" pitchFamily="34" charset="0"/>
                </a:rPr>
                <a:t>If </a:t>
              </a:r>
              <a:r>
                <a:rPr lang="en-US" sz="1200" dirty="0">
                  <a:latin typeface="Verdana" pitchFamily="34" charset="0"/>
                </a:rPr>
                <a:t>the default height of 0.0000 is entered, OPUS will return the position of the ARP.</a:t>
              </a:r>
            </a:p>
          </p:txBody>
        </p:sp>
      </p:grpSp>
      <p:pic>
        <p:nvPicPr>
          <p:cNvPr id="11" name="Picture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371600"/>
            <a:ext cx="2657475" cy="384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Line 4"/>
          <p:cNvSpPr>
            <a:spLocks noChangeShapeType="1"/>
          </p:cNvSpPr>
          <p:nvPr/>
        </p:nvSpPr>
        <p:spPr bwMode="auto">
          <a:xfrm>
            <a:off x="1828800" y="1524000"/>
            <a:ext cx="1865" cy="329408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086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Verdana" pitchFamily="34" charset="0"/>
              </a:rPr>
              <a:t>OPUS Static vs. Rapid Static</a:t>
            </a:r>
          </a:p>
        </p:txBody>
      </p:sp>
      <p:graphicFrame>
        <p:nvGraphicFramePr>
          <p:cNvPr id="68669" name="Group 61"/>
          <p:cNvGraphicFramePr>
            <a:graphicFrameLocks noGrp="1"/>
          </p:cNvGraphicFramePr>
          <p:nvPr>
            <p:ph idx="1"/>
          </p:nvPr>
        </p:nvGraphicFramePr>
        <p:xfrm>
          <a:off x="533400" y="1857375"/>
          <a:ext cx="8066088" cy="3933825"/>
        </p:xfrm>
        <a:graphic>
          <a:graphicData uri="http://schemas.openxmlformats.org/drawingml/2006/table">
            <a:tbl>
              <a:tblPr/>
              <a:tblGrid>
                <a:gridCol w="2689225"/>
                <a:gridCol w="2687638"/>
                <a:gridCol w="2689225"/>
              </a:tblGrid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Static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Rapid Static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Input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(dual-frequency GPS)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80000"/>
                          </a:solidFill>
                          <a:effectLst/>
                          <a:latin typeface="Arial" charset="0"/>
                        </a:rPr>
                        <a:t>2-48 hours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8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15 minutes-2 hours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Output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normal, extended, XML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datasheet, project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normal, extended, XML</a:t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Accuracy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(95%confidence)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1-2 cm horizontal</a:t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3-6 cm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ellipsoidal height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1-2 cm horizontal</a:t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80000"/>
                          </a:solidFill>
                          <a:effectLst/>
                          <a:latin typeface="Arial" charset="0"/>
                        </a:rPr>
                        <a:t>4-8 cm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ellipsoidal height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774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Network geometry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CORS, preferably </a:t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within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1000 km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of rover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3-9 CORS,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surrounding &amp;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within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80000"/>
                          </a:solidFill>
                          <a:effectLst/>
                          <a:latin typeface="Arial" charset="0"/>
                        </a:rPr>
                        <a:t>250 km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of rover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Availability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global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80000"/>
                          </a:solidFill>
                          <a:effectLst/>
                          <a:latin typeface="Arial" charset="0"/>
                        </a:rPr>
                        <a:t>90% of CONUS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(subject to CORS configuration)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Verdana" pitchFamily="34" charset="0"/>
              </a:rPr>
              <a:t>CORS</a:t>
            </a:r>
            <a:endParaRPr lang="en-US" dirty="0">
              <a:latin typeface="Verdana" pitchFamily="34" charset="0"/>
            </a:endParaRPr>
          </a:p>
        </p:txBody>
      </p:sp>
      <p:pic>
        <p:nvPicPr>
          <p:cNvPr id="145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3843" t="6519" r="22510" b="52500"/>
          <a:stretch>
            <a:fillRect/>
          </a:stretch>
        </p:blipFill>
        <p:spPr bwMode="auto">
          <a:xfrm>
            <a:off x="471055" y="1371599"/>
            <a:ext cx="7910945" cy="4834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 txBox="1">
            <a:spLocks noChangeArrowheads="1"/>
          </p:cNvSpPr>
          <p:nvPr/>
        </p:nvSpPr>
        <p:spPr bwMode="auto">
          <a:xfrm>
            <a:off x="0" y="381000"/>
            <a:ext cx="914400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4,000++ OPUS-Published Solutions</a:t>
            </a:r>
          </a:p>
          <a:p>
            <a:pPr algn="ctr"/>
            <a:r>
              <a:rPr lang="en-US" sz="2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April 2012</a:t>
            </a: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 t="24364" r="81667" b="6448"/>
          <a:stretch>
            <a:fillRect/>
          </a:stretch>
        </p:blipFill>
        <p:spPr bwMode="auto">
          <a:xfrm>
            <a:off x="0" y="1447800"/>
            <a:ext cx="1676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/>
          <a:srcRect l="21558" t="27528" r="28125" b="36719"/>
          <a:stretch>
            <a:fillRect/>
          </a:stretch>
        </p:blipFill>
        <p:spPr bwMode="auto">
          <a:xfrm>
            <a:off x="1676400" y="1676400"/>
            <a:ext cx="7239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OPUS-DB Published Solutions</a:t>
            </a:r>
            <a:endParaRPr lang="en-US" dirty="0"/>
          </a:p>
        </p:txBody>
      </p:sp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3" cstate="print"/>
          <a:srcRect l="13750" r="625" b="53906"/>
          <a:stretch>
            <a:fillRect/>
          </a:stretch>
        </p:blipFill>
        <p:spPr bwMode="auto">
          <a:xfrm>
            <a:off x="-457200" y="1676400"/>
            <a:ext cx="9426843" cy="4059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Why OPUS-DB</a:t>
            </a:r>
            <a:endParaRPr lang="en-US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+mn-lt"/>
              </a:rPr>
              <a:t>A new easier way to capture data and have it in an NGS database</a:t>
            </a:r>
          </a:p>
          <a:p>
            <a:r>
              <a:rPr lang="en-US" sz="2400" dirty="0" smtClean="0">
                <a:latin typeface="+mn-lt"/>
              </a:rPr>
              <a:t>Help populate Ellipsoidal Heights on Bench Marks, help with </a:t>
            </a:r>
            <a:r>
              <a:rPr lang="en-US" sz="2400" dirty="0" err="1" smtClean="0">
                <a:latin typeface="+mn-lt"/>
              </a:rPr>
              <a:t>Geoid</a:t>
            </a:r>
            <a:r>
              <a:rPr lang="en-US" sz="2400" dirty="0" smtClean="0">
                <a:latin typeface="+mn-lt"/>
              </a:rPr>
              <a:t> models and future vertical </a:t>
            </a:r>
            <a:r>
              <a:rPr lang="en-US" sz="2400" dirty="0" err="1" smtClean="0">
                <a:latin typeface="+mn-lt"/>
              </a:rPr>
              <a:t>datums</a:t>
            </a:r>
            <a:endParaRPr lang="en-US" sz="24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3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86800" cy="593725"/>
          </a:xfrm>
        </p:spPr>
        <p:txBody>
          <a:bodyPr/>
          <a:lstStyle/>
          <a:p>
            <a:pPr algn="l" eaLnBrk="1" hangingPunct="1"/>
            <a:r>
              <a:rPr lang="en-US" sz="3600" dirty="0" smtClean="0">
                <a:latin typeface="Verdana" pitchFamily="34" charset="0"/>
              </a:rPr>
              <a:t>Marks Published.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87051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87053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315" y="4559"/>
                <a:ext cx="628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fontAlgn="auto" hangingPunct="0">
                  <a:lnSpc>
                    <a:spcPct val="94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sz="14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lt"/>
                  </a:rPr>
                  <a:t>2011-03-03</a:t>
                </a: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87047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87049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fontAlgn="auto" hangingPunct="0">
                  <a:lnSpc>
                    <a:spcPct val="94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latin typeface="+mn-lt"/>
                  </a:rPr>
                  <a:t> </a:t>
                </a:r>
                <a:fld id="{318AB429-F4B6-48C8-A30D-8F9934BD5EA3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lt"/>
                  </a:rPr>
                  <a:pPr algn="r" defTabSz="830263" eaLnBrk="0" fontAlgn="auto" hangingPunct="0">
                    <a:lnSpc>
                      <a:spcPct val="94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23</a:t>
                </a:fld>
                <a:r>
                  <a:rPr lang="en-GB" b="1" dirty="0">
                    <a:solidFill>
                      <a:srgbClr val="282878"/>
                    </a:solidFill>
                    <a:latin typeface="+mn-lt"/>
                  </a:rPr>
                  <a:t> </a:t>
                </a:r>
              </a:p>
            </p:txBody>
          </p:sp>
        </p:grpSp>
      </p:grpSp>
      <p:sp>
        <p:nvSpPr>
          <p:cNvPr id="87045" name="TextBox 21"/>
          <p:cNvSpPr txBox="1">
            <a:spLocks noChangeArrowheads="1"/>
          </p:cNvSpPr>
          <p:nvPr/>
        </p:nvSpPr>
        <p:spPr bwMode="auto">
          <a:xfrm>
            <a:off x="228600" y="1189038"/>
            <a:ext cx="1814513" cy="30464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>
                <a:latin typeface="Calibri" pitchFamily="34" charset="0"/>
              </a:rPr>
              <a:t>OPUS</a:t>
            </a:r>
            <a:endParaRPr lang="en-US" sz="2400" dirty="0">
              <a:latin typeface="Calibri" pitchFamily="34" charset="0"/>
            </a:endParaRPr>
          </a:p>
          <a:p>
            <a:r>
              <a:rPr lang="en-US" sz="2400" dirty="0">
                <a:latin typeface="Calibri" pitchFamily="34" charset="0"/>
              </a:rPr>
              <a:t>is showing steady growth in registered users and published marks.</a:t>
            </a:r>
          </a:p>
        </p:txBody>
      </p:sp>
      <p:graphicFrame>
        <p:nvGraphicFramePr>
          <p:cNvPr id="16" name="Chart 15"/>
          <p:cNvGraphicFramePr>
            <a:graphicFrameLocks noGrp="1"/>
          </p:cNvGraphicFramePr>
          <p:nvPr/>
        </p:nvGraphicFramePr>
        <p:xfrm>
          <a:off x="1828800" y="1066800"/>
          <a:ext cx="7072312" cy="5572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latin typeface="Verdana" pitchFamily="34" charset="0"/>
                <a:cs typeface="Arial" charset="0"/>
              </a:rPr>
              <a:t>NGS Data Sheets</a:t>
            </a:r>
          </a:p>
        </p:txBody>
      </p:sp>
      <p:sp>
        <p:nvSpPr>
          <p:cNvPr id="45059" name="Text Placeholder 6"/>
          <p:cNvSpPr>
            <a:spLocks noGrp="1"/>
          </p:cNvSpPr>
          <p:nvPr>
            <p:ph type="body" idx="1"/>
          </p:nvPr>
        </p:nvSpPr>
        <p:spPr>
          <a:xfrm>
            <a:off x="228600" y="1219200"/>
            <a:ext cx="4419600" cy="874713"/>
          </a:xfrm>
        </p:spPr>
        <p:txBody>
          <a:bodyPr/>
          <a:lstStyle/>
          <a:p>
            <a:pPr algn="ctr" eaLnBrk="1" hangingPunct="1"/>
            <a:r>
              <a:rPr lang="en-US" smtClean="0">
                <a:latin typeface="Verdana" pitchFamily="34" charset="0"/>
                <a:cs typeface="Arial" charset="0"/>
              </a:rPr>
              <a:t>Traditional</a:t>
            </a:r>
          </a:p>
          <a:p>
            <a:pPr algn="ctr" eaLnBrk="1" hangingPunct="1"/>
            <a:r>
              <a:rPr lang="en-US" smtClean="0">
                <a:latin typeface="Verdana" pitchFamily="34" charset="0"/>
                <a:cs typeface="Arial" charset="0"/>
              </a:rPr>
              <a:t>blue booking</a:t>
            </a:r>
          </a:p>
        </p:txBody>
      </p:sp>
      <p:pic>
        <p:nvPicPr>
          <p:cNvPr id="45060" name="Content Placeholder 11" descr="NGSIDB_DO045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7903" t="13638"/>
          <a:stretch>
            <a:fillRect/>
          </a:stretch>
        </p:blipFill>
        <p:spPr>
          <a:xfrm>
            <a:off x="150813" y="2133600"/>
            <a:ext cx="4573587" cy="3544888"/>
          </a:xfrm>
          <a:ln w="12700">
            <a:solidFill>
              <a:schemeClr val="tx1"/>
            </a:solidFill>
          </a:ln>
        </p:spPr>
      </p:pic>
      <p:sp>
        <p:nvSpPr>
          <p:cNvPr id="45061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648200" y="1295400"/>
            <a:ext cx="4495800" cy="685800"/>
          </a:xfrm>
        </p:spPr>
        <p:txBody>
          <a:bodyPr/>
          <a:lstStyle/>
          <a:p>
            <a:pPr algn="ctr" eaLnBrk="1" hangingPunct="1"/>
            <a:r>
              <a:rPr lang="en-US" smtClean="0">
                <a:latin typeface="Verdana" pitchFamily="34" charset="0"/>
                <a:cs typeface="Arial" charset="0"/>
              </a:rPr>
              <a:t>New</a:t>
            </a:r>
          </a:p>
          <a:p>
            <a:pPr algn="ctr" eaLnBrk="1" hangingPunct="1"/>
            <a:r>
              <a:rPr lang="en-US" smtClean="0">
                <a:latin typeface="Verdana" pitchFamily="34" charset="0"/>
                <a:cs typeface="Arial" charset="0"/>
              </a:rPr>
              <a:t>OPUS-DB</a:t>
            </a:r>
          </a:p>
        </p:txBody>
      </p:sp>
      <p:pic>
        <p:nvPicPr>
          <p:cNvPr id="45062" name="Content Placeholder 10" descr="OPUSDB_DO0454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rcRect l="6396" t="8011" r="5701"/>
          <a:stretch>
            <a:fillRect/>
          </a:stretch>
        </p:blipFill>
        <p:spPr>
          <a:xfrm>
            <a:off x="4867275" y="2001838"/>
            <a:ext cx="4048125" cy="4551362"/>
          </a:xfrm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latin typeface="Verdana" pitchFamily="34" charset="0"/>
                <a:cs typeface="Arial" charset="0"/>
              </a:rPr>
              <a:t>NGS Data Sheets</a:t>
            </a:r>
          </a:p>
        </p:txBody>
      </p:sp>
      <p:sp>
        <p:nvSpPr>
          <p:cNvPr id="46083" name="Text Placeholder 6"/>
          <p:cNvSpPr>
            <a:spLocks noGrp="1"/>
          </p:cNvSpPr>
          <p:nvPr>
            <p:ph type="body" idx="1"/>
          </p:nvPr>
        </p:nvSpPr>
        <p:spPr>
          <a:xfrm>
            <a:off x="152400" y="1828800"/>
            <a:ext cx="4419600" cy="335280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en-US" smtClean="0">
                <a:latin typeface="Verdana" pitchFamily="34" charset="0"/>
                <a:cs typeface="Arial" charset="0"/>
              </a:rPr>
              <a:t>NGSIDB</a:t>
            </a:r>
          </a:p>
          <a:p>
            <a:pPr marL="182563" lvl="1" indent="-182563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0" smtClean="0">
                <a:latin typeface="Verdana" pitchFamily="34" charset="0"/>
                <a:cs typeface="Arial" charset="0"/>
              </a:rPr>
              <a:t>Passive control</a:t>
            </a:r>
          </a:p>
          <a:p>
            <a:pPr marL="182563" lvl="1" indent="-182563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0" smtClean="0">
                <a:latin typeface="Verdana" pitchFamily="34" charset="0"/>
                <a:cs typeface="Arial" charset="0"/>
              </a:rPr>
              <a:t>Episodically refined (NRA2011)</a:t>
            </a:r>
          </a:p>
          <a:p>
            <a:pPr marL="182563" lvl="1" indent="-182563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0" smtClean="0">
                <a:latin typeface="Verdana" pitchFamily="34" charset="0"/>
                <a:cs typeface="Arial" charset="0"/>
              </a:rPr>
              <a:t>Traditional surveying</a:t>
            </a:r>
          </a:p>
          <a:p>
            <a:pPr marL="182563" lvl="1" indent="-182563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0" smtClean="0">
                <a:latin typeface="Verdana" pitchFamily="34" charset="0"/>
                <a:cs typeface="Arial" charset="0"/>
              </a:rPr>
              <a:t>A lot of (important!) numbers and text</a:t>
            </a:r>
          </a:p>
        </p:txBody>
      </p:sp>
      <p:sp>
        <p:nvSpPr>
          <p:cNvPr id="46084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724400" y="1828800"/>
            <a:ext cx="4191000" cy="350520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en-US" smtClean="0">
                <a:latin typeface="Verdana" pitchFamily="34" charset="0"/>
                <a:cs typeface="Arial" charset="0"/>
              </a:rPr>
              <a:t>OPUS-DB</a:t>
            </a:r>
          </a:p>
          <a:p>
            <a:pPr marL="182563" lvl="1" indent="-182563" eaLnBrk="1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0" smtClean="0">
                <a:latin typeface="Verdana" pitchFamily="34" charset="0"/>
                <a:cs typeface="Arial" charset="0"/>
              </a:rPr>
              <a:t>Actively determined from CORS</a:t>
            </a:r>
          </a:p>
          <a:p>
            <a:pPr marL="182563" lvl="1" indent="-182563" eaLnBrk="1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0" smtClean="0">
                <a:latin typeface="Verdana" pitchFamily="34" charset="0"/>
                <a:cs typeface="Arial" charset="0"/>
              </a:rPr>
              <a:t>Constantly refined</a:t>
            </a:r>
          </a:p>
          <a:p>
            <a:pPr marL="182563" lvl="1" indent="-182563" eaLnBrk="1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0" smtClean="0">
                <a:latin typeface="Verdana" pitchFamily="34" charset="0"/>
                <a:cs typeface="Arial" charset="0"/>
              </a:rPr>
              <a:t>GPS Surveying</a:t>
            </a:r>
          </a:p>
          <a:p>
            <a:pPr marL="182563" lvl="1" indent="-182563" eaLnBrk="1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0" smtClean="0">
                <a:latin typeface="Verdana" pitchFamily="34" charset="0"/>
                <a:cs typeface="Arial" charset="0"/>
              </a:rPr>
              <a:t>A lot of numbers/text and some useful graphics/images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 r="33333" b="8000"/>
          <a:stretch>
            <a:fillRect/>
          </a:stretch>
        </p:blipFill>
        <p:spPr bwMode="auto">
          <a:xfrm>
            <a:off x="914400" y="582930"/>
            <a:ext cx="7010400" cy="6046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010400" cy="533400"/>
          </a:xfrm>
          <a:solidFill>
            <a:srgbClr val="FFFF99"/>
          </a:solidFill>
        </p:spPr>
        <p:txBody>
          <a:bodyPr/>
          <a:lstStyle/>
          <a:p>
            <a:r>
              <a:rPr lang="en-US" dirty="0" smtClean="0"/>
              <a:t>Sample OPUS </a:t>
            </a:r>
            <a:r>
              <a:rPr lang="en-US" dirty="0" err="1" smtClean="0"/>
              <a:t>DataSheet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90600" y="6400800"/>
            <a:ext cx="6934200" cy="533400"/>
          </a:xfrm>
          <a:prstGeom prst="rect">
            <a:avLst/>
          </a:prstGeom>
          <a:solidFill>
            <a:srgbClr val="FFFF99"/>
          </a:solidFill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/>
              </a:rPr>
              <a:t>http://www.ngs.noaa.gov/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Verdana" pitchFamily="34" charset="0"/>
              </a:rPr>
              <a:t>OPUS DB Requirements</a:t>
            </a:r>
            <a:endParaRPr lang="en-US" sz="3600" dirty="0">
              <a:latin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b="1" dirty="0" smtClean="0">
                <a:latin typeface="Verdana" pitchFamily="34" charset="0"/>
              </a:rPr>
              <a:t>Field Procedures</a:t>
            </a:r>
            <a:endParaRPr lang="en-US" sz="2400" dirty="0" smtClean="0">
              <a:latin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</a:rPr>
              <a:t>GPS </a:t>
            </a:r>
            <a:r>
              <a:rPr lang="en-US" sz="2400" dirty="0" smtClean="0">
                <a:latin typeface="Verdana" pitchFamily="34" charset="0"/>
                <a:hlinkClick r:id="rId3"/>
              </a:rPr>
              <a:t>data file</a:t>
            </a:r>
            <a:r>
              <a:rPr lang="en-US" sz="2400" dirty="0" smtClean="0">
                <a:latin typeface="Verdana" pitchFamily="34" charset="0"/>
              </a:rPr>
              <a:t> ≥ 4 hour duration</a:t>
            </a:r>
          </a:p>
          <a:p>
            <a:r>
              <a:rPr lang="en-US" sz="2400" dirty="0" smtClean="0">
                <a:latin typeface="Verdana" pitchFamily="34" charset="0"/>
              </a:rPr>
              <a:t>quality </a:t>
            </a:r>
            <a:r>
              <a:rPr lang="en-US" sz="2400" dirty="0" smtClean="0">
                <a:latin typeface="Verdana" pitchFamily="34" charset="0"/>
                <a:hlinkClick r:id="rId4"/>
              </a:rPr>
              <a:t>mark setting</a:t>
            </a:r>
            <a:endParaRPr lang="en-US" sz="2400" dirty="0" smtClean="0">
              <a:latin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</a:rPr>
              <a:t>experienced observer </a:t>
            </a:r>
          </a:p>
          <a:p>
            <a:r>
              <a:rPr lang="en-US" sz="2400" dirty="0" smtClean="0">
                <a:latin typeface="Verdana" pitchFamily="34" charset="0"/>
              </a:rPr>
              <a:t>fixed height tripod recommended</a:t>
            </a:r>
          </a:p>
          <a:p>
            <a:r>
              <a:rPr lang="en-US" sz="2400" dirty="0" smtClean="0">
                <a:latin typeface="Verdana" pitchFamily="34" charset="0"/>
              </a:rPr>
              <a:t>brace tripod legs with sandbags or chain</a:t>
            </a:r>
          </a:p>
          <a:p>
            <a:r>
              <a:rPr lang="en-US" sz="2400" dirty="0" smtClean="0">
                <a:latin typeface="Verdana" pitchFamily="34" charset="0"/>
              </a:rPr>
              <a:t>verify </a:t>
            </a:r>
            <a:r>
              <a:rPr lang="en-US" sz="2400" dirty="0" smtClean="0">
                <a:latin typeface="Verdana" pitchFamily="34" charset="0"/>
                <a:hlinkClick r:id="rId3"/>
              </a:rPr>
              <a:t>antenna height</a:t>
            </a:r>
            <a:r>
              <a:rPr lang="en-US" sz="2400" dirty="0" smtClean="0">
                <a:latin typeface="Verdana" pitchFamily="34" charset="0"/>
              </a:rPr>
              <a:t> and plumb</a:t>
            </a:r>
          </a:p>
          <a:p>
            <a:pPr>
              <a:buNone/>
            </a:pPr>
            <a:r>
              <a:rPr lang="en-US" dirty="0" smtClean="0">
                <a:latin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</a:rPr>
            </a:br>
            <a:endParaRPr lang="en-US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OPUS DB Requirements</a:t>
            </a:r>
            <a:endParaRPr lang="en-US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High-Quality OPUS Solution</a:t>
            </a:r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≥ 70% observations used</a:t>
            </a: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≥ 70% ambiguities fixed</a:t>
            </a: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≤ 3 cm RMS</a:t>
            </a: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≤ 4 cm peak-to-peaks, lat. &amp;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lon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≤ 8 cm peak-to-peak, el. hgt.</a:t>
            </a: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properly identify 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3"/>
              </a:rPr>
              <a:t>antenna type</a:t>
            </a:r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precise or rapid orbits (avail. next day)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OPUS DB Requirements</a:t>
            </a:r>
            <a:endParaRPr lang="en-US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Mark Attributes</a:t>
            </a:r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photos of mark &amp; equipment</a:t>
            </a: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details (name, type, stability, etc.)</a:t>
            </a: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description to aid mark recovery</a:t>
            </a: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preview 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3"/>
              </a:rPr>
              <a:t>mark description form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&amp; 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help file</a:t>
            </a:r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Verdana" pitchFamily="34" charset="0"/>
              </a:rPr>
              <a:t>CORS</a:t>
            </a:r>
            <a:endParaRPr lang="en-US" dirty="0">
              <a:latin typeface="Verdana" pitchFamily="34" charset="0"/>
            </a:endParaRPr>
          </a:p>
        </p:txBody>
      </p:sp>
      <p:pic>
        <p:nvPicPr>
          <p:cNvPr id="144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44520" b="51550"/>
          <a:stretch>
            <a:fillRect/>
          </a:stretch>
        </p:blipFill>
        <p:spPr bwMode="auto">
          <a:xfrm>
            <a:off x="912906" y="1371600"/>
            <a:ext cx="7469094" cy="5218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OPUS-DB Requirements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 l="18333" r="20000" b="44000"/>
          <a:stretch>
            <a:fillRect/>
          </a:stretch>
        </p:blipFill>
        <p:spPr bwMode="auto">
          <a:xfrm>
            <a:off x="381001" y="1474573"/>
            <a:ext cx="8276770" cy="46976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Verdana" pitchFamily="34" charset="0"/>
              </a:rPr>
              <a:t>Issues to Consider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latin typeface="Verdana" pitchFamily="34" charset="0"/>
              </a:rPr>
              <a:t>Site</a:t>
            </a:r>
          </a:p>
          <a:p>
            <a:pPr lvl="1"/>
            <a:r>
              <a:rPr lang="en-US" sz="2400" dirty="0" smtClean="0">
                <a:latin typeface="Verdana" pitchFamily="34" charset="0"/>
              </a:rPr>
              <a:t>instability, multi-path</a:t>
            </a:r>
          </a:p>
          <a:p>
            <a:pPr lvl="1"/>
            <a:r>
              <a:rPr lang="en-US" sz="2400" dirty="0" smtClean="0">
                <a:latin typeface="Verdana" pitchFamily="34" charset="0"/>
              </a:rPr>
              <a:t>mark ID (search database, check stamping)</a:t>
            </a:r>
          </a:p>
          <a:p>
            <a:r>
              <a:rPr lang="en-US" sz="2800" dirty="0" smtClean="0">
                <a:latin typeface="Verdana" pitchFamily="34" charset="0"/>
              </a:rPr>
              <a:t>Weather</a:t>
            </a:r>
          </a:p>
          <a:p>
            <a:pPr lvl="1"/>
            <a:r>
              <a:rPr lang="en-US" sz="2400" dirty="0" smtClean="0">
                <a:latin typeface="Verdana" pitchFamily="34" charset="0"/>
              </a:rPr>
              <a:t>wild, local troposphere issues?</a:t>
            </a:r>
          </a:p>
          <a:p>
            <a:pPr lvl="1"/>
            <a:r>
              <a:rPr lang="en-US" sz="2400" dirty="0" smtClean="0">
                <a:latin typeface="Verdana" pitchFamily="34" charset="0"/>
              </a:rPr>
              <a:t>space weather: </a:t>
            </a:r>
            <a:r>
              <a:rPr lang="en-US" sz="2400" dirty="0" err="1" smtClean="0">
                <a:latin typeface="Verdana" pitchFamily="34" charset="0"/>
              </a:rPr>
              <a:t>ionospheric</a:t>
            </a:r>
            <a:r>
              <a:rPr lang="en-US" sz="2400" dirty="0" smtClean="0">
                <a:latin typeface="Verdana" pitchFamily="34" charset="0"/>
              </a:rPr>
              <a:t> issues?</a:t>
            </a:r>
          </a:p>
          <a:p>
            <a:r>
              <a:rPr lang="en-US" sz="2800" dirty="0" smtClean="0">
                <a:latin typeface="Verdana" pitchFamily="34" charset="0"/>
              </a:rPr>
              <a:t>“Truth” (orbits, CORS, etc.)</a:t>
            </a:r>
          </a:p>
          <a:p>
            <a:pPr lvl="1"/>
            <a:r>
              <a:rPr lang="en-US" sz="2400" dirty="0" smtClean="0">
                <a:latin typeface="Verdana" pitchFamily="34" charset="0"/>
              </a:rPr>
              <a:t>Rapid (next-day) orbits required for publishing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3"/>
          <p:cNvSpPr>
            <a:spLocks noGrp="1"/>
          </p:cNvSpPr>
          <p:nvPr>
            <p:ph type="title"/>
          </p:nvPr>
        </p:nvSpPr>
        <p:spPr>
          <a:xfrm>
            <a:off x="2376488" y="482600"/>
            <a:ext cx="5222875" cy="595313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A Quick Example</a:t>
            </a:r>
          </a:p>
        </p:txBody>
      </p:sp>
      <p:pic>
        <p:nvPicPr>
          <p:cNvPr id="22534" name="Picture 12" descr="or_map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36550" y="1162050"/>
            <a:ext cx="5557838" cy="4600575"/>
          </a:xfrm>
          <a:ln w="12700">
            <a:solidFill>
              <a:schemeClr val="accent1"/>
            </a:solidFill>
          </a:ln>
        </p:spPr>
      </p:pic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22531" name="TextBox 6"/>
          <p:cNvSpPr txBox="1">
            <a:spLocks noChangeArrowheads="1"/>
          </p:cNvSpPr>
          <p:nvPr/>
        </p:nvSpPr>
        <p:spPr bwMode="auto">
          <a:xfrm>
            <a:off x="5921375" y="2020888"/>
            <a:ext cx="2928938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As an example,</a:t>
            </a:r>
          </a:p>
          <a:p>
            <a:pPr indent="1588"/>
            <a:r>
              <a:rPr lang="en-US" sz="2400"/>
              <a:t>2-hours of </a:t>
            </a:r>
            <a:br>
              <a:rPr lang="en-US" sz="2400"/>
            </a:br>
            <a:r>
              <a:rPr lang="en-US" sz="2400"/>
              <a:t>2009-059 data </a:t>
            </a:r>
            <a:br>
              <a:rPr lang="en-US" sz="2400"/>
            </a:br>
            <a:r>
              <a:rPr lang="en-US" sz="2400"/>
              <a:t>from CORV, a PBO CORS in Oregon were submitted to OPUS-S.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22541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22543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22537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22539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9902D513-5289-47D6-A1E5-1FE7EB5A5E3C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32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2535" name="Oval 6"/>
          <p:cNvSpPr>
            <a:spLocks noChangeArrowheads="1"/>
          </p:cNvSpPr>
          <p:nvPr/>
        </p:nvSpPr>
        <p:spPr bwMode="auto">
          <a:xfrm>
            <a:off x="1035050" y="3100388"/>
            <a:ext cx="858838" cy="519112"/>
          </a:xfrm>
          <a:prstGeom prst="ellipse">
            <a:avLst/>
          </a:prstGeom>
          <a:noFill/>
          <a:ln w="76200" algn="ctr">
            <a:solidFill>
              <a:srgbClr val="80008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3"/>
          <p:cNvSpPr>
            <a:spLocks noGrp="1"/>
          </p:cNvSpPr>
          <p:nvPr>
            <p:ph type="title"/>
          </p:nvPr>
        </p:nvSpPr>
        <p:spPr>
          <a:xfrm>
            <a:off x="2281238" y="457200"/>
            <a:ext cx="5327650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A Quick Example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5427663" y="1508125"/>
            <a:ext cx="35353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Here is part of the report for this submission.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FYI, these results differ 2.1 cm horizontally and 1.6 cm vertically from the accepted position projected to the epoch of the data.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23564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23566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23560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23562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79617832-BAE4-480E-8383-D333C494E1B7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33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3558" name="TextBox 29"/>
          <p:cNvSpPr txBox="1">
            <a:spLocks noChangeArrowheads="1"/>
          </p:cNvSpPr>
          <p:nvPr/>
        </p:nvSpPr>
        <p:spPr bwMode="auto">
          <a:xfrm>
            <a:off x="315913" y="1187450"/>
            <a:ext cx="5029200" cy="5029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      USER: mark.schenewerk@noaa.gov                DATE: March 31, 2010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RINEX FILE: corv059f.09o                            TIME: 19:43:42 UTC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 SOFTWARE: page5  0909.08 master40.pl 081023      START: 2009/02/28  05:00:00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EPHEMERIS: igs15206.eph [precise]                  STOP: 2009/02/28  06:59:00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 NAV FILE: brdc0590.09n                        OBS USED:  5984 /  6181   :  97%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 ANT NAME: ASH700936C_M    NONE             # FIXED AMB:    31 /    31   : 100%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ARP HEIGHT: 1.521                            OVERALL RMS: 0.009(m)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REF FRAME: NAD_83(CORS96)(EPOCH:2002.0000)            ITRF00 (EPOCH:2009.1596)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 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 X:     -2498422.603(m)   0.011(m)          -2498423.344(m)   0.011(m)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 Y:     -3802821.159(m)   0.007(m)          -3802819.941(m)   0.007(m)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 Z:      4454736.661(m)   0.021(m)           4454736.734(m)   0.021(m)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 LAT:   44 35  7.91060      0.016(m)        44 35  7.92618      0.016(m)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 E LON:  236 41 43.48046      0.013(m)       236 41 43.42207      0.013(m)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 W LON:  123 18 16.51954      0.013(m)       123 18 16.57793      0.013(m)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 EL HGT:          106.011(m)   0.014(m)               105.627(m)   0.014(m)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ORTHO HGT:          128.542(m)   0.020(m) [NAVD88 (Computed using GEOID09)]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                UTM COORDINATES    STATE PLANE COORDINATES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                 UTM (Zone 10)         SPC (3601 OR N)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Northing (Y) [meters]     4936954.909           105971.559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Easting (X)  [meters]      475821.304          2277335.367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Convergence  [degrees]    -0.21381419          -1.98897513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Point Scale                0.99960719           0.99994603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Combined Factor            0.99959057           0.99992941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US NATIONAL GRID DESIGNATOR: 10TDQ7582136954(NAD 83)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                      BASE STATIONS USED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PID       DESIGNATION                        LATITUDE    LONGITUDE DISTANCE(m)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DH4503 P376 EOLARESVR_OR2004 CORS ARP      N445628.313 W1230608.100   42648.2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DE6258 MCSO MARION CNTY COOP CORS ARP      N445825.701 W1225720.639   51226.8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DG5352 STAY STAYTON COOP CORS ARP          N444950.530 W1224915.036   47030.9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3"/>
          <p:cNvSpPr>
            <a:spLocks noGrp="1"/>
          </p:cNvSpPr>
          <p:nvPr>
            <p:ph type="title"/>
          </p:nvPr>
        </p:nvSpPr>
        <p:spPr>
          <a:xfrm>
            <a:off x="2368550" y="457200"/>
            <a:ext cx="4713288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A Quick Example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24579" name="TextBox 6"/>
          <p:cNvSpPr txBox="1">
            <a:spLocks noChangeArrowheads="1"/>
          </p:cNvSpPr>
          <p:nvPr/>
        </p:nvSpPr>
        <p:spPr bwMode="auto">
          <a:xfrm>
            <a:off x="5481638" y="1709738"/>
            <a:ext cx="3455987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Again, I’m assuming familiarity with the report, but …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… at the risk of stating the obvious, there are a few items I want to draw attention to.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24588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24590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24584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24586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E958764C-7FA0-4DF7-8FE2-0A0C0A4A0230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34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4582" name="TextBox 29"/>
          <p:cNvSpPr txBox="1">
            <a:spLocks noChangeArrowheads="1"/>
          </p:cNvSpPr>
          <p:nvPr/>
        </p:nvSpPr>
        <p:spPr bwMode="auto">
          <a:xfrm>
            <a:off x="298450" y="1189038"/>
            <a:ext cx="5029200" cy="5029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      USER: mark.schenewerk@noaa.gov                DATE: March 31, 2010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RINEX FILE: corv059f.09o                            TIME: 19:43:42 UTC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 SOFTWARE: page5  0909.08 master40.pl 081023      START: 2009/02/28  05:00:00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EPHEMERIS: igs15206.eph [precise]                  STOP: 2009/02/28  06:59:00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 NAV FILE: brdc0590.09n                        OBS USED:  5984 /  6181   :  97%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 ANT NAME: ASH700936C_M    NONE             # FIXED AMB:    31 /    31   : 100%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ARP HEIGHT: 1.521                            OVERALL RMS: 0.009(m)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REF FRAME: NAD_83(CORS96)(EPOCH:2002.0000)            ITRF00 (EPOCH:2009.1596)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 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 X:     -2498422.603(m)   0.011(m)          -2498423.344(m)   0.011(m)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 Y:     -3802821.159(m)   0.007(m)          -3802819.941(m)   0.007(m)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 Z:      4454736.661(m)   0.021(m)           4454736.734(m)   0.021(m)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 LAT:   44 35  7.91060      0.016(m)        44 35  7.92618      0.016(m)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 E LON:  236 41 43.48046      0.013(m)       236 41 43.42207      0.013(m)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 W LON:  123 18 16.51954      0.013(m)       123 18 16.57793      0.013(m)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 EL HGT:          106.011(m)   0.014(m)               105.627(m)   0.014(m)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ORTHO HGT:          128.542(m)   0.020(m) [NAVD88 (Computed using GEOID09)]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                UTM COORDINATES    STATE PLANE COORDINATES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                 UTM (Zone 10)         SPC (3601 OR N)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Northing (Y) [meters]     4936954.909           105971.559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Easting (X)  [meters]      475821.304          2277335.367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Convergence  [degrees]    -0.21381419          -1.98897513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Point Scale                0.99960719           0.99994603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Combined Factor            0.99959057           0.99992941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US NATIONAL GRID DESIGNATOR: 10TDQ7582136954(NAD 83)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                      BASE STATIONS USED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PID       DESIGNATION                        LATITUDE    LONGITUDE DISTANCE(m)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DH4503 P376 EOLARESVR_OR2004 CORS ARP      N445628.313 W1230608.100   42648.2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DE6258 MCSO MARION CNTY COOP CORS ARP      N445825.701 W1225720.639   51226.8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DG5352 STAY STAYTON COOP CORS ARP          N444950.530 W1224915.036   47030.9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3"/>
          <p:cNvSpPr>
            <a:spLocks noGrp="1"/>
          </p:cNvSpPr>
          <p:nvPr>
            <p:ph type="title"/>
          </p:nvPr>
        </p:nvSpPr>
        <p:spPr>
          <a:xfrm>
            <a:off x="2362200" y="465138"/>
            <a:ext cx="4498975" cy="595312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A Quick Example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25603" name="TextBox 6"/>
          <p:cNvSpPr txBox="1">
            <a:spLocks noChangeArrowheads="1"/>
          </p:cNvSpPr>
          <p:nvPr/>
        </p:nvSpPr>
        <p:spPr bwMode="auto">
          <a:xfrm>
            <a:off x="5310188" y="1676400"/>
            <a:ext cx="3455987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>
                <a:solidFill>
                  <a:schemeClr val="accent1"/>
                </a:solidFill>
              </a:rPr>
              <a:t>I apologize for stating the obvious, but …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When reviewing your OPUS solution, double check that the information you provided is correct.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25615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25617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25611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25613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D6CFF88D-7A0F-4E05-B24A-A09A19906BD2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35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280988" y="1189038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 USER: mark.schenewerk@noaa.gov                DATE: March 31, 2010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RINEX FILE: corv059f.09o                            TIME: 19:43:42 UTC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SOFTWARE: page5  0909.08 master40.pl 081023      START: 2009/02/28  05:00:00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EPHEMERIS: igs15206.eph [precise]                  STOP: 2009/02/28  06:59:00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NAV FILE: brdc0590.09n                        OBS USED:  5984 /  6181   :  97%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ANT NAME: ASH700936C_M    NONE             # FIXED AMB:    31 /    31   : 100%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ARP HEIGHT: 1.521                            OVERALL RMS: 0.009(m)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REF FRAME: NAD_83(CORS96)(EPOCH:2002.0000)            ITRF00 (EPOCH:2009.1596)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X:     -2498422.603(m)   0.011(m)          -2498423.344(m)   0.011(m)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Y:     -3802821.159(m)   0.007(m)          -3802819.941(m)   0.007(m)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Z:      4454736.661(m)   0.021(m)           4454736.734(m)   0.021(m)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 LAT:   44 35  7.91060      0.016(m)        44 35  7.92618      0.016(m)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 E LON:  236 41 43.48046      0.013(m)       236 41 43.42207      0.013(m)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 W LON:  123 18 16.51954      0.013(m)       123 18 16.57793      0.013(m)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 EL HGT:          106.011(m)   0.014(m)               105.627(m)   0.014(m)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ORTHO HGT:          128.542(m)   0.020(m) [NAVD88 (Computed using GEOID09)]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 UTM COORDINATES    STATE PLANE COORDINATES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  UTM (Zone 10)         SPC (3601 OR N)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Northing (Y) [meters]     4936954.909           105971.559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Easting (X)  [meters]      475821.304          2277335.367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Convergence  [degrees]    -0.21381419          -1.98897513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Point Scale                0.99960719           0.99994603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Combined Factor            0.99959057           0.99992941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US NATIONAL GRID DESIGNATOR: 10TDQ7582136954(NAD 83)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       BASE STATIONS USED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PID       DESIGNATION                        LATITUDE    LONGITUDE DISTANCE(m)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DH4503 P376 EOLARESVR_OR2004 CORS ARP      N445628.313 W1230608.100   42648.2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DE6258 MCSO MARION CNTY COOP CORS ARP      N445825.701 W1225720.639   51226.8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DG5352 STAY STAYTON COOP CORS ARP          N444950.530 W1224915.036   47030.9</a:t>
            </a:r>
          </a:p>
        </p:txBody>
      </p:sp>
      <p:sp>
        <p:nvSpPr>
          <p:cNvPr id="25607" name="TextBox 16"/>
          <p:cNvSpPr txBox="1">
            <a:spLocks noChangeArrowheads="1"/>
          </p:cNvSpPr>
          <p:nvPr/>
        </p:nvSpPr>
        <p:spPr bwMode="auto">
          <a:xfrm>
            <a:off x="3235325" y="1676400"/>
            <a:ext cx="2011363" cy="33813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  START: 2009/02/28  05:00:00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 STOP: 2009/02/28  06:59:00 </a:t>
            </a:r>
          </a:p>
        </p:txBody>
      </p:sp>
      <p:sp>
        <p:nvSpPr>
          <p:cNvPr id="25608" name="TextBox 17"/>
          <p:cNvSpPr txBox="1">
            <a:spLocks noChangeArrowheads="1"/>
          </p:cNvSpPr>
          <p:nvPr/>
        </p:nvSpPr>
        <p:spPr bwMode="auto">
          <a:xfrm>
            <a:off x="280988" y="1308100"/>
            <a:ext cx="1951037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RINEX FILE: corv059f.09o     </a:t>
            </a:r>
          </a:p>
        </p:txBody>
      </p:sp>
      <p:sp>
        <p:nvSpPr>
          <p:cNvPr id="25609" name="TextBox 18"/>
          <p:cNvSpPr txBox="1">
            <a:spLocks noChangeArrowheads="1"/>
          </p:cNvSpPr>
          <p:nvPr/>
        </p:nvSpPr>
        <p:spPr bwMode="auto">
          <a:xfrm>
            <a:off x="280988" y="2049463"/>
            <a:ext cx="2195512" cy="33813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  ANT NAME: ASH700936C_M    NONE 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ARP HEIGHT: 1.521               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/>
          <p:cNvSpPr>
            <a:spLocks noGrp="1"/>
          </p:cNvSpPr>
          <p:nvPr>
            <p:ph type="title"/>
          </p:nvPr>
        </p:nvSpPr>
        <p:spPr>
          <a:xfrm>
            <a:off x="2263775" y="474663"/>
            <a:ext cx="4498975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A Quick Example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26627" name="TextBox 6"/>
          <p:cNvSpPr txBox="1">
            <a:spLocks noChangeArrowheads="1"/>
          </p:cNvSpPr>
          <p:nvPr/>
        </p:nvSpPr>
        <p:spPr bwMode="auto">
          <a:xfrm>
            <a:off x="5486400" y="1143000"/>
            <a:ext cx="345598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 dirty="0">
                <a:solidFill>
                  <a:schemeClr val="accent1"/>
                </a:solidFill>
              </a:rPr>
              <a:t>I apologize for stating the obvious, but …</a:t>
            </a:r>
          </a:p>
          <a:p>
            <a:pPr indent="1588"/>
            <a:endParaRPr lang="en-US" sz="2400" dirty="0"/>
          </a:p>
          <a:p>
            <a:pPr indent="1588"/>
            <a:r>
              <a:rPr lang="en-US" sz="2400" dirty="0"/>
              <a:t>Check the quality control measures provided:</a:t>
            </a:r>
          </a:p>
          <a:p>
            <a:pPr indent="1588"/>
            <a:endParaRPr lang="en-US" sz="2400" dirty="0"/>
          </a:p>
          <a:p>
            <a:pPr indent="1588"/>
            <a:endParaRPr lang="en-US" sz="2400" dirty="0"/>
          </a:p>
          <a:p>
            <a:pPr indent="1588"/>
            <a:r>
              <a:rPr lang="en-US" sz="2400" dirty="0"/>
              <a:t>In this example, we have a     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26639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26641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26635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26637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9D7A6BD6-170F-4E02-8232-261B5F946DE6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36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306388" y="1189038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 USER: mark.schenewerk@noaa.gov                DATE: March 31, 2010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RINEX FILE: corv059f.09o                            TIME: 19:43:42 UTC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SOFTWARE: page5  0909.08 master40.pl 081023      START: 2009/02/28  05:00:00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EPHEMERIS: igs15206.eph [precise]                  STOP: 2009/02/28  06:59:00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NAV FILE: brdc0590.09n                        OBS USED:  5984 /  6181   :  97%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ANT NAME: ASH700936C_M    NONE             # FIXED AMB:    31 /    31   : 100%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ARP HEIGHT: 1.521                            OVERALL RMS: 0.009(m)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REF FRAME: NAD_83(CORS96)(EPOCH:2002.0000)            ITRF00 (EPOCH:2009.1596)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X:     -2498422.603(m)   0.011(m)          -2498423.344(m)   0.011(m)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Y:     -3802821.159(m)   0.007(m)          -3802819.941(m)   0.007(m)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Z:      4454736.661(m)   0.021(m)           4454736.734(m)   0.021(m)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 LAT:   44 35  7.91060      0.016(m)        44 35  7.92618      0.016(m)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 E LON:  236 41 43.48046      0.013(m)       236 41 43.42207      0.013(m)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 W LON:  123 18 16.51954      0.013(m)       123 18 16.57793      0.013(m)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 EL HGT:          106.011(m)   0.014(m)               105.627(m)   0.014(m)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ORTHO HGT:          128.542(m)   0.020(m) [NAVD88 (Computed using GEOID09)]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 UTM COORDINATES    STATE PLANE COORDINATES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  UTM (Zone 10)         SPC (3601 OR N)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Northing (Y) [meters]     4936954.909           105971.559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Easting (X)  [meters]      475821.304          2277335.367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Convergence  [degrees]    -0.21381419          -1.98897513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Point Scale                0.99960719           0.99994603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Combined Factor            0.99959057           0.99992941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US NATIONAL GRID DESIGNATOR: 10TDQ7582136954(NAD 83)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       BASE STATIONS USED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PID       DESIGNATION                        LATITUDE    LONGITUDE DISTANCE(m)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DH4503 P376 EOLARESVR_OR2004 CORS ARP      N445628.313 W1230608.100   42648.2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DE6258 MCSO MARION CNTY COOP CORS ARP      N445825.701 W1225720.639   51226.8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DG5352 STAY STAYTON COOP CORS ARP          N444950.530 W1224915.036   47030.9</a:t>
            </a:r>
          </a:p>
        </p:txBody>
      </p:sp>
      <p:sp>
        <p:nvSpPr>
          <p:cNvPr id="26631" name="TextBox 20"/>
          <p:cNvSpPr txBox="1">
            <a:spLocks noChangeArrowheads="1"/>
          </p:cNvSpPr>
          <p:nvPr/>
        </p:nvSpPr>
        <p:spPr bwMode="auto">
          <a:xfrm>
            <a:off x="2957513" y="1924050"/>
            <a:ext cx="2378075" cy="46037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    OBS USED:  5984 /  6181   :  97%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# FIXED AMB:    31 /    31   : 100%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OVERALL RMS: 0.009(m)</a:t>
            </a:r>
          </a:p>
        </p:txBody>
      </p:sp>
      <p:pic>
        <p:nvPicPr>
          <p:cNvPr id="26632" name="Picture 3" descr="C:\Users\mschenewerk\AppData\Local\Microsoft\Windows\Temporary Internet Files\Content.IE5\HOTFA911\MPj0433160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4343400"/>
            <a:ext cx="365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3" name="TextBox 17"/>
          <p:cNvSpPr txBox="1">
            <a:spLocks noChangeArrowheads="1"/>
          </p:cNvSpPr>
          <p:nvPr/>
        </p:nvSpPr>
        <p:spPr bwMode="auto">
          <a:xfrm>
            <a:off x="4532313" y="2770188"/>
            <a:ext cx="671512" cy="46196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0.011(m)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0.007(m)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0.021(m)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/>
          <p:cNvSpPr>
            <a:spLocks noGrp="1"/>
          </p:cNvSpPr>
          <p:nvPr>
            <p:ph type="title"/>
          </p:nvPr>
        </p:nvSpPr>
        <p:spPr>
          <a:xfrm>
            <a:off x="2263775" y="474663"/>
            <a:ext cx="4498975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A Quick Example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26627" name="TextBox 6"/>
          <p:cNvSpPr txBox="1">
            <a:spLocks noChangeArrowheads="1"/>
          </p:cNvSpPr>
          <p:nvPr/>
        </p:nvSpPr>
        <p:spPr bwMode="auto">
          <a:xfrm>
            <a:off x="5592763" y="1195388"/>
            <a:ext cx="3455987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>
                <a:solidFill>
                  <a:schemeClr val="accent1"/>
                </a:solidFill>
              </a:rPr>
              <a:t>I apologize for stating the obvious, but …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Check the quality control measures provided:</a:t>
            </a:r>
          </a:p>
          <a:p>
            <a:pPr indent="1588"/>
            <a:endParaRPr lang="en-US" sz="2400"/>
          </a:p>
          <a:p>
            <a:pPr indent="1588"/>
            <a:r>
              <a:rPr lang="en-US" sz="2000" b="1">
                <a:latin typeface="Courier New" pitchFamily="49" charset="0"/>
                <a:cs typeface="Courier New" pitchFamily="49" charset="0"/>
              </a:rPr>
              <a:t>OBS USED</a:t>
            </a:r>
            <a:r>
              <a:rPr lang="en-US" sz="2000"/>
              <a:t> 	 &gt; 90%</a:t>
            </a:r>
          </a:p>
          <a:p>
            <a:pPr indent="1588"/>
            <a:r>
              <a:rPr lang="en-US" sz="2000" b="1">
                <a:latin typeface="Courier New" pitchFamily="49" charset="0"/>
                <a:cs typeface="Courier New" pitchFamily="49" charset="0"/>
              </a:rPr>
              <a:t># FIXED AMB</a:t>
            </a:r>
            <a:r>
              <a:rPr lang="en-US" sz="2000"/>
              <a:t>	 &gt; 50%</a:t>
            </a:r>
          </a:p>
          <a:p>
            <a:pPr indent="1588"/>
            <a:r>
              <a:rPr lang="en-US" sz="2000" b="1">
                <a:latin typeface="Courier New" pitchFamily="49" charset="0"/>
                <a:cs typeface="Courier New" pitchFamily="49" charset="0"/>
              </a:rPr>
              <a:t>OVERALL RMS</a:t>
            </a:r>
            <a:r>
              <a:rPr lang="en-US" sz="2000"/>
              <a:t>	 &lt; 3 cm</a:t>
            </a:r>
          </a:p>
          <a:p>
            <a:pPr indent="1588"/>
            <a:r>
              <a:rPr lang="en-US" sz="2000" b="1">
                <a:latin typeface="Courier New" pitchFamily="49" charset="0"/>
                <a:cs typeface="Courier New" pitchFamily="49" charset="0"/>
              </a:rPr>
              <a:t>peak-to-peak </a:t>
            </a:r>
            <a:r>
              <a:rPr lang="en-US" sz="2000"/>
              <a:t>&lt; 5 cm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In this example, we have a     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26639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26641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26635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26637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9D7A6BD6-170F-4E02-8232-261B5F946DE6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37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306388" y="1189038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 USER: mark.schenewerk@noaa.gov                DATE: March 31, 2010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RINEX FILE: corv059f.09o                            TIME: 19:43:42 UTC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SOFTWARE: page5  0909.08 master40.pl 081023      START: 2009/02/28  05:00:00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EPHEMERIS: igs15206.eph [precise]                  STOP: 2009/02/28  06:59:00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NAV FILE: brdc0590.09n                        OBS USED:  5984 /  6181   :  97%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ANT NAME: ASH700936C_M    NONE             # FIXED AMB:    31 /    31   : 100%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ARP HEIGHT: 1.521                            OVERALL RMS: 0.009(m)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REF FRAME: NAD_83(CORS96)(EPOCH:2002.0000)            ITRF00 (EPOCH:2009.1596)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X:     -2498422.603(m)   0.011(m)          -2498423.344(m)   0.011(m)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Y:     -3802821.159(m)   0.007(m)          -3802819.941(m)   0.007(m)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Z:      4454736.661(m)   0.021(m)           4454736.734(m)   0.021(m)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 LAT:   44 35  7.91060      0.016(m)        44 35  7.92618      0.016(m)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 E LON:  236 41 43.48046      0.013(m)       236 41 43.42207      0.013(m)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 W LON:  123 18 16.51954      0.013(m)       123 18 16.57793      0.013(m)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 EL HGT:          106.011(m)   0.014(m)               105.627(m)   0.014(m)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ORTHO HGT:          128.542(m)   0.020(m) [NAVD88 (Computed using GEOID09)]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 UTM COORDINATES    STATE PLANE COORDINATES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  UTM (Zone 10)         SPC (3601 OR N)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Northing (Y) [meters]     4936954.909           105971.559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Easting (X)  [meters]      475821.304          2277335.367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Convergence  [degrees]    -0.21381419          -1.98897513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Point Scale                0.99960719           0.99994603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Combined Factor            0.99959057           0.99992941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US NATIONAL GRID DESIGNATOR: 10TDQ7582136954(NAD 83)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       BASE STATIONS USED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PID       DESIGNATION                        LATITUDE    LONGITUDE DISTANCE(m)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DH4503 P376 EOLARESVR_OR2004 CORS ARP      N445628.313 W1230608.100   42648.2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DE6258 MCSO MARION CNTY COOP CORS ARP      N445825.701 W1225720.639   51226.8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DG5352 STAY STAYTON COOP CORS ARP          N444950.530 W1224915.036   47030.9</a:t>
            </a:r>
          </a:p>
        </p:txBody>
      </p:sp>
      <p:sp>
        <p:nvSpPr>
          <p:cNvPr id="26631" name="TextBox 20"/>
          <p:cNvSpPr txBox="1">
            <a:spLocks noChangeArrowheads="1"/>
          </p:cNvSpPr>
          <p:nvPr/>
        </p:nvSpPr>
        <p:spPr bwMode="auto">
          <a:xfrm>
            <a:off x="2957513" y="1924050"/>
            <a:ext cx="2378075" cy="46037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    OBS USED:  5984 /  6181   :  97%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# FIXED AMB:    31 /    31   : 100%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OVERALL RMS: 0.009(m)</a:t>
            </a:r>
          </a:p>
        </p:txBody>
      </p:sp>
      <p:pic>
        <p:nvPicPr>
          <p:cNvPr id="26632" name="Picture 3" descr="C:\Users\mschenewerk\AppData\Local\Microsoft\Windows\Temporary Internet Files\Content.IE5\HOTFA911\MPj0433160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2263" y="5789613"/>
            <a:ext cx="365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3" name="TextBox 17"/>
          <p:cNvSpPr txBox="1">
            <a:spLocks noChangeArrowheads="1"/>
          </p:cNvSpPr>
          <p:nvPr/>
        </p:nvSpPr>
        <p:spPr bwMode="auto">
          <a:xfrm>
            <a:off x="4532313" y="2770188"/>
            <a:ext cx="671512" cy="46196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0.011(m)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0.007(m)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0.021(m)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monument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lum bright="12000" contrast="-12000"/>
          </a:blip>
          <a:srcRect/>
          <a:stretch>
            <a:fillRect/>
          </a:stretch>
        </p:blipFill>
        <p:spPr>
          <a:xfrm>
            <a:off x="874713" y="352425"/>
            <a:ext cx="7694612" cy="6505575"/>
          </a:xfrm>
          <a:noFill/>
        </p:spPr>
      </p:pic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4371975" y="2857500"/>
            <a:ext cx="311150" cy="336550"/>
          </a:xfrm>
          <a:prstGeom prst="rect">
            <a:avLst/>
          </a:prstGeom>
          <a:solidFill>
            <a:srgbClr val="008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latin typeface="Symbol" pitchFamily="18" charset="2"/>
                <a:cs typeface="+mn-cs"/>
              </a:rPr>
              <a:t>f</a:t>
            </a:r>
            <a:endParaRPr lang="en-US" sz="1600" b="1">
              <a:solidFill>
                <a:srgbClr val="000000"/>
              </a:solidFill>
              <a:cs typeface="+mn-cs"/>
            </a:endParaRPr>
          </a:p>
        </p:txBody>
      </p:sp>
      <p:sp>
        <p:nvSpPr>
          <p:cNvPr id="78852" name="AutoShape 4"/>
          <p:cNvSpPr>
            <a:spLocks noChangeArrowheads="1"/>
          </p:cNvSpPr>
          <p:nvPr/>
        </p:nvSpPr>
        <p:spPr bwMode="auto">
          <a:xfrm rot="5400000" flipH="1">
            <a:off x="2983707" y="2140744"/>
            <a:ext cx="2233612" cy="527050"/>
          </a:xfrm>
          <a:prstGeom prst="parallelogram">
            <a:avLst>
              <a:gd name="adj" fmla="val 61803"/>
            </a:avLst>
          </a:prstGeom>
          <a:solidFill>
            <a:schemeClr val="bg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53" name="AutoShape 5"/>
          <p:cNvSpPr>
            <a:spLocks noChangeArrowheads="1"/>
          </p:cNvSpPr>
          <p:nvPr/>
        </p:nvSpPr>
        <p:spPr bwMode="auto">
          <a:xfrm rot="2112" flipH="1">
            <a:off x="4365625" y="1276350"/>
            <a:ext cx="1541463" cy="1914525"/>
          </a:xfrm>
          <a:prstGeom prst="parallelogram">
            <a:avLst>
              <a:gd name="adj" fmla="val 0"/>
            </a:avLst>
          </a:prstGeom>
          <a:solidFill>
            <a:schemeClr val="bg1">
              <a:alpha val="59999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54" name="AutoShape 6"/>
          <p:cNvSpPr>
            <a:spLocks noChangeArrowheads="1"/>
          </p:cNvSpPr>
          <p:nvPr/>
        </p:nvSpPr>
        <p:spPr bwMode="auto">
          <a:xfrm rot="-1691938">
            <a:off x="966788" y="3578225"/>
            <a:ext cx="623887" cy="274638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78856" name="Line 8"/>
          <p:cNvSpPr>
            <a:spLocks noChangeAspect="1" noChangeShapeType="1"/>
          </p:cNvSpPr>
          <p:nvPr/>
        </p:nvSpPr>
        <p:spPr bwMode="auto">
          <a:xfrm flipV="1">
            <a:off x="1265238" y="3059113"/>
            <a:ext cx="2814637" cy="650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57" name="Text Box 9"/>
          <p:cNvSpPr txBox="1">
            <a:spLocks noChangeArrowheads="1"/>
          </p:cNvSpPr>
          <p:nvPr/>
        </p:nvSpPr>
        <p:spPr bwMode="auto">
          <a:xfrm rot="-780000">
            <a:off x="1447800" y="3173413"/>
            <a:ext cx="1695450" cy="336550"/>
          </a:xfrm>
          <a:prstGeom prst="rect">
            <a:avLst/>
          </a:prstGeom>
          <a:solidFill>
            <a:srgbClr val="FF99CC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880000"/>
                </a:solidFill>
                <a:cs typeface="+mn-cs"/>
              </a:rPr>
              <a:t>CORS solution 1</a:t>
            </a:r>
          </a:p>
        </p:txBody>
      </p:sp>
      <p:sp>
        <p:nvSpPr>
          <p:cNvPr id="78861" name="AutoShape 13"/>
          <p:cNvSpPr>
            <a:spLocks noChangeAspect="1" noChangeArrowheads="1"/>
          </p:cNvSpPr>
          <p:nvPr/>
        </p:nvSpPr>
        <p:spPr bwMode="auto">
          <a:xfrm>
            <a:off x="3833813" y="3198813"/>
            <a:ext cx="2070100" cy="325437"/>
          </a:xfrm>
          <a:prstGeom prst="parallelogram">
            <a:avLst>
              <a:gd name="adj" fmla="val 156227"/>
            </a:avLst>
          </a:prstGeom>
          <a:solidFill>
            <a:schemeClr val="bg1">
              <a:alpha val="59999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63" name="Line 15"/>
          <p:cNvSpPr>
            <a:spLocks noChangeShapeType="1"/>
          </p:cNvSpPr>
          <p:nvPr/>
        </p:nvSpPr>
        <p:spPr bwMode="auto">
          <a:xfrm flipH="1" flipV="1">
            <a:off x="4940300" y="3546475"/>
            <a:ext cx="1412875" cy="10731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64" name="Text Box 16"/>
          <p:cNvSpPr txBox="1">
            <a:spLocks noChangeArrowheads="1"/>
          </p:cNvSpPr>
          <p:nvPr/>
        </p:nvSpPr>
        <p:spPr bwMode="auto">
          <a:xfrm rot="2310538">
            <a:off x="5348288" y="3914775"/>
            <a:ext cx="1052512" cy="336550"/>
          </a:xfrm>
          <a:prstGeom prst="rect">
            <a:avLst/>
          </a:prstGeom>
          <a:solidFill>
            <a:srgbClr val="FF99CC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B20000"/>
                </a:solidFill>
                <a:cs typeface="+mn-cs"/>
              </a:rPr>
              <a:t>solution 3</a:t>
            </a:r>
          </a:p>
        </p:txBody>
      </p:sp>
      <p:sp>
        <p:nvSpPr>
          <p:cNvPr id="78865" name="AutoShape 17"/>
          <p:cNvSpPr>
            <a:spLocks noChangeArrowheads="1"/>
          </p:cNvSpPr>
          <p:nvPr/>
        </p:nvSpPr>
        <p:spPr bwMode="auto">
          <a:xfrm rot="1035962">
            <a:off x="4610100" y="2600325"/>
            <a:ext cx="522288" cy="195263"/>
          </a:xfrm>
          <a:prstGeom prst="triangle">
            <a:avLst>
              <a:gd name="adj" fmla="val 76056"/>
            </a:avLst>
          </a:prstGeom>
          <a:solidFill>
            <a:srgbClr val="FFC000"/>
          </a:solidFill>
          <a:ln w="9525">
            <a:solidFill>
              <a:srgbClr val="B2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67" name="AutoShape 19"/>
          <p:cNvSpPr>
            <a:spLocks noChangeAspect="1" noChangeArrowheads="1"/>
          </p:cNvSpPr>
          <p:nvPr/>
        </p:nvSpPr>
        <p:spPr bwMode="auto">
          <a:xfrm>
            <a:off x="3840163" y="1277938"/>
            <a:ext cx="2054225" cy="333375"/>
          </a:xfrm>
          <a:prstGeom prst="parallelogram">
            <a:avLst>
              <a:gd name="adj" fmla="val 156644"/>
            </a:avLst>
          </a:prstGeom>
          <a:solidFill>
            <a:schemeClr val="bg1">
              <a:alpha val="59999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69" name="AutoShape 21"/>
          <p:cNvSpPr>
            <a:spLocks noChangeArrowheads="1"/>
          </p:cNvSpPr>
          <p:nvPr/>
        </p:nvSpPr>
        <p:spPr bwMode="auto">
          <a:xfrm rot="798520">
            <a:off x="6094413" y="4433888"/>
            <a:ext cx="623887" cy="376237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78870" name="AutoShape 22"/>
          <p:cNvSpPr>
            <a:spLocks noChangeArrowheads="1"/>
          </p:cNvSpPr>
          <p:nvPr/>
        </p:nvSpPr>
        <p:spPr bwMode="auto">
          <a:xfrm rot="1097357">
            <a:off x="7270750" y="1058863"/>
            <a:ext cx="623888" cy="1746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cxnSp>
        <p:nvCxnSpPr>
          <p:cNvPr id="78872" name="AutoShape 24"/>
          <p:cNvCxnSpPr>
            <a:cxnSpLocks noChangeShapeType="1"/>
          </p:cNvCxnSpPr>
          <p:nvPr/>
        </p:nvCxnSpPr>
        <p:spPr bwMode="auto">
          <a:xfrm flipV="1">
            <a:off x="3921125" y="3181350"/>
            <a:ext cx="457200" cy="301625"/>
          </a:xfrm>
          <a:prstGeom prst="straightConnector1">
            <a:avLst/>
          </a:prstGeom>
          <a:noFill/>
          <a:ln w="38100">
            <a:solidFill>
              <a:srgbClr val="008000"/>
            </a:solidFill>
            <a:prstDash val="sysDot"/>
            <a:round/>
            <a:headEnd/>
            <a:tailEnd type="stealth" w="med" len="med"/>
          </a:ln>
        </p:spPr>
      </p:cxnSp>
      <p:sp>
        <p:nvSpPr>
          <p:cNvPr id="78866" name="AutoShape 18"/>
          <p:cNvSpPr>
            <a:spLocks/>
          </p:cNvSpPr>
          <p:nvPr/>
        </p:nvSpPr>
        <p:spPr bwMode="auto">
          <a:xfrm>
            <a:off x="1731963" y="1957388"/>
            <a:ext cx="1917700" cy="887412"/>
          </a:xfrm>
          <a:prstGeom prst="borderCallout2">
            <a:avLst>
              <a:gd name="adj1" fmla="val 12880"/>
              <a:gd name="adj2" fmla="val 103972"/>
              <a:gd name="adj3" fmla="val 12880"/>
              <a:gd name="adj4" fmla="val 134852"/>
              <a:gd name="adj5" fmla="val 87120"/>
              <a:gd name="adj6" fmla="val 166472"/>
            </a:avLst>
          </a:prstGeom>
          <a:solidFill>
            <a:srgbClr val="FFFF99"/>
          </a:solidFill>
          <a:ln w="25400">
            <a:solidFill>
              <a:srgbClr val="B2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>
                <a:solidFill>
                  <a:srgbClr val="B20000"/>
                </a:solidFill>
                <a:cs typeface="+mn-cs"/>
              </a:rPr>
              <a:t>your position:</a:t>
            </a:r>
            <a:br>
              <a:rPr lang="en-US" sz="2000">
                <a:solidFill>
                  <a:srgbClr val="B20000"/>
                </a:solidFill>
                <a:cs typeface="+mn-cs"/>
              </a:rPr>
            </a:br>
            <a:r>
              <a:rPr lang="en-US" sz="1600">
                <a:solidFill>
                  <a:srgbClr val="B20000"/>
                </a:solidFill>
                <a:cs typeface="+mn-cs"/>
              </a:rPr>
              <a:t>averaged from the 3 CORS solutions</a:t>
            </a:r>
          </a:p>
        </p:txBody>
      </p:sp>
      <p:sp>
        <p:nvSpPr>
          <p:cNvPr id="78877" name="AutoShape 29"/>
          <p:cNvSpPr>
            <a:spLocks noChangeArrowheads="1"/>
          </p:cNvSpPr>
          <p:nvPr/>
        </p:nvSpPr>
        <p:spPr bwMode="auto">
          <a:xfrm>
            <a:off x="4818063" y="3471863"/>
            <a:ext cx="254000" cy="92075"/>
          </a:xfrm>
          <a:prstGeom prst="triangle">
            <a:avLst>
              <a:gd name="adj" fmla="val 50000"/>
            </a:avLst>
          </a:prstGeom>
          <a:solidFill>
            <a:srgbClr val="FF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78" name="AutoShape 30"/>
          <p:cNvSpPr>
            <a:spLocks noChangeArrowheads="1"/>
          </p:cNvSpPr>
          <p:nvPr/>
        </p:nvSpPr>
        <p:spPr bwMode="auto">
          <a:xfrm>
            <a:off x="3943350" y="3003550"/>
            <a:ext cx="254000" cy="92075"/>
          </a:xfrm>
          <a:prstGeom prst="triangle">
            <a:avLst>
              <a:gd name="adj" fmla="val 50000"/>
            </a:avLst>
          </a:prstGeom>
          <a:solidFill>
            <a:srgbClr val="FF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71" name="AutoShape 23"/>
          <p:cNvSpPr>
            <a:spLocks noChangeArrowheads="1"/>
          </p:cNvSpPr>
          <p:nvPr/>
        </p:nvSpPr>
        <p:spPr bwMode="auto">
          <a:xfrm rot="2112" flipH="1">
            <a:off x="3838575" y="1612900"/>
            <a:ext cx="1528763" cy="1914525"/>
          </a:xfrm>
          <a:prstGeom prst="parallelogram">
            <a:avLst>
              <a:gd name="adj" fmla="val 0"/>
            </a:avLst>
          </a:prstGeom>
          <a:solidFill>
            <a:schemeClr val="bg1">
              <a:alpha val="59999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79" name="Text Box 31"/>
          <p:cNvSpPr txBox="1">
            <a:spLocks noChangeArrowheads="1"/>
          </p:cNvSpPr>
          <p:nvPr/>
        </p:nvSpPr>
        <p:spPr bwMode="auto">
          <a:xfrm>
            <a:off x="5154613" y="3182938"/>
            <a:ext cx="220662" cy="336550"/>
          </a:xfrm>
          <a:prstGeom prst="rect">
            <a:avLst/>
          </a:prstGeom>
          <a:solidFill>
            <a:srgbClr val="00800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9999"/>
                </a:solidFill>
                <a:latin typeface="Symbol" pitchFamily="18" charset="2"/>
                <a:cs typeface="+mn-cs"/>
              </a:rPr>
              <a:t>l</a:t>
            </a:r>
            <a:endParaRPr lang="en-US" sz="1600" b="1">
              <a:solidFill>
                <a:srgbClr val="009999"/>
              </a:solidFill>
              <a:cs typeface="+mn-cs"/>
            </a:endParaRPr>
          </a:p>
        </p:txBody>
      </p:sp>
      <p:sp>
        <p:nvSpPr>
          <p:cNvPr id="78880" name="Text Box 32"/>
          <p:cNvSpPr txBox="1">
            <a:spLocks noChangeArrowheads="1"/>
          </p:cNvSpPr>
          <p:nvPr/>
        </p:nvSpPr>
        <p:spPr bwMode="auto">
          <a:xfrm>
            <a:off x="3844925" y="1612900"/>
            <a:ext cx="228600" cy="336550"/>
          </a:xfrm>
          <a:prstGeom prst="rect">
            <a:avLst/>
          </a:prstGeom>
          <a:solidFill>
            <a:srgbClr val="00800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9999"/>
                </a:solidFill>
                <a:cs typeface="+mn-cs"/>
              </a:rPr>
              <a:t>h</a:t>
            </a:r>
          </a:p>
        </p:txBody>
      </p:sp>
      <p:sp>
        <p:nvSpPr>
          <p:cNvPr id="78860" name="AutoShape 12"/>
          <p:cNvSpPr>
            <a:spLocks/>
          </p:cNvSpPr>
          <p:nvPr/>
        </p:nvSpPr>
        <p:spPr bwMode="auto">
          <a:xfrm>
            <a:off x="982663" y="4094163"/>
            <a:ext cx="2651125" cy="991404"/>
          </a:xfrm>
          <a:prstGeom prst="borderCallout2">
            <a:avLst>
              <a:gd name="adj1" fmla="val 13333"/>
              <a:gd name="adj2" fmla="val 102875"/>
              <a:gd name="adj3" fmla="val 13333"/>
              <a:gd name="adj4" fmla="val 102875"/>
              <a:gd name="adj5" fmla="val -67407"/>
              <a:gd name="adj6" fmla="val 108023"/>
            </a:avLst>
          </a:prstGeom>
          <a:solidFill>
            <a:srgbClr val="FFFF99"/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>
                <a:solidFill>
                  <a:srgbClr val="009999"/>
                </a:solidFill>
                <a:cs typeface="+mn-cs"/>
              </a:rPr>
              <a:t>your peak-to-peaks:</a:t>
            </a:r>
            <a:br>
              <a:rPr lang="en-US" sz="2000">
                <a:solidFill>
                  <a:srgbClr val="009999"/>
                </a:solidFill>
                <a:cs typeface="+mn-cs"/>
              </a:rPr>
            </a:br>
            <a:r>
              <a:rPr lang="en-US" sz="1600">
                <a:solidFill>
                  <a:srgbClr val="009999"/>
                </a:solidFill>
                <a:cs typeface="+mn-cs"/>
              </a:rPr>
              <a:t>scaled from the spread of the 3 CORS solutions</a:t>
            </a:r>
          </a:p>
        </p:txBody>
      </p:sp>
      <p:cxnSp>
        <p:nvCxnSpPr>
          <p:cNvPr id="78876" name="AutoShape 28"/>
          <p:cNvCxnSpPr>
            <a:cxnSpLocks noChangeShapeType="1"/>
          </p:cNvCxnSpPr>
          <p:nvPr/>
        </p:nvCxnSpPr>
        <p:spPr bwMode="auto">
          <a:xfrm flipH="1" flipV="1">
            <a:off x="3857625" y="3530600"/>
            <a:ext cx="1517650" cy="0"/>
          </a:xfrm>
          <a:prstGeom prst="straightConnector1">
            <a:avLst/>
          </a:prstGeom>
          <a:noFill/>
          <a:ln w="38100">
            <a:solidFill>
              <a:srgbClr val="008000"/>
            </a:solidFill>
            <a:prstDash val="sysDot"/>
            <a:round/>
            <a:headEnd type="stealth" w="med" len="med"/>
            <a:tailEnd type="oval" w="med" len="med"/>
          </a:ln>
        </p:spPr>
      </p:cxnSp>
      <p:cxnSp>
        <p:nvCxnSpPr>
          <p:cNvPr id="78875" name="AutoShape 27"/>
          <p:cNvCxnSpPr>
            <a:cxnSpLocks noChangeShapeType="1"/>
          </p:cNvCxnSpPr>
          <p:nvPr/>
        </p:nvCxnSpPr>
        <p:spPr bwMode="auto">
          <a:xfrm flipV="1">
            <a:off x="3836988" y="1604963"/>
            <a:ext cx="0" cy="1919287"/>
          </a:xfrm>
          <a:prstGeom prst="straightConnector1">
            <a:avLst/>
          </a:prstGeom>
          <a:noFill/>
          <a:ln w="38100">
            <a:solidFill>
              <a:srgbClr val="008000"/>
            </a:solidFill>
            <a:prstDash val="sysDot"/>
            <a:round/>
            <a:headEnd/>
            <a:tailEnd type="stealth" w="med" len="med"/>
          </a:ln>
        </p:spPr>
      </p:cxnSp>
      <p:sp>
        <p:nvSpPr>
          <p:cNvPr id="78855" name="AutoShape 7"/>
          <p:cNvSpPr>
            <a:spLocks noChangeArrowheads="1"/>
          </p:cNvSpPr>
          <p:nvPr/>
        </p:nvSpPr>
        <p:spPr bwMode="auto">
          <a:xfrm rot="5377544" flipH="1">
            <a:off x="4512470" y="2132806"/>
            <a:ext cx="2246312" cy="542925"/>
          </a:xfrm>
          <a:prstGeom prst="parallelogram">
            <a:avLst>
              <a:gd name="adj" fmla="val 61640"/>
            </a:avLst>
          </a:prstGeom>
          <a:solidFill>
            <a:schemeClr val="bg1">
              <a:alpha val="59999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68" name="AutoShape 20"/>
          <p:cNvSpPr>
            <a:spLocks noChangeArrowheads="1"/>
          </p:cNvSpPr>
          <p:nvPr/>
        </p:nvSpPr>
        <p:spPr bwMode="auto">
          <a:xfrm>
            <a:off x="5745163" y="1231900"/>
            <a:ext cx="254000" cy="92075"/>
          </a:xfrm>
          <a:prstGeom prst="triangle">
            <a:avLst>
              <a:gd name="adj" fmla="val 50000"/>
            </a:avLst>
          </a:prstGeom>
          <a:solidFill>
            <a:srgbClr val="FF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58" name="Line 10"/>
          <p:cNvSpPr>
            <a:spLocks noChangeShapeType="1"/>
          </p:cNvSpPr>
          <p:nvPr/>
        </p:nvSpPr>
        <p:spPr bwMode="auto">
          <a:xfrm flipH="1">
            <a:off x="5861050" y="1130300"/>
            <a:ext cx="1674813" cy="1492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78859" name="Text Box 11"/>
          <p:cNvSpPr txBox="1">
            <a:spLocks noChangeArrowheads="1"/>
          </p:cNvSpPr>
          <p:nvPr/>
        </p:nvSpPr>
        <p:spPr bwMode="auto">
          <a:xfrm rot="-300000">
            <a:off x="6230938" y="904875"/>
            <a:ext cx="1052512" cy="336550"/>
          </a:xfrm>
          <a:prstGeom prst="rect">
            <a:avLst/>
          </a:prstGeom>
          <a:solidFill>
            <a:srgbClr val="FF99CC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B20000"/>
                </a:solidFill>
                <a:cs typeface="+mn-cs"/>
              </a:rPr>
              <a:t>solution 2</a:t>
            </a:r>
          </a:p>
        </p:txBody>
      </p:sp>
      <p:sp>
        <p:nvSpPr>
          <p:cNvPr id="9246" name="TextBox 29"/>
          <p:cNvSpPr txBox="1">
            <a:spLocks noChangeArrowheads="1"/>
          </p:cNvSpPr>
          <p:nvPr/>
        </p:nvSpPr>
        <p:spPr bwMode="auto">
          <a:xfrm rot="-3950553">
            <a:off x="6143625" y="1047750"/>
            <a:ext cx="319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cs typeface="+mn-cs"/>
              </a:rPr>
              <a:t>=</a:t>
            </a:r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9247" name="TextBox 30"/>
          <p:cNvSpPr txBox="1">
            <a:spLocks noChangeArrowheads="1"/>
          </p:cNvSpPr>
          <p:nvPr/>
        </p:nvSpPr>
        <p:spPr bwMode="auto">
          <a:xfrm rot="-1488748">
            <a:off x="5238750" y="3705225"/>
            <a:ext cx="319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cs typeface="+mn-cs"/>
              </a:rPr>
              <a:t>=</a:t>
            </a:r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9248" name="TextBox 31"/>
          <p:cNvSpPr txBox="1">
            <a:spLocks noChangeArrowheads="1"/>
          </p:cNvSpPr>
          <p:nvPr/>
        </p:nvSpPr>
        <p:spPr bwMode="auto">
          <a:xfrm rot="-3950553">
            <a:off x="2028825" y="3314700"/>
            <a:ext cx="319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cs typeface="+mn-cs"/>
              </a:rPr>
              <a:t>=</a:t>
            </a:r>
            <a:endParaRPr lang="en-US">
              <a:solidFill>
                <a:srgbClr val="00000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8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8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8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8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8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8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8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8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8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8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8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nimBg="1"/>
      <p:bldP spid="78852" grpId="0" animBg="1"/>
      <p:bldP spid="78853" grpId="0" animBg="1"/>
      <p:bldP spid="78856" grpId="0" animBg="1"/>
      <p:bldP spid="78857" grpId="0" animBg="1"/>
      <p:bldP spid="78861" grpId="0" animBg="1"/>
      <p:bldP spid="78863" grpId="0" animBg="1"/>
      <p:bldP spid="78864" grpId="0" animBg="1"/>
      <p:bldP spid="78865" grpId="0" animBg="1"/>
      <p:bldP spid="78867" grpId="0" animBg="1"/>
      <p:bldP spid="78866" grpId="0" animBg="1"/>
      <p:bldP spid="78877" grpId="0" animBg="1"/>
      <p:bldP spid="78878" grpId="0" animBg="1"/>
      <p:bldP spid="78871" grpId="0" animBg="1"/>
      <p:bldP spid="78879" grpId="0" animBg="1"/>
      <p:bldP spid="78880" grpId="0" animBg="1"/>
      <p:bldP spid="78860" grpId="0" animBg="1"/>
      <p:bldP spid="78855" grpId="0" animBg="1"/>
      <p:bldP spid="78868" grpId="0" animBg="1"/>
      <p:bldP spid="78858" grpId="0" animBg="1"/>
      <p:bldP spid="7885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3"/>
          <p:cNvSpPr>
            <a:spLocks noGrp="1"/>
          </p:cNvSpPr>
          <p:nvPr>
            <p:ph type="title"/>
          </p:nvPr>
        </p:nvSpPr>
        <p:spPr>
          <a:xfrm>
            <a:off x="1720850" y="414338"/>
            <a:ext cx="5594350" cy="593725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5445125" y="1377950"/>
            <a:ext cx="35052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If the extended report option was selected, next you’ll see the BASE STATION section.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Here, the components contributing to the base stations’ coordinates are shown in detail. These and the following information are expressed in the ITRF currently in use.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27660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27662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27656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27658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2793FEC9-7649-459E-8D06-3219E7D14B60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39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7654" name="TextBox 19"/>
          <p:cNvSpPr txBox="1">
            <a:spLocks noChangeArrowheads="1"/>
          </p:cNvSpPr>
          <p:nvPr/>
        </p:nvSpPr>
        <p:spPr bwMode="auto">
          <a:xfrm>
            <a:off x="255588" y="1309688"/>
            <a:ext cx="5029200" cy="5029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          </a:t>
            </a:r>
            <a:r>
              <a:rPr lang="en-US" sz="800"/>
              <a:t> </a:t>
            </a:r>
            <a:r>
              <a:rPr lang="en-US" sz="800">
                <a:latin typeface="Courier New" pitchFamily="49" charset="0"/>
                <a:cs typeface="Courier New" pitchFamily="49" charset="0"/>
              </a:rPr>
              <a:t>BASE STATION INFORMATION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                                                 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STATION NAME: p376  a    2 (EOLARESVR_OR2004; Salem, OR  United States)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-2469806.7634  -3788348.6049   4482853.4377  MON @ 1997.0000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-0.0141         0.0030        -0.0043  VEL (M/YR)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-0.0000         0.0000         0.0083  MON TO ARP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 0.0009         0.0009         0.1068  ARP TO L1 PHASE CENTER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 0.0002         0.0017         0.1251  ARP TO L2 PHASE CENTER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-0.1715         0.0365        -0.0523  VEL TIMES 12.1597 YRS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-0.0032        -0.0049         0.0059  MON TO ARP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-0.0402        -0.0633         0.0761  ARP TO L1 PHASE CENTER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-2469806.9782  -3788348.6366   4482853.4674 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 0.0000         0.0000         0.0000  + XYZ ADJUSTMENTS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-2469806.9782  -3788348.6366   4482853.4674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-2469806.9381  -3788348.5733   4482853.3913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-2469806.9348  -3788348.5684   4482853.3855  NEW MON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56 28.32921  236 53 51.83975    180.9607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56 28.32918  236 53 51.83971    180.8539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56 28.32918  236 53 51.83971    180.8456  NEW MON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STATION NAME: mcso  a    1 (MARION CNTY COOP; Salem, Oregon, U.S.A.)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-2458668.9460  -3792427.4770   4485327.2930  MON @ 1997.0000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-0.0131         0.0018        -0.0047  VEL (M/YR)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 0.0000         0.0000         0.0000  MON TO ARP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 0.0025         0.0013         0.1065  ARP TO L1 PHASE CENTER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-0.0007         0.0013         0.1254  ARP TO L2 PHASE CENTER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-0.1593         0.0219        -0.0572  VEL TIMES 12.1597 YRS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 0.0000         0.0000         0.0000  MON TO ARP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-0.0389        -0.0624         0.0770  ARP TO L1 PHASE CENTER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-2458669.1442  -3792427.5176   4485327.3129 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-0.0000        -0.0000        -0.0000  + XYZ ADJUSTMENTS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-2458669.1442  -3792427.5176   4485327.3129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-2458669.1053  -3792427.4551   4485327.2358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-2458669.1053  -3792427.4551   4485327.2358  NEW MON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58 25.71729  237  2 39.30118     52.9227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58 25.71721  237  2 39.30112     52.8162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58 25.71721  237  2 39.30112     52.8162  NEW MON @ 2009.1596</a:t>
            </a:r>
            <a:r>
              <a:rPr lang="en-US" sz="800"/>
              <a:t/>
            </a:r>
            <a:br>
              <a:rPr lang="en-US" sz="800"/>
            </a:br>
            <a:endParaRPr lang="en-US" sz="8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143000"/>
            <a:ext cx="701040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 rot="10800000" flipV="1">
            <a:off x="4648200" y="3048000"/>
            <a:ext cx="1066800" cy="76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08" name="TextBox 11"/>
          <p:cNvSpPr txBox="1">
            <a:spLocks noChangeArrowheads="1"/>
          </p:cNvSpPr>
          <p:nvPr/>
        </p:nvSpPr>
        <p:spPr bwMode="auto">
          <a:xfrm>
            <a:off x="5791200" y="2743200"/>
            <a:ext cx="1828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Obtain Static Data Files for CORS Here</a:t>
            </a: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990600" y="457200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dirty="0">
                <a:latin typeface="+mj-lt"/>
                <a:cs typeface="Times New Roman" pitchFamily="18" charset="0"/>
              </a:rPr>
              <a:t>CORS “Data Products” Page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0" y="3276600"/>
            <a:ext cx="1447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/>
          <p:cNvSpPr>
            <a:spLocks noGrp="1"/>
          </p:cNvSpPr>
          <p:nvPr>
            <p:ph type="title"/>
          </p:nvPr>
        </p:nvSpPr>
        <p:spPr>
          <a:xfrm>
            <a:off x="1471612" y="471487"/>
            <a:ext cx="5843588" cy="595313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28675" name="TextBox 6"/>
          <p:cNvSpPr txBox="1">
            <a:spLocks noChangeArrowheads="1"/>
          </p:cNvSpPr>
          <p:nvPr/>
        </p:nvSpPr>
        <p:spPr bwMode="auto">
          <a:xfrm>
            <a:off x="5365750" y="1651000"/>
            <a:ext cx="35052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This section includes </a:t>
            </a:r>
            <a:br>
              <a:rPr lang="en-US" sz="2400"/>
            </a:br>
            <a:r>
              <a:rPr lang="en-US" sz="2400"/>
              <a:t>a priori information.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28685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28687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28681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28683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A9FC907C-9FBE-4691-91DE-EC224F2C7E0C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40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238125" y="1352550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</a:t>
            </a:r>
            <a:r>
              <a:rPr lang="en-US" sz="800" dirty="0">
                <a:cs typeface="+mn-cs"/>
              </a:rPr>
              <a:t> 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BASE STATION INFORMATION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                       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p376  a    2 (EOLARESVR_OR2004; Salem, OR  United States)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-2469806.7634  -3788348.6049   4482853.4377  MON @ 1997.0000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-0.0141         0.0030        -0.0043  VEL (M/YR)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-0.0000         0.0000         0.0083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0.0009         0.0009         0.1068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0.0002         0.0017         0.1251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-0.1715         0.0365        -0.0523  VEL TIMES 12.1597 YRS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-0.0032        -0.0049         0.0059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-0.0402        -0.0633         0.0761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-2469806.9782  -3788348.6366   4482853.4674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0.0000         0.0000         0.0000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-2469806.9782  -3788348.6366   4482853.4674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-2469806.9381  -3788348.5733   4482853.3913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-2469806.9348  -3788348.5684   4482853.3855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28.32921  236 53 51.83975    180.9607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28.32918  236 53 51.83971    180.8539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28.32918  236 53 51.83971    180.8456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mcso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 a    1 (MARION CNTY COOP; Salem, Oregon, U.S.A.)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-2458668.9460  -3792427.4770   4485327.2930  MON @ 1997.0000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-0.0131         0.0018        -0.0047  VEL (M/YR)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0.0000         0.0000         0.0000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0.0025         0.0013         0.1065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-0.0007         0.0013         0.1254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-0.1593         0.0219        -0.0572  VEL TIMES 12.1597 YRS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0.0000         0.0000         0.0000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-0.0389        -0.0624         0.0770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-2458669.1442  -3792427.5176   4485327.3129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-0.0000        -0.0000        -0.0000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-2458669.1442  -3792427.5176   4485327.3129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-2458669.1053  -3792427.4551   4485327.2358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-2458669.1053  -3792427.4551   4485327.2358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25.71729  237  2 39.30118     52.9227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25.71721  237  2 39.30112     52.8162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25.71721  237  2 39.30112     52.8162  NEW MON @ 2009.1596</a:t>
            </a:r>
            <a:r>
              <a:rPr lang="en-US" sz="800" dirty="0">
                <a:cs typeface="+mn-cs"/>
              </a:rPr>
              <a:t/>
            </a:r>
            <a:br>
              <a:rPr lang="en-US" sz="800" dirty="0">
                <a:cs typeface="+mn-cs"/>
              </a:rPr>
            </a:br>
            <a:endParaRPr lang="en-US" sz="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700" y="1630363"/>
            <a:ext cx="4897438" cy="95408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STATION NAME: p376  a    2 (EOLARESVR_OR2004; Salem, OR  United States)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-2469806.7634  -3788348.6049   4482853.4377  MON @ 1997.0000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-0.0141         0.0030        -0.0043  VEL (M/YR)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-0.0000         0.0000         0.0083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0.0009         0.0009         0.1068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0.0002         0.0017         0.1251  ARP TO L2 PHASE CENTER (M)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>
          <a:xfrm>
            <a:off x="1447800" y="549275"/>
            <a:ext cx="6042025" cy="593725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29699" name="TextBox 6"/>
          <p:cNvSpPr txBox="1">
            <a:spLocks noChangeArrowheads="1"/>
          </p:cNvSpPr>
          <p:nvPr/>
        </p:nvSpPr>
        <p:spPr bwMode="auto">
          <a:xfrm>
            <a:off x="5257800" y="2430463"/>
            <a:ext cx="3505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Computation of the coordinates at the mean epoch of the data.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29709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29711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29705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29707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498CF443-C10D-4F62-BDDD-1A29B87772C0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41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174625" y="1511300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</a:t>
            </a:r>
            <a:r>
              <a:rPr lang="en-US" sz="800" dirty="0">
                <a:cs typeface="+mn-cs"/>
              </a:rPr>
              <a:t> 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BASE STATION INFORMATION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                       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p376  a    2 (EOLARESVR_OR2004; Salem, OR  United States)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-2469806.7634  -3788348.6049   4482853.4377  MON @ 1997.0000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-0.0141         0.0030        -0.0043  VEL (M/YR)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-0.0000         0.0000         0.0083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0.0009         0.0009         0.1068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0.0002         0.0017         0.1251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-0.1715         0.0365        -0.0523  VEL TIMES 12.1597 YRS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-0.0032        -0.0049         0.0059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-0.0402        -0.0633         0.0761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-2469806.9782  -3788348.6366   4482853.4674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0.0000         0.0000         0.0000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-2469806.9782  -3788348.6366   4482853.4674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-2469806.9381  -3788348.5733   4482853.3913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-2469806.9348  -3788348.5684   4482853.3855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28.32921  236 53 51.83975    180.9607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28.32918  236 53 51.83971    180.8539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28.32918  236 53 51.83971    180.8456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mcso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 a    1 (MARION CNTY COOP; Salem, Oregon, U.S.A.)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-2458668.9460  -3792427.4770   4485327.2930  MON @ 1997.0000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-0.0131         0.0018        -0.0047  VEL (M/YR)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0.0000         0.0000         0.0000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0.0025         0.0013         0.1065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-0.0007         0.0013         0.1254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-0.1593         0.0219        -0.0572  VEL TIMES 12.1597 YRS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0.0000         0.0000         0.0000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-0.0389        -0.0624         0.0770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-2458669.1442  -3792427.5176   4485327.3129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-0.0000        -0.0000        -0.0000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-2458669.1442  -3792427.5176   4485327.3129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-2458669.1053  -3792427.4551   4485327.2358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-2458669.1053  -3792427.4551   4485327.2358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25.71729  237  2 39.30118     52.9227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25.71721  237  2 39.30112     52.8162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25.71721  237  2 39.30112     52.8162  NEW MON @ 2009.1596</a:t>
            </a:r>
            <a:r>
              <a:rPr lang="en-US" sz="800" dirty="0">
                <a:cs typeface="+mn-cs"/>
              </a:rPr>
              <a:t/>
            </a:r>
            <a:br>
              <a:rPr lang="en-US" sz="800" dirty="0">
                <a:cs typeface="+mn-cs"/>
              </a:rPr>
            </a:br>
            <a:endParaRPr lang="en-US" sz="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9703" name="TextBox 15"/>
          <p:cNvSpPr txBox="1">
            <a:spLocks noChangeArrowheads="1"/>
          </p:cNvSpPr>
          <p:nvPr/>
        </p:nvSpPr>
        <p:spPr bwMode="auto">
          <a:xfrm>
            <a:off x="184150" y="2616200"/>
            <a:ext cx="4630738" cy="584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XYZ        -0.1715         0.0365        -0.0523  VEL TIMES 12.1597 YRS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-0.0032        -0.0049         0.0059  MON TO ARP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-0.0402        -0.0633         0.0761  ARP TO L1 PHASE CENTER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-2469806.9782  -3788348.6366   4482853.4674  L1 PHS CEN @ 2009.1596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3"/>
          <p:cNvSpPr>
            <a:spLocks noGrp="1"/>
          </p:cNvSpPr>
          <p:nvPr>
            <p:ph type="title"/>
          </p:nvPr>
        </p:nvSpPr>
        <p:spPr>
          <a:xfrm>
            <a:off x="1393825" y="549275"/>
            <a:ext cx="5845175" cy="593725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30723" name="TextBox 6"/>
          <p:cNvSpPr txBox="1">
            <a:spLocks noChangeArrowheads="1"/>
          </p:cNvSpPr>
          <p:nvPr/>
        </p:nvSpPr>
        <p:spPr bwMode="auto">
          <a:xfrm>
            <a:off x="5438775" y="2830513"/>
            <a:ext cx="3505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And the coordinates at the mean epoch of the data.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30733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30735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30729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30731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7D594D24-6F12-47C0-83E7-8224D57CB939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42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179388" y="1309688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</a:t>
            </a:r>
            <a:r>
              <a:rPr lang="en-US" sz="800" dirty="0">
                <a:cs typeface="+mn-cs"/>
              </a:rPr>
              <a:t> 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BASE STATION INFORMATION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                       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p376  a    2 (EOLARESVR_OR2004; Salem, OR  United States)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-2469806.7634  -3788348.6049   4482853.4377  MON @ 1997.0000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-0.0141         0.0030        -0.0043  VEL (M/YR)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-0.0000         0.0000         0.0083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0.0009         0.0009         0.1068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0.0002         0.0017         0.1251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-0.1715         0.0365        -0.0523  VEL TIMES 12.1597 YRS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-0.0032        -0.0049         0.0059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-0.0402        -0.0633         0.0761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-2469806.9782  -3788348.6366   4482853.4674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0.0000         0.0000         0.0000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-2469806.9782  -3788348.6366   4482853.4674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-2469806.9381  -3788348.5733   4482853.3913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-2469806.9348  -3788348.5684   4482853.3855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28.32921  236 53 51.83975    180.9607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28.32918  236 53 51.83971    180.8539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28.32918  236 53 51.83971    180.8456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mcso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 a    1 (MARION CNTY COOP; Salem, Oregon, U.S.A.)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-2458668.9460  -3792427.4770   4485327.2930  MON @ 1997.0000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-0.0131         0.0018        -0.0047  VEL (M/YR)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0.0000         0.0000         0.0000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0.0025         0.0013         0.1065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-0.0007         0.0013         0.1254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-0.1593         0.0219        -0.0572  VEL TIMES 12.1597 YRS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0.0000         0.0000         0.0000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-0.0389        -0.0624         0.0770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-2458669.1442  -3792427.5176   4485327.3129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-0.0000        -0.0000        -0.0000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-2458669.1442  -3792427.5176   4485327.3129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-2458669.1053  -3792427.4551   4485327.2358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-2458669.1053  -3792427.4551   4485327.2358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25.71729  237  2 39.30118     52.9227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25.71721  237  2 39.30112     52.8162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25.71721  237  2 39.30112     52.8162  NEW MON @ 2009.1596</a:t>
            </a:r>
            <a:r>
              <a:rPr lang="en-US" sz="800" dirty="0">
                <a:cs typeface="+mn-cs"/>
              </a:rPr>
              <a:t/>
            </a:r>
            <a:br>
              <a:rPr lang="en-US" sz="800" dirty="0">
                <a:cs typeface="+mn-cs"/>
              </a:rPr>
            </a:br>
            <a:endParaRPr lang="en-US" sz="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0727" name="TextBox 15"/>
          <p:cNvSpPr txBox="1">
            <a:spLocks noChangeArrowheads="1"/>
          </p:cNvSpPr>
          <p:nvPr/>
        </p:nvSpPr>
        <p:spPr bwMode="auto">
          <a:xfrm>
            <a:off x="187325" y="3014663"/>
            <a:ext cx="4875213" cy="8318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XYZ  -2469806.9782  -3788348.6366   4482853.4674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-2469806.9381  -3788348.5733   4482853.3913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-2469806.9348  -3788348.5684   4482853.3855  NEW MON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56 28.32921  236 53 51.83975    180.9607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56 28.32918  236 53 51.83971    180.8539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56 28.32918  236 53 51.83971    180.8456  NEW MON @ 2009.1596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3"/>
          <p:cNvSpPr>
            <a:spLocks noGrp="1"/>
          </p:cNvSpPr>
          <p:nvPr>
            <p:ph type="title"/>
          </p:nvPr>
        </p:nvSpPr>
        <p:spPr>
          <a:xfrm>
            <a:off x="1676400" y="471487"/>
            <a:ext cx="5741988" cy="595313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31747" name="TextBox 6"/>
          <p:cNvSpPr txBox="1">
            <a:spLocks noChangeArrowheads="1"/>
          </p:cNvSpPr>
          <p:nvPr/>
        </p:nvSpPr>
        <p:spPr bwMode="auto">
          <a:xfrm>
            <a:off x="5508625" y="1346200"/>
            <a:ext cx="34036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So, if you add the</a:t>
            </a:r>
            <a:br>
              <a:rPr lang="en-US" sz="2400"/>
            </a:br>
            <a:r>
              <a:rPr lang="en-US" sz="2400"/>
              <a:t>a priori coordinates </a:t>
            </a:r>
            <a:br>
              <a:rPr lang="en-US" sz="2400"/>
            </a:br>
            <a:r>
              <a:rPr lang="en-US" sz="2400"/>
              <a:t>+ ARP TO L1,</a:t>
            </a:r>
            <a:br>
              <a:rPr lang="en-US" sz="2400"/>
            </a:br>
            <a:r>
              <a:rPr lang="en-US" sz="2400"/>
              <a:t>+ MON TO ARP</a:t>
            </a:r>
            <a:br>
              <a:rPr lang="en-US" sz="2400"/>
            </a:br>
            <a:r>
              <a:rPr lang="en-US" sz="2400"/>
              <a:t>+ VEL offsets,</a:t>
            </a:r>
          </a:p>
          <a:p>
            <a:pPr indent="1588"/>
            <a:r>
              <a:rPr lang="en-US" sz="2400"/>
              <a:t>you will get the coordinates at the mean epoch of the data, shown here highlighted in yellow, used in the processing.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31764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31766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31760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31762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AFC3D7ED-D7F0-4B7B-9B66-A6286A9EB481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43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306388" y="1189038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</a:t>
            </a:r>
            <a:r>
              <a:rPr lang="en-US" sz="800" dirty="0">
                <a:cs typeface="+mn-cs"/>
              </a:rPr>
              <a:t> 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BASE STATION INFORMATION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                       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p376  a    2 (EOLARESVR_OR2004; Salem, OR  United States)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-2469806.7634  -3788348.6049   4482853.4377  MON @ 1997.0000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-0.0141         0.0030        -0.0043  VEL (M/YR)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-0.0000         0.0000         0.0083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0.0009         0.0009         0.1068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0.0002         0.0017         0.1251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-0.1715         0.0365        -0.0523  VEL TIMES 12.1597 YRS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-0.0032        -0.0049         0.0059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-0.0402        -0.0633         0.0761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-2469806.9782  -3788348.6366   4482853.4674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0.0000         0.0000         0.0000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-2469806.9782  -3788348.6366   4482853.4674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-2469806.9381  -3788348.5733   4482853.3913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-2469806.9348  -3788348.5684   4482853.3855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28.32921  236 53 51.83975    180.9607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28.32918  236 53 51.83971    180.8539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56 28.32918  236 53 51.83971    180.8456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mcso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 a    1 (MARION CNTY COOP; Salem, Oregon, U.S.A.)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-2458668.9460  -3792427.4770   4485327.2930  MON @ 1997.0000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-0.0131         0.0018        -0.0047  VEL (M/YR)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0.0000         0.0000         0.0000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0.0025         0.0013         0.1065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-0.0007         0.0013         0.1254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-0.1593         0.0219        -0.0572  VEL TIMES 12.1597 YRS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0.0000         0.0000         0.0000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-0.0389        -0.0624         0.0770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-2458669.1442  -3792427.5176   4485327.3129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-0.0000        -0.0000        -0.0000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-2458669.1442  -3792427.5176   4485327.3129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-2458669.1053  -3792427.4551   4485327.2358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-2458669.1053  -3792427.4551   4485327.2358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25.71729  237  2 39.30118     52.9227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25.71721  237  2 39.30112     52.8162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58 25.71721  237  2 39.30112     52.8162  NEW MON @ 2009.1596</a:t>
            </a:r>
            <a:r>
              <a:rPr lang="en-US" sz="800" dirty="0">
                <a:cs typeface="+mn-cs"/>
              </a:rPr>
              <a:t/>
            </a:r>
            <a:br>
              <a:rPr lang="en-US" sz="800" dirty="0">
                <a:cs typeface="+mn-cs"/>
              </a:rPr>
            </a:br>
            <a:endParaRPr lang="en-US" sz="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751" name="TextBox 15"/>
          <p:cNvSpPr txBox="1">
            <a:spLocks noChangeArrowheads="1"/>
          </p:cNvSpPr>
          <p:nvPr/>
        </p:nvSpPr>
        <p:spPr bwMode="auto">
          <a:xfrm>
            <a:off x="398463" y="1736725"/>
            <a:ext cx="4264025" cy="1238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XYZ  -2469806.7634  -3788348.6049   4482853.4377  MON @ 1997.0000 (M)</a:t>
            </a:r>
          </a:p>
        </p:txBody>
      </p:sp>
      <p:sp>
        <p:nvSpPr>
          <p:cNvPr id="31752" name="TextBox 20"/>
          <p:cNvSpPr txBox="1">
            <a:spLocks noChangeArrowheads="1"/>
          </p:cNvSpPr>
          <p:nvPr/>
        </p:nvSpPr>
        <p:spPr bwMode="auto">
          <a:xfrm>
            <a:off x="398463" y="2695575"/>
            <a:ext cx="4538662" cy="123825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XYZ  -2469806.9782  -3788348.6366   4482853.4674  L1 PHS CEN @ 2009.1596</a:t>
            </a:r>
          </a:p>
        </p:txBody>
      </p:sp>
      <p:sp>
        <p:nvSpPr>
          <p:cNvPr id="31753" name="TextBox 21"/>
          <p:cNvSpPr txBox="1">
            <a:spLocks noChangeArrowheads="1"/>
          </p:cNvSpPr>
          <p:nvPr/>
        </p:nvSpPr>
        <p:spPr bwMode="auto">
          <a:xfrm>
            <a:off x="395288" y="2328863"/>
            <a:ext cx="4446587" cy="122237"/>
          </a:xfrm>
          <a:prstGeom prst="rect">
            <a:avLst/>
          </a:prstGeom>
          <a:solidFill>
            <a:schemeClr val="bg1"/>
          </a:solidFill>
          <a:ln w="1587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XYZ        -0.1715         0.0365        -0.0523  VEL TIMES 12.1597 YRS </a:t>
            </a:r>
          </a:p>
        </p:txBody>
      </p:sp>
      <p:sp>
        <p:nvSpPr>
          <p:cNvPr id="31754" name="TextBox 22"/>
          <p:cNvSpPr txBox="1">
            <a:spLocks noChangeArrowheads="1"/>
          </p:cNvSpPr>
          <p:nvPr/>
        </p:nvSpPr>
        <p:spPr bwMode="auto">
          <a:xfrm>
            <a:off x="398463" y="2455863"/>
            <a:ext cx="3716337" cy="12223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XYZ        -0.0032        -0.0049         0.0059  MON TO ARP</a:t>
            </a:r>
          </a:p>
        </p:txBody>
      </p:sp>
      <p:sp>
        <p:nvSpPr>
          <p:cNvPr id="31755" name="TextBox 23"/>
          <p:cNvSpPr txBox="1">
            <a:spLocks noChangeArrowheads="1"/>
          </p:cNvSpPr>
          <p:nvPr/>
        </p:nvSpPr>
        <p:spPr bwMode="auto">
          <a:xfrm>
            <a:off x="398463" y="2579688"/>
            <a:ext cx="4508500" cy="1238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XYZ        -0.0402        -0.0633         0.0761  ARP TO L1 PHASE CENTER </a:t>
            </a:r>
          </a:p>
        </p:txBody>
      </p:sp>
      <p:cxnSp>
        <p:nvCxnSpPr>
          <p:cNvPr id="26" name="Elbow Connector 25"/>
          <p:cNvCxnSpPr>
            <a:stCxn id="31751" idx="1"/>
            <a:endCxn id="31753" idx="1"/>
          </p:cNvCxnSpPr>
          <p:nvPr/>
        </p:nvCxnSpPr>
        <p:spPr>
          <a:xfrm rot="10800000" flipV="1">
            <a:off x="395288" y="1798638"/>
            <a:ext cx="3175" cy="590550"/>
          </a:xfrm>
          <a:prstGeom prst="bentConnector3">
            <a:avLst>
              <a:gd name="adj1" fmla="val 6199253"/>
            </a:avLst>
          </a:prstGeom>
          <a:ln w="254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endCxn id="31755" idx="1"/>
          </p:cNvCxnSpPr>
          <p:nvPr/>
        </p:nvCxnSpPr>
        <p:spPr>
          <a:xfrm rot="10800000" flipV="1">
            <a:off x="398463" y="2517775"/>
            <a:ext cx="1587" cy="123825"/>
          </a:xfrm>
          <a:prstGeom prst="bentConnector3">
            <a:avLst>
              <a:gd name="adj1" fmla="val 15184262"/>
            </a:avLst>
          </a:prstGeom>
          <a:ln w="254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stCxn id="31753" idx="1"/>
          </p:cNvCxnSpPr>
          <p:nvPr/>
        </p:nvCxnSpPr>
        <p:spPr>
          <a:xfrm rot="10800000" flipH="1" flipV="1">
            <a:off x="395288" y="2389188"/>
            <a:ext cx="3175" cy="128587"/>
          </a:xfrm>
          <a:prstGeom prst="bentConnector3">
            <a:avLst>
              <a:gd name="adj1" fmla="val -6099253"/>
            </a:avLst>
          </a:prstGeom>
          <a:ln w="254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3"/>
          <p:cNvSpPr>
            <a:spLocks noGrp="1"/>
          </p:cNvSpPr>
          <p:nvPr>
            <p:ph type="title"/>
          </p:nvPr>
        </p:nvSpPr>
        <p:spPr>
          <a:xfrm>
            <a:off x="1676400" y="509588"/>
            <a:ext cx="5716588" cy="593725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32771" name="TextBox 6"/>
          <p:cNvSpPr txBox="1">
            <a:spLocks noChangeArrowheads="1"/>
          </p:cNvSpPr>
          <p:nvPr/>
        </p:nvSpPr>
        <p:spPr bwMode="auto">
          <a:xfrm>
            <a:off x="5257800" y="1404938"/>
            <a:ext cx="35052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Next are summaries of the solutions relative to each base station.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We’ll discuss this a few minutes, but, for now, simply be aware that OPUS “solves” each baseline separately, then compares and averages these results to create the report.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32780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32782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32776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32778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09A8293F-5989-4318-8C2F-7AADB7DA5917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44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32774" name="TextBox 19"/>
          <p:cNvSpPr txBox="1">
            <a:spLocks noChangeArrowheads="1"/>
          </p:cNvSpPr>
          <p:nvPr/>
        </p:nvSpPr>
        <p:spPr bwMode="auto">
          <a:xfrm>
            <a:off x="174625" y="1404938"/>
            <a:ext cx="5029200" cy="5029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REMOTE STATION INFORMATION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                                                 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STATION NAME: corv       1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-2498423.7849  -3802820.9571   4454737.7025  MON @ 2009.1595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-0.0014         0.0010         1.5210  MON TO ARP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 0.0014        -0.0010         0.1089  ARP TO L1 PHASE CENTER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 0.0010         0.0005         0.1274  ARP TO L2 PHASE CENTER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-0.5945        -0.9067         1.0667  MON TO ARP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-0.0429        -0.0635         0.0774  ARP TO L1 PHASE CENTER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-2498424.4223  -3802821.9273   4454738.8466 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BASELINE NAME:   p376  corv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 0.4450         1.0132        -0.9754  + XYZ ADJUSTMENTS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-2498423.9773  -3802820.9141   4454737.8713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-2498423.9344  -3802820.8506   4454737.7938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-2498423.3399  -3802819.9439   4454736.7271  NEW MON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7.92601  236 41 43.42229    107.2518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7.92597  236 41 43.42234    107.1429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7.92601  236 41 43.42229    105.6219  NEW MON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BASELINE NAME:   mcso  corv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 0.4343         1.0202        -0.9746  + XYZ ADJUSTMENTS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-2498423.9880  -3802820.9071   4454737.8721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-2498423.9451  -3802820.8436   4454737.7946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-2498423.3506  -3802819.9369   4454736.7279  NEW MON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7.92603  236 41 43.42171    107.2523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7.92599  236 41 43.42176    107.1434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7.92603  236 41 43.42171    105.6224  NEW MON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BASELINE NAME:   stay  corv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 0.4437         1.0153        -0.9543  + XYZ ADJUSTMENTS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-2498423.9786  -3802820.9120   4454737.8923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-2498423.9357  -3802820.8485   4454737.8149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-2498423.3412  -3802819.9418   4454736.7482  NEW MON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7.92653  236 41 43.42219    107.2658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7.92648  236 41 43.42224    107.1569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7.92653  236 41 43.42219    105.6359  NEW MON @ 2009.1596</a:t>
            </a:r>
            <a:r>
              <a:rPr lang="en-US" sz="800"/>
              <a:t/>
            </a:r>
            <a:br>
              <a:rPr lang="en-US" sz="800"/>
            </a:br>
            <a:endParaRPr lang="en-US" sz="8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3"/>
          <p:cNvSpPr>
            <a:spLocks noGrp="1"/>
          </p:cNvSpPr>
          <p:nvPr>
            <p:ph type="title"/>
          </p:nvPr>
        </p:nvSpPr>
        <p:spPr>
          <a:xfrm>
            <a:off x="1371600" y="547688"/>
            <a:ext cx="5726113" cy="595312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33795" name="TextBox 6"/>
          <p:cNvSpPr txBox="1">
            <a:spLocks noChangeArrowheads="1"/>
          </p:cNvSpPr>
          <p:nvPr/>
        </p:nvSpPr>
        <p:spPr bwMode="auto">
          <a:xfrm>
            <a:off x="5421313" y="1633538"/>
            <a:ext cx="350520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Here we see the best guess for “my” site’s a priori information. This</a:t>
            </a:r>
            <a:br>
              <a:rPr lang="en-US" sz="2400"/>
            </a:br>
            <a:r>
              <a:rPr lang="en-US" sz="2400"/>
              <a:t>is based upon the information I provided when I uploaded the data file to OPUS-S and a crude point position solution. Remember that these are also in the ITRF.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33805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33807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33801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33803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6F141CF8-FA8D-41A8-88A8-1170407E4AF5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45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100013" y="1360488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REMOTE STATION INFORMATION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                       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      1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-2498423.7849  -3802820.9571   4454737.7025  MON @ 2009.1595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-0.0014         0.0010         1.5210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0.0014        -0.0010         0.1089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0.0010         0.0005         0.1274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-0.5945        -0.9067         1.0667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-0.0429        -0.0635         0.0774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-2498424.4223  -3802821.9273   4454738.8466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BASELINE NAME:   p376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0.4450         1.0132        -0.9754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-2498423.9773  -3802820.9141   4454737.8713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-2498423.9344  -3802820.8506   4454737.7938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-2498423.3399  -3802819.9439   4454736.7271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7.92601  236 41 43.42229    107.2518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7.92597  236 41 43.42234    107.1429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7.92601  236 41 43.42229    105.6219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BASELINE NAME: 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mcso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0.4343         1.0202        -0.9746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-2498423.9880  -3802820.9071   4454737.8721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-2498423.9451  -3802820.8436   4454737.7946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-2498423.3506  -3802819.9369   4454736.7279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7.92603  236 41 43.42171    107.2523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7.92599  236 41 43.42176    107.1434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7.92603  236 41 43.42171    105.6224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BASELINE NAME:   stay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0.4437         1.0153        -0.9543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-2498423.9786  -3802820.9120   4454737.8923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-2498423.9357  -3802820.8485   4454737.8149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-2498423.3412  -3802819.9418   4454736.7482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7.92653  236 41 43.42219    107.2658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7.92648  236 41 43.42224    107.1569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7.92653  236 41 43.42219    105.6359  NEW MON @ 2009.1596</a:t>
            </a:r>
            <a:r>
              <a:rPr lang="en-US" sz="800" dirty="0">
                <a:cs typeface="+mn-cs"/>
              </a:rPr>
              <a:t/>
            </a:r>
            <a:br>
              <a:rPr lang="en-US" sz="800" dirty="0">
                <a:cs typeface="+mn-cs"/>
              </a:rPr>
            </a:br>
            <a:endParaRPr lang="en-US" sz="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3799" name="TextBox 15"/>
          <p:cNvSpPr txBox="1">
            <a:spLocks noChangeArrowheads="1"/>
          </p:cNvSpPr>
          <p:nvPr/>
        </p:nvSpPr>
        <p:spPr bwMode="auto">
          <a:xfrm>
            <a:off x="114300" y="1601788"/>
            <a:ext cx="5005388" cy="12001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STATION NAME: corv       1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-2498423.7849  -3802820.9571   4454737.7025  MON @ 2009.1595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-0.0014         0.0010         1.5210  MON TO ARP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 0.0014        -0.0010         0.1089  ARP TO L1 PHASE CENTER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NEU         0.0010         0.0005         0.1274  ARP TO L2 PHASE CENTER 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-0.5945        -0.9067         1.0667  MON TO ARP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-0.0429        -0.0635         0.0774  ARP TO L1 PHASE CENTER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-2498424.4223  -3802821.9273   4454738.8466  L1 PHS CEN @ 2009.1596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title"/>
          </p:nvPr>
        </p:nvSpPr>
        <p:spPr>
          <a:xfrm>
            <a:off x="1676400" y="474663"/>
            <a:ext cx="5776913" cy="593725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34819" name="TextBox 6"/>
          <p:cNvSpPr txBox="1">
            <a:spLocks noChangeArrowheads="1"/>
          </p:cNvSpPr>
          <p:nvPr/>
        </p:nvSpPr>
        <p:spPr bwMode="auto">
          <a:xfrm>
            <a:off x="5360988" y="2062163"/>
            <a:ext cx="3505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In the associated “blocks”, the estimated adjustment and resulting coordinates from each baseline solution are shown.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34829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34831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34825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34827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03F79E39-B6EB-48B2-A39C-6AA76FAE4C89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46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188913" y="1214438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REMOTE STATION INFORMATION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                       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      1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-2498423.7849  -3802820.9571   4454737.7025  MON @ 2009.1595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-0.0014         0.0010         1.5210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0.0014        -0.0010         0.1089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0.0010         0.0005         0.1274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-0.5945        -0.9067         1.0667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-0.0429        -0.0635         0.0774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-2498424.4223  -3802821.9273   4454738.8466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BASELINE NAME:   p376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0.4450         1.0132        -0.9754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-2498423.9773  -3802820.9141   4454737.8713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-2498423.9344  -3802820.8506   4454737.7938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-2498423.3399  -3802819.9439   4454736.7271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7.92601  236 41 43.42229    107.2518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7.92597  236 41 43.42234    107.1429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7.92601  236 41 43.42229    105.6219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BASELINE NAME: 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mcso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0.4343         1.0202        -0.9746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-2498423.9880  -3802820.9071   4454737.8721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-2498423.9451  -3802820.8436   4454737.7946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-2498423.3506  -3802819.9369   4454736.7279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7.92603  236 41 43.42171    107.2523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7.92599  236 41 43.42176    107.1434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7.92603  236 41 43.42171    105.6224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BASELINE NAME:   stay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0.4437         1.0153        -0.9543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-2498423.9786  -3802820.9120   4454737.8923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-2498423.9357  -3802820.8485   4454737.8149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-2498423.3412  -3802819.9418   4454736.7482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7.92653  236 41 43.42219    107.2658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7.92648  236 41 43.42224    107.1569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7.92653  236 41 43.42219    105.6359  NEW MON @ 2009.1596</a:t>
            </a:r>
            <a:r>
              <a:rPr lang="en-US" sz="800" dirty="0">
                <a:cs typeface="+mn-cs"/>
              </a:rPr>
              <a:t/>
            </a:r>
            <a:br>
              <a:rPr lang="en-US" sz="800" dirty="0">
                <a:cs typeface="+mn-cs"/>
              </a:rPr>
            </a:br>
            <a:endParaRPr lang="en-US" sz="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823" name="TextBox 15"/>
          <p:cNvSpPr txBox="1">
            <a:spLocks noChangeArrowheads="1"/>
          </p:cNvSpPr>
          <p:nvPr/>
        </p:nvSpPr>
        <p:spPr bwMode="auto">
          <a:xfrm>
            <a:off x="207963" y="2678113"/>
            <a:ext cx="4873625" cy="10763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BASELINE NAME:   p376  corv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       0.4450         1.0132        -0.9754  + XYZ ADJUSTMENTS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-2498423.9773  -3802820.9141   4454737.8713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-2498423.9344  -3802820.8506   4454737.7938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XYZ  -2498423.3399  -3802819.9439   4454736.7271  NEW MON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7.92601  236 41 43.42229    107.2518  NEW L1 PHS CEN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7.92597  236 41 43.42234    107.1429  NEW ARP @ 2009.1596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LLH  44 35  7.92601  236 41 43.42229    105.6219  NEW MON @ 2009.1596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3"/>
          <p:cNvSpPr>
            <a:spLocks noGrp="1"/>
          </p:cNvSpPr>
          <p:nvPr>
            <p:ph type="title"/>
          </p:nvPr>
        </p:nvSpPr>
        <p:spPr>
          <a:xfrm>
            <a:off x="1676400" y="457200"/>
            <a:ext cx="5607050" cy="593725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5464175" y="2036763"/>
            <a:ext cx="34671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Near the top, in light blue, you can see the pieces need to compute the estimated (NEW) L1 phase center.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Below, in light green, are the three estimates from the each baseline.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35862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35864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35858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35860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16C20BE0-461A-4821-A1D6-5BE8E1A4F44E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47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280988" y="1219200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REMOTE STATION INFORMATION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                                               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STATION NAME: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      1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 MONUMENT: NO DOMES NUMBER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-2498423.7849  -3802820.9571   4454737.7025  MON @ 2009.1595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-0.0014         0.0010         1.5210  MON TO ARP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0.0014        -0.0010         0.1089  ARP TO L1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NEU         0.0010         0.0005         0.1274  ARP TO L2 PHASE CENTER 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-0.5945        -0.9067         1.0667  MON TO ARP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-0.0429        -0.0635         0.0774  ARP TO L1 PHASE CENTER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-2498424.4223  -3802821.9273   4454738.8466 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BASELINE NAME:   p376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0.4450         1.0132        -0.9754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-2498423.9773  -3802820.9141   4454737.8713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-2498423.9344  -3802820.8506   4454737.7938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-2498423.3399  -3802819.9439   4454736.7271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7.92601  236 41 43.42229    107.2518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7.92597  236 41 43.42234    107.1429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7.92601  236 41 43.42229    105.6219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BASELINE NAME: 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mcso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0.4343         1.0202        -0.9746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-2498423.9880  -3802820.9071   4454737.8721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-2498423.9451  -3802820.8436   4454737.7946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-2498423.3506  -3802819.9369   4454736.7279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7.92603  236 41 43.42171    107.2523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7.92599  236 41 43.42176    107.1434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7.92603  236 41 43.42171    105.6224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BASELINE NAME:   stay 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corv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0.4437         1.0153        -0.9543  + XYZ ADJUSTMENTS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-2498423.9786  -3802820.9120   4454737.8923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-2498423.9357  -3802820.8485   4454737.8149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-2498423.3412  -3802819.9418   4454736.7482  NEW MON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7.92653  236 41 43.42219    107.2658  NEW L1 PHS CEN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7.92648  236 41 43.42224    107.1569  NEW ARP @ 2009.1596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 LLH  44 35  7.92653  236 41 43.42219    105.6359  NEW MON @ 2009.1596</a:t>
            </a:r>
            <a:r>
              <a:rPr lang="en-US" sz="800" dirty="0">
                <a:cs typeface="+mn-cs"/>
              </a:rPr>
              <a:t/>
            </a:r>
            <a:br>
              <a:rPr lang="en-US" sz="800" dirty="0">
                <a:cs typeface="+mn-cs"/>
              </a:rPr>
            </a:br>
            <a:endParaRPr lang="en-US" sz="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3063" y="2984500"/>
            <a:ext cx="4754562" cy="122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-2498423.9773  -3802820.9141   4454737.8713  NEW L1 PHS CEN @ 2009.1596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3063" y="2847975"/>
            <a:ext cx="4754562" cy="1238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 XYZ         0.4450         1.0132        -0.9754  + XYZ ADJUSTMENTS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3063" y="2498725"/>
            <a:ext cx="4754562" cy="122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 XYZ  -2498424.4223  -3802821.9273   4454738.8466  L1 PHS CEN @ 2009.1596</a:t>
            </a:r>
          </a:p>
        </p:txBody>
      </p:sp>
      <p:cxnSp>
        <p:nvCxnSpPr>
          <p:cNvPr id="23" name="Elbow Connector 22"/>
          <p:cNvCxnSpPr>
            <a:stCxn id="22" idx="1"/>
            <a:endCxn id="19" idx="1"/>
          </p:cNvCxnSpPr>
          <p:nvPr/>
        </p:nvCxnSpPr>
        <p:spPr>
          <a:xfrm rot="10800000" flipV="1">
            <a:off x="373063" y="2559050"/>
            <a:ext cx="1587" cy="350838"/>
          </a:xfrm>
          <a:prstGeom prst="bentConnector3">
            <a:avLst>
              <a:gd name="adj1" fmla="val 14395466"/>
            </a:avLst>
          </a:prstGeom>
          <a:ln w="25400">
            <a:solidFill>
              <a:schemeClr val="tx2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1" name="TextBox 37"/>
          <p:cNvSpPr txBox="1">
            <a:spLocks noChangeArrowheads="1"/>
          </p:cNvSpPr>
          <p:nvPr/>
        </p:nvSpPr>
        <p:spPr bwMode="auto">
          <a:xfrm>
            <a:off x="354013" y="3224213"/>
            <a:ext cx="4264025" cy="123825"/>
          </a:xfrm>
          <a:prstGeom prst="rect">
            <a:avLst/>
          </a:prstGeom>
          <a:solidFill>
            <a:srgbClr val="AFFFAF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XYZ  -2498423.3399  -3802819.9439   4454736.7271  NEW MON @ 2009.1596</a:t>
            </a:r>
          </a:p>
        </p:txBody>
      </p:sp>
      <p:sp>
        <p:nvSpPr>
          <p:cNvPr id="35852" name="TextBox 38"/>
          <p:cNvSpPr txBox="1">
            <a:spLocks noChangeArrowheads="1"/>
          </p:cNvSpPr>
          <p:nvPr/>
        </p:nvSpPr>
        <p:spPr bwMode="auto">
          <a:xfrm>
            <a:off x="373063" y="4327525"/>
            <a:ext cx="4264025" cy="123825"/>
          </a:xfrm>
          <a:prstGeom prst="rect">
            <a:avLst/>
          </a:prstGeom>
          <a:solidFill>
            <a:srgbClr val="AFFFAF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XYZ  -2498423.3506  -3802819.9369   4454736.7279  NEW MON @ 2009.1596</a:t>
            </a:r>
          </a:p>
        </p:txBody>
      </p:sp>
      <p:sp>
        <p:nvSpPr>
          <p:cNvPr id="35853" name="TextBox 39"/>
          <p:cNvSpPr txBox="1">
            <a:spLocks noChangeArrowheads="1"/>
          </p:cNvSpPr>
          <p:nvPr/>
        </p:nvSpPr>
        <p:spPr bwMode="auto">
          <a:xfrm>
            <a:off x="373063" y="5391150"/>
            <a:ext cx="4264025" cy="122238"/>
          </a:xfrm>
          <a:prstGeom prst="rect">
            <a:avLst/>
          </a:prstGeom>
          <a:solidFill>
            <a:srgbClr val="AFFFAF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XYZ  -2498423.3412  -3802819.9418   4454736.7482  NEW MON @ 2009.1596</a:t>
            </a:r>
          </a:p>
        </p:txBody>
      </p:sp>
      <p:cxnSp>
        <p:nvCxnSpPr>
          <p:cNvPr id="41" name="Elbow Connector 40"/>
          <p:cNvCxnSpPr>
            <a:stCxn id="35851" idx="1"/>
            <a:endCxn id="35852" idx="1"/>
          </p:cNvCxnSpPr>
          <p:nvPr/>
        </p:nvCxnSpPr>
        <p:spPr>
          <a:xfrm rot="10800000" flipH="1" flipV="1">
            <a:off x="354013" y="3286125"/>
            <a:ext cx="19050" cy="1103313"/>
          </a:xfrm>
          <a:prstGeom prst="bentConnector3">
            <a:avLst>
              <a:gd name="adj1" fmla="val -1249590"/>
            </a:avLst>
          </a:prstGeom>
          <a:ln w="25400">
            <a:solidFill>
              <a:srgbClr val="006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35852" idx="1"/>
          </p:cNvCxnSpPr>
          <p:nvPr/>
        </p:nvCxnSpPr>
        <p:spPr>
          <a:xfrm rot="10800000" flipV="1">
            <a:off x="373063" y="4389438"/>
            <a:ext cx="1587" cy="1092200"/>
          </a:xfrm>
          <a:prstGeom prst="bentConnector3">
            <a:avLst>
              <a:gd name="adj1" fmla="val 15973053"/>
            </a:avLst>
          </a:prstGeom>
          <a:ln w="25400">
            <a:solidFill>
              <a:srgbClr val="006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19" idx="1"/>
            <a:endCxn id="18" idx="1"/>
          </p:cNvCxnSpPr>
          <p:nvPr/>
        </p:nvCxnSpPr>
        <p:spPr>
          <a:xfrm rot="10800000" flipV="1">
            <a:off x="373063" y="2909888"/>
            <a:ext cx="1587" cy="136525"/>
          </a:xfrm>
          <a:prstGeom prst="bentConnector3">
            <a:avLst>
              <a:gd name="adj1" fmla="val 14395466"/>
            </a:avLst>
          </a:prstGeom>
          <a:ln w="25400">
            <a:solidFill>
              <a:schemeClr val="tx2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3"/>
          <p:cNvSpPr>
            <a:spLocks noGrp="1"/>
          </p:cNvSpPr>
          <p:nvPr>
            <p:ph type="title"/>
          </p:nvPr>
        </p:nvSpPr>
        <p:spPr>
          <a:xfrm>
            <a:off x="1284287" y="685800"/>
            <a:ext cx="6107113" cy="595313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36867" name="TextBox 6"/>
          <p:cNvSpPr txBox="1">
            <a:spLocks noChangeArrowheads="1"/>
          </p:cNvSpPr>
          <p:nvPr/>
        </p:nvSpPr>
        <p:spPr bwMode="auto">
          <a:xfrm>
            <a:off x="5551488" y="2698750"/>
            <a:ext cx="3505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Following the baseline information are some Bluebook records…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36876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36878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36872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36874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3D9F8A8F-1B49-46EB-968C-D09ACB357AF2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48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36870" name="TextBox 19"/>
          <p:cNvSpPr txBox="1">
            <a:spLocks noChangeArrowheads="1"/>
          </p:cNvSpPr>
          <p:nvPr/>
        </p:nvSpPr>
        <p:spPr bwMode="auto">
          <a:xfrm>
            <a:off x="315913" y="2473325"/>
            <a:ext cx="5057775" cy="255428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                  G-FILES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                                         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Axx2009 228   9 228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B2009 228 5 0   9 228 659 1 page5 v0909.08IGS     226 1 2 27NGS   2010 7 9IFDDFX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Iant_info.003        NGS   20100616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C00090001  286164051   30  144713755   32  281166583   28 X0599ACORVX0599AP376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  1  2  9032521  1  3 -2281991  2  3 -5618980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Axx2009 228   9 228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B2009 228 5 0   9 228 659 1 page5 v0909.08IGS     226 1 2 27NGS   2010 7 9IFDDFX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Iant_info.003        NGS   20100616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C00090002  397542453   32  103924818   30  305905079   27 X0599ACORVX0599AMCSO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  1  2  8318045  1  3 -1709106  2  3 -6334467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 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Axx2009 228   9 228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B2009 228 5 0   9 228 659 1 page5 v0909.08IGS     226 1 2 27NGS   2010 7 9IFDDFX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Iant_info.003        NGS   20100616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C00090003  425824609   35  -48539879   22  193670380   18 X0599ACORVX0599ASTAY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  1  2  6847311  1  3 -1553171  2  3 -7047523</a:t>
            </a:r>
            <a:r>
              <a:rPr lang="en-US" sz="800"/>
              <a:t/>
            </a:r>
            <a:br>
              <a:rPr lang="en-US" sz="800"/>
            </a:br>
            <a:endParaRPr lang="en-US" sz="8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3"/>
          <p:cNvSpPr>
            <a:spLocks noGrp="1"/>
          </p:cNvSpPr>
          <p:nvPr>
            <p:ph type="title"/>
          </p:nvPr>
        </p:nvSpPr>
        <p:spPr>
          <a:xfrm>
            <a:off x="1676400" y="609600"/>
            <a:ext cx="5792788" cy="595312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37891" name="TextBox 6"/>
          <p:cNvSpPr txBox="1">
            <a:spLocks noChangeArrowheads="1"/>
          </p:cNvSpPr>
          <p:nvPr/>
        </p:nvSpPr>
        <p:spPr bwMode="auto">
          <a:xfrm>
            <a:off x="5000625" y="2422525"/>
            <a:ext cx="35052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Following the Bluebook information are solution statistics and observation counts in tabular form ordered by satellite (rows) and baseline (columns)…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37900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37902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37896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37898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3D1A0DED-614C-4F72-8986-5ACCCBC278A1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49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37894" name="TextBox 19"/>
          <p:cNvSpPr txBox="1">
            <a:spLocks noChangeArrowheads="1"/>
          </p:cNvSpPr>
          <p:nvPr/>
        </p:nvSpPr>
        <p:spPr bwMode="auto">
          <a:xfrm>
            <a:off x="174625" y="2309813"/>
            <a:ext cx="4752975" cy="403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   POST-FIT RMS BY SATELLITE VS. BASELINE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                                        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OVERALL     03     06     07     08     10     13     16     19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p376-corv|  0.009  0.010  0.016    ...  0.007  0.014  0.005  0.015  0.009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20     23     25     27     28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p376-corv|    ...  0.008  0.005    ...  0.010                           </a:t>
            </a:r>
          </a:p>
          <a:p>
            <a:endParaRPr lang="en-US" sz="800">
              <a:latin typeface="Courier New" pitchFamily="49" charset="0"/>
              <a:cs typeface="Courier New" pitchFamily="49" charset="0"/>
            </a:endParaRP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OVERALL     03     06     07     08     10     13     16     19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mcso-corv|  0.009  0.010  0.014    ...  0.010  0.011  0.006  0.015  0.012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20     23     25     27     28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mcso-corv|    ...  0.008  0.005    ...  0.010                           </a:t>
            </a:r>
          </a:p>
          <a:p>
            <a:endParaRPr lang="en-US" sz="800">
              <a:latin typeface="Courier New" pitchFamily="49" charset="0"/>
              <a:cs typeface="Courier New" pitchFamily="49" charset="0"/>
            </a:endParaRP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OVERALL     03     06     07     08     10     13     16     19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stay-corv|  0.010  0.014  0.016    ...  0.009  0.014  0.006  0.013  0.012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20     23     25     27     28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stay-corv|    ...  0.011  0.005    ...  0.012                           </a:t>
            </a:r>
          </a:p>
          <a:p>
            <a:endParaRPr lang="en-US" sz="800">
              <a:latin typeface="Courier New" pitchFamily="49" charset="0"/>
              <a:cs typeface="Courier New" pitchFamily="49" charset="0"/>
            </a:endParaRP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        OBS BY SATELLITE VS. BASELINE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                                    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OVERALL     03     06     07     08     10     13     16     19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p376-corv|   2000    238    237    ...    238    169    238     99    187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20     23     25     27     28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p376-corv|    ...    227    238    ...    129                           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OVERALL     03     06     07     08     10     13     16     19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mcso-corv|   1973    238    234    ...    238    169    238     93    185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20     23     25     27     28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mcso-corv|    ...    211    238    ...    129                           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OVERALL     03     06     07     08     10     13     16     19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stay-corv|   2011    238    238    ...    238    169    238     99    199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20     23     25     27     28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stay-corv|    ...    229    238    ...    125 </a:t>
            </a:r>
            <a:r>
              <a:rPr lang="en-US" sz="800"/>
              <a:t/>
            </a:r>
            <a:br>
              <a:rPr lang="en-US" sz="800"/>
            </a:br>
            <a:endParaRPr lang="en-US" sz="8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1066800"/>
            <a:ext cx="8229600" cy="5448300"/>
          </a:xfrm>
          <a:noFill/>
        </p:spPr>
      </p:pic>
      <p:sp>
        <p:nvSpPr>
          <p:cNvPr id="3" name="Oval 2"/>
          <p:cNvSpPr/>
          <p:nvPr/>
        </p:nvSpPr>
        <p:spPr>
          <a:xfrm>
            <a:off x="762000" y="3962400"/>
            <a:ext cx="5638800" cy="1447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304800" y="457200"/>
            <a:ext cx="861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+mj-lt"/>
                <a:cs typeface="Times New Roman" pitchFamily="18" charset="0"/>
              </a:rPr>
              <a:t>Provide </a:t>
            </a:r>
            <a:r>
              <a:rPr lang="en-US" sz="3600" dirty="0" smtClean="0">
                <a:latin typeface="+mj-lt"/>
                <a:cs typeface="Times New Roman" pitchFamily="18" charset="0"/>
              </a:rPr>
              <a:t>Information </a:t>
            </a:r>
            <a:r>
              <a:rPr lang="en-US" sz="3600" dirty="0">
                <a:latin typeface="+mj-lt"/>
                <a:cs typeface="Times New Roman" pitchFamily="18" charset="0"/>
              </a:rPr>
              <a:t>about your </a:t>
            </a:r>
            <a:r>
              <a:rPr lang="en-US" sz="3600" dirty="0" smtClean="0">
                <a:latin typeface="+mj-lt"/>
                <a:cs typeface="Times New Roman" pitchFamily="18" charset="0"/>
              </a:rPr>
              <a:t>Project</a:t>
            </a:r>
            <a:endParaRPr lang="en-US" sz="3600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3"/>
          <p:cNvSpPr>
            <a:spLocks noGrp="1"/>
          </p:cNvSpPr>
          <p:nvPr>
            <p:ph type="title"/>
          </p:nvPr>
        </p:nvSpPr>
        <p:spPr>
          <a:xfrm>
            <a:off x="1295400" y="552450"/>
            <a:ext cx="6326188" cy="593725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38915" name="TextBox 6"/>
          <p:cNvSpPr txBox="1">
            <a:spLocks noChangeArrowheads="1"/>
          </p:cNvSpPr>
          <p:nvPr/>
        </p:nvSpPr>
        <p:spPr bwMode="auto">
          <a:xfrm>
            <a:off x="2178050" y="1344613"/>
            <a:ext cx="673258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These tables can be a challenge to read, especially for longer data spans, because the lines wrap in the standard 80-column format. Here’s the same table without line-wrapping and with the extra header lines removed.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38924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38926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38920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38922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ACE8F40E-E9B4-4E48-BCC5-0B2599F76A78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50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38918" name="TextBox 19"/>
          <p:cNvSpPr txBox="1">
            <a:spLocks noChangeArrowheads="1"/>
          </p:cNvSpPr>
          <p:nvPr/>
        </p:nvSpPr>
        <p:spPr bwMode="auto">
          <a:xfrm>
            <a:off x="228600" y="3359150"/>
            <a:ext cx="8618538" cy="221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latin typeface="Courier New" pitchFamily="49" charset="0"/>
                <a:cs typeface="Courier New" pitchFamily="49" charset="0"/>
              </a:rPr>
              <a:t>                   POST-FIT RMS BY SATELLITE VS. BASELINE</a:t>
            </a: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                                                       </a:t>
            </a: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           OVERALL     03     06     07     08     10     13     16     19    20     23     25     27     28</a:t>
            </a: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p376-corv|   0.009  0.010  0.016    ...  0.007  0.014  0.005  0.015  0.009   ...  0.008  0.005    ...  0.010</a:t>
            </a:r>
            <a:endParaRPr lang="en-US" sz="1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mcso-corv|   0.009  0.010  0.014    ...  0.010  0.011  0.006  0.015  0.012   ...  0.008  0.005    ...  0.010</a:t>
            </a: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stay-corv|   0.010  0.014  0.016    ...  0.009  0.014  0.006  0.013  0.01    ...  0.011  0.005    ...  0.012     </a:t>
            </a:r>
          </a:p>
          <a:p>
            <a:endParaRPr lang="en-US" sz="1000">
              <a:latin typeface="Courier New" pitchFamily="49" charset="0"/>
              <a:cs typeface="Courier New" pitchFamily="49" charset="0"/>
            </a:endParaRP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                       OBS BY SATELLITE VS. BASELINE</a:t>
            </a: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                                                   </a:t>
            </a: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           OVERALL     03     06     07     08     10     13     16     19    20     23     25     27     28</a:t>
            </a: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p376-corv|    2000    238    237    ...    238    169    238     99    187   ...    227    238    ...    129</a:t>
            </a: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mcso-corv|    1973    238    234    ...    238    169    238     93    185   ...    211    238    ...    129</a:t>
            </a:r>
          </a:p>
          <a:p>
            <a:r>
              <a:rPr lang="en-US" sz="1000">
                <a:latin typeface="Courier New" pitchFamily="49" charset="0"/>
                <a:cs typeface="Courier New" pitchFamily="49" charset="0"/>
              </a:rPr>
              <a:t> stay-corv|    2011    238    238    ...    238    169    238     99    199   ...    229    238    ...    125 </a:t>
            </a:r>
            <a:r>
              <a:rPr lang="en-US" sz="800"/>
              <a:t/>
            </a:r>
            <a:br>
              <a:rPr lang="en-US" sz="800"/>
            </a:br>
            <a:endParaRPr lang="en-US" sz="8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3"/>
          <p:cNvSpPr>
            <a:spLocks noGrp="1"/>
          </p:cNvSpPr>
          <p:nvPr>
            <p:ph type="title"/>
          </p:nvPr>
        </p:nvSpPr>
        <p:spPr>
          <a:xfrm>
            <a:off x="1371600" y="517525"/>
            <a:ext cx="6084888" cy="593725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39939" name="TextBox 6"/>
          <p:cNvSpPr txBox="1">
            <a:spLocks noChangeArrowheads="1"/>
          </p:cNvSpPr>
          <p:nvPr/>
        </p:nvSpPr>
        <p:spPr bwMode="auto">
          <a:xfrm>
            <a:off x="228600" y="1189038"/>
            <a:ext cx="86518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					Next are covariance </a:t>
            </a:r>
            <a:br>
              <a:rPr lang="en-US" sz="2400"/>
            </a:br>
            <a:r>
              <a:rPr lang="en-US" sz="2400"/>
              <a:t>					matrices for the XYZ </a:t>
            </a:r>
            <a:br>
              <a:rPr lang="en-US" sz="2400"/>
            </a:br>
            <a:r>
              <a:rPr lang="en-US" sz="2400"/>
              <a:t>					and NEU vectors, and </a:t>
            </a:r>
            <a:br>
              <a:rPr lang="en-US" sz="2400"/>
            </a:br>
            <a:r>
              <a:rPr lang="en-US" sz="2400"/>
              <a:t>					the network horizontal </a:t>
            </a:r>
          </a:p>
          <a:p>
            <a:pPr indent="1588"/>
            <a:r>
              <a:rPr lang="en-US" sz="2400"/>
              <a:t>					and vertical accuracy…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The network horizontal and vertical accuracies are a relatively new addition and will become the standard in the future.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Because of the way OPUS-S works (now), these values are derived from empirically determined relationships in the CORS network plus statistics from the individual baseline solutions.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39948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39950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39944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39946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E6CF02BF-659C-4DDF-AA12-383FD47B0209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51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39942" name="TextBox 19"/>
          <p:cNvSpPr txBox="1">
            <a:spLocks noChangeArrowheads="1"/>
          </p:cNvSpPr>
          <p:nvPr/>
        </p:nvSpPr>
        <p:spPr bwMode="auto">
          <a:xfrm>
            <a:off x="781050" y="1395413"/>
            <a:ext cx="3595688" cy="1816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Covariance Matrix for the xyz OPUS Position (meters^2).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0.0000069978     0.0000004873    -0.0000000972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0.0000004873     0.0000053511    -0.0000002879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-0.0000000972    -0.0000002879     0.0000040822</a:t>
            </a:r>
          </a:p>
          <a:p>
            <a:endParaRPr lang="en-US" sz="800">
              <a:latin typeface="Courier New" pitchFamily="49" charset="0"/>
              <a:cs typeface="Courier New" pitchFamily="49" charset="0"/>
            </a:endParaRP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Covariance Matrix for the enu OPUS Position (meters^2).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0.0000060540     0.0000007189    -0.0000006244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0.0000007189     0.0000048712    -0.0000010998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-0.0000006244    -0.0000010998     0.0000055059</a:t>
            </a:r>
          </a:p>
          <a:p>
            <a:endParaRPr lang="en-US" sz="800">
              <a:latin typeface="Courier New" pitchFamily="49" charset="0"/>
              <a:cs typeface="Courier New" pitchFamily="49" charset="0"/>
            </a:endParaRP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Horizontal network accuracy =    0.00573 meters.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Vertical network accuracy   =    0.00460 meters.</a:t>
            </a:r>
          </a:p>
          <a:p>
            <a:r>
              <a:rPr lang="en-US" sz="800"/>
              <a:t/>
            </a:r>
            <a:br>
              <a:rPr lang="en-US" sz="800"/>
            </a:br>
            <a:endParaRPr lang="en-US" sz="8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3"/>
          <p:cNvSpPr>
            <a:spLocks noGrp="1"/>
          </p:cNvSpPr>
          <p:nvPr>
            <p:ph type="title"/>
          </p:nvPr>
        </p:nvSpPr>
        <p:spPr>
          <a:xfrm>
            <a:off x="1295400" y="473075"/>
            <a:ext cx="5867400" cy="593725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Report.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40963" name="TextBox 6"/>
          <p:cNvSpPr txBox="1">
            <a:spLocks noChangeArrowheads="1"/>
          </p:cNvSpPr>
          <p:nvPr/>
        </p:nvSpPr>
        <p:spPr bwMode="auto">
          <a:xfrm>
            <a:off x="5191125" y="1228725"/>
            <a:ext cx="3840163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Additional information </a:t>
            </a:r>
          </a:p>
          <a:p>
            <a:pPr indent="1588"/>
            <a:r>
              <a:rPr lang="en-US" sz="2400"/>
              <a:t>related to the derivation </a:t>
            </a:r>
          </a:p>
          <a:p>
            <a:pPr indent="1588"/>
            <a:r>
              <a:rPr lang="en-US" sz="2400"/>
              <a:t>of NAD_83(CORS96) </a:t>
            </a:r>
          </a:p>
          <a:p>
            <a:pPr indent="1588"/>
            <a:r>
              <a:rPr lang="en-US" sz="2400"/>
              <a:t>vector components…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You’ll see four “blocks”: </a:t>
            </a:r>
          </a:p>
          <a:p>
            <a:pPr indent="1588"/>
            <a:r>
              <a:rPr lang="en-US" sz="2400"/>
              <a:t>the reference sites’ ARP </a:t>
            </a:r>
          </a:p>
          <a:p>
            <a:pPr indent="1588"/>
            <a:r>
              <a:rPr lang="en-US" sz="2400"/>
              <a:t>and MON coordinates, </a:t>
            </a:r>
          </a:p>
          <a:p>
            <a:pPr indent="1588"/>
            <a:r>
              <a:rPr lang="en-US" sz="2400"/>
              <a:t>their velocities and the </a:t>
            </a:r>
          </a:p>
          <a:p>
            <a:pPr indent="1588"/>
            <a:r>
              <a:rPr lang="en-US" sz="2400"/>
              <a:t>solution vector </a:t>
            </a:r>
          </a:p>
          <a:p>
            <a:pPr indent="1588"/>
            <a:r>
              <a:rPr lang="en-US" sz="2400"/>
              <a:t>components all expressed in the NAD 83(CORS96) frame.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40972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40974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40968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40970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BF3C5705-66F5-4D50-95A9-0F831DC59EE4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52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40966" name="TextBox 19"/>
          <p:cNvSpPr txBox="1">
            <a:spLocks noChangeArrowheads="1"/>
          </p:cNvSpPr>
          <p:nvPr/>
        </p:nvSpPr>
        <p:spPr bwMode="auto">
          <a:xfrm>
            <a:off x="174625" y="1293813"/>
            <a:ext cx="4814888" cy="354012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       Derivation of NAD 83 vector components</a:t>
            </a:r>
          </a:p>
          <a:p>
            <a:endParaRPr lang="en-US" sz="800">
              <a:latin typeface="Courier New" pitchFamily="49" charset="0"/>
              <a:cs typeface="Courier New" pitchFamily="49" charset="0"/>
            </a:endParaRP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Position of reference station ARP in NAD_83(CORS96)(EPOCH:2002.0000).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  Xa(m)           Ya(m)           Za(m)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P376  -2469806.16816  -3788349.79220   4482853.31622    2002.00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MCSO  -2458668.34414  -3792428.66602   4485327.16392    2002.00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STAY  -2455840.11392  -3807675.15002   4474103.71103    2002.00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Position of reference station monument in NAD_83(CORS96)(EPOCH:2002.0000).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  Xr(m)           Yr(m)           Zr(m)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P376  -2469806.16496  -3788349.78730   4482853.31032    2002.00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MCSO  -2458668.34414  -3792428.66602   4485327.16392    2002.00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STAY  -2455840.11392  -3807675.15002   4474103.71103    2002.00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Velocity of reference station monument in NAD_83(CORS96)(EPOCH:2002.0000).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  Vx (m/yr)       Vy (m/yr)       Vz (m/yr)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P376         0.00440         0.00380         0.00560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MCSO         0.00550         0.00260         0.00520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STAY         0.00460         0.00290         0.00490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Vectors from unknown station monument to reference station monument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in NAD_83(CORS96)(EPOCH:2002.0000).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       Xr-X= DX(m)     Yr-Y= DY(m)     Zr-Z= DZ(m)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P376     28616.43804     14471.37170     28116.64932    2002.00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MCSO     39754.25886     10392.49298     30590.50292    2002.00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STAY     42582.48908     -4853.99102     19367.05003    2002.00 </a:t>
            </a:r>
            <a:r>
              <a:rPr lang="en-US" sz="800"/>
              <a:t/>
            </a:r>
            <a:br>
              <a:rPr lang="en-US" sz="800"/>
            </a:br>
            <a:endParaRPr lang="en-US" sz="8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3"/>
          <p:cNvSpPr>
            <a:spLocks noGrp="1"/>
          </p:cNvSpPr>
          <p:nvPr>
            <p:ph type="title"/>
          </p:nvPr>
        </p:nvSpPr>
        <p:spPr>
          <a:xfrm>
            <a:off x="1295401" y="750888"/>
            <a:ext cx="6330950" cy="593725"/>
          </a:xfrm>
        </p:spPr>
        <p:txBody>
          <a:bodyPr/>
          <a:lstStyle/>
          <a:p>
            <a:pPr algn="l"/>
            <a:r>
              <a:rPr lang="en-US" sz="4000" dirty="0" smtClean="0">
                <a:latin typeface="Verdana" pitchFamily="34" charset="0"/>
              </a:rPr>
              <a:t>The Extended Report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41987" name="TextBox 6"/>
          <p:cNvSpPr txBox="1">
            <a:spLocks noChangeArrowheads="1"/>
          </p:cNvSpPr>
          <p:nvPr/>
        </p:nvSpPr>
        <p:spPr bwMode="auto">
          <a:xfrm>
            <a:off x="5414963" y="2146300"/>
            <a:ext cx="37290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The state plane coordinates expressed using the international foot rather than meters …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41996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41998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41992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41994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B6B248DD-3EB8-4C81-9F20-4E355E32F016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53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41990" name="TextBox 19"/>
          <p:cNvSpPr txBox="1">
            <a:spLocks noChangeArrowheads="1"/>
          </p:cNvSpPr>
          <p:nvPr/>
        </p:nvSpPr>
        <p:spPr bwMode="auto">
          <a:xfrm>
            <a:off x="255588" y="2293938"/>
            <a:ext cx="5030787" cy="1076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STATE PLANE COORDINATES - International Foot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         SPC (3601    OR N)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Northing (Y) [feet]         347675.719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Easting  (X) [feet]        7471572.725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Convergence  [degrees]     -1.98897513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Point Scale                 0.99994603</a:t>
            </a:r>
          </a:p>
          <a:p>
            <a:r>
              <a:rPr lang="en-US" sz="800">
                <a:latin typeface="Courier New" pitchFamily="49" charset="0"/>
                <a:cs typeface="Courier New" pitchFamily="49" charset="0"/>
              </a:rPr>
              <a:t>Combined Factor             0.99992941</a:t>
            </a:r>
            <a:r>
              <a:rPr lang="en-US" sz="800"/>
              <a:t/>
            </a:r>
            <a:br>
              <a:rPr lang="en-US" sz="800"/>
            </a:br>
            <a:endParaRPr lang="en-US" sz="8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4836319" y="1660478"/>
            <a:ext cx="4764881" cy="2895600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3"/>
          <p:cNvSpPr>
            <a:spLocks noGrp="1"/>
          </p:cNvSpPr>
          <p:nvPr>
            <p:ph type="title"/>
          </p:nvPr>
        </p:nvSpPr>
        <p:spPr>
          <a:xfrm>
            <a:off x="990601" y="525463"/>
            <a:ext cx="7100888" cy="595312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Back To Our Quick Example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1346061"/>
            <a:ext cx="7467600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588">
              <a:defRPr/>
            </a:pPr>
            <a:r>
              <a:rPr lang="en-US" sz="2400" dirty="0">
                <a:cs typeface="+mn-cs"/>
              </a:rPr>
              <a:t>If you’re uncomfortable with your results (we’re not, but speaking hypothetically), check your data first.</a:t>
            </a:r>
          </a:p>
          <a:p>
            <a:pPr marL="457200" indent="-228600">
              <a:buFont typeface="Arial" pitchFamily="34" charset="0"/>
              <a:buChar char="•"/>
              <a:defRPr/>
            </a:pPr>
            <a:r>
              <a:rPr lang="en-US" sz="2400" dirty="0">
                <a:cs typeface="+mn-cs"/>
              </a:rPr>
              <a:t>Your hardware manufacturer may provide QC software.</a:t>
            </a:r>
          </a:p>
          <a:p>
            <a:pPr marL="463550" lvl="1" indent="-234950">
              <a:buFont typeface="Arial" pitchFamily="34" charset="0"/>
              <a:buChar char="•"/>
              <a:defRPr/>
            </a:pPr>
            <a:r>
              <a:rPr lang="en-US" sz="2400" dirty="0">
                <a:cs typeface="+mn-cs"/>
              </a:rPr>
              <a:t>Use third-party software such as TEQC.</a:t>
            </a:r>
            <a:br>
              <a:rPr lang="en-US" sz="2400" dirty="0">
                <a:cs typeface="+mn-cs"/>
              </a:rPr>
            </a:br>
            <a:r>
              <a:rPr lang="en-US" sz="1400" dirty="0">
                <a:latin typeface="Arial" charset="0"/>
                <a:cs typeface="+mn-cs"/>
              </a:rPr>
              <a:t>Estes and </a:t>
            </a:r>
            <a:r>
              <a:rPr lang="en-US" sz="1400" dirty="0" err="1">
                <a:latin typeface="Arial" charset="0"/>
                <a:cs typeface="+mn-cs"/>
              </a:rPr>
              <a:t>Meertens</a:t>
            </a:r>
            <a:r>
              <a:rPr lang="en-US" sz="1400" dirty="0">
                <a:latin typeface="Arial" charset="0"/>
                <a:cs typeface="+mn-cs"/>
              </a:rPr>
              <a:t>, “</a:t>
            </a:r>
            <a:r>
              <a:rPr lang="en-US" sz="1400" dirty="0">
                <a:cs typeface="+mn-cs"/>
              </a:rPr>
              <a:t>TEQC: The Multi-Purpose Toolkit for GPS/GLONASS Data”, 1999,</a:t>
            </a:r>
            <a:br>
              <a:rPr lang="en-US" sz="1400" dirty="0">
                <a:cs typeface="+mn-cs"/>
              </a:rPr>
            </a:br>
            <a:r>
              <a:rPr lang="en-US" sz="1400" dirty="0">
                <a:cs typeface="+mn-cs"/>
              </a:rPr>
              <a:t>GPS Solutions, 3, 1, 42-49.</a:t>
            </a:r>
          </a:p>
          <a:p>
            <a:pPr marL="457200" indent="-228600">
              <a:buFont typeface="Arial" pitchFamily="34" charset="0"/>
              <a:buChar char="•"/>
              <a:defRPr/>
            </a:pPr>
            <a:r>
              <a:rPr lang="en-US" sz="2400" dirty="0">
                <a:cs typeface="+mn-cs"/>
              </a:rPr>
              <a:t>Resubmit  requesting the extended report.</a:t>
            </a:r>
          </a:p>
          <a:p>
            <a:pPr indent="1588">
              <a:defRPr/>
            </a:pPr>
            <a:endParaRPr lang="en-US" sz="2400" dirty="0">
              <a:cs typeface="+mn-cs"/>
            </a:endParaRPr>
          </a:p>
          <a:p>
            <a:pPr indent="1588">
              <a:defRPr/>
            </a:pPr>
            <a:r>
              <a:rPr lang="en-US" sz="2400" dirty="0">
                <a:cs typeface="+mn-cs"/>
              </a:rPr>
              <a:t>If you’re still uncomfortable, consider checking the CORS used in the OPUS processing. The performance of the CORS is reflected in your results.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43019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43021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43015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43017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BA655B30-C564-4D90-A946-4DACED3C6820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54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3"/>
          <p:cNvSpPr>
            <a:spLocks noGrp="1"/>
          </p:cNvSpPr>
          <p:nvPr>
            <p:ph type="title"/>
          </p:nvPr>
        </p:nvSpPr>
        <p:spPr>
          <a:xfrm>
            <a:off x="914401" y="492125"/>
            <a:ext cx="7177088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Back To Our Quick Example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44035" name="TextBox 6"/>
          <p:cNvSpPr txBox="1">
            <a:spLocks noChangeArrowheads="1"/>
          </p:cNvSpPr>
          <p:nvPr/>
        </p:nvSpPr>
        <p:spPr bwMode="auto">
          <a:xfrm>
            <a:off x="5462588" y="2419350"/>
            <a:ext cx="3455987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The CORS selected as reference sites are listed towards the bottom of the standard report.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OPUS examined the available sites and selected P376, MCSO and STAY.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44045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44047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44041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44043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31A259E1-B1E1-4849-B493-4650E8685246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55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174625" y="1189038"/>
            <a:ext cx="5029200" cy="50292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 USER: mark.schenewerk@noaa.gov                DATE: March 31, 2010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RINEX FILE: corv059f.09o                            TIME: 19:43:42 UTC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SOFTWARE: page5  0909.08 master40.pl 081023      START: 2009/02/28  05:00:00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EPHEMERIS: igs15206.eph [precise]                  STOP: 2009/02/28  06:59:00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NAV FILE: brdc0590.09n                        OBS USED:  5984 /  6181   :  97%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 ANT NAME: ASH700936C_M    NONE             # FIXED AMB:    31 /    31   : 100%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ARP HEIGHT: 1.521                            OVERALL RMS: 0.009(m)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REF FRAME: NAD_83(CORS96)(EPOCH:2002.0000)            ITRF00 (EPOCH:2009.1596)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 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X:     -2498422.603(m)   0.011(m)          -2498423.344(m)   0.011(m)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Y:     -3802821.159(m)   0.007(m)          -3802819.941(m)   0.007(m)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 Z:      4454736.661(m)   0.021(m)           4454736.734(m)   0.021(m)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 LAT:   44 35  7.91060      0.016(m)        44 35  7.92618      0.016(m)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 E LON:  236 41 43.48046      0.013(m)       236 41 43.42207      0.013(m)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 W LON:  123 18 16.51954      0.013(m)       123 18 16.57793      0.013(m)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 EL HGT:          106.011(m)   0.014(m)               105.627(m)   0.014(m)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ORTHO HGT:          128.542(m)   0.020(m) [NAVD88 (Computed using GEOID09)]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 UTM COORDINATES    STATE PLANE COORDINATES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  UTM (Zone 10)         SPC (3601 OR N)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Northing (Y) [meters]     4936954.909           105971.559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Easting (X)  [meters]      475821.304          2277335.367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Convergence  [degrees]    -0.21381419          -1.98897513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Point Scale                0.99960719           0.99994603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Combined Factor            0.99959057           0.99992941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US NATIONAL GRID DESIGNATOR: 10TDQ7582136954(NAD 83)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                              BASE STATIONS USED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PID       DESIGNATION                        LATITUDE    LONGITUDE DISTANCE(m)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DH4503 P376 EOLARESVR_OR2004 CORS ARP      N445628.313 W1230608.100   42648.2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DE6258 MCSO MARION CNTY COOP CORS ARP      N445825.701 W1225720.639   51226.8</a:t>
            </a:r>
            <a:br>
              <a:rPr lang="en-US" sz="800" dirty="0">
                <a:latin typeface="Courier New" pitchFamily="49" charset="0"/>
                <a:cs typeface="Courier New" pitchFamily="49" charset="0"/>
              </a:rPr>
            </a:br>
            <a:r>
              <a:rPr lang="en-US" sz="800" dirty="0">
                <a:latin typeface="Courier New" pitchFamily="49" charset="0"/>
                <a:cs typeface="Courier New" pitchFamily="49" charset="0"/>
              </a:rPr>
              <a:t>DG5352 STAY STAYTON COOP CORS ARP          N444950.530 W1224915.036   47030.9</a:t>
            </a:r>
          </a:p>
        </p:txBody>
      </p:sp>
      <p:sp>
        <p:nvSpPr>
          <p:cNvPr id="44039" name="TextBox 18"/>
          <p:cNvSpPr txBox="1">
            <a:spLocks noChangeArrowheads="1"/>
          </p:cNvSpPr>
          <p:nvPr/>
        </p:nvSpPr>
        <p:spPr bwMode="auto">
          <a:xfrm>
            <a:off x="187325" y="5330825"/>
            <a:ext cx="501650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>
                <a:latin typeface="Courier New" pitchFamily="49" charset="0"/>
                <a:cs typeface="Courier New" pitchFamily="49" charset="0"/>
              </a:rPr>
              <a:t/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                              BASE STATIONS USED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PID       DESIGNATION                        LATITUDE    LONGITUDE DISTANCE(m)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DH4503 P376 EOLARESVR_OR2004 CORS ARP      N445628.313 W1230608.100   42648.2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DE6258 MCSO MARION CNTY COOP CORS ARP      N445825.701 W1225720.639   51226.8</a:t>
            </a:r>
            <a:br>
              <a:rPr lang="en-US" sz="800">
                <a:latin typeface="Courier New" pitchFamily="49" charset="0"/>
                <a:cs typeface="Courier New" pitchFamily="49" charset="0"/>
              </a:rPr>
            </a:br>
            <a:r>
              <a:rPr lang="en-US" sz="800">
                <a:latin typeface="Courier New" pitchFamily="49" charset="0"/>
                <a:cs typeface="Courier New" pitchFamily="49" charset="0"/>
              </a:rPr>
              <a:t>DG5352 STAY STAYTON COOP CORS ARP          N444950.530 W1224915.036   47030.9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3"/>
          <p:cNvSpPr>
            <a:spLocks noGrp="1"/>
          </p:cNvSpPr>
          <p:nvPr>
            <p:ph type="title"/>
          </p:nvPr>
        </p:nvSpPr>
        <p:spPr>
          <a:xfrm>
            <a:off x="990600" y="474663"/>
            <a:ext cx="7643813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Back To Our Quick Example</a:t>
            </a:r>
          </a:p>
        </p:txBody>
      </p:sp>
      <p:pic>
        <p:nvPicPr>
          <p:cNvPr id="45062" name="Picture 12" descr="or_map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7800" y="1508125"/>
            <a:ext cx="4857750" cy="4862513"/>
          </a:xfrm>
          <a:ln w="12700">
            <a:solidFill>
              <a:schemeClr val="accent1"/>
            </a:solidFill>
          </a:ln>
        </p:spPr>
      </p:pic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45059" name="TextBox 6"/>
          <p:cNvSpPr txBox="1">
            <a:spLocks noChangeArrowheads="1"/>
          </p:cNvSpPr>
          <p:nvPr/>
        </p:nvSpPr>
        <p:spPr bwMode="auto">
          <a:xfrm>
            <a:off x="5226050" y="1628775"/>
            <a:ext cx="35369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 dirty="0"/>
              <a:t>Shown are the positions of P376, MCSO and STAY relative to our “test” site, CORV.</a:t>
            </a:r>
          </a:p>
          <a:p>
            <a:pPr indent="1588"/>
            <a:endParaRPr lang="en-US" sz="2400" dirty="0"/>
          </a:p>
          <a:p>
            <a:pPr indent="1588"/>
            <a:r>
              <a:rPr lang="en-US" sz="2400" dirty="0"/>
              <a:t>A similar, interactive map can be found</a:t>
            </a:r>
            <a:br>
              <a:rPr lang="en-US" sz="2400" dirty="0"/>
            </a:br>
            <a:r>
              <a:rPr lang="en-US" sz="2400" dirty="0"/>
              <a:t>under the CORS link</a:t>
            </a:r>
            <a:br>
              <a:rPr lang="en-US" sz="2400" dirty="0"/>
            </a:br>
            <a:r>
              <a:rPr lang="en-US" sz="2400" dirty="0"/>
              <a:t>at the NGS web site.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 </a:t>
            </a:r>
            <a:r>
              <a:rPr lang="en-US" sz="1400" dirty="0"/>
              <a:t>http</a:t>
            </a:r>
            <a:r>
              <a:rPr lang="en-US" sz="1400" dirty="0" smtClean="0"/>
              <a:t>://geodesy.noaa.gov/CORS</a:t>
            </a:r>
            <a:r>
              <a:rPr lang="en-US" sz="1400" dirty="0"/>
              <a:t>/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45069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45071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45065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45067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8F1AD77D-4F0B-4938-B016-632B065B7835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56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45063" name="Oval 6"/>
          <p:cNvSpPr>
            <a:spLocks noChangeArrowheads="1"/>
          </p:cNvSpPr>
          <p:nvPr/>
        </p:nvSpPr>
        <p:spPr bwMode="auto">
          <a:xfrm>
            <a:off x="1092200" y="3884613"/>
            <a:ext cx="1920875" cy="1189037"/>
          </a:xfrm>
          <a:prstGeom prst="ellipse">
            <a:avLst/>
          </a:prstGeom>
          <a:noFill/>
          <a:ln w="76200" algn="ctr">
            <a:solidFill>
              <a:srgbClr val="80008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3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300913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Back To Our Quick Example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6083" name="TextBox 6"/>
          <p:cNvSpPr txBox="1">
            <a:spLocks noChangeArrowheads="1"/>
          </p:cNvSpPr>
          <p:nvPr/>
        </p:nvSpPr>
        <p:spPr bwMode="auto">
          <a:xfrm>
            <a:off x="5275263" y="2112963"/>
            <a:ext cx="396716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The NGS monitors the CORS data daily and provides summaries of those results.</a:t>
            </a:r>
          </a:p>
          <a:p>
            <a:pPr indent="1588"/>
            <a:endParaRPr lang="en-US" sz="2400"/>
          </a:p>
          <a:p>
            <a:pPr indent="1588"/>
            <a:r>
              <a:rPr lang="en-US" sz="2400"/>
              <a:t>Site logs and coordinate time series for the CORS can be accessed through</a:t>
            </a:r>
            <a:br>
              <a:rPr lang="en-US" sz="2400"/>
            </a:br>
            <a:r>
              <a:rPr lang="en-US" sz="2400"/>
              <a:t>the Logfiles option under</a:t>
            </a:r>
            <a:br>
              <a:rPr lang="en-US" sz="2400"/>
            </a:br>
            <a:r>
              <a:rPr lang="en-US" sz="2400"/>
              <a:t>the CORS Site Metadata.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46093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46095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46089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46091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73CDFA49-FC0E-4BA5-95D7-DC517BFC8974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57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pic>
        <p:nvPicPr>
          <p:cNvPr id="4608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" y="2089150"/>
            <a:ext cx="4910138" cy="3813175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6087" name="TextBox 19"/>
          <p:cNvSpPr txBox="1">
            <a:spLocks noChangeArrowheads="1"/>
          </p:cNvSpPr>
          <p:nvPr/>
        </p:nvSpPr>
        <p:spPr bwMode="auto">
          <a:xfrm>
            <a:off x="228600" y="1793875"/>
            <a:ext cx="4933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/>
              <a:t>http</a:t>
            </a:r>
            <a:r>
              <a:rPr lang="en-US" sz="1200" dirty="0" smtClean="0"/>
              <a:t>://geodesy.noaa.gov/CORS/logfiles</a:t>
            </a:r>
            <a:r>
              <a:rPr lang="en-US" sz="1200" dirty="0"/>
              <a:t>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3"/>
          <p:cNvSpPr>
            <a:spLocks noGrp="1"/>
          </p:cNvSpPr>
          <p:nvPr>
            <p:ph type="title"/>
          </p:nvPr>
        </p:nvSpPr>
        <p:spPr>
          <a:xfrm>
            <a:off x="990600" y="542925"/>
            <a:ext cx="7316788" cy="595313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Back To Our Quick Example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47107" name="TextBox 6"/>
          <p:cNvSpPr txBox="1">
            <a:spLocks noChangeArrowheads="1"/>
          </p:cNvSpPr>
          <p:nvPr/>
        </p:nvSpPr>
        <p:spPr bwMode="auto">
          <a:xfrm>
            <a:off x="5559425" y="1689100"/>
            <a:ext cx="345598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/>
            <a:r>
              <a:rPr lang="en-US" sz="2400"/>
              <a:t>Looking at the 60-day time-series for each CORS, we discover that the P376 data for the this day happens to be the last before an extended gap.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47116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47118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47112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47114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7700EACC-42F7-4F3D-A905-203EE565452A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58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pic>
        <p:nvPicPr>
          <p:cNvPr id="471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471613"/>
            <a:ext cx="5200650" cy="4791075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3"/>
          <p:cNvSpPr>
            <a:spLocks noGrp="1"/>
          </p:cNvSpPr>
          <p:nvPr>
            <p:ph type="title"/>
          </p:nvPr>
        </p:nvSpPr>
        <p:spPr>
          <a:xfrm>
            <a:off x="981075" y="593725"/>
            <a:ext cx="7629525" cy="595313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Back To Our Quick Example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1558925"/>
            <a:ext cx="73914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588">
              <a:defRPr/>
            </a:pPr>
            <a:r>
              <a:rPr lang="en-US" sz="2400" dirty="0">
                <a:cs typeface="+mn-cs"/>
              </a:rPr>
              <a:t>Although this site and the results appears fine otherwise, we may want to consider digging a little deeper.</a:t>
            </a:r>
          </a:p>
          <a:p>
            <a:pPr indent="1588">
              <a:defRPr/>
            </a:pPr>
            <a:endParaRPr lang="en-US" sz="2400" dirty="0">
              <a:cs typeface="+mn-cs"/>
            </a:endParaRPr>
          </a:p>
          <a:p>
            <a:pPr indent="1588">
              <a:defRPr/>
            </a:pPr>
            <a:r>
              <a:rPr lang="en-US" sz="2400" dirty="0">
                <a:cs typeface="+mn-cs"/>
              </a:rPr>
              <a:t>Possible next steps in evaluating this CORS are:</a:t>
            </a:r>
          </a:p>
          <a:p>
            <a:pPr marL="452438" indent="-223838">
              <a:buFont typeface="Arial" pitchFamily="34" charset="0"/>
              <a:buChar char="•"/>
              <a:defRPr/>
            </a:pPr>
            <a:r>
              <a:rPr lang="en-US" sz="2400" dirty="0">
                <a:cs typeface="+mn-cs"/>
              </a:rPr>
              <a:t>Resubmit  requesting the extended report. </a:t>
            </a:r>
          </a:p>
          <a:p>
            <a:pPr marL="452438" indent="-223838">
              <a:buFont typeface="Arial" pitchFamily="34" charset="0"/>
              <a:buChar char="•"/>
              <a:defRPr/>
            </a:pPr>
            <a:r>
              <a:rPr lang="en-US" sz="2400" dirty="0">
                <a:cs typeface="+mn-cs"/>
              </a:rPr>
              <a:t>Review the P376 site log.</a:t>
            </a:r>
          </a:p>
          <a:p>
            <a:pPr marL="452438" indent="-223838">
              <a:buFont typeface="Arial" pitchFamily="34" charset="0"/>
              <a:buChar char="•"/>
              <a:defRPr/>
            </a:pPr>
            <a:r>
              <a:rPr lang="en-US" sz="2400" dirty="0">
                <a:cs typeface="+mn-cs"/>
              </a:rPr>
              <a:t>Resubmit excluding P376.</a:t>
            </a:r>
          </a:p>
          <a:p>
            <a:pPr indent="1588">
              <a:defRPr/>
            </a:pPr>
            <a:endParaRPr lang="en-US" sz="2400" dirty="0">
              <a:cs typeface="+mn-cs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48139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48141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48135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48137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85441B27-AAE7-4EBC-9E42-FF464B7C56EC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59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990600"/>
            <a:ext cx="9144000" cy="5715000"/>
          </a:xfrm>
          <a:noFill/>
        </p:spPr>
      </p:pic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4724400" y="3733800"/>
            <a:ext cx="3124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 your  custom requests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Verdana" pitchFamily="34" charset="0"/>
              </a:rPr>
              <a:t>OPUS DB Requirements</a:t>
            </a:r>
            <a:endParaRPr lang="en-US" sz="3600" dirty="0">
              <a:latin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b="1" dirty="0" smtClean="0">
                <a:latin typeface="Verdana" pitchFamily="34" charset="0"/>
              </a:rPr>
              <a:t>High-Quality OPUS Solution</a:t>
            </a:r>
            <a:endParaRPr lang="en-US" sz="2400" dirty="0" smtClean="0">
              <a:latin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</a:rPr>
              <a:t>≥ 70% observations used</a:t>
            </a:r>
          </a:p>
          <a:p>
            <a:r>
              <a:rPr lang="en-US" sz="2400" dirty="0" smtClean="0">
                <a:latin typeface="Verdana" pitchFamily="34" charset="0"/>
              </a:rPr>
              <a:t>≥ 70% ambiguities fixed</a:t>
            </a:r>
          </a:p>
          <a:p>
            <a:r>
              <a:rPr lang="en-US" sz="2400" dirty="0" smtClean="0">
                <a:latin typeface="Verdana" pitchFamily="34" charset="0"/>
              </a:rPr>
              <a:t>≤ 3 cm RMS</a:t>
            </a:r>
          </a:p>
          <a:p>
            <a:r>
              <a:rPr lang="en-US" sz="2400" dirty="0" smtClean="0">
                <a:latin typeface="Verdana" pitchFamily="34" charset="0"/>
              </a:rPr>
              <a:t>≤ 4 cm peak-to-peaks, lat. &amp; </a:t>
            </a:r>
            <a:r>
              <a:rPr lang="en-US" sz="2400" dirty="0" err="1" smtClean="0">
                <a:latin typeface="Verdana" pitchFamily="34" charset="0"/>
              </a:rPr>
              <a:t>lon</a:t>
            </a:r>
            <a:r>
              <a:rPr lang="en-US" sz="2400" dirty="0" smtClean="0">
                <a:latin typeface="Verdana" pitchFamily="34" charset="0"/>
              </a:rPr>
              <a:t>.</a:t>
            </a:r>
          </a:p>
          <a:p>
            <a:r>
              <a:rPr lang="en-US" sz="2400" dirty="0" smtClean="0">
                <a:latin typeface="Verdana" pitchFamily="34" charset="0"/>
              </a:rPr>
              <a:t>≤ 8 cm peak-to-peak, el. hgt.</a:t>
            </a:r>
          </a:p>
          <a:p>
            <a:r>
              <a:rPr lang="en-US" sz="2400" dirty="0" smtClean="0">
                <a:latin typeface="Verdana" pitchFamily="34" charset="0"/>
              </a:rPr>
              <a:t>properly identify </a:t>
            </a:r>
            <a:r>
              <a:rPr lang="en-US" sz="2400" dirty="0" smtClean="0">
                <a:latin typeface="Verdana" pitchFamily="34" charset="0"/>
                <a:hlinkClick r:id="rId3"/>
              </a:rPr>
              <a:t>antenna type</a:t>
            </a:r>
            <a:endParaRPr lang="en-US" sz="2400" dirty="0" smtClean="0">
              <a:latin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</a:rPr>
              <a:t>precise or rapid orbits (avail. next day)</a:t>
            </a:r>
          </a:p>
          <a:p>
            <a:pPr>
              <a:buNone/>
            </a:pPr>
            <a:endParaRPr lang="en-US" dirty="0" smtClean="0">
              <a:latin typeface="Verdana" pitchFamily="34" charset="0"/>
            </a:endParaRPr>
          </a:p>
          <a:p>
            <a:pPr>
              <a:buNone/>
            </a:pPr>
            <a:endParaRPr lang="en-US" dirty="0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Verdana" pitchFamily="34" charset="0"/>
              </a:rPr>
              <a:t>OPUS DB Requirements</a:t>
            </a:r>
            <a:endParaRPr lang="en-US" sz="3600" dirty="0">
              <a:latin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b="1" dirty="0" smtClean="0">
                <a:latin typeface="Verdana" pitchFamily="34" charset="0"/>
              </a:rPr>
              <a:t>Mark Attributes</a:t>
            </a:r>
            <a:endParaRPr lang="en-US" sz="2400" dirty="0" smtClean="0">
              <a:latin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</a:rPr>
              <a:t>photos of mark &amp; equipment</a:t>
            </a:r>
          </a:p>
          <a:p>
            <a:r>
              <a:rPr lang="en-US" sz="2400" dirty="0" smtClean="0">
                <a:latin typeface="Verdana" pitchFamily="34" charset="0"/>
              </a:rPr>
              <a:t>details (name, type, stability, etc.)</a:t>
            </a:r>
          </a:p>
          <a:p>
            <a:r>
              <a:rPr lang="en-US" sz="2400" dirty="0" smtClean="0">
                <a:latin typeface="Verdana" pitchFamily="34" charset="0"/>
              </a:rPr>
              <a:t>description to aid mark recovery</a:t>
            </a:r>
          </a:p>
          <a:p>
            <a:r>
              <a:rPr lang="en-US" sz="2400" dirty="0" smtClean="0">
                <a:latin typeface="Verdana" pitchFamily="34" charset="0"/>
              </a:rPr>
              <a:t>preview </a:t>
            </a:r>
            <a:r>
              <a:rPr lang="en-US" sz="2400" dirty="0" smtClean="0">
                <a:latin typeface="Verdana" pitchFamily="34" charset="0"/>
                <a:hlinkClick r:id="rId3"/>
              </a:rPr>
              <a:t>mark description form</a:t>
            </a:r>
            <a:r>
              <a:rPr lang="en-US" sz="2400" dirty="0" smtClean="0">
                <a:latin typeface="Verdana" pitchFamily="34" charset="0"/>
              </a:rPr>
              <a:t/>
            </a:r>
            <a:br>
              <a:rPr lang="en-US" sz="2400" dirty="0" smtClean="0">
                <a:latin typeface="Verdana" pitchFamily="34" charset="0"/>
              </a:rPr>
            </a:br>
            <a:r>
              <a:rPr lang="en-US" sz="2400" dirty="0" smtClean="0">
                <a:latin typeface="Verdana" pitchFamily="34" charset="0"/>
              </a:rPr>
              <a:t>&amp; </a:t>
            </a:r>
            <a:r>
              <a:rPr lang="en-US" sz="2400" dirty="0" smtClean="0">
                <a:latin typeface="Verdana" pitchFamily="34" charset="0"/>
                <a:hlinkClick r:id="rId4"/>
              </a:rPr>
              <a:t>help file</a:t>
            </a:r>
            <a:endParaRPr lang="en-US" sz="2400" dirty="0" smtClean="0">
              <a:latin typeface="Verdana" pitchFamily="34" charset="0"/>
            </a:endParaRPr>
          </a:p>
          <a:p>
            <a:pPr>
              <a:buNone/>
            </a:pPr>
            <a:endParaRPr lang="en-US" dirty="0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Verdana" pitchFamily="34" charset="0"/>
              </a:rPr>
              <a:t>OPUS-DB Requirements</a:t>
            </a:r>
            <a:endParaRPr lang="en-US" sz="3600" dirty="0">
              <a:latin typeface="Verdana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 l="18333" r="20000" b="44000"/>
          <a:stretch>
            <a:fillRect/>
          </a:stretch>
        </p:blipFill>
        <p:spPr bwMode="auto">
          <a:xfrm>
            <a:off x="381001" y="1474573"/>
            <a:ext cx="8276770" cy="46976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6559550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Interface</a:t>
            </a:r>
            <a:endParaRPr lang="en-US" sz="4000" dirty="0" smtClean="0">
              <a:latin typeface="Verdana" pitchFamily="34" charset="0"/>
            </a:endParaRP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79875" name="TextBox 6"/>
          <p:cNvSpPr txBox="1">
            <a:spLocks noChangeArrowheads="1"/>
          </p:cNvSpPr>
          <p:nvPr/>
        </p:nvSpPr>
        <p:spPr bwMode="auto">
          <a:xfrm>
            <a:off x="457200" y="1143000"/>
            <a:ext cx="79248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/>
              <a:t>The first step in publishing </a:t>
            </a:r>
            <a:r>
              <a:rPr lang="en-US" sz="2400" dirty="0" smtClean="0"/>
              <a:t>via OPUS </a:t>
            </a:r>
            <a:r>
              <a:rPr lang="en-US" sz="2400" dirty="0"/>
              <a:t>is to submit data to OPUS.</a:t>
            </a:r>
          </a:p>
          <a:p>
            <a:endParaRPr lang="en-US" sz="2400" dirty="0"/>
          </a:p>
          <a:p>
            <a:r>
              <a:rPr lang="en-US" sz="2400" dirty="0"/>
              <a:t>The user completes the OPUS form normally, but must explicitly designate that the results should be published.</a:t>
            </a:r>
            <a:br>
              <a:rPr lang="en-US" sz="2400" dirty="0"/>
            </a:br>
            <a:r>
              <a:rPr lang="en-US" sz="2400" dirty="0"/>
              <a:t>This is done through the Options. </a:t>
            </a:r>
          </a:p>
          <a:p>
            <a:endParaRPr lang="en-US" sz="2400" dirty="0"/>
          </a:p>
          <a:p>
            <a:r>
              <a:rPr lang="en-US" sz="2400" dirty="0"/>
              <a:t>The “Submit to Data Base”, i.e. publish, option is near the bottom of the Options list.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79884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79886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79880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79882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8C3F0277-58C4-409D-84EF-5B6D55239858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63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pic>
        <p:nvPicPr>
          <p:cNvPr id="798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638" y="5100638"/>
            <a:ext cx="8609012" cy="1103312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3"/>
          <p:cNvSpPr>
            <a:spLocks noGrp="1"/>
          </p:cNvSpPr>
          <p:nvPr>
            <p:ph type="title"/>
          </p:nvPr>
        </p:nvSpPr>
        <p:spPr>
          <a:xfrm>
            <a:off x="685800" y="560388"/>
            <a:ext cx="6783387" cy="595312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Interface</a:t>
            </a:r>
            <a:endParaRPr lang="en-US" sz="4000" dirty="0" smtClean="0">
              <a:latin typeface="Verdana" pitchFamily="34" charset="0"/>
            </a:endParaRP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80899" name="TextBox 6"/>
          <p:cNvSpPr txBox="1">
            <a:spLocks noChangeArrowheads="1"/>
          </p:cNvSpPr>
          <p:nvPr/>
        </p:nvSpPr>
        <p:spPr bwMode="auto">
          <a:xfrm>
            <a:off x="762000" y="1143000"/>
            <a:ext cx="7620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/>
              <a:t>The user is taken to a new page where they designate the mark associated with their data as “new” or “recovered”.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80908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80910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80904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80906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6134AF2F-67DA-41D9-9551-C3D792E38238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64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pic>
        <p:nvPicPr>
          <p:cNvPr id="809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2468563"/>
            <a:ext cx="8062913" cy="3479800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3"/>
          <p:cNvSpPr>
            <a:spLocks noGrp="1"/>
          </p:cNvSpPr>
          <p:nvPr>
            <p:ph type="title"/>
          </p:nvPr>
        </p:nvSpPr>
        <p:spPr>
          <a:xfrm>
            <a:off x="304800" y="381000"/>
            <a:ext cx="6483350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Interface</a:t>
            </a:r>
            <a:endParaRPr lang="en-US" sz="4000" dirty="0" smtClean="0">
              <a:latin typeface="Verdana" pitchFamily="34" charset="0"/>
            </a:endParaRP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81923" name="TextBox 6"/>
          <p:cNvSpPr txBox="1">
            <a:spLocks noChangeArrowheads="1"/>
          </p:cNvSpPr>
          <p:nvPr/>
        </p:nvSpPr>
        <p:spPr bwMode="auto">
          <a:xfrm>
            <a:off x="6569075" y="1447800"/>
            <a:ext cx="257492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After making that selection, the user is offered the appropriate form for entering the meta-data.</a:t>
            </a:r>
          </a:p>
          <a:p>
            <a:endParaRPr lang="en-US" sz="2400" dirty="0"/>
          </a:p>
          <a:p>
            <a:r>
              <a:rPr lang="en-US" sz="2400" dirty="0"/>
              <a:t>In this example, we’re following the “new” mark designation.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81932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81934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81928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81930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6C1AD396-6AEA-4B79-935F-90C23164A74F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65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pic>
        <p:nvPicPr>
          <p:cNvPr id="819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1006475"/>
            <a:ext cx="5989638" cy="5413375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3"/>
          <p:cNvSpPr>
            <a:spLocks noGrp="1"/>
          </p:cNvSpPr>
          <p:nvPr>
            <p:ph type="title"/>
          </p:nvPr>
        </p:nvSpPr>
        <p:spPr>
          <a:xfrm>
            <a:off x="228600" y="381000"/>
            <a:ext cx="4602163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Interface</a:t>
            </a:r>
            <a:endParaRPr lang="en-US" sz="4000" dirty="0" smtClean="0">
              <a:latin typeface="Verdana" pitchFamily="34" charset="0"/>
            </a:endParaRP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82947" name="TextBox 6"/>
          <p:cNvSpPr txBox="1">
            <a:spLocks noChangeArrowheads="1"/>
          </p:cNvSpPr>
          <p:nvPr/>
        </p:nvSpPr>
        <p:spPr bwMode="auto">
          <a:xfrm>
            <a:off x="6435725" y="2543175"/>
            <a:ext cx="25749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Many of you will recognize these fields as a subset of the information required to “blue book” a mark.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82956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82958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82952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82954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81C02629-3922-4761-BB00-2C7A0114DAC7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66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pic>
        <p:nvPicPr>
          <p:cNvPr id="829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25" y="1028700"/>
            <a:ext cx="5989638" cy="5413375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3"/>
          <p:cNvSpPr>
            <a:spLocks noGrp="1"/>
          </p:cNvSpPr>
          <p:nvPr>
            <p:ph type="title"/>
          </p:nvPr>
        </p:nvSpPr>
        <p:spPr>
          <a:xfrm>
            <a:off x="228600" y="381000"/>
            <a:ext cx="4705350" cy="595312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Interface</a:t>
            </a:r>
            <a:endParaRPr lang="en-US" sz="4000" dirty="0" smtClean="0">
              <a:latin typeface="Verdana" pitchFamily="34" charset="0"/>
            </a:endParaRP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83971" name="TextBox 6"/>
          <p:cNvSpPr txBox="1">
            <a:spLocks noChangeArrowheads="1"/>
          </p:cNvSpPr>
          <p:nvPr/>
        </p:nvSpPr>
        <p:spPr bwMode="auto">
          <a:xfrm>
            <a:off x="6318250" y="1465263"/>
            <a:ext cx="25733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This is not blue booking per se because the process is streamlined.</a:t>
            </a:r>
          </a:p>
          <a:p>
            <a:endParaRPr lang="en-US" sz="2400"/>
          </a:p>
          <a:p>
            <a:r>
              <a:rPr lang="en-US" sz="2400"/>
              <a:t>This is possible, in part, because some information is provided by the data processing itself.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83980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83982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83976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83978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C5195C28-4E5F-4773-B20C-F36996C438F9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67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pic>
        <p:nvPicPr>
          <p:cNvPr id="839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25" y="1039813"/>
            <a:ext cx="5989638" cy="5414962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3"/>
          <p:cNvSpPr>
            <a:spLocks noGrp="1"/>
          </p:cNvSpPr>
          <p:nvPr>
            <p:ph type="title"/>
          </p:nvPr>
        </p:nvSpPr>
        <p:spPr>
          <a:xfrm>
            <a:off x="381000" y="609600"/>
            <a:ext cx="6537325" cy="595313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Interface</a:t>
            </a:r>
            <a:endParaRPr lang="en-US" sz="4000" dirty="0" smtClean="0">
              <a:latin typeface="Verdana" pitchFamily="34" charset="0"/>
            </a:endParaRP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sp>
        <p:nvSpPr>
          <p:cNvPr id="84995" name="TextBox 6"/>
          <p:cNvSpPr txBox="1">
            <a:spLocks noChangeArrowheads="1"/>
          </p:cNvSpPr>
          <p:nvPr/>
        </p:nvSpPr>
        <p:spPr bwMode="auto">
          <a:xfrm>
            <a:off x="533400" y="1905000"/>
            <a:ext cx="7772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/>
              <a:t>As a last step, the user is given a chance to review the submission in the form of a mock-up of the datasheet for their submission.</a:t>
            </a:r>
          </a:p>
          <a:p>
            <a:endParaRPr lang="en-US" sz="2400" dirty="0"/>
          </a:p>
          <a:p>
            <a:r>
              <a:rPr lang="en-US" sz="2400" dirty="0"/>
              <a:t>If the meta-data is complete, the quality control restrictions are met and the user gives the “OK”, the submission is entered into the data base after review by NGS.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85003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85005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84999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85001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FC24B608-9DCF-45AD-B2E8-282EADEE198C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68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3"/>
          <p:cNvSpPr>
            <a:spLocks noGrp="1"/>
          </p:cNvSpPr>
          <p:nvPr>
            <p:ph type="title"/>
          </p:nvPr>
        </p:nvSpPr>
        <p:spPr>
          <a:xfrm>
            <a:off x="381000" y="381000"/>
            <a:ext cx="4721225" cy="593725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Interface</a:t>
            </a:r>
            <a:endParaRPr lang="en-US" sz="4000" dirty="0" smtClean="0">
              <a:latin typeface="Verdana" pitchFamily="34" charset="0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86028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86030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86024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86026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CB1DAAA4-47F0-4EEF-B8A9-B9159014C0CC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69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86021" name="TextBox 16"/>
          <p:cNvSpPr txBox="1">
            <a:spLocks noChangeArrowheads="1"/>
          </p:cNvSpPr>
          <p:nvPr/>
        </p:nvSpPr>
        <p:spPr bwMode="auto">
          <a:xfrm>
            <a:off x="5094288" y="6386513"/>
            <a:ext cx="291623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/>
              <a:t>http</a:t>
            </a:r>
            <a:r>
              <a:rPr lang="en-US" sz="1200" dirty="0" smtClean="0"/>
              <a:t>://geodesy.noaa.gov/OPUS/view.jsp</a:t>
            </a:r>
            <a:endParaRPr lang="en-US" sz="1200" dirty="0"/>
          </a:p>
        </p:txBody>
      </p:sp>
      <p:pic>
        <p:nvPicPr>
          <p:cNvPr id="860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41425"/>
            <a:ext cx="7273925" cy="46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156325" y="5600700"/>
            <a:ext cx="1385888" cy="1062038"/>
          </a:xfrm>
          <a:prstGeom prst="rect">
            <a:avLst/>
          </a:prstGeom>
          <a:noFill/>
          <a:ln w="50800">
            <a:solidFill>
              <a:schemeClr val="bg1">
                <a:lumMod val="65000"/>
              </a:schemeClr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b="1" dirty="0">
                <a:solidFill>
                  <a:srgbClr val="777777"/>
                </a:solidFill>
                <a:latin typeface="Arial" charset="0"/>
                <a:cs typeface="+mn-cs"/>
              </a:rPr>
              <a:t>options:</a:t>
            </a:r>
          </a:p>
          <a:p>
            <a:pPr>
              <a:defRPr/>
            </a:pPr>
            <a:r>
              <a:rPr lang="en-US" b="1" dirty="0">
                <a:solidFill>
                  <a:srgbClr val="777777"/>
                </a:solidFill>
                <a:latin typeface="Arial" charset="0"/>
                <a:cs typeface="+mn-cs"/>
              </a:rPr>
              <a:t>projects &amp; publishing</a:t>
            </a:r>
          </a:p>
        </p:txBody>
      </p:sp>
      <p:sp>
        <p:nvSpPr>
          <p:cNvPr id="49" name="Rectangle 48"/>
          <p:cNvSpPr/>
          <p:nvPr/>
        </p:nvSpPr>
        <p:spPr>
          <a:xfrm>
            <a:off x="6113463" y="5467350"/>
            <a:ext cx="1457325" cy="17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87042" name="AutoShape 2"/>
          <p:cNvCxnSpPr>
            <a:cxnSpLocks noChangeShapeType="1"/>
          </p:cNvCxnSpPr>
          <p:nvPr/>
        </p:nvCxnSpPr>
        <p:spPr bwMode="auto">
          <a:xfrm>
            <a:off x="6105525" y="5581650"/>
            <a:ext cx="1590675" cy="30163"/>
          </a:xfrm>
          <a:prstGeom prst="straightConnector1">
            <a:avLst/>
          </a:prstGeom>
          <a:noFill/>
          <a:ln w="101600">
            <a:solidFill>
              <a:schemeClr val="bg1">
                <a:lumMod val="65000"/>
              </a:schemeClr>
            </a:solidFill>
            <a:prstDash val="sysDot"/>
            <a:round/>
            <a:headEnd/>
            <a:tailEnd type="triangle" w="med" len="sm"/>
          </a:ln>
        </p:spPr>
      </p:cxn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265113" y="6170613"/>
            <a:ext cx="2095500" cy="454025"/>
            <a:chOff x="265814" y="6170613"/>
            <a:chExt cx="2094799" cy="453472"/>
          </a:xfrm>
        </p:grpSpPr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285750" y="6170613"/>
              <a:ext cx="2074863" cy="439737"/>
            </a:xfrm>
            <a:prstGeom prst="rect">
              <a:avLst/>
            </a:prstGeom>
            <a:solidFill>
              <a:srgbClr val="FFFF99"/>
            </a:solidFill>
            <a:ln>
              <a:noFill/>
              <a:headEnd/>
              <a:tailEnd/>
            </a:ln>
            <a:effectLst>
              <a:outerShdw blurRad="127000" dist="127000" dir="5400000" algn="ctr">
                <a:srgbClr val="000000">
                  <a:alpha val="2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b="1" dirty="0">
                  <a:ln w="0">
                    <a:noFill/>
                    <a:prstDash val="solid"/>
                    <a:miter lim="800000"/>
                  </a:ln>
                  <a:solidFill>
                    <a:srgbClr val="8A6900"/>
                  </a:solidFill>
                </a:rPr>
                <a:t>mark description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65814" y="6176955"/>
              <a:ext cx="2094799" cy="447130"/>
            </a:xfrm>
            <a:prstGeom prst="rect">
              <a:avLst/>
            </a:prstGeom>
            <a:noFill/>
            <a:ln w="101600">
              <a:solidFill>
                <a:srgbClr val="FFC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3429000" y="5303838"/>
            <a:ext cx="2151063" cy="944562"/>
          </a:xfrm>
          <a:prstGeom prst="rect">
            <a:avLst/>
          </a:prstGeom>
          <a:solidFill>
            <a:srgbClr val="FFFF99"/>
          </a:solidFill>
          <a:ln w="76200">
            <a:solidFill>
              <a:srgbClr val="B9CDE1"/>
            </a:solidFill>
            <a:headEnd/>
            <a:tailEnd/>
          </a:ln>
          <a:effectLst>
            <a:outerShdw blurRad="127000" dist="127000" dir="5400000" algn="ctr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sz="2800" b="1" dirty="0">
                <a:ln w="0">
                  <a:noFill/>
                  <a:prstDash val="solid"/>
                  <a:miter lim="800000"/>
                </a:ln>
                <a:solidFill>
                  <a:srgbClr val="3A5298"/>
                </a:solidFill>
              </a:rPr>
              <a:t>    your</a:t>
            </a:r>
            <a:br>
              <a:rPr lang="en-US" sz="2800" b="1" dirty="0">
                <a:ln w="0">
                  <a:noFill/>
                  <a:prstDash val="solid"/>
                  <a:miter lim="800000"/>
                </a:ln>
                <a:solidFill>
                  <a:srgbClr val="3A5298"/>
                </a:solidFill>
              </a:rPr>
            </a:br>
            <a:r>
              <a:rPr lang="en-US" sz="2800" b="1" dirty="0">
                <a:ln w="0">
                  <a:noFill/>
                  <a:prstDash val="solid"/>
                  <a:miter lim="800000"/>
                </a:ln>
                <a:solidFill>
                  <a:srgbClr val="3A5298"/>
                </a:solidFill>
              </a:rPr>
              <a:t>solution</a:t>
            </a:r>
          </a:p>
        </p:txBody>
      </p:sp>
      <p:pic>
        <p:nvPicPr>
          <p:cNvPr id="24" name="Picture 23" descr="soluti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9636" y="4714876"/>
            <a:ext cx="1463040" cy="1874961"/>
          </a:xfrm>
          <a:prstGeom prst="rect">
            <a:avLst/>
          </a:prstGeom>
          <a:ln>
            <a:noFill/>
          </a:ln>
          <a:effectLst>
            <a:outerShdw blurRad="127000" dist="127000" dir="5400000" algn="ctr">
              <a:srgbClr val="000000">
                <a:alpha val="20000"/>
              </a:srgbClr>
            </a:outerShdw>
          </a:effectLst>
          <a:scene3d>
            <a:camera prst="perspectiveContrastingLef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9" name="Arc 28"/>
          <p:cNvSpPr/>
          <p:nvPr/>
        </p:nvSpPr>
        <p:spPr>
          <a:xfrm rot="16200000">
            <a:off x="-608013" y="2754313"/>
            <a:ext cx="7991475" cy="4159250"/>
          </a:xfrm>
          <a:prstGeom prst="arc">
            <a:avLst>
              <a:gd name="adj1" fmla="val 15672068"/>
              <a:gd name="adj2" fmla="val 3327746"/>
            </a:avLst>
          </a:prstGeom>
          <a:ln w="101600">
            <a:solidFill>
              <a:srgbClr val="FFC000"/>
            </a:solidFill>
            <a:prstDash val="sysDot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782638" y="3689350"/>
            <a:ext cx="1446212" cy="720725"/>
            <a:chOff x="783097" y="3689803"/>
            <a:chExt cx="1445753" cy="720272"/>
          </a:xfrm>
        </p:grpSpPr>
        <p:pic>
          <p:nvPicPr>
            <p:cNvPr id="5153" name="Picture 37" descr="C:\Documents and Settings\Joe.Evjen\Local Settings\Temporary Internet Files\Content.IE5\B8S7H4NJ\MC910217611[1].wmf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</a:blip>
            <a:srcRect/>
            <a:stretch>
              <a:fillRect/>
            </a:stretch>
          </p:blipFill>
          <p:spPr bwMode="auto">
            <a:xfrm>
              <a:off x="783097" y="3727629"/>
              <a:ext cx="1445753" cy="682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Rectangle 42"/>
            <p:cNvSpPr/>
            <p:nvPr/>
          </p:nvSpPr>
          <p:spPr>
            <a:xfrm rot="468369">
              <a:off x="1189368" y="3689803"/>
              <a:ext cx="1010916" cy="2363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5155" name="Picture 38" descr="C:\Documents and Settings\Joe.Evjen\Local Settings\Temporary Internet Files\Content.IE5\TNROF484\MC900432143[1].wmf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</a:blip>
            <a:srcRect/>
            <a:stretch>
              <a:fillRect/>
            </a:stretch>
          </p:blipFill>
          <p:spPr bwMode="auto">
            <a:xfrm>
              <a:off x="1005134" y="3905250"/>
              <a:ext cx="730004" cy="134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Rectangle 43"/>
            <p:cNvSpPr/>
            <p:nvPr/>
          </p:nvSpPr>
          <p:spPr>
            <a:xfrm rot="20829539">
              <a:off x="837055" y="3761196"/>
              <a:ext cx="431663" cy="1300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5132" name="Picture 6" descr="tripo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338" y="857250"/>
            <a:ext cx="27114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6" descr="solution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96161" y="4652924"/>
            <a:ext cx="1554480" cy="1901672"/>
          </a:xfrm>
          <a:prstGeom prst="rect">
            <a:avLst/>
          </a:prstGeom>
          <a:ln>
            <a:noFill/>
          </a:ln>
          <a:effectLst>
            <a:outerShdw blurRad="127000" dist="127000" dir="5400000" algn="ctr">
              <a:srgbClr val="000000">
                <a:alpha val="20000"/>
              </a:srgbClr>
            </a:outerShdw>
          </a:effectLst>
          <a:scene3d>
            <a:camera prst="perspectiveContrastingLef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152" name="Picture 32" descr="C:\Documents and Settings\Joe.Evjen\Local Settings\Temporary Internet Files\Content.IE5\JG0TIVI2\MC900199371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119188" y="4854575"/>
            <a:ext cx="955675" cy="1279525"/>
          </a:xfrm>
          <a:prstGeom prst="rect">
            <a:avLst/>
          </a:prstGeom>
          <a:noFill/>
          <a:effectLst>
            <a:outerShdw blurRad="127000" dist="127000" dir="5400000" algn="ctr" rotWithShape="0">
              <a:srgbClr val="000000">
                <a:alpha val="20000"/>
              </a:srgbClr>
            </a:outerShdw>
          </a:effectLst>
        </p:spPr>
      </p:pic>
      <p:cxnSp>
        <p:nvCxnSpPr>
          <p:cNvPr id="87054" name="AutoShape 14"/>
          <p:cNvCxnSpPr>
            <a:cxnSpLocks noChangeShapeType="1"/>
          </p:cNvCxnSpPr>
          <p:nvPr/>
        </p:nvCxnSpPr>
        <p:spPr bwMode="auto">
          <a:xfrm rot="16200000" flipH="1">
            <a:off x="4214813" y="4891087"/>
            <a:ext cx="819150" cy="9525"/>
          </a:xfrm>
          <a:prstGeom prst="straightConnector1">
            <a:avLst/>
          </a:prstGeom>
          <a:noFill/>
          <a:ln w="101600">
            <a:solidFill>
              <a:srgbClr val="3A5298"/>
            </a:solidFill>
            <a:round/>
            <a:headEnd/>
            <a:tailEnd type="triangle" w="med" len="med"/>
          </a:ln>
        </p:spPr>
      </p:cxnSp>
      <p:sp>
        <p:nvSpPr>
          <p:cNvPr id="5136" name="chair1"/>
          <p:cNvSpPr>
            <a:spLocks noEditPoints="1" noChangeArrowheads="1"/>
          </p:cNvSpPr>
          <p:nvPr/>
        </p:nvSpPr>
        <p:spPr bwMode="auto">
          <a:xfrm rot="10800000">
            <a:off x="885825" y="466725"/>
            <a:ext cx="981075" cy="2619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593 w 21600"/>
              <a:gd name="T13" fmla="*/ 7848 h 21600"/>
              <a:gd name="T14" fmla="*/ 20317 w 21600"/>
              <a:gd name="T15" fmla="*/ 175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rot="10800000"/>
          <a:lstStyle/>
          <a:p>
            <a:endParaRPr lang="en-US">
              <a:solidFill>
                <a:srgbClr val="000000"/>
              </a:solidFill>
              <a:cs typeface="+mn-cs"/>
            </a:endParaRPr>
          </a:p>
        </p:txBody>
      </p:sp>
      <p:pic>
        <p:nvPicPr>
          <p:cNvPr id="5150" name="Picture 19" descr="MCj04338730000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7963" y="4891088"/>
            <a:ext cx="11588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6" descr="tripod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95400" y="3381375"/>
            <a:ext cx="3429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Arc 29"/>
          <p:cNvSpPr/>
          <p:nvPr/>
        </p:nvSpPr>
        <p:spPr>
          <a:xfrm rot="16200000" flipH="1">
            <a:off x="5639594" y="2099469"/>
            <a:ext cx="3576637" cy="3432175"/>
          </a:xfrm>
          <a:prstGeom prst="arc">
            <a:avLst>
              <a:gd name="adj1" fmla="val 16267929"/>
              <a:gd name="adj2" fmla="val 21487003"/>
            </a:avLst>
          </a:prstGeom>
          <a:ln w="1016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laptop"/>
          <p:cNvSpPr>
            <a:spLocks noEditPoints="1" noChangeArrowheads="1"/>
          </p:cNvSpPr>
          <p:nvPr/>
        </p:nvSpPr>
        <p:spPr bwMode="auto">
          <a:xfrm>
            <a:off x="2171700" y="1581150"/>
            <a:ext cx="4781550" cy="30464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4445 w 21600"/>
              <a:gd name="T25" fmla="*/ 1858 h 21600"/>
              <a:gd name="T26" fmla="*/ 17311 w 21600"/>
              <a:gd name="T27" fmla="*/ 12323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EAEAEA"/>
          </a:solidFill>
          <a:ln w="9525">
            <a:solidFill>
              <a:srgbClr val="8A6900"/>
            </a:solidFill>
            <a:miter lim="800000"/>
            <a:headEnd/>
            <a:tailEnd/>
          </a:ln>
          <a:effectLst>
            <a:outerShdw blurRad="127000" dist="127000" dir="54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2954338" y="1668463"/>
            <a:ext cx="3238500" cy="1828800"/>
          </a:xfrm>
          <a:prstGeom prst="rect">
            <a:avLst/>
          </a:prstGeom>
          <a:solidFill>
            <a:srgbClr val="E4ECF4"/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50000"/>
              </a:spcBef>
              <a:defRPr/>
            </a:pPr>
            <a:r>
              <a:rPr lang="en-US" sz="1600" dirty="0">
                <a:solidFill>
                  <a:srgbClr val="3A5298"/>
                </a:solidFill>
              </a:rPr>
              <a:t>Online Positioning User Service </a:t>
            </a:r>
            <a:br>
              <a:rPr lang="en-US" sz="1600" dirty="0">
                <a:solidFill>
                  <a:srgbClr val="3A5298"/>
                </a:solidFill>
              </a:rPr>
            </a:br>
            <a:r>
              <a:rPr lang="en-US" sz="5400" dirty="0">
                <a:solidFill>
                  <a:srgbClr val="3A5298"/>
                </a:solidFill>
              </a:rPr>
              <a:t>OPUS</a:t>
            </a:r>
            <a:r>
              <a:rPr lang="en-US" dirty="0">
                <a:solidFill>
                  <a:srgbClr val="3A5298"/>
                </a:solidFill>
              </a:rPr>
              <a:t/>
            </a:r>
            <a:br>
              <a:rPr lang="en-US" dirty="0">
                <a:solidFill>
                  <a:srgbClr val="3A5298"/>
                </a:solidFill>
              </a:rPr>
            </a:br>
            <a:r>
              <a:rPr lang="en-US" sz="2000" dirty="0">
                <a:solidFill>
                  <a:srgbClr val="3A5298"/>
                </a:solidFill>
              </a:rPr>
              <a:t>geodesy.noaa.gov/OPUS</a:t>
            </a:r>
            <a:r>
              <a:rPr lang="en-US" dirty="0">
                <a:solidFill>
                  <a:srgbClr val="3A5298"/>
                </a:solidFill>
              </a:rPr>
              <a:t>/</a:t>
            </a:r>
          </a:p>
          <a:p>
            <a:pPr algn="ctr">
              <a:spcBef>
                <a:spcPct val="50000"/>
              </a:spcBef>
              <a:defRPr/>
            </a:pPr>
            <a:endParaRPr lang="en-US" dirty="0">
              <a:solidFill>
                <a:srgbClr val="3A5298"/>
              </a:solidFill>
            </a:endParaRPr>
          </a:p>
        </p:txBody>
      </p:sp>
      <p:sp>
        <p:nvSpPr>
          <p:cNvPr id="5142" name="Rectangle 21"/>
          <p:cNvSpPr>
            <a:spLocks noChangeArrowheads="1"/>
          </p:cNvSpPr>
          <p:nvPr/>
        </p:nvSpPr>
        <p:spPr bwMode="auto">
          <a:xfrm>
            <a:off x="6108700" y="4387850"/>
            <a:ext cx="8985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B2B2B2"/>
                </a:solidFill>
                <a:cs typeface="+mn-cs"/>
              </a:rPr>
              <a:t>JGE 2011v1</a:t>
            </a:r>
          </a:p>
        </p:txBody>
      </p:sp>
      <p:cxnSp>
        <p:nvCxnSpPr>
          <p:cNvPr id="87044" name="AutoShape 4"/>
          <p:cNvCxnSpPr>
            <a:cxnSpLocks noChangeShapeType="1"/>
          </p:cNvCxnSpPr>
          <p:nvPr/>
        </p:nvCxnSpPr>
        <p:spPr bwMode="auto">
          <a:xfrm>
            <a:off x="2074863" y="280988"/>
            <a:ext cx="2487612" cy="1452562"/>
          </a:xfrm>
          <a:prstGeom prst="curvedConnector2">
            <a:avLst/>
          </a:prstGeom>
          <a:noFill/>
          <a:ln w="101600">
            <a:solidFill>
              <a:srgbClr val="FFC000"/>
            </a:solidFill>
            <a:round/>
            <a:headEnd/>
            <a:tailEnd type="triangle" w="med" len="med"/>
          </a:ln>
        </p:spPr>
      </p:cxnSp>
      <p:cxnSp>
        <p:nvCxnSpPr>
          <p:cNvPr id="87045" name="AutoShape 5"/>
          <p:cNvCxnSpPr>
            <a:cxnSpLocks noChangeShapeType="1"/>
          </p:cNvCxnSpPr>
          <p:nvPr/>
        </p:nvCxnSpPr>
        <p:spPr bwMode="auto">
          <a:xfrm rot="10800000" flipV="1">
            <a:off x="4562475" y="296863"/>
            <a:ext cx="2479675" cy="1436687"/>
          </a:xfrm>
          <a:prstGeom prst="curvedConnector2">
            <a:avLst/>
          </a:prstGeom>
          <a:noFill/>
          <a:ln w="101600">
            <a:solidFill>
              <a:srgbClr val="3A5298"/>
            </a:solidFill>
            <a:round/>
            <a:headEnd/>
            <a:tailEnd type="triangle" w="med" len="med"/>
          </a:ln>
        </p:spPr>
      </p:cxn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6575425" y="146050"/>
            <a:ext cx="2409825" cy="3465513"/>
          </a:xfrm>
          <a:prstGeom prst="flowChartMagneticDisk">
            <a:avLst/>
          </a:prstGeom>
          <a:solidFill>
            <a:srgbClr val="E4ECF4"/>
          </a:solidFill>
          <a:ln w="9525">
            <a:solidFill>
              <a:schemeClr val="accent3">
                <a:shade val="50000"/>
              </a:schemeClr>
            </a:solidFill>
            <a:round/>
            <a:headEnd/>
            <a:tailEnd/>
          </a:ln>
          <a:effectLst>
            <a:outerShdw blurRad="127000" dist="127000" dir="5400000" algn="ctr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en-US" sz="1400" b="1" dirty="0">
              <a:solidFill>
                <a:srgbClr val="3A5298"/>
              </a:solidFill>
              <a:latin typeface="Arial" charset="0"/>
              <a:cs typeface="+mn-cs"/>
            </a:endParaRPr>
          </a:p>
          <a:p>
            <a:pPr>
              <a:defRPr/>
            </a:pPr>
            <a:endParaRPr lang="en-US" sz="1400" b="1" dirty="0">
              <a:solidFill>
                <a:srgbClr val="3A5298"/>
              </a:solidFill>
              <a:latin typeface="Arial" charset="0"/>
              <a:cs typeface="+mn-cs"/>
            </a:endParaRPr>
          </a:p>
          <a:p>
            <a:pPr>
              <a:defRPr/>
            </a:pP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/>
            </a:r>
            <a:b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</a:br>
            <a:endParaRPr lang="en-US" sz="1400" b="1" dirty="0">
              <a:solidFill>
                <a:srgbClr val="3A5298"/>
              </a:solidFill>
              <a:latin typeface="Arial" charset="0"/>
              <a:cs typeface="+mn-cs"/>
            </a:endParaRPr>
          </a:p>
          <a:p>
            <a:pPr>
              <a:defRPr/>
            </a:pP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>IGS &amp; NGS base stations</a:t>
            </a:r>
            <a:b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</a:b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>    &amp; site information files</a:t>
            </a:r>
            <a:b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</a:b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>IGS antenna calibrations</a:t>
            </a:r>
            <a:b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</a:b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>    &amp; satellite orbits</a:t>
            </a:r>
            <a:b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</a:b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>    &amp; reference frames</a:t>
            </a:r>
          </a:p>
          <a:p>
            <a:pPr>
              <a:defRPr/>
            </a:pP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>UNAVCO </a:t>
            </a:r>
            <a:r>
              <a:rPr lang="en-US" sz="1400" b="1" dirty="0" err="1">
                <a:solidFill>
                  <a:srgbClr val="3A5298"/>
                </a:solidFill>
                <a:latin typeface="Arial" charset="0"/>
                <a:cs typeface="+mn-cs"/>
              </a:rPr>
              <a:t>teqc</a:t>
            </a: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> converter</a:t>
            </a:r>
            <a:b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</a:b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>PAGES baseline processor</a:t>
            </a:r>
          </a:p>
          <a:p>
            <a:pPr>
              <a:defRPr/>
            </a:pP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>    var. geophysical models</a:t>
            </a:r>
          </a:p>
          <a:p>
            <a:pPr>
              <a:defRPr/>
            </a:pPr>
            <a:r>
              <a:rPr lang="en-US" sz="1400" b="1" dirty="0">
                <a:solidFill>
                  <a:srgbClr val="3A5298"/>
                </a:solidFill>
                <a:latin typeface="Arial" charset="0"/>
                <a:cs typeface="+mn-cs"/>
              </a:rPr>
              <a:t>NGS geodetic toolkit</a:t>
            </a:r>
            <a:r>
              <a:rPr lang="en-US" sz="1400" dirty="0">
                <a:solidFill>
                  <a:srgbClr val="3A5298"/>
                </a:solidFill>
                <a:latin typeface="Arial" charset="0"/>
                <a:cs typeface="+mn-cs"/>
              </a:rPr>
              <a:t> </a:t>
            </a:r>
            <a:endParaRPr lang="en-US" sz="1400" b="1" dirty="0">
              <a:solidFill>
                <a:srgbClr val="3A5298"/>
              </a:solidFill>
              <a:latin typeface="Arial" charset="0"/>
              <a:cs typeface="+mn-cs"/>
            </a:endParaRPr>
          </a:p>
          <a:p>
            <a:pPr>
              <a:defRPr/>
            </a:pPr>
            <a:endParaRPr lang="en-US" sz="1400" dirty="0">
              <a:solidFill>
                <a:srgbClr val="3A5298"/>
              </a:solidFill>
              <a:latin typeface="Arial" charset="0"/>
              <a:cs typeface="+mn-cs"/>
            </a:endParaRPr>
          </a:p>
          <a:p>
            <a:pPr>
              <a:defRPr/>
            </a:pPr>
            <a:endParaRPr lang="en-US" sz="1400" dirty="0">
              <a:solidFill>
                <a:srgbClr val="3A5298"/>
              </a:solidFill>
              <a:latin typeface="Arial" charset="0"/>
              <a:cs typeface="+mn-cs"/>
            </a:endParaRPr>
          </a:p>
          <a:p>
            <a:pPr>
              <a:defRPr/>
            </a:pPr>
            <a:endParaRPr lang="en-US" sz="1400" dirty="0">
              <a:solidFill>
                <a:srgbClr val="3A5298"/>
              </a:solidFill>
              <a:latin typeface="Arial" charset="0"/>
              <a:cs typeface="+mn-cs"/>
            </a:endParaRPr>
          </a:p>
        </p:txBody>
      </p:sp>
      <p:pic>
        <p:nvPicPr>
          <p:cNvPr id="35" name="Picture 34" descr="MC900287121.WM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7231063" y="3327400"/>
            <a:ext cx="1271587" cy="1139825"/>
          </a:xfrm>
          <a:prstGeom prst="rect">
            <a:avLst/>
          </a:prstGeom>
          <a:effectLst>
            <a:outerShdw blurRad="127000" dist="127000" dir="5400000" algn="ctr" rotWithShape="0">
              <a:srgbClr val="000000">
                <a:alpha val="20000"/>
              </a:srgbClr>
            </a:outerShdw>
          </a:effectLst>
        </p:spPr>
      </p:pic>
      <p:sp>
        <p:nvSpPr>
          <p:cNvPr id="31" name="Oval 30"/>
          <p:cNvSpPr/>
          <p:nvPr/>
        </p:nvSpPr>
        <p:spPr>
          <a:xfrm>
            <a:off x="191120" y="138224"/>
            <a:ext cx="2402959" cy="1127050"/>
          </a:xfrm>
          <a:prstGeom prst="ellipse">
            <a:avLst/>
          </a:prstGeom>
          <a:solidFill>
            <a:srgbClr val="FAFCA2"/>
          </a:solidFill>
          <a:ln>
            <a:noFill/>
          </a:ln>
          <a:effectLst>
            <a:outerShdw blurRad="127000" dist="127000" dir="5400000" algn="ctr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ln w="0">
                  <a:noFill/>
                  <a:prstDash val="solid"/>
                  <a:miter lim="800000"/>
                </a:ln>
                <a:solidFill>
                  <a:srgbClr val="8A6900"/>
                </a:solidFill>
              </a:rPr>
              <a:t>your</a:t>
            </a:r>
            <a:br>
              <a:rPr lang="en-US" sz="2400" b="1" dirty="0">
                <a:ln w="0">
                  <a:noFill/>
                  <a:prstDash val="solid"/>
                  <a:miter lim="800000"/>
                </a:ln>
                <a:solidFill>
                  <a:srgbClr val="8A6900"/>
                </a:solidFill>
              </a:rPr>
            </a:br>
            <a:r>
              <a:rPr lang="en-US" sz="2400" b="1" dirty="0">
                <a:ln w="0">
                  <a:noFill/>
                  <a:prstDash val="solid"/>
                  <a:miter lim="800000"/>
                </a:ln>
                <a:solidFill>
                  <a:srgbClr val="8A6900"/>
                </a:solidFill>
              </a:rPr>
              <a:t>GPS data</a:t>
            </a:r>
          </a:p>
        </p:txBody>
      </p:sp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6637338" y="288925"/>
            <a:ext cx="23288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3A5298"/>
                </a:solidFill>
                <a:cs typeface="+mn-cs"/>
              </a:rPr>
              <a:t>geodetic standard data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pic>
        <p:nvPicPr>
          <p:cNvPr id="870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520700"/>
            <a:ext cx="5961062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3"/>
          <p:cNvSpPr>
            <a:spLocks noGrp="1"/>
          </p:cNvSpPr>
          <p:nvPr>
            <p:ph type="title"/>
          </p:nvPr>
        </p:nvSpPr>
        <p:spPr>
          <a:xfrm>
            <a:off x="228600" y="457200"/>
            <a:ext cx="4733925" cy="595312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</a:rPr>
              <a:t>Interface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2012 </a:t>
            </a:r>
            <a:r>
              <a:rPr lang="en-US" dirty="0" err="1" smtClean="0"/>
              <a:t>SurvCon</a:t>
            </a:r>
            <a:r>
              <a:rPr lang="en-US" dirty="0" smtClean="0"/>
              <a:t> Atlantic City NJ</a:t>
            </a:r>
            <a:endParaRPr lang="en-US" dirty="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4625" y="6562725"/>
            <a:ext cx="1460500" cy="277813"/>
            <a:chOff x="121" y="4559"/>
            <a:chExt cx="1014" cy="193"/>
          </a:xfrm>
        </p:grpSpPr>
        <p:sp>
          <p:nvSpPr>
            <p:cNvPr id="88078" name="AutoShape 3"/>
            <p:cNvSpPr>
              <a:spLocks noChangeArrowheads="1"/>
            </p:cNvSpPr>
            <p:nvPr/>
          </p:nvSpPr>
          <p:spPr bwMode="auto">
            <a:xfrm>
              <a:off x="121" y="4559"/>
              <a:ext cx="1014" cy="193"/>
            </a:xfrm>
            <a:prstGeom prst="roundRect">
              <a:avLst>
                <a:gd name="adj" fmla="val 51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1" y="4559"/>
              <a:ext cx="1014" cy="193"/>
              <a:chOff x="121" y="4559"/>
              <a:chExt cx="1014" cy="193"/>
            </a:xfrm>
          </p:grpSpPr>
          <p:sp>
            <p:nvSpPr>
              <p:cNvPr id="88080" name="AutoShape 5"/>
              <p:cNvSpPr>
                <a:spLocks noChangeArrowheads="1"/>
              </p:cNvSpPr>
              <p:nvPr/>
            </p:nvSpPr>
            <p:spPr bwMode="auto">
              <a:xfrm>
                <a:off x="121" y="4559"/>
                <a:ext cx="1014" cy="193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auto">
              <a:xfrm>
                <a:off x="629" y="4559"/>
                <a:ext cx="0" cy="141"/>
              </a:xfrm>
              <a:prstGeom prst="roundRect">
                <a:avLst>
                  <a:gd name="adj" fmla="val 51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endParaRPr lang="en-GB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+mn-cs"/>
                </a:endParaRPr>
              </a:p>
            </p:txBody>
          </p:sp>
        </p:grp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8505825" y="6540500"/>
            <a:ext cx="257175" cy="277813"/>
            <a:chOff x="5904" y="4543"/>
            <a:chExt cx="178" cy="193"/>
          </a:xfrm>
        </p:grpSpPr>
        <p:sp>
          <p:nvSpPr>
            <p:cNvPr id="88074" name="AutoShape 8"/>
            <p:cNvSpPr>
              <a:spLocks noChangeArrowheads="1"/>
            </p:cNvSpPr>
            <p:nvPr/>
          </p:nvSpPr>
          <p:spPr bwMode="auto">
            <a:xfrm>
              <a:off x="5904" y="4543"/>
              <a:ext cx="178" cy="193"/>
            </a:xfrm>
            <a:prstGeom prst="roundRect">
              <a:avLst>
                <a:gd name="adj" fmla="val 56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904" y="4543"/>
              <a:ext cx="178" cy="193"/>
              <a:chOff x="5904" y="4543"/>
              <a:chExt cx="178" cy="193"/>
            </a:xfrm>
          </p:grpSpPr>
          <p:sp>
            <p:nvSpPr>
              <p:cNvPr id="88076" name="AutoShape 10"/>
              <p:cNvSpPr>
                <a:spLocks noChangeArrowheads="1"/>
              </p:cNvSpPr>
              <p:nvPr/>
            </p:nvSpPr>
            <p:spPr bwMode="auto">
              <a:xfrm>
                <a:off x="5904" y="4543"/>
                <a:ext cx="178" cy="193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5914" y="4543"/>
                <a:ext cx="168" cy="181"/>
              </a:xfrm>
              <a:prstGeom prst="roundRect">
                <a:avLst>
                  <a:gd name="adj" fmla="val 56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defTabSz="830263" eaLnBrk="0" hangingPunct="0">
                  <a:lnSpc>
                    <a:spcPct val="94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414338" algn="l"/>
                    <a:tab pos="830263" algn="l"/>
                    <a:tab pos="1244600" algn="l"/>
                    <a:tab pos="1658938" algn="l"/>
                    <a:tab pos="2073275" algn="l"/>
                    <a:tab pos="2489200" algn="l"/>
                    <a:tab pos="2903538" algn="l"/>
                    <a:tab pos="3317875" algn="l"/>
                    <a:tab pos="3732213" algn="l"/>
                    <a:tab pos="4148138" algn="l"/>
                    <a:tab pos="4562475" algn="l"/>
                    <a:tab pos="4976813" algn="l"/>
                    <a:tab pos="5392738" algn="l"/>
                    <a:tab pos="5807075" algn="l"/>
                    <a:tab pos="6221413" algn="l"/>
                    <a:tab pos="6635750" algn="l"/>
                    <a:tab pos="7051675" algn="l"/>
                    <a:tab pos="7466013" algn="l"/>
                    <a:tab pos="7880350" algn="l"/>
                    <a:tab pos="8294688" algn="l"/>
                  </a:tabLst>
                  <a:defRPr/>
                </a:pPr>
                <a:r>
                  <a:rPr lang="en-GB" b="1" dirty="0">
                    <a:solidFill>
                      <a:srgbClr val="355E00"/>
                    </a:solidFill>
                    <a:cs typeface="+mn-cs"/>
                  </a:rPr>
                  <a:t> </a:t>
                </a:r>
                <a:fld id="{7849DFF2-24AC-4A33-9015-7AFE12EAD298}" type="slidenum">
                  <a:rPr lang="en-GB" sz="1600" b="1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cs"/>
                  </a:rPr>
                  <a:pPr algn="r" defTabSz="830263" eaLnBrk="0" hangingPunct="0">
                    <a:lnSpc>
                      <a:spcPct val="94000"/>
                    </a:lnSpc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>
                      <a:tab pos="0" algn="l"/>
                      <a:tab pos="414338" algn="l"/>
                      <a:tab pos="830263" algn="l"/>
                      <a:tab pos="1244600" algn="l"/>
                      <a:tab pos="1658938" algn="l"/>
                      <a:tab pos="2073275" algn="l"/>
                      <a:tab pos="2489200" algn="l"/>
                      <a:tab pos="2903538" algn="l"/>
                      <a:tab pos="3317875" algn="l"/>
                      <a:tab pos="3732213" algn="l"/>
                      <a:tab pos="4148138" algn="l"/>
                      <a:tab pos="4562475" algn="l"/>
                      <a:tab pos="4976813" algn="l"/>
                      <a:tab pos="5392738" algn="l"/>
                      <a:tab pos="5807075" algn="l"/>
                      <a:tab pos="6221413" algn="l"/>
                      <a:tab pos="6635750" algn="l"/>
                      <a:tab pos="7051675" algn="l"/>
                      <a:tab pos="7466013" algn="l"/>
                      <a:tab pos="7880350" algn="l"/>
                      <a:tab pos="8294688" algn="l"/>
                    </a:tabLst>
                    <a:defRPr/>
                  </a:pPr>
                  <a:t>71</a:t>
                </a:fld>
                <a:r>
                  <a:rPr lang="en-GB" b="1" dirty="0">
                    <a:solidFill>
                      <a:srgbClr val="282878"/>
                    </a:solidFill>
                    <a:cs typeface="+mn-cs"/>
                  </a:rPr>
                  <a:t> </a:t>
                </a:r>
              </a:p>
            </p:txBody>
          </p:sp>
        </p:grpSp>
      </p:grpSp>
      <p:sp>
        <p:nvSpPr>
          <p:cNvPr id="88069" name="TextBox 15"/>
          <p:cNvSpPr txBox="1">
            <a:spLocks noChangeArrowheads="1"/>
          </p:cNvSpPr>
          <p:nvPr/>
        </p:nvSpPr>
        <p:spPr bwMode="auto">
          <a:xfrm>
            <a:off x="228600" y="1189038"/>
            <a:ext cx="2206625" cy="230832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This is part of </a:t>
            </a:r>
            <a:r>
              <a:rPr lang="en-US" sz="2400" dirty="0" smtClean="0"/>
              <a:t>a published</a:t>
            </a:r>
            <a:endParaRPr lang="en-US" sz="2400" dirty="0"/>
          </a:p>
          <a:p>
            <a:r>
              <a:rPr lang="en-US" sz="2400" dirty="0"/>
              <a:t>data sheet.</a:t>
            </a:r>
          </a:p>
          <a:p>
            <a:endParaRPr lang="en-US" sz="2400" dirty="0"/>
          </a:p>
          <a:p>
            <a:r>
              <a:rPr lang="en-US" sz="2400" dirty="0"/>
              <a:t>Note the “See Also” highlight.</a:t>
            </a:r>
          </a:p>
        </p:txBody>
      </p:sp>
      <p:pic>
        <p:nvPicPr>
          <p:cNvPr id="880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8075" y="1189038"/>
            <a:ext cx="657860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Straight Arrow Connector 17"/>
          <p:cNvCxnSpPr>
            <a:stCxn id="21" idx="3"/>
          </p:cNvCxnSpPr>
          <p:nvPr/>
        </p:nvCxnSpPr>
        <p:spPr>
          <a:xfrm flipV="1">
            <a:off x="2481263" y="3443288"/>
            <a:ext cx="2482850" cy="496887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38125" y="2600325"/>
            <a:ext cx="2243138" cy="267811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dirty="0"/>
              <a:t>Note the “See Also” highlight. This provides access to other data base and IDB entries for this mark.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 txBox="1">
            <a:spLocks noChangeArrowheads="1"/>
          </p:cNvSpPr>
          <p:nvPr/>
        </p:nvSpPr>
        <p:spPr bwMode="auto">
          <a:xfrm>
            <a:off x="0" y="381000"/>
            <a:ext cx="914400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200" dirty="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4,000 OPUS-Published </a:t>
            </a:r>
            <a:r>
              <a:rPr lang="en-US" sz="3200" dirty="0" smtClean="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Solutions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July </a:t>
            </a:r>
            <a:r>
              <a:rPr lang="en-US" sz="2400" dirty="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2011</a:t>
            </a:r>
          </a:p>
        </p:txBody>
      </p:sp>
      <p:pic>
        <p:nvPicPr>
          <p:cNvPr id="86019" name="Picture 2"/>
          <p:cNvPicPr>
            <a:picLocks noChangeAspect="1" noChangeArrowheads="1"/>
          </p:cNvPicPr>
          <p:nvPr/>
        </p:nvPicPr>
        <p:blipFill>
          <a:blip r:embed="rId3" cstate="print"/>
          <a:srcRect t="23842" b="6448"/>
          <a:stretch>
            <a:fillRect/>
          </a:stretch>
        </p:blipFill>
        <p:spPr bwMode="auto">
          <a:xfrm>
            <a:off x="0" y="1244600"/>
            <a:ext cx="9144000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725" y="914400"/>
            <a:ext cx="806767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600" y="458788"/>
            <a:ext cx="4395788" cy="60626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UR CORNERS OPUS-DB datashe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99469" y="0"/>
            <a:ext cx="5961312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-26522" y="414666"/>
            <a:ext cx="3249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OPUS – </a:t>
            </a:r>
          </a:p>
          <a:p>
            <a:pPr algn="ctr"/>
            <a:r>
              <a:rPr lang="en-US" sz="2000" b="1" dirty="0" smtClean="0"/>
              <a:t>Datasheet Publishing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3003" y="1222341"/>
            <a:ext cx="2756398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u="sng" dirty="0" smtClean="0"/>
              <a:t>Publishing Criteria:</a:t>
            </a:r>
          </a:p>
          <a:p>
            <a:pPr algn="ctr">
              <a:lnSpc>
                <a:spcPct val="120000"/>
              </a:lnSpc>
            </a:pPr>
            <a:endParaRPr lang="en-US" sz="800" dirty="0" smtClean="0"/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sz="1600" dirty="0" smtClean="0"/>
              <a:t> NGS-calibrated GPS antenna </a:t>
            </a:r>
          </a:p>
          <a:p>
            <a:pPr>
              <a:lnSpc>
                <a:spcPct val="120000"/>
              </a:lnSpc>
            </a:pPr>
            <a:r>
              <a:rPr lang="en-US" sz="1600" dirty="0" smtClean="0"/>
              <a:t>&gt; 4 hour data span </a:t>
            </a:r>
          </a:p>
          <a:p>
            <a:pPr>
              <a:lnSpc>
                <a:spcPct val="120000"/>
              </a:lnSpc>
            </a:pPr>
            <a:r>
              <a:rPr lang="en-US" sz="1600" dirty="0" smtClean="0"/>
              <a:t>&gt; 70% observations used </a:t>
            </a:r>
          </a:p>
          <a:p>
            <a:pPr>
              <a:lnSpc>
                <a:spcPct val="120000"/>
              </a:lnSpc>
            </a:pPr>
            <a:r>
              <a:rPr lang="en-US" sz="1600" dirty="0" smtClean="0"/>
              <a:t>&gt; 70% fixed ambiguities </a:t>
            </a:r>
          </a:p>
          <a:p>
            <a:pPr>
              <a:lnSpc>
                <a:spcPct val="120000"/>
              </a:lnSpc>
            </a:pPr>
            <a:r>
              <a:rPr lang="en-US" sz="1600" dirty="0" smtClean="0"/>
              <a:t>&lt; 0.04m H peak-to-peak </a:t>
            </a:r>
          </a:p>
          <a:p>
            <a:pPr>
              <a:lnSpc>
                <a:spcPct val="120000"/>
              </a:lnSpc>
            </a:pPr>
            <a:r>
              <a:rPr lang="en-US" sz="1600" dirty="0" smtClean="0"/>
              <a:t>&lt; 0.08m V peak-to-peak 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53838" y="3886200"/>
            <a:ext cx="1918217" cy="25114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u="sng" dirty="0" smtClean="0"/>
              <a:t>Uses:</a:t>
            </a:r>
          </a:p>
          <a:p>
            <a:pPr algn="ctr">
              <a:lnSpc>
                <a:spcPct val="120000"/>
              </a:lnSpc>
            </a:pPr>
            <a:endParaRPr lang="en-US" sz="800" dirty="0" smtClean="0"/>
          </a:p>
          <a:p>
            <a:pPr marL="0" lvl="1">
              <a:lnSpc>
                <a:spcPct val="150000"/>
              </a:lnSpc>
              <a:buFontTx/>
              <a:buChar char="•"/>
            </a:pPr>
            <a:r>
              <a:rPr lang="en-US" dirty="0" smtClean="0"/>
              <a:t> GPS on BMs</a:t>
            </a:r>
          </a:p>
          <a:p>
            <a:pPr marL="0" lvl="1">
              <a:lnSpc>
                <a:spcPct val="150000"/>
              </a:lnSpc>
              <a:buFontTx/>
              <a:buChar char="•"/>
            </a:pPr>
            <a:r>
              <a:rPr lang="en-US" dirty="0" smtClean="0"/>
              <a:t> PLSS / GCDB</a:t>
            </a:r>
          </a:p>
          <a:p>
            <a:pPr marL="0" lvl="1">
              <a:lnSpc>
                <a:spcPct val="150000"/>
              </a:lnSpc>
              <a:buFontTx/>
              <a:buChar char="•"/>
            </a:pPr>
            <a:r>
              <a:rPr lang="en-US" dirty="0" smtClean="0"/>
              <a:t> Data archive</a:t>
            </a:r>
          </a:p>
          <a:p>
            <a:pPr marL="0" lvl="1">
              <a:lnSpc>
                <a:spcPct val="150000"/>
              </a:lnSpc>
              <a:buFontTx/>
              <a:buChar char="•"/>
            </a:pPr>
            <a:r>
              <a:rPr lang="en-US" dirty="0" smtClean="0"/>
              <a:t> Data sharing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04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5" descr="FOUR CORNERS OPUS-DB datashee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8800" y="0"/>
            <a:ext cx="5962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1" name="TextBox 4"/>
          <p:cNvSpPr txBox="1">
            <a:spLocks noChangeArrowheads="1"/>
          </p:cNvSpPr>
          <p:nvPr/>
        </p:nvSpPr>
        <p:spPr bwMode="auto">
          <a:xfrm>
            <a:off x="457122" y="414338"/>
            <a:ext cx="228139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dirty="0">
                <a:solidFill>
                  <a:srgbClr val="000000"/>
                </a:solidFill>
                <a:latin typeface="Verdana" pitchFamily="34" charset="0"/>
              </a:rPr>
              <a:t>OPUS – </a:t>
            </a:r>
          </a:p>
          <a:p>
            <a:pPr algn="ctr" eaLnBrk="0" hangingPunct="0"/>
            <a:r>
              <a:rPr lang="en-US" sz="3200" dirty="0" smtClean="0">
                <a:solidFill>
                  <a:srgbClr val="000000"/>
                </a:solidFill>
                <a:latin typeface="Verdana" pitchFamily="34" charset="0"/>
              </a:rPr>
              <a:t>Datasheet</a:t>
            </a:r>
          </a:p>
          <a:p>
            <a:pPr algn="ctr" eaLnBrk="0" hangingPunct="0"/>
            <a:r>
              <a:rPr lang="en-US" sz="3200" dirty="0" smtClean="0">
                <a:solidFill>
                  <a:srgbClr val="000000"/>
                </a:solidFill>
                <a:latin typeface="Verdana" pitchFamily="34" charset="0"/>
              </a:rPr>
              <a:t>Publishing</a:t>
            </a:r>
            <a:endParaRPr lang="en-US" sz="32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89092" name="TextBox 6"/>
          <p:cNvSpPr txBox="1">
            <a:spLocks noChangeArrowheads="1"/>
          </p:cNvSpPr>
          <p:nvPr/>
        </p:nvSpPr>
        <p:spPr bwMode="auto">
          <a:xfrm>
            <a:off x="76200" y="2060341"/>
            <a:ext cx="3001206" cy="190205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sz="1400" u="sng" dirty="0">
                <a:solidFill>
                  <a:srgbClr val="000000"/>
                </a:solidFill>
                <a:latin typeface="Verdana" pitchFamily="34" charset="0"/>
              </a:rPr>
              <a:t>Publishing Criteria</a:t>
            </a:r>
            <a:r>
              <a:rPr lang="en-US" sz="1400" u="sng" dirty="0" smtClean="0">
                <a:solidFill>
                  <a:srgbClr val="000000"/>
                </a:solidFill>
                <a:latin typeface="Verdana" pitchFamily="34" charset="0"/>
              </a:rPr>
              <a:t>:</a:t>
            </a:r>
            <a:endParaRPr lang="en-US" sz="1400" dirty="0">
              <a:solidFill>
                <a:srgbClr val="000000"/>
              </a:solidFill>
              <a:latin typeface="Verdana" pitchFamily="34" charset="0"/>
            </a:endParaRPr>
          </a:p>
          <a:p>
            <a:pPr eaLnBrk="0" hangingPunct="0">
              <a:lnSpc>
                <a:spcPct val="120000"/>
              </a:lnSpc>
              <a:buFontTx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Verdana" pitchFamily="34" charset="0"/>
              </a:rPr>
              <a:t> NGS-calibrated </a:t>
            </a: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GPS antenna </a:t>
            </a:r>
          </a:p>
          <a:p>
            <a:pPr eaLnBrk="0" hangingPunct="0">
              <a:lnSpc>
                <a:spcPct val="120000"/>
              </a:lnSpc>
              <a:buFontTx/>
              <a:buChar char="•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&gt; 4 hour data span </a:t>
            </a:r>
          </a:p>
          <a:p>
            <a:pPr eaLnBrk="0" hangingPunct="0">
              <a:lnSpc>
                <a:spcPct val="120000"/>
              </a:lnSpc>
              <a:buFontTx/>
              <a:buChar char="•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&gt; 70% observations used </a:t>
            </a:r>
          </a:p>
          <a:p>
            <a:pPr eaLnBrk="0" hangingPunct="0">
              <a:lnSpc>
                <a:spcPct val="120000"/>
              </a:lnSpc>
              <a:buFontTx/>
              <a:buChar char="•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&gt; 70% fixed ambiguities </a:t>
            </a:r>
          </a:p>
          <a:p>
            <a:pPr eaLnBrk="0" hangingPunct="0">
              <a:lnSpc>
                <a:spcPct val="120000"/>
              </a:lnSpc>
              <a:buFontTx/>
              <a:buChar char="•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&lt; 0.04m H peak-to-peak </a:t>
            </a:r>
          </a:p>
          <a:p>
            <a:pPr eaLnBrk="0" hangingPunct="0">
              <a:lnSpc>
                <a:spcPct val="120000"/>
              </a:lnSpc>
              <a:buFontTx/>
              <a:buChar char="•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&lt; 0.08m V peak-to-peak </a:t>
            </a:r>
          </a:p>
        </p:txBody>
      </p:sp>
      <p:sp>
        <p:nvSpPr>
          <p:cNvPr id="89093" name="TextBox 8"/>
          <p:cNvSpPr txBox="1">
            <a:spLocks noChangeArrowheads="1"/>
          </p:cNvSpPr>
          <p:nvPr/>
        </p:nvSpPr>
        <p:spPr bwMode="auto">
          <a:xfrm>
            <a:off x="609600" y="4343400"/>
            <a:ext cx="1468351" cy="185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sz="1400" u="sng" dirty="0">
                <a:solidFill>
                  <a:srgbClr val="000000"/>
                </a:solidFill>
                <a:latin typeface="Verdana" pitchFamily="34" charset="0"/>
              </a:rPr>
              <a:t>Uses</a:t>
            </a:r>
            <a:r>
              <a:rPr lang="en-US" sz="1400" u="sng" dirty="0" smtClean="0">
                <a:solidFill>
                  <a:srgbClr val="000000"/>
                </a:solidFill>
                <a:latin typeface="Verdana" pitchFamily="34" charset="0"/>
              </a:rPr>
              <a:t>:</a:t>
            </a:r>
            <a:endParaRPr lang="en-US" sz="1400" dirty="0">
              <a:solidFill>
                <a:srgbClr val="000000"/>
              </a:solidFill>
              <a:latin typeface="Verdana" pitchFamily="34" charset="0"/>
            </a:endParaRPr>
          </a:p>
          <a:p>
            <a:pPr marL="0" lvl="1" eaLnBrk="0" hangingPunct="0">
              <a:lnSpc>
                <a:spcPct val="150000"/>
              </a:lnSpc>
              <a:buFontTx/>
              <a:buChar char="•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GPS on BMs</a:t>
            </a:r>
          </a:p>
          <a:p>
            <a:pPr marL="0" lvl="1" eaLnBrk="0" hangingPunct="0">
              <a:lnSpc>
                <a:spcPct val="150000"/>
              </a:lnSpc>
              <a:buFontTx/>
              <a:buChar char="•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PLSS / GCDB</a:t>
            </a:r>
          </a:p>
          <a:p>
            <a:pPr marL="0" lvl="1" eaLnBrk="0" hangingPunct="0">
              <a:lnSpc>
                <a:spcPct val="150000"/>
              </a:lnSpc>
              <a:buFontTx/>
              <a:buChar char="•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Data archive</a:t>
            </a:r>
          </a:p>
          <a:p>
            <a:pPr marL="0" lvl="1" eaLnBrk="0" hangingPunct="0">
              <a:lnSpc>
                <a:spcPct val="150000"/>
              </a:lnSpc>
              <a:buFontTx/>
              <a:buChar char="•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Data sharing</a:t>
            </a:r>
          </a:p>
          <a:p>
            <a:pPr eaLnBrk="0" hangingPunct="0"/>
            <a:endParaRPr lang="en-US" sz="1400" b="1" dirty="0">
              <a:solidFill>
                <a:srgbClr val="0000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4875213" cy="6858000"/>
            <a:chOff x="487016" y="0"/>
            <a:chExt cx="4576201" cy="6373795"/>
          </a:xfrm>
        </p:grpSpPr>
        <p:pic>
          <p:nvPicPr>
            <p:cNvPr id="9114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7017" y="0"/>
              <a:ext cx="4576200" cy="3992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114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7016" y="3975981"/>
              <a:ext cx="4570527" cy="2397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113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8563" y="204788"/>
            <a:ext cx="3967162" cy="3841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1140" name="TextBox 6"/>
          <p:cNvSpPr txBox="1">
            <a:spLocks noChangeArrowheads="1"/>
          </p:cNvSpPr>
          <p:nvPr/>
        </p:nvSpPr>
        <p:spPr bwMode="auto">
          <a:xfrm>
            <a:off x="5184775" y="4438650"/>
            <a:ext cx="3698875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0000"/>
                </a:solidFill>
                <a:latin typeface="Calibri" pitchFamily="34" charset="0"/>
              </a:rPr>
              <a:t>Orthometric</a:t>
            </a:r>
            <a:r>
              <a:rPr lang="en-US" b="1" dirty="0">
                <a:solidFill>
                  <a:srgbClr val="000000"/>
                </a:solidFill>
                <a:latin typeface="Calibri" pitchFamily="34" charset="0"/>
              </a:rPr>
              <a:t> Height Comparison</a:t>
            </a:r>
          </a:p>
          <a:p>
            <a:r>
              <a:rPr lang="en-US" b="1" dirty="0">
                <a:solidFill>
                  <a:srgbClr val="000000"/>
                </a:solidFill>
                <a:latin typeface="Calibri" pitchFamily="34" charset="0"/>
              </a:rPr>
              <a:t>871.746 m  Published NAVD88</a:t>
            </a:r>
          </a:p>
          <a:p>
            <a:r>
              <a:rPr lang="en-US" b="1" u="sng" dirty="0">
                <a:solidFill>
                  <a:srgbClr val="000000"/>
                </a:solidFill>
                <a:latin typeface="Calibri" pitchFamily="34" charset="0"/>
              </a:rPr>
              <a:t>871.800 m  OPUS GEOID09</a:t>
            </a:r>
          </a:p>
          <a:p>
            <a:r>
              <a:rPr lang="en-US" b="1" dirty="0">
                <a:solidFill>
                  <a:srgbClr val="000000"/>
                </a:solidFill>
                <a:latin typeface="Calibri" pitchFamily="34" charset="0"/>
              </a:rPr>
              <a:t>    0.054 m (0.18 ft) Difference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Verdana" pitchFamily="34" charset="0"/>
              </a:rPr>
              <a:t>Why OPUS-DB</a:t>
            </a:r>
            <a:endParaRPr lang="en-US" sz="3600" dirty="0">
              <a:latin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6764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000" dirty="0" smtClean="0">
                <a:latin typeface="Verdana" pitchFamily="34" charset="0"/>
              </a:rPr>
              <a:t>A new easier way to capture data and have it in an NGS database</a:t>
            </a:r>
          </a:p>
          <a:p>
            <a:r>
              <a:rPr lang="en-US" sz="2000" dirty="0" smtClean="0">
                <a:latin typeface="Verdana" pitchFamily="34" charset="0"/>
              </a:rPr>
              <a:t>Help populate Ellipsoidal Heights on Bench Marks, help with </a:t>
            </a:r>
            <a:r>
              <a:rPr lang="en-US" sz="2000" dirty="0" err="1" smtClean="0">
                <a:latin typeface="Verdana" pitchFamily="34" charset="0"/>
              </a:rPr>
              <a:t>Geoid</a:t>
            </a:r>
            <a:r>
              <a:rPr lang="en-US" sz="2000" dirty="0" smtClean="0">
                <a:latin typeface="Verdana" pitchFamily="34" charset="0"/>
              </a:rPr>
              <a:t> models and future vertical </a:t>
            </a:r>
            <a:r>
              <a:rPr lang="en-US" sz="2000" dirty="0" err="1" smtClean="0">
                <a:latin typeface="Verdana" pitchFamily="34" charset="0"/>
              </a:rPr>
              <a:t>datums</a:t>
            </a:r>
            <a:endParaRPr lang="en-US" sz="2000" dirty="0" smtClean="0">
              <a:latin typeface="Verdana" pitchFamily="34" charset="0"/>
            </a:endParaRPr>
          </a:p>
          <a:p>
            <a:endParaRPr lang="en-US" sz="2000" dirty="0" smtClean="0">
              <a:latin typeface="Verdana" pitchFamily="34" charset="0"/>
            </a:endParaRPr>
          </a:p>
          <a:p>
            <a:endParaRPr lang="en-US" sz="2000" dirty="0" smtClean="0">
              <a:latin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3124200"/>
            <a:ext cx="7315200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182880" indent="-182880">
              <a:buFont typeface="Arial" pitchFamily="34" charset="0"/>
              <a:buChar char="•"/>
              <a:tabLst>
                <a:tab pos="182880" algn="l"/>
              </a:tabLst>
            </a:pPr>
            <a:r>
              <a:rPr lang="en-US" dirty="0" smtClean="0"/>
              <a:t>To the extent (?) they've </a:t>
            </a:r>
            <a:r>
              <a:rPr lang="en-US" dirty="0" err="1" smtClean="0"/>
              <a:t>bluebooked</a:t>
            </a:r>
            <a:r>
              <a:rPr lang="en-US" dirty="0" smtClean="0"/>
              <a:t> in the past, they can continue into the future more easily.</a:t>
            </a:r>
          </a:p>
          <a:p>
            <a:pPr marL="182880" indent="-182880">
              <a:buFont typeface="Arial" pitchFamily="34" charset="0"/>
              <a:buChar char="•"/>
              <a:tabLst>
                <a:tab pos="182880" algn="l"/>
              </a:tabLst>
            </a:pPr>
            <a:r>
              <a:rPr lang="en-US" dirty="0" smtClean="0"/>
              <a:t>If they are running RTK, this would help determine base station position and document where it was used, assuming they left a permanent mark.</a:t>
            </a:r>
          </a:p>
          <a:p>
            <a:pPr marL="182880" indent="-182880">
              <a:buFont typeface="Arial" pitchFamily="34" charset="0"/>
              <a:buChar char="•"/>
              <a:tabLst>
                <a:tab pos="182880" algn="l"/>
              </a:tabLst>
            </a:pPr>
            <a:r>
              <a:rPr lang="en-US" dirty="0" smtClean="0"/>
              <a:t>Changeover to new </a:t>
            </a:r>
            <a:r>
              <a:rPr lang="en-US" dirty="0" err="1" smtClean="0"/>
              <a:t>datums</a:t>
            </a:r>
            <a:r>
              <a:rPr lang="en-US" dirty="0" smtClean="0"/>
              <a:t>; either we maintain the data or user does for highest accuracy, but models will be available for bringing old coordinates forward.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Verdana" pitchFamily="34" charset="0"/>
              </a:rPr>
              <a:t>OPUS Projects</a:t>
            </a:r>
            <a:endParaRPr lang="en-US" sz="3600" dirty="0">
              <a:latin typeface="Verdana" pitchFamily="34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 r="33333" b="50667"/>
          <a:stretch>
            <a:fillRect/>
          </a:stretch>
        </p:blipFill>
        <p:spPr bwMode="auto">
          <a:xfrm>
            <a:off x="0" y="126492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67200" y="4114800"/>
            <a:ext cx="156164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Session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67200" y="5029200"/>
            <a:ext cx="158569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Manage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3352800"/>
            <a:ext cx="137249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Create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Verdana" pitchFamily="34" charset="0"/>
              </a:rPr>
              <a:t>OPUS</a:t>
            </a:r>
            <a:endParaRPr lang="en-US" sz="4000" dirty="0">
              <a:latin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latin typeface="Verdana" pitchFamily="34" charset="0"/>
              </a:rPr>
              <a:t>OPUS – S (2 hrs)</a:t>
            </a:r>
          </a:p>
          <a:p>
            <a:r>
              <a:rPr lang="en-US" sz="3200" dirty="0" smtClean="0">
                <a:latin typeface="Verdana" pitchFamily="34" charset="0"/>
              </a:rPr>
              <a:t>OPUS – RS (15 minutes)</a:t>
            </a:r>
          </a:p>
          <a:p>
            <a:r>
              <a:rPr lang="en-US" sz="3200" dirty="0" smtClean="0">
                <a:latin typeface="Verdana" pitchFamily="34" charset="0"/>
              </a:rPr>
              <a:t>OPUS – DB (Publish)</a:t>
            </a:r>
          </a:p>
          <a:p>
            <a:r>
              <a:rPr lang="en-US" sz="3200" dirty="0" smtClean="0">
                <a:latin typeface="Verdana" pitchFamily="34" charset="0"/>
              </a:rPr>
              <a:t>OPUS – Projects (Network)</a:t>
            </a:r>
            <a:endParaRPr lang="en-US" sz="32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11"/>
          <p:cNvSpPr/>
          <p:nvPr/>
        </p:nvSpPr>
        <p:spPr bwMode="auto">
          <a:xfrm>
            <a:off x="2895600" y="2514600"/>
            <a:ext cx="2057400" cy="1752600"/>
          </a:xfrm>
          <a:prstGeom prst="ellipse">
            <a:avLst/>
          </a:prstGeom>
          <a:noFill/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>
                <a:alpha val="8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5638800" y="2514600"/>
            <a:ext cx="2057400" cy="1752600"/>
          </a:xfrm>
          <a:prstGeom prst="ellipse">
            <a:avLst/>
          </a:prstGeom>
          <a:noFill/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>
                <a:alpha val="8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GS_New">
  <a:themeElements>
    <a:clrScheme name="4th powerpoin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th powerpoin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>
              <a:alpha val="8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>
              <a:alpha val="8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th powerpoi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th powerpoin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th powerpoin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th powerpoin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th powerpoin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th powerpoin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th powerpoin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th powerpoin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th powerpoin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th powerpoin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th powerpoin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th powerpoin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GS201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NGS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NGS1</Template>
  <TotalTime>22345</TotalTime>
  <Words>3505</Words>
  <Application>Microsoft Office PowerPoint</Application>
  <PresentationFormat>On-screen Show (4:3)</PresentationFormat>
  <Paragraphs>679</Paragraphs>
  <Slides>78</Slides>
  <Notes>78</Notes>
  <HiddenSlides>13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78</vt:i4>
      </vt:variant>
    </vt:vector>
  </HeadingPairs>
  <TitlesOfParts>
    <vt:vector size="83" baseType="lpstr">
      <vt:lpstr>NGS_New</vt:lpstr>
      <vt:lpstr>NGS2010</vt:lpstr>
      <vt:lpstr>Office Theme</vt:lpstr>
      <vt:lpstr>NGS1</vt:lpstr>
      <vt:lpstr>Custom Design</vt:lpstr>
      <vt:lpstr>National Geodetic Survey NSRS OPUS</vt:lpstr>
      <vt:lpstr>CORS</vt:lpstr>
      <vt:lpstr>CORS</vt:lpstr>
      <vt:lpstr>PowerPoint Presentation</vt:lpstr>
      <vt:lpstr>PowerPoint Presentation</vt:lpstr>
      <vt:lpstr>PowerPoint Presentation</vt:lpstr>
      <vt:lpstr>PowerPoint Presentation</vt:lpstr>
      <vt:lpstr>OPUS</vt:lpstr>
      <vt:lpstr>PowerPoint Presentation</vt:lpstr>
      <vt:lpstr>OPUS Submission Webpage</vt:lpstr>
      <vt:lpstr>Under the “OPTIONS” tab in OPUS</vt:lpstr>
      <vt:lpstr>Why Do I Need the Antenna Type?</vt:lpstr>
      <vt:lpstr>NGS Antenna Calibration  – Relative vs. Absolute GNSS Antenna Calibration</vt:lpstr>
      <vt:lpstr>PowerPoint Presentation</vt:lpstr>
      <vt:lpstr>PowerPoint Presentation</vt:lpstr>
      <vt:lpstr>PowerPoint Presentation</vt:lpstr>
      <vt:lpstr>Antenna Type, height – easy, right?</vt:lpstr>
      <vt:lpstr>How is the Antenna Height Measured?</vt:lpstr>
      <vt:lpstr>OPUS Static vs. Rapid Static</vt:lpstr>
      <vt:lpstr>PowerPoint Presentation</vt:lpstr>
      <vt:lpstr>OPUS-DB Published Solutions</vt:lpstr>
      <vt:lpstr>Why OPUS-DB</vt:lpstr>
      <vt:lpstr>Marks Published.</vt:lpstr>
      <vt:lpstr>NGS Data Sheets</vt:lpstr>
      <vt:lpstr>NGS Data Sheets</vt:lpstr>
      <vt:lpstr>Sample OPUS DataSheet</vt:lpstr>
      <vt:lpstr>OPUS DB Requirements</vt:lpstr>
      <vt:lpstr>OPUS DB Requirements</vt:lpstr>
      <vt:lpstr>OPUS DB Requirements</vt:lpstr>
      <vt:lpstr>OPUS-DB Requirements</vt:lpstr>
      <vt:lpstr>Issues to Consider</vt:lpstr>
      <vt:lpstr>A Quick Example</vt:lpstr>
      <vt:lpstr>A Quick Example</vt:lpstr>
      <vt:lpstr>A Quick Example</vt:lpstr>
      <vt:lpstr>A Quick Example</vt:lpstr>
      <vt:lpstr>A Quick Example</vt:lpstr>
      <vt:lpstr>A Quick Example</vt:lpstr>
      <vt:lpstr>PowerPoint Presentation</vt:lpstr>
      <vt:lpstr>The Extended Report</vt:lpstr>
      <vt:lpstr>The Extended Report</vt:lpstr>
      <vt:lpstr>The Extended Report</vt:lpstr>
      <vt:lpstr>The Extended Report</vt:lpstr>
      <vt:lpstr>The Extended Report</vt:lpstr>
      <vt:lpstr>The Extended Report</vt:lpstr>
      <vt:lpstr>The Extended Report</vt:lpstr>
      <vt:lpstr>The Extended Report</vt:lpstr>
      <vt:lpstr>The Extended Report</vt:lpstr>
      <vt:lpstr>The Extended Report</vt:lpstr>
      <vt:lpstr>The Extended Report</vt:lpstr>
      <vt:lpstr>The Extended Report</vt:lpstr>
      <vt:lpstr>The Extended Report</vt:lpstr>
      <vt:lpstr>The Extended Report.</vt:lpstr>
      <vt:lpstr>The Extended Report</vt:lpstr>
      <vt:lpstr>Back To Our Quick Example</vt:lpstr>
      <vt:lpstr>Back To Our Quick Example</vt:lpstr>
      <vt:lpstr>Back To Our Quick Example</vt:lpstr>
      <vt:lpstr>Back To Our Quick Example</vt:lpstr>
      <vt:lpstr>Back To Our Quick Example</vt:lpstr>
      <vt:lpstr>Back To Our Quick Example</vt:lpstr>
      <vt:lpstr>OPUS DB Requirements</vt:lpstr>
      <vt:lpstr>OPUS DB Requirements</vt:lpstr>
      <vt:lpstr>OPUS-DB Requirements</vt:lpstr>
      <vt:lpstr>Interface</vt:lpstr>
      <vt:lpstr>Interface</vt:lpstr>
      <vt:lpstr>Interface</vt:lpstr>
      <vt:lpstr>Interface</vt:lpstr>
      <vt:lpstr>Interface</vt:lpstr>
      <vt:lpstr>Interface</vt:lpstr>
      <vt:lpstr>Interface</vt:lpstr>
      <vt:lpstr>PowerPoint Presentation</vt:lpstr>
      <vt:lpstr>Interface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OPUS-DB</vt:lpstr>
      <vt:lpstr>OPUS Projects</vt:lpstr>
    </vt:vector>
  </TitlesOfParts>
  <Company>NOS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NGS-CDOT Annual Visit</dc:title>
  <dc:creator>Pamela.Fromhertz</dc:creator>
  <cp:lastModifiedBy>NOSTEMP</cp:lastModifiedBy>
  <cp:revision>88</cp:revision>
  <dcterms:created xsi:type="dcterms:W3CDTF">2012-01-27T19:54:25Z</dcterms:created>
  <dcterms:modified xsi:type="dcterms:W3CDTF">2012-06-20T21:02:51Z</dcterms:modified>
</cp:coreProperties>
</file>