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6.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6" r:id="rId1"/>
    <p:sldMasterId id="2147483687" r:id="rId2"/>
    <p:sldMasterId id="2147483688" r:id="rId3"/>
    <p:sldMasterId id="2147483691" r:id="rId4"/>
    <p:sldMasterId id="2147483706" r:id="rId5"/>
    <p:sldMasterId id="2147483720" r:id="rId6"/>
    <p:sldMasterId id="2147483736" r:id="rId7"/>
    <p:sldMasterId id="2147483743" r:id="rId8"/>
  </p:sldMasterIdLst>
  <p:notesMasterIdLst>
    <p:notesMasterId r:id="rId64"/>
  </p:notesMasterIdLst>
  <p:sldIdLst>
    <p:sldId id="256" r:id="rId9"/>
    <p:sldId id="257" r:id="rId10"/>
    <p:sldId id="299" r:id="rId11"/>
    <p:sldId id="300" r:id="rId12"/>
    <p:sldId id="303" r:id="rId13"/>
    <p:sldId id="302" r:id="rId14"/>
    <p:sldId id="317" r:id="rId15"/>
    <p:sldId id="332" r:id="rId16"/>
    <p:sldId id="262" r:id="rId17"/>
    <p:sldId id="259" r:id="rId18"/>
    <p:sldId id="279" r:id="rId19"/>
    <p:sldId id="340" r:id="rId20"/>
    <p:sldId id="266" r:id="rId21"/>
    <p:sldId id="267" r:id="rId22"/>
    <p:sldId id="333" r:id="rId23"/>
    <p:sldId id="268" r:id="rId24"/>
    <p:sldId id="269" r:id="rId25"/>
    <p:sldId id="274" r:id="rId26"/>
    <p:sldId id="275" r:id="rId27"/>
    <p:sldId id="273" r:id="rId28"/>
    <p:sldId id="318" r:id="rId29"/>
    <p:sldId id="282" r:id="rId30"/>
    <p:sldId id="283" r:id="rId31"/>
    <p:sldId id="284" r:id="rId32"/>
    <p:sldId id="334" r:id="rId33"/>
    <p:sldId id="335" r:id="rId34"/>
    <p:sldId id="336" r:id="rId35"/>
    <p:sldId id="304" r:id="rId36"/>
    <p:sldId id="306" r:id="rId37"/>
    <p:sldId id="338" r:id="rId38"/>
    <p:sldId id="339" r:id="rId39"/>
    <p:sldId id="307" r:id="rId40"/>
    <p:sldId id="308" r:id="rId41"/>
    <p:sldId id="309" r:id="rId42"/>
    <p:sldId id="310" r:id="rId43"/>
    <p:sldId id="311" r:id="rId44"/>
    <p:sldId id="312" r:id="rId45"/>
    <p:sldId id="313" r:id="rId46"/>
    <p:sldId id="314" r:id="rId47"/>
    <p:sldId id="288" r:id="rId48"/>
    <p:sldId id="289" r:id="rId49"/>
    <p:sldId id="337" r:id="rId50"/>
    <p:sldId id="290" r:id="rId51"/>
    <p:sldId id="321" r:id="rId52"/>
    <p:sldId id="322" r:id="rId53"/>
    <p:sldId id="323" r:id="rId54"/>
    <p:sldId id="324" r:id="rId55"/>
    <p:sldId id="325" r:id="rId56"/>
    <p:sldId id="326" r:id="rId57"/>
    <p:sldId id="327" r:id="rId58"/>
    <p:sldId id="328" r:id="rId59"/>
    <p:sldId id="329" r:id="rId60"/>
    <p:sldId id="330" r:id="rId61"/>
    <p:sldId id="331" r:id="rId62"/>
    <p:sldId id="341" r:id="rId63"/>
  </p:sldIdLst>
  <p:sldSz cx="9144000" cy="6858000" type="screen4x3"/>
  <p:notesSz cx="9296400" cy="70104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1AC37E6B-F9AE-47F0-92B6-6A28053ED86F}">
  <a:tblStyle styleId="{1AC37E6B-F9AE-47F0-92B6-6A28053ED86F}" styleName="Table_0"/>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357" autoAdjust="0"/>
  </p:normalViewPr>
  <p:slideViewPr>
    <p:cSldViewPr>
      <p:cViewPr>
        <p:scale>
          <a:sx n="80" d="100"/>
          <a:sy n="80" d="100"/>
        </p:scale>
        <p:origin x="-2514" y="-990"/>
      </p:cViewPr>
      <p:guideLst>
        <p:guide orient="horz" pos="2160"/>
        <p:guide pos="2880"/>
      </p:guideLst>
    </p:cSldViewPr>
  </p:slideViewPr>
  <p:notesTextViewPr>
    <p:cViewPr>
      <p:scale>
        <a:sx n="1" d="1"/>
        <a:sy n="1" d="1"/>
      </p:scale>
      <p:origin x="0" y="0"/>
    </p:cViewPr>
  </p:notesTextViewPr>
  <p:sorterViewPr>
    <p:cViewPr>
      <p:scale>
        <a:sx n="110" d="100"/>
        <a:sy n="110" d="100"/>
      </p:scale>
      <p:origin x="0" y="53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theme" Target="theme/theme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4029074" cy="350837"/>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9pPr>
          </a:lstStyle>
          <a:p>
            <a:endParaRPr/>
          </a:p>
        </p:txBody>
      </p:sp>
      <p:sp>
        <p:nvSpPr>
          <p:cNvPr id="3" name="Shape 3"/>
          <p:cNvSpPr txBox="1">
            <a:spLocks noGrp="1"/>
          </p:cNvSpPr>
          <p:nvPr>
            <p:ph type="dt" idx="10"/>
          </p:nvPr>
        </p:nvSpPr>
        <p:spPr>
          <a:xfrm>
            <a:off x="5265737" y="0"/>
            <a:ext cx="4029074" cy="350837"/>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9pPr>
          </a:lstStyle>
          <a:p>
            <a:endParaRPr/>
          </a:p>
        </p:txBody>
      </p:sp>
      <p:sp>
        <p:nvSpPr>
          <p:cNvPr id="4" name="Shape 4"/>
          <p:cNvSpPr>
            <a:spLocks noGrp="1" noRot="1" noChangeAspect="1"/>
          </p:cNvSpPr>
          <p:nvPr>
            <p:ph type="sldImg" idx="3"/>
          </p:nvPr>
        </p:nvSpPr>
        <p:spPr>
          <a:xfrm>
            <a:off x="2895600" y="525462"/>
            <a:ext cx="3505200" cy="2628899"/>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a:headEnd type="none" w="med" len="med"/>
            <a:tailEnd type="none" w="med" len="med"/>
          </a:ln>
        </p:spPr>
      </p:sp>
      <p:sp>
        <p:nvSpPr>
          <p:cNvPr id="5" name="Shape 5"/>
          <p:cNvSpPr txBox="1">
            <a:spLocks noGrp="1"/>
          </p:cNvSpPr>
          <p:nvPr>
            <p:ph type="body" idx="1"/>
          </p:nvPr>
        </p:nvSpPr>
        <p:spPr>
          <a:xfrm>
            <a:off x="930275" y="3330575"/>
            <a:ext cx="7435850" cy="3154361"/>
          </a:xfrm>
          <a:prstGeom prst="rect">
            <a:avLst/>
          </a:prstGeom>
          <a:noFill/>
          <a:ln>
            <a:noFill/>
          </a:ln>
        </p:spPr>
        <p:txBody>
          <a:bodyPr lIns="91425" tIns="91425" rIns="91425" bIns="91425" anchor="ctr"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6" name="Shape 6"/>
          <p:cNvSpPr txBox="1">
            <a:spLocks noGrp="1"/>
          </p:cNvSpPr>
          <p:nvPr>
            <p:ph type="ftr" idx="11"/>
          </p:nvPr>
        </p:nvSpPr>
        <p:spPr>
          <a:xfrm>
            <a:off x="0" y="6657975"/>
            <a:ext cx="4029074" cy="350837"/>
          </a:xfrm>
          <a:prstGeom prst="rect">
            <a:avLst/>
          </a:prstGeom>
          <a:noFill/>
          <a:ln>
            <a:noFill/>
          </a:ln>
        </p:spPr>
        <p:txBody>
          <a:bodyPr lIns="91425" tIns="91425" rIns="91425" bIns="91425" anchor="b" anchorCtr="0"/>
          <a:lstStyle>
            <a:lvl1pPr marL="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rgbClr val="000000"/>
                </a:solidFill>
                <a:latin typeface="Arial"/>
                <a:ea typeface="Arial"/>
                <a:cs typeface="Arial"/>
                <a:sym typeface="Arial"/>
              </a:defRPr>
            </a:lvl9pPr>
          </a:lstStyle>
          <a:p>
            <a:endParaRPr/>
          </a:p>
        </p:txBody>
      </p:sp>
      <p:sp>
        <p:nvSpPr>
          <p:cNvPr id="7" name="Shape 7"/>
          <p:cNvSpPr txBox="1">
            <a:spLocks noGrp="1"/>
          </p:cNvSpPr>
          <p:nvPr>
            <p:ph type="sldNum" idx="12"/>
          </p:nvPr>
        </p:nvSpPr>
        <p:spPr>
          <a:xfrm>
            <a:off x="5265737" y="6657975"/>
            <a:ext cx="4029074" cy="350837"/>
          </a:xfrm>
          <a:prstGeom prst="rect">
            <a:avLst/>
          </a:prstGeom>
          <a:noFill/>
          <a:ln>
            <a:noFill/>
          </a:ln>
        </p:spPr>
        <p:txBody>
          <a:bodyPr lIns="92275" tIns="46125" rIns="92275" bIns="46125" anchor="b" anchorCtr="0">
            <a:noAutofit/>
          </a:bodyPr>
          <a:lstStyle/>
          <a:p>
            <a:pPr marL="0" marR="0" lvl="0" indent="0" algn="r" rtl="0">
              <a:lnSpc>
                <a:spcPct val="100000"/>
              </a:lnSpc>
              <a:spcBef>
                <a:spcPts val="0"/>
              </a:spcBef>
              <a:spcAft>
                <a:spcPts val="0"/>
              </a:spcAft>
              <a:buClr>
                <a:srgbClr val="000000"/>
              </a:buClr>
              <a:buSzPct val="25000"/>
              <a:buFont typeface="Arial"/>
              <a:buNone/>
            </a:pPr>
            <a:fld id="{00000000-1234-1234-1234-123412341234}" type="slidenum">
              <a:rPr lang="en-US" sz="1300" b="0" i="0" u="none" strike="noStrike" cap="none" baseline="0">
                <a:solidFill>
                  <a:srgbClr val="000000"/>
                </a:solidFill>
                <a:latin typeface="Arial"/>
                <a:ea typeface="Arial"/>
                <a:cs typeface="Arial"/>
                <a:sym typeface="Arial"/>
              </a:rPr>
              <a:t>‹#›</a:t>
            </a:fld>
            <a:endParaRPr lang="en-US" sz="1300" b="0" i="0" u="none" strike="noStrike" cap="none" baseline="0">
              <a:solidFill>
                <a:srgbClr val="000000"/>
              </a:solidFill>
              <a:latin typeface="Arial"/>
              <a:ea typeface="Arial"/>
              <a:cs typeface="Arial"/>
              <a:sym typeface="Arial"/>
            </a:endParaRPr>
          </a:p>
        </p:txBody>
      </p:sp>
    </p:spTree>
    <p:extLst>
      <p:ext uri="{BB962C8B-B14F-4D97-AF65-F5344CB8AC3E}">
        <p14:creationId xmlns:p14="http://schemas.microsoft.com/office/powerpoint/2010/main" val="3949561595"/>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Shape 99"/>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100" name="Shape 100"/>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219" name="Shape 219"/>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238" name="Shape 23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Shape 243"/>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r>
              <a:rPr lang="en-US" dirty="0"/>
              <a:t>Sandy </a:t>
            </a:r>
            <a:r>
              <a:rPr lang="en-US" dirty="0" err="1"/>
              <a:t>lidar</a:t>
            </a:r>
            <a:r>
              <a:rPr lang="en-US" dirty="0"/>
              <a:t> - Long Island</a:t>
            </a:r>
          </a:p>
        </p:txBody>
      </p:sp>
      <p:sp>
        <p:nvSpPr>
          <p:cNvPr id="244" name="Shape 24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Shape 24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49" name="Shape 249"/>
          <p:cNvSpPr txBox="1">
            <a:spLocks noGrp="1"/>
          </p:cNvSpPr>
          <p:nvPr>
            <p:ph type="body" idx="1"/>
          </p:nvPr>
        </p:nvSpPr>
        <p:spPr>
          <a:xfrm>
            <a:off x="930275" y="3330575"/>
            <a:ext cx="7435800" cy="3154499"/>
          </a:xfrm>
          <a:prstGeom prst="rect">
            <a:avLst/>
          </a:prstGeom>
        </p:spPr>
        <p:txBody>
          <a:bodyPr lIns="91425" tIns="91425" rIns="91425" bIns="91425" anchor="ctr" anchorCtr="0">
            <a:noAutofit/>
          </a:bodyPr>
          <a:lstStyle/>
          <a:p>
            <a:pPr>
              <a:spcBef>
                <a:spcPts val="0"/>
              </a:spcBef>
              <a:buNone/>
            </a:pPr>
            <a:endParaRPr/>
          </a:p>
        </p:txBody>
      </p:sp>
      <p:sp>
        <p:nvSpPr>
          <p:cNvPr id="250" name="Shape 250"/>
          <p:cNvSpPr txBox="1">
            <a:spLocks noGrp="1"/>
          </p:cNvSpPr>
          <p:nvPr>
            <p:ph type="sldNum" idx="12"/>
          </p:nvPr>
        </p:nvSpPr>
        <p:spPr>
          <a:xfrm>
            <a:off x="5265737" y="6657975"/>
            <a:ext cx="4029000" cy="350699"/>
          </a:xfrm>
          <a:prstGeom prst="rect">
            <a:avLst/>
          </a:prstGeom>
        </p:spPr>
        <p:txBody>
          <a:bodyPr lIns="92275" tIns="46125" rIns="92275" bIns="46125" anchor="b" anchorCtr="0">
            <a:noAutofit/>
          </a:bodyPr>
          <a:lstStyle/>
          <a:p>
            <a:pPr lvl="0">
              <a:spcBef>
                <a:spcPts val="0"/>
              </a:spcBef>
              <a:buClr>
                <a:srgbClr val="000000"/>
              </a:buClr>
              <a:buSzPct val="25000"/>
              <a:buFont typeface="Arial"/>
              <a:buNone/>
            </a:pPr>
            <a:fld id="{00000000-1234-1234-1234-123412341234}" type="slidenum">
              <a:rPr lang="en-US"/>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Shape 285"/>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6" name="Shape 286"/>
          <p:cNvSpPr txBox="1">
            <a:spLocks noGrp="1"/>
          </p:cNvSpPr>
          <p:nvPr>
            <p:ph type="body" idx="1"/>
          </p:nvPr>
        </p:nvSpPr>
        <p:spPr>
          <a:xfrm>
            <a:off x="930275" y="3330575"/>
            <a:ext cx="7435800" cy="3154499"/>
          </a:xfrm>
          <a:prstGeom prst="rect">
            <a:avLst/>
          </a:prstGeom>
        </p:spPr>
        <p:txBody>
          <a:bodyPr lIns="91425" tIns="91425" rIns="91425" bIns="91425" anchor="ctr" anchorCtr="0">
            <a:noAutofit/>
          </a:bodyPr>
          <a:lstStyle/>
          <a:p>
            <a:pPr>
              <a:spcBef>
                <a:spcPts val="0"/>
              </a:spcBef>
              <a:buNone/>
            </a:pPr>
            <a:endParaRPr/>
          </a:p>
        </p:txBody>
      </p:sp>
      <p:sp>
        <p:nvSpPr>
          <p:cNvPr id="287" name="Shape 287"/>
          <p:cNvSpPr txBox="1">
            <a:spLocks noGrp="1"/>
          </p:cNvSpPr>
          <p:nvPr>
            <p:ph type="sldNum" idx="12"/>
          </p:nvPr>
        </p:nvSpPr>
        <p:spPr>
          <a:xfrm>
            <a:off x="5265737" y="6657975"/>
            <a:ext cx="4029000" cy="350699"/>
          </a:xfrm>
          <a:prstGeom prst="rect">
            <a:avLst/>
          </a:prstGeom>
        </p:spPr>
        <p:txBody>
          <a:bodyPr lIns="92275" tIns="46125" rIns="92275" bIns="46125" anchor="b" anchorCtr="0">
            <a:noAutofit/>
          </a:bodyPr>
          <a:lstStyle/>
          <a:p>
            <a:pPr lvl="0">
              <a:spcBef>
                <a:spcPts val="0"/>
              </a:spcBef>
              <a:buClr>
                <a:srgbClr val="000000"/>
              </a:buClr>
              <a:buSzPct val="25000"/>
              <a:buFont typeface="Arial"/>
              <a:buNone/>
            </a:pPr>
            <a:fld id="{00000000-1234-1234-1234-123412341234}" type="slidenum">
              <a:rPr lang="en-US"/>
              <a:t>18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Shape 291"/>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92" name="Shape 292"/>
          <p:cNvSpPr txBox="1">
            <a:spLocks noGrp="1"/>
          </p:cNvSpPr>
          <p:nvPr>
            <p:ph type="body" idx="1"/>
          </p:nvPr>
        </p:nvSpPr>
        <p:spPr>
          <a:xfrm>
            <a:off x="930275" y="3330575"/>
            <a:ext cx="7435800" cy="3154499"/>
          </a:xfrm>
          <a:prstGeom prst="rect">
            <a:avLst/>
          </a:prstGeom>
        </p:spPr>
        <p:txBody>
          <a:bodyPr lIns="91425" tIns="91425" rIns="91425" bIns="91425" anchor="ctr" anchorCtr="0">
            <a:noAutofit/>
          </a:bodyPr>
          <a:lstStyle/>
          <a:p>
            <a:pPr>
              <a:spcBef>
                <a:spcPts val="0"/>
              </a:spcBef>
              <a:buNone/>
            </a:pPr>
            <a:r>
              <a:rPr lang="en-US"/>
              <a:t>imagery near topsoil area</a:t>
            </a:r>
          </a:p>
        </p:txBody>
      </p:sp>
      <p:sp>
        <p:nvSpPr>
          <p:cNvPr id="293" name="Shape 293"/>
          <p:cNvSpPr txBox="1">
            <a:spLocks noGrp="1"/>
          </p:cNvSpPr>
          <p:nvPr>
            <p:ph type="sldNum" idx="12"/>
          </p:nvPr>
        </p:nvSpPr>
        <p:spPr>
          <a:xfrm>
            <a:off x="5265737" y="6657975"/>
            <a:ext cx="4029000" cy="350699"/>
          </a:xfrm>
          <a:prstGeom prst="rect">
            <a:avLst/>
          </a:prstGeom>
        </p:spPr>
        <p:txBody>
          <a:bodyPr lIns="92275" tIns="46125" rIns="92275" bIns="46125" anchor="b" anchorCtr="0">
            <a:noAutofit/>
          </a:bodyPr>
          <a:lstStyle/>
          <a:p>
            <a:pPr lvl="0">
              <a:spcBef>
                <a:spcPts val="0"/>
              </a:spcBef>
              <a:buClr>
                <a:srgbClr val="000000"/>
              </a:buClr>
              <a:buSzPct val="25000"/>
              <a:buFont typeface="Arial"/>
              <a:buNone/>
            </a:pPr>
            <a:fld id="{00000000-1234-1234-1234-123412341234}" type="slidenum">
              <a:rPr lang="en-US"/>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Shape 279"/>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280" name="Shape 280"/>
          <p:cNvSpPr txBox="1">
            <a:spLocks noGrp="1"/>
          </p:cNvSpPr>
          <p:nvPr>
            <p:ph type="body" idx="1"/>
          </p:nvPr>
        </p:nvSpPr>
        <p:spPr>
          <a:xfrm>
            <a:off x="930275" y="3330575"/>
            <a:ext cx="7435800" cy="3154499"/>
          </a:xfrm>
          <a:prstGeom prst="rect">
            <a:avLst/>
          </a:prstGeom>
        </p:spPr>
        <p:txBody>
          <a:bodyPr lIns="91425" tIns="91425" rIns="91425" bIns="91425" anchor="ctr" anchorCtr="0">
            <a:noAutofit/>
          </a:bodyPr>
          <a:lstStyle/>
          <a:p>
            <a:pPr>
              <a:spcBef>
                <a:spcPts val="0"/>
              </a:spcBef>
              <a:buNone/>
            </a:pPr>
            <a:endParaRPr/>
          </a:p>
        </p:txBody>
      </p:sp>
      <p:sp>
        <p:nvSpPr>
          <p:cNvPr id="281" name="Shape 281"/>
          <p:cNvSpPr txBox="1">
            <a:spLocks noGrp="1"/>
          </p:cNvSpPr>
          <p:nvPr>
            <p:ph type="sldNum" idx="12"/>
          </p:nvPr>
        </p:nvSpPr>
        <p:spPr>
          <a:xfrm>
            <a:off x="5265737" y="6657975"/>
            <a:ext cx="4029000" cy="350699"/>
          </a:xfrm>
          <a:prstGeom prst="rect">
            <a:avLst/>
          </a:prstGeom>
        </p:spPr>
        <p:txBody>
          <a:bodyPr lIns="92275" tIns="46125" rIns="92275" bIns="46125" anchor="b" anchorCtr="0">
            <a:noAutofit/>
          </a:bodyPr>
          <a:lstStyle/>
          <a:p>
            <a:pPr lvl="0">
              <a:spcBef>
                <a:spcPts val="0"/>
              </a:spcBef>
              <a:buClr>
                <a:srgbClr val="000000"/>
              </a:buClr>
              <a:buSzPct val="25000"/>
              <a:buFont typeface="Arial"/>
              <a:buNone/>
            </a:pPr>
            <a:fld id="{00000000-1234-1234-1234-123412341234}" type="slidenum">
              <a:rPr lang="en-US"/>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Slide Image Placeholder 1"/>
          <p:cNvSpPr>
            <a:spLocks noGrp="1" noRot="1" noChangeAspect="1" noTextEdit="1"/>
          </p:cNvSpPr>
          <p:nvPr>
            <p:ph type="sldImg"/>
          </p:nvPr>
        </p:nvSpPr>
        <p:spPr>
          <a:xfrm>
            <a:off x="2895600" y="525463"/>
            <a:ext cx="3505200" cy="2628900"/>
          </a:xfrm>
          <a:ln/>
        </p:spPr>
      </p:sp>
      <p:sp>
        <p:nvSpPr>
          <p:cNvPr id="4099" name="Notes Placeholder 2"/>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defRPr/>
            </a:pPr>
            <a:r>
              <a:rPr lang="en-US" altLang="en-US" dirty="0" smtClean="0"/>
              <a:t>Starting in the NE: the project areas in and around Fisher Island Sound (CT1401) were collected as a collaboration effort between OR&amp;R, OCS, and NGS and equate to ~75nm². The Barnegat Bay, NJ project was flown in support of Hurricane Sandy and covers ~17.5nm². Little Egg Inlet was flown in support of Hurricane Sandy and covers 35.0nm².  Great Egg Inlet was flown in support of Hurricane Sandy and covers 30.0nm² (Hurricane Sandy support flights = 82.5nm²).   </a:t>
            </a:r>
          </a:p>
          <a:p>
            <a:pPr eaLnBrk="1" hangingPunct="1">
              <a:spcBef>
                <a:spcPct val="0"/>
              </a:spcBef>
              <a:defRPr/>
            </a:pPr>
            <a:endParaRPr lang="en-US" altLang="en-US" dirty="0" smtClean="0"/>
          </a:p>
          <a:p>
            <a:pPr eaLnBrk="1" hangingPunct="1">
              <a:spcBef>
                <a:spcPct val="0"/>
              </a:spcBef>
              <a:defRPr/>
            </a:pPr>
            <a:r>
              <a:rPr lang="en-US" altLang="en-US" dirty="0" smtClean="0"/>
              <a:t>In the SE NGS flew the Lake Worth, FL project that supported a new chart. This new chart is a 1:5,000 scale product that would support not only commercial shipping but the growing recreational demand for chart products. The Lake Worth project covered 14nm². NGS has flown and is currently in the process of acquiring the Florida Keys. This area is very conducive to collection by the RIEGL TBL sensor suite and was chosen as a project area after acquiring the ICW that runs from the mainland down to the southern tip of the Keys. The combination of these project areas accounts for a planned 1110nm²; NOAA has acquired 450nm² in the Florida Keys. This project is currently underway and will continue once RSD gains access to the survey aircraft. </a:t>
            </a:r>
          </a:p>
          <a:p>
            <a:pPr eaLnBrk="1" hangingPunct="1">
              <a:spcBef>
                <a:spcPct val="0"/>
              </a:spcBef>
              <a:defRPr/>
            </a:pPr>
            <a:endParaRPr lang="en-US" altLang="en-US" dirty="0" smtClean="0"/>
          </a:p>
          <a:p>
            <a:pPr eaLnBrk="1" hangingPunct="1">
              <a:spcBef>
                <a:spcPct val="0"/>
              </a:spcBef>
              <a:defRPr/>
            </a:pPr>
            <a:r>
              <a:rPr lang="en-US" altLang="en-US" dirty="0" smtClean="0"/>
              <a:t>The remaining projects that have been acquired are in Puerto Rico and the USVI. The inset has been updated to reflect the most recent survey season. To date RSD has acquired 602nm² of TBL data in PR and the USVI.</a:t>
            </a:r>
          </a:p>
          <a:p>
            <a:pPr eaLnBrk="1" hangingPunct="1">
              <a:spcBef>
                <a:spcPct val="0"/>
              </a:spcBef>
              <a:defRPr/>
            </a:pPr>
            <a:endParaRPr lang="en-US" altLang="en-US" dirty="0" smtClean="0"/>
          </a:p>
          <a:p>
            <a:pPr eaLnBrk="1" hangingPunct="1">
              <a:spcBef>
                <a:spcPct val="0"/>
              </a:spcBef>
              <a:defRPr/>
            </a:pPr>
            <a:r>
              <a:rPr lang="en-US" altLang="en-US" dirty="0" smtClean="0"/>
              <a:t>RSD also has an additional 450nm² planned on the Gulf Coast of Florida, Louisiana, and Texas. We are currently able to acquire ~3.4nm² per flight hour with our VQ-880-G (On the Twin Otter). Without any aircraft, mechanical, logistic, weather, </a:t>
            </a:r>
            <a:r>
              <a:rPr lang="en-US" altLang="en-US" dirty="0" err="1" smtClean="0"/>
              <a:t>etc</a:t>
            </a:r>
            <a:r>
              <a:rPr lang="en-US" altLang="en-US" dirty="0" smtClean="0"/>
              <a:t> issues we/RSD should be able to acquire the remaining areas in around 350-400 hours (does not include repositioning time). We have 500 hours requested for FY16.</a:t>
            </a:r>
          </a:p>
          <a:p>
            <a:pPr eaLnBrk="1" hangingPunct="1">
              <a:spcBef>
                <a:spcPct val="0"/>
              </a:spcBef>
              <a:defRPr/>
            </a:pPr>
            <a:endParaRPr lang="en-US" altLang="en-US" dirty="0" smtClean="0"/>
          </a:p>
          <a:p>
            <a:pPr eaLnBrk="1" hangingPunct="1">
              <a:spcBef>
                <a:spcPct val="0"/>
              </a:spcBef>
              <a:defRPr/>
            </a:pPr>
            <a:r>
              <a:rPr lang="en-US" altLang="en-US" sz="3000" b="1" dirty="0">
                <a:effectLst>
                  <a:outerShdw blurRad="38100" dist="38100" dir="2700000" algn="tl">
                    <a:srgbClr val="000000">
                      <a:alpha val="43137"/>
                    </a:srgbClr>
                  </a:outerShdw>
                </a:effectLst>
              </a:rPr>
              <a:t>Total: ~1210nm² acquired in house</a:t>
            </a:r>
          </a:p>
        </p:txBody>
      </p:sp>
      <p:sp>
        <p:nvSpPr>
          <p:cNvPr id="4100"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a:defRPr/>
            </a:pPr>
            <a:fld id="{09D2CB11-0A1D-4040-92A4-EBBF644E67B4}" type="slidenum">
              <a:rPr lang="en-US" altLang="en-US" smtClean="0">
                <a:solidFill>
                  <a:prstClr val="black"/>
                </a:solidFill>
              </a:rPr>
              <a:pPr>
                <a:defRPr/>
              </a:pPr>
              <a:t>21</a:t>
            </a:fld>
            <a:endParaRPr lang="en-US" altLang="en-US" smtClean="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Shape 333"/>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334" name="Shape 33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39" name="Shape 339"/>
          <p:cNvSpPr txBox="1">
            <a:spLocks noGrp="1"/>
          </p:cNvSpPr>
          <p:nvPr>
            <p:ph type="body" idx="1"/>
          </p:nvPr>
        </p:nvSpPr>
        <p:spPr>
          <a:xfrm>
            <a:off x="930275" y="3330575"/>
            <a:ext cx="7435800" cy="3154499"/>
          </a:xfrm>
          <a:prstGeom prst="rect">
            <a:avLst/>
          </a:prstGeom>
        </p:spPr>
        <p:txBody>
          <a:bodyPr lIns="91425" tIns="91425" rIns="91425" bIns="91425" anchor="ctr" anchorCtr="0">
            <a:noAutofit/>
          </a:bodyPr>
          <a:lstStyle/>
          <a:p>
            <a:pPr>
              <a:spcBef>
                <a:spcPts val="0"/>
              </a:spcBef>
              <a:buNone/>
            </a:pPr>
            <a:endParaRPr/>
          </a:p>
        </p:txBody>
      </p:sp>
      <p:sp>
        <p:nvSpPr>
          <p:cNvPr id="340" name="Shape 340"/>
          <p:cNvSpPr txBox="1">
            <a:spLocks noGrp="1"/>
          </p:cNvSpPr>
          <p:nvPr>
            <p:ph type="sldNum" idx="12"/>
          </p:nvPr>
        </p:nvSpPr>
        <p:spPr>
          <a:xfrm>
            <a:off x="5265737" y="6657975"/>
            <a:ext cx="4029000" cy="350699"/>
          </a:xfrm>
          <a:prstGeom prst="rect">
            <a:avLst/>
          </a:prstGeom>
        </p:spPr>
        <p:txBody>
          <a:bodyPr lIns="92275" tIns="46125" rIns="92275" bIns="46125" anchor="b" anchorCtr="0">
            <a:noAutofit/>
          </a:bodyPr>
          <a:lstStyle/>
          <a:p>
            <a:pPr lvl="0">
              <a:spcBef>
                <a:spcPts val="0"/>
              </a:spcBef>
              <a:buClr>
                <a:srgbClr val="000000"/>
              </a:buClr>
              <a:buSzPct val="25000"/>
              <a:buFont typeface="Arial"/>
              <a:buNone/>
            </a:pPr>
            <a:fld id="{00000000-1234-1234-1234-123412341234}" type="slidenum">
              <a:rPr lang="en-US"/>
              <a:t>23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Shape 110"/>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111" name="Shape 111"/>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45" name="Shape 345"/>
          <p:cNvSpPr txBox="1">
            <a:spLocks noGrp="1"/>
          </p:cNvSpPr>
          <p:nvPr>
            <p:ph type="body" idx="1"/>
          </p:nvPr>
        </p:nvSpPr>
        <p:spPr>
          <a:xfrm>
            <a:off x="930275" y="3330575"/>
            <a:ext cx="7435800" cy="3154499"/>
          </a:xfrm>
          <a:prstGeom prst="rect">
            <a:avLst/>
          </a:prstGeom>
        </p:spPr>
        <p:txBody>
          <a:bodyPr lIns="91425" tIns="91425" rIns="91425" bIns="91425" anchor="ctr" anchorCtr="0">
            <a:noAutofit/>
          </a:bodyPr>
          <a:lstStyle/>
          <a:p>
            <a:pPr>
              <a:spcBef>
                <a:spcPts val="0"/>
              </a:spcBef>
              <a:buNone/>
            </a:pPr>
            <a:endParaRPr/>
          </a:p>
        </p:txBody>
      </p:sp>
      <p:sp>
        <p:nvSpPr>
          <p:cNvPr id="346" name="Shape 346"/>
          <p:cNvSpPr txBox="1">
            <a:spLocks noGrp="1"/>
          </p:cNvSpPr>
          <p:nvPr>
            <p:ph type="sldNum" idx="12"/>
          </p:nvPr>
        </p:nvSpPr>
        <p:spPr>
          <a:xfrm>
            <a:off x="5265737" y="6657975"/>
            <a:ext cx="4029000" cy="350699"/>
          </a:xfrm>
          <a:prstGeom prst="rect">
            <a:avLst/>
          </a:prstGeom>
        </p:spPr>
        <p:txBody>
          <a:bodyPr lIns="92275" tIns="46125" rIns="92275" bIns="46125" anchor="b" anchorCtr="0">
            <a:noAutofit/>
          </a:bodyPr>
          <a:lstStyle/>
          <a:p>
            <a:pPr lvl="0">
              <a:spcBef>
                <a:spcPts val="0"/>
              </a:spcBef>
              <a:buClr>
                <a:srgbClr val="000000"/>
              </a:buClr>
              <a:buSzPct val="25000"/>
              <a:buFont typeface="Arial"/>
              <a:buNone/>
            </a:pPr>
            <a:fld id="{00000000-1234-1234-1234-123412341234}" type="slidenum">
              <a:rPr lang="en-US"/>
              <a:t>24</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36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136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itchFamily="34" charset="0"/>
                <a:cs typeface="Arial" pitchFamily="34" charset="0"/>
              </a:defRPr>
            </a:lvl1pPr>
            <a:lvl2pPr marL="769938" indent="-295275">
              <a:defRPr>
                <a:solidFill>
                  <a:schemeClr val="tx1"/>
                </a:solidFill>
                <a:latin typeface="Calibri" pitchFamily="34" charset="0"/>
                <a:cs typeface="Arial" pitchFamily="34" charset="0"/>
              </a:defRPr>
            </a:lvl2pPr>
            <a:lvl3pPr marL="1184275" indent="-236538">
              <a:defRPr>
                <a:solidFill>
                  <a:schemeClr val="tx1"/>
                </a:solidFill>
                <a:latin typeface="Calibri" pitchFamily="34" charset="0"/>
                <a:cs typeface="Arial" pitchFamily="34" charset="0"/>
              </a:defRPr>
            </a:lvl3pPr>
            <a:lvl4pPr marL="1658938" indent="-236538">
              <a:defRPr>
                <a:solidFill>
                  <a:schemeClr val="tx1"/>
                </a:solidFill>
                <a:latin typeface="Calibri" pitchFamily="34" charset="0"/>
                <a:cs typeface="Arial" pitchFamily="34" charset="0"/>
              </a:defRPr>
            </a:lvl4pPr>
            <a:lvl5pPr marL="2133600" indent="-236538">
              <a:defRPr>
                <a:solidFill>
                  <a:schemeClr val="tx1"/>
                </a:solidFill>
                <a:latin typeface="Calibri" pitchFamily="34" charset="0"/>
                <a:cs typeface="Arial" pitchFamily="34" charset="0"/>
              </a:defRPr>
            </a:lvl5pPr>
            <a:lvl6pPr marL="2590800" indent="-236538" eaLnBrk="0" fontAlgn="base" hangingPunct="0">
              <a:spcBef>
                <a:spcPct val="0"/>
              </a:spcBef>
              <a:spcAft>
                <a:spcPct val="0"/>
              </a:spcAft>
              <a:defRPr>
                <a:solidFill>
                  <a:schemeClr val="tx1"/>
                </a:solidFill>
                <a:latin typeface="Calibri" pitchFamily="34" charset="0"/>
                <a:cs typeface="Arial" pitchFamily="34" charset="0"/>
              </a:defRPr>
            </a:lvl6pPr>
            <a:lvl7pPr marL="3048000" indent="-236538" eaLnBrk="0" fontAlgn="base" hangingPunct="0">
              <a:spcBef>
                <a:spcPct val="0"/>
              </a:spcBef>
              <a:spcAft>
                <a:spcPct val="0"/>
              </a:spcAft>
              <a:defRPr>
                <a:solidFill>
                  <a:schemeClr val="tx1"/>
                </a:solidFill>
                <a:latin typeface="Calibri" pitchFamily="34" charset="0"/>
                <a:cs typeface="Arial" pitchFamily="34" charset="0"/>
              </a:defRPr>
            </a:lvl7pPr>
            <a:lvl8pPr marL="3505200" indent="-236538" eaLnBrk="0" fontAlgn="base" hangingPunct="0">
              <a:spcBef>
                <a:spcPct val="0"/>
              </a:spcBef>
              <a:spcAft>
                <a:spcPct val="0"/>
              </a:spcAft>
              <a:defRPr>
                <a:solidFill>
                  <a:schemeClr val="tx1"/>
                </a:solidFill>
                <a:latin typeface="Calibri" pitchFamily="34" charset="0"/>
                <a:cs typeface="Arial" pitchFamily="34" charset="0"/>
              </a:defRPr>
            </a:lvl8pPr>
            <a:lvl9pPr marL="3962400" indent="-236538" eaLnBrk="0" fontAlgn="base" hangingPunct="0">
              <a:spcBef>
                <a:spcPct val="0"/>
              </a:spcBef>
              <a:spcAft>
                <a:spcPct val="0"/>
              </a:spcAft>
              <a:defRPr>
                <a:solidFill>
                  <a:schemeClr val="tx1"/>
                </a:solidFill>
                <a:latin typeface="Calibri" pitchFamily="34" charset="0"/>
                <a:cs typeface="Arial" pitchFamily="34" charset="0"/>
              </a:defRPr>
            </a:lvl9pPr>
          </a:lstStyle>
          <a:p>
            <a:fld id="{1218E4C7-4713-42BE-BC66-FA11FE8DA7E5}" type="slidenum">
              <a:rPr lang="en-US" altLang="en-US">
                <a:solidFill>
                  <a:prstClr val="black"/>
                </a:solidFill>
              </a:rPr>
              <a:pPr/>
              <a:t>25</a:t>
            </a:fld>
            <a:endParaRPr lang="en-US" alt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90" name="Shape 462"/>
          <p:cNvSpPr>
            <a:spLocks noGrp="1" noRot="1" noChangeAspect="1" noTextEdit="1"/>
          </p:cNvSpPr>
          <p:nvPr>
            <p:ph type="sldImg" idx="2"/>
          </p:nvPr>
        </p:nvSpPr>
        <p:spPr bwMode="auto">
          <a:xfrm>
            <a:off x="2895600" y="525463"/>
            <a:ext cx="3505200" cy="2628900"/>
          </a:xfr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Shape 46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6635" tIns="48317" rIns="96635" bIns="48317" numCol="1" anchor="t" anchorCtr="0" compatLnSpc="1">
            <a:prstTxWarp prst="textNoShape">
              <a:avLst/>
            </a:prstTxWarp>
          </a:bodyPr>
          <a:lstStyle/>
          <a:p>
            <a:pPr eaLnBrk="1" hangingPunct="1">
              <a:spcBef>
                <a:spcPct val="0"/>
              </a:spcBef>
            </a:pPr>
            <a:r>
              <a:rPr lang="en-US" altLang="en-US" sz="1900" smtClean="0"/>
              <a:t>[Blank templates for others to use]</a:t>
            </a:r>
          </a:p>
        </p:txBody>
      </p:sp>
      <p:sp>
        <p:nvSpPr>
          <p:cNvPr id="114692" name="Shape 46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35" tIns="48317" rIns="96635" bIns="48317"/>
          <a:lstStyle>
            <a:lvl1pPr>
              <a:spcBef>
                <a:spcPct val="30000"/>
              </a:spcBef>
              <a:defRPr sz="1200">
                <a:solidFill>
                  <a:schemeClr val="tx1"/>
                </a:solidFill>
                <a:latin typeface="Calibri" pitchFamily="34" charset="0"/>
              </a:defRPr>
            </a:lvl1pPr>
            <a:lvl2pPr marL="769938" indent="-295275">
              <a:spcBef>
                <a:spcPct val="30000"/>
              </a:spcBef>
              <a:defRPr sz="1200">
                <a:solidFill>
                  <a:schemeClr val="tx1"/>
                </a:solidFill>
                <a:latin typeface="Calibri" pitchFamily="34" charset="0"/>
              </a:defRPr>
            </a:lvl2pPr>
            <a:lvl3pPr marL="1184275" indent="-234950">
              <a:spcBef>
                <a:spcPct val="30000"/>
              </a:spcBef>
              <a:defRPr sz="1200">
                <a:solidFill>
                  <a:schemeClr val="tx1"/>
                </a:solidFill>
                <a:latin typeface="Calibri" pitchFamily="34" charset="0"/>
              </a:defRPr>
            </a:lvl3pPr>
            <a:lvl4pPr marL="1662113" indent="-234950">
              <a:spcBef>
                <a:spcPct val="30000"/>
              </a:spcBef>
              <a:defRPr sz="1200">
                <a:solidFill>
                  <a:schemeClr val="tx1"/>
                </a:solidFill>
                <a:latin typeface="Calibri" pitchFamily="34" charset="0"/>
              </a:defRPr>
            </a:lvl4pPr>
            <a:lvl5pPr marL="2136775" indent="-234950">
              <a:spcBef>
                <a:spcPct val="30000"/>
              </a:spcBef>
              <a:defRPr sz="1200">
                <a:solidFill>
                  <a:schemeClr val="tx1"/>
                </a:solidFill>
                <a:latin typeface="Calibri" pitchFamily="34" charset="0"/>
              </a:defRPr>
            </a:lvl5pPr>
            <a:lvl6pPr marL="2593975" indent="-234950" eaLnBrk="0" fontAlgn="base" hangingPunct="0">
              <a:spcBef>
                <a:spcPct val="30000"/>
              </a:spcBef>
              <a:spcAft>
                <a:spcPct val="0"/>
              </a:spcAft>
              <a:defRPr sz="1200">
                <a:solidFill>
                  <a:schemeClr val="tx1"/>
                </a:solidFill>
                <a:latin typeface="Calibri" pitchFamily="34" charset="0"/>
              </a:defRPr>
            </a:lvl6pPr>
            <a:lvl7pPr marL="3051175" indent="-234950" eaLnBrk="0" fontAlgn="base" hangingPunct="0">
              <a:spcBef>
                <a:spcPct val="30000"/>
              </a:spcBef>
              <a:spcAft>
                <a:spcPct val="0"/>
              </a:spcAft>
              <a:defRPr sz="1200">
                <a:solidFill>
                  <a:schemeClr val="tx1"/>
                </a:solidFill>
                <a:latin typeface="Calibri" pitchFamily="34" charset="0"/>
              </a:defRPr>
            </a:lvl7pPr>
            <a:lvl8pPr marL="3508375" indent="-234950" eaLnBrk="0" fontAlgn="base" hangingPunct="0">
              <a:spcBef>
                <a:spcPct val="30000"/>
              </a:spcBef>
              <a:spcAft>
                <a:spcPct val="0"/>
              </a:spcAft>
              <a:defRPr sz="1200">
                <a:solidFill>
                  <a:schemeClr val="tx1"/>
                </a:solidFill>
                <a:latin typeface="Calibri" pitchFamily="34" charset="0"/>
              </a:defRPr>
            </a:lvl8pPr>
            <a:lvl9pPr marL="3965575" indent="-234950" eaLnBrk="0" fontAlgn="base" hangingPunct="0">
              <a:spcBef>
                <a:spcPct val="30000"/>
              </a:spcBef>
              <a:spcAft>
                <a:spcPct val="0"/>
              </a:spcAft>
              <a:defRPr sz="1200">
                <a:solidFill>
                  <a:schemeClr val="tx1"/>
                </a:solidFill>
                <a:latin typeface="Calibri" pitchFamily="34" charset="0"/>
              </a:defRPr>
            </a:lvl9pPr>
          </a:lstStyle>
          <a:p>
            <a:pPr>
              <a:spcBef>
                <a:spcPct val="0"/>
              </a:spcBef>
              <a:buSzPct val="25000"/>
            </a:pPr>
            <a:r>
              <a:rPr lang="en-US" altLang="en-US" sz="1500">
                <a:solidFill>
                  <a:srgbClr val="000000"/>
                </a:solidFill>
                <a:latin typeface="Arial" pitchFamily="34" charset="0"/>
                <a:sym typeface="Arial" pitchFamily="34" charset="0"/>
              </a:rPr>
              <a: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083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85372" indent="-302066">
              <a:defRPr>
                <a:solidFill>
                  <a:schemeClr val="tx1"/>
                </a:solidFill>
                <a:latin typeface="Calibri" pitchFamily="34" charset="0"/>
              </a:defRPr>
            </a:lvl2pPr>
            <a:lvl3pPr marL="1208265" indent="-241653">
              <a:defRPr>
                <a:solidFill>
                  <a:schemeClr val="tx1"/>
                </a:solidFill>
                <a:latin typeface="Calibri" pitchFamily="34" charset="0"/>
              </a:defRPr>
            </a:lvl3pPr>
            <a:lvl4pPr marL="1691571" indent="-241653">
              <a:defRPr>
                <a:solidFill>
                  <a:schemeClr val="tx1"/>
                </a:solidFill>
                <a:latin typeface="Calibri" pitchFamily="34" charset="0"/>
              </a:defRPr>
            </a:lvl4pPr>
            <a:lvl5pPr marL="2174878" indent="-241653">
              <a:defRPr>
                <a:solidFill>
                  <a:schemeClr val="tx1"/>
                </a:solidFill>
                <a:latin typeface="Calibri" pitchFamily="34" charset="0"/>
              </a:defRPr>
            </a:lvl5pPr>
            <a:lvl6pPr marL="2658184" indent="-241653" fontAlgn="base">
              <a:spcBef>
                <a:spcPct val="0"/>
              </a:spcBef>
              <a:spcAft>
                <a:spcPct val="0"/>
              </a:spcAft>
              <a:defRPr>
                <a:solidFill>
                  <a:schemeClr val="tx1"/>
                </a:solidFill>
                <a:latin typeface="Calibri" pitchFamily="34" charset="0"/>
              </a:defRPr>
            </a:lvl6pPr>
            <a:lvl7pPr marL="3141490" indent="-241653" fontAlgn="base">
              <a:spcBef>
                <a:spcPct val="0"/>
              </a:spcBef>
              <a:spcAft>
                <a:spcPct val="0"/>
              </a:spcAft>
              <a:defRPr>
                <a:solidFill>
                  <a:schemeClr val="tx1"/>
                </a:solidFill>
                <a:latin typeface="Calibri" pitchFamily="34" charset="0"/>
              </a:defRPr>
            </a:lvl7pPr>
            <a:lvl8pPr marL="3624796" indent="-241653" fontAlgn="base">
              <a:spcBef>
                <a:spcPct val="0"/>
              </a:spcBef>
              <a:spcAft>
                <a:spcPct val="0"/>
              </a:spcAft>
              <a:defRPr>
                <a:solidFill>
                  <a:schemeClr val="tx1"/>
                </a:solidFill>
                <a:latin typeface="Calibri" pitchFamily="34" charset="0"/>
              </a:defRPr>
            </a:lvl8pPr>
            <a:lvl9pPr marL="4108102" indent="-241653"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54BD3DD1-F468-4F6F-92A4-AAE86D21AEC2}" type="slidenum">
              <a:rPr lang="en-US" altLang="en-US" smtClean="0">
                <a:solidFill>
                  <a:srgbClr val="000000"/>
                </a:solidFill>
              </a:rPr>
              <a:pPr fontAlgn="base">
                <a:spcBef>
                  <a:spcPct val="0"/>
                </a:spcBef>
                <a:spcAft>
                  <a:spcPct val="0"/>
                </a:spcAft>
                <a:defRPr/>
              </a:pPr>
              <a:t>38</a:t>
            </a:fld>
            <a:endParaRPr lang="en-US" altLang="en-US" smtClean="0">
              <a:solidFill>
                <a:srgbClr val="000000"/>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Shape 456"/>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457" name="Shape 457"/>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464" name="Shape 464"/>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471" name="Shape 471"/>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471" name="Shape 471"/>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8614">
              <a:defRPr>
                <a:solidFill>
                  <a:schemeClr val="tx1"/>
                </a:solidFill>
                <a:latin typeface="Calibri" pitchFamily="34" charset="0"/>
              </a:defRPr>
            </a:lvl1pPr>
            <a:lvl2pPr marL="755809" indent="-290696" defTabSz="928614">
              <a:defRPr>
                <a:solidFill>
                  <a:schemeClr val="tx1"/>
                </a:solidFill>
                <a:latin typeface="Calibri" pitchFamily="34" charset="0"/>
              </a:defRPr>
            </a:lvl2pPr>
            <a:lvl3pPr marL="1162784" indent="-232557" defTabSz="928614">
              <a:defRPr>
                <a:solidFill>
                  <a:schemeClr val="tx1"/>
                </a:solidFill>
                <a:latin typeface="Calibri" pitchFamily="34" charset="0"/>
              </a:defRPr>
            </a:lvl3pPr>
            <a:lvl4pPr marL="1627898" indent="-232557" defTabSz="928614">
              <a:defRPr>
                <a:solidFill>
                  <a:schemeClr val="tx1"/>
                </a:solidFill>
                <a:latin typeface="Calibri" pitchFamily="34" charset="0"/>
              </a:defRPr>
            </a:lvl4pPr>
            <a:lvl5pPr marL="2093013" indent="-232557" defTabSz="928614">
              <a:defRPr>
                <a:solidFill>
                  <a:schemeClr val="tx1"/>
                </a:solidFill>
                <a:latin typeface="Calibri" pitchFamily="34" charset="0"/>
              </a:defRPr>
            </a:lvl5pPr>
            <a:lvl6pPr marL="2558126" indent="-232557" defTabSz="928614" fontAlgn="base">
              <a:spcBef>
                <a:spcPct val="0"/>
              </a:spcBef>
              <a:spcAft>
                <a:spcPct val="0"/>
              </a:spcAft>
              <a:defRPr>
                <a:solidFill>
                  <a:schemeClr val="tx1"/>
                </a:solidFill>
                <a:latin typeface="Calibri" pitchFamily="34" charset="0"/>
              </a:defRPr>
            </a:lvl6pPr>
            <a:lvl7pPr marL="3023240" indent="-232557" defTabSz="928614" fontAlgn="base">
              <a:spcBef>
                <a:spcPct val="0"/>
              </a:spcBef>
              <a:spcAft>
                <a:spcPct val="0"/>
              </a:spcAft>
              <a:defRPr>
                <a:solidFill>
                  <a:schemeClr val="tx1"/>
                </a:solidFill>
                <a:latin typeface="Calibri" pitchFamily="34" charset="0"/>
              </a:defRPr>
            </a:lvl7pPr>
            <a:lvl8pPr marL="3488354" indent="-232557" defTabSz="928614" fontAlgn="base">
              <a:spcBef>
                <a:spcPct val="0"/>
              </a:spcBef>
              <a:spcAft>
                <a:spcPct val="0"/>
              </a:spcAft>
              <a:defRPr>
                <a:solidFill>
                  <a:schemeClr val="tx1"/>
                </a:solidFill>
                <a:latin typeface="Calibri" pitchFamily="34" charset="0"/>
              </a:defRPr>
            </a:lvl8pPr>
            <a:lvl9pPr marL="3953468" indent="-232557" defTabSz="928614" fontAlgn="base">
              <a:spcBef>
                <a:spcPct val="0"/>
              </a:spcBef>
              <a:spcAft>
                <a:spcPct val="0"/>
              </a:spcAft>
              <a:defRPr>
                <a:solidFill>
                  <a:schemeClr val="tx1"/>
                </a:solidFill>
                <a:latin typeface="Calibri" pitchFamily="34" charset="0"/>
              </a:defRPr>
            </a:lvl9pPr>
          </a:lstStyle>
          <a:p>
            <a:pPr>
              <a:defRPr/>
            </a:pPr>
            <a:fld id="{52E4FE05-010D-40E9-9F35-A5C5EA4624B6}" type="slidenum">
              <a:rPr lang="en-US" smtClean="0">
                <a:solidFill>
                  <a:srgbClr val="000000"/>
                </a:solidFill>
                <a:latin typeface="Times" charset="0"/>
              </a:rPr>
              <a:pPr>
                <a:defRPr/>
              </a:pPr>
              <a:t>3</a:t>
            </a:fld>
            <a:endParaRPr lang="en-US" smtClean="0">
              <a:solidFill>
                <a:srgbClr val="000000"/>
              </a:solidFill>
              <a:latin typeface="Times" charset="0"/>
            </a:endParaRPr>
          </a:p>
        </p:txBody>
      </p:sp>
      <p:sp>
        <p:nvSpPr>
          <p:cNvPr id="121859" name="Rectangle 2"/>
          <p:cNvSpPr>
            <a:spLocks noGrp="1" noRot="1" noChangeAspect="1" noChangeArrowheads="1" noTextEdit="1"/>
          </p:cNvSpPr>
          <p:nvPr>
            <p:ph type="sldImg"/>
          </p:nvPr>
        </p:nvSpPr>
        <p:spPr bwMode="auto">
          <a:xfrm>
            <a:off x="2897188"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60" name="Rectangle 3"/>
          <p:cNvSpPr>
            <a:spLocks noGrp="1" noChangeArrowheads="1"/>
          </p:cNvSpPr>
          <p:nvPr>
            <p:ph type="body" idx="1"/>
          </p:nvPr>
        </p:nvSpPr>
        <p:spPr bwMode="auto">
          <a:xfrm>
            <a:off x="1242193" y="3330180"/>
            <a:ext cx="6812017" cy="31551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mtClean="0"/>
              <a:t>Background on how we fit under the NOAA umbrella</a:t>
            </a:r>
          </a:p>
          <a:p>
            <a:pPr eaLnBrk="1" hangingPunct="1">
              <a:spcBef>
                <a:spcPct val="0"/>
              </a:spcBef>
            </a:pPr>
            <a:endParaRPr lang="en-US" altLang="en-US" smtClean="0"/>
          </a:p>
          <a:p>
            <a:pPr eaLnBrk="1" hangingPunct="1">
              <a:spcBef>
                <a:spcPct val="0"/>
              </a:spcBef>
            </a:pPr>
            <a:r>
              <a:rPr lang="en-US" altLang="en-US" smtClean="0"/>
              <a:t>Coastal Mapping - we provide shoreline for NOAA’s nautical charts. This is the legal shoreline for the U.S. and its territories. Its important that this line be mapped as accurately as possible because this is the shoreline that can be brought to court to resolve boundary disputes and mineral rights case.</a:t>
            </a:r>
          </a:p>
          <a:p>
            <a:pPr eaLnBrk="1" hangingPunct="1">
              <a:spcBef>
                <a:spcPct val="0"/>
              </a:spcBef>
            </a:pPr>
            <a:endParaRPr lang="en-US" altLang="en-US" smtClean="0"/>
          </a:p>
          <a:p>
            <a:pPr eaLnBrk="1" hangingPunct="1">
              <a:spcBef>
                <a:spcPct val="0"/>
              </a:spcBef>
            </a:pPr>
            <a:r>
              <a:rPr lang="en-US" altLang="en-US" smtClean="0"/>
              <a:t>Aeronautical Survey Program - we are part of a reimbursable program with the FAA to provide Airport Obstruction Charts. This means we provide accurate positional info (X,Y, and Z) to the FAA on obstructing features within FAA surfaces and runway ends, Nav Aids, most airport features.</a:t>
            </a:r>
          </a:p>
          <a:p>
            <a:pPr eaLnBrk="1" hangingPunct="1">
              <a:spcBef>
                <a:spcPct val="0"/>
              </a:spcBef>
            </a:pPr>
            <a:endParaRPr lang="en-US"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26998">
              <a:defRPr>
                <a:solidFill>
                  <a:schemeClr val="tx1"/>
                </a:solidFill>
                <a:latin typeface="Verdana" pitchFamily="34" charset="0"/>
              </a:defRPr>
            </a:lvl1pPr>
            <a:lvl2pPr marL="754196" indent="-289082" defTabSz="926998">
              <a:defRPr>
                <a:solidFill>
                  <a:schemeClr val="tx1"/>
                </a:solidFill>
                <a:latin typeface="Verdana" pitchFamily="34" charset="0"/>
              </a:defRPr>
            </a:lvl2pPr>
            <a:lvl3pPr marL="1161171" indent="-230942" defTabSz="926998">
              <a:defRPr>
                <a:solidFill>
                  <a:schemeClr val="tx1"/>
                </a:solidFill>
                <a:latin typeface="Verdana" pitchFamily="34" charset="0"/>
              </a:defRPr>
            </a:lvl3pPr>
            <a:lvl4pPr marL="1626284" indent="-230942" defTabSz="926998">
              <a:defRPr>
                <a:solidFill>
                  <a:schemeClr val="tx1"/>
                </a:solidFill>
                <a:latin typeface="Verdana" pitchFamily="34" charset="0"/>
              </a:defRPr>
            </a:lvl4pPr>
            <a:lvl5pPr marL="2091398" indent="-230942" defTabSz="926998">
              <a:defRPr>
                <a:solidFill>
                  <a:schemeClr val="tx1"/>
                </a:solidFill>
                <a:latin typeface="Verdana" pitchFamily="34" charset="0"/>
              </a:defRPr>
            </a:lvl5pPr>
            <a:lvl6pPr marL="2556512" indent="-230942" defTabSz="926998" fontAlgn="base">
              <a:spcBef>
                <a:spcPct val="0"/>
              </a:spcBef>
              <a:spcAft>
                <a:spcPct val="0"/>
              </a:spcAft>
              <a:defRPr>
                <a:solidFill>
                  <a:schemeClr val="tx1"/>
                </a:solidFill>
                <a:latin typeface="Verdana" pitchFamily="34" charset="0"/>
              </a:defRPr>
            </a:lvl6pPr>
            <a:lvl7pPr marL="3021625" indent="-230942" defTabSz="926998" fontAlgn="base">
              <a:spcBef>
                <a:spcPct val="0"/>
              </a:spcBef>
              <a:spcAft>
                <a:spcPct val="0"/>
              </a:spcAft>
              <a:defRPr>
                <a:solidFill>
                  <a:schemeClr val="tx1"/>
                </a:solidFill>
                <a:latin typeface="Verdana" pitchFamily="34" charset="0"/>
              </a:defRPr>
            </a:lvl7pPr>
            <a:lvl8pPr marL="3486739" indent="-230942" defTabSz="926998" fontAlgn="base">
              <a:spcBef>
                <a:spcPct val="0"/>
              </a:spcBef>
              <a:spcAft>
                <a:spcPct val="0"/>
              </a:spcAft>
              <a:defRPr>
                <a:solidFill>
                  <a:schemeClr val="tx1"/>
                </a:solidFill>
                <a:latin typeface="Verdana" pitchFamily="34" charset="0"/>
              </a:defRPr>
            </a:lvl8pPr>
            <a:lvl9pPr marL="3951852" indent="-230942" defTabSz="926998" fontAlgn="base">
              <a:spcBef>
                <a:spcPct val="0"/>
              </a:spcBef>
              <a:spcAft>
                <a:spcPct val="0"/>
              </a:spcAft>
              <a:defRPr>
                <a:solidFill>
                  <a:schemeClr val="tx1"/>
                </a:solidFill>
                <a:latin typeface="Verdana" pitchFamily="34" charset="0"/>
              </a:defRPr>
            </a:lvl9pPr>
          </a:lstStyle>
          <a:p>
            <a:pPr>
              <a:defRPr/>
            </a:pPr>
            <a:fld id="{E3BBE335-94B2-4F25-86A6-8040FCBEE809}" type="slidenum">
              <a:rPr lang="en-US" altLang="en-US" smtClean="0">
                <a:solidFill>
                  <a:srgbClr val="000000"/>
                </a:solidFill>
                <a:latin typeface="Calibri" pitchFamily="34" charset="0"/>
              </a:rPr>
              <a:pPr>
                <a:defRPr/>
              </a:pPr>
              <a:t>4</a:t>
            </a:fld>
            <a:endParaRPr lang="en-US" altLang="en-US" smtClean="0">
              <a:solidFill>
                <a:srgbClr val="000000"/>
              </a:solidFill>
              <a:latin typeface="Calibri" pitchFamily="34" charset="0"/>
            </a:endParaRPr>
          </a:p>
        </p:txBody>
      </p:sp>
      <p:sp>
        <p:nvSpPr>
          <p:cNvPr id="122883" name="Rectangle 2"/>
          <p:cNvSpPr>
            <a:spLocks noGrp="1" noRot="1" noChangeAspect="1" noChangeArrowheads="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88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z="100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smtClean="0"/>
              <a:t>King Air – Long endurance for greater efficiency (fewer flights to acquire large area).  Fast acquisition speed means more miles mapped per flight hour.  Fast transit speed allows us to quickly move from one acquisition area to another.</a:t>
            </a:r>
          </a:p>
          <a:p>
            <a:pPr eaLnBrk="1" hangingPunct="1"/>
            <a:r>
              <a:rPr lang="en-US" altLang="en-US" smtClean="0"/>
              <a:t>Applanix DSS – Digital camera.  Two cameras mounted fore and aft.  One collects color (RGB – red, green, blue) imagery, the other collects Near Infrared (NIR).  The sensor resolution is 80 megapixels.  We map to a Ground Sample Distance (GSD) of 35cm.  This is achieved when flying at an altitude of 10,500’ above ground level (AGL).  We process the raw imagery in the air which saves time on the ground post flight. We also have a DSS 500 Oblique Camera system with dual oblique cameras (one port and one starboard) with look angles of 40 degrees. Total swath width of the DSS580 and DSS500 at 10,500 feet is around 8km.</a:t>
            </a:r>
          </a:p>
          <a:p>
            <a:pPr eaLnBrk="1" hangingPunct="1"/>
            <a:r>
              <a:rPr lang="en-US" altLang="en-US" smtClean="0"/>
              <a:t>LIDAR – Topographic LIDAR maps above water level only. </a:t>
            </a:r>
          </a:p>
          <a:p>
            <a:pPr eaLnBrk="1" hangingPunct="1"/>
            <a:endParaRPr lang="en-US" altLang="en-US" smtClean="0"/>
          </a:p>
        </p:txBody>
      </p:sp>
      <p:sp>
        <p:nvSpPr>
          <p:cNvPr id="4" name="Slide Number Placeholder 3"/>
          <p:cNvSpPr>
            <a:spLocks noGrp="1"/>
          </p:cNvSpPr>
          <p:nvPr>
            <p:ph type="sldNum" sz="quarter" idx="5"/>
          </p:nvPr>
        </p:nvSpPr>
        <p:spPr/>
        <p:txBody>
          <a:bodyPr/>
          <a:lstStyle/>
          <a:p>
            <a:pPr>
              <a:defRPr/>
            </a:pPr>
            <a:fld id="{E3A93A40-6516-4303-912C-642ED9B5BB45}" type="slidenum">
              <a:rPr lang="en-US" smtClean="0"/>
              <a:pPr>
                <a:defRPr/>
              </a:pPr>
              <a:t>6</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2895600" y="525463"/>
            <a:ext cx="3505200" cy="26289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Times" pitchFamily="18" charset="0"/>
            </a:endParaRPr>
          </a:p>
        </p:txBody>
      </p:sp>
      <p:sp>
        <p:nvSpPr>
          <p:cNvPr id="60420"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defTabSz="963256">
              <a:defRPr>
                <a:solidFill>
                  <a:schemeClr val="tx1"/>
                </a:solidFill>
                <a:latin typeface="Verdana" pitchFamily="34" charset="0"/>
              </a:defRPr>
            </a:lvl1pPr>
            <a:lvl2pPr marL="768591" indent="-293676" defTabSz="963256">
              <a:defRPr>
                <a:solidFill>
                  <a:schemeClr val="tx1"/>
                </a:solidFill>
                <a:latin typeface="Verdana" pitchFamily="34" charset="0"/>
              </a:defRPr>
            </a:lvl2pPr>
            <a:lvl3pPr marL="1183094" indent="-234940" defTabSz="963256">
              <a:defRPr>
                <a:solidFill>
                  <a:schemeClr val="tx1"/>
                </a:solidFill>
                <a:latin typeface="Verdana" pitchFamily="34" charset="0"/>
              </a:defRPr>
            </a:lvl3pPr>
            <a:lvl4pPr marL="1658008" indent="-234940" defTabSz="963256">
              <a:defRPr>
                <a:solidFill>
                  <a:schemeClr val="tx1"/>
                </a:solidFill>
                <a:latin typeface="Verdana" pitchFamily="34" charset="0"/>
              </a:defRPr>
            </a:lvl4pPr>
            <a:lvl5pPr marL="2131246" indent="-234940" defTabSz="963256">
              <a:defRPr>
                <a:solidFill>
                  <a:schemeClr val="tx1"/>
                </a:solidFill>
                <a:latin typeface="Verdana" pitchFamily="34" charset="0"/>
              </a:defRPr>
            </a:lvl5pPr>
            <a:lvl6pPr marL="2614552" indent="-234940" defTabSz="963256" fontAlgn="base">
              <a:spcBef>
                <a:spcPct val="0"/>
              </a:spcBef>
              <a:spcAft>
                <a:spcPct val="0"/>
              </a:spcAft>
              <a:defRPr>
                <a:solidFill>
                  <a:schemeClr val="tx1"/>
                </a:solidFill>
                <a:latin typeface="Verdana" pitchFamily="34" charset="0"/>
              </a:defRPr>
            </a:lvl6pPr>
            <a:lvl7pPr marL="3097858" indent="-234940" defTabSz="963256" fontAlgn="base">
              <a:spcBef>
                <a:spcPct val="0"/>
              </a:spcBef>
              <a:spcAft>
                <a:spcPct val="0"/>
              </a:spcAft>
              <a:defRPr>
                <a:solidFill>
                  <a:schemeClr val="tx1"/>
                </a:solidFill>
                <a:latin typeface="Verdana" pitchFamily="34" charset="0"/>
              </a:defRPr>
            </a:lvl7pPr>
            <a:lvl8pPr marL="3581164" indent="-234940" defTabSz="963256" fontAlgn="base">
              <a:spcBef>
                <a:spcPct val="0"/>
              </a:spcBef>
              <a:spcAft>
                <a:spcPct val="0"/>
              </a:spcAft>
              <a:defRPr>
                <a:solidFill>
                  <a:schemeClr val="tx1"/>
                </a:solidFill>
                <a:latin typeface="Verdana" pitchFamily="34" charset="0"/>
              </a:defRPr>
            </a:lvl8pPr>
            <a:lvl9pPr marL="4064470" indent="-234940" defTabSz="963256" fontAlgn="base">
              <a:spcBef>
                <a:spcPct val="0"/>
              </a:spcBef>
              <a:spcAft>
                <a:spcPct val="0"/>
              </a:spcAft>
              <a:defRPr>
                <a:solidFill>
                  <a:schemeClr val="tx1"/>
                </a:solidFill>
                <a:latin typeface="Verdana" pitchFamily="34" charset="0"/>
              </a:defRPr>
            </a:lvl9pPr>
          </a:lstStyle>
          <a:p>
            <a:pPr>
              <a:defRPr/>
            </a:pPr>
            <a:fld id="{D1DFCB9F-EB4E-46FA-8DDA-AC58731F95E7}" type="slidenum">
              <a:rPr lang="en-US" altLang="en-US" smtClean="0">
                <a:solidFill>
                  <a:srgbClr val="000000"/>
                </a:solidFill>
                <a:latin typeface="Times" pitchFamily="18" charset="0"/>
              </a:rPr>
              <a:pPr>
                <a:defRPr/>
              </a:pPr>
              <a:t>7</a:t>
            </a:fld>
            <a:endParaRPr lang="en-US" altLang="en-US" smtClean="0">
              <a:solidFill>
                <a:srgbClr val="000000"/>
              </a:solidFill>
              <a:latin typeface="Times"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196" name="Shape 196"/>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Shape 174"/>
          <p:cNvSpPr txBox="1">
            <a:spLocks noGrp="1"/>
          </p:cNvSpPr>
          <p:nvPr>
            <p:ph type="body" idx="1"/>
          </p:nvPr>
        </p:nvSpPr>
        <p:spPr>
          <a:xfrm>
            <a:off x="930275" y="3330575"/>
            <a:ext cx="7435850" cy="3154361"/>
          </a:xfrm>
          <a:prstGeom prst="rect">
            <a:avLst/>
          </a:prstGeom>
        </p:spPr>
        <p:txBody>
          <a:bodyPr lIns="91425" tIns="91425" rIns="91425" bIns="91425" anchor="ctr" anchorCtr="0">
            <a:noAutofit/>
          </a:bodyPr>
          <a:lstStyle/>
          <a:p>
            <a:pPr>
              <a:spcBef>
                <a:spcPts val="0"/>
              </a:spcBef>
              <a:buNone/>
            </a:pPr>
            <a:endParaRPr/>
          </a:p>
        </p:txBody>
      </p:sp>
      <p:sp>
        <p:nvSpPr>
          <p:cNvPr id="175" name="Shape 175"/>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Shape 317"/>
          <p:cNvSpPr>
            <a:spLocks noGrp="1" noRot="1" noChangeAspect="1"/>
          </p:cNvSpPr>
          <p:nvPr>
            <p:ph type="sldImg" idx="2"/>
          </p:nvPr>
        </p:nvSpPr>
        <p:spPr>
          <a:xfrm>
            <a:off x="2895600" y="525463"/>
            <a:ext cx="3505200" cy="26289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318" name="Shape 318"/>
          <p:cNvSpPr txBox="1">
            <a:spLocks noGrp="1"/>
          </p:cNvSpPr>
          <p:nvPr>
            <p:ph type="body" idx="1"/>
          </p:nvPr>
        </p:nvSpPr>
        <p:spPr>
          <a:xfrm>
            <a:off x="930275" y="3330575"/>
            <a:ext cx="7435800" cy="3154499"/>
          </a:xfrm>
          <a:prstGeom prst="rect">
            <a:avLst/>
          </a:prstGeom>
        </p:spPr>
        <p:txBody>
          <a:bodyPr lIns="91425" tIns="91425" rIns="91425" bIns="91425" anchor="ctr" anchorCtr="0">
            <a:noAutofit/>
          </a:bodyPr>
          <a:lstStyle/>
          <a:p>
            <a:pPr>
              <a:spcBef>
                <a:spcPts val="0"/>
              </a:spcBef>
              <a:buNone/>
            </a:pPr>
            <a:r>
              <a:rPr lang="en-US" dirty="0" smtClean="0"/>
              <a:t>Credit Colin</a:t>
            </a:r>
            <a:r>
              <a:rPr lang="en-US" baseline="0" dirty="0" smtClean="0"/>
              <a:t> Cooper from Quantum Spatial</a:t>
            </a:r>
            <a:endParaRPr dirty="0"/>
          </a:p>
        </p:txBody>
      </p:sp>
      <p:sp>
        <p:nvSpPr>
          <p:cNvPr id="319" name="Shape 319"/>
          <p:cNvSpPr txBox="1">
            <a:spLocks noGrp="1"/>
          </p:cNvSpPr>
          <p:nvPr>
            <p:ph type="sldNum" idx="12"/>
          </p:nvPr>
        </p:nvSpPr>
        <p:spPr>
          <a:xfrm>
            <a:off x="5265737" y="6657975"/>
            <a:ext cx="4029000" cy="350699"/>
          </a:xfrm>
          <a:prstGeom prst="rect">
            <a:avLst/>
          </a:prstGeom>
        </p:spPr>
        <p:txBody>
          <a:bodyPr lIns="92275" tIns="46125" rIns="92275" bIns="46125" anchor="b" anchorCtr="0">
            <a:noAutofit/>
          </a:bodyPr>
          <a:lstStyle/>
          <a:p>
            <a:pPr lvl="0">
              <a:spcBef>
                <a:spcPts val="0"/>
              </a:spcBef>
              <a:buClr>
                <a:srgbClr val="000000"/>
              </a:buClr>
              <a:buSzPct val="25000"/>
              <a:buFont typeface="Arial"/>
              <a:buNone/>
            </a:pPr>
            <a:fld id="{00000000-1234-1234-1234-123412341234}" type="slidenum">
              <a:rPr lang="en-US"/>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4"/>
        <p:cNvGrpSpPr/>
        <p:nvPr/>
      </p:nvGrpSpPr>
      <p:grpSpPr>
        <a:xfrm>
          <a:off x="0" y="0"/>
          <a:ext cx="0" cy="0"/>
          <a:chOff x="0" y="0"/>
          <a:chExt cx="0" cy="0"/>
        </a:xfrm>
      </p:grpSpPr>
      <p:sp>
        <p:nvSpPr>
          <p:cNvPr id="15" name="Shape 15"/>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6" name="Shape 16"/>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ctr" rtl="0">
              <a:spcBef>
                <a:spcPts val="56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ctr" rtl="0">
              <a:spcBef>
                <a:spcPts val="48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ctr" rtl="0">
              <a:spcBef>
                <a:spcPts val="40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17" name="Shape 1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8" name="Shape 1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9" name="Shape 1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69"/>
        <p:cNvGrpSpPr/>
        <p:nvPr/>
      </p:nvGrpSpPr>
      <p:grpSpPr>
        <a:xfrm>
          <a:off x="0" y="0"/>
          <a:ext cx="0" cy="0"/>
          <a:chOff x="0" y="0"/>
          <a:chExt cx="0" cy="0"/>
        </a:xfrm>
      </p:grpSpPr>
      <p:sp>
        <p:nvSpPr>
          <p:cNvPr id="70" name="Shape 70"/>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1" name="Shape 71"/>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72" name="Shape 72"/>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73" name="Shape 7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4" name="Shape 7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75" name="Shape 7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76"/>
        <p:cNvGrpSpPr/>
        <p:nvPr/>
      </p:nvGrpSpPr>
      <p:grpSpPr>
        <a:xfrm>
          <a:off x="0" y="0"/>
          <a:ext cx="0" cy="0"/>
          <a:chOff x="0" y="0"/>
          <a:chExt cx="0" cy="0"/>
        </a:xfrm>
      </p:grpSpPr>
      <p:sp>
        <p:nvSpPr>
          <p:cNvPr id="77" name="Shape 7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78" name="Shape 78"/>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79" name="Shape 79"/>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0" name="Shape 80"/>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Arial"/>
              <a:buNone/>
              <a:defRPr sz="2400" b="1"/>
            </a:lvl1pPr>
            <a:lvl2pPr marL="457200" indent="0" rtl="0">
              <a:spcBef>
                <a:spcPts val="0"/>
              </a:spcBef>
              <a:buFont typeface="Arial"/>
              <a:buNone/>
              <a:defRPr sz="2000" b="1"/>
            </a:lvl2pPr>
            <a:lvl3pPr marL="914400" indent="0" rtl="0">
              <a:spcBef>
                <a:spcPts val="0"/>
              </a:spcBef>
              <a:buFont typeface="Arial"/>
              <a:buNone/>
              <a:defRPr sz="1800" b="1"/>
            </a:lvl3pPr>
            <a:lvl4pPr marL="1371600" indent="0" rtl="0">
              <a:spcBef>
                <a:spcPts val="0"/>
              </a:spcBef>
              <a:buFont typeface="Arial"/>
              <a:buNone/>
              <a:defRPr sz="1600" b="1"/>
            </a:lvl4pPr>
            <a:lvl5pPr marL="1828800" indent="0" rtl="0">
              <a:spcBef>
                <a:spcPts val="0"/>
              </a:spcBef>
              <a:buFont typeface="Arial"/>
              <a:buNone/>
              <a:defRPr sz="1600" b="1"/>
            </a:lvl5pPr>
            <a:lvl6pPr marL="2286000" indent="0" rtl="0">
              <a:spcBef>
                <a:spcPts val="0"/>
              </a:spcBef>
              <a:buFont typeface="Arial"/>
              <a:buNone/>
              <a:defRPr sz="1600" b="1"/>
            </a:lvl6pPr>
            <a:lvl7pPr marL="2743200" indent="0" rtl="0">
              <a:spcBef>
                <a:spcPts val="0"/>
              </a:spcBef>
              <a:buFont typeface="Arial"/>
              <a:buNone/>
              <a:defRPr sz="1600" b="1"/>
            </a:lvl7pPr>
            <a:lvl8pPr marL="3200400" indent="0" rtl="0">
              <a:spcBef>
                <a:spcPts val="0"/>
              </a:spcBef>
              <a:buFont typeface="Arial"/>
              <a:buNone/>
              <a:defRPr sz="1600" b="1"/>
            </a:lvl8pPr>
            <a:lvl9pPr marL="3657600" indent="0" rtl="0">
              <a:spcBef>
                <a:spcPts val="0"/>
              </a:spcBef>
              <a:buFont typeface="Arial"/>
              <a:buNone/>
              <a:defRPr sz="1600" b="1"/>
            </a:lvl9pPr>
          </a:lstStyle>
          <a:p>
            <a:endParaRPr/>
          </a:p>
        </p:txBody>
      </p:sp>
      <p:sp>
        <p:nvSpPr>
          <p:cNvPr id="81" name="Shape 81"/>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82" name="Shape 8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83" name="Shape 8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84" name="Shape 8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85"/>
        <p:cNvGrpSpPr/>
        <p:nvPr/>
      </p:nvGrpSpPr>
      <p:grpSpPr>
        <a:xfrm>
          <a:off x="0" y="0"/>
          <a:ext cx="0" cy="0"/>
          <a:chOff x="0" y="0"/>
          <a:chExt cx="0" cy="0"/>
        </a:xfrm>
      </p:grpSpPr>
      <p:sp>
        <p:nvSpPr>
          <p:cNvPr id="86" name="Shape 8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87" name="Shape 8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8" name="Shape 88"/>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89" name="Shape 8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0" name="Shape 9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1" name="Shape 9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92"/>
        <p:cNvGrpSpPr/>
        <p:nvPr/>
      </p:nvGrpSpPr>
      <p:grpSpPr>
        <a:xfrm>
          <a:off x="0" y="0"/>
          <a:ext cx="0" cy="0"/>
          <a:chOff x="0" y="0"/>
          <a:chExt cx="0" cy="0"/>
        </a:xfrm>
      </p:grpSpPr>
      <p:sp>
        <p:nvSpPr>
          <p:cNvPr id="93" name="Shape 9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94" name="Shape 9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Arial"/>
              <a:buNone/>
              <a:defRPr sz="2000"/>
            </a:lvl1pPr>
            <a:lvl2pPr marL="457200" indent="0" rtl="0">
              <a:spcBef>
                <a:spcPts val="0"/>
              </a:spcBef>
              <a:buFont typeface="Arial"/>
              <a:buNone/>
              <a:defRPr sz="1800"/>
            </a:lvl2pPr>
            <a:lvl3pPr marL="914400" indent="0" rtl="0">
              <a:spcBef>
                <a:spcPts val="0"/>
              </a:spcBef>
              <a:buFont typeface="Arial"/>
              <a:buNone/>
              <a:defRPr sz="1600"/>
            </a:lvl3pPr>
            <a:lvl4pPr marL="1371600" indent="0" rtl="0">
              <a:spcBef>
                <a:spcPts val="0"/>
              </a:spcBef>
              <a:buFont typeface="Arial"/>
              <a:buNone/>
              <a:defRPr sz="1400"/>
            </a:lvl4pPr>
            <a:lvl5pPr marL="1828800" indent="0" rtl="0">
              <a:spcBef>
                <a:spcPts val="0"/>
              </a:spcBef>
              <a:buFont typeface="Arial"/>
              <a:buNone/>
              <a:defRPr sz="1400"/>
            </a:lvl5pPr>
            <a:lvl6pPr marL="2286000" indent="0" rtl="0">
              <a:spcBef>
                <a:spcPts val="0"/>
              </a:spcBef>
              <a:buFont typeface="Arial"/>
              <a:buNone/>
              <a:defRPr sz="1400"/>
            </a:lvl6pPr>
            <a:lvl7pPr marL="2743200" indent="0" rtl="0">
              <a:spcBef>
                <a:spcPts val="0"/>
              </a:spcBef>
              <a:buFont typeface="Arial"/>
              <a:buNone/>
              <a:defRPr sz="1400"/>
            </a:lvl7pPr>
            <a:lvl8pPr marL="3200400" indent="0" rtl="0">
              <a:spcBef>
                <a:spcPts val="0"/>
              </a:spcBef>
              <a:buFont typeface="Arial"/>
              <a:buNone/>
              <a:defRPr sz="1400"/>
            </a:lvl8pPr>
            <a:lvl9pPr marL="3657600" indent="0" rtl="0">
              <a:spcBef>
                <a:spcPts val="0"/>
              </a:spcBef>
              <a:buFont typeface="Arial"/>
              <a:buNone/>
              <a:defRPr sz="1400"/>
            </a:lvl9pPr>
          </a:lstStyle>
          <a:p>
            <a:endParaRPr/>
          </a:p>
        </p:txBody>
      </p:sp>
      <p:sp>
        <p:nvSpPr>
          <p:cNvPr id="95" name="Shape 95"/>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6" name="Shape 96"/>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97" name="Shape 97"/>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3 images">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990600"/>
            <a:ext cx="2880360" cy="2560320"/>
          </a:xfrm>
        </p:spPr>
        <p:txBody>
          <a:bodyPr rtlCol="0">
            <a:noAutofit/>
          </a:bodyPr>
          <a:lstStyle/>
          <a:p>
            <a:pPr lvl="0"/>
            <a:endParaRPr lang="en-US" noProof="0"/>
          </a:p>
        </p:txBody>
      </p:sp>
      <p:sp>
        <p:nvSpPr>
          <p:cNvPr id="21" name="Picture Placeholder 20"/>
          <p:cNvSpPr>
            <a:spLocks noGrp="1"/>
          </p:cNvSpPr>
          <p:nvPr>
            <p:ph type="pic" sz="quarter" idx="11"/>
          </p:nvPr>
        </p:nvSpPr>
        <p:spPr>
          <a:xfrm>
            <a:off x="2971800" y="990600"/>
            <a:ext cx="3200400" cy="2560320"/>
          </a:xfrm>
        </p:spPr>
        <p:txBody>
          <a:bodyPr rtlCol="0">
            <a:noAutofit/>
          </a:bodyPr>
          <a:lstStyle/>
          <a:p>
            <a:pPr lvl="0"/>
            <a:endParaRPr lang="en-US" noProof="0"/>
          </a:p>
        </p:txBody>
      </p:sp>
      <p:sp>
        <p:nvSpPr>
          <p:cNvPr id="23" name="Picture Placeholder 22"/>
          <p:cNvSpPr>
            <a:spLocks noGrp="1"/>
          </p:cNvSpPr>
          <p:nvPr>
            <p:ph type="pic" sz="quarter" idx="12"/>
          </p:nvPr>
        </p:nvSpPr>
        <p:spPr>
          <a:xfrm>
            <a:off x="6263640" y="990600"/>
            <a:ext cx="2880360" cy="2560320"/>
          </a:xfrm>
        </p:spPr>
        <p:txBody>
          <a:bodyPr rtlCol="0">
            <a:noAutofit/>
          </a:bodyPr>
          <a:lstStyle/>
          <a:p>
            <a:pPr lvl="0"/>
            <a:endParaRPr lang="en-US" noProof="0" dirty="0"/>
          </a:p>
        </p:txBody>
      </p:sp>
      <p:sp>
        <p:nvSpPr>
          <p:cNvPr id="24" name="Subtitle 2"/>
          <p:cNvSpPr>
            <a:spLocks noGrp="1"/>
          </p:cNvSpPr>
          <p:nvPr>
            <p:ph type="subTitle" idx="1"/>
          </p:nvPr>
        </p:nvSpPr>
        <p:spPr>
          <a:xfrm>
            <a:off x="661416" y="5029200"/>
            <a:ext cx="7239000" cy="609600"/>
          </a:xfrm>
        </p:spPr>
        <p:txBody>
          <a:bodyPr>
            <a:noAutofit/>
          </a:bodyPr>
          <a:lstStyle>
            <a:lvl1pPr marL="0" indent="0" algn="l">
              <a:buNone/>
              <a:defRPr sz="32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5" name="Title 5"/>
          <p:cNvSpPr>
            <a:spLocks noGrp="1"/>
          </p:cNvSpPr>
          <p:nvPr>
            <p:ph type="title"/>
          </p:nvPr>
        </p:nvSpPr>
        <p:spPr>
          <a:xfrm>
            <a:off x="661416" y="4267200"/>
            <a:ext cx="7239000" cy="838200"/>
          </a:xfrm>
        </p:spPr>
        <p:txBody>
          <a:bodyPr anchor="b">
            <a:noAutofit/>
          </a:bodyPr>
          <a:lstStyle>
            <a:lvl1pPr algn="l">
              <a:defRPr sz="4000" b="1">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53892324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8153400" cy="4754563"/>
          </a:xfrm>
        </p:spPr>
        <p:txBody>
          <a:bodyPr/>
          <a:lstStyle>
            <a:lvl1pPr>
              <a:spcBef>
                <a:spcPts val="1800"/>
              </a:spcBef>
              <a:defRPr/>
            </a:lvl1pPr>
            <a:lvl2pPr>
              <a:defRPr>
                <a:solidFill>
                  <a:schemeClr val="tx1">
                    <a:lumMod val="50000"/>
                    <a:lumOff val="50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09600" y="228600"/>
            <a:ext cx="8153400" cy="639762"/>
          </a:xfrm>
        </p:spPr>
        <p:txBody>
          <a:bodyPr>
            <a:noAutofit/>
          </a:bodyPr>
          <a:lstStyle>
            <a:lvl1pPr algn="l">
              <a:defRPr sz="4000" b="1"/>
            </a:lvl1pPr>
          </a:lstStyle>
          <a:p>
            <a:r>
              <a:rPr lang="en-US" dirty="0" smtClean="0"/>
              <a:t>Click to edit Master title style</a:t>
            </a:r>
            <a:endParaRPr lang="en-US" dirty="0"/>
          </a:p>
        </p:txBody>
      </p:sp>
    </p:spTree>
    <p:extLst>
      <p:ext uri="{BB962C8B-B14F-4D97-AF65-F5344CB8AC3E}">
        <p14:creationId xmlns:p14="http://schemas.microsoft.com/office/powerpoint/2010/main" val="44787450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121"/>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24" name="Shape 124"/>
          <p:cNvSpPr txBox="1">
            <a:spLocks noGrp="1"/>
          </p:cNvSpPr>
          <p:nvPr>
            <p:ph type="body" idx="1"/>
          </p:nvPr>
        </p:nvSpPr>
        <p:spPr>
          <a:xfrm>
            <a:off x="2209800" y="2438400"/>
            <a:ext cx="6705599" cy="30480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2 content">
    <p:spTree>
      <p:nvGrpSpPr>
        <p:cNvPr id="1" name="Shape 125"/>
        <p:cNvGrpSpPr/>
        <p:nvPr/>
      </p:nvGrpSpPr>
      <p:grpSpPr>
        <a:xfrm>
          <a:off x="0" y="0"/>
          <a:ext cx="0" cy="0"/>
          <a:chOff x="0" y="0"/>
          <a:chExt cx="0" cy="0"/>
        </a:xfrm>
      </p:grpSpPr>
      <p:sp>
        <p:nvSpPr>
          <p:cNvPr id="126" name="Shape 126"/>
          <p:cNvSpPr txBox="1">
            <a:spLocks noGrp="1"/>
          </p:cNvSpPr>
          <p:nvPr>
            <p:ph type="body" idx="1"/>
          </p:nvPr>
        </p:nvSpPr>
        <p:spPr>
          <a:xfrm>
            <a:off x="609600" y="1371600"/>
            <a:ext cx="3794759" cy="4754563"/>
          </a:xfrm>
          <a:prstGeom prst="rect">
            <a:avLst/>
          </a:prstGeom>
          <a:noFill/>
          <a:ln>
            <a:noFill/>
          </a:ln>
        </p:spPr>
        <p:txBody>
          <a:bodyPr lIns="91425" tIns="91425" rIns="91425" bIns="91425" anchor="t" anchorCtr="0"/>
          <a:lstStyle>
            <a:lvl1pPr rtl="0">
              <a:spcBef>
                <a:spcPts val="1800"/>
              </a:spcBef>
              <a:defRPr sz="2400"/>
            </a:lvl1pPr>
            <a:lvl2pPr rtl="0">
              <a:spcBef>
                <a:spcPts val="0"/>
              </a:spcBef>
              <a:defRPr>
                <a:solidFill>
                  <a:srgbClr val="7F7F7F"/>
                </a:solidFill>
              </a:defRPr>
            </a:lvl2pPr>
            <a:lvl3pPr rtl="0">
              <a:spcBef>
                <a:spcPts val="0"/>
              </a:spcBef>
              <a:defRPr>
                <a:solidFill>
                  <a:srgbClr val="A5A5A5"/>
                </a:solidFill>
              </a:defRPr>
            </a:lvl3pPr>
            <a:lvl4pPr rtl="0">
              <a:spcBef>
                <a:spcPts val="0"/>
              </a:spcBef>
              <a:defRPr>
                <a:solidFill>
                  <a:srgbClr val="A5A5A5"/>
                </a:solidFill>
              </a:defRPr>
            </a:lvl4pPr>
            <a:lvl5pPr rtl="0">
              <a:spcBef>
                <a:spcPts val="0"/>
              </a:spcBef>
              <a:defRPr>
                <a:solidFill>
                  <a:srgbClr val="A5A5A5"/>
                </a:solidFill>
              </a:defRPr>
            </a:lvl5pPr>
            <a:lvl6pPr rtl="0">
              <a:spcBef>
                <a:spcPts val="0"/>
              </a:spcBef>
              <a:defRPr>
                <a:solidFill>
                  <a:schemeClr val="lt1"/>
                </a:solidFill>
                <a:latin typeface="Verdana"/>
                <a:ea typeface="Verdana"/>
                <a:cs typeface="Verdana"/>
                <a:sym typeface="Verdana"/>
              </a:defRPr>
            </a:lvl6pPr>
            <a:lvl7pPr rtl="0">
              <a:spcBef>
                <a:spcPts val="0"/>
              </a:spcBef>
              <a:defRPr>
                <a:solidFill>
                  <a:schemeClr val="lt1"/>
                </a:solidFill>
                <a:latin typeface="Verdana"/>
                <a:ea typeface="Verdana"/>
                <a:cs typeface="Verdana"/>
                <a:sym typeface="Verdana"/>
              </a:defRPr>
            </a:lvl7pPr>
            <a:lvl8pPr rtl="0">
              <a:spcBef>
                <a:spcPts val="0"/>
              </a:spcBef>
              <a:defRPr>
                <a:solidFill>
                  <a:schemeClr val="lt1"/>
                </a:solidFill>
                <a:latin typeface="Verdana"/>
                <a:ea typeface="Verdana"/>
                <a:cs typeface="Verdana"/>
                <a:sym typeface="Verdana"/>
              </a:defRPr>
            </a:lvl8pPr>
            <a:lvl9pPr rtl="0">
              <a:spcBef>
                <a:spcPts val="0"/>
              </a:spcBef>
              <a:defRPr>
                <a:solidFill>
                  <a:schemeClr val="lt1"/>
                </a:solidFill>
                <a:latin typeface="Verdana"/>
                <a:ea typeface="Verdana"/>
                <a:cs typeface="Verdana"/>
                <a:sym typeface="Verdana"/>
              </a:defRPr>
            </a:lvl9pPr>
          </a:lstStyle>
          <a:p>
            <a:endParaRPr/>
          </a:p>
        </p:txBody>
      </p:sp>
      <p:sp>
        <p:nvSpPr>
          <p:cNvPr id="127" name="Shape 127"/>
          <p:cNvSpPr txBox="1">
            <a:spLocks noGrp="1"/>
          </p:cNvSpPr>
          <p:nvPr>
            <p:ph type="title"/>
          </p:nvPr>
        </p:nvSpPr>
        <p:spPr>
          <a:xfrm>
            <a:off x="609600" y="228600"/>
            <a:ext cx="8153399" cy="639762"/>
          </a:xfrm>
          <a:prstGeom prst="rect">
            <a:avLst/>
          </a:prstGeom>
          <a:noFill/>
          <a:ln>
            <a:noFill/>
          </a:ln>
        </p:spPr>
        <p:txBody>
          <a:bodyPr lIns="91425" tIns="91425" rIns="91425" bIns="91425" anchor="ctr" anchorCtr="0"/>
          <a:lstStyle>
            <a:lvl1pPr algn="l" rtl="0">
              <a:spcBef>
                <a:spcPts val="0"/>
              </a:spcBef>
              <a:defRPr sz="4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28" name="Shape 128"/>
          <p:cNvSpPr txBox="1">
            <a:spLocks noGrp="1"/>
          </p:cNvSpPr>
          <p:nvPr>
            <p:ph type="body" idx="2"/>
          </p:nvPr>
        </p:nvSpPr>
        <p:spPr>
          <a:xfrm>
            <a:off x="4663439" y="1371600"/>
            <a:ext cx="4099560" cy="4754879"/>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2209800" y="1219200"/>
            <a:ext cx="6705599" cy="4267199"/>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0"/>
        <p:cNvGrpSpPr/>
        <p:nvPr/>
      </p:nvGrpSpPr>
      <p:grpSpPr>
        <a:xfrm>
          <a:off x="0" y="0"/>
          <a:ext cx="0" cy="0"/>
          <a:chOff x="0" y="0"/>
          <a:chExt cx="0" cy="0"/>
        </a:xfrm>
      </p:grpSpPr>
      <p:sp>
        <p:nvSpPr>
          <p:cNvPr id="21" name="Shape 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22" name="Shape 22"/>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23" name="Shape 2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24" name="Shape 2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25" name="Shape 2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131"/>
        <p:cNvGrpSpPr/>
        <p:nvPr/>
      </p:nvGrpSpPr>
      <p:grpSpPr>
        <a:xfrm>
          <a:off x="0" y="0"/>
          <a:ext cx="0" cy="0"/>
          <a:chOff x="0" y="0"/>
          <a:chExt cx="0" cy="0"/>
        </a:xfrm>
      </p:grpSpPr>
      <p:sp>
        <p:nvSpPr>
          <p:cNvPr id="132" name="Shape 132"/>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33" name="Shape 133"/>
          <p:cNvSpPr txBox="1">
            <a:spLocks noGrp="1"/>
          </p:cNvSpPr>
          <p:nvPr>
            <p:ph type="body" idx="1"/>
          </p:nvPr>
        </p:nvSpPr>
        <p:spPr>
          <a:xfrm>
            <a:off x="2209800" y="2438400"/>
            <a:ext cx="3276600" cy="30480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
        <p:nvSpPr>
          <p:cNvPr id="134" name="Shape 134"/>
          <p:cNvSpPr txBox="1">
            <a:spLocks noGrp="1"/>
          </p:cNvSpPr>
          <p:nvPr>
            <p:ph type="body" idx="2"/>
          </p:nvPr>
        </p:nvSpPr>
        <p:spPr>
          <a:xfrm>
            <a:off x="5638800" y="2438400"/>
            <a:ext cx="3276600" cy="14478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
        <p:nvSpPr>
          <p:cNvPr id="135" name="Shape 135"/>
          <p:cNvSpPr txBox="1">
            <a:spLocks noGrp="1"/>
          </p:cNvSpPr>
          <p:nvPr>
            <p:ph type="body" idx="3"/>
          </p:nvPr>
        </p:nvSpPr>
        <p:spPr>
          <a:xfrm>
            <a:off x="5638800" y="4038600"/>
            <a:ext cx="3276600" cy="1447800"/>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36"/>
        <p:cNvGrpSpPr/>
        <p:nvPr/>
      </p:nvGrpSpPr>
      <p:grpSpPr>
        <a:xfrm>
          <a:off x="0" y="0"/>
          <a:ext cx="0" cy="0"/>
          <a:chOff x="0" y="0"/>
          <a:chExt cx="0" cy="0"/>
        </a:xfrm>
      </p:grpSpPr>
      <p:sp>
        <p:nvSpPr>
          <p:cNvPr id="137" name="Shape 137"/>
          <p:cNvSpPr txBox="1">
            <a:spLocks noGrp="1"/>
          </p:cNvSpPr>
          <p:nvPr>
            <p:ph type="title"/>
          </p:nvPr>
        </p:nvSpPr>
        <p:spPr>
          <a:xfrm rot="5400000">
            <a:off x="5943600" y="2514600"/>
            <a:ext cx="4267199" cy="1676399"/>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38" name="Shape 138"/>
          <p:cNvSpPr txBox="1">
            <a:spLocks noGrp="1"/>
          </p:cNvSpPr>
          <p:nvPr>
            <p:ph type="body" idx="1"/>
          </p:nvPr>
        </p:nvSpPr>
        <p:spPr>
          <a:xfrm rot="5400000">
            <a:off x="2514600" y="914400"/>
            <a:ext cx="4267199" cy="4876799"/>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39"/>
        <p:cNvGrpSpPr/>
        <p:nvPr/>
      </p:nvGrpSpPr>
      <p:grpSpPr>
        <a:xfrm>
          <a:off x="0" y="0"/>
          <a:ext cx="0" cy="0"/>
          <a:chOff x="0" y="0"/>
          <a:chExt cx="0" cy="0"/>
        </a:xfrm>
      </p:grpSpPr>
      <p:sp>
        <p:nvSpPr>
          <p:cNvPr id="140" name="Shape 140"/>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41" name="Shape 141"/>
          <p:cNvSpPr txBox="1">
            <a:spLocks noGrp="1"/>
          </p:cNvSpPr>
          <p:nvPr>
            <p:ph type="body" idx="1"/>
          </p:nvPr>
        </p:nvSpPr>
        <p:spPr>
          <a:xfrm rot="5400000">
            <a:off x="4038600" y="609600"/>
            <a:ext cx="3048000" cy="6705599"/>
          </a:xfrm>
          <a:prstGeom prst="rect">
            <a:avLst/>
          </a:prstGeom>
          <a:noFill/>
          <a:ln>
            <a:noFill/>
          </a:ln>
        </p:spPr>
        <p:txBody>
          <a:bodyPr lIns="91425" tIns="91425" rIns="91425" bIns="91425" anchor="t" anchorCtr="0"/>
          <a:lstStyle>
            <a:lvl1pPr marL="342900" indent="-2286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1pPr>
            <a:lvl2pPr marL="742950" indent="-17145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2pPr>
            <a:lvl3pPr marL="1143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3pPr>
            <a:lvl4pPr marL="1600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4pPr>
            <a:lvl5pPr marL="20574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5pPr>
            <a:lvl6pPr marL="25146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6pPr>
            <a:lvl7pPr marL="29718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7pPr>
            <a:lvl8pPr marL="34290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8pPr>
            <a:lvl9pPr marL="3886200" indent="-114300" algn="l" rtl="0">
              <a:spcBef>
                <a:spcPts val="360"/>
              </a:spcBef>
              <a:spcAft>
                <a:spcPts val="0"/>
              </a:spcAft>
              <a:buClr>
                <a:schemeClr val="lt1"/>
              </a:buClr>
              <a:buFont typeface="Verdana"/>
              <a:buChar char="»"/>
              <a:defRPr>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44" name="Shape 14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spcBef>
                <a:spcPts val="0"/>
              </a:spcBef>
              <a:buClr>
                <a:schemeClr val="dk1"/>
              </a:buClr>
              <a:buFont typeface="Verdana"/>
              <a:buNone/>
              <a:defRPr sz="3200" b="0" i="0" u="none" strike="noStrike" cap="none" baseline="0">
                <a:solidFill>
                  <a:schemeClr val="dk1"/>
                </a:solidFill>
                <a:latin typeface="Verdana"/>
                <a:ea typeface="Verdana"/>
                <a:cs typeface="Verdana"/>
                <a:sym typeface="Verdana"/>
              </a:defRPr>
            </a:lvl1pPr>
            <a:lvl2pPr marL="457200" marR="0" indent="0" algn="l" rtl="0">
              <a:spcBef>
                <a:spcPts val="0"/>
              </a:spcBef>
              <a:buClr>
                <a:schemeClr val="dk1"/>
              </a:buClr>
              <a:buFont typeface="Verdana"/>
              <a:buNone/>
              <a:defRPr sz="2800" b="0" i="0" u="none" strike="noStrike" cap="none" baseline="0">
                <a:solidFill>
                  <a:schemeClr val="dk1"/>
                </a:solidFill>
                <a:latin typeface="Verdana"/>
                <a:ea typeface="Verdana"/>
                <a:cs typeface="Verdana"/>
                <a:sym typeface="Verdana"/>
              </a:defRPr>
            </a:lvl2pPr>
            <a:lvl3pPr marL="914400" marR="0" indent="0" algn="l" rtl="0">
              <a:spcBef>
                <a:spcPts val="0"/>
              </a:spcBef>
              <a:buClr>
                <a:schemeClr val="dk1"/>
              </a:buClr>
              <a:buFont typeface="Verdana"/>
              <a:buNone/>
              <a:defRPr sz="2400" b="0" i="0" u="none" strike="noStrike" cap="none" baseline="0">
                <a:solidFill>
                  <a:schemeClr val="dk1"/>
                </a:solidFill>
                <a:latin typeface="Verdana"/>
                <a:ea typeface="Verdana"/>
                <a:cs typeface="Verdana"/>
                <a:sym typeface="Verdana"/>
              </a:defRPr>
            </a:lvl3pPr>
            <a:lvl4pPr marL="13716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4pPr>
            <a:lvl5pPr marL="18288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5pPr>
            <a:lvl6pPr marL="22860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6pPr>
            <a:lvl7pPr marL="27432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7pPr>
            <a:lvl8pPr marL="32004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8pPr>
            <a:lvl9pPr marL="3657600" marR="0" indent="0" algn="l" rtl="0">
              <a:spcBef>
                <a:spcPts val="0"/>
              </a:spcBef>
              <a:buClr>
                <a:schemeClr val="dk1"/>
              </a:buClr>
              <a:buFont typeface="Verdana"/>
              <a:buNone/>
              <a:defRPr sz="2000" b="0" i="0" u="none" strike="noStrike" cap="none" baseline="0">
                <a:solidFill>
                  <a:schemeClr val="dk1"/>
                </a:solidFill>
                <a:latin typeface="Verdana"/>
                <a:ea typeface="Verdana"/>
                <a:cs typeface="Verdana"/>
                <a:sym typeface="Verdana"/>
              </a:defRPr>
            </a:lvl9pPr>
          </a:lstStyle>
          <a:p>
            <a:endParaRPr/>
          </a:p>
        </p:txBody>
      </p:sp>
      <p:sp>
        <p:nvSpPr>
          <p:cNvPr id="145" name="Shape 14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Verdana"/>
              <a:buNone/>
              <a:defRPr sz="1400"/>
            </a:lvl1pPr>
            <a:lvl2pPr marL="457200" indent="0" rtl="0">
              <a:spcBef>
                <a:spcPts val="0"/>
              </a:spcBef>
              <a:buFont typeface="Verdana"/>
              <a:buNone/>
              <a:defRPr sz="1200"/>
            </a:lvl2pPr>
            <a:lvl3pPr marL="914400" indent="0" rtl="0">
              <a:spcBef>
                <a:spcPts val="0"/>
              </a:spcBef>
              <a:buFont typeface="Verdana"/>
              <a:buNone/>
              <a:defRPr sz="1000"/>
            </a:lvl3pPr>
            <a:lvl4pPr marL="1371600" indent="0" rtl="0">
              <a:spcBef>
                <a:spcPts val="0"/>
              </a:spcBef>
              <a:buFont typeface="Verdana"/>
              <a:buNone/>
              <a:defRPr sz="900"/>
            </a:lvl4pPr>
            <a:lvl5pPr marL="1828800" indent="0" rtl="0">
              <a:spcBef>
                <a:spcPts val="0"/>
              </a:spcBef>
              <a:buFont typeface="Verdana"/>
              <a:buNone/>
              <a:defRPr sz="900"/>
            </a:lvl5pPr>
            <a:lvl6pPr marL="2286000" indent="0" rtl="0">
              <a:spcBef>
                <a:spcPts val="0"/>
              </a:spcBef>
              <a:buFont typeface="Verdana"/>
              <a:buNone/>
              <a:defRPr sz="900"/>
            </a:lvl6pPr>
            <a:lvl7pPr marL="2743200" indent="0" rtl="0">
              <a:spcBef>
                <a:spcPts val="0"/>
              </a:spcBef>
              <a:buFont typeface="Verdana"/>
              <a:buNone/>
              <a:defRPr sz="900"/>
            </a:lvl7pPr>
            <a:lvl8pPr marL="3200400" indent="0" rtl="0">
              <a:spcBef>
                <a:spcPts val="0"/>
              </a:spcBef>
              <a:buFont typeface="Verdana"/>
              <a:buNone/>
              <a:defRPr sz="900"/>
            </a:lvl8pPr>
            <a:lvl9pPr marL="3657600" indent="0" rtl="0">
              <a:spcBef>
                <a:spcPts val="0"/>
              </a:spcBef>
              <a:buFont typeface="Verdana"/>
              <a:buNone/>
              <a:defRPr sz="9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146"/>
        <p:cNvGrpSpPr/>
        <p:nvPr/>
      </p:nvGrpSpPr>
      <p:grpSpPr>
        <a:xfrm>
          <a:off x="0" y="0"/>
          <a:ext cx="0" cy="0"/>
          <a:chOff x="0" y="0"/>
          <a:chExt cx="0" cy="0"/>
        </a:xfrm>
      </p:grpSpPr>
      <p:sp>
        <p:nvSpPr>
          <p:cNvPr id="147" name="Shape 147"/>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48" name="Shape 148"/>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149" name="Shape 149"/>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Verdana"/>
              <a:buNone/>
              <a:defRPr sz="1400"/>
            </a:lvl1pPr>
            <a:lvl2pPr marL="457200" indent="0" rtl="0">
              <a:spcBef>
                <a:spcPts val="0"/>
              </a:spcBef>
              <a:buFont typeface="Verdana"/>
              <a:buNone/>
              <a:defRPr sz="1200"/>
            </a:lvl2pPr>
            <a:lvl3pPr marL="914400" indent="0" rtl="0">
              <a:spcBef>
                <a:spcPts val="0"/>
              </a:spcBef>
              <a:buFont typeface="Verdana"/>
              <a:buNone/>
              <a:defRPr sz="1000"/>
            </a:lvl3pPr>
            <a:lvl4pPr marL="1371600" indent="0" rtl="0">
              <a:spcBef>
                <a:spcPts val="0"/>
              </a:spcBef>
              <a:buFont typeface="Verdana"/>
              <a:buNone/>
              <a:defRPr sz="900"/>
            </a:lvl4pPr>
            <a:lvl5pPr marL="1828800" indent="0" rtl="0">
              <a:spcBef>
                <a:spcPts val="0"/>
              </a:spcBef>
              <a:buFont typeface="Verdana"/>
              <a:buNone/>
              <a:defRPr sz="900"/>
            </a:lvl5pPr>
            <a:lvl6pPr marL="2286000" indent="0" rtl="0">
              <a:spcBef>
                <a:spcPts val="0"/>
              </a:spcBef>
              <a:buFont typeface="Verdana"/>
              <a:buNone/>
              <a:defRPr sz="900"/>
            </a:lvl6pPr>
            <a:lvl7pPr marL="2743200" indent="0" rtl="0">
              <a:spcBef>
                <a:spcPts val="0"/>
              </a:spcBef>
              <a:buFont typeface="Verdana"/>
              <a:buNone/>
              <a:defRPr sz="900"/>
            </a:lvl7pPr>
            <a:lvl8pPr marL="3200400" indent="0" rtl="0">
              <a:spcBef>
                <a:spcPts val="0"/>
              </a:spcBef>
              <a:buFont typeface="Verdana"/>
              <a:buNone/>
              <a:defRPr sz="900"/>
            </a:lvl8pPr>
            <a:lvl9pPr marL="3657600" indent="0" rtl="0">
              <a:spcBef>
                <a:spcPts val="0"/>
              </a:spcBef>
              <a:buFont typeface="Verdana"/>
              <a:buNone/>
              <a:defRPr sz="900"/>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50"/>
        <p:cNvGrpSpPr/>
        <p:nvPr/>
      </p:nvGrpSpPr>
      <p:grpSpPr>
        <a:xfrm>
          <a:off x="0" y="0"/>
          <a:ext cx="0" cy="0"/>
          <a:chOff x="0" y="0"/>
          <a:chExt cx="0" cy="0"/>
        </a:xfrm>
      </p:grpSpPr>
      <p:sp>
        <p:nvSpPr>
          <p:cNvPr id="151" name="Shape 151"/>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152"/>
        <p:cNvGrpSpPr/>
        <p:nvPr/>
      </p:nvGrpSpPr>
      <p:grpSpPr>
        <a:xfrm>
          <a:off x="0" y="0"/>
          <a:ext cx="0" cy="0"/>
          <a:chOff x="0" y="0"/>
          <a:chExt cx="0" cy="0"/>
        </a:xfrm>
      </p:grpSpPr>
      <p:sp>
        <p:nvSpPr>
          <p:cNvPr id="153" name="Shape 153"/>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54" name="Shape 154"/>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Verdana"/>
              <a:buNone/>
              <a:defRPr sz="2400" b="1"/>
            </a:lvl1pPr>
            <a:lvl2pPr marL="457200" indent="0" rtl="0">
              <a:spcBef>
                <a:spcPts val="0"/>
              </a:spcBef>
              <a:buFont typeface="Verdana"/>
              <a:buNone/>
              <a:defRPr sz="2000" b="1"/>
            </a:lvl2pPr>
            <a:lvl3pPr marL="914400" indent="0" rtl="0">
              <a:spcBef>
                <a:spcPts val="0"/>
              </a:spcBef>
              <a:buFont typeface="Verdana"/>
              <a:buNone/>
              <a:defRPr sz="1800" b="1"/>
            </a:lvl3pPr>
            <a:lvl4pPr marL="1371600" indent="0" rtl="0">
              <a:spcBef>
                <a:spcPts val="0"/>
              </a:spcBef>
              <a:buFont typeface="Verdana"/>
              <a:buNone/>
              <a:defRPr sz="1600" b="1"/>
            </a:lvl4pPr>
            <a:lvl5pPr marL="1828800" indent="0" rtl="0">
              <a:spcBef>
                <a:spcPts val="0"/>
              </a:spcBef>
              <a:buFont typeface="Verdana"/>
              <a:buNone/>
              <a:defRPr sz="1600" b="1"/>
            </a:lvl5pPr>
            <a:lvl6pPr marL="2286000" indent="0" rtl="0">
              <a:spcBef>
                <a:spcPts val="0"/>
              </a:spcBef>
              <a:buFont typeface="Verdana"/>
              <a:buNone/>
              <a:defRPr sz="1600" b="1"/>
            </a:lvl6pPr>
            <a:lvl7pPr marL="2743200" indent="0" rtl="0">
              <a:spcBef>
                <a:spcPts val="0"/>
              </a:spcBef>
              <a:buFont typeface="Verdana"/>
              <a:buNone/>
              <a:defRPr sz="1600" b="1"/>
            </a:lvl7pPr>
            <a:lvl8pPr marL="3200400" indent="0" rtl="0">
              <a:spcBef>
                <a:spcPts val="0"/>
              </a:spcBef>
              <a:buFont typeface="Verdana"/>
              <a:buNone/>
              <a:defRPr sz="1600" b="1"/>
            </a:lvl8pPr>
            <a:lvl9pPr marL="3657600" indent="0" rtl="0">
              <a:spcBef>
                <a:spcPts val="0"/>
              </a:spcBef>
              <a:buFont typeface="Verdana"/>
              <a:buNone/>
              <a:defRPr sz="1600" b="1"/>
            </a:lvl9pPr>
          </a:lstStyle>
          <a:p>
            <a:endParaRPr/>
          </a:p>
        </p:txBody>
      </p:sp>
      <p:sp>
        <p:nvSpPr>
          <p:cNvPr id="155" name="Shape 155"/>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156" name="Shape 156"/>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Verdana"/>
              <a:buNone/>
              <a:defRPr sz="2400" b="1"/>
            </a:lvl1pPr>
            <a:lvl2pPr marL="457200" indent="0" rtl="0">
              <a:spcBef>
                <a:spcPts val="0"/>
              </a:spcBef>
              <a:buFont typeface="Verdana"/>
              <a:buNone/>
              <a:defRPr sz="2000" b="1"/>
            </a:lvl2pPr>
            <a:lvl3pPr marL="914400" indent="0" rtl="0">
              <a:spcBef>
                <a:spcPts val="0"/>
              </a:spcBef>
              <a:buFont typeface="Verdana"/>
              <a:buNone/>
              <a:defRPr sz="1800" b="1"/>
            </a:lvl3pPr>
            <a:lvl4pPr marL="1371600" indent="0" rtl="0">
              <a:spcBef>
                <a:spcPts val="0"/>
              </a:spcBef>
              <a:buFont typeface="Verdana"/>
              <a:buNone/>
              <a:defRPr sz="1600" b="1"/>
            </a:lvl4pPr>
            <a:lvl5pPr marL="1828800" indent="0" rtl="0">
              <a:spcBef>
                <a:spcPts val="0"/>
              </a:spcBef>
              <a:buFont typeface="Verdana"/>
              <a:buNone/>
              <a:defRPr sz="1600" b="1"/>
            </a:lvl5pPr>
            <a:lvl6pPr marL="2286000" indent="0" rtl="0">
              <a:spcBef>
                <a:spcPts val="0"/>
              </a:spcBef>
              <a:buFont typeface="Verdana"/>
              <a:buNone/>
              <a:defRPr sz="1600" b="1"/>
            </a:lvl6pPr>
            <a:lvl7pPr marL="2743200" indent="0" rtl="0">
              <a:spcBef>
                <a:spcPts val="0"/>
              </a:spcBef>
              <a:buFont typeface="Verdana"/>
              <a:buNone/>
              <a:defRPr sz="1600" b="1"/>
            </a:lvl7pPr>
            <a:lvl8pPr marL="3200400" indent="0" rtl="0">
              <a:spcBef>
                <a:spcPts val="0"/>
              </a:spcBef>
              <a:buFont typeface="Verdana"/>
              <a:buNone/>
              <a:defRPr sz="1600" b="1"/>
            </a:lvl8pPr>
            <a:lvl9pPr marL="3657600" indent="0" rtl="0">
              <a:spcBef>
                <a:spcPts val="0"/>
              </a:spcBef>
              <a:buFont typeface="Verdana"/>
              <a:buNone/>
              <a:defRPr sz="1600" b="1"/>
            </a:lvl9pPr>
          </a:lstStyle>
          <a:p>
            <a:endParaRPr/>
          </a:p>
        </p:txBody>
      </p:sp>
      <p:sp>
        <p:nvSpPr>
          <p:cNvPr id="157" name="Shape 157"/>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158"/>
        <p:cNvGrpSpPr/>
        <p:nvPr/>
      </p:nvGrpSpPr>
      <p:grpSpPr>
        <a:xfrm>
          <a:off x="0" y="0"/>
          <a:ext cx="0" cy="0"/>
          <a:chOff x="0" y="0"/>
          <a:chExt cx="0" cy="0"/>
        </a:xfrm>
      </p:grpSpPr>
      <p:sp>
        <p:nvSpPr>
          <p:cNvPr id="159" name="Shape 159"/>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algn="l" rtl="0">
              <a:spcBef>
                <a:spcPts val="0"/>
              </a:spcBef>
              <a:spcAft>
                <a:spcPts val="0"/>
              </a:spcAft>
              <a:defRPr sz="2400" b="1">
                <a:solidFill>
                  <a:schemeClr val="lt1"/>
                </a:solidFill>
                <a:latin typeface="Verdana"/>
                <a:ea typeface="Verdana"/>
                <a:cs typeface="Verdana"/>
                <a:sym typeface="Verdana"/>
              </a:defRPr>
            </a:lvl1pPr>
            <a:lvl2pPr algn="l" rtl="0">
              <a:spcBef>
                <a:spcPts val="0"/>
              </a:spcBef>
              <a:spcAft>
                <a:spcPts val="0"/>
              </a:spcAft>
              <a:defRPr sz="2400" b="1">
                <a:solidFill>
                  <a:schemeClr val="lt1"/>
                </a:solidFill>
                <a:latin typeface="Verdana"/>
                <a:ea typeface="Verdana"/>
                <a:cs typeface="Verdana"/>
                <a:sym typeface="Verdana"/>
              </a:defRPr>
            </a:lvl2pPr>
            <a:lvl3pPr algn="l" rtl="0">
              <a:spcBef>
                <a:spcPts val="0"/>
              </a:spcBef>
              <a:spcAft>
                <a:spcPts val="0"/>
              </a:spcAft>
              <a:defRPr sz="2400" b="1">
                <a:solidFill>
                  <a:schemeClr val="lt1"/>
                </a:solidFill>
                <a:latin typeface="Verdana"/>
                <a:ea typeface="Verdana"/>
                <a:cs typeface="Verdana"/>
                <a:sym typeface="Verdana"/>
              </a:defRPr>
            </a:lvl3pPr>
            <a:lvl4pPr algn="l" rtl="0">
              <a:spcBef>
                <a:spcPts val="0"/>
              </a:spcBef>
              <a:spcAft>
                <a:spcPts val="0"/>
              </a:spcAft>
              <a:defRPr sz="2400" b="1">
                <a:solidFill>
                  <a:schemeClr val="lt1"/>
                </a:solidFill>
                <a:latin typeface="Verdana"/>
                <a:ea typeface="Verdana"/>
                <a:cs typeface="Verdana"/>
                <a:sym typeface="Verdana"/>
              </a:defRPr>
            </a:lvl4pPr>
            <a:lvl5pPr algn="l" rtl="0">
              <a:spcBef>
                <a:spcPts val="0"/>
              </a:spcBef>
              <a:spcAft>
                <a:spcPts val="0"/>
              </a:spcAft>
              <a:defRPr sz="2400" b="1">
                <a:solidFill>
                  <a:schemeClr val="lt1"/>
                </a:solidFill>
                <a:latin typeface="Verdana"/>
                <a:ea typeface="Verdana"/>
                <a:cs typeface="Verdana"/>
                <a:sym typeface="Verdana"/>
              </a:defRPr>
            </a:lvl5pPr>
            <a:lvl6pPr marL="457200" algn="l" rtl="0">
              <a:spcBef>
                <a:spcPts val="0"/>
              </a:spcBef>
              <a:spcAft>
                <a:spcPts val="0"/>
              </a:spcAft>
              <a:defRPr sz="2400" b="1">
                <a:solidFill>
                  <a:schemeClr val="lt1"/>
                </a:solidFill>
                <a:latin typeface="Verdana"/>
                <a:ea typeface="Verdana"/>
                <a:cs typeface="Verdana"/>
                <a:sym typeface="Verdana"/>
              </a:defRPr>
            </a:lvl6pPr>
            <a:lvl7pPr marL="914400" algn="l" rtl="0">
              <a:spcBef>
                <a:spcPts val="0"/>
              </a:spcBef>
              <a:spcAft>
                <a:spcPts val="0"/>
              </a:spcAft>
              <a:defRPr sz="2400" b="1">
                <a:solidFill>
                  <a:schemeClr val="lt1"/>
                </a:solidFill>
                <a:latin typeface="Verdana"/>
                <a:ea typeface="Verdana"/>
                <a:cs typeface="Verdana"/>
                <a:sym typeface="Verdana"/>
              </a:defRPr>
            </a:lvl7pPr>
            <a:lvl8pPr marL="1371600" algn="l" rtl="0">
              <a:spcBef>
                <a:spcPts val="0"/>
              </a:spcBef>
              <a:spcAft>
                <a:spcPts val="0"/>
              </a:spcAft>
              <a:defRPr sz="2400" b="1">
                <a:solidFill>
                  <a:schemeClr val="lt1"/>
                </a:solidFill>
                <a:latin typeface="Verdana"/>
                <a:ea typeface="Verdana"/>
                <a:cs typeface="Verdana"/>
                <a:sym typeface="Verdana"/>
              </a:defRPr>
            </a:lvl8pPr>
            <a:lvl9pPr marL="1828800" algn="l" rtl="0">
              <a:spcBef>
                <a:spcPts val="0"/>
              </a:spcBef>
              <a:spcAft>
                <a:spcPts val="0"/>
              </a:spcAft>
              <a:defRPr sz="2400" b="1">
                <a:solidFill>
                  <a:schemeClr val="lt1"/>
                </a:solidFill>
                <a:latin typeface="Verdana"/>
                <a:ea typeface="Verdana"/>
                <a:cs typeface="Verdana"/>
                <a:sym typeface="Verdana"/>
              </a:defRPr>
            </a:lvl9pPr>
          </a:lstStyle>
          <a:p>
            <a:endParaRPr/>
          </a:p>
        </p:txBody>
      </p:sp>
      <p:sp>
        <p:nvSpPr>
          <p:cNvPr id="160" name="Shape 160"/>
          <p:cNvSpPr txBox="1">
            <a:spLocks noGrp="1"/>
          </p:cNvSpPr>
          <p:nvPr>
            <p:ph type="body" idx="1"/>
          </p:nvPr>
        </p:nvSpPr>
        <p:spPr>
          <a:xfrm>
            <a:off x="2209800" y="2438400"/>
            <a:ext cx="3276600" cy="30480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161" name="Shape 161"/>
          <p:cNvSpPr txBox="1">
            <a:spLocks noGrp="1"/>
          </p:cNvSpPr>
          <p:nvPr>
            <p:ph type="body" idx="2"/>
          </p:nvPr>
        </p:nvSpPr>
        <p:spPr>
          <a:xfrm>
            <a:off x="5638800" y="2438400"/>
            <a:ext cx="3276600" cy="3048000"/>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62"/>
        <p:cNvGrpSpPr/>
        <p:nvPr/>
      </p:nvGrpSpPr>
      <p:grpSpPr>
        <a:xfrm>
          <a:off x="0" y="0"/>
          <a:ext cx="0" cy="0"/>
          <a:chOff x="0" y="0"/>
          <a:chExt cx="0" cy="0"/>
        </a:xfrm>
      </p:grpSpPr>
      <p:sp>
        <p:nvSpPr>
          <p:cNvPr id="163" name="Shape 163"/>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2400" b="1">
                <a:solidFill>
                  <a:schemeClr val="lt1"/>
                </a:solidFill>
                <a:latin typeface="Verdana"/>
                <a:ea typeface="Verdana"/>
                <a:cs typeface="Verdana"/>
                <a:sym typeface="Verdana"/>
              </a:defRPr>
            </a:lvl2pPr>
            <a:lvl3pPr rtl="0">
              <a:spcBef>
                <a:spcPts val="0"/>
              </a:spcBef>
              <a:defRPr sz="2400" b="1">
                <a:solidFill>
                  <a:schemeClr val="lt1"/>
                </a:solidFill>
                <a:latin typeface="Verdana"/>
                <a:ea typeface="Verdana"/>
                <a:cs typeface="Verdana"/>
                <a:sym typeface="Verdana"/>
              </a:defRPr>
            </a:lvl3pPr>
            <a:lvl4pPr rtl="0">
              <a:spcBef>
                <a:spcPts val="0"/>
              </a:spcBef>
              <a:defRPr sz="2400" b="1">
                <a:solidFill>
                  <a:schemeClr val="lt1"/>
                </a:solidFill>
                <a:latin typeface="Verdana"/>
                <a:ea typeface="Verdana"/>
                <a:cs typeface="Verdana"/>
                <a:sym typeface="Verdana"/>
              </a:defRPr>
            </a:lvl4pPr>
            <a:lvl5pPr rtl="0">
              <a:spcBef>
                <a:spcPts val="0"/>
              </a:spcBef>
              <a:defRPr sz="2400" b="1">
                <a:solidFill>
                  <a:schemeClr val="lt1"/>
                </a:solidFill>
                <a:latin typeface="Verdana"/>
                <a:ea typeface="Verdana"/>
                <a:cs typeface="Verdana"/>
                <a:sym typeface="Verdana"/>
              </a:defRPr>
            </a:lvl5pPr>
            <a:lvl6pPr rtl="0">
              <a:spcBef>
                <a:spcPts val="0"/>
              </a:spcBef>
              <a:defRPr sz="2400" b="1">
                <a:solidFill>
                  <a:schemeClr val="lt1"/>
                </a:solidFill>
                <a:latin typeface="Verdana"/>
                <a:ea typeface="Verdana"/>
                <a:cs typeface="Verdana"/>
                <a:sym typeface="Verdana"/>
              </a:defRPr>
            </a:lvl6pPr>
            <a:lvl7pPr rtl="0">
              <a:spcBef>
                <a:spcPts val="0"/>
              </a:spcBef>
              <a:defRPr sz="2400" b="1">
                <a:solidFill>
                  <a:schemeClr val="lt1"/>
                </a:solidFill>
                <a:latin typeface="Verdana"/>
                <a:ea typeface="Verdana"/>
                <a:cs typeface="Verdana"/>
                <a:sym typeface="Verdana"/>
              </a:defRPr>
            </a:lvl7pPr>
            <a:lvl8pPr rtl="0">
              <a:spcBef>
                <a:spcPts val="0"/>
              </a:spcBef>
              <a:defRPr sz="2400" b="1">
                <a:solidFill>
                  <a:schemeClr val="lt1"/>
                </a:solidFill>
                <a:latin typeface="Verdana"/>
                <a:ea typeface="Verdana"/>
                <a:cs typeface="Verdana"/>
                <a:sym typeface="Verdana"/>
              </a:defRPr>
            </a:lvl8pPr>
            <a:lvl9pPr rtl="0">
              <a:spcBef>
                <a:spcPts val="0"/>
              </a:spcBef>
              <a:defRPr sz="2400" b="1">
                <a:solidFill>
                  <a:schemeClr val="lt1"/>
                </a:solidFill>
                <a:latin typeface="Verdana"/>
                <a:ea typeface="Verdana"/>
                <a:cs typeface="Verdana"/>
                <a:sym typeface="Verdana"/>
              </a:defRPr>
            </a:lvl9pPr>
          </a:lstStyle>
          <a:p>
            <a:endParaRPr/>
          </a:p>
        </p:txBody>
      </p:sp>
      <p:sp>
        <p:nvSpPr>
          <p:cNvPr id="164" name="Shape 164"/>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Font typeface="Verdana"/>
              <a:buNone/>
              <a:defRPr sz="2000"/>
            </a:lvl1pPr>
            <a:lvl2pPr marL="457200" indent="0" rtl="0">
              <a:spcBef>
                <a:spcPts val="0"/>
              </a:spcBef>
              <a:buFont typeface="Verdana"/>
              <a:buNone/>
              <a:defRPr sz="1800"/>
            </a:lvl2pPr>
            <a:lvl3pPr marL="914400" indent="0" rtl="0">
              <a:spcBef>
                <a:spcPts val="0"/>
              </a:spcBef>
              <a:buFont typeface="Verdana"/>
              <a:buNone/>
              <a:defRPr sz="1600"/>
            </a:lvl3pPr>
            <a:lvl4pPr marL="1371600" indent="0" rtl="0">
              <a:spcBef>
                <a:spcPts val="0"/>
              </a:spcBef>
              <a:buFont typeface="Verdana"/>
              <a:buNone/>
              <a:defRPr sz="1400"/>
            </a:lvl4pPr>
            <a:lvl5pPr marL="1828800" indent="0" rtl="0">
              <a:spcBef>
                <a:spcPts val="0"/>
              </a:spcBef>
              <a:buFont typeface="Verdana"/>
              <a:buNone/>
              <a:defRPr sz="1400"/>
            </a:lvl5pPr>
            <a:lvl6pPr marL="2286000" indent="0" rtl="0">
              <a:spcBef>
                <a:spcPts val="0"/>
              </a:spcBef>
              <a:buFont typeface="Verdana"/>
              <a:buNone/>
              <a:defRPr sz="1400"/>
            </a:lvl6pPr>
            <a:lvl7pPr marL="2743200" indent="0" rtl="0">
              <a:spcBef>
                <a:spcPts val="0"/>
              </a:spcBef>
              <a:buFont typeface="Verdana"/>
              <a:buNone/>
              <a:defRPr sz="1400"/>
            </a:lvl7pPr>
            <a:lvl8pPr marL="3200400" indent="0" rtl="0">
              <a:spcBef>
                <a:spcPts val="0"/>
              </a:spcBef>
              <a:buFont typeface="Verdana"/>
              <a:buNone/>
              <a:defRPr sz="1400"/>
            </a:lvl8pPr>
            <a:lvl9pPr marL="3657600" indent="0" rtl="0">
              <a:spcBef>
                <a:spcPts val="0"/>
              </a:spcBef>
              <a:buFont typeface="Verdana"/>
              <a:buNone/>
              <a:defRPr sz="1400"/>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65"/>
        <p:cNvGrpSpPr/>
        <p:nvPr/>
      </p:nvGrpSpPr>
      <p:grpSpPr>
        <a:xfrm>
          <a:off x="0" y="0"/>
          <a:ext cx="0" cy="0"/>
          <a:chOff x="0" y="0"/>
          <a:chExt cx="0" cy="0"/>
        </a:xfrm>
      </p:grpSpPr>
      <p:sp>
        <p:nvSpPr>
          <p:cNvPr id="166" name="Shape 166"/>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1pPr>
            <a:lvl2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2pPr>
            <a:lvl3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3pPr>
            <a:lvl4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4pPr>
            <a:lvl5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5pPr>
            <a:lvl6pPr marL="4572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6pPr>
            <a:lvl7pPr marL="9144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7pPr>
            <a:lvl8pPr marL="13716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8pPr>
            <a:lvl9pPr marL="18288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9pPr>
          </a:lstStyle>
          <a:p>
            <a:endParaRPr/>
          </a:p>
        </p:txBody>
      </p:sp>
      <p:sp>
        <p:nvSpPr>
          <p:cNvPr id="167" name="Shape 167"/>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1pPr>
            <a:lvl2pPr marL="4572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2pPr>
            <a:lvl3pPr marL="9144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3pPr>
            <a:lvl4pPr marL="13716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4pPr>
            <a:lvl5pPr marL="18288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5pPr>
            <a:lvl6pPr marL="22860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6pPr>
            <a:lvl7pPr marL="27432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7pPr>
            <a:lvl8pPr marL="32004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8pPr>
            <a:lvl9pPr marL="3657600" marR="0" indent="0" algn="ctr" rtl="0">
              <a:spcBef>
                <a:spcPts val="360"/>
              </a:spcBef>
              <a:spcAft>
                <a:spcPts val="0"/>
              </a:spcAft>
              <a:buClr>
                <a:schemeClr val="lt1"/>
              </a:buClr>
              <a:buFont typeface="Verdana"/>
              <a:buNone/>
              <a:defRPr sz="1800" b="0" i="0" u="none" strike="noStrike" cap="none" baseline="0">
                <a:solidFill>
                  <a:schemeClr val="lt1"/>
                </a:solidFill>
                <a:latin typeface="Verdana"/>
                <a:ea typeface="Verdana"/>
                <a:cs typeface="Verdana"/>
                <a:sym typeface="Verdana"/>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6"/>
        <p:cNvGrpSpPr/>
        <p:nvPr/>
      </p:nvGrpSpPr>
      <p:grpSpPr>
        <a:xfrm>
          <a:off x="0" y="0"/>
          <a:ext cx="0" cy="0"/>
          <a:chOff x="0" y="0"/>
          <a:chExt cx="0" cy="0"/>
        </a:xfrm>
      </p:grpSpPr>
      <p:sp>
        <p:nvSpPr>
          <p:cNvPr id="27" name="Shape 2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28" name="Shape 2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29" name="Shape 2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83"/>
        <p:cNvGrpSpPr/>
        <p:nvPr/>
      </p:nvGrpSpPr>
      <p:grpSpPr>
        <a:xfrm>
          <a:off x="0" y="0"/>
          <a:ext cx="0" cy="0"/>
          <a:chOff x="0" y="0"/>
          <a:chExt cx="0" cy="0"/>
        </a:xfrm>
      </p:grpSpPr>
      <p:sp>
        <p:nvSpPr>
          <p:cNvPr id="384" name="Shape 38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385" name="Shape 385"/>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386" name="Shape 38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87" name="Shape 38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88" name="Shape 38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389"/>
        <p:cNvGrpSpPr/>
        <p:nvPr/>
      </p:nvGrpSpPr>
      <p:grpSpPr>
        <a:xfrm>
          <a:off x="0" y="0"/>
          <a:ext cx="0" cy="0"/>
          <a:chOff x="0" y="0"/>
          <a:chExt cx="0" cy="0"/>
        </a:xfrm>
      </p:grpSpPr>
      <p:sp>
        <p:nvSpPr>
          <p:cNvPr id="390" name="Shape 390"/>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391" name="Shape 391"/>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392" name="Shape 39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93" name="Shape 39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94" name="Shape 39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395"/>
        <p:cNvGrpSpPr/>
        <p:nvPr/>
      </p:nvGrpSpPr>
      <p:grpSpPr>
        <a:xfrm>
          <a:off x="0" y="0"/>
          <a:ext cx="0" cy="0"/>
          <a:chOff x="0" y="0"/>
          <a:chExt cx="0" cy="0"/>
        </a:xfrm>
      </p:grpSpPr>
      <p:sp>
        <p:nvSpPr>
          <p:cNvPr id="396" name="Shape 39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397" name="Shape 397"/>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Calibri"/>
                <a:ea typeface="Calibri"/>
                <a:cs typeface="Calibri"/>
                <a:sym typeface="Calibri"/>
              </a:defRPr>
            </a:lvl1pPr>
            <a:lvl2pPr marL="742950" indent="-107950" algn="l" rtl="0">
              <a:spcBef>
                <a:spcPts val="560"/>
              </a:spcBef>
              <a:spcAft>
                <a:spcPts val="0"/>
              </a:spcAft>
              <a:buClr>
                <a:schemeClr val="dk1"/>
              </a:buClr>
              <a:buFont typeface="Arial"/>
              <a:buChar char="–"/>
              <a:defRPr sz="2800">
                <a:solidFill>
                  <a:schemeClr val="dk1"/>
                </a:solidFill>
                <a:latin typeface="Calibri"/>
                <a:ea typeface="Calibri"/>
                <a:cs typeface="Calibri"/>
                <a:sym typeface="Calibri"/>
              </a:defRPr>
            </a:lvl2pPr>
            <a:lvl3pPr marL="1143000" indent="-76200" algn="l" rtl="0">
              <a:spcBef>
                <a:spcPts val="480"/>
              </a:spcBef>
              <a:spcAft>
                <a:spcPts val="0"/>
              </a:spcAft>
              <a:buClr>
                <a:schemeClr val="dk1"/>
              </a:buClr>
              <a:buFont typeface="Arial"/>
              <a:buChar char="•"/>
              <a:defRPr sz="2400">
                <a:solidFill>
                  <a:schemeClr val="dk1"/>
                </a:solidFill>
                <a:latin typeface="Calibri"/>
                <a:ea typeface="Calibri"/>
                <a:cs typeface="Calibri"/>
                <a:sym typeface="Calibri"/>
              </a:defRPr>
            </a:lvl3pPr>
            <a:lvl4pPr marL="16002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4pPr>
            <a:lvl5pPr marL="2057400" indent="-101600" algn="l" rtl="0">
              <a:spcBef>
                <a:spcPts val="400"/>
              </a:spcBef>
              <a:spcAft>
                <a:spcPts val="0"/>
              </a:spcAft>
              <a:buClr>
                <a:schemeClr val="dk1"/>
              </a:buClr>
              <a:buFont typeface="Arial"/>
              <a:buChar char="»"/>
              <a:defRPr sz="2000">
                <a:solidFill>
                  <a:schemeClr val="dk1"/>
                </a:solidFill>
                <a:latin typeface="Calibri"/>
                <a:ea typeface="Calibri"/>
                <a:cs typeface="Calibri"/>
                <a:sym typeface="Calibri"/>
              </a:defRPr>
            </a:lvl5pPr>
            <a:lvl6pPr marL="2514600" indent="-101600" algn="l" rtl="0">
              <a:spcBef>
                <a:spcPts val="400"/>
              </a:spcBef>
              <a:buClr>
                <a:schemeClr val="dk1"/>
              </a:buClr>
              <a:buFont typeface="Arial"/>
              <a:buChar char="•"/>
              <a:defRPr sz="2000">
                <a:solidFill>
                  <a:schemeClr val="dk1"/>
                </a:solidFill>
                <a:latin typeface="Calibri"/>
                <a:ea typeface="Calibri"/>
                <a:cs typeface="Calibri"/>
                <a:sym typeface="Calibri"/>
              </a:defRPr>
            </a:lvl6pPr>
            <a:lvl7pPr marL="2971800" indent="-101600" algn="l" rtl="0">
              <a:spcBef>
                <a:spcPts val="400"/>
              </a:spcBef>
              <a:buClr>
                <a:schemeClr val="dk1"/>
              </a:buClr>
              <a:buFont typeface="Arial"/>
              <a:buChar char="•"/>
              <a:defRPr sz="2000">
                <a:solidFill>
                  <a:schemeClr val="dk1"/>
                </a:solidFill>
                <a:latin typeface="Calibri"/>
                <a:ea typeface="Calibri"/>
                <a:cs typeface="Calibri"/>
                <a:sym typeface="Calibri"/>
              </a:defRPr>
            </a:lvl7pPr>
            <a:lvl8pPr marL="3429000" indent="-101600" algn="l" rtl="0">
              <a:spcBef>
                <a:spcPts val="400"/>
              </a:spcBef>
              <a:buClr>
                <a:schemeClr val="dk1"/>
              </a:buClr>
              <a:buFont typeface="Arial"/>
              <a:buChar char="•"/>
              <a:defRPr sz="2000">
                <a:solidFill>
                  <a:schemeClr val="dk1"/>
                </a:solidFill>
                <a:latin typeface="Calibri"/>
                <a:ea typeface="Calibri"/>
                <a:cs typeface="Calibri"/>
                <a:sym typeface="Calibri"/>
              </a:defRPr>
            </a:lvl8pPr>
            <a:lvl9pPr marL="3886200" indent="-101600" algn="l" rtl="0">
              <a:spcBef>
                <a:spcPts val="400"/>
              </a:spcBef>
              <a:buClr>
                <a:schemeClr val="dk1"/>
              </a:buClr>
              <a:buFont typeface="Arial"/>
              <a:buChar char="•"/>
              <a:defRPr sz="2000">
                <a:solidFill>
                  <a:schemeClr val="dk1"/>
                </a:solidFill>
                <a:latin typeface="Calibri"/>
                <a:ea typeface="Calibri"/>
                <a:cs typeface="Calibri"/>
                <a:sym typeface="Calibri"/>
              </a:defRPr>
            </a:lvl9pPr>
          </a:lstStyle>
          <a:p>
            <a:endParaRPr/>
          </a:p>
        </p:txBody>
      </p:sp>
      <p:sp>
        <p:nvSpPr>
          <p:cNvPr id="398" name="Shape 398"/>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399" name="Shape 399"/>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00" name="Shape 400"/>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401"/>
        <p:cNvGrpSpPr/>
        <p:nvPr/>
      </p:nvGrpSpPr>
      <p:grpSpPr>
        <a:xfrm>
          <a:off x="0" y="0"/>
          <a:ext cx="0" cy="0"/>
          <a:chOff x="0" y="0"/>
          <a:chExt cx="0" cy="0"/>
        </a:xfrm>
      </p:grpSpPr>
      <p:sp>
        <p:nvSpPr>
          <p:cNvPr id="402" name="Shape 402"/>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403" name="Shape 403"/>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spcBef>
                <a:spcPts val="0"/>
              </a:spcBef>
              <a:buClr>
                <a:srgbClr val="898989"/>
              </a:buClr>
              <a:buFont typeface="Calibri"/>
              <a:buNone/>
              <a:defRPr sz="3200" b="0" i="0" u="none" strike="noStrike" cap="none" baseline="0">
                <a:solidFill>
                  <a:srgbClr val="898989"/>
                </a:solidFill>
                <a:latin typeface="Calibri"/>
                <a:ea typeface="Calibri"/>
                <a:cs typeface="Calibri"/>
                <a:sym typeface="Calibri"/>
              </a:defRPr>
            </a:lvl1pPr>
            <a:lvl2pPr marL="457200" marR="0" indent="0" algn="l" rtl="0">
              <a:spcBef>
                <a:spcPts val="0"/>
              </a:spcBef>
              <a:buFont typeface="Arial"/>
              <a:buNone/>
              <a:defRPr sz="2800" b="0" i="0" u="none" strike="noStrike" cap="none" baseline="0"/>
            </a:lvl2pPr>
            <a:lvl3pPr marL="914400" marR="0" indent="0" algn="l" rtl="0">
              <a:spcBef>
                <a:spcPts val="0"/>
              </a:spcBef>
              <a:buFont typeface="Arial"/>
              <a:buNone/>
              <a:defRPr sz="2400" b="0" i="0" u="none" strike="noStrike" cap="none" baseline="0"/>
            </a:lvl3pPr>
            <a:lvl4pPr marL="1371600" marR="0" indent="0" algn="l" rtl="0">
              <a:spcBef>
                <a:spcPts val="0"/>
              </a:spcBef>
              <a:buFont typeface="Arial"/>
              <a:buNone/>
              <a:defRPr sz="2000" b="0" i="0" u="none" strike="noStrike" cap="none" baseline="0"/>
            </a:lvl4pPr>
            <a:lvl5pPr marL="1828800" marR="0" indent="0" algn="l" rtl="0">
              <a:spcBef>
                <a:spcPts val="0"/>
              </a:spcBef>
              <a:buFont typeface="Arial"/>
              <a:buNone/>
              <a:defRPr sz="2000" b="0" i="0" u="none" strike="noStrike" cap="none" baseline="0"/>
            </a:lvl5pPr>
            <a:lvl6pPr marL="2286000" marR="0" indent="0" algn="l" rtl="0">
              <a:spcBef>
                <a:spcPts val="0"/>
              </a:spcBef>
              <a:buFont typeface="Arial"/>
              <a:buNone/>
              <a:defRPr sz="2000" b="0" i="0" u="none" strike="noStrike" cap="none" baseline="0"/>
            </a:lvl6pPr>
            <a:lvl7pPr marL="2743200" marR="0" indent="0" algn="l" rtl="0">
              <a:spcBef>
                <a:spcPts val="0"/>
              </a:spcBef>
              <a:buFont typeface="Arial"/>
              <a:buNone/>
              <a:defRPr sz="2000" b="0" i="0" u="none" strike="noStrike" cap="none" baseline="0"/>
            </a:lvl7pPr>
            <a:lvl8pPr marL="3200400" marR="0" indent="0" algn="l" rtl="0">
              <a:spcBef>
                <a:spcPts val="0"/>
              </a:spcBef>
              <a:buFont typeface="Arial"/>
              <a:buNone/>
              <a:defRPr sz="2000" b="0" i="0" u="none" strike="noStrike" cap="none" baseline="0"/>
            </a:lvl8pPr>
            <a:lvl9pPr marL="3657600" marR="0" indent="0" algn="l" rtl="0">
              <a:spcBef>
                <a:spcPts val="0"/>
              </a:spcBef>
              <a:buFont typeface="Arial"/>
              <a:buNone/>
              <a:defRPr sz="2000" b="0" i="0" u="none" strike="noStrike" cap="none" baseline="0"/>
            </a:lvl9pPr>
          </a:lstStyle>
          <a:p>
            <a:endParaRPr/>
          </a:p>
        </p:txBody>
      </p:sp>
      <p:sp>
        <p:nvSpPr>
          <p:cNvPr id="404" name="Shape 404"/>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405" name="Shape 40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06" name="Shape 40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07" name="Shape 40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408"/>
        <p:cNvGrpSpPr/>
        <p:nvPr/>
      </p:nvGrpSpPr>
      <p:grpSpPr>
        <a:xfrm>
          <a:off x="0" y="0"/>
          <a:ext cx="0" cy="0"/>
          <a:chOff x="0" y="0"/>
          <a:chExt cx="0" cy="0"/>
        </a:xfrm>
      </p:grpSpPr>
      <p:sp>
        <p:nvSpPr>
          <p:cNvPr id="409" name="Shape 409"/>
          <p:cNvSpPr txBox="1">
            <a:spLocks noGrp="1"/>
          </p:cNvSpPr>
          <p:nvPr>
            <p:ph type="title"/>
          </p:nvPr>
        </p:nvSpPr>
        <p:spPr>
          <a:xfrm>
            <a:off x="457200" y="273050"/>
            <a:ext cx="3008313" cy="1162049"/>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410" name="Shape 410"/>
          <p:cNvSpPr txBox="1">
            <a:spLocks noGrp="1"/>
          </p:cNvSpPr>
          <p:nvPr>
            <p:ph type="body" idx="1"/>
          </p:nvPr>
        </p:nvSpPr>
        <p:spPr>
          <a:xfrm>
            <a:off x="3575050" y="273050"/>
            <a:ext cx="5111750" cy="5853112"/>
          </a:xfrm>
          <a:prstGeom prst="rect">
            <a:avLst/>
          </a:prstGeom>
          <a:noFill/>
          <a:ln>
            <a:noFill/>
          </a:ln>
        </p:spPr>
        <p:txBody>
          <a:bodyPr lIns="91425" tIns="91425" rIns="91425" bIns="91425" anchor="t" anchorCtr="0"/>
          <a:lstStyle>
            <a:lvl1pPr rtl="0">
              <a:spcBef>
                <a:spcPts val="0"/>
              </a:spcBef>
              <a:defRPr sz="3200"/>
            </a:lvl1pPr>
            <a:lvl2pPr rtl="0">
              <a:spcBef>
                <a:spcPts val="0"/>
              </a:spcBef>
              <a:defRPr sz="2800"/>
            </a:lvl2pPr>
            <a:lvl3pPr rtl="0">
              <a:spcBef>
                <a:spcPts val="0"/>
              </a:spcBef>
              <a:defRPr sz="2400"/>
            </a:lvl3pPr>
            <a:lvl4pPr rtl="0">
              <a:spcBef>
                <a:spcPts val="0"/>
              </a:spcBef>
              <a:defRPr sz="2000"/>
            </a:lvl4pPr>
            <a:lvl5pPr rtl="0">
              <a:spcBef>
                <a:spcPts val="0"/>
              </a:spcBef>
              <a:defRPr sz="2000"/>
            </a:lvl5pPr>
            <a:lvl6pPr rtl="0">
              <a:spcBef>
                <a:spcPts val="0"/>
              </a:spcBef>
              <a:defRPr sz="2000"/>
            </a:lvl6pPr>
            <a:lvl7pPr rtl="0">
              <a:spcBef>
                <a:spcPts val="0"/>
              </a:spcBef>
              <a:defRPr sz="2000"/>
            </a:lvl7pPr>
            <a:lvl8pPr rtl="0">
              <a:spcBef>
                <a:spcPts val="0"/>
              </a:spcBef>
              <a:defRPr sz="2000"/>
            </a:lvl8pPr>
            <a:lvl9pPr rtl="0">
              <a:spcBef>
                <a:spcPts val="0"/>
              </a:spcBef>
              <a:defRPr sz="2000"/>
            </a:lvl9pPr>
          </a:lstStyle>
          <a:p>
            <a:endParaRPr/>
          </a:p>
        </p:txBody>
      </p:sp>
      <p:sp>
        <p:nvSpPr>
          <p:cNvPr id="411" name="Shape 411"/>
          <p:cNvSpPr txBox="1">
            <a:spLocks noGrp="1"/>
          </p:cNvSpPr>
          <p:nvPr>
            <p:ph type="body" idx="2"/>
          </p:nvPr>
        </p:nvSpPr>
        <p:spPr>
          <a:xfrm>
            <a:off x="457200" y="1435100"/>
            <a:ext cx="3008313" cy="4691063"/>
          </a:xfrm>
          <a:prstGeom prst="rect">
            <a:avLst/>
          </a:prstGeom>
          <a:noFill/>
          <a:ln>
            <a:noFill/>
          </a:ln>
        </p:spPr>
        <p:txBody>
          <a:bodyPr lIns="91425" tIns="91425" rIns="91425" bIns="91425" anchor="t" anchorCtr="0"/>
          <a:lstStyle>
            <a:lvl1pPr marL="0" indent="0" rtl="0">
              <a:spcBef>
                <a:spcPts val="0"/>
              </a:spcBef>
              <a:buFont typeface="Calibri"/>
              <a:buNone/>
              <a:defRPr sz="1400"/>
            </a:lvl1pPr>
            <a:lvl2pPr marL="457200" indent="0" rtl="0">
              <a:spcBef>
                <a:spcPts val="0"/>
              </a:spcBef>
              <a:buFont typeface="Calibri"/>
              <a:buNone/>
              <a:defRPr sz="1200"/>
            </a:lvl2pPr>
            <a:lvl3pPr marL="914400" indent="0" rtl="0">
              <a:spcBef>
                <a:spcPts val="0"/>
              </a:spcBef>
              <a:buFont typeface="Calibri"/>
              <a:buNone/>
              <a:defRPr sz="1000"/>
            </a:lvl3pPr>
            <a:lvl4pPr marL="1371600" indent="0" rtl="0">
              <a:spcBef>
                <a:spcPts val="0"/>
              </a:spcBef>
              <a:buFont typeface="Calibri"/>
              <a:buNone/>
              <a:defRPr sz="900"/>
            </a:lvl4pPr>
            <a:lvl5pPr marL="1828800" indent="0" rtl="0">
              <a:spcBef>
                <a:spcPts val="0"/>
              </a:spcBef>
              <a:buFont typeface="Calibri"/>
              <a:buNone/>
              <a:defRPr sz="900"/>
            </a:lvl5pPr>
            <a:lvl6pPr marL="2286000" indent="0" rtl="0">
              <a:spcBef>
                <a:spcPts val="0"/>
              </a:spcBef>
              <a:buFont typeface="Calibri"/>
              <a:buNone/>
              <a:defRPr sz="900"/>
            </a:lvl6pPr>
            <a:lvl7pPr marL="2743200" indent="0" rtl="0">
              <a:spcBef>
                <a:spcPts val="0"/>
              </a:spcBef>
              <a:buFont typeface="Calibri"/>
              <a:buNone/>
              <a:defRPr sz="900"/>
            </a:lvl7pPr>
            <a:lvl8pPr marL="3200400" indent="0" rtl="0">
              <a:spcBef>
                <a:spcPts val="0"/>
              </a:spcBef>
              <a:buFont typeface="Calibri"/>
              <a:buNone/>
              <a:defRPr sz="900"/>
            </a:lvl8pPr>
            <a:lvl9pPr marL="3657600" indent="0" rtl="0">
              <a:spcBef>
                <a:spcPts val="0"/>
              </a:spcBef>
              <a:buFont typeface="Calibri"/>
              <a:buNone/>
              <a:defRPr sz="900"/>
            </a:lvl9pPr>
          </a:lstStyle>
          <a:p>
            <a:endParaRPr/>
          </a:p>
        </p:txBody>
      </p:sp>
      <p:sp>
        <p:nvSpPr>
          <p:cNvPr id="412" name="Shape 412"/>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13" name="Shape 413"/>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14" name="Shape 414"/>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415"/>
        <p:cNvGrpSpPr/>
        <p:nvPr/>
      </p:nvGrpSpPr>
      <p:grpSpPr>
        <a:xfrm>
          <a:off x="0" y="0"/>
          <a:ext cx="0" cy="0"/>
          <a:chOff x="0" y="0"/>
          <a:chExt cx="0" cy="0"/>
        </a:xfrm>
      </p:grpSpPr>
      <p:sp>
        <p:nvSpPr>
          <p:cNvPr id="416" name="Shape 41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417" name="Shape 417"/>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18" name="Shape 418"/>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19" name="Shape 419"/>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420"/>
        <p:cNvGrpSpPr/>
        <p:nvPr/>
      </p:nvGrpSpPr>
      <p:grpSpPr>
        <a:xfrm>
          <a:off x="0" y="0"/>
          <a:ext cx="0" cy="0"/>
          <a:chOff x="0" y="0"/>
          <a:chExt cx="0" cy="0"/>
        </a:xfrm>
      </p:grpSpPr>
      <p:sp>
        <p:nvSpPr>
          <p:cNvPr id="421" name="Shape 42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rtl="0">
              <a:spcBef>
                <a:spcPts val="0"/>
              </a:spcBef>
              <a:defRPr/>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422" name="Shape 422"/>
          <p:cNvSpPr txBox="1">
            <a:spLocks noGrp="1"/>
          </p:cNvSpPr>
          <p:nvPr>
            <p:ph type="body" idx="1"/>
          </p:nvPr>
        </p:nvSpPr>
        <p:spPr>
          <a:xfrm>
            <a:off x="457200" y="1535112"/>
            <a:ext cx="4040187"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423" name="Shape 423"/>
          <p:cNvSpPr txBox="1">
            <a:spLocks noGrp="1"/>
          </p:cNvSpPr>
          <p:nvPr>
            <p:ph type="body" idx="2"/>
          </p:nvPr>
        </p:nvSpPr>
        <p:spPr>
          <a:xfrm>
            <a:off x="457200" y="2174875"/>
            <a:ext cx="4040187"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424" name="Shape 424"/>
          <p:cNvSpPr txBox="1">
            <a:spLocks noGrp="1"/>
          </p:cNvSpPr>
          <p:nvPr>
            <p:ph type="body" idx="3"/>
          </p:nvPr>
        </p:nvSpPr>
        <p:spPr>
          <a:xfrm>
            <a:off x="4645025" y="1535112"/>
            <a:ext cx="4041774" cy="639762"/>
          </a:xfrm>
          <a:prstGeom prst="rect">
            <a:avLst/>
          </a:prstGeom>
          <a:noFill/>
          <a:ln>
            <a:noFill/>
          </a:ln>
        </p:spPr>
        <p:txBody>
          <a:bodyPr lIns="91425" tIns="91425" rIns="91425" bIns="91425" anchor="b" anchorCtr="0"/>
          <a:lstStyle>
            <a:lvl1pPr marL="0" indent="0" rtl="0">
              <a:spcBef>
                <a:spcPts val="0"/>
              </a:spcBef>
              <a:buFont typeface="Calibri"/>
              <a:buNone/>
              <a:defRPr sz="2400" b="1"/>
            </a:lvl1pPr>
            <a:lvl2pPr marL="457200" indent="0" rtl="0">
              <a:spcBef>
                <a:spcPts val="0"/>
              </a:spcBef>
              <a:buFont typeface="Calibri"/>
              <a:buNone/>
              <a:defRPr sz="2000" b="1"/>
            </a:lvl2pPr>
            <a:lvl3pPr marL="914400" indent="0" rtl="0">
              <a:spcBef>
                <a:spcPts val="0"/>
              </a:spcBef>
              <a:buFont typeface="Calibri"/>
              <a:buNone/>
              <a:defRPr sz="1800" b="1"/>
            </a:lvl3pPr>
            <a:lvl4pPr marL="1371600" indent="0" rtl="0">
              <a:spcBef>
                <a:spcPts val="0"/>
              </a:spcBef>
              <a:buFont typeface="Calibri"/>
              <a:buNone/>
              <a:defRPr sz="1600" b="1"/>
            </a:lvl4pPr>
            <a:lvl5pPr marL="1828800" indent="0" rtl="0">
              <a:spcBef>
                <a:spcPts val="0"/>
              </a:spcBef>
              <a:buFont typeface="Calibri"/>
              <a:buNone/>
              <a:defRPr sz="1600" b="1"/>
            </a:lvl5pPr>
            <a:lvl6pPr marL="2286000" indent="0" rtl="0">
              <a:spcBef>
                <a:spcPts val="0"/>
              </a:spcBef>
              <a:buFont typeface="Calibri"/>
              <a:buNone/>
              <a:defRPr sz="1600" b="1"/>
            </a:lvl6pPr>
            <a:lvl7pPr marL="2743200" indent="0" rtl="0">
              <a:spcBef>
                <a:spcPts val="0"/>
              </a:spcBef>
              <a:buFont typeface="Calibri"/>
              <a:buNone/>
              <a:defRPr sz="1600" b="1"/>
            </a:lvl7pPr>
            <a:lvl8pPr marL="3200400" indent="0" rtl="0">
              <a:spcBef>
                <a:spcPts val="0"/>
              </a:spcBef>
              <a:buFont typeface="Calibri"/>
              <a:buNone/>
              <a:defRPr sz="1600" b="1"/>
            </a:lvl8pPr>
            <a:lvl9pPr marL="3657600" indent="0" rtl="0">
              <a:spcBef>
                <a:spcPts val="0"/>
              </a:spcBef>
              <a:buFont typeface="Calibri"/>
              <a:buNone/>
              <a:defRPr sz="1600" b="1"/>
            </a:lvl9pPr>
          </a:lstStyle>
          <a:p>
            <a:endParaRPr/>
          </a:p>
        </p:txBody>
      </p:sp>
      <p:sp>
        <p:nvSpPr>
          <p:cNvPr id="425" name="Shape 425"/>
          <p:cNvSpPr txBox="1">
            <a:spLocks noGrp="1"/>
          </p:cNvSpPr>
          <p:nvPr>
            <p:ph type="body" idx="4"/>
          </p:nvPr>
        </p:nvSpPr>
        <p:spPr>
          <a:xfrm>
            <a:off x="4645025" y="2174875"/>
            <a:ext cx="4041774" cy="3951287"/>
          </a:xfrm>
          <a:prstGeom prst="rect">
            <a:avLst/>
          </a:prstGeom>
          <a:noFill/>
          <a:ln>
            <a:noFill/>
          </a:ln>
        </p:spPr>
        <p:txBody>
          <a:bodyPr lIns="91425" tIns="91425" rIns="91425" bIns="91425" anchor="t" anchorCtr="0"/>
          <a:lstStyle>
            <a:lvl1pPr rtl="0">
              <a:spcBef>
                <a:spcPts val="0"/>
              </a:spcBef>
              <a:defRPr sz="2400"/>
            </a:lvl1pPr>
            <a:lvl2pPr rtl="0">
              <a:spcBef>
                <a:spcPts val="0"/>
              </a:spcBef>
              <a:defRPr sz="2000"/>
            </a:lvl2pPr>
            <a:lvl3pPr rtl="0">
              <a:spcBef>
                <a:spcPts val="0"/>
              </a:spcBef>
              <a:defRPr sz="1800"/>
            </a:lvl3pPr>
            <a:lvl4pPr rtl="0">
              <a:spcBef>
                <a:spcPts val="0"/>
              </a:spcBef>
              <a:defRPr sz="1600"/>
            </a:lvl4pPr>
            <a:lvl5pPr rtl="0">
              <a:spcBef>
                <a:spcPts val="0"/>
              </a:spcBef>
              <a:defRPr sz="1600"/>
            </a:lvl5pPr>
            <a:lvl6pPr rtl="0">
              <a:spcBef>
                <a:spcPts val="0"/>
              </a:spcBef>
              <a:defRPr sz="1600"/>
            </a:lvl6pPr>
            <a:lvl7pPr rtl="0">
              <a:spcBef>
                <a:spcPts val="0"/>
              </a:spcBef>
              <a:defRPr sz="1600"/>
            </a:lvl7pPr>
            <a:lvl8pPr rtl="0">
              <a:spcBef>
                <a:spcPts val="0"/>
              </a:spcBef>
              <a:defRPr sz="1600"/>
            </a:lvl8pPr>
            <a:lvl9pPr rtl="0">
              <a:spcBef>
                <a:spcPts val="0"/>
              </a:spcBef>
              <a:defRPr sz="1600"/>
            </a:lvl9pPr>
          </a:lstStyle>
          <a:p>
            <a:endParaRPr/>
          </a:p>
        </p:txBody>
      </p:sp>
      <p:sp>
        <p:nvSpPr>
          <p:cNvPr id="426" name="Shape 42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27" name="Shape 42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28" name="Shape 42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429"/>
        <p:cNvGrpSpPr/>
        <p:nvPr/>
      </p:nvGrpSpPr>
      <p:grpSpPr>
        <a:xfrm>
          <a:off x="0" y="0"/>
          <a:ext cx="0" cy="0"/>
          <a:chOff x="0" y="0"/>
          <a:chExt cx="0" cy="0"/>
        </a:xfrm>
      </p:grpSpPr>
      <p:sp>
        <p:nvSpPr>
          <p:cNvPr id="430" name="Shape 430"/>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1"/>
                </a:solidFill>
                <a:latin typeface="Calibri"/>
                <a:ea typeface="Calibri"/>
                <a:cs typeface="Calibri"/>
                <a:sym typeface="Calibri"/>
              </a:defRPr>
            </a:lvl1pPr>
            <a:lvl2pPr algn="ctr" rtl="0">
              <a:spcBef>
                <a:spcPts val="0"/>
              </a:spcBef>
              <a:spcAft>
                <a:spcPts val="0"/>
              </a:spcAft>
              <a:defRPr sz="4400">
                <a:solidFill>
                  <a:schemeClr val="dk1"/>
                </a:solidFill>
                <a:latin typeface="Calibri"/>
                <a:ea typeface="Calibri"/>
                <a:cs typeface="Calibri"/>
                <a:sym typeface="Calibri"/>
              </a:defRPr>
            </a:lvl2pPr>
            <a:lvl3pPr algn="ctr" rtl="0">
              <a:spcBef>
                <a:spcPts val="0"/>
              </a:spcBef>
              <a:spcAft>
                <a:spcPts val="0"/>
              </a:spcAft>
              <a:defRPr sz="4400">
                <a:solidFill>
                  <a:schemeClr val="dk1"/>
                </a:solidFill>
                <a:latin typeface="Calibri"/>
                <a:ea typeface="Calibri"/>
                <a:cs typeface="Calibri"/>
                <a:sym typeface="Calibri"/>
              </a:defRPr>
            </a:lvl3pPr>
            <a:lvl4pPr algn="ctr" rtl="0">
              <a:spcBef>
                <a:spcPts val="0"/>
              </a:spcBef>
              <a:spcAft>
                <a:spcPts val="0"/>
              </a:spcAft>
              <a:defRPr sz="4400">
                <a:solidFill>
                  <a:schemeClr val="dk1"/>
                </a:solidFill>
                <a:latin typeface="Calibri"/>
                <a:ea typeface="Calibri"/>
                <a:cs typeface="Calibri"/>
                <a:sym typeface="Calibri"/>
              </a:defRPr>
            </a:lvl4pPr>
            <a:lvl5pPr algn="ctr" rtl="0">
              <a:spcBef>
                <a:spcPts val="0"/>
              </a:spcBef>
              <a:spcAft>
                <a:spcPts val="0"/>
              </a:spcAft>
              <a:defRPr sz="4400">
                <a:solidFill>
                  <a:schemeClr val="dk1"/>
                </a:solidFill>
                <a:latin typeface="Calibri"/>
                <a:ea typeface="Calibri"/>
                <a:cs typeface="Calibri"/>
                <a:sym typeface="Calibri"/>
              </a:defRPr>
            </a:lvl5pPr>
            <a:lvl6pPr marL="457200" algn="ctr" rtl="0">
              <a:spcBef>
                <a:spcPts val="0"/>
              </a:spcBef>
              <a:spcAft>
                <a:spcPts val="0"/>
              </a:spcAft>
              <a:defRPr sz="4400">
                <a:solidFill>
                  <a:schemeClr val="dk1"/>
                </a:solidFill>
                <a:latin typeface="Calibri"/>
                <a:ea typeface="Calibri"/>
                <a:cs typeface="Calibri"/>
                <a:sym typeface="Calibri"/>
              </a:defRPr>
            </a:lvl6pPr>
            <a:lvl7pPr marL="914400" algn="ctr" rtl="0">
              <a:spcBef>
                <a:spcPts val="0"/>
              </a:spcBef>
              <a:spcAft>
                <a:spcPts val="0"/>
              </a:spcAft>
              <a:defRPr sz="4400">
                <a:solidFill>
                  <a:schemeClr val="dk1"/>
                </a:solidFill>
                <a:latin typeface="Calibri"/>
                <a:ea typeface="Calibri"/>
                <a:cs typeface="Calibri"/>
                <a:sym typeface="Calibri"/>
              </a:defRPr>
            </a:lvl7pPr>
            <a:lvl8pPr marL="1371600" algn="ctr" rtl="0">
              <a:spcBef>
                <a:spcPts val="0"/>
              </a:spcBef>
              <a:spcAft>
                <a:spcPts val="0"/>
              </a:spcAft>
              <a:defRPr sz="4400">
                <a:solidFill>
                  <a:schemeClr val="dk1"/>
                </a:solidFill>
                <a:latin typeface="Calibri"/>
                <a:ea typeface="Calibri"/>
                <a:cs typeface="Calibri"/>
                <a:sym typeface="Calibri"/>
              </a:defRPr>
            </a:lvl8pPr>
            <a:lvl9pPr marL="1828800" algn="ctr" rtl="0">
              <a:spcBef>
                <a:spcPts val="0"/>
              </a:spcBef>
              <a:spcAft>
                <a:spcPts val="0"/>
              </a:spcAft>
              <a:defRPr sz="4400">
                <a:solidFill>
                  <a:schemeClr val="dk1"/>
                </a:solidFill>
                <a:latin typeface="Calibri"/>
                <a:ea typeface="Calibri"/>
                <a:cs typeface="Calibri"/>
                <a:sym typeface="Calibri"/>
              </a:defRPr>
            </a:lvl9pPr>
          </a:lstStyle>
          <a:p>
            <a:endParaRPr/>
          </a:p>
        </p:txBody>
      </p:sp>
      <p:sp>
        <p:nvSpPr>
          <p:cNvPr id="431" name="Shape 431"/>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432" name="Shape 432"/>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rtl="0">
              <a:spcBef>
                <a:spcPts val="0"/>
              </a:spcBef>
              <a:defRPr sz="2800"/>
            </a:lvl1pPr>
            <a:lvl2pPr rtl="0">
              <a:spcBef>
                <a:spcPts val="0"/>
              </a:spcBef>
              <a:defRPr sz="2400"/>
            </a:lvl2pPr>
            <a:lvl3pPr rtl="0">
              <a:spcBef>
                <a:spcPts val="0"/>
              </a:spcBef>
              <a:defRPr sz="2000"/>
            </a:lvl3pPr>
            <a:lvl4pPr rtl="0">
              <a:spcBef>
                <a:spcPts val="0"/>
              </a:spcBef>
              <a:defRPr sz="1800"/>
            </a:lvl4pPr>
            <a:lvl5pPr rtl="0">
              <a:spcBef>
                <a:spcPts val="0"/>
              </a:spcBef>
              <a:defRPr sz="1800"/>
            </a:lvl5pPr>
            <a:lvl6pPr rtl="0">
              <a:spcBef>
                <a:spcPts val="0"/>
              </a:spcBef>
              <a:defRPr sz="1800"/>
            </a:lvl6pPr>
            <a:lvl7pPr rtl="0">
              <a:spcBef>
                <a:spcPts val="0"/>
              </a:spcBef>
              <a:defRPr sz="1800"/>
            </a:lvl7pPr>
            <a:lvl8pPr rtl="0">
              <a:spcBef>
                <a:spcPts val="0"/>
              </a:spcBef>
              <a:defRPr sz="1800"/>
            </a:lvl8pPr>
            <a:lvl9pPr rtl="0">
              <a:spcBef>
                <a:spcPts val="0"/>
              </a:spcBef>
              <a:defRPr sz="1800"/>
            </a:lvl9pPr>
          </a:lstStyle>
          <a:p>
            <a:endParaRPr/>
          </a:p>
        </p:txBody>
      </p:sp>
      <p:sp>
        <p:nvSpPr>
          <p:cNvPr id="433" name="Shape 433"/>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34" name="Shape 434"/>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35" name="Shape 435"/>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36"/>
        <p:cNvGrpSpPr/>
        <p:nvPr/>
      </p:nvGrpSpPr>
      <p:grpSpPr>
        <a:xfrm>
          <a:off x="0" y="0"/>
          <a:ext cx="0" cy="0"/>
          <a:chOff x="0" y="0"/>
          <a:chExt cx="0" cy="0"/>
        </a:xfrm>
      </p:grpSpPr>
      <p:sp>
        <p:nvSpPr>
          <p:cNvPr id="437" name="Shape 437"/>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sz="4000" b="1" cap="none"/>
            </a:lvl1pPr>
            <a:lvl2pPr rtl="0">
              <a:spcBef>
                <a:spcPts val="0"/>
              </a:spcBef>
              <a:defRPr sz="4400">
                <a:solidFill>
                  <a:schemeClr val="dk1"/>
                </a:solidFill>
                <a:latin typeface="Calibri"/>
                <a:ea typeface="Calibri"/>
                <a:cs typeface="Calibri"/>
                <a:sym typeface="Calibri"/>
              </a:defRPr>
            </a:lvl2pPr>
            <a:lvl3pPr rtl="0">
              <a:spcBef>
                <a:spcPts val="0"/>
              </a:spcBef>
              <a:defRPr sz="4400">
                <a:solidFill>
                  <a:schemeClr val="dk1"/>
                </a:solidFill>
                <a:latin typeface="Calibri"/>
                <a:ea typeface="Calibri"/>
                <a:cs typeface="Calibri"/>
                <a:sym typeface="Calibri"/>
              </a:defRPr>
            </a:lvl3pPr>
            <a:lvl4pPr rtl="0">
              <a:spcBef>
                <a:spcPts val="0"/>
              </a:spcBef>
              <a:defRPr sz="4400">
                <a:solidFill>
                  <a:schemeClr val="dk1"/>
                </a:solidFill>
                <a:latin typeface="Calibri"/>
                <a:ea typeface="Calibri"/>
                <a:cs typeface="Calibri"/>
                <a:sym typeface="Calibri"/>
              </a:defRPr>
            </a:lvl4pPr>
            <a:lvl5pPr rtl="0">
              <a:spcBef>
                <a:spcPts val="0"/>
              </a:spcBef>
              <a:defRPr sz="4400">
                <a:solidFill>
                  <a:schemeClr val="dk1"/>
                </a:solidFill>
                <a:latin typeface="Calibri"/>
                <a:ea typeface="Calibri"/>
                <a:cs typeface="Calibri"/>
                <a:sym typeface="Calibri"/>
              </a:defRPr>
            </a:lvl5pPr>
            <a:lvl6pPr rtl="0">
              <a:spcBef>
                <a:spcPts val="0"/>
              </a:spcBef>
              <a:defRPr sz="4400">
                <a:solidFill>
                  <a:schemeClr val="dk1"/>
                </a:solidFill>
                <a:latin typeface="Calibri"/>
                <a:ea typeface="Calibri"/>
                <a:cs typeface="Calibri"/>
                <a:sym typeface="Calibri"/>
              </a:defRPr>
            </a:lvl6pPr>
            <a:lvl7pPr rtl="0">
              <a:spcBef>
                <a:spcPts val="0"/>
              </a:spcBef>
              <a:defRPr sz="4400">
                <a:solidFill>
                  <a:schemeClr val="dk1"/>
                </a:solidFill>
                <a:latin typeface="Calibri"/>
                <a:ea typeface="Calibri"/>
                <a:cs typeface="Calibri"/>
                <a:sym typeface="Calibri"/>
              </a:defRPr>
            </a:lvl7pPr>
            <a:lvl8pPr rtl="0">
              <a:spcBef>
                <a:spcPts val="0"/>
              </a:spcBef>
              <a:defRPr sz="4400">
                <a:solidFill>
                  <a:schemeClr val="dk1"/>
                </a:solidFill>
                <a:latin typeface="Calibri"/>
                <a:ea typeface="Calibri"/>
                <a:cs typeface="Calibri"/>
                <a:sym typeface="Calibri"/>
              </a:defRPr>
            </a:lvl8pPr>
            <a:lvl9pPr rtl="0">
              <a:spcBef>
                <a:spcPts val="0"/>
              </a:spcBef>
              <a:defRPr sz="4400">
                <a:solidFill>
                  <a:schemeClr val="dk1"/>
                </a:solidFill>
                <a:latin typeface="Calibri"/>
                <a:ea typeface="Calibri"/>
                <a:cs typeface="Calibri"/>
                <a:sym typeface="Calibri"/>
              </a:defRPr>
            </a:lvl9pPr>
          </a:lstStyle>
          <a:p>
            <a:endParaRPr/>
          </a:p>
        </p:txBody>
      </p:sp>
      <p:sp>
        <p:nvSpPr>
          <p:cNvPr id="438" name="Shape 438"/>
          <p:cNvSpPr txBox="1">
            <a:spLocks noGrp="1"/>
          </p:cNvSpPr>
          <p:nvPr>
            <p:ph type="body" idx="1"/>
          </p:nvPr>
        </p:nvSpPr>
        <p:spPr>
          <a:xfrm>
            <a:off x="722312" y="2906713"/>
            <a:ext cx="7772400" cy="1500187"/>
          </a:xfrm>
          <a:prstGeom prst="rect">
            <a:avLst/>
          </a:prstGeom>
          <a:noFill/>
          <a:ln>
            <a:noFill/>
          </a:ln>
        </p:spPr>
        <p:txBody>
          <a:bodyPr lIns="91425" tIns="91425" rIns="91425" bIns="91425" anchor="b" anchorCtr="0"/>
          <a:lstStyle>
            <a:lvl1pPr marL="0" indent="0" rtl="0">
              <a:spcBef>
                <a:spcPts val="0"/>
              </a:spcBef>
              <a:buClr>
                <a:srgbClr val="888888"/>
              </a:buClr>
              <a:buFont typeface="Calibri"/>
              <a:buNone/>
              <a:defRPr sz="2000">
                <a:solidFill>
                  <a:srgbClr val="888888"/>
                </a:solidFill>
              </a:defRPr>
            </a:lvl1pPr>
            <a:lvl2pPr marL="457200" indent="0" rtl="0">
              <a:spcBef>
                <a:spcPts val="0"/>
              </a:spcBef>
              <a:buClr>
                <a:srgbClr val="888888"/>
              </a:buClr>
              <a:buFont typeface="Calibri"/>
              <a:buNone/>
              <a:defRPr sz="1800">
                <a:solidFill>
                  <a:srgbClr val="888888"/>
                </a:solidFill>
              </a:defRPr>
            </a:lvl2pPr>
            <a:lvl3pPr marL="914400" indent="0" rtl="0">
              <a:spcBef>
                <a:spcPts val="0"/>
              </a:spcBef>
              <a:buClr>
                <a:srgbClr val="888888"/>
              </a:buClr>
              <a:buFont typeface="Calibri"/>
              <a:buNone/>
              <a:defRPr sz="1600">
                <a:solidFill>
                  <a:srgbClr val="888888"/>
                </a:solidFill>
              </a:defRPr>
            </a:lvl3pPr>
            <a:lvl4pPr marL="1371600" indent="0" rtl="0">
              <a:spcBef>
                <a:spcPts val="0"/>
              </a:spcBef>
              <a:buClr>
                <a:srgbClr val="888888"/>
              </a:buClr>
              <a:buFont typeface="Calibri"/>
              <a:buNone/>
              <a:defRPr sz="1400">
                <a:solidFill>
                  <a:srgbClr val="888888"/>
                </a:solidFill>
              </a:defRPr>
            </a:lvl4pPr>
            <a:lvl5pPr marL="1828800" indent="0" rtl="0">
              <a:spcBef>
                <a:spcPts val="0"/>
              </a:spcBef>
              <a:buClr>
                <a:srgbClr val="888888"/>
              </a:buClr>
              <a:buFont typeface="Calibri"/>
              <a:buNone/>
              <a:defRPr sz="1400">
                <a:solidFill>
                  <a:srgbClr val="888888"/>
                </a:solidFill>
              </a:defRPr>
            </a:lvl5pPr>
            <a:lvl6pPr marL="2286000" indent="0" rtl="0">
              <a:spcBef>
                <a:spcPts val="0"/>
              </a:spcBef>
              <a:buClr>
                <a:srgbClr val="888888"/>
              </a:buClr>
              <a:buFont typeface="Calibri"/>
              <a:buNone/>
              <a:defRPr sz="1400">
                <a:solidFill>
                  <a:srgbClr val="888888"/>
                </a:solidFill>
              </a:defRPr>
            </a:lvl6pPr>
            <a:lvl7pPr marL="2743200" indent="0" rtl="0">
              <a:spcBef>
                <a:spcPts val="0"/>
              </a:spcBef>
              <a:buClr>
                <a:srgbClr val="888888"/>
              </a:buClr>
              <a:buFont typeface="Calibri"/>
              <a:buNone/>
              <a:defRPr sz="1400">
                <a:solidFill>
                  <a:srgbClr val="888888"/>
                </a:solidFill>
              </a:defRPr>
            </a:lvl7pPr>
            <a:lvl8pPr marL="3200400" indent="0" rtl="0">
              <a:spcBef>
                <a:spcPts val="0"/>
              </a:spcBef>
              <a:buClr>
                <a:srgbClr val="888888"/>
              </a:buClr>
              <a:buFont typeface="Calibri"/>
              <a:buNone/>
              <a:defRPr sz="1400">
                <a:solidFill>
                  <a:srgbClr val="888888"/>
                </a:solidFill>
              </a:defRPr>
            </a:lvl8pPr>
            <a:lvl9pPr marL="3657600" indent="0" rtl="0">
              <a:spcBef>
                <a:spcPts val="0"/>
              </a:spcBef>
              <a:buClr>
                <a:srgbClr val="888888"/>
              </a:buClr>
              <a:buFont typeface="Calibri"/>
              <a:buNone/>
              <a:defRPr sz="1400">
                <a:solidFill>
                  <a:srgbClr val="888888"/>
                </a:solidFill>
              </a:defRPr>
            </a:lvl9pPr>
          </a:lstStyle>
          <a:p>
            <a:endParaRPr/>
          </a:p>
        </p:txBody>
      </p:sp>
      <p:sp>
        <p:nvSpPr>
          <p:cNvPr id="439" name="Shape 439"/>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40" name="Shape 440"/>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41" name="Shape 441"/>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442"/>
        <p:cNvGrpSpPr/>
        <p:nvPr/>
      </p:nvGrpSpPr>
      <p:grpSpPr>
        <a:xfrm>
          <a:off x="0" y="0"/>
          <a:ext cx="0" cy="0"/>
          <a:chOff x="0" y="0"/>
          <a:chExt cx="0" cy="0"/>
        </a:xfrm>
      </p:grpSpPr>
      <p:sp>
        <p:nvSpPr>
          <p:cNvPr id="443" name="Shape 443"/>
          <p:cNvSpPr txBox="1">
            <a:spLocks noGrp="1"/>
          </p:cNvSpPr>
          <p:nvPr>
            <p:ph type="ctrTitle"/>
          </p:nvPr>
        </p:nvSpPr>
        <p:spPr>
          <a:xfrm>
            <a:off x="685800" y="2130425"/>
            <a:ext cx="7772400" cy="1470024"/>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444" name="Shape 444"/>
          <p:cNvSpPr txBox="1">
            <a:spLocks noGrp="1"/>
          </p:cNvSpPr>
          <p:nvPr>
            <p:ph type="subTitle" idx="1"/>
          </p:nvPr>
        </p:nvSpPr>
        <p:spPr>
          <a:xfrm>
            <a:off x="1371600" y="3886200"/>
            <a:ext cx="6400799" cy="1752600"/>
          </a:xfrm>
          <a:prstGeom prst="rect">
            <a:avLst/>
          </a:prstGeom>
          <a:noFill/>
          <a:ln>
            <a:noFill/>
          </a:ln>
        </p:spPr>
        <p:txBody>
          <a:bodyPr lIns="91425" tIns="91425" rIns="91425" bIns="91425" anchor="t" anchorCtr="0"/>
          <a:lstStyle>
            <a:lvl1pPr marL="0" marR="0" indent="0" algn="ctr" rtl="0">
              <a:spcBef>
                <a:spcPts val="640"/>
              </a:spcBef>
              <a:spcAft>
                <a:spcPts val="0"/>
              </a:spcAft>
              <a:buClr>
                <a:srgbClr val="888888"/>
              </a:buClr>
              <a:buFont typeface="Arial"/>
              <a:buNone/>
              <a:defRPr sz="3200" b="0" i="0" u="none" strike="noStrike" cap="none" baseline="0">
                <a:solidFill>
                  <a:srgbClr val="888888"/>
                </a:solidFill>
                <a:latin typeface="Calibri"/>
                <a:ea typeface="Calibri"/>
                <a:cs typeface="Calibri"/>
                <a:sym typeface="Calibri"/>
              </a:defRPr>
            </a:lvl1pPr>
            <a:lvl2pPr marL="457200" marR="0" indent="0" algn="ctr" rtl="0">
              <a:spcBef>
                <a:spcPts val="560"/>
              </a:spcBef>
              <a:spcAft>
                <a:spcPts val="0"/>
              </a:spcAft>
              <a:buClr>
                <a:srgbClr val="888888"/>
              </a:buClr>
              <a:buFont typeface="Arial"/>
              <a:buNone/>
              <a:defRPr sz="2800" b="0" i="0" u="none" strike="noStrike" cap="none" baseline="0">
                <a:solidFill>
                  <a:srgbClr val="888888"/>
                </a:solidFill>
                <a:latin typeface="Calibri"/>
                <a:ea typeface="Calibri"/>
                <a:cs typeface="Calibri"/>
                <a:sym typeface="Calibri"/>
              </a:defRPr>
            </a:lvl2pPr>
            <a:lvl3pPr marL="914400" marR="0" indent="0" algn="ctr" rtl="0">
              <a:spcBef>
                <a:spcPts val="480"/>
              </a:spcBef>
              <a:spcAft>
                <a:spcPts val="0"/>
              </a:spcAft>
              <a:buClr>
                <a:srgbClr val="888888"/>
              </a:buClr>
              <a:buFont typeface="Arial"/>
              <a:buNone/>
              <a:defRPr sz="2400" b="0" i="0" u="none" strike="noStrike" cap="none" baseline="0">
                <a:solidFill>
                  <a:srgbClr val="888888"/>
                </a:solidFill>
                <a:latin typeface="Calibri"/>
                <a:ea typeface="Calibri"/>
                <a:cs typeface="Calibri"/>
                <a:sym typeface="Calibri"/>
              </a:defRPr>
            </a:lvl3pPr>
            <a:lvl4pPr marL="1371600" marR="0" indent="0" algn="ctr" rtl="0">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defRPr>
            </a:lvl4pPr>
            <a:lvl5pPr marL="1828800" marR="0" indent="0" algn="ctr" rtl="0">
              <a:spcBef>
                <a:spcPts val="400"/>
              </a:spcBef>
              <a:spcAft>
                <a:spcPts val="0"/>
              </a:spcAft>
              <a:buClr>
                <a:srgbClr val="888888"/>
              </a:buClr>
              <a:buFont typeface="Arial"/>
              <a:buNone/>
              <a:defRPr sz="2000" b="0" i="0" u="none" strike="noStrike" cap="none" baseline="0">
                <a:solidFill>
                  <a:srgbClr val="888888"/>
                </a:solidFill>
                <a:latin typeface="Calibri"/>
                <a:ea typeface="Calibri"/>
                <a:cs typeface="Calibri"/>
                <a:sym typeface="Calibri"/>
              </a:defRPr>
            </a:lvl5pPr>
            <a:lvl6pPr marL="22860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6pPr>
            <a:lvl7pPr marL="27432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7pPr>
            <a:lvl8pPr marL="32004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8pPr>
            <a:lvl9pPr marL="3657600" marR="0" indent="0" algn="ctr" rtl="0">
              <a:spcBef>
                <a:spcPts val="400"/>
              </a:spcBef>
              <a:buClr>
                <a:srgbClr val="888888"/>
              </a:buClr>
              <a:buFont typeface="Arial"/>
              <a:buNone/>
              <a:defRPr sz="2000" b="0" i="0" u="none" strike="noStrike" cap="none" baseline="0">
                <a:solidFill>
                  <a:srgbClr val="888888"/>
                </a:solidFill>
                <a:latin typeface="Calibri"/>
                <a:ea typeface="Calibri"/>
                <a:cs typeface="Calibri"/>
                <a:sym typeface="Calibri"/>
              </a:defRPr>
            </a:lvl9pPr>
          </a:lstStyle>
          <a:p>
            <a:endParaRPr/>
          </a:p>
        </p:txBody>
      </p:sp>
      <p:sp>
        <p:nvSpPr>
          <p:cNvPr id="445" name="Shape 445"/>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spcBef>
                <a:spcPts val="0"/>
              </a:spcBef>
              <a:defRPr sz="1200" b="0" i="0" u="none" strike="noStrike" cap="none" baseline="0">
                <a:solidFill>
                  <a:srgbClr val="898989"/>
                </a:solidFill>
                <a:latin typeface="Calibri"/>
                <a:ea typeface="Calibri"/>
                <a:cs typeface="Calibri"/>
                <a:sym typeface="Calibri"/>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446" name="Shape 446"/>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47" name="Shape 447"/>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2" name="Shape 32"/>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3" name="Shape 33"/>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4" name="Shape 34"/>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833390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356524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074962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09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638800" y="2438400"/>
            <a:ext cx="32766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01210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891305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3626710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574433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169370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79236329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51769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Shape 35"/>
        <p:cNvGrpSpPr/>
        <p:nvPr/>
      </p:nvGrpSpPr>
      <p:grpSpPr>
        <a:xfrm>
          <a:off x="0" y="0"/>
          <a:ext cx="0" cy="0"/>
          <a:chOff x="0" y="0"/>
          <a:chExt cx="0" cy="0"/>
        </a:xfrm>
      </p:grpSpPr>
      <p:sp>
        <p:nvSpPr>
          <p:cNvPr id="36" name="Shape 36"/>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37" name="Shape 37"/>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8" name="Shape 38"/>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39" name="Shape 39"/>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0" name="Shape 40"/>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1" name="Shape 41"/>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2" name="Shape 42"/>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39000" y="1219200"/>
            <a:ext cx="1676400" cy="4267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209800" y="1219200"/>
            <a:ext cx="4876800" cy="4267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94704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209800" y="1219200"/>
            <a:ext cx="6705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2209800" y="2438400"/>
            <a:ext cx="3276600" cy="3048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638800" y="24384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638800" y="4038600"/>
            <a:ext cx="3276600" cy="144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10445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209800" y="1219200"/>
            <a:ext cx="6705600" cy="4267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919755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2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3794760" cy="4754563"/>
          </a:xfrm>
        </p:spPr>
        <p:txBody>
          <a:bodyPr/>
          <a:lstStyle>
            <a:lvl1pPr>
              <a:spcBef>
                <a:spcPts val="1800"/>
              </a:spcBef>
              <a:defRPr sz="2400"/>
            </a:lvl1pPr>
            <a:lvl2pPr>
              <a:defRPr>
                <a:solidFill>
                  <a:schemeClr val="tx1">
                    <a:lumMod val="50000"/>
                    <a:lumOff val="50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09600" y="228600"/>
            <a:ext cx="8153400" cy="639762"/>
          </a:xfrm>
        </p:spPr>
        <p:txBody>
          <a:bodyPr>
            <a:noAutofit/>
          </a:bodyPr>
          <a:lstStyle>
            <a:lvl1pPr algn="l">
              <a:defRPr sz="4000" b="1"/>
            </a:lvl1pPr>
          </a:lstStyle>
          <a:p>
            <a:r>
              <a:rPr lang="en-US" dirty="0" smtClean="0"/>
              <a:t>Click to edit Master title style</a:t>
            </a:r>
            <a:endParaRPr lang="en-US" dirty="0"/>
          </a:p>
        </p:txBody>
      </p:sp>
      <p:sp>
        <p:nvSpPr>
          <p:cNvPr id="12" name="Content Placeholder 11"/>
          <p:cNvSpPr>
            <a:spLocks noGrp="1"/>
          </p:cNvSpPr>
          <p:nvPr>
            <p:ph sz="quarter" idx="11"/>
          </p:nvPr>
        </p:nvSpPr>
        <p:spPr>
          <a:xfrm>
            <a:off x="4663440" y="1371600"/>
            <a:ext cx="4099560" cy="475488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127727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D75755-05F3-43FA-933B-66B7A36288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5575111"/>
      </p:ext>
    </p:extLst>
  </p:cSld>
  <p:clrMapOvr>
    <a:masterClrMapping/>
  </p:clrMapOvr>
  <p:transition advClick="0"/>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3C18C6-0812-4950-9339-6BEAD15B0F9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4342420"/>
      </p:ext>
    </p:extLst>
  </p:cSld>
  <p:clrMapOvr>
    <a:masterClrMapping/>
  </p:clrMapOvr>
  <p:transition advClick="0"/>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CB35BE-FB1B-4047-8B36-674550AAD9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7193366"/>
      </p:ext>
    </p:extLst>
  </p:cSld>
  <p:clrMapOvr>
    <a:masterClrMapping/>
  </p:clrMapOvr>
  <p:transition advClick="0"/>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6D98F30-208B-4D96-A8C4-3095AE68BE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9163996"/>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5B104AF4-74AA-41F6-9440-F3A014EF384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0951025"/>
      </p:ext>
    </p:extLst>
  </p:cSld>
  <p:clrMapOvr>
    <a:masterClrMapping/>
  </p:clrMapOvr>
  <p:transition advClick="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080CD45-B60B-42BD-B9C3-7A609DCF3E8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3740476"/>
      </p:ext>
    </p:extLst>
  </p:cSld>
  <p:clrMapOvr>
    <a:masterClrMapping/>
  </p:clrMapOvr>
  <p:transition advClick="0"/>
</p:sldLayout>
</file>

<file path=ppt/slideLayouts/slideLayout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Shape 43"/>
        <p:cNvGrpSpPr/>
        <p:nvPr/>
      </p:nvGrpSpPr>
      <p:grpSpPr>
        <a:xfrm>
          <a:off x="0" y="0"/>
          <a:ext cx="0" cy="0"/>
          <a:chOff x="0" y="0"/>
          <a:chExt cx="0" cy="0"/>
        </a:xfrm>
      </p:grpSpPr>
      <p:sp>
        <p:nvSpPr>
          <p:cNvPr id="44" name="Shape 4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45" name="Shape 4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6" name="Shape 46"/>
          <p:cNvSpPr txBox="1">
            <a:spLocks noGrp="1"/>
          </p:cNvSpPr>
          <p:nvPr>
            <p:ph type="body" idx="2"/>
          </p:nvPr>
        </p:nvSpPr>
        <p:spPr>
          <a:xfrm>
            <a:off x="4648200" y="1600200"/>
            <a:ext cx="4038599" cy="4525963"/>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47" name="Shape 47"/>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8" name="Shape 48"/>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49" name="Shape 49"/>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790432-E15E-47DF-980F-EF82591C55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6176591"/>
      </p:ext>
    </p:extLst>
  </p:cSld>
  <p:clrMapOvr>
    <a:masterClrMapping/>
  </p:clrMapOvr>
  <p:transition advClick="0"/>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4587560-E168-4AF9-91C1-2FCE3765C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5598076"/>
      </p:ext>
    </p:extLst>
  </p:cSld>
  <p:clrMapOvr>
    <a:masterClrMapping/>
  </p:clrMapOvr>
  <p:transition advClick="0"/>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D0A2B4B-F47C-40FA-BCC7-2E426E1406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1017900"/>
      </p:ext>
    </p:extLst>
  </p:cSld>
  <p:clrMapOvr>
    <a:masterClrMapping/>
  </p:clrMapOvr>
  <p:transition advClick="0"/>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60272F-28D3-4D67-A7C6-36C01A1D93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8712556"/>
      </p:ext>
    </p:extLst>
  </p:cSld>
  <p:clrMapOvr>
    <a:masterClrMapping/>
  </p:clrMapOvr>
  <p:transition advClick="0"/>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47ADB2-FB97-4192-B26C-9C115DC9CE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7154205"/>
      </p:ext>
    </p:extLst>
  </p:cSld>
  <p:clrMapOvr>
    <a:masterClrMapping/>
  </p:clrMapOvr>
  <p:transition advClick="0"/>
</p:sldLayout>
</file>

<file path=ppt/slideLayouts/slideLayout6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67D762-7FAF-483C-86DB-99AD6F3EFD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4091999"/>
      </p:ext>
    </p:extLst>
  </p:cSld>
  <p:clrMapOvr>
    <a:masterClrMapping/>
  </p:clrMapOvr>
  <p:transition advClick="0"/>
</p:sldLayout>
</file>

<file path=ppt/slideLayouts/slideLayout6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B371B57-5D30-4309-949C-D1161D91F4E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3298212"/>
      </p:ext>
    </p:extLst>
  </p:cSld>
  <p:clrMapOvr>
    <a:masterClrMapping/>
  </p:clrMapOvr>
  <p:transition advClick="0"/>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91D8B9-F13D-41AF-A22B-EAE377FA86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845750"/>
      </p:ext>
    </p:extLst>
  </p:cSld>
  <p:clrMapOvr>
    <a:masterClrMapping/>
  </p:clrMapOvr>
  <p:transition advClick="0"/>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7653F0-23E1-4755-B5CB-50BEF618C1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95267268"/>
      </p:ext>
    </p:extLst>
  </p:cSld>
  <p:clrMapOvr>
    <a:masterClrMapping/>
  </p:clrMapOvr>
  <p:transition advClick="0"/>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4BAE96B-E668-4D82-A7A1-987A00906A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70596340"/>
      </p:ext>
    </p:extLst>
  </p:cSld>
  <p:clrMapOvr>
    <a:masterClrMapping/>
  </p:clrMapOvr>
  <p:transition advClick="0"/>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50"/>
        <p:cNvGrpSpPr/>
        <p:nvPr/>
      </p:nvGrpSpPr>
      <p:grpSpPr>
        <a:xfrm>
          <a:off x="0" y="0"/>
          <a:ext cx="0" cy="0"/>
          <a:chOff x="0" y="0"/>
          <a:chExt cx="0" cy="0"/>
        </a:xfrm>
      </p:grpSpPr>
      <p:sp>
        <p:nvSpPr>
          <p:cNvPr id="51" name="Shape 51"/>
          <p:cNvSpPr txBox="1">
            <a:spLocks noGrp="1"/>
          </p:cNvSpPr>
          <p:nvPr>
            <p:ph type="title"/>
          </p:nvPr>
        </p:nvSpPr>
        <p:spPr>
          <a:xfrm rot="5400000">
            <a:off x="4732337" y="2171700"/>
            <a:ext cx="5851525" cy="20574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2" name="Shape 52"/>
          <p:cNvSpPr txBox="1">
            <a:spLocks noGrp="1"/>
          </p:cNvSpPr>
          <p:nvPr>
            <p:ph type="body" idx="1"/>
          </p:nvPr>
        </p:nvSpPr>
        <p:spPr>
          <a:xfrm rot="5400000">
            <a:off x="541337" y="190500"/>
            <a:ext cx="5851525" cy="6019799"/>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3" name="Shape 53"/>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54" name="Shape 54"/>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55" name="Shape 55"/>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A3AB13-838B-4CBA-979A-C61283AB6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637422"/>
      </p:ext>
    </p:extLst>
  </p:cSld>
  <p:clrMapOvr>
    <a:masterClrMapping/>
  </p:clrMapOvr>
  <p:transition advClick="0"/>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A7E266-9F15-4ADE-A6DA-2A083E61204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7962954"/>
      </p:ext>
    </p:extLst>
  </p:cSld>
  <p:clrMapOvr>
    <a:masterClrMapping/>
  </p:clrMapOvr>
  <p:transition advClick="0"/>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2B2495-3D4C-496B-95D2-4BFBD618B7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1900431"/>
      </p:ext>
    </p:extLst>
  </p:cSld>
  <p:clrMapOvr>
    <a:masterClrMapping/>
  </p:clrMapOvr>
  <p:transition advClick="0"/>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6106008-040F-459C-9256-E149E68B39F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975795"/>
      </p:ext>
    </p:extLst>
  </p:cSld>
  <p:clrMapOvr>
    <a:masterClrMapping/>
  </p:clrMapOvr>
  <p:transition advClick="0"/>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EBB059-D578-4A9D-9506-7C2C7DB8F0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487466"/>
      </p:ext>
    </p:extLst>
  </p:cSld>
  <p:clrMapOvr>
    <a:masterClrMapping/>
  </p:clrMapOvr>
  <p:transition advClick="0"/>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E5ED2D0-BFE4-446D-A119-7AAA20DEAC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9287804"/>
      </p:ext>
    </p:extLst>
  </p:cSld>
  <p:clrMapOvr>
    <a:masterClrMapping/>
  </p:clrMapOvr>
  <p:transition advClick="0"/>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47980B-ACF8-41A4-B303-534FA4107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9677941"/>
      </p:ext>
    </p:extLst>
  </p:cSld>
  <p:clrMapOvr>
    <a:masterClrMapping/>
  </p:clrMapOvr>
  <p:transition advClick="0"/>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073FC1B-D0DA-4BF7-B2FD-A515B7EF39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5271391"/>
      </p:ext>
    </p:extLst>
  </p:cSld>
  <p:clrMapOvr>
    <a:masterClrMapping/>
  </p:clrMapOvr>
  <p:transition advClick="0"/>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0D0D26-821B-41C8-85B3-1FE9D3C5FD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3334217"/>
      </p:ext>
    </p:extLst>
  </p:cSld>
  <p:clrMapOvr>
    <a:masterClrMapping/>
  </p:clrMapOvr>
  <p:transition advClick="0"/>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28BDAB1C-4F17-4414-9F2A-2C792C1BFB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8697500"/>
      </p:ext>
    </p:extLst>
  </p:cSld>
  <p:clrMapOvr>
    <a:masterClrMapping/>
  </p:clrMapOvr>
  <p:transition advClick="0"/>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56"/>
        <p:cNvGrpSpPr/>
        <p:nvPr/>
      </p:nvGrpSpPr>
      <p:grpSpPr>
        <a:xfrm>
          <a:off x="0" y="0"/>
          <a:ext cx="0" cy="0"/>
          <a:chOff x="0" y="0"/>
          <a:chExt cx="0" cy="0"/>
        </a:xfrm>
      </p:grpSpPr>
      <p:sp>
        <p:nvSpPr>
          <p:cNvPr id="57" name="Shape 57"/>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algn="ctr" rtl="0">
              <a:spcBef>
                <a:spcPts val="0"/>
              </a:spcBef>
              <a:spcAft>
                <a:spcPts val="0"/>
              </a:spcAft>
              <a:defRPr sz="4400">
                <a:solidFill>
                  <a:schemeClr val="dk2"/>
                </a:solidFill>
                <a:latin typeface="Arial"/>
                <a:ea typeface="Arial"/>
                <a:cs typeface="Arial"/>
                <a:sym typeface="Arial"/>
              </a:defRPr>
            </a:lvl1pPr>
            <a:lvl2pPr algn="ctr" rtl="0">
              <a:spcBef>
                <a:spcPts val="0"/>
              </a:spcBef>
              <a:spcAft>
                <a:spcPts val="0"/>
              </a:spcAft>
              <a:defRPr sz="4400">
                <a:solidFill>
                  <a:schemeClr val="dk2"/>
                </a:solidFill>
                <a:latin typeface="Arial"/>
                <a:ea typeface="Arial"/>
                <a:cs typeface="Arial"/>
                <a:sym typeface="Arial"/>
              </a:defRPr>
            </a:lvl2pPr>
            <a:lvl3pPr algn="ctr" rtl="0">
              <a:spcBef>
                <a:spcPts val="0"/>
              </a:spcBef>
              <a:spcAft>
                <a:spcPts val="0"/>
              </a:spcAft>
              <a:defRPr sz="4400">
                <a:solidFill>
                  <a:schemeClr val="dk2"/>
                </a:solidFill>
                <a:latin typeface="Arial"/>
                <a:ea typeface="Arial"/>
                <a:cs typeface="Arial"/>
                <a:sym typeface="Arial"/>
              </a:defRPr>
            </a:lvl3pPr>
            <a:lvl4pPr algn="ctr" rtl="0">
              <a:spcBef>
                <a:spcPts val="0"/>
              </a:spcBef>
              <a:spcAft>
                <a:spcPts val="0"/>
              </a:spcAft>
              <a:defRPr sz="4400">
                <a:solidFill>
                  <a:schemeClr val="dk2"/>
                </a:solidFill>
                <a:latin typeface="Arial"/>
                <a:ea typeface="Arial"/>
                <a:cs typeface="Arial"/>
                <a:sym typeface="Arial"/>
              </a:defRPr>
            </a:lvl4pPr>
            <a:lvl5pPr algn="ctr" rtl="0">
              <a:spcBef>
                <a:spcPts val="0"/>
              </a:spcBef>
              <a:spcAft>
                <a:spcPts val="0"/>
              </a:spcAft>
              <a:defRPr sz="4400">
                <a:solidFill>
                  <a:schemeClr val="dk2"/>
                </a:solidFill>
                <a:latin typeface="Arial"/>
                <a:ea typeface="Arial"/>
                <a:cs typeface="Arial"/>
                <a:sym typeface="Arial"/>
              </a:defRPr>
            </a:lvl5pPr>
            <a:lvl6pPr marL="457200" algn="ctr" rtl="0">
              <a:spcBef>
                <a:spcPts val="0"/>
              </a:spcBef>
              <a:spcAft>
                <a:spcPts val="0"/>
              </a:spcAft>
              <a:defRPr sz="4400">
                <a:solidFill>
                  <a:schemeClr val="dk2"/>
                </a:solidFill>
                <a:latin typeface="Arial"/>
                <a:ea typeface="Arial"/>
                <a:cs typeface="Arial"/>
                <a:sym typeface="Arial"/>
              </a:defRPr>
            </a:lvl6pPr>
            <a:lvl7pPr marL="914400" algn="ctr" rtl="0">
              <a:spcBef>
                <a:spcPts val="0"/>
              </a:spcBef>
              <a:spcAft>
                <a:spcPts val="0"/>
              </a:spcAft>
              <a:defRPr sz="4400">
                <a:solidFill>
                  <a:schemeClr val="dk2"/>
                </a:solidFill>
                <a:latin typeface="Arial"/>
                <a:ea typeface="Arial"/>
                <a:cs typeface="Arial"/>
                <a:sym typeface="Arial"/>
              </a:defRPr>
            </a:lvl7pPr>
            <a:lvl8pPr marL="1371600" algn="ctr" rtl="0">
              <a:spcBef>
                <a:spcPts val="0"/>
              </a:spcBef>
              <a:spcAft>
                <a:spcPts val="0"/>
              </a:spcAft>
              <a:defRPr sz="4400">
                <a:solidFill>
                  <a:schemeClr val="dk2"/>
                </a:solidFill>
                <a:latin typeface="Arial"/>
                <a:ea typeface="Arial"/>
                <a:cs typeface="Arial"/>
                <a:sym typeface="Arial"/>
              </a:defRPr>
            </a:lvl8pPr>
            <a:lvl9pPr marL="1828800" algn="ctr" rtl="0">
              <a:spcBef>
                <a:spcPts val="0"/>
              </a:spcBef>
              <a:spcAft>
                <a:spcPts val="0"/>
              </a:spcAft>
              <a:defRPr sz="4400">
                <a:solidFill>
                  <a:schemeClr val="dk2"/>
                </a:solidFill>
                <a:latin typeface="Arial"/>
                <a:ea typeface="Arial"/>
                <a:cs typeface="Arial"/>
                <a:sym typeface="Arial"/>
              </a:defRPr>
            </a:lvl9pPr>
          </a:lstStyle>
          <a:p>
            <a:endParaRPr/>
          </a:p>
        </p:txBody>
      </p:sp>
      <p:sp>
        <p:nvSpPr>
          <p:cNvPr id="58" name="Shape 58"/>
          <p:cNvSpPr txBox="1">
            <a:spLocks noGrp="1"/>
          </p:cNvSpPr>
          <p:nvPr>
            <p:ph type="body" idx="1"/>
          </p:nvPr>
        </p:nvSpPr>
        <p:spPr>
          <a:xfrm rot="5400000">
            <a:off x="2309018" y="-251619"/>
            <a:ext cx="4525961" cy="8229600"/>
          </a:xfrm>
          <a:prstGeom prst="rect">
            <a:avLst/>
          </a:prstGeom>
          <a:noFill/>
          <a:ln>
            <a:noFill/>
          </a:ln>
        </p:spPr>
        <p:txBody>
          <a:bodyPr lIns="91425" tIns="91425" rIns="91425" bIns="91425" anchor="t" anchorCtr="0"/>
          <a:lstStyle>
            <a:lvl1pPr marL="342900" indent="-139700" algn="l" rtl="0">
              <a:spcBef>
                <a:spcPts val="640"/>
              </a:spcBef>
              <a:spcAft>
                <a:spcPts val="0"/>
              </a:spcAft>
              <a:buClr>
                <a:schemeClr val="dk1"/>
              </a:buClr>
              <a:buFont typeface="Arial"/>
              <a:buChar char="•"/>
              <a:defRPr sz="3200">
                <a:solidFill>
                  <a:schemeClr val="dk1"/>
                </a:solidFill>
                <a:latin typeface="Arial"/>
                <a:ea typeface="Arial"/>
                <a:cs typeface="Arial"/>
                <a:sym typeface="Arial"/>
              </a:defRPr>
            </a:lvl1pPr>
            <a:lvl2pPr marL="742950" indent="-107950" algn="l" rtl="0">
              <a:spcBef>
                <a:spcPts val="560"/>
              </a:spcBef>
              <a:spcAft>
                <a:spcPts val="0"/>
              </a:spcAft>
              <a:buClr>
                <a:schemeClr val="dk1"/>
              </a:buClr>
              <a:buFont typeface="Arial"/>
              <a:buChar char="–"/>
              <a:defRPr sz="2800">
                <a:solidFill>
                  <a:schemeClr val="dk1"/>
                </a:solidFill>
                <a:latin typeface="Arial"/>
                <a:ea typeface="Arial"/>
                <a:cs typeface="Arial"/>
                <a:sym typeface="Arial"/>
              </a:defRPr>
            </a:lvl2pPr>
            <a:lvl3pPr marL="1143000" indent="-76200" algn="l" rtl="0">
              <a:spcBef>
                <a:spcPts val="480"/>
              </a:spcBef>
              <a:spcAft>
                <a:spcPts val="0"/>
              </a:spcAft>
              <a:buClr>
                <a:schemeClr val="dk1"/>
              </a:buClr>
              <a:buFont typeface="Arial"/>
              <a:buChar char="•"/>
              <a:defRPr sz="2400">
                <a:solidFill>
                  <a:schemeClr val="dk1"/>
                </a:solidFill>
                <a:latin typeface="Arial"/>
                <a:ea typeface="Arial"/>
                <a:cs typeface="Arial"/>
                <a:sym typeface="Arial"/>
              </a:defRPr>
            </a:lvl3pPr>
            <a:lvl4pPr marL="1600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4pPr>
            <a:lvl5pPr marL="20574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5pPr>
            <a:lvl6pPr marL="25146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6pPr>
            <a:lvl7pPr marL="29718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7pPr>
            <a:lvl8pPr marL="34290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8pPr>
            <a:lvl9pPr marL="3886200" indent="-101600" algn="l" rtl="0">
              <a:spcBef>
                <a:spcPts val="400"/>
              </a:spcBef>
              <a:spcAft>
                <a:spcPts val="0"/>
              </a:spcAft>
              <a:buClr>
                <a:schemeClr val="dk1"/>
              </a:buClr>
              <a:buFont typeface="Arial"/>
              <a:buChar char="»"/>
              <a:defRPr sz="2000">
                <a:solidFill>
                  <a:schemeClr val="dk1"/>
                </a:solidFill>
                <a:latin typeface="Arial"/>
                <a:ea typeface="Arial"/>
                <a:cs typeface="Arial"/>
                <a:sym typeface="Arial"/>
              </a:defRPr>
            </a:lvl9pPr>
          </a:lstStyle>
          <a:p>
            <a:endParaRPr/>
          </a:p>
        </p:txBody>
      </p:sp>
      <p:sp>
        <p:nvSpPr>
          <p:cNvPr id="59" name="Shape 59"/>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0" name="Shape 60"/>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1" name="Shape 61"/>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3 images">
    <p:spTree>
      <p:nvGrpSpPr>
        <p:cNvPr id="1" name=""/>
        <p:cNvGrpSpPr/>
        <p:nvPr/>
      </p:nvGrpSpPr>
      <p:grpSpPr>
        <a:xfrm>
          <a:off x="0" y="0"/>
          <a:ext cx="0" cy="0"/>
          <a:chOff x="0" y="0"/>
          <a:chExt cx="0" cy="0"/>
        </a:xfrm>
      </p:grpSpPr>
      <p:sp>
        <p:nvSpPr>
          <p:cNvPr id="19" name="Picture Placeholder 18"/>
          <p:cNvSpPr>
            <a:spLocks noGrp="1"/>
          </p:cNvSpPr>
          <p:nvPr>
            <p:ph type="pic" sz="quarter" idx="10"/>
          </p:nvPr>
        </p:nvSpPr>
        <p:spPr>
          <a:xfrm>
            <a:off x="0" y="990600"/>
            <a:ext cx="2880360" cy="2560320"/>
          </a:xfrm>
        </p:spPr>
        <p:txBody>
          <a:bodyPr rtlCol="0">
            <a:noAutofit/>
          </a:bodyPr>
          <a:lstStyle/>
          <a:p>
            <a:pPr lvl="0"/>
            <a:endParaRPr lang="en-US" noProof="0"/>
          </a:p>
        </p:txBody>
      </p:sp>
      <p:sp>
        <p:nvSpPr>
          <p:cNvPr id="21" name="Picture Placeholder 20"/>
          <p:cNvSpPr>
            <a:spLocks noGrp="1"/>
          </p:cNvSpPr>
          <p:nvPr>
            <p:ph type="pic" sz="quarter" idx="11"/>
          </p:nvPr>
        </p:nvSpPr>
        <p:spPr>
          <a:xfrm>
            <a:off x="2971800" y="990600"/>
            <a:ext cx="3200400" cy="2560320"/>
          </a:xfrm>
        </p:spPr>
        <p:txBody>
          <a:bodyPr rtlCol="0">
            <a:noAutofit/>
          </a:bodyPr>
          <a:lstStyle/>
          <a:p>
            <a:pPr lvl="0"/>
            <a:endParaRPr lang="en-US" noProof="0"/>
          </a:p>
        </p:txBody>
      </p:sp>
      <p:sp>
        <p:nvSpPr>
          <p:cNvPr id="23" name="Picture Placeholder 22"/>
          <p:cNvSpPr>
            <a:spLocks noGrp="1"/>
          </p:cNvSpPr>
          <p:nvPr>
            <p:ph type="pic" sz="quarter" idx="12"/>
          </p:nvPr>
        </p:nvSpPr>
        <p:spPr>
          <a:xfrm>
            <a:off x="6263640" y="990600"/>
            <a:ext cx="2880360" cy="2560320"/>
          </a:xfrm>
        </p:spPr>
        <p:txBody>
          <a:bodyPr rtlCol="0">
            <a:noAutofit/>
          </a:bodyPr>
          <a:lstStyle/>
          <a:p>
            <a:pPr lvl="0"/>
            <a:endParaRPr lang="en-US" noProof="0" dirty="0"/>
          </a:p>
        </p:txBody>
      </p:sp>
      <p:sp>
        <p:nvSpPr>
          <p:cNvPr id="24" name="Subtitle 2"/>
          <p:cNvSpPr>
            <a:spLocks noGrp="1"/>
          </p:cNvSpPr>
          <p:nvPr>
            <p:ph type="subTitle" idx="1"/>
          </p:nvPr>
        </p:nvSpPr>
        <p:spPr>
          <a:xfrm>
            <a:off x="661416" y="5029200"/>
            <a:ext cx="7239000" cy="609600"/>
          </a:xfrm>
        </p:spPr>
        <p:txBody>
          <a:bodyPr>
            <a:noAutofit/>
          </a:bodyPr>
          <a:lstStyle>
            <a:lvl1pPr marL="0" indent="0" algn="l">
              <a:buNone/>
              <a:defRPr sz="32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5" name="Title 5"/>
          <p:cNvSpPr>
            <a:spLocks noGrp="1"/>
          </p:cNvSpPr>
          <p:nvPr>
            <p:ph type="title"/>
          </p:nvPr>
        </p:nvSpPr>
        <p:spPr>
          <a:xfrm>
            <a:off x="661416" y="4267200"/>
            <a:ext cx="7239000" cy="838200"/>
          </a:xfrm>
        </p:spPr>
        <p:txBody>
          <a:bodyPr anchor="b">
            <a:noAutofit/>
          </a:bodyPr>
          <a:lstStyle>
            <a:lvl1pPr algn="l">
              <a:defRPr sz="4000" b="1">
                <a:latin typeface="Arial" pitchFamily="34" charset="0"/>
                <a:cs typeface="Arial"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590982010"/>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cxnSp>
        <p:nvCxnSpPr>
          <p:cNvPr id="4" name="Straight Connector 3"/>
          <p:cNvCxnSpPr/>
          <p:nvPr userDrawn="1"/>
        </p:nvCxnSpPr>
        <p:spPr>
          <a:xfrm>
            <a:off x="-304800" y="6324600"/>
            <a:ext cx="9753600" cy="0"/>
          </a:xfrm>
          <a:prstGeom prst="line">
            <a:avLst/>
          </a:prstGeom>
          <a:ln w="6350">
            <a:solidFill>
              <a:schemeClr val="bg1">
                <a:lumMod val="50000"/>
              </a:schemeClr>
            </a:solidFill>
          </a:ln>
        </p:spPr>
        <p:style>
          <a:lnRef idx="1">
            <a:schemeClr val="dk1"/>
          </a:lnRef>
          <a:fillRef idx="0">
            <a:schemeClr val="dk1"/>
          </a:fillRef>
          <a:effectRef idx="0">
            <a:schemeClr val="dk1"/>
          </a:effectRef>
          <a:fontRef idx="minor">
            <a:schemeClr val="tx1"/>
          </a:fontRef>
        </p:style>
      </p:cxnSp>
      <p:sp>
        <p:nvSpPr>
          <p:cNvPr id="3" name="Content Placeholder 2"/>
          <p:cNvSpPr>
            <a:spLocks noGrp="1"/>
          </p:cNvSpPr>
          <p:nvPr>
            <p:ph idx="1"/>
          </p:nvPr>
        </p:nvSpPr>
        <p:spPr>
          <a:xfrm>
            <a:off x="609600" y="1371600"/>
            <a:ext cx="8153400" cy="4754563"/>
          </a:xfrm>
        </p:spPr>
        <p:txBody>
          <a:bodyPr/>
          <a:lstStyle>
            <a:lvl1pPr>
              <a:spcBef>
                <a:spcPts val="1800"/>
              </a:spcBef>
              <a:defRPr/>
            </a:lvl1pPr>
            <a:lvl2pPr>
              <a:defRPr>
                <a:solidFill>
                  <a:schemeClr val="tx1">
                    <a:lumMod val="50000"/>
                    <a:lumOff val="50000"/>
                  </a:schemeClr>
                </a:solidFill>
              </a:defRPr>
            </a:lvl2pPr>
            <a:lvl3pPr>
              <a:defRPr>
                <a:solidFill>
                  <a:schemeClr val="bg1">
                    <a:lumMod val="65000"/>
                  </a:schemeClr>
                </a:solidFill>
              </a:defRPr>
            </a:lvl3pPr>
            <a:lvl4pPr>
              <a:defRPr>
                <a:solidFill>
                  <a:schemeClr val="bg1">
                    <a:lumMod val="65000"/>
                  </a:schemeClr>
                </a:solidFill>
              </a:defRPr>
            </a:lvl4pPr>
            <a:lvl5pPr>
              <a:defRPr>
                <a:solidFill>
                  <a:schemeClr val="bg1">
                    <a:lumMod val="6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itle 9"/>
          <p:cNvSpPr>
            <a:spLocks noGrp="1"/>
          </p:cNvSpPr>
          <p:nvPr>
            <p:ph type="title"/>
          </p:nvPr>
        </p:nvSpPr>
        <p:spPr>
          <a:xfrm>
            <a:off x="609600" y="228600"/>
            <a:ext cx="8153400" cy="639762"/>
          </a:xfrm>
        </p:spPr>
        <p:txBody>
          <a:bodyPr>
            <a:noAutofit/>
          </a:bodyPr>
          <a:lstStyle>
            <a:lvl1pPr algn="l">
              <a:defRPr sz="4000" b="1"/>
            </a:lvl1pPr>
          </a:lstStyle>
          <a:p>
            <a:r>
              <a:rPr lang="en-US" dirty="0" smtClean="0"/>
              <a:t>Click to edit Master title style</a:t>
            </a:r>
            <a:endParaRPr lang="en-US" dirty="0"/>
          </a:p>
        </p:txBody>
      </p:sp>
    </p:spTree>
    <p:extLst>
      <p:ext uri="{BB962C8B-B14F-4D97-AF65-F5344CB8AC3E}">
        <p14:creationId xmlns:p14="http://schemas.microsoft.com/office/powerpoint/2010/main" val="1961472432"/>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4873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05400"/>
          </a:xfrm>
        </p:spPr>
        <p:txBody>
          <a:bodyPr/>
          <a:lstStyle>
            <a:lvl1pPr marL="0" indent="0">
              <a:buNone/>
              <a:defRPr sz="2400">
                <a:solidFill>
                  <a:srgbClr val="FFFF99"/>
                </a:solidFill>
                <a:latin typeface="Myriad Pro"/>
              </a:defRPr>
            </a:lvl1pPr>
            <a:lvl2pPr marL="800100" indent="-342900">
              <a:buFont typeface="Arial" pitchFamily="34" charset="0"/>
              <a:buChar char="•"/>
              <a:defRPr sz="2000">
                <a:solidFill>
                  <a:schemeClr val="bg1"/>
                </a:solidFill>
                <a:latin typeface="Myriad Pro"/>
              </a:defRPr>
            </a:lvl2pPr>
            <a:lvl3pPr>
              <a:defRPr sz="1800">
                <a:solidFill>
                  <a:srgbClr val="FFFF99"/>
                </a:solidFill>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963875413"/>
      </p:ext>
    </p:extLst>
  </p:cSld>
  <p:clrMapOvr>
    <a:masterClrMapping/>
  </p:clrMapOvr>
  <p:transition spd="slow"/>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4199332335"/>
      </p:ext>
    </p:extLst>
  </p:cSld>
  <p:clrMapOvr>
    <a:masterClrMapping/>
  </p:clrMapOvr>
  <p:transition spd="slow"/>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Blanks">
    <p:spTree>
      <p:nvGrpSpPr>
        <p:cNvPr id="1" name=""/>
        <p:cNvGrpSpPr/>
        <p:nvPr/>
      </p:nvGrpSpPr>
      <p:grpSpPr>
        <a:xfrm>
          <a:off x="0" y="0"/>
          <a:ext cx="0" cy="0"/>
          <a:chOff x="0" y="0"/>
          <a:chExt cx="0" cy="0"/>
        </a:xfrm>
      </p:grpSpPr>
      <p:grpSp>
        <p:nvGrpSpPr>
          <p:cNvPr id="2" name="Group 3"/>
          <p:cNvGrpSpPr>
            <a:grpSpLocks/>
          </p:cNvGrpSpPr>
          <p:nvPr userDrawn="1"/>
        </p:nvGrpSpPr>
        <p:grpSpPr bwMode="auto">
          <a:xfrm>
            <a:off x="381000" y="6172200"/>
            <a:ext cx="8763000" cy="609600"/>
            <a:chOff x="381000" y="6172200"/>
            <a:chExt cx="8763000" cy="609600"/>
          </a:xfrm>
        </p:grpSpPr>
        <p:sp>
          <p:nvSpPr>
            <p:cNvPr id="3" name="Rectangle 2"/>
            <p:cNvSpPr/>
            <p:nvPr userDrawn="1"/>
          </p:nvSpPr>
          <p:spPr>
            <a:xfrm>
              <a:off x="1066800" y="6477000"/>
              <a:ext cx="8077200" cy="304800"/>
            </a:xfrm>
            <a:prstGeom prst="rect">
              <a:avLst/>
            </a:prstGeom>
            <a:gradFill>
              <a:gsLst>
                <a:gs pos="47000">
                  <a:srgbClr val="002346"/>
                </a:gs>
                <a:gs pos="100000">
                  <a:srgbClr val="2BA8F5"/>
                </a:gs>
                <a:gs pos="100000">
                  <a:srgbClr val="34A3C6"/>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kern="1200">
                <a:solidFill>
                  <a:prstClr val="white"/>
                </a:solidFill>
              </a:endParaRPr>
            </a:p>
          </p:txBody>
        </p:sp>
        <p:sp>
          <p:nvSpPr>
            <p:cNvPr id="4" name="Oval 3"/>
            <p:cNvSpPr/>
            <p:nvPr userDrawn="1"/>
          </p:nvSpPr>
          <p:spPr>
            <a:xfrm>
              <a:off x="457200" y="6172200"/>
              <a:ext cx="457200" cy="457200"/>
            </a:xfrm>
            <a:prstGeom prst="ellipse">
              <a:avLst/>
            </a:prstGeom>
            <a:solidFill>
              <a:srgbClr val="00234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kern="1200">
                <a:solidFill>
                  <a:prstClr val="white"/>
                </a:solidFill>
              </a:endParaRPr>
            </a:p>
          </p:txBody>
        </p:sp>
        <p:sp>
          <p:nvSpPr>
            <p:cNvPr id="5" name="Rectangle 4"/>
            <p:cNvSpPr/>
            <p:nvPr userDrawn="1"/>
          </p:nvSpPr>
          <p:spPr>
            <a:xfrm>
              <a:off x="381000" y="6359525"/>
              <a:ext cx="533400" cy="76200"/>
            </a:xfrm>
            <a:prstGeom prst="rect">
              <a:avLst/>
            </a:prstGeom>
            <a:solidFill>
              <a:srgbClr val="0954A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US" sz="1800" kern="1200">
                <a:solidFill>
                  <a:prstClr val="white"/>
                </a:solidFill>
              </a:endParaRPr>
            </a:p>
          </p:txBody>
        </p:sp>
      </p:grpSp>
    </p:spTree>
    <p:extLst>
      <p:ext uri="{BB962C8B-B14F-4D97-AF65-F5344CB8AC3E}">
        <p14:creationId xmlns:p14="http://schemas.microsoft.com/office/powerpoint/2010/main" val="869243329"/>
      </p:ext>
    </p:extLst>
  </p:cSld>
  <p:clrMapOvr>
    <a:masterClrMapping/>
  </p:clrMapOvr>
  <p:transition spd="slow"/>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cs typeface="Arial" charset="0"/>
              </a:defRPr>
            </a:lvl1pPr>
          </a:lstStyle>
          <a:p>
            <a:pPr fontAlgn="base">
              <a:spcBef>
                <a:spcPct val="0"/>
              </a:spcBef>
              <a:spcAft>
                <a:spcPct val="0"/>
              </a:spcAft>
              <a:defRPr/>
            </a:pPr>
            <a:endParaRPr lang="en-US" sz="1800" kern="1200">
              <a:latin typeface="Calibri" pitchFamily="34" charset="0"/>
              <a:ea typeface="+mn-ea"/>
            </a:endParaRPr>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cs typeface="Arial" charset="0"/>
              </a:defRPr>
            </a:lvl1pPr>
          </a:lstStyle>
          <a:p>
            <a:pPr fontAlgn="base">
              <a:spcBef>
                <a:spcPct val="0"/>
              </a:spcBef>
              <a:spcAft>
                <a:spcPct val="0"/>
              </a:spcAft>
              <a:defRPr/>
            </a:pPr>
            <a:endParaRPr lang="en-US" sz="1800" kern="1200">
              <a:latin typeface="Calibri" pitchFamily="34" charset="0"/>
              <a:ea typeface="+mn-ea"/>
            </a:endParaRPr>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a:solidFill>
                  <a:prstClr val="black"/>
                </a:solidFill>
                <a:cs typeface="Arial" charset="0"/>
              </a:defRPr>
            </a:lvl1pPr>
          </a:lstStyle>
          <a:p>
            <a:pPr fontAlgn="base">
              <a:spcBef>
                <a:spcPct val="0"/>
              </a:spcBef>
              <a:spcAft>
                <a:spcPct val="0"/>
              </a:spcAft>
              <a:defRPr/>
            </a:pPr>
            <a:fld id="{52F7E409-A139-4C55-B3EB-E1CE1B18E7C8}" type="slidenum">
              <a:rPr lang="en-US" sz="1800" kern="1200">
                <a:latin typeface="Calibri" pitchFamily="34" charset="0"/>
                <a:ea typeface="+mn-ea"/>
              </a:rPr>
              <a:pPr fontAlgn="base">
                <a:spcBef>
                  <a:spcPct val="0"/>
                </a:spcBef>
                <a:spcAft>
                  <a:spcPct val="0"/>
                </a:spcAft>
                <a:defRPr/>
              </a:pPr>
              <a:t>‹#›</a:t>
            </a:fld>
            <a:endParaRPr lang="en-US" sz="1800" kern="1200" dirty="0">
              <a:latin typeface="Calibri" pitchFamily="34" charset="0"/>
              <a:ea typeface="+mn-ea"/>
            </a:endParaRPr>
          </a:p>
        </p:txBody>
      </p:sp>
    </p:spTree>
    <p:extLst>
      <p:ext uri="{BB962C8B-B14F-4D97-AF65-F5344CB8AC3E}">
        <p14:creationId xmlns:p14="http://schemas.microsoft.com/office/powerpoint/2010/main" val="2884201066"/>
      </p:ext>
    </p:extLst>
  </p:cSld>
  <p:clrMapOvr>
    <a:masterClrMapping/>
  </p:clrMapOvr>
  <p:transition spd="slow"/>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eaLnBrk="1" hangingPunct="1">
              <a:defRPr>
                <a:solidFill>
                  <a:prstClr val="black"/>
                </a:solidFill>
                <a:cs typeface="Arial" charset="0"/>
              </a:defRPr>
            </a:lvl1pPr>
          </a:lstStyle>
          <a:p>
            <a:pPr fontAlgn="base">
              <a:spcBef>
                <a:spcPct val="0"/>
              </a:spcBef>
              <a:spcAft>
                <a:spcPct val="0"/>
              </a:spcAft>
              <a:defRPr/>
            </a:pPr>
            <a:endParaRPr lang="en-US" sz="1800" kern="1200">
              <a:latin typeface="Calibri" pitchFamily="34" charset="0"/>
              <a:ea typeface="+mn-ea"/>
            </a:endParaRPr>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a:solidFill>
                  <a:prstClr val="black"/>
                </a:solidFill>
                <a:cs typeface="Arial" charset="0"/>
              </a:defRPr>
            </a:lvl1pPr>
          </a:lstStyle>
          <a:p>
            <a:pPr fontAlgn="base">
              <a:spcBef>
                <a:spcPct val="0"/>
              </a:spcBef>
              <a:spcAft>
                <a:spcPct val="0"/>
              </a:spcAft>
              <a:defRPr/>
            </a:pPr>
            <a:endParaRPr lang="en-US" sz="1800" kern="1200">
              <a:latin typeface="Calibri" pitchFamily="34" charset="0"/>
              <a:ea typeface="+mn-ea"/>
            </a:endParaRPr>
          </a:p>
        </p:txBody>
      </p:sp>
      <p:sp>
        <p:nvSpPr>
          <p:cNvPr id="5" name="Slide Number Placeholder 5"/>
          <p:cNvSpPr>
            <a:spLocks noGrp="1"/>
          </p:cNvSpPr>
          <p:nvPr>
            <p:ph type="sldNum" sz="quarter" idx="12"/>
          </p:nvPr>
        </p:nvSpPr>
        <p:spPr>
          <a:xfrm>
            <a:off x="6858000" y="152400"/>
            <a:ext cx="2133600" cy="365125"/>
          </a:xfrm>
          <a:prstGeom prst="rect">
            <a:avLst/>
          </a:prstGeom>
        </p:spPr>
        <p:txBody>
          <a:bodyPr/>
          <a:lstStyle>
            <a:lvl1pPr eaLnBrk="1" hangingPunct="1">
              <a:defRPr>
                <a:solidFill>
                  <a:prstClr val="black"/>
                </a:solidFill>
                <a:cs typeface="Arial" charset="0"/>
              </a:defRPr>
            </a:lvl1pPr>
          </a:lstStyle>
          <a:p>
            <a:pPr fontAlgn="base">
              <a:spcBef>
                <a:spcPct val="0"/>
              </a:spcBef>
              <a:spcAft>
                <a:spcPct val="0"/>
              </a:spcAft>
              <a:defRPr/>
            </a:pPr>
            <a:fld id="{F99DC376-EA6E-4FD2-9381-BD98715BEB21}" type="slidenum">
              <a:rPr lang="en-US" sz="1800" kern="1200">
                <a:latin typeface="Calibri" pitchFamily="34" charset="0"/>
                <a:ea typeface="+mn-ea"/>
              </a:rPr>
              <a:pPr fontAlgn="base">
                <a:spcBef>
                  <a:spcPct val="0"/>
                </a:spcBef>
                <a:spcAft>
                  <a:spcPct val="0"/>
                </a:spcAft>
                <a:defRPr/>
              </a:pPr>
              <a:t>‹#›</a:t>
            </a:fld>
            <a:endParaRPr lang="en-US" sz="1800" kern="1200">
              <a:latin typeface="Calibri" pitchFamily="34" charset="0"/>
              <a:ea typeface="+mn-ea"/>
            </a:endParaRPr>
          </a:p>
        </p:txBody>
      </p:sp>
    </p:spTree>
    <p:extLst>
      <p:ext uri="{BB962C8B-B14F-4D97-AF65-F5344CB8AC3E}">
        <p14:creationId xmlns:p14="http://schemas.microsoft.com/office/powerpoint/2010/main" val="3369671727"/>
      </p:ext>
    </p:extLst>
  </p:cSld>
  <p:clrMapOvr>
    <a:masterClrMapping/>
  </p:clrMapOvr>
  <p:transition spd="slow"/>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6814332"/>
      </p:ext>
    </p:extLst>
  </p:cSld>
  <p:clrMapOvr>
    <a:masterClrMapping/>
  </p:clrMapOvr>
  <p:transition spd="slow"/>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487362"/>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8229600" cy="5105400"/>
          </a:xfrm>
        </p:spPr>
        <p:txBody>
          <a:bodyPr/>
          <a:lstStyle>
            <a:lvl1pPr marL="0" indent="0">
              <a:buNone/>
              <a:defRPr sz="2400">
                <a:solidFill>
                  <a:srgbClr val="FFFF66"/>
                </a:solidFill>
                <a:latin typeface="Myriad Pro"/>
              </a:defRPr>
            </a:lvl1pPr>
            <a:lvl2pPr marL="800100" indent="-342900">
              <a:buFont typeface="Arial" pitchFamily="34" charset="0"/>
              <a:buChar char="•"/>
              <a:defRPr sz="2000">
                <a:solidFill>
                  <a:schemeClr val="bg1"/>
                </a:solidFill>
                <a:latin typeface="Myriad Pro"/>
              </a:defRPr>
            </a:lvl2pPr>
            <a:lvl3pPr>
              <a:defRPr sz="1800">
                <a:solidFill>
                  <a:srgbClr val="FFFF66"/>
                </a:solidFill>
              </a:defRPr>
            </a:lvl3pPr>
            <a:lvl4pPr>
              <a:defRPr/>
            </a:lvl4pPr>
            <a:lvl5pPr>
              <a:defRPr/>
            </a:lvl5pPr>
          </a:lstStyle>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a:p>
            <a:pPr lvl="0"/>
            <a:r>
              <a:rPr lang="en-US" dirty="0" smtClean="0"/>
              <a:t>Click to edit Master text styles</a:t>
            </a:r>
          </a:p>
          <a:p>
            <a:pPr lvl="1"/>
            <a:r>
              <a:rPr lang="en-US" dirty="0" smtClean="0"/>
              <a:t>Second level</a:t>
            </a:r>
          </a:p>
          <a:p>
            <a:pPr lvl="2"/>
            <a:r>
              <a:rPr lang="en-US" dirty="0" smtClean="0"/>
              <a:t>Third level</a:t>
            </a:r>
          </a:p>
          <a:p>
            <a:pPr lvl="2"/>
            <a:endParaRPr lang="en-US" dirty="0" smtClean="0"/>
          </a:p>
        </p:txBody>
      </p:sp>
    </p:spTree>
    <p:extLst>
      <p:ext uri="{BB962C8B-B14F-4D97-AF65-F5344CB8AC3E}">
        <p14:creationId xmlns:p14="http://schemas.microsoft.com/office/powerpoint/2010/main" val="4027877872"/>
      </p:ext>
    </p:extLst>
  </p:cSld>
  <p:clrMapOvr>
    <a:masterClrMapping/>
  </p:clrMapOvr>
  <p:transition spd="slow"/>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90600"/>
            <a:ext cx="4038600" cy="5181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4" name="Content Placeholder 3"/>
          <p:cNvSpPr>
            <a:spLocks noGrp="1"/>
          </p:cNvSpPr>
          <p:nvPr>
            <p:ph sz="half" idx="2"/>
          </p:nvPr>
        </p:nvSpPr>
        <p:spPr>
          <a:xfrm>
            <a:off x="4648200" y="990600"/>
            <a:ext cx="4038600" cy="5135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Tree>
    <p:extLst>
      <p:ext uri="{BB962C8B-B14F-4D97-AF65-F5344CB8AC3E}">
        <p14:creationId xmlns:p14="http://schemas.microsoft.com/office/powerpoint/2010/main" val="1164600240"/>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1792288" y="4800600"/>
            <a:ext cx="5486399" cy="566737"/>
          </a:xfrm>
          <a:prstGeom prst="rect">
            <a:avLst/>
          </a:prstGeom>
          <a:noFill/>
          <a:ln>
            <a:noFill/>
          </a:ln>
        </p:spPr>
        <p:txBody>
          <a:bodyPr lIns="91425" tIns="91425" rIns="91425" bIns="91425" anchor="b" anchorCtr="0"/>
          <a:lstStyle>
            <a:lvl1pPr algn="l" rtl="0">
              <a:spcBef>
                <a:spcPts val="0"/>
              </a:spcBef>
              <a:defRPr sz="2000" b="1"/>
            </a:lvl1pPr>
            <a:lvl2pPr rtl="0">
              <a:spcBef>
                <a:spcPts val="0"/>
              </a:spcBef>
              <a:defRPr sz="4400">
                <a:solidFill>
                  <a:schemeClr val="dk2"/>
                </a:solidFill>
                <a:latin typeface="Arial"/>
                <a:ea typeface="Arial"/>
                <a:cs typeface="Arial"/>
                <a:sym typeface="Arial"/>
              </a:defRPr>
            </a:lvl2pPr>
            <a:lvl3pPr rtl="0">
              <a:spcBef>
                <a:spcPts val="0"/>
              </a:spcBef>
              <a:defRPr sz="4400">
                <a:solidFill>
                  <a:schemeClr val="dk2"/>
                </a:solidFill>
                <a:latin typeface="Arial"/>
                <a:ea typeface="Arial"/>
                <a:cs typeface="Arial"/>
                <a:sym typeface="Arial"/>
              </a:defRPr>
            </a:lvl3pPr>
            <a:lvl4pPr rtl="0">
              <a:spcBef>
                <a:spcPts val="0"/>
              </a:spcBef>
              <a:defRPr sz="4400">
                <a:solidFill>
                  <a:schemeClr val="dk2"/>
                </a:solidFill>
                <a:latin typeface="Arial"/>
                <a:ea typeface="Arial"/>
                <a:cs typeface="Arial"/>
                <a:sym typeface="Arial"/>
              </a:defRPr>
            </a:lvl4pPr>
            <a:lvl5pPr rtl="0">
              <a:spcBef>
                <a:spcPts val="0"/>
              </a:spcBef>
              <a:defRPr sz="4400">
                <a:solidFill>
                  <a:schemeClr val="dk2"/>
                </a:solidFill>
                <a:latin typeface="Arial"/>
                <a:ea typeface="Arial"/>
                <a:cs typeface="Arial"/>
                <a:sym typeface="Arial"/>
              </a:defRPr>
            </a:lvl5pPr>
            <a:lvl6pPr rtl="0">
              <a:spcBef>
                <a:spcPts val="0"/>
              </a:spcBef>
              <a:defRPr sz="4400">
                <a:solidFill>
                  <a:schemeClr val="dk2"/>
                </a:solidFill>
                <a:latin typeface="Arial"/>
                <a:ea typeface="Arial"/>
                <a:cs typeface="Arial"/>
                <a:sym typeface="Arial"/>
              </a:defRPr>
            </a:lvl6pPr>
            <a:lvl7pPr rtl="0">
              <a:spcBef>
                <a:spcPts val="0"/>
              </a:spcBef>
              <a:defRPr sz="4400">
                <a:solidFill>
                  <a:schemeClr val="dk2"/>
                </a:solidFill>
                <a:latin typeface="Arial"/>
                <a:ea typeface="Arial"/>
                <a:cs typeface="Arial"/>
                <a:sym typeface="Arial"/>
              </a:defRPr>
            </a:lvl7pPr>
            <a:lvl8pPr rtl="0">
              <a:spcBef>
                <a:spcPts val="0"/>
              </a:spcBef>
              <a:defRPr sz="4400">
                <a:solidFill>
                  <a:schemeClr val="dk2"/>
                </a:solidFill>
                <a:latin typeface="Arial"/>
                <a:ea typeface="Arial"/>
                <a:cs typeface="Arial"/>
                <a:sym typeface="Arial"/>
              </a:defRPr>
            </a:lvl8pPr>
            <a:lvl9pPr rtl="0">
              <a:spcBef>
                <a:spcPts val="0"/>
              </a:spcBef>
              <a:defRPr sz="4400">
                <a:solidFill>
                  <a:schemeClr val="dk2"/>
                </a:solidFill>
                <a:latin typeface="Arial"/>
                <a:ea typeface="Arial"/>
                <a:cs typeface="Arial"/>
                <a:sym typeface="Arial"/>
              </a:defRPr>
            </a:lvl9pPr>
          </a:lstStyle>
          <a:p>
            <a:endParaRPr/>
          </a:p>
        </p:txBody>
      </p:sp>
      <p:sp>
        <p:nvSpPr>
          <p:cNvPr id="64" name="Shape 64"/>
          <p:cNvSpPr>
            <a:spLocks noGrp="1"/>
          </p:cNvSpPr>
          <p:nvPr>
            <p:ph type="pic" idx="2"/>
          </p:nvPr>
        </p:nvSpPr>
        <p:spPr>
          <a:xfrm>
            <a:off x="1792288" y="612775"/>
            <a:ext cx="5486399" cy="4114800"/>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buClr>
                <a:schemeClr val="dk1"/>
              </a:buClr>
              <a:buFont typeface="Arial"/>
              <a:buNone/>
              <a:defRPr sz="32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buClr>
                <a:schemeClr val="dk1"/>
              </a:buClr>
              <a:buFont typeface="Arial"/>
              <a:buNone/>
              <a:defRPr sz="2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buClr>
                <a:schemeClr val="dk1"/>
              </a:buClr>
              <a:buFont typeface="Arial"/>
              <a:buNone/>
              <a:defRPr sz="24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6pPr>
            <a:lvl7pPr marL="27432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7pPr>
            <a:lvl8pPr marL="32004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8pPr>
            <a:lvl9pPr marL="3657600" marR="0" indent="0" algn="l" rtl="0">
              <a:lnSpc>
                <a:spcPct val="100000"/>
              </a:lnSpc>
              <a:spcBef>
                <a:spcPts val="0"/>
              </a:spcBef>
              <a:spcAft>
                <a:spcPts val="0"/>
              </a:spcAft>
              <a:buClr>
                <a:schemeClr val="dk1"/>
              </a:buClr>
              <a:buFont typeface="Arial"/>
              <a:buNone/>
              <a:defRPr sz="2000" b="0" i="0" u="none" strike="noStrike" cap="none" baseline="0">
                <a:solidFill>
                  <a:schemeClr val="dk1"/>
                </a:solidFill>
                <a:latin typeface="Arial"/>
                <a:ea typeface="Arial"/>
                <a:cs typeface="Arial"/>
                <a:sym typeface="Arial"/>
              </a:defRPr>
            </a:lvl9pPr>
          </a:lstStyle>
          <a:p>
            <a:endParaRPr/>
          </a:p>
        </p:txBody>
      </p:sp>
      <p:sp>
        <p:nvSpPr>
          <p:cNvPr id="65" name="Shape 65"/>
          <p:cNvSpPr txBox="1">
            <a:spLocks noGrp="1"/>
          </p:cNvSpPr>
          <p:nvPr>
            <p:ph type="body" idx="1"/>
          </p:nvPr>
        </p:nvSpPr>
        <p:spPr>
          <a:xfrm>
            <a:off x="1792288" y="5367337"/>
            <a:ext cx="5486399" cy="804861"/>
          </a:xfrm>
          <a:prstGeom prst="rect">
            <a:avLst/>
          </a:prstGeom>
          <a:noFill/>
          <a:ln>
            <a:noFill/>
          </a:ln>
        </p:spPr>
        <p:txBody>
          <a:bodyPr lIns="91425" tIns="91425" rIns="91425" bIns="91425" anchor="t" anchorCtr="0"/>
          <a:lstStyle>
            <a:lvl1pPr marL="0" indent="0" rtl="0">
              <a:spcBef>
                <a:spcPts val="0"/>
              </a:spcBef>
              <a:buFont typeface="Arial"/>
              <a:buNone/>
              <a:defRPr sz="1400"/>
            </a:lvl1pPr>
            <a:lvl2pPr marL="457200" indent="0" rtl="0">
              <a:spcBef>
                <a:spcPts val="0"/>
              </a:spcBef>
              <a:buFont typeface="Arial"/>
              <a:buNone/>
              <a:defRPr sz="1200"/>
            </a:lvl2pPr>
            <a:lvl3pPr marL="914400" indent="0" rtl="0">
              <a:spcBef>
                <a:spcPts val="0"/>
              </a:spcBef>
              <a:buFont typeface="Arial"/>
              <a:buNone/>
              <a:defRPr sz="1000"/>
            </a:lvl3pPr>
            <a:lvl4pPr marL="1371600" indent="0" rtl="0">
              <a:spcBef>
                <a:spcPts val="0"/>
              </a:spcBef>
              <a:buFont typeface="Arial"/>
              <a:buNone/>
              <a:defRPr sz="900"/>
            </a:lvl4pPr>
            <a:lvl5pPr marL="1828800" indent="0" rtl="0">
              <a:spcBef>
                <a:spcPts val="0"/>
              </a:spcBef>
              <a:buFont typeface="Arial"/>
              <a:buNone/>
              <a:defRPr sz="900"/>
            </a:lvl5pPr>
            <a:lvl6pPr marL="2286000" indent="0" rtl="0">
              <a:spcBef>
                <a:spcPts val="0"/>
              </a:spcBef>
              <a:buFont typeface="Arial"/>
              <a:buNone/>
              <a:defRPr sz="900"/>
            </a:lvl6pPr>
            <a:lvl7pPr marL="2743200" indent="0" rtl="0">
              <a:spcBef>
                <a:spcPts val="0"/>
              </a:spcBef>
              <a:buFont typeface="Arial"/>
              <a:buNone/>
              <a:defRPr sz="900"/>
            </a:lvl7pPr>
            <a:lvl8pPr marL="3200400" indent="0" rtl="0">
              <a:spcBef>
                <a:spcPts val="0"/>
              </a:spcBef>
              <a:buFont typeface="Arial"/>
              <a:buNone/>
              <a:defRPr sz="900"/>
            </a:lvl8pPr>
            <a:lvl9pPr marL="3657600" indent="0" rtl="0">
              <a:spcBef>
                <a:spcPts val="0"/>
              </a:spcBef>
              <a:buFont typeface="Arial"/>
              <a:buNone/>
              <a:defRPr sz="900"/>
            </a:lvl9pPr>
          </a:lstStyle>
          <a:p>
            <a:endParaRPr/>
          </a:p>
        </p:txBody>
      </p:sp>
      <p:sp>
        <p:nvSpPr>
          <p:cNvPr id="66" name="Shape 66"/>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7" name="Shape 67"/>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68" name="Shape 68"/>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Blanks">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951933"/>
      </p:ext>
    </p:extLst>
  </p:cSld>
  <p:clrMapOvr>
    <a:masterClrMapping/>
  </p:clrMapOvr>
  <p:transition spd="slow"/>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a:xfrm>
            <a:off x="457200" y="6356350"/>
            <a:ext cx="2133600" cy="365125"/>
          </a:xfrm>
          <a:prstGeom prst="rect">
            <a:avLst/>
          </a:prstGeom>
        </p:spPr>
        <p:txBody>
          <a:bodyPr/>
          <a:lstStyle>
            <a:lvl1pPr eaLnBrk="1" hangingPunct="1">
              <a:defRPr sz="1800">
                <a:solidFill>
                  <a:prstClr val="black"/>
                </a:solidFill>
                <a:latin typeface="Calibri" pitchFamily="34" charset="0"/>
                <a:ea typeface="Arial"/>
                <a:cs typeface="Arial" charset="0"/>
                <a:sym typeface="Arial"/>
                <a:rtl val="0"/>
              </a:defRPr>
            </a:lvl1pPr>
          </a:lstStyle>
          <a:p>
            <a:pPr fontAlgn="base">
              <a:spcBef>
                <a:spcPct val="0"/>
              </a:spcBef>
              <a:spcAft>
                <a:spcPct val="0"/>
              </a:spcAft>
              <a:defRPr/>
            </a:pPr>
            <a:endParaRPr lang="en-US" kern="1200"/>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eaLnBrk="1" hangingPunct="1">
              <a:defRPr sz="1800">
                <a:solidFill>
                  <a:prstClr val="black"/>
                </a:solidFill>
                <a:latin typeface="Calibri" pitchFamily="34" charset="0"/>
                <a:ea typeface="Arial"/>
                <a:cs typeface="Arial" charset="0"/>
                <a:sym typeface="Arial"/>
                <a:rtl val="0"/>
              </a:defRPr>
            </a:lvl1pPr>
          </a:lstStyle>
          <a:p>
            <a:pPr fontAlgn="base">
              <a:spcBef>
                <a:spcPct val="0"/>
              </a:spcBef>
              <a:spcAft>
                <a:spcPct val="0"/>
              </a:spcAft>
              <a:defRPr/>
            </a:pPr>
            <a:endParaRPr lang="en-US" kern="1200"/>
          </a:p>
        </p:txBody>
      </p:sp>
      <p:sp>
        <p:nvSpPr>
          <p:cNvPr id="7" name="Slide Number Placeholder 5"/>
          <p:cNvSpPr>
            <a:spLocks noGrp="1"/>
          </p:cNvSpPr>
          <p:nvPr>
            <p:ph type="sldNum" sz="quarter" idx="12"/>
          </p:nvPr>
        </p:nvSpPr>
        <p:spPr>
          <a:xfrm>
            <a:off x="6553200" y="6356350"/>
            <a:ext cx="2133600" cy="365125"/>
          </a:xfrm>
          <a:prstGeom prst="rect">
            <a:avLst/>
          </a:prstGeom>
        </p:spPr>
        <p:txBody>
          <a:bodyPr/>
          <a:lstStyle>
            <a:lvl1pPr eaLnBrk="1" hangingPunct="1">
              <a:defRPr sz="1800">
                <a:solidFill>
                  <a:prstClr val="black"/>
                </a:solidFill>
                <a:latin typeface="Calibri" pitchFamily="34" charset="0"/>
                <a:ea typeface="Arial"/>
                <a:cs typeface="Arial" charset="0"/>
                <a:sym typeface="Arial"/>
                <a:rtl val="0"/>
              </a:defRPr>
            </a:lvl1pPr>
          </a:lstStyle>
          <a:p>
            <a:pPr fontAlgn="base">
              <a:spcBef>
                <a:spcPct val="0"/>
              </a:spcBef>
              <a:spcAft>
                <a:spcPct val="0"/>
              </a:spcAft>
              <a:defRPr/>
            </a:pPr>
            <a:fld id="{7416D593-71B8-469B-91DE-F27E8C170E1C}" type="slidenum">
              <a:rPr lang="en-US" kern="1200"/>
              <a:pPr fontAlgn="base">
                <a:spcBef>
                  <a:spcPct val="0"/>
                </a:spcBef>
                <a:spcAft>
                  <a:spcPct val="0"/>
                </a:spcAft>
                <a:defRPr/>
              </a:pPr>
              <a:t>‹#›</a:t>
            </a:fld>
            <a:endParaRPr lang="en-US" kern="1200"/>
          </a:p>
        </p:txBody>
      </p:sp>
    </p:spTree>
    <p:extLst>
      <p:ext uri="{BB962C8B-B14F-4D97-AF65-F5344CB8AC3E}">
        <p14:creationId xmlns:p14="http://schemas.microsoft.com/office/powerpoint/2010/main" val="3911717969"/>
      </p:ext>
    </p:extLst>
  </p:cSld>
  <p:clrMapOvr>
    <a:masterClrMapping/>
  </p:clrMapOvr>
  <p:transition spd="slow"/>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96099780"/>
      </p:ext>
    </p:extLst>
  </p:cSld>
  <p:clrMapOvr>
    <a:masterClrMapping/>
  </p:clrMapOvr>
  <p:transition spd="slow"/>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1318743"/>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2.jp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3.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3.jpe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slideLayout" Target="../slideLayouts/slideLayout66.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1.jp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image" Target="../media/image1.jpg"/><Relationship Id="rId2" Type="http://schemas.openxmlformats.org/officeDocument/2006/relationships/slideLayout" Target="../slideLayouts/slideLayout68.xml"/><Relationship Id="rId16" Type="http://schemas.openxmlformats.org/officeDocument/2006/relationships/theme" Target="../theme/theme6.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84.xml"/><Relationship Id="rId7" Type="http://schemas.openxmlformats.org/officeDocument/2006/relationships/theme" Target="../theme/theme7.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5" Type="http://schemas.openxmlformats.org/officeDocument/2006/relationships/slideLayout" Target="../slideLayouts/slideLayout86.xml"/><Relationship Id="rId4" Type="http://schemas.openxmlformats.org/officeDocument/2006/relationships/slideLayout" Target="../slideLayouts/slideLayout85.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slideLayout" Target="../slideLayouts/slideLayout90.xml"/><Relationship Id="rId7" Type="http://schemas.openxmlformats.org/officeDocument/2006/relationships/theme" Target="../theme/theme8.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5" Type="http://schemas.openxmlformats.org/officeDocument/2006/relationships/slideLayout" Target="../slideLayouts/slideLayout92.xml"/><Relationship Id="rId4"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7">
            <a:alphaModFix/>
          </a:blip>
          <a:stretch>
            <a:fillRect/>
          </a:stretch>
        </a:blip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1pPr>
            <a:lvl2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2pPr>
            <a:lvl3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3pPr>
            <a:lvl4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4pPr>
            <a:lvl5pPr marL="0" marR="0" indent="0" algn="ctr" rtl="0">
              <a:spcBef>
                <a:spcPts val="0"/>
              </a:spcBef>
              <a:spcAft>
                <a:spcPts val="0"/>
              </a:spcAft>
              <a:defRPr sz="4400" b="0" i="0" u="none" strike="noStrike" cap="none" baseline="0">
                <a:solidFill>
                  <a:schemeClr val="dk2"/>
                </a:solidFill>
                <a:latin typeface="Arial"/>
                <a:ea typeface="Arial"/>
                <a:cs typeface="Arial"/>
                <a:sym typeface="Arial"/>
              </a:defRPr>
            </a:lvl5pPr>
            <a:lvl6pPr marL="457200" marR="0" indent="0" algn="ctr" rtl="0">
              <a:spcBef>
                <a:spcPts val="0"/>
              </a:spcBef>
              <a:spcAft>
                <a:spcPts val="0"/>
              </a:spcAft>
              <a:defRPr sz="4400" b="0" i="0" u="none" strike="noStrike" cap="none" baseline="0">
                <a:solidFill>
                  <a:schemeClr val="dk2"/>
                </a:solidFill>
                <a:latin typeface="Arial"/>
                <a:ea typeface="Arial"/>
                <a:cs typeface="Arial"/>
                <a:sym typeface="Arial"/>
              </a:defRPr>
            </a:lvl6pPr>
            <a:lvl7pPr marL="914400" marR="0" indent="0" algn="ctr" rtl="0">
              <a:spcBef>
                <a:spcPts val="0"/>
              </a:spcBef>
              <a:spcAft>
                <a:spcPts val="0"/>
              </a:spcAft>
              <a:defRPr sz="4400" b="0" i="0" u="none" strike="noStrike" cap="none" baseline="0">
                <a:solidFill>
                  <a:schemeClr val="dk2"/>
                </a:solidFill>
                <a:latin typeface="Arial"/>
                <a:ea typeface="Arial"/>
                <a:cs typeface="Arial"/>
                <a:sym typeface="Arial"/>
              </a:defRPr>
            </a:lvl7pPr>
            <a:lvl8pPr marL="1371600" marR="0" indent="0" algn="ctr" rtl="0">
              <a:spcBef>
                <a:spcPts val="0"/>
              </a:spcBef>
              <a:spcAft>
                <a:spcPts val="0"/>
              </a:spcAft>
              <a:defRPr sz="4400" b="0" i="0" u="none" strike="noStrike" cap="none" baseline="0">
                <a:solidFill>
                  <a:schemeClr val="dk2"/>
                </a:solidFill>
                <a:latin typeface="Arial"/>
                <a:ea typeface="Arial"/>
                <a:cs typeface="Arial"/>
                <a:sym typeface="Arial"/>
              </a:defRPr>
            </a:lvl8pPr>
            <a:lvl9pPr marL="1828800" marR="0" indent="0" algn="ctr" rtl="0">
              <a:spcBef>
                <a:spcPts val="0"/>
              </a:spcBef>
              <a:spcAft>
                <a:spcPts val="0"/>
              </a:spcAft>
              <a:defRPr sz="4400" b="0" i="0" u="none" strike="noStrike" cap="none" baseline="0">
                <a:solidFill>
                  <a:schemeClr val="dk2"/>
                </a:solidFill>
                <a:latin typeface="Arial"/>
                <a:ea typeface="Arial"/>
                <a:cs typeface="Arial"/>
                <a:sym typeface="Arial"/>
              </a:defRPr>
            </a:lvl9pPr>
          </a:lstStyle>
          <a:p>
            <a:endParaRPr/>
          </a:p>
        </p:txBody>
      </p:sp>
      <p:sp>
        <p:nvSpPr>
          <p:cNvPr id="10" name="Shape 10"/>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Arial"/>
                <a:ea typeface="Arial"/>
                <a:cs typeface="Arial"/>
                <a:sym typeface="Arial"/>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Arial"/>
                <a:ea typeface="Arial"/>
                <a:cs typeface="Arial"/>
                <a:sym typeface="Arial"/>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Arial"/>
                <a:ea typeface="Arial"/>
                <a:cs typeface="Arial"/>
                <a:sym typeface="Arial"/>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5pPr>
            <a:lvl6pPr marL="25146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6pPr>
            <a:lvl7pPr marL="29718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7pPr>
            <a:lvl8pPr marL="34290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8pPr>
            <a:lvl9pPr marL="3886200" marR="0" indent="-101600" algn="l" rtl="0">
              <a:spcBef>
                <a:spcPts val="400"/>
              </a:spcBef>
              <a:spcAft>
                <a:spcPts val="0"/>
              </a:spcAft>
              <a:buClr>
                <a:schemeClr val="dk1"/>
              </a:buClr>
              <a:buFont typeface="Arial"/>
              <a:buChar char="»"/>
              <a:defRPr sz="2000" b="0" i="0" u="none" strike="noStrike" cap="none" baseline="0">
                <a:solidFill>
                  <a:schemeClr val="dk1"/>
                </a:solidFill>
                <a:latin typeface="Arial"/>
                <a:ea typeface="Arial"/>
                <a:cs typeface="Arial"/>
                <a:sym typeface="Arial"/>
              </a:defRPr>
            </a:lvl9pPr>
          </a:lstStyle>
          <a:p>
            <a:endParaRPr/>
          </a:p>
        </p:txBody>
      </p:sp>
      <p:sp>
        <p:nvSpPr>
          <p:cNvPr id="11" name="Shape 11"/>
          <p:cNvSpPr txBox="1">
            <a:spLocks noGrp="1"/>
          </p:cNvSpPr>
          <p:nvPr>
            <p:ph type="dt" idx="10"/>
          </p:nvPr>
        </p:nvSpPr>
        <p:spPr>
          <a:xfrm>
            <a:off x="457200" y="6245225"/>
            <a:ext cx="2133599"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2" name="Shape 12"/>
          <p:cNvSpPr txBox="1">
            <a:spLocks noGrp="1"/>
          </p:cNvSpPr>
          <p:nvPr>
            <p:ph type="ftr" idx="11"/>
          </p:nvPr>
        </p:nvSpPr>
        <p:spPr>
          <a:xfrm>
            <a:off x="3124200" y="6245225"/>
            <a:ext cx="2895600" cy="476249"/>
          </a:xfrm>
          <a:prstGeom prst="rect">
            <a:avLst/>
          </a:prstGeom>
          <a:noFill/>
          <a:ln>
            <a:noFill/>
          </a:ln>
        </p:spPr>
        <p:txBody>
          <a:bodyPr lIns="91425" tIns="91425" rIns="91425" bIns="91425" anchor="t"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13" name="Shape 13"/>
          <p:cNvSpPr txBox="1">
            <a:spLocks noGrp="1"/>
          </p:cNvSpPr>
          <p:nvPr>
            <p:ph type="sldNum" idx="12"/>
          </p:nvPr>
        </p:nvSpPr>
        <p:spPr>
          <a:xfrm>
            <a:off x="6553200" y="6245225"/>
            <a:ext cx="2133599" cy="476249"/>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fld id="{00000000-1234-1234-1234-123412341234}" type="slidenum">
              <a:rPr lang="en-US" sz="1400" b="0" i="0" u="none" strike="noStrike" cap="none" baseline="0">
                <a:solidFill>
                  <a:schemeClr val="dk1"/>
                </a:solidFill>
                <a:latin typeface="Arial"/>
                <a:ea typeface="Arial"/>
                <a:cs typeface="Arial"/>
                <a:sym typeface="Arial"/>
              </a:rPr>
              <a:t>‹#›</a:t>
            </a:fld>
            <a:endParaRPr lang="en-US" sz="1400" b="0" i="0" u="none" strike="noStrike" cap="none" baseline="0">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89" r:id="rId14"/>
    <p:sldLayoutId id="2147483690" r:id="rId15"/>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15"/>
        <p:cNvGrpSpPr/>
        <p:nvPr/>
      </p:nvGrpSpPr>
      <p:grpSpPr>
        <a:xfrm>
          <a:off x="0" y="0"/>
          <a:ext cx="0" cy="0"/>
          <a:chOff x="0" y="0"/>
          <a:chExt cx="0" cy="0"/>
        </a:xfrm>
      </p:grpSpPr>
      <p:sp>
        <p:nvSpPr>
          <p:cNvPr id="116" name="Shape 116"/>
          <p:cNvSpPr txBox="1"/>
          <p:nvPr/>
        </p:nvSpPr>
        <p:spPr>
          <a:xfrm>
            <a:off x="898525" y="1736725"/>
            <a:ext cx="184149"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117" name="Shape 117"/>
          <p:cNvSpPr txBox="1"/>
          <p:nvPr/>
        </p:nvSpPr>
        <p:spPr>
          <a:xfrm>
            <a:off x="2362200" y="1600200"/>
            <a:ext cx="6096000" cy="457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118" name="Shape 118"/>
          <p:cNvSpPr txBox="1">
            <a:spLocks noGrp="1"/>
          </p:cNvSpPr>
          <p:nvPr>
            <p:ph type="title"/>
          </p:nvPr>
        </p:nvSpPr>
        <p:spPr>
          <a:xfrm>
            <a:off x="2209800" y="1219200"/>
            <a:ext cx="6705599" cy="1143000"/>
          </a:xfrm>
          <a:prstGeom prst="rect">
            <a:avLst/>
          </a:prstGeom>
          <a:noFill/>
          <a:ln>
            <a:noFill/>
          </a:ln>
        </p:spPr>
        <p:txBody>
          <a:bodyPr lIns="91425" tIns="91425" rIns="91425" bIns="91425" anchor="ctr" anchorCtr="0"/>
          <a:lstStyle>
            <a:lvl1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1pPr>
            <a:lvl2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2pPr>
            <a:lvl3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3pPr>
            <a:lvl4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4pPr>
            <a:lvl5pPr marL="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5pPr>
            <a:lvl6pPr marL="4572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6pPr>
            <a:lvl7pPr marL="9144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7pPr>
            <a:lvl8pPr marL="13716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8pPr>
            <a:lvl9pPr marL="1828800" marR="0" indent="0" algn="l" rtl="0">
              <a:spcBef>
                <a:spcPts val="0"/>
              </a:spcBef>
              <a:spcAft>
                <a:spcPts val="0"/>
              </a:spcAft>
              <a:defRPr sz="2400" b="1" i="0" u="none" strike="noStrike" cap="none" baseline="0">
                <a:solidFill>
                  <a:schemeClr val="lt1"/>
                </a:solidFill>
                <a:latin typeface="Verdana"/>
                <a:ea typeface="Verdana"/>
                <a:cs typeface="Verdana"/>
                <a:sym typeface="Verdana"/>
              </a:defRPr>
            </a:lvl9pPr>
          </a:lstStyle>
          <a:p>
            <a:endParaRPr/>
          </a:p>
        </p:txBody>
      </p:sp>
      <p:sp>
        <p:nvSpPr>
          <p:cNvPr id="119" name="Shape 119"/>
          <p:cNvSpPr txBox="1">
            <a:spLocks noGrp="1"/>
          </p:cNvSpPr>
          <p:nvPr>
            <p:ph type="body" idx="1"/>
          </p:nvPr>
        </p:nvSpPr>
        <p:spPr>
          <a:xfrm>
            <a:off x="2209800" y="2438400"/>
            <a:ext cx="6705599" cy="3048000"/>
          </a:xfrm>
          <a:prstGeom prst="rect">
            <a:avLst/>
          </a:prstGeom>
          <a:noFill/>
          <a:ln>
            <a:noFill/>
          </a:ln>
        </p:spPr>
        <p:txBody>
          <a:bodyPr lIns="91425" tIns="91425" rIns="91425" bIns="91425" anchor="t" anchorCtr="0"/>
          <a:lstStyle>
            <a:lvl1pPr marL="342900" marR="0" indent="-2286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1pPr>
            <a:lvl2pPr marL="742950" marR="0" indent="-17145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2pPr>
            <a:lvl3pPr marL="11430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3pPr>
            <a:lvl4pPr marL="16002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4pPr>
            <a:lvl5pPr marL="20574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5pPr>
            <a:lvl6pPr marL="25146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6pPr>
            <a:lvl7pPr marL="29718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7pPr>
            <a:lvl8pPr marL="34290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8pPr>
            <a:lvl9pPr marL="3886200" marR="0" indent="-114300" algn="l" rtl="0">
              <a:spcBef>
                <a:spcPts val="360"/>
              </a:spcBef>
              <a:spcAft>
                <a:spcPts val="0"/>
              </a:spcAft>
              <a:buClr>
                <a:schemeClr val="lt1"/>
              </a:buClr>
              <a:buFont typeface="Verdana"/>
              <a:buChar char="»"/>
              <a:defRPr sz="1800" b="0" i="0" u="none" strike="noStrike" cap="none" baseline="0">
                <a:solidFill>
                  <a:schemeClr val="lt1"/>
                </a:solidFill>
                <a:latin typeface="Verdana"/>
                <a:ea typeface="Verdana"/>
                <a:cs typeface="Verdana"/>
                <a:sym typeface="Verdana"/>
              </a:defRPr>
            </a:lvl9pPr>
          </a:lstStyle>
          <a:p>
            <a:endParaRPr/>
          </a:p>
        </p:txBody>
      </p:sp>
      <p:pic>
        <p:nvPicPr>
          <p:cNvPr id="120" name="Shape 120"/>
          <p:cNvPicPr preferRelativeResize="0"/>
          <p:nvPr/>
        </p:nvPicPr>
        <p:blipFill rotWithShape="1">
          <a:blip r:embed="rId16">
            <a:alphaModFix/>
          </a:blip>
          <a:srcRect/>
          <a:stretch/>
        </p:blipFill>
        <p:spPr>
          <a:xfrm>
            <a:off x="0" y="0"/>
            <a:ext cx="9145586" cy="6859587"/>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sp>
        <p:nvSpPr>
          <p:cNvPr id="374" name="Shape 37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1pPr>
            <a:lvl2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2pPr>
            <a:lvl3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3pPr>
            <a:lvl4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4pPr>
            <a:lvl5pPr marL="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5pPr>
            <a:lvl6pPr marL="4572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6pPr>
            <a:lvl7pPr marL="9144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7pPr>
            <a:lvl8pPr marL="13716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8pPr>
            <a:lvl9pPr marL="1828800" marR="0" indent="0" algn="ctr" rtl="0">
              <a:spcBef>
                <a:spcPts val="0"/>
              </a:spcBef>
              <a:spcAft>
                <a:spcPts val="0"/>
              </a:spcAft>
              <a:defRPr sz="4400" b="0" i="0" u="none" strike="noStrike" cap="none" baseline="0">
                <a:solidFill>
                  <a:schemeClr val="dk1"/>
                </a:solidFill>
                <a:latin typeface="Calibri"/>
                <a:ea typeface="Calibri"/>
                <a:cs typeface="Calibri"/>
                <a:sym typeface="Calibri"/>
              </a:defRPr>
            </a:lvl9pPr>
          </a:lstStyle>
          <a:p>
            <a:endParaRPr/>
          </a:p>
        </p:txBody>
      </p:sp>
      <p:sp>
        <p:nvSpPr>
          <p:cNvPr id="375" name="Shape 375"/>
          <p:cNvSpPr txBox="1">
            <a:spLocks noGrp="1"/>
          </p:cNvSpPr>
          <p:nvPr>
            <p:ph type="body" idx="1"/>
          </p:nvPr>
        </p:nvSpPr>
        <p:spPr>
          <a:xfrm>
            <a:off x="457200" y="1600200"/>
            <a:ext cx="8229600" cy="4525961"/>
          </a:xfrm>
          <a:prstGeom prst="rect">
            <a:avLst/>
          </a:prstGeom>
          <a:noFill/>
          <a:ln>
            <a:noFill/>
          </a:ln>
        </p:spPr>
        <p:txBody>
          <a:bodyPr lIns="91425" tIns="91425" rIns="91425" bIns="91425" anchor="t" anchorCtr="0"/>
          <a:lstStyle>
            <a:lvl1pPr marL="342900" marR="0" indent="-139700" algn="l" rtl="0">
              <a:spcBef>
                <a:spcPts val="640"/>
              </a:spcBef>
              <a:spcAft>
                <a:spcPts val="0"/>
              </a:spcAft>
              <a:buClr>
                <a:schemeClr val="dk1"/>
              </a:buClr>
              <a:buFont typeface="Arial"/>
              <a:buChar char="•"/>
              <a:defRPr sz="3200" b="0" i="0" u="none" strike="noStrike" cap="none" baseline="0">
                <a:solidFill>
                  <a:schemeClr val="dk1"/>
                </a:solidFill>
                <a:latin typeface="Calibri"/>
                <a:ea typeface="Calibri"/>
                <a:cs typeface="Calibri"/>
                <a:sym typeface="Calibri"/>
              </a:defRPr>
            </a:lvl1pPr>
            <a:lvl2pPr marL="742950" marR="0" indent="-107950" algn="l" rtl="0">
              <a:spcBef>
                <a:spcPts val="560"/>
              </a:spcBef>
              <a:spcAft>
                <a:spcPts val="0"/>
              </a:spcAft>
              <a:buClr>
                <a:schemeClr val="dk1"/>
              </a:buClr>
              <a:buFont typeface="Arial"/>
              <a:buChar char="–"/>
              <a:defRPr sz="2800" b="0" i="0" u="none" strike="noStrike" cap="none" baseline="0">
                <a:solidFill>
                  <a:schemeClr val="dk1"/>
                </a:solidFill>
                <a:latin typeface="Calibri"/>
                <a:ea typeface="Calibri"/>
                <a:cs typeface="Calibri"/>
                <a:sym typeface="Calibri"/>
              </a:defRPr>
            </a:lvl2pPr>
            <a:lvl3pPr marL="1143000" marR="0" indent="-76200" algn="l" rtl="0">
              <a:spcBef>
                <a:spcPts val="480"/>
              </a:spcBef>
              <a:spcAft>
                <a:spcPts val="0"/>
              </a:spcAft>
              <a:buClr>
                <a:schemeClr val="dk1"/>
              </a:buClr>
              <a:buFont typeface="Arial"/>
              <a:buChar char="•"/>
              <a:defRPr sz="2400" b="0" i="0" u="none" strike="noStrike" cap="none" baseline="0">
                <a:solidFill>
                  <a:schemeClr val="dk1"/>
                </a:solidFill>
                <a:latin typeface="Calibri"/>
                <a:ea typeface="Calibri"/>
                <a:cs typeface="Calibri"/>
                <a:sym typeface="Calibri"/>
              </a:defRPr>
            </a:lvl3pPr>
            <a:lvl4pPr marL="1600200" marR="0" indent="-101600" algn="l" rtl="0">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defRPr>
            </a:lvl4pPr>
            <a:lvl5pPr marL="2057400" marR="0" indent="-101600" algn="l" rtl="0">
              <a:spcBef>
                <a:spcPts val="400"/>
              </a:spcBef>
              <a:spcAft>
                <a:spcPts val="0"/>
              </a:spcAft>
              <a:buClr>
                <a:schemeClr val="dk1"/>
              </a:buClr>
              <a:buFont typeface="Arial"/>
              <a:buChar char="»"/>
              <a:defRPr sz="2000" b="0" i="0" u="none" strike="noStrike" cap="none" baseline="0">
                <a:solidFill>
                  <a:schemeClr val="dk1"/>
                </a:solidFill>
                <a:latin typeface="Calibri"/>
                <a:ea typeface="Calibri"/>
                <a:cs typeface="Calibri"/>
                <a:sym typeface="Calibri"/>
              </a:defRPr>
            </a:lvl5pPr>
            <a:lvl6pPr marL="25146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6pPr>
            <a:lvl7pPr marL="29718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7pPr>
            <a:lvl8pPr marL="34290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8pPr>
            <a:lvl9pPr marL="3886200" marR="0" indent="-101600" algn="l" rtl="0">
              <a:spcBef>
                <a:spcPts val="400"/>
              </a:spcBef>
              <a:buClr>
                <a:schemeClr val="dk1"/>
              </a:buClr>
              <a:buFont typeface="Arial"/>
              <a:buChar char="•"/>
              <a:defRPr sz="2000" b="0" i="0" u="none" strike="noStrike" cap="none" baseline="0">
                <a:solidFill>
                  <a:schemeClr val="dk1"/>
                </a:solidFill>
                <a:latin typeface="Calibri"/>
                <a:ea typeface="Calibri"/>
                <a:cs typeface="Calibri"/>
                <a:sym typeface="Calibri"/>
              </a:defRPr>
            </a:lvl9pPr>
          </a:lstStyle>
          <a:p>
            <a:endParaRPr/>
          </a:p>
        </p:txBody>
      </p:sp>
      <p:sp>
        <p:nvSpPr>
          <p:cNvPr id="376" name="Shape 376"/>
          <p:cNvSpPr txBox="1">
            <a:spLocks noGrp="1"/>
          </p:cNvSpPr>
          <p:nvPr>
            <p:ph type="dt" idx="10"/>
          </p:nvPr>
        </p:nvSpPr>
        <p:spPr>
          <a:xfrm>
            <a:off x="457200" y="6356350"/>
            <a:ext cx="2133599"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200" b="0" i="0" u="none" strike="noStrike" cap="none" baseline="0">
                <a:solidFill>
                  <a:srgbClr val="898989"/>
                </a:solidFill>
                <a:latin typeface="Calibri"/>
                <a:ea typeface="Calibri"/>
                <a:cs typeface="Calibri"/>
                <a:sym typeface="Calibri"/>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77" name="Shape 377"/>
          <p:cNvSpPr txBox="1">
            <a:spLocks noGrp="1"/>
          </p:cNvSpPr>
          <p:nvPr>
            <p:ph type="ftr" idx="11"/>
          </p:nvPr>
        </p:nvSpPr>
        <p:spPr>
          <a:xfrm>
            <a:off x="3124200" y="6356350"/>
            <a:ext cx="2895600" cy="365125"/>
          </a:xfrm>
          <a:prstGeom prst="rect">
            <a:avLst/>
          </a:prstGeom>
          <a:noFill/>
          <a:ln>
            <a:noFill/>
          </a:ln>
        </p:spPr>
        <p:txBody>
          <a:bodyPr lIns="91425" tIns="91425" rIns="91425" bIns="91425" anchor="ctr" anchorCtr="0"/>
          <a:lstStyle>
            <a:lvl1pPr marL="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1pPr>
            <a:lvl2pPr marL="4572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2pPr>
            <a:lvl3pPr marL="914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3pPr>
            <a:lvl4pPr marL="13716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4pPr>
            <a:lvl5pPr marL="1828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5pPr>
            <a:lvl6pPr marL="2286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6pPr>
            <a:lvl7pPr marL="32004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7pPr>
            <a:lvl8pPr marL="45720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8pPr>
            <a:lvl9pPr marL="6400800" marR="0" indent="0" algn="l" rtl="0">
              <a:lnSpc>
                <a:spcPct val="100000"/>
              </a:lnSpc>
              <a:spcBef>
                <a:spcPts val="0"/>
              </a:spcBef>
              <a:spcAft>
                <a:spcPts val="0"/>
              </a:spcAft>
              <a:defRPr sz="1800" b="0" i="0" u="none" strike="noStrike" cap="none" baseline="0">
                <a:solidFill>
                  <a:schemeClr val="dk1"/>
                </a:solidFill>
                <a:latin typeface="Arial"/>
                <a:ea typeface="Arial"/>
                <a:cs typeface="Arial"/>
                <a:sym typeface="Arial"/>
              </a:defRPr>
            </a:lvl9pPr>
          </a:lstStyle>
          <a:p>
            <a:endParaRPr/>
          </a:p>
        </p:txBody>
      </p:sp>
      <p:sp>
        <p:nvSpPr>
          <p:cNvPr id="378" name="Shape 378"/>
          <p:cNvSpPr txBox="1">
            <a:spLocks noGrp="1"/>
          </p:cNvSpPr>
          <p:nvPr>
            <p:ph type="sldNum" idx="12"/>
          </p:nvPr>
        </p:nvSpPr>
        <p:spPr>
          <a:xfrm>
            <a:off x="6553200" y="6356350"/>
            <a:ext cx="2133599" cy="365125"/>
          </a:xfrm>
          <a:prstGeom prst="rect">
            <a:avLst/>
          </a:prstGeom>
          <a:noFill/>
          <a:ln>
            <a:noFill/>
          </a:ln>
        </p:spPr>
        <p:txBody>
          <a:bodyPr lIns="91425" tIns="45700" rIns="91425" bIns="45700" anchor="ctr" anchorCtr="0">
            <a:noAutofit/>
          </a:bodyPr>
          <a:lstStyle/>
          <a:p>
            <a:pPr marL="0" marR="0" lvl="0" indent="0" algn="r" rtl="0">
              <a:lnSpc>
                <a:spcPct val="100000"/>
              </a:lnSpc>
              <a:spcBef>
                <a:spcPts val="0"/>
              </a:spcBef>
              <a:spcAft>
                <a:spcPts val="0"/>
              </a:spcAft>
              <a:buClr>
                <a:srgbClr val="898989"/>
              </a:buClr>
              <a:buSzPct val="25000"/>
              <a:buFont typeface="Calibri"/>
              <a:buNone/>
            </a:pPr>
            <a:fld id="{00000000-1234-1234-1234-123412341234}" type="slidenum">
              <a:rPr lang="en-US" sz="1200" b="0" i="0" u="none" strike="noStrike" cap="none" baseline="0">
                <a:solidFill>
                  <a:srgbClr val="898989"/>
                </a:solidFill>
                <a:latin typeface="Calibri"/>
                <a:ea typeface="Calibri"/>
                <a:cs typeface="Calibri"/>
                <a:sym typeface="Calibri"/>
              </a:rPr>
              <a:t>‹#›</a:t>
            </a:fld>
            <a:endParaRPr lang="en-US" sz="1200" b="0" i="0" u="none" strike="noStrike" cap="none" baseline="0">
              <a:solidFill>
                <a:srgbClr val="898989"/>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Lst>
  <p:hf sldNum="0"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ext Box 3"/>
          <p:cNvSpPr txBox="1">
            <a:spLocks noChangeArrowheads="1"/>
          </p:cNvSpPr>
          <p:nvPr/>
        </p:nvSpPr>
        <p:spPr bwMode="auto">
          <a:xfrm>
            <a:off x="898525" y="17367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eaLnBrk="0" fontAlgn="base" hangingPunct="0">
              <a:spcBef>
                <a:spcPct val="0"/>
              </a:spcBef>
              <a:spcAft>
                <a:spcPct val="0"/>
              </a:spcAft>
              <a:defRPr/>
            </a:pPr>
            <a:endParaRPr lang="en-US" altLang="en-US" sz="2400" kern="1200" smtClean="0">
              <a:solidFill>
                <a:srgbClr val="000000"/>
              </a:solidFill>
              <a:latin typeface="Times" pitchFamily="18" charset="0"/>
              <a:ea typeface="+mn-ea"/>
              <a:cs typeface="Arial" charset="0"/>
            </a:endParaRPr>
          </a:p>
        </p:txBody>
      </p:sp>
      <p:sp>
        <p:nvSpPr>
          <p:cNvPr id="1027" name="Text Box 4"/>
          <p:cNvSpPr txBox="1">
            <a:spLocks noChangeArrowheads="1"/>
          </p:cNvSpPr>
          <p:nvPr/>
        </p:nvSpPr>
        <p:spPr bwMode="auto">
          <a:xfrm>
            <a:off x="2362200" y="1600200"/>
            <a:ext cx="6096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fontAlgn="base">
              <a:spcBef>
                <a:spcPct val="0"/>
              </a:spcBef>
              <a:spcAft>
                <a:spcPct val="0"/>
              </a:spcAft>
              <a:defRPr>
                <a:solidFill>
                  <a:schemeClr val="tx1"/>
                </a:solidFill>
                <a:latin typeface="Verdana" pitchFamily="34" charset="0"/>
              </a:defRPr>
            </a:lvl6pPr>
            <a:lvl7pPr marL="2971800" indent="-228600" fontAlgn="base">
              <a:spcBef>
                <a:spcPct val="0"/>
              </a:spcBef>
              <a:spcAft>
                <a:spcPct val="0"/>
              </a:spcAft>
              <a:defRPr>
                <a:solidFill>
                  <a:schemeClr val="tx1"/>
                </a:solidFill>
                <a:latin typeface="Verdana" pitchFamily="34" charset="0"/>
              </a:defRPr>
            </a:lvl7pPr>
            <a:lvl8pPr marL="3429000" indent="-228600" fontAlgn="base">
              <a:spcBef>
                <a:spcPct val="0"/>
              </a:spcBef>
              <a:spcAft>
                <a:spcPct val="0"/>
              </a:spcAft>
              <a:defRPr>
                <a:solidFill>
                  <a:schemeClr val="tx1"/>
                </a:solidFill>
                <a:latin typeface="Verdana" pitchFamily="34" charset="0"/>
              </a:defRPr>
            </a:lvl8pPr>
            <a:lvl9pPr marL="3886200" indent="-228600" fontAlgn="base">
              <a:spcBef>
                <a:spcPct val="0"/>
              </a:spcBef>
              <a:spcAft>
                <a:spcPct val="0"/>
              </a:spcAft>
              <a:defRPr>
                <a:solidFill>
                  <a:schemeClr val="tx1"/>
                </a:solidFill>
                <a:latin typeface="Verdana" pitchFamily="34" charset="0"/>
              </a:defRPr>
            </a:lvl9pPr>
          </a:lstStyle>
          <a:p>
            <a:pPr eaLnBrk="0" fontAlgn="base" hangingPunct="0">
              <a:spcBef>
                <a:spcPct val="50000"/>
              </a:spcBef>
              <a:spcAft>
                <a:spcPct val="0"/>
              </a:spcAft>
              <a:defRPr/>
            </a:pPr>
            <a:endParaRPr lang="en-US" altLang="en-US" sz="2400" kern="1200" smtClean="0">
              <a:solidFill>
                <a:srgbClr val="000000"/>
              </a:solidFill>
              <a:latin typeface="Times" pitchFamily="18" charset="0"/>
              <a:ea typeface="+mn-ea"/>
              <a:cs typeface="Arial" charset="0"/>
            </a:endParaRPr>
          </a:p>
        </p:txBody>
      </p:sp>
      <p:sp>
        <p:nvSpPr>
          <p:cNvPr id="1028" name="Rectangle 5"/>
          <p:cNvSpPr>
            <a:spLocks noGrp="1" noChangeArrowheads="1"/>
          </p:cNvSpPr>
          <p:nvPr>
            <p:ph type="title"/>
          </p:nvPr>
        </p:nvSpPr>
        <p:spPr bwMode="auto">
          <a:xfrm>
            <a:off x="2209800" y="1219200"/>
            <a:ext cx="6705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9" name="Rectangle 6"/>
          <p:cNvSpPr>
            <a:spLocks noGrp="1" noChangeArrowheads="1"/>
          </p:cNvSpPr>
          <p:nvPr>
            <p:ph type="body" idx="1"/>
          </p:nvPr>
        </p:nvSpPr>
        <p:spPr bwMode="auto">
          <a:xfrm>
            <a:off x="2209800" y="2438400"/>
            <a:ext cx="6705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30" name="Picture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6139735"/>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Lst>
  <p:txStyles>
    <p:titleStyle>
      <a:lvl1pPr algn="l" rtl="0" eaLnBrk="0" fontAlgn="base" hangingPunct="0">
        <a:spcBef>
          <a:spcPct val="0"/>
        </a:spcBef>
        <a:spcAft>
          <a:spcPct val="0"/>
        </a:spcAft>
        <a:defRPr sz="2400" b="1">
          <a:solidFill>
            <a:schemeClr val="bg1"/>
          </a:solidFill>
          <a:latin typeface="+mj-lt"/>
          <a:ea typeface="+mj-ea"/>
          <a:cs typeface="+mj-cs"/>
        </a:defRPr>
      </a:lvl1pPr>
      <a:lvl2pPr algn="l" rtl="0" eaLnBrk="0" fontAlgn="base" hangingPunct="0">
        <a:spcBef>
          <a:spcPct val="0"/>
        </a:spcBef>
        <a:spcAft>
          <a:spcPct val="0"/>
        </a:spcAft>
        <a:defRPr sz="2400" b="1">
          <a:solidFill>
            <a:schemeClr val="bg1"/>
          </a:solidFill>
          <a:latin typeface="Verdana" pitchFamily="34" charset="0"/>
        </a:defRPr>
      </a:lvl2pPr>
      <a:lvl3pPr algn="l" rtl="0" eaLnBrk="0" fontAlgn="base" hangingPunct="0">
        <a:spcBef>
          <a:spcPct val="0"/>
        </a:spcBef>
        <a:spcAft>
          <a:spcPct val="0"/>
        </a:spcAft>
        <a:defRPr sz="2400" b="1">
          <a:solidFill>
            <a:schemeClr val="bg1"/>
          </a:solidFill>
          <a:latin typeface="Verdana" pitchFamily="34" charset="0"/>
        </a:defRPr>
      </a:lvl3pPr>
      <a:lvl4pPr algn="l" rtl="0" eaLnBrk="0" fontAlgn="base" hangingPunct="0">
        <a:spcBef>
          <a:spcPct val="0"/>
        </a:spcBef>
        <a:spcAft>
          <a:spcPct val="0"/>
        </a:spcAft>
        <a:defRPr sz="2400" b="1">
          <a:solidFill>
            <a:schemeClr val="bg1"/>
          </a:solidFill>
          <a:latin typeface="Verdana" pitchFamily="34" charset="0"/>
        </a:defRPr>
      </a:lvl4pPr>
      <a:lvl5pPr algn="l" rtl="0" eaLnBrk="0" fontAlgn="base" hangingPunct="0">
        <a:spcBef>
          <a:spcPct val="0"/>
        </a:spcBef>
        <a:spcAft>
          <a:spcPct val="0"/>
        </a:spcAft>
        <a:defRPr sz="2400" b="1">
          <a:solidFill>
            <a:schemeClr val="bg1"/>
          </a:solidFill>
          <a:latin typeface="Verdana" pitchFamily="34" charset="0"/>
        </a:defRPr>
      </a:lvl5pPr>
      <a:lvl6pPr marL="457200" algn="l" rtl="0" fontAlgn="base">
        <a:spcBef>
          <a:spcPct val="0"/>
        </a:spcBef>
        <a:spcAft>
          <a:spcPct val="0"/>
        </a:spcAft>
        <a:defRPr sz="2400" b="1">
          <a:solidFill>
            <a:schemeClr val="bg1"/>
          </a:solidFill>
          <a:latin typeface="Verdana" pitchFamily="34" charset="0"/>
        </a:defRPr>
      </a:lvl6pPr>
      <a:lvl7pPr marL="914400" algn="l" rtl="0" fontAlgn="base">
        <a:spcBef>
          <a:spcPct val="0"/>
        </a:spcBef>
        <a:spcAft>
          <a:spcPct val="0"/>
        </a:spcAft>
        <a:defRPr sz="2400" b="1">
          <a:solidFill>
            <a:schemeClr val="bg1"/>
          </a:solidFill>
          <a:latin typeface="Verdana" pitchFamily="34" charset="0"/>
        </a:defRPr>
      </a:lvl7pPr>
      <a:lvl8pPr marL="1371600" algn="l" rtl="0" fontAlgn="base">
        <a:spcBef>
          <a:spcPct val="0"/>
        </a:spcBef>
        <a:spcAft>
          <a:spcPct val="0"/>
        </a:spcAft>
        <a:defRPr sz="2400" b="1">
          <a:solidFill>
            <a:schemeClr val="bg1"/>
          </a:solidFill>
          <a:latin typeface="Verdana" pitchFamily="34" charset="0"/>
        </a:defRPr>
      </a:lvl8pPr>
      <a:lvl9pPr marL="1828800" algn="l" rtl="0" fontAlgn="base">
        <a:spcBef>
          <a:spcPct val="0"/>
        </a:spcBef>
        <a:spcAft>
          <a:spcPct val="0"/>
        </a:spcAft>
        <a:defRPr sz="2400" b="1">
          <a:solidFill>
            <a:schemeClr val="bg1"/>
          </a:solidFill>
          <a:latin typeface="Verdana" pitchFamily="34" charset="0"/>
        </a:defRPr>
      </a:lvl9pPr>
    </p:titleStyle>
    <p:bodyStyle>
      <a:lvl1pPr marL="342900" indent="-342900" algn="l" rtl="0" eaLnBrk="0" fontAlgn="base" hangingPunct="0">
        <a:spcBef>
          <a:spcPct val="20000"/>
        </a:spcBef>
        <a:spcAft>
          <a:spcPct val="0"/>
        </a:spcAft>
        <a:buChar char="•"/>
        <a:defRPr>
          <a:solidFill>
            <a:schemeClr val="bg1"/>
          </a:solidFill>
          <a:latin typeface="+mn-lt"/>
          <a:ea typeface="+mn-ea"/>
          <a:cs typeface="+mn-cs"/>
        </a:defRPr>
      </a:lvl1pPr>
      <a:lvl2pPr marL="742950" indent="-285750" algn="l" rtl="0" eaLnBrk="0" fontAlgn="base" hangingPunct="0">
        <a:spcBef>
          <a:spcPct val="20000"/>
        </a:spcBef>
        <a:spcAft>
          <a:spcPct val="0"/>
        </a:spcAft>
        <a:buChar char="–"/>
        <a:defRPr>
          <a:solidFill>
            <a:schemeClr val="bg1"/>
          </a:solidFill>
          <a:latin typeface="+mn-lt"/>
        </a:defRPr>
      </a:lvl2pPr>
      <a:lvl3pPr marL="1143000" indent="-228600" algn="l" rtl="0" eaLnBrk="0" fontAlgn="base" hangingPunct="0">
        <a:spcBef>
          <a:spcPct val="20000"/>
        </a:spcBef>
        <a:spcAft>
          <a:spcPct val="0"/>
        </a:spcAft>
        <a:buChar char="•"/>
        <a:defRPr>
          <a:solidFill>
            <a:schemeClr val="bg1"/>
          </a:solidFill>
          <a:latin typeface="+mn-lt"/>
        </a:defRPr>
      </a:lvl3pPr>
      <a:lvl4pPr marL="1600200" indent="-228600" algn="l" rtl="0" eaLnBrk="0" fontAlgn="base" hangingPunct="0">
        <a:spcBef>
          <a:spcPct val="20000"/>
        </a:spcBef>
        <a:spcAft>
          <a:spcPct val="0"/>
        </a:spcAft>
        <a:buChar char="–"/>
        <a:defRPr>
          <a:solidFill>
            <a:schemeClr val="bg1"/>
          </a:solidFill>
          <a:latin typeface="+mn-lt"/>
        </a:defRPr>
      </a:lvl4pPr>
      <a:lvl5pPr marL="2057400" indent="-228600" algn="l" rtl="0" eaLnBrk="0" fontAlgn="base" hangingPunct="0">
        <a:spcBef>
          <a:spcPct val="20000"/>
        </a:spcBef>
        <a:spcAft>
          <a:spcPct val="0"/>
        </a:spcAft>
        <a:buChar char="»"/>
        <a:defRPr>
          <a:solidFill>
            <a:schemeClr val="bg1"/>
          </a:solidFill>
          <a:latin typeface="+mn-lt"/>
        </a:defRPr>
      </a:lvl5pPr>
      <a:lvl6pPr marL="2514600" indent="-228600" algn="l" rtl="0" fontAlgn="base">
        <a:spcBef>
          <a:spcPct val="20000"/>
        </a:spcBef>
        <a:spcAft>
          <a:spcPct val="0"/>
        </a:spcAft>
        <a:buChar char="»"/>
        <a:defRPr>
          <a:solidFill>
            <a:schemeClr val="bg1"/>
          </a:solidFill>
          <a:latin typeface="+mn-lt"/>
        </a:defRPr>
      </a:lvl6pPr>
      <a:lvl7pPr marL="2971800" indent="-228600" algn="l" rtl="0" fontAlgn="base">
        <a:spcBef>
          <a:spcPct val="20000"/>
        </a:spcBef>
        <a:spcAft>
          <a:spcPct val="0"/>
        </a:spcAft>
        <a:buChar char="»"/>
        <a:defRPr>
          <a:solidFill>
            <a:schemeClr val="bg1"/>
          </a:solidFill>
          <a:latin typeface="+mn-lt"/>
        </a:defRPr>
      </a:lvl7pPr>
      <a:lvl8pPr marL="3429000" indent="-228600" algn="l" rtl="0" fontAlgn="base">
        <a:spcBef>
          <a:spcPct val="20000"/>
        </a:spcBef>
        <a:spcAft>
          <a:spcPct val="0"/>
        </a:spcAft>
        <a:buChar char="»"/>
        <a:defRPr>
          <a:solidFill>
            <a:schemeClr val="bg1"/>
          </a:solidFill>
          <a:latin typeface="+mn-lt"/>
        </a:defRPr>
      </a:lvl8pPr>
      <a:lvl9pPr marL="3886200" indent="-228600" algn="l" rtl="0" fontAlgn="base">
        <a:spcBef>
          <a:spcPct val="20000"/>
        </a:spcBef>
        <a:spcAft>
          <a:spcPct val="0"/>
        </a:spcAft>
        <a:buChar char="»"/>
        <a:defRPr>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kern="1200">
              <a:latin typeface="Arial" charset="0"/>
              <a:ea typeface="+mn-ea"/>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kern="1200">
              <a:latin typeface="Arial" charset="0"/>
              <a:ea typeface="+mn-ea"/>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8B759B01-DE5C-44C1-BA0D-7CAC1E5EFD74}" type="slidenum">
              <a:rPr lang="en-US" kern="1200">
                <a:latin typeface="Arial" charset="0"/>
                <a:ea typeface="+mn-ea"/>
              </a:rPr>
              <a:pPr fontAlgn="base">
                <a:spcBef>
                  <a:spcPct val="0"/>
                </a:spcBef>
                <a:spcAft>
                  <a:spcPct val="0"/>
                </a:spcAft>
                <a:defRPr/>
              </a:pPr>
              <a:t>‹#›</a:t>
            </a:fld>
            <a:endParaRPr lang="en-US" kern="1200">
              <a:latin typeface="Arial" charset="0"/>
              <a:ea typeface="+mn-ea"/>
            </a:endParaRPr>
          </a:p>
        </p:txBody>
      </p:sp>
    </p:spTree>
    <p:extLst>
      <p:ext uri="{BB962C8B-B14F-4D97-AF65-F5344CB8AC3E}">
        <p14:creationId xmlns:p14="http://schemas.microsoft.com/office/powerpoint/2010/main" val="167393074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kern="1200">
              <a:latin typeface="Arial" charset="0"/>
              <a:ea typeface="+mn-ea"/>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kern="1200">
              <a:latin typeface="Arial" charset="0"/>
              <a:ea typeface="+mn-ea"/>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5CFDBC4F-2433-42D9-912A-E7577BAC2871}" type="slidenum">
              <a:rPr lang="en-US" kern="1200">
                <a:latin typeface="Arial" charset="0"/>
                <a:ea typeface="+mn-ea"/>
              </a:rPr>
              <a:pPr fontAlgn="base">
                <a:spcBef>
                  <a:spcPct val="0"/>
                </a:spcBef>
                <a:spcAft>
                  <a:spcPct val="0"/>
                </a:spcAft>
                <a:defRPr/>
              </a:pPr>
              <a:t>‹#›</a:t>
            </a:fld>
            <a:endParaRPr lang="en-US" kern="1200">
              <a:latin typeface="Arial" charset="0"/>
              <a:ea typeface="+mn-ea"/>
            </a:endParaRPr>
          </a:p>
        </p:txBody>
      </p:sp>
    </p:spTree>
    <p:extLst>
      <p:ext uri="{BB962C8B-B14F-4D97-AF65-F5344CB8AC3E}">
        <p14:creationId xmlns:p14="http://schemas.microsoft.com/office/powerpoint/2010/main" val="346554191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p:transition advClick="0"/>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152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Text Placeholder 2"/>
          <p:cNvSpPr>
            <a:spLocks noGrp="1"/>
          </p:cNvSpPr>
          <p:nvPr>
            <p:ph type="body" idx="1"/>
          </p:nvPr>
        </p:nvSpPr>
        <p:spPr bwMode="auto">
          <a:xfrm>
            <a:off x="457200" y="914400"/>
            <a:ext cx="82296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Tree>
    <p:extLst>
      <p:ext uri="{BB962C8B-B14F-4D97-AF65-F5344CB8AC3E}">
        <p14:creationId xmlns:p14="http://schemas.microsoft.com/office/powerpoint/2010/main" val="2929954684"/>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Lst>
  <p:transition spd="slow"/>
  <p:timing>
    <p:tnLst>
      <p:par>
        <p:cTn id="1" dur="indefinite" restart="never" nodeType="tmRoot"/>
      </p:par>
    </p:tnLst>
  </p:timing>
  <p:hf hdr="0" ftr="0" dt="0"/>
  <p:txStyles>
    <p:titleStyle>
      <a:lvl1pPr algn="ctr" rtl="0" eaLnBrk="0" fontAlgn="base" hangingPunct="0">
        <a:spcBef>
          <a:spcPct val="0"/>
        </a:spcBef>
        <a:spcAft>
          <a:spcPct val="0"/>
        </a:spcAft>
        <a:defRPr sz="4400" kern="1200">
          <a:solidFill>
            <a:srgbClr val="FFFF99"/>
          </a:solidFill>
          <a:latin typeface="Myriad Pro"/>
          <a:ea typeface="+mj-ea"/>
          <a:cs typeface="+mj-cs"/>
        </a:defRPr>
      </a:lvl1pPr>
      <a:lvl2pPr algn="ctr" rtl="0" eaLnBrk="0" fontAlgn="base" hangingPunct="0">
        <a:spcBef>
          <a:spcPct val="0"/>
        </a:spcBef>
        <a:spcAft>
          <a:spcPct val="0"/>
        </a:spcAft>
        <a:defRPr sz="4400">
          <a:solidFill>
            <a:srgbClr val="FFFF99"/>
          </a:solidFill>
          <a:latin typeface="Myriad Pro" pitchFamily="34" charset="0"/>
        </a:defRPr>
      </a:lvl2pPr>
      <a:lvl3pPr algn="ctr" rtl="0" eaLnBrk="0" fontAlgn="base" hangingPunct="0">
        <a:spcBef>
          <a:spcPct val="0"/>
        </a:spcBef>
        <a:spcAft>
          <a:spcPct val="0"/>
        </a:spcAft>
        <a:defRPr sz="4400">
          <a:solidFill>
            <a:srgbClr val="FFFF99"/>
          </a:solidFill>
          <a:latin typeface="Myriad Pro" pitchFamily="34" charset="0"/>
        </a:defRPr>
      </a:lvl3pPr>
      <a:lvl4pPr algn="ctr" rtl="0" eaLnBrk="0" fontAlgn="base" hangingPunct="0">
        <a:spcBef>
          <a:spcPct val="0"/>
        </a:spcBef>
        <a:spcAft>
          <a:spcPct val="0"/>
        </a:spcAft>
        <a:defRPr sz="4400">
          <a:solidFill>
            <a:srgbClr val="FFFF99"/>
          </a:solidFill>
          <a:latin typeface="Myriad Pro" pitchFamily="34" charset="0"/>
        </a:defRPr>
      </a:lvl4pPr>
      <a:lvl5pPr algn="ctr" rtl="0" eaLnBrk="0" fontAlgn="base" hangingPunct="0">
        <a:spcBef>
          <a:spcPct val="0"/>
        </a:spcBef>
        <a:spcAft>
          <a:spcPct val="0"/>
        </a:spcAft>
        <a:defRPr sz="4400">
          <a:solidFill>
            <a:srgbClr val="FFFF99"/>
          </a:solidFill>
          <a:latin typeface="Myriad Pro"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FFFF99"/>
          </a:solidFill>
          <a:latin typeface="Myriad Pro"/>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rgbClr val="FFFF99"/>
          </a:solidFill>
          <a:latin typeface="Myriad Pro"/>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152400"/>
            <a:ext cx="822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457200" y="914400"/>
            <a:ext cx="82296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p:txBody>
      </p:sp>
      <p:sp>
        <p:nvSpPr>
          <p:cNvPr id="1028" name="TextBox 2"/>
          <p:cNvSpPr txBox="1">
            <a:spLocks noChangeArrowheads="1"/>
          </p:cNvSpPr>
          <p:nvPr/>
        </p:nvSpPr>
        <p:spPr bwMode="auto">
          <a:xfrm>
            <a:off x="8382000" y="6405563"/>
            <a:ext cx="6096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charset="0"/>
                <a:cs typeface="Arial" charset="0"/>
              </a:defRPr>
            </a:lvl1pPr>
            <a:lvl2pPr marL="742950" indent="-285750" eaLnBrk="0" hangingPunct="0">
              <a:defRPr>
                <a:solidFill>
                  <a:schemeClr val="tx1"/>
                </a:solidFill>
                <a:latin typeface="Calibri" charset="0"/>
                <a:cs typeface="Arial" charset="0"/>
              </a:defRPr>
            </a:lvl2pPr>
            <a:lvl3pPr marL="1143000" indent="-228600" eaLnBrk="0" hangingPunct="0">
              <a:defRPr>
                <a:solidFill>
                  <a:schemeClr val="tx1"/>
                </a:solidFill>
                <a:latin typeface="Calibri" charset="0"/>
                <a:cs typeface="Arial" charset="0"/>
              </a:defRPr>
            </a:lvl3pPr>
            <a:lvl4pPr marL="1600200" indent="-228600" eaLnBrk="0" hangingPunct="0">
              <a:defRPr>
                <a:solidFill>
                  <a:schemeClr val="tx1"/>
                </a:solidFill>
                <a:latin typeface="Calibri" charset="0"/>
                <a:cs typeface="Arial" charset="0"/>
              </a:defRPr>
            </a:lvl4pPr>
            <a:lvl5pPr marL="2057400" indent="-228600" eaLnBrk="0" hangingPunct="0">
              <a:defRPr>
                <a:solidFill>
                  <a:schemeClr val="tx1"/>
                </a:solidFill>
                <a:latin typeface="Calibri" charset="0"/>
                <a:cs typeface="Arial" charset="0"/>
              </a:defRPr>
            </a:lvl5pPr>
            <a:lvl6pPr marL="2514600" indent="-228600" eaLnBrk="0" fontAlgn="base" hangingPunct="0">
              <a:spcBef>
                <a:spcPct val="0"/>
              </a:spcBef>
              <a:spcAft>
                <a:spcPct val="0"/>
              </a:spcAft>
              <a:defRPr>
                <a:solidFill>
                  <a:schemeClr val="tx1"/>
                </a:solidFill>
                <a:latin typeface="Calibri" charset="0"/>
                <a:cs typeface="Arial" charset="0"/>
              </a:defRPr>
            </a:lvl6pPr>
            <a:lvl7pPr marL="2971800" indent="-228600" eaLnBrk="0" fontAlgn="base" hangingPunct="0">
              <a:spcBef>
                <a:spcPct val="0"/>
              </a:spcBef>
              <a:spcAft>
                <a:spcPct val="0"/>
              </a:spcAft>
              <a:defRPr>
                <a:solidFill>
                  <a:schemeClr val="tx1"/>
                </a:solidFill>
                <a:latin typeface="Calibri" charset="0"/>
                <a:cs typeface="Arial" charset="0"/>
              </a:defRPr>
            </a:lvl7pPr>
            <a:lvl8pPr marL="3429000" indent="-228600" eaLnBrk="0" fontAlgn="base" hangingPunct="0">
              <a:spcBef>
                <a:spcPct val="0"/>
              </a:spcBef>
              <a:spcAft>
                <a:spcPct val="0"/>
              </a:spcAft>
              <a:defRPr>
                <a:solidFill>
                  <a:schemeClr val="tx1"/>
                </a:solidFill>
                <a:latin typeface="Calibri" charset="0"/>
                <a:cs typeface="Arial" charset="0"/>
              </a:defRPr>
            </a:lvl8pPr>
            <a:lvl9pPr marL="3886200" indent="-228600" eaLnBrk="0" fontAlgn="base" hangingPunct="0">
              <a:spcBef>
                <a:spcPct val="0"/>
              </a:spcBef>
              <a:spcAft>
                <a:spcPct val="0"/>
              </a:spcAft>
              <a:defRPr>
                <a:solidFill>
                  <a:schemeClr val="tx1"/>
                </a:solidFill>
                <a:latin typeface="Calibri" charset="0"/>
                <a:cs typeface="Arial" charset="0"/>
              </a:defRPr>
            </a:lvl9pPr>
          </a:lstStyle>
          <a:p>
            <a:pPr algn="ctr" eaLnBrk="1" fontAlgn="base" hangingPunct="1">
              <a:spcBef>
                <a:spcPct val="0"/>
              </a:spcBef>
              <a:spcAft>
                <a:spcPct val="0"/>
              </a:spcAft>
              <a:defRPr/>
            </a:pPr>
            <a:fld id="{681F2269-6387-4437-B983-FA13CD9825A7}" type="slidenum">
              <a:rPr lang="en-US" altLang="en-US" sz="1600" kern="1200" smtClean="0">
                <a:solidFill>
                  <a:prstClr val="white"/>
                </a:solidFill>
              </a:rPr>
              <a:pPr algn="ctr" eaLnBrk="1" fontAlgn="base" hangingPunct="1">
                <a:spcBef>
                  <a:spcPct val="0"/>
                </a:spcBef>
                <a:spcAft>
                  <a:spcPct val="0"/>
                </a:spcAft>
                <a:defRPr/>
              </a:pPr>
              <a:t>‹#›</a:t>
            </a:fld>
            <a:endParaRPr lang="en-US" altLang="en-US" sz="1600" kern="1200" smtClean="0">
              <a:solidFill>
                <a:prstClr val="white"/>
              </a:solidFill>
            </a:endParaRPr>
          </a:p>
        </p:txBody>
      </p:sp>
    </p:spTree>
    <p:extLst>
      <p:ext uri="{BB962C8B-B14F-4D97-AF65-F5344CB8AC3E}">
        <p14:creationId xmlns:p14="http://schemas.microsoft.com/office/powerpoint/2010/main" val="2696522793"/>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Lst>
  <p:transition spd="slow"/>
  <p:hf hdr="0" ftr="0" dt="0"/>
  <p:txStyles>
    <p:titleStyle>
      <a:lvl1pPr algn="ctr" rtl="0" eaLnBrk="0" fontAlgn="base" hangingPunct="0">
        <a:spcBef>
          <a:spcPct val="0"/>
        </a:spcBef>
        <a:spcAft>
          <a:spcPct val="0"/>
        </a:spcAft>
        <a:defRPr sz="4400" kern="1200">
          <a:solidFill>
            <a:srgbClr val="FFFF66"/>
          </a:solidFill>
          <a:latin typeface="Myriad Pro"/>
          <a:ea typeface="+mj-ea"/>
          <a:cs typeface="+mj-cs"/>
        </a:defRPr>
      </a:lvl1pPr>
      <a:lvl2pPr algn="ctr" rtl="0" eaLnBrk="0" fontAlgn="base" hangingPunct="0">
        <a:spcBef>
          <a:spcPct val="0"/>
        </a:spcBef>
        <a:spcAft>
          <a:spcPct val="0"/>
        </a:spcAft>
        <a:defRPr sz="4400">
          <a:solidFill>
            <a:srgbClr val="FFFF66"/>
          </a:solidFill>
          <a:latin typeface="Myriad Pro" pitchFamily="34" charset="0"/>
        </a:defRPr>
      </a:lvl2pPr>
      <a:lvl3pPr algn="ctr" rtl="0" eaLnBrk="0" fontAlgn="base" hangingPunct="0">
        <a:spcBef>
          <a:spcPct val="0"/>
        </a:spcBef>
        <a:spcAft>
          <a:spcPct val="0"/>
        </a:spcAft>
        <a:defRPr sz="4400">
          <a:solidFill>
            <a:srgbClr val="FFFF66"/>
          </a:solidFill>
          <a:latin typeface="Myriad Pro" pitchFamily="34" charset="0"/>
        </a:defRPr>
      </a:lvl3pPr>
      <a:lvl4pPr algn="ctr" rtl="0" eaLnBrk="0" fontAlgn="base" hangingPunct="0">
        <a:spcBef>
          <a:spcPct val="0"/>
        </a:spcBef>
        <a:spcAft>
          <a:spcPct val="0"/>
        </a:spcAft>
        <a:defRPr sz="4400">
          <a:solidFill>
            <a:srgbClr val="FFFF66"/>
          </a:solidFill>
          <a:latin typeface="Myriad Pro" pitchFamily="34" charset="0"/>
        </a:defRPr>
      </a:lvl4pPr>
      <a:lvl5pPr algn="ctr" rtl="0" eaLnBrk="0" fontAlgn="base" hangingPunct="0">
        <a:spcBef>
          <a:spcPct val="0"/>
        </a:spcBef>
        <a:spcAft>
          <a:spcPct val="0"/>
        </a:spcAft>
        <a:defRPr sz="4400">
          <a:solidFill>
            <a:srgbClr val="FFFF66"/>
          </a:solidFill>
          <a:latin typeface="Myriad Pro"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2400" kern="1200">
          <a:solidFill>
            <a:srgbClr val="FFFF66"/>
          </a:solidFill>
          <a:latin typeface="Myriad Pro"/>
          <a:ea typeface="+mn-ea"/>
          <a:cs typeface="+mn-cs"/>
        </a:defRPr>
      </a:lvl1pPr>
      <a:lvl2pPr marL="742950" indent="-285750" algn="l" rtl="0" eaLnBrk="0" fontAlgn="base" hangingPunct="0">
        <a:spcBef>
          <a:spcPct val="20000"/>
        </a:spcBef>
        <a:spcAft>
          <a:spcPct val="0"/>
        </a:spcAft>
        <a:buFont typeface="Arial" pitchFamily="34" charset="0"/>
        <a:buChar char="–"/>
        <a:defRPr sz="2000" kern="1200">
          <a:solidFill>
            <a:schemeClr val="bg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kern="1200">
          <a:solidFill>
            <a:srgbClr val="FFFF66"/>
          </a:solidFill>
          <a:latin typeface="Myriad Pro"/>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19.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hyperlink" Target="vdatum.noaa.gov" TargetMode="External"/><Relationship Id="rId2" Type="http://schemas.openxmlformats.org/officeDocument/2006/relationships/image" Target="../media/image3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5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89.xml"/></Relationships>
</file>

<file path=ppt/slides/_rels/slide27.xml.rels><?xml version="1.0" encoding="UTF-8" standalone="yes"?>
<Relationships xmlns="http://schemas.openxmlformats.org/package/2006/relationships"><Relationship Id="rId3" Type="http://schemas.openxmlformats.org/officeDocument/2006/relationships/hyperlink" Target="http://www.seasketch.org/#projecthomepage/5272840f6ec5f42d210016e4" TargetMode="External"/><Relationship Id="rId2" Type="http://schemas.openxmlformats.org/officeDocument/2006/relationships/image" Target="../media/image58.png"/><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2.png"/><Relationship Id="rId1" Type="http://schemas.openxmlformats.org/officeDocument/2006/relationships/slideLayout" Target="../slideLayouts/slideLayout14.xml"/><Relationship Id="rId5" Type="http://schemas.openxmlformats.org/officeDocument/2006/relationships/image" Target="../media/image61.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5.xml"/><Relationship Id="rId5" Type="http://schemas.openxmlformats.org/officeDocument/2006/relationships/image" Target="../media/image65.png"/><Relationship Id="rId4" Type="http://schemas.openxmlformats.org/officeDocument/2006/relationships/image" Target="../media/image64.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6.png"/><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7.png"/><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15.xml"/><Relationship Id="rId4" Type="http://schemas.openxmlformats.org/officeDocument/2006/relationships/image" Target="../media/image73.jpeg"/></Relationships>
</file>

<file path=ppt/slides/_rels/slide35.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15.xml"/><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4.xml"/><Relationship Id="rId1" Type="http://schemas.openxmlformats.org/officeDocument/2006/relationships/slideLayout" Target="../slideLayouts/slideLayout30.xml"/><Relationship Id="rId5" Type="http://schemas.openxmlformats.org/officeDocument/2006/relationships/hyperlink" Target="http://www.ngs.noaa.gov/NSDE/" TargetMode="Externa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4.jpg"/><Relationship Id="rId7" Type="http://schemas.openxmlformats.org/officeDocument/2006/relationships/hyperlink" Target="https://coast.noaa.gov/digitalcoast/"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4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27.xml"/><Relationship Id="rId1" Type="http://schemas.openxmlformats.org/officeDocument/2006/relationships/slideLayout" Target="../slideLayouts/slideLayout30.xml"/><Relationship Id="rId5" Type="http://schemas.openxmlformats.org/officeDocument/2006/relationships/image" Target="../media/image90.png"/><Relationship Id="rId4" Type="http://schemas.openxmlformats.org/officeDocument/2006/relationships/hyperlink" Target="https://coast.noaa.gov/slr/"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coast.noaa.gov/dataviewer/" TargetMode="External"/><Relationship Id="rId2" Type="http://schemas.openxmlformats.org/officeDocument/2006/relationships/hyperlink" Target="https://coast.noaa.gov/dataregistry/search/collection" TargetMode="External"/><Relationship Id="rId1" Type="http://schemas.openxmlformats.org/officeDocument/2006/relationships/slideLayout" Target="../slideLayouts/slideLayout55.xml"/><Relationship Id="rId4" Type="http://schemas.openxmlformats.org/officeDocument/2006/relationships/hyperlink" Target="https://coast.noaa.gov/htdata/lidar1_z/geoid12a/data/"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54.xml"/></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4.xml"/></Relationships>
</file>

<file path=ppt/slides/_rels/slide4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54.xml"/></Relationships>
</file>

<file path=ppt/slides/_rels/slide4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54.xml"/></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54.xml"/><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105.png"/><Relationship Id="rId1" Type="http://schemas.openxmlformats.org/officeDocument/2006/relationships/slideLayout" Target="../slideLayouts/slideLayout54.xml"/><Relationship Id="rId4" Type="http://schemas.openxmlformats.org/officeDocument/2006/relationships/image" Target="../media/image106.png"/></Relationships>
</file>

<file path=ppt/slides/_rels/slide5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55.xml"/></Relationships>
</file>

<file path=ppt/slides/_rels/slide5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4.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5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55.xml"/></Relationships>
</file>

<file path=ppt/slides/_rels/slide55.xml.rels><?xml version="1.0" encoding="UTF-8" standalone="yes"?>
<Relationships xmlns="http://schemas.openxmlformats.org/package/2006/relationships"><Relationship Id="rId2" Type="http://schemas.openxmlformats.org/officeDocument/2006/relationships/hyperlink" Target="mailto:Mike.aslaksen@noaa.gov" TargetMode="External"/><Relationship Id="rId1" Type="http://schemas.openxmlformats.org/officeDocument/2006/relationships/slideLayout" Target="../slideLayouts/slideLayout5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Shape 102"/>
          <p:cNvSpPr txBox="1">
            <a:spLocks noGrp="1"/>
          </p:cNvSpPr>
          <p:nvPr>
            <p:ph type="ctrTitle"/>
          </p:nvPr>
        </p:nvSpPr>
        <p:spPr>
          <a:xfrm>
            <a:off x="12700" y="1524000"/>
            <a:ext cx="9144000" cy="1781175"/>
          </a:xfrm>
          <a:prstGeom prst="rect">
            <a:avLst/>
          </a:prstGeom>
          <a:noFill/>
          <a:ln>
            <a:noFill/>
          </a:ln>
        </p:spPr>
        <p:txBody>
          <a:bodyPr lIns="91425" tIns="45700" rIns="91425" bIns="45700" anchor="ctr" anchorCtr="0">
            <a:noAutofit/>
          </a:bodyPr>
          <a:lstStyle/>
          <a:p>
            <a:pPr lvl="0">
              <a:buClr>
                <a:schemeClr val="accent2"/>
              </a:buClr>
              <a:buSzPct val="25000"/>
            </a:pPr>
            <a:r>
              <a:rPr lang="en-US" sz="4000" b="1" dirty="0">
                <a:solidFill>
                  <a:schemeClr val="accent2"/>
                </a:solidFill>
              </a:rPr>
              <a:t>Improved Lidar Technology Supports Safety of Navigation, Coastal Intelligence and Resiliency</a:t>
            </a:r>
            <a:endParaRPr lang="en-US" sz="4000" b="1" i="0" u="none" strike="noStrike" cap="none" baseline="0" dirty="0">
              <a:solidFill>
                <a:schemeClr val="accent2"/>
              </a:solidFill>
              <a:latin typeface="Arial"/>
              <a:ea typeface="Arial"/>
              <a:cs typeface="Arial"/>
              <a:sym typeface="Arial"/>
            </a:endParaRPr>
          </a:p>
        </p:txBody>
      </p:sp>
      <p:sp>
        <p:nvSpPr>
          <p:cNvPr id="103" name="Shape 103"/>
          <p:cNvSpPr txBox="1">
            <a:spLocks noGrp="1"/>
          </p:cNvSpPr>
          <p:nvPr>
            <p:ph type="subTitle" idx="1"/>
          </p:nvPr>
        </p:nvSpPr>
        <p:spPr>
          <a:xfrm>
            <a:off x="12700" y="3810000"/>
            <a:ext cx="9144000" cy="1904999"/>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Mike </a:t>
            </a:r>
            <a:r>
              <a:rPr lang="en-US" sz="2400" b="1" i="0" u="none" strike="noStrike" cap="none" baseline="0" dirty="0" err="1">
                <a:solidFill>
                  <a:schemeClr val="dk1"/>
                </a:solidFill>
                <a:latin typeface="Arial"/>
                <a:ea typeface="Arial"/>
                <a:cs typeface="Arial"/>
                <a:sym typeface="Arial"/>
              </a:rPr>
              <a:t>Aslaksen</a:t>
            </a:r>
            <a:endParaRPr lang="en-US" sz="2400" b="1" i="0" u="none" strike="noStrike" cap="none" baseline="0" dirty="0">
              <a:solidFill>
                <a:schemeClr val="dk1"/>
              </a:solidFill>
              <a:latin typeface="Arial"/>
              <a:ea typeface="Arial"/>
              <a:cs typeface="Arial"/>
              <a:sym typeface="Arial"/>
            </a:endParaRPr>
          </a:p>
          <a:p>
            <a:pPr marL="0" marR="0" lvl="0" indent="0" algn="ctr" rtl="0">
              <a:lnSpc>
                <a:spcPct val="100000"/>
              </a:lnSpc>
              <a:spcBef>
                <a:spcPts val="48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Chief, Remote Sensing Division</a:t>
            </a:r>
          </a:p>
          <a:p>
            <a:pPr marL="0" marR="0" lvl="0" indent="0" algn="ctr" rtl="0">
              <a:lnSpc>
                <a:spcPct val="100000"/>
              </a:lnSpc>
              <a:spcBef>
                <a:spcPts val="480"/>
              </a:spcBef>
              <a:spcAft>
                <a:spcPts val="0"/>
              </a:spcAft>
              <a:buClr>
                <a:schemeClr val="dk1"/>
              </a:buClr>
              <a:buSzPct val="25000"/>
              <a:buFont typeface="Arial"/>
              <a:buNone/>
            </a:pPr>
            <a:r>
              <a:rPr lang="en-US" sz="2400" b="1" i="0" u="none" strike="noStrike" cap="none" baseline="0" dirty="0">
                <a:solidFill>
                  <a:schemeClr val="dk1"/>
                </a:solidFill>
                <a:latin typeface="Arial"/>
                <a:ea typeface="Arial"/>
                <a:cs typeface="Arial"/>
                <a:sym typeface="Arial"/>
              </a:rPr>
              <a:t>National Geodetic Survey</a:t>
            </a:r>
          </a:p>
        </p:txBody>
      </p:sp>
      <p:pic>
        <p:nvPicPr>
          <p:cNvPr id="104" name="Shape 104"/>
          <p:cNvPicPr preferRelativeResize="0"/>
          <p:nvPr/>
        </p:nvPicPr>
        <p:blipFill rotWithShape="1">
          <a:blip r:embed="rId3">
            <a:alphaModFix/>
          </a:blip>
          <a:srcRect l="6567" b="19999"/>
          <a:stretch/>
        </p:blipFill>
        <p:spPr>
          <a:xfrm>
            <a:off x="7008811" y="0"/>
            <a:ext cx="2135186" cy="1219199"/>
          </a:xfrm>
          <a:prstGeom prst="rect">
            <a:avLst/>
          </a:prstGeom>
          <a:noFill/>
          <a:ln w="38100" cap="sq" cmpd="sng">
            <a:solidFill>
              <a:srgbClr val="000000"/>
            </a:solidFill>
            <a:prstDash val="solid"/>
            <a:miter/>
            <a:headEnd type="none" w="med" len="med"/>
            <a:tailEnd type="none" w="med" len="med"/>
          </a:ln>
        </p:spPr>
      </p:pic>
      <p:sp>
        <p:nvSpPr>
          <p:cNvPr id="105" name="Shape 105"/>
          <p:cNvSpPr txBox="1"/>
          <p:nvPr/>
        </p:nvSpPr>
        <p:spPr>
          <a:xfrm>
            <a:off x="3381375" y="5421312"/>
            <a:ext cx="2406649"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none" strike="noStrike" cap="none" baseline="0">
                <a:solidFill>
                  <a:schemeClr val="dk1"/>
                </a:solidFill>
                <a:latin typeface="Arial"/>
                <a:ea typeface="Arial"/>
                <a:cs typeface="Arial"/>
                <a:sym typeface="Arial"/>
              </a:rPr>
              <a:t>December 10, 2015</a:t>
            </a:r>
          </a:p>
        </p:txBody>
      </p:sp>
      <p:pic>
        <p:nvPicPr>
          <p:cNvPr id="106" name="Shape 106"/>
          <p:cNvPicPr preferRelativeResize="0"/>
          <p:nvPr/>
        </p:nvPicPr>
        <p:blipFill rotWithShape="1">
          <a:blip r:embed="rId4">
            <a:alphaModFix/>
          </a:blip>
          <a:srcRect t="14544" b="11514"/>
          <a:stretch/>
        </p:blipFill>
        <p:spPr>
          <a:xfrm>
            <a:off x="12700" y="-7937"/>
            <a:ext cx="2698750" cy="1227136"/>
          </a:xfrm>
          <a:prstGeom prst="rect">
            <a:avLst/>
          </a:prstGeom>
          <a:noFill/>
          <a:ln w="38100" cap="sq" cmpd="sng">
            <a:solidFill>
              <a:srgbClr val="000000"/>
            </a:solidFill>
            <a:prstDash val="solid"/>
            <a:miter/>
            <a:headEnd type="none" w="med" len="med"/>
            <a:tailEnd type="none" w="med" len="med"/>
          </a:ln>
        </p:spPr>
      </p:pic>
      <p:pic>
        <p:nvPicPr>
          <p:cNvPr id="107" name="Shape 107"/>
          <p:cNvPicPr preferRelativeResize="0"/>
          <p:nvPr/>
        </p:nvPicPr>
        <p:blipFill rotWithShape="1">
          <a:blip r:embed="rId5">
            <a:alphaModFix/>
          </a:blip>
          <a:srcRect r="12130"/>
          <a:stretch/>
        </p:blipFill>
        <p:spPr>
          <a:xfrm>
            <a:off x="4848225" y="-7937"/>
            <a:ext cx="2162174" cy="1227136"/>
          </a:xfrm>
          <a:prstGeom prst="rect">
            <a:avLst/>
          </a:prstGeom>
          <a:noFill/>
          <a:ln w="38100" cap="sq" cmpd="sng">
            <a:solidFill>
              <a:srgbClr val="000000"/>
            </a:solidFill>
            <a:prstDash val="solid"/>
            <a:miter/>
            <a:headEnd type="none" w="med" len="med"/>
            <a:tailEnd type="none" w="med" len="med"/>
          </a:ln>
        </p:spPr>
      </p:pic>
      <p:pic>
        <p:nvPicPr>
          <p:cNvPr id="108" name="Shape 108"/>
          <p:cNvPicPr preferRelativeResize="0"/>
          <p:nvPr/>
        </p:nvPicPr>
        <p:blipFill rotWithShape="1">
          <a:blip r:embed="rId6">
            <a:alphaModFix/>
          </a:blip>
          <a:srcRect t="11560" b="7301"/>
          <a:stretch/>
        </p:blipFill>
        <p:spPr>
          <a:xfrm>
            <a:off x="2711450" y="0"/>
            <a:ext cx="2212974" cy="1219199"/>
          </a:xfrm>
          <a:prstGeom prst="rect">
            <a:avLst/>
          </a:prstGeom>
          <a:noFill/>
          <a:ln w="38100" cap="sq" cmpd="sng">
            <a:solidFill>
              <a:srgbClr val="000000"/>
            </a:solidFill>
            <a:prstDash val="solid"/>
            <a:miter/>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Shape 177"/>
          <p:cNvSpPr txBox="1">
            <a:spLocks noGrp="1"/>
          </p:cNvSpPr>
          <p:nvPr>
            <p:ph type="title"/>
          </p:nvPr>
        </p:nvSpPr>
        <p:spPr>
          <a:xfrm>
            <a:off x="1219200" y="76200"/>
            <a:ext cx="6705599"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Calibri"/>
              <a:buNone/>
            </a:pPr>
            <a:r>
              <a:rPr lang="en-US" sz="3600" b="1" i="0" u="none" strike="noStrike" cap="none" baseline="0" dirty="0" smtClean="0">
                <a:solidFill>
                  <a:schemeClr val="dk1"/>
                </a:solidFill>
                <a:latin typeface="Calibri"/>
                <a:ea typeface="Calibri"/>
                <a:cs typeface="Calibri"/>
                <a:sym typeface="Calibri"/>
              </a:rPr>
              <a:t>Details of </a:t>
            </a:r>
            <a:r>
              <a:rPr lang="en-US" sz="3600" b="1" i="0" u="none" strike="noStrike" cap="none" baseline="0" dirty="0" err="1" smtClean="0">
                <a:solidFill>
                  <a:schemeClr val="dk1"/>
                </a:solidFill>
                <a:latin typeface="Calibri"/>
                <a:ea typeface="Calibri"/>
                <a:cs typeface="Calibri"/>
                <a:sym typeface="Calibri"/>
              </a:rPr>
              <a:t>topobathy</a:t>
            </a:r>
            <a:r>
              <a:rPr lang="en-US" sz="3600" b="1" i="0" u="none" strike="noStrike" cap="none" dirty="0" smtClean="0">
                <a:solidFill>
                  <a:schemeClr val="dk1"/>
                </a:solidFill>
                <a:latin typeface="Calibri"/>
                <a:ea typeface="Calibri"/>
                <a:cs typeface="Calibri"/>
                <a:sym typeface="Calibri"/>
              </a:rPr>
              <a:t> </a:t>
            </a:r>
            <a:r>
              <a:rPr lang="en-US" sz="3600" b="1" i="0" u="none" strike="noStrike" cap="none" dirty="0" err="1" smtClean="0">
                <a:solidFill>
                  <a:schemeClr val="dk1"/>
                </a:solidFill>
                <a:latin typeface="Calibri"/>
                <a:ea typeface="Calibri"/>
                <a:cs typeface="Calibri"/>
                <a:sym typeface="Calibri"/>
              </a:rPr>
              <a:t>lidar</a:t>
            </a:r>
            <a:r>
              <a:rPr lang="en-US" sz="3600" b="1" i="0" u="none" strike="noStrike" cap="none" dirty="0" smtClean="0">
                <a:solidFill>
                  <a:schemeClr val="dk1"/>
                </a:solidFill>
                <a:latin typeface="Calibri"/>
                <a:ea typeface="Calibri"/>
                <a:cs typeface="Calibri"/>
                <a:sym typeface="Calibri"/>
              </a:rPr>
              <a:t> </a:t>
            </a:r>
            <a:r>
              <a:rPr lang="en-US" sz="3600" b="1" i="0" u="none" strike="noStrike" cap="none" dirty="0" smtClean="0">
                <a:solidFill>
                  <a:schemeClr val="dk1"/>
                </a:solidFill>
                <a:latin typeface="Calibri"/>
                <a:ea typeface="Calibri"/>
                <a:cs typeface="Calibri"/>
                <a:sym typeface="Calibri"/>
              </a:rPr>
              <a:t>systems</a:t>
            </a:r>
            <a:endParaRPr lang="en-US" sz="3600" b="1" i="0" u="none" strike="noStrike" cap="none" baseline="0" dirty="0">
              <a:solidFill>
                <a:schemeClr val="dk1"/>
              </a:solidFill>
              <a:latin typeface="Calibri"/>
              <a:ea typeface="Calibri"/>
              <a:cs typeface="Calibri"/>
              <a:sym typeface="Calibri"/>
            </a:endParaRPr>
          </a:p>
        </p:txBody>
      </p:sp>
      <p:pic>
        <p:nvPicPr>
          <p:cNvPr id="179" name="Shape 179"/>
          <p:cNvPicPr preferRelativeResize="0"/>
          <p:nvPr/>
        </p:nvPicPr>
        <p:blipFill rotWithShape="1">
          <a:blip r:embed="rId3">
            <a:alphaModFix/>
          </a:blip>
          <a:srcRect/>
          <a:stretch/>
        </p:blipFill>
        <p:spPr>
          <a:xfrm>
            <a:off x="4629150" y="1323975"/>
            <a:ext cx="3829050" cy="4772024"/>
          </a:xfrm>
          <a:prstGeom prst="rect">
            <a:avLst/>
          </a:prstGeom>
          <a:noFill/>
          <a:ln>
            <a:noFill/>
          </a:ln>
        </p:spPr>
      </p:pic>
      <p:pic>
        <p:nvPicPr>
          <p:cNvPr id="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695" y="1323975"/>
            <a:ext cx="4283801"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124200" y="5638800"/>
            <a:ext cx="1284326" cy="246221"/>
          </a:xfrm>
          <a:prstGeom prst="rect">
            <a:avLst/>
          </a:prstGeom>
          <a:noFill/>
        </p:spPr>
        <p:txBody>
          <a:bodyPr wrap="none" rtlCol="0">
            <a:spAutoFit/>
          </a:bodyPr>
          <a:lstStyle/>
          <a:p>
            <a:r>
              <a:rPr lang="en-US" sz="1000" dirty="0" smtClean="0"/>
              <a:t>Image credit USGS</a:t>
            </a:r>
            <a:endParaRPr lang="en-US" sz="1000" dirty="0"/>
          </a:p>
        </p:txBody>
      </p:sp>
      <p:pic>
        <p:nvPicPr>
          <p:cNvPr id="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0600" y="1628775"/>
            <a:ext cx="365760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cu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Shape 321"/>
          <p:cNvPicPr preferRelativeResize="0"/>
          <p:nvPr/>
        </p:nvPicPr>
        <p:blipFill>
          <a:blip r:embed="rId3">
            <a:alphaModFix/>
          </a:blip>
          <a:stretch>
            <a:fillRect/>
          </a:stretch>
        </p:blipFill>
        <p:spPr>
          <a:xfrm>
            <a:off x="25259" y="0"/>
            <a:ext cx="9093479" cy="6857999"/>
          </a:xfrm>
          <a:prstGeom prst="rect">
            <a:avLst/>
          </a:prstGeom>
          <a:noFill/>
          <a:ln>
            <a:noFill/>
          </a:ln>
        </p:spPr>
      </p:pic>
      <p:sp>
        <p:nvSpPr>
          <p:cNvPr id="2" name="TextBox 1"/>
          <p:cNvSpPr txBox="1"/>
          <p:nvPr/>
        </p:nvSpPr>
        <p:spPr>
          <a:xfrm>
            <a:off x="25259" y="0"/>
            <a:ext cx="1835759" cy="246221"/>
          </a:xfrm>
          <a:prstGeom prst="rect">
            <a:avLst/>
          </a:prstGeom>
          <a:noFill/>
        </p:spPr>
        <p:txBody>
          <a:bodyPr wrap="none" rtlCol="0">
            <a:spAutoFit/>
          </a:bodyPr>
          <a:lstStyle/>
          <a:p>
            <a:r>
              <a:rPr lang="en-US" sz="1000" dirty="0" smtClean="0"/>
              <a:t>Slide credit: Quantum Spatial</a:t>
            </a:r>
            <a:endParaRPr lang="en-US" sz="1000" dirty="0"/>
          </a:p>
        </p:txBody>
      </p:sp>
    </p:spTree>
  </p:cSld>
  <p:clrMapOvr>
    <a:masterClrMapping/>
  </p:clrMapOvr>
  <p:transition spd="slow">
    <p:cu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11520"/>
            <a:ext cx="5008418" cy="6136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0" y="530423"/>
            <a:ext cx="4038600" cy="4524315"/>
          </a:xfrm>
          <a:prstGeom prst="rect">
            <a:avLst/>
          </a:prstGeom>
          <a:noFill/>
        </p:spPr>
        <p:txBody>
          <a:bodyPr wrap="square" rtlCol="0">
            <a:spAutoFit/>
          </a:bodyPr>
          <a:lstStyle/>
          <a:p>
            <a:r>
              <a:rPr lang="en-US" sz="1600" dirty="0" err="1" smtClean="0"/>
              <a:t>Topobathy</a:t>
            </a:r>
            <a:r>
              <a:rPr lang="en-US" sz="1600" dirty="0" smtClean="0"/>
              <a:t> </a:t>
            </a:r>
            <a:r>
              <a:rPr lang="en-US" sz="1600" dirty="0" err="1" smtClean="0"/>
              <a:t>lidar</a:t>
            </a:r>
            <a:r>
              <a:rPr lang="en-US" sz="1600" dirty="0" smtClean="0"/>
              <a:t> products and derivatives</a:t>
            </a:r>
          </a:p>
          <a:p>
            <a:r>
              <a:rPr lang="en-US" sz="1600" dirty="0" smtClean="0"/>
              <a:t>are dependent on </a:t>
            </a:r>
            <a:r>
              <a:rPr lang="en-US" sz="1600" dirty="0" err="1" smtClean="0"/>
              <a:t>VDatum</a:t>
            </a:r>
            <a:r>
              <a:rPr lang="en-US" sz="1600" dirty="0" smtClean="0"/>
              <a:t> </a:t>
            </a:r>
            <a:r>
              <a:rPr lang="en-US" sz="1600" dirty="0" smtClean="0"/>
              <a:t>to perform the</a:t>
            </a:r>
          </a:p>
          <a:p>
            <a:r>
              <a:rPr lang="en-US" sz="1600" dirty="0" smtClean="0"/>
              <a:t>required transformations for various </a:t>
            </a:r>
          </a:p>
          <a:p>
            <a:r>
              <a:rPr lang="en-US" sz="1600" dirty="0" smtClean="0"/>
              <a:t>applications:</a:t>
            </a:r>
          </a:p>
          <a:p>
            <a:endParaRPr lang="en-US" sz="1600" dirty="0"/>
          </a:p>
          <a:p>
            <a:r>
              <a:rPr lang="en-US" sz="1600" dirty="0" smtClean="0"/>
              <a:t>Charting – MHW and MLLW shorelines; </a:t>
            </a:r>
          </a:p>
          <a:p>
            <a:r>
              <a:rPr lang="en-US" sz="1600" dirty="0" smtClean="0"/>
              <a:t> MLLW for shallow water bathymetry</a:t>
            </a:r>
          </a:p>
          <a:p>
            <a:endParaRPr lang="en-US" sz="1600" dirty="0"/>
          </a:p>
          <a:p>
            <a:r>
              <a:rPr lang="en-US" sz="1600" dirty="0" smtClean="0"/>
              <a:t>Inundation/SLR – typically MHHW in             order to forecast maximum possible </a:t>
            </a:r>
            <a:r>
              <a:rPr lang="en-US" sz="1600" dirty="0"/>
              <a:t>	</a:t>
            </a:r>
            <a:r>
              <a:rPr lang="en-US" sz="1600" dirty="0" smtClean="0"/>
              <a:t>          inundation</a:t>
            </a:r>
          </a:p>
          <a:p>
            <a:endParaRPr lang="en-US" sz="1600" dirty="0"/>
          </a:p>
          <a:p>
            <a:r>
              <a:rPr lang="en-US" sz="1600" dirty="0" smtClean="0"/>
              <a:t>Sediment transport – NAVD88 to compare with previous datasets</a:t>
            </a:r>
          </a:p>
          <a:p>
            <a:endParaRPr lang="en-US" sz="1600" dirty="0"/>
          </a:p>
          <a:p>
            <a:r>
              <a:rPr lang="en-US" sz="1600" dirty="0" smtClean="0"/>
              <a:t>Numerous others…</a:t>
            </a:r>
          </a:p>
          <a:p>
            <a:endParaRPr lang="en-US" sz="1600" dirty="0"/>
          </a:p>
          <a:p>
            <a:r>
              <a:rPr lang="en-US" sz="1600" dirty="0" smtClean="0"/>
              <a:t>	</a:t>
            </a:r>
            <a:r>
              <a:rPr lang="en-US" sz="1600" dirty="0" smtClean="0">
                <a:hlinkClick r:id="rId3" action="ppaction://hlinkfile"/>
              </a:rPr>
              <a:t>vdatum.noaa.gov</a:t>
            </a:r>
            <a:r>
              <a:rPr lang="en-US" sz="1600" dirty="0" smtClean="0"/>
              <a:t>	</a:t>
            </a:r>
            <a:endParaRPr lang="en-US" sz="1600" dirty="0"/>
          </a:p>
        </p:txBody>
      </p:sp>
    </p:spTree>
    <p:extLst>
      <p:ext uri="{BB962C8B-B14F-4D97-AF65-F5344CB8AC3E}">
        <p14:creationId xmlns:p14="http://schemas.microsoft.com/office/powerpoint/2010/main" val="41700200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0" y="0"/>
            <a:ext cx="9144000" cy="762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dirty="0">
                <a:solidFill>
                  <a:schemeClr val="dk1"/>
                </a:solidFill>
                <a:latin typeface="Arial"/>
                <a:ea typeface="Arial"/>
                <a:cs typeface="Arial"/>
                <a:sym typeface="Arial"/>
              </a:rPr>
              <a:t>   Lidar Shoreline Extraction</a:t>
            </a:r>
          </a:p>
        </p:txBody>
      </p:sp>
      <p:pic>
        <p:nvPicPr>
          <p:cNvPr id="222" name="Shape 222"/>
          <p:cNvPicPr preferRelativeResize="0"/>
          <p:nvPr/>
        </p:nvPicPr>
        <p:blipFill rotWithShape="1">
          <a:blip r:embed="rId3">
            <a:alphaModFix/>
          </a:blip>
          <a:srcRect l="3900" t="54528" r="21071" b="13889"/>
          <a:stretch/>
        </p:blipFill>
        <p:spPr>
          <a:xfrm>
            <a:off x="152400" y="1371600"/>
            <a:ext cx="4648199" cy="1565274"/>
          </a:xfrm>
          <a:prstGeom prst="rect">
            <a:avLst/>
          </a:prstGeom>
          <a:noFill/>
          <a:ln w="25400" cap="flat" cmpd="sng">
            <a:solidFill>
              <a:schemeClr val="dk1"/>
            </a:solidFill>
            <a:prstDash val="solid"/>
            <a:miter/>
            <a:headEnd type="none" w="med" len="med"/>
            <a:tailEnd type="none" w="med" len="med"/>
          </a:ln>
        </p:spPr>
      </p:pic>
      <p:sp>
        <p:nvSpPr>
          <p:cNvPr id="225" name="Shape 225"/>
          <p:cNvSpPr txBox="1"/>
          <p:nvPr/>
        </p:nvSpPr>
        <p:spPr>
          <a:xfrm>
            <a:off x="1524000" y="1035050"/>
            <a:ext cx="2397125"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Verdana"/>
              <a:buNone/>
            </a:pPr>
            <a:r>
              <a:rPr lang="en-US" sz="1600" b="0" i="0" u="none" strike="noStrike" cap="none" baseline="0">
                <a:solidFill>
                  <a:srgbClr val="0070C0"/>
                </a:solidFill>
                <a:latin typeface="Verdana"/>
                <a:ea typeface="Verdana"/>
                <a:cs typeface="Verdana"/>
                <a:sym typeface="Verdana"/>
              </a:rPr>
              <a:t>Edit Lidar Point Cloud</a:t>
            </a:r>
          </a:p>
        </p:txBody>
      </p:sp>
      <p:sp>
        <p:nvSpPr>
          <p:cNvPr id="226" name="Shape 226"/>
          <p:cNvSpPr/>
          <p:nvPr/>
        </p:nvSpPr>
        <p:spPr>
          <a:xfrm>
            <a:off x="1600200" y="3048000"/>
            <a:ext cx="304799" cy="609599"/>
          </a:xfrm>
          <a:prstGeom prst="down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227" name="Shape 227"/>
          <p:cNvSpPr txBox="1"/>
          <p:nvPr/>
        </p:nvSpPr>
        <p:spPr>
          <a:xfrm>
            <a:off x="1249362" y="5302250"/>
            <a:ext cx="1017587"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Verdana"/>
              <a:buNone/>
            </a:pPr>
            <a:r>
              <a:rPr lang="en-US" sz="1600" b="0" i="0" u="none" strike="noStrike" cap="none" baseline="0">
                <a:solidFill>
                  <a:srgbClr val="0070C0"/>
                </a:solidFill>
                <a:latin typeface="Verdana"/>
                <a:ea typeface="Verdana"/>
                <a:cs typeface="Verdana"/>
                <a:sym typeface="Verdana"/>
              </a:rPr>
              <a:t>VDatum</a:t>
            </a:r>
          </a:p>
        </p:txBody>
      </p:sp>
      <p:sp>
        <p:nvSpPr>
          <p:cNvPr id="228" name="Shape 228"/>
          <p:cNvSpPr/>
          <p:nvPr/>
        </p:nvSpPr>
        <p:spPr>
          <a:xfrm>
            <a:off x="3352800" y="4419600"/>
            <a:ext cx="381000" cy="304799"/>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229" name="Shape 229"/>
          <p:cNvSpPr txBox="1"/>
          <p:nvPr/>
        </p:nvSpPr>
        <p:spPr>
          <a:xfrm>
            <a:off x="3352800" y="5757862"/>
            <a:ext cx="3138487" cy="33813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Verdana"/>
              <a:buNone/>
            </a:pPr>
            <a:r>
              <a:rPr lang="en-US" sz="1600" b="0" i="0" u="none" strike="noStrike" cap="none" baseline="0">
                <a:solidFill>
                  <a:srgbClr val="0070C0"/>
                </a:solidFill>
                <a:latin typeface="Verdana"/>
                <a:ea typeface="Verdana"/>
                <a:cs typeface="Verdana"/>
                <a:sym typeface="Verdana"/>
              </a:rPr>
              <a:t>Contour Shoreline from DEM</a:t>
            </a:r>
          </a:p>
        </p:txBody>
      </p:sp>
      <p:sp>
        <p:nvSpPr>
          <p:cNvPr id="230" name="Shape 230"/>
          <p:cNvSpPr/>
          <p:nvPr/>
        </p:nvSpPr>
        <p:spPr>
          <a:xfrm>
            <a:off x="5943600" y="4343400"/>
            <a:ext cx="381000" cy="304799"/>
          </a:xfrm>
          <a:prstGeom prst="rightArrow">
            <a:avLst>
              <a:gd name="adj1" fmla="val 50000"/>
              <a:gd name="adj2" fmla="val 50000"/>
            </a:avLst>
          </a:prstGeom>
          <a:solidFill>
            <a:schemeClr val="accent1"/>
          </a:solidFill>
          <a:ln w="9525" cap="flat" cmpd="sng">
            <a:solidFill>
              <a:schemeClr val="dk1"/>
            </a:solidFill>
            <a:prstDash val="solid"/>
            <a:miter/>
            <a:headEnd type="none" w="med" len="med"/>
            <a:tailEnd type="none" w="med" len="med"/>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Arial"/>
              <a:ea typeface="Arial"/>
              <a:cs typeface="Arial"/>
              <a:sym typeface="Arial"/>
            </a:endParaRPr>
          </a:p>
        </p:txBody>
      </p:sp>
      <p:sp>
        <p:nvSpPr>
          <p:cNvPr id="231" name="Shape 231"/>
          <p:cNvSpPr txBox="1"/>
          <p:nvPr/>
        </p:nvSpPr>
        <p:spPr>
          <a:xfrm>
            <a:off x="6934200" y="5667375"/>
            <a:ext cx="2128836" cy="5842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0070C0"/>
              </a:buClr>
              <a:buSzPct val="25000"/>
              <a:buFont typeface="Verdana"/>
              <a:buNone/>
            </a:pPr>
            <a:r>
              <a:rPr lang="en-US" sz="1600" b="0" i="0" u="none" strike="noStrike" cap="none" baseline="0">
                <a:solidFill>
                  <a:srgbClr val="0070C0"/>
                </a:solidFill>
                <a:latin typeface="Verdana"/>
                <a:ea typeface="Verdana"/>
                <a:cs typeface="Verdana"/>
                <a:sym typeface="Verdana"/>
              </a:rPr>
              <a:t>Quality Control &amp;</a:t>
            </a:r>
          </a:p>
          <a:p>
            <a:pPr marL="0" marR="0" lvl="0" indent="0" algn="l" rtl="0">
              <a:lnSpc>
                <a:spcPct val="100000"/>
              </a:lnSpc>
              <a:spcBef>
                <a:spcPts val="0"/>
              </a:spcBef>
              <a:spcAft>
                <a:spcPts val="0"/>
              </a:spcAft>
              <a:buClr>
                <a:srgbClr val="0070C0"/>
              </a:buClr>
              <a:buSzPct val="25000"/>
              <a:buFont typeface="Verdana"/>
              <a:buNone/>
            </a:pPr>
            <a:r>
              <a:rPr lang="en-US" sz="1600" b="0" i="0" u="none" strike="noStrike" cap="none" baseline="0">
                <a:solidFill>
                  <a:srgbClr val="0070C0"/>
                </a:solidFill>
                <a:latin typeface="Verdana"/>
                <a:ea typeface="Verdana"/>
                <a:cs typeface="Verdana"/>
                <a:sym typeface="Verdana"/>
              </a:rPr>
              <a:t>Feature Attribution</a:t>
            </a:r>
          </a:p>
        </p:txBody>
      </p:sp>
      <p:pic>
        <p:nvPicPr>
          <p:cNvPr id="232" name="Shape 232"/>
          <p:cNvPicPr preferRelativeResize="0"/>
          <p:nvPr/>
        </p:nvPicPr>
        <p:blipFill rotWithShape="1">
          <a:blip r:embed="rId4">
            <a:alphaModFix/>
          </a:blip>
          <a:srcRect/>
          <a:stretch/>
        </p:blipFill>
        <p:spPr>
          <a:xfrm>
            <a:off x="381000" y="3697287"/>
            <a:ext cx="2743199" cy="1636712"/>
          </a:xfrm>
          <a:prstGeom prst="rect">
            <a:avLst/>
          </a:prstGeom>
          <a:noFill/>
          <a:ln>
            <a:noFill/>
          </a:ln>
        </p:spPr>
      </p:pic>
      <p:pic>
        <p:nvPicPr>
          <p:cNvPr id="233" name="Shape 233"/>
          <p:cNvPicPr preferRelativeResize="0"/>
          <p:nvPr/>
        </p:nvPicPr>
        <p:blipFill rotWithShape="1">
          <a:blip r:embed="rId5">
            <a:alphaModFix/>
          </a:blip>
          <a:srcRect l="25999" t="7485" r="17964" b="6100"/>
          <a:stretch/>
        </p:blipFill>
        <p:spPr>
          <a:xfrm>
            <a:off x="6553200" y="3313112"/>
            <a:ext cx="2438399" cy="2306636"/>
          </a:xfrm>
          <a:prstGeom prst="rect">
            <a:avLst/>
          </a:prstGeom>
          <a:noFill/>
          <a:ln w="25400" cap="flat" cmpd="sng">
            <a:solidFill>
              <a:schemeClr val="lt1"/>
            </a:solidFill>
            <a:prstDash val="solid"/>
            <a:miter/>
            <a:headEnd type="none" w="med" len="med"/>
            <a:tailEnd type="none" w="med" len="med"/>
          </a:ln>
        </p:spPr>
      </p:pic>
      <p:pic>
        <p:nvPicPr>
          <p:cNvPr id="234" name="Shape 234"/>
          <p:cNvPicPr preferRelativeResize="0"/>
          <p:nvPr/>
        </p:nvPicPr>
        <p:blipFill rotWithShape="1">
          <a:blip r:embed="rId6">
            <a:alphaModFix/>
          </a:blip>
          <a:srcRect l="67068" t="7403" r="1547" b="6589"/>
          <a:stretch/>
        </p:blipFill>
        <p:spPr>
          <a:xfrm>
            <a:off x="4038600" y="3124200"/>
            <a:ext cx="1589087" cy="2666999"/>
          </a:xfrm>
          <a:prstGeom prst="rect">
            <a:avLst/>
          </a:prstGeom>
          <a:noFill/>
          <a:ln w="25400" cap="flat" cmpd="sng">
            <a:solidFill>
              <a:schemeClr val="lt1"/>
            </a:solidFill>
            <a:prstDash val="solid"/>
            <a:miter/>
            <a:headEnd type="none" w="med" len="med"/>
            <a:tailEnd type="none" w="med" len="med"/>
          </a:ln>
        </p:spPr>
      </p:pic>
      <p:pic>
        <p:nvPicPr>
          <p:cNvPr id="235" name="Shape 235"/>
          <p:cNvPicPr preferRelativeResize="0"/>
          <p:nvPr/>
        </p:nvPicPr>
        <p:blipFill rotWithShape="1">
          <a:blip r:embed="rId7">
            <a:alphaModFix/>
          </a:blip>
          <a:srcRect t="5615" r="21385" b="32337"/>
          <a:stretch/>
        </p:blipFill>
        <p:spPr>
          <a:xfrm>
            <a:off x="6629400" y="1066800"/>
            <a:ext cx="2257425" cy="1897062"/>
          </a:xfrm>
          <a:prstGeom prst="rect">
            <a:avLst/>
          </a:prstGeom>
          <a:noFill/>
          <a:ln w="25400" cap="flat" cmpd="sng">
            <a:solidFill>
              <a:schemeClr val="lt1"/>
            </a:solidFill>
            <a:prstDash val="solid"/>
            <a:miter/>
            <a:headEnd type="none" w="med" len="med"/>
            <a:tailEnd type="none" w="med" len="med"/>
          </a:ln>
        </p:spPr>
      </p:pic>
    </p:spTree>
  </p:cSld>
  <p:clrMapOvr>
    <a:masterClrMapping/>
  </p:clrMapOvr>
  <p:transition spd="slow">
    <p:cu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0" y="-4761"/>
            <a:ext cx="9144000" cy="766762"/>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600" b="1" i="0" u="none" strike="noStrike" cap="none" baseline="0">
                <a:solidFill>
                  <a:schemeClr val="dk1"/>
                </a:solidFill>
                <a:latin typeface="Arial"/>
                <a:ea typeface="Arial"/>
                <a:cs typeface="Arial"/>
                <a:sym typeface="Arial"/>
              </a:rPr>
              <a:t>Final Shoreline Shapefile Format</a:t>
            </a:r>
          </a:p>
        </p:txBody>
      </p:sp>
      <p:pic>
        <p:nvPicPr>
          <p:cNvPr id="241" name="Shape 241"/>
          <p:cNvPicPr preferRelativeResize="0">
            <a:picLocks noGrp="1"/>
          </p:cNvPicPr>
          <p:nvPr>
            <p:ph type="body" idx="1"/>
          </p:nvPr>
        </p:nvPicPr>
        <p:blipFill rotWithShape="1">
          <a:blip r:embed="rId3">
            <a:alphaModFix/>
          </a:blip>
          <a:srcRect b="3030"/>
          <a:stretch/>
        </p:blipFill>
        <p:spPr>
          <a:xfrm>
            <a:off x="609600" y="1066800"/>
            <a:ext cx="7619999" cy="4618036"/>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C:\MikeA other computer\Presentations\2015\FPW\mason_inlet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 y="687388"/>
            <a:ext cx="9140825" cy="495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9" name="Picture 5" descr="C:\MikeA other computer\Presentations\2015\FPW\mason_inlet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687388"/>
            <a:ext cx="9105900" cy="497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itle 1"/>
          <p:cNvSpPr>
            <a:spLocks noGrp="1"/>
          </p:cNvSpPr>
          <p:nvPr>
            <p:ph type="title"/>
          </p:nvPr>
        </p:nvSpPr>
        <p:spPr>
          <a:xfrm>
            <a:off x="0" y="76200"/>
            <a:ext cx="9144000" cy="668338"/>
          </a:xfrm>
        </p:spPr>
        <p:txBody>
          <a:bodyPr>
            <a:normAutofit fontScale="90000"/>
          </a:bodyPr>
          <a:lstStyle/>
          <a:p>
            <a:pPr>
              <a:defRPr/>
            </a:pPr>
            <a:r>
              <a:rPr lang="en-US" altLang="en-US" sz="2400" b="1" dirty="0" smtClean="0">
                <a:solidFill>
                  <a:schemeClr val="tx1"/>
                </a:solidFill>
                <a:latin typeface="+mn-lt"/>
              </a:rPr>
              <a:t>Update NOAA Nautical Charts – new shoreline Mason Inlet, NC</a:t>
            </a:r>
          </a:p>
        </p:txBody>
      </p:sp>
    </p:spTree>
    <p:extLst>
      <p:ext uri="{BB962C8B-B14F-4D97-AF65-F5344CB8AC3E}">
        <p14:creationId xmlns:p14="http://schemas.microsoft.com/office/powerpoint/2010/main" val="14859191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246" name="Shape 246"/>
          <p:cNvPicPr preferRelativeResize="0"/>
          <p:nvPr/>
        </p:nvPicPr>
        <p:blipFill rotWithShape="1">
          <a:blip r:embed="rId3">
            <a:alphaModFix/>
          </a:blip>
          <a:srcRect/>
          <a:stretch/>
        </p:blipFill>
        <p:spPr>
          <a:xfrm>
            <a:off x="0" y="838200"/>
            <a:ext cx="9202737" cy="4732336"/>
          </a:xfrm>
          <a:prstGeom prst="rect">
            <a:avLst/>
          </a:prstGeom>
          <a:noFill/>
          <a:ln>
            <a:noFill/>
          </a:ln>
        </p:spPr>
      </p:pic>
      <p:sp>
        <p:nvSpPr>
          <p:cNvPr id="2" name="Rectangle 1"/>
          <p:cNvSpPr/>
          <p:nvPr/>
        </p:nvSpPr>
        <p:spPr>
          <a:xfrm>
            <a:off x="3810000" y="5635823"/>
            <a:ext cx="1885453" cy="523220"/>
          </a:xfrm>
          <a:prstGeom prst="rect">
            <a:avLst/>
          </a:prstGeom>
        </p:spPr>
        <p:txBody>
          <a:bodyPr wrap="none">
            <a:spAutoFit/>
          </a:bodyPr>
          <a:lstStyle/>
          <a:p>
            <a:pPr algn="ctr"/>
            <a:r>
              <a:rPr lang="en-US" dirty="0" smtClean="0"/>
              <a:t>Southern Long Island</a:t>
            </a:r>
          </a:p>
          <a:p>
            <a:pPr algn="ctr"/>
            <a:r>
              <a:rPr lang="en-US" dirty="0" smtClean="0"/>
              <a:t>Sandy Supplementa</a:t>
            </a:r>
            <a:r>
              <a:rPr lang="en-US" dirty="0"/>
              <a:t>l</a:t>
            </a:r>
          </a:p>
        </p:txBody>
      </p:sp>
    </p:spTree>
  </p:cSld>
  <p:clrMapOvr>
    <a:masterClrMapping/>
  </p:clrMapOvr>
  <p:transition spd="slow">
    <p:cut/>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252" name="Shape 252"/>
          <p:cNvPicPr preferRelativeResize="0"/>
          <p:nvPr/>
        </p:nvPicPr>
        <p:blipFill>
          <a:blip r:embed="rId3">
            <a:alphaModFix/>
          </a:blip>
          <a:stretch>
            <a:fillRect/>
          </a:stretch>
        </p:blipFill>
        <p:spPr>
          <a:xfrm>
            <a:off x="14275" y="660312"/>
            <a:ext cx="9115425" cy="4772025"/>
          </a:xfrm>
          <a:prstGeom prst="rect">
            <a:avLst/>
          </a:prstGeom>
          <a:noFill/>
          <a:ln>
            <a:noFill/>
          </a:ln>
        </p:spPr>
      </p:pic>
      <p:sp>
        <p:nvSpPr>
          <p:cNvPr id="3" name="Rectangle 2"/>
          <p:cNvSpPr/>
          <p:nvPr/>
        </p:nvSpPr>
        <p:spPr>
          <a:xfrm>
            <a:off x="3810000" y="5635823"/>
            <a:ext cx="1885453" cy="523220"/>
          </a:xfrm>
          <a:prstGeom prst="rect">
            <a:avLst/>
          </a:prstGeom>
        </p:spPr>
        <p:txBody>
          <a:bodyPr wrap="none">
            <a:spAutoFit/>
          </a:bodyPr>
          <a:lstStyle/>
          <a:p>
            <a:pPr algn="ctr"/>
            <a:r>
              <a:rPr lang="en-US" dirty="0" smtClean="0"/>
              <a:t>Southern Long Island</a:t>
            </a:r>
          </a:p>
          <a:p>
            <a:pPr algn="ctr"/>
            <a:r>
              <a:rPr lang="en-US" dirty="0" smtClean="0"/>
              <a:t>Sandy Supplementa</a:t>
            </a:r>
            <a:r>
              <a:rPr lang="en-US" dirty="0"/>
              <a:t>l</a:t>
            </a:r>
          </a:p>
        </p:txBody>
      </p:sp>
    </p:spTree>
  </p:cSld>
  <p:clrMapOvr>
    <a:masterClrMapping/>
  </p:clrMapOvr>
  <p:transition spd="slow">
    <p:cut/>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Shape 289"/>
          <p:cNvPicPr preferRelativeResize="0"/>
          <p:nvPr/>
        </p:nvPicPr>
        <p:blipFill>
          <a:blip r:embed="rId3">
            <a:alphaModFix/>
          </a:blip>
          <a:stretch>
            <a:fillRect/>
          </a:stretch>
        </p:blipFill>
        <p:spPr>
          <a:xfrm>
            <a:off x="4750" y="657975"/>
            <a:ext cx="9134475" cy="4514850"/>
          </a:xfrm>
          <a:prstGeom prst="rect">
            <a:avLst/>
          </a:prstGeom>
          <a:noFill/>
          <a:ln>
            <a:noFill/>
          </a:ln>
        </p:spPr>
      </p:pic>
      <p:sp>
        <p:nvSpPr>
          <p:cNvPr id="4" name="Rectangle 3"/>
          <p:cNvSpPr/>
          <p:nvPr/>
        </p:nvSpPr>
        <p:spPr>
          <a:xfrm>
            <a:off x="3810000" y="5486400"/>
            <a:ext cx="1885453" cy="523220"/>
          </a:xfrm>
          <a:prstGeom prst="rect">
            <a:avLst/>
          </a:prstGeom>
        </p:spPr>
        <p:txBody>
          <a:bodyPr wrap="none">
            <a:spAutoFit/>
          </a:bodyPr>
          <a:lstStyle/>
          <a:p>
            <a:pPr algn="ctr"/>
            <a:r>
              <a:rPr lang="en-US" dirty="0" smtClean="0"/>
              <a:t>Topsail Island, NC</a:t>
            </a:r>
          </a:p>
          <a:p>
            <a:pPr algn="ctr"/>
            <a:r>
              <a:rPr lang="en-US" dirty="0" smtClean="0"/>
              <a:t>Sandy Supplementa</a:t>
            </a:r>
            <a:r>
              <a:rPr lang="en-US" dirty="0"/>
              <a:t>l</a:t>
            </a:r>
          </a:p>
        </p:txBody>
      </p:sp>
    </p:spTree>
  </p:cSld>
  <p:clrMapOvr>
    <a:masterClrMapping/>
  </p:clrMapOvr>
  <p:transition spd="slow">
    <p:cut/>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Shape 295"/>
          <p:cNvPicPr preferRelativeResize="0"/>
          <p:nvPr/>
        </p:nvPicPr>
        <p:blipFill>
          <a:blip r:embed="rId3">
            <a:alphaModFix/>
          </a:blip>
          <a:stretch>
            <a:fillRect/>
          </a:stretch>
        </p:blipFill>
        <p:spPr>
          <a:xfrm>
            <a:off x="0" y="1064663"/>
            <a:ext cx="9144000" cy="4728673"/>
          </a:xfrm>
          <a:prstGeom prst="rect">
            <a:avLst/>
          </a:prstGeom>
          <a:noFill/>
          <a:ln>
            <a:noFill/>
          </a:ln>
        </p:spPr>
      </p:pic>
      <p:sp>
        <p:nvSpPr>
          <p:cNvPr id="3" name="Rectangle 2"/>
          <p:cNvSpPr/>
          <p:nvPr/>
        </p:nvSpPr>
        <p:spPr>
          <a:xfrm>
            <a:off x="3810000" y="5791200"/>
            <a:ext cx="1885453" cy="523220"/>
          </a:xfrm>
          <a:prstGeom prst="rect">
            <a:avLst/>
          </a:prstGeom>
        </p:spPr>
        <p:txBody>
          <a:bodyPr wrap="none">
            <a:spAutoFit/>
          </a:bodyPr>
          <a:lstStyle/>
          <a:p>
            <a:pPr algn="ctr"/>
            <a:r>
              <a:rPr lang="en-US" dirty="0" smtClean="0"/>
              <a:t>Topsail Island, NC</a:t>
            </a:r>
          </a:p>
          <a:p>
            <a:pPr algn="ctr"/>
            <a:r>
              <a:rPr lang="en-US" dirty="0" smtClean="0"/>
              <a:t>Sandy Supplementa</a:t>
            </a:r>
            <a:r>
              <a:rPr lang="en-US" dirty="0"/>
              <a:t>l</a:t>
            </a:r>
          </a:p>
        </p:txBody>
      </p:sp>
    </p:spTree>
  </p:cSld>
  <p:clrMapOvr>
    <a:masterClrMapping/>
  </p:clrMapOvr>
  <p:transition spd="slow">
    <p:cut/>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Shape 113"/>
          <p:cNvSpPr txBox="1">
            <a:spLocks noGrp="1"/>
          </p:cNvSpPr>
          <p:nvPr>
            <p:ph type="title"/>
          </p:nvPr>
        </p:nvSpPr>
        <p:spPr>
          <a:xfrm>
            <a:off x="457200" y="0"/>
            <a:ext cx="8229600" cy="1143000"/>
          </a:xfrm>
          <a:prstGeom prst="rect">
            <a:avLst/>
          </a:prstGeom>
          <a:no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dk2"/>
              </a:buClr>
              <a:buSzPct val="25000"/>
              <a:buFont typeface="Arial"/>
              <a:buNone/>
            </a:pPr>
            <a:r>
              <a:rPr lang="en-US" sz="4400" b="1" i="0" u="none" strike="noStrike" cap="none" baseline="0" dirty="0">
                <a:solidFill>
                  <a:schemeClr val="dk2"/>
                </a:solidFill>
                <a:latin typeface="Arial"/>
                <a:ea typeface="Arial"/>
                <a:cs typeface="Arial"/>
                <a:sym typeface="Arial"/>
              </a:rPr>
              <a:t>Outline</a:t>
            </a:r>
          </a:p>
        </p:txBody>
      </p:sp>
      <p:sp>
        <p:nvSpPr>
          <p:cNvPr id="114" name="Shape 114"/>
          <p:cNvSpPr txBox="1">
            <a:spLocks noGrp="1"/>
          </p:cNvSpPr>
          <p:nvPr>
            <p:ph type="body" idx="1"/>
          </p:nvPr>
        </p:nvSpPr>
        <p:spPr>
          <a:xfrm>
            <a:off x="457200" y="1020763"/>
            <a:ext cx="8229600" cy="4830762"/>
          </a:xfrm>
          <a:prstGeom prst="rect">
            <a:avLst/>
          </a:prstGeom>
          <a:noFill/>
          <a:ln>
            <a:noFill/>
          </a:ln>
        </p:spPr>
        <p:txBody>
          <a:bodyPr lIns="91425" tIns="45700" rIns="91425" bIns="45700" anchor="t" anchorCtr="0">
            <a:noAutofit/>
          </a:bodyPr>
          <a:lstStyle/>
          <a:p>
            <a:pPr marL="342900" marR="0" lvl="0" indent="-342900" algn="l" rtl="0">
              <a:lnSpc>
                <a:spcPct val="100000"/>
              </a:lnSpc>
              <a:spcBef>
                <a:spcPts val="0"/>
              </a:spcBef>
              <a:spcAft>
                <a:spcPts val="0"/>
              </a:spcAft>
              <a:buClr>
                <a:schemeClr val="dk1"/>
              </a:buClr>
              <a:buSzPct val="100000"/>
              <a:buFont typeface="Arial"/>
              <a:buChar char="•"/>
            </a:pPr>
            <a:r>
              <a:rPr lang="en-US" sz="3200" b="1" i="0" u="none" strike="noStrike" cap="none" baseline="0" dirty="0">
                <a:solidFill>
                  <a:schemeClr val="dk1"/>
                </a:solidFill>
                <a:latin typeface="Arial"/>
                <a:ea typeface="Arial"/>
                <a:cs typeface="Arial"/>
                <a:sym typeface="Arial"/>
              </a:rPr>
              <a:t>Background</a:t>
            </a:r>
          </a:p>
          <a:p>
            <a:pPr marL="342900" marR="0" lvl="0" indent="-342900" algn="l" rtl="0">
              <a:lnSpc>
                <a:spcPct val="100000"/>
              </a:lnSpc>
              <a:spcBef>
                <a:spcPts val="640"/>
              </a:spcBef>
              <a:spcAft>
                <a:spcPts val="0"/>
              </a:spcAft>
              <a:buClr>
                <a:schemeClr val="dk1"/>
              </a:buClr>
              <a:buSzPct val="100000"/>
              <a:buFont typeface="Arial"/>
              <a:buChar char="•"/>
            </a:pPr>
            <a:r>
              <a:rPr lang="en-US" b="1" dirty="0" smtClean="0"/>
              <a:t>Recent developments and interest in </a:t>
            </a:r>
            <a:r>
              <a:rPr lang="en-US" b="1" dirty="0" err="1"/>
              <a:t>t</a:t>
            </a:r>
            <a:r>
              <a:rPr lang="en-US" b="1" dirty="0" err="1" smtClean="0"/>
              <a:t>opobathy</a:t>
            </a:r>
            <a:r>
              <a:rPr lang="en-US" b="1" dirty="0" smtClean="0"/>
              <a:t> </a:t>
            </a:r>
            <a:r>
              <a:rPr lang="en-US" b="1" dirty="0" err="1" smtClean="0"/>
              <a:t>lidar</a:t>
            </a:r>
            <a:r>
              <a:rPr lang="en-US" b="1" dirty="0" smtClean="0"/>
              <a:t> </a:t>
            </a:r>
            <a:endParaRPr lang="en-US" sz="3200" b="1" i="0" u="none" strike="noStrike" cap="none" baseline="0" dirty="0">
              <a:solidFill>
                <a:schemeClr val="dk1"/>
              </a:solidFill>
              <a:latin typeface="Arial"/>
              <a:ea typeface="Arial"/>
              <a:cs typeface="Arial"/>
              <a:sym typeface="Arial"/>
            </a:endParaRPr>
          </a:p>
          <a:p>
            <a:pPr marL="342900" marR="0" lvl="0" indent="-342900" algn="l" rtl="0">
              <a:lnSpc>
                <a:spcPct val="100000"/>
              </a:lnSpc>
              <a:spcBef>
                <a:spcPts val="640"/>
              </a:spcBef>
              <a:spcAft>
                <a:spcPts val="0"/>
              </a:spcAft>
              <a:buClr>
                <a:schemeClr val="dk1"/>
              </a:buClr>
              <a:buSzPct val="100000"/>
              <a:buFont typeface="Arial"/>
              <a:buChar char="•"/>
            </a:pPr>
            <a:r>
              <a:rPr lang="en-US" b="1" dirty="0" smtClean="0"/>
              <a:t>NGS</a:t>
            </a:r>
            <a:r>
              <a:rPr lang="en-US" sz="3200" b="1" i="0" u="none" strike="noStrike" cap="none" baseline="0" dirty="0" smtClean="0">
                <a:solidFill>
                  <a:schemeClr val="dk1"/>
                </a:solidFill>
                <a:latin typeface="Arial"/>
                <a:ea typeface="Arial"/>
                <a:cs typeface="Arial"/>
                <a:sym typeface="Arial"/>
              </a:rPr>
              <a:t>’s </a:t>
            </a:r>
            <a:r>
              <a:rPr lang="en-US" sz="3200" b="1" i="0" u="none" strike="noStrike" cap="none" baseline="0" dirty="0">
                <a:solidFill>
                  <a:schemeClr val="dk1"/>
                </a:solidFill>
                <a:latin typeface="Arial"/>
                <a:ea typeface="Arial"/>
                <a:cs typeface="Arial"/>
                <a:sym typeface="Arial"/>
              </a:rPr>
              <a:t>use of </a:t>
            </a:r>
            <a:r>
              <a:rPr lang="en-US" b="1" dirty="0" err="1"/>
              <a:t>t</a:t>
            </a:r>
            <a:r>
              <a:rPr lang="en-US" sz="3200" b="1" i="0" u="none" strike="noStrike" cap="none" baseline="0" dirty="0" err="1" smtClean="0">
                <a:solidFill>
                  <a:schemeClr val="dk1"/>
                </a:solidFill>
                <a:latin typeface="Arial"/>
                <a:ea typeface="Arial"/>
                <a:cs typeface="Arial"/>
                <a:sym typeface="Arial"/>
              </a:rPr>
              <a:t>opobathy</a:t>
            </a:r>
            <a:r>
              <a:rPr lang="en-US" sz="3200" b="1" i="0" u="none" strike="noStrike" cap="none" baseline="0" dirty="0" smtClean="0">
                <a:solidFill>
                  <a:schemeClr val="dk1"/>
                </a:solidFill>
                <a:latin typeface="Arial"/>
                <a:ea typeface="Arial"/>
                <a:cs typeface="Arial"/>
                <a:sym typeface="Arial"/>
              </a:rPr>
              <a:t> </a:t>
            </a:r>
            <a:r>
              <a:rPr lang="en-US" sz="3200" b="1" i="0" u="none" strike="noStrike" cap="none" baseline="0" dirty="0" err="1" smtClean="0">
                <a:solidFill>
                  <a:schemeClr val="dk1"/>
                </a:solidFill>
                <a:latin typeface="Arial"/>
                <a:ea typeface="Arial"/>
                <a:cs typeface="Arial"/>
                <a:sym typeface="Arial"/>
              </a:rPr>
              <a:t>lidar</a:t>
            </a:r>
            <a:endParaRPr lang="en-US" sz="3200" b="1" i="0" u="none" strike="noStrike" cap="none" baseline="0" dirty="0">
              <a:solidFill>
                <a:schemeClr val="dk1"/>
              </a:solidFill>
              <a:latin typeface="Arial"/>
              <a:ea typeface="Arial"/>
              <a:cs typeface="Arial"/>
              <a:sym typeface="Arial"/>
            </a:endParaRPr>
          </a:p>
          <a:p>
            <a:pPr marL="342900" marR="0" lvl="0" indent="-342900" algn="l" rtl="0">
              <a:lnSpc>
                <a:spcPct val="100000"/>
              </a:lnSpc>
              <a:spcBef>
                <a:spcPts val="640"/>
              </a:spcBef>
              <a:spcAft>
                <a:spcPts val="0"/>
              </a:spcAft>
              <a:buClr>
                <a:schemeClr val="dk1"/>
              </a:buClr>
              <a:buSzPct val="100000"/>
              <a:buFont typeface="Arial"/>
              <a:buChar char="•"/>
            </a:pPr>
            <a:r>
              <a:rPr lang="en-US" sz="3200" b="1" i="0" u="none" strike="noStrike" cap="none" baseline="0" dirty="0">
                <a:solidFill>
                  <a:schemeClr val="dk1"/>
                </a:solidFill>
                <a:latin typeface="Arial"/>
                <a:ea typeface="Arial"/>
                <a:cs typeface="Arial"/>
                <a:sym typeface="Arial"/>
              </a:rPr>
              <a:t>Current </a:t>
            </a:r>
            <a:r>
              <a:rPr lang="en-US" b="1" dirty="0"/>
              <a:t>p</a:t>
            </a:r>
            <a:r>
              <a:rPr lang="en-US" sz="3200" b="1" i="0" u="none" strike="noStrike" cap="none" baseline="0" dirty="0" smtClean="0">
                <a:solidFill>
                  <a:schemeClr val="dk1"/>
                </a:solidFill>
                <a:latin typeface="Arial"/>
                <a:ea typeface="Arial"/>
                <a:cs typeface="Arial"/>
                <a:sym typeface="Arial"/>
              </a:rPr>
              <a:t>rojects </a:t>
            </a:r>
            <a:r>
              <a:rPr lang="en-US" sz="3200" b="1" i="0" u="none" strike="noStrike" cap="none" baseline="0" dirty="0" smtClean="0">
                <a:solidFill>
                  <a:schemeClr val="dk1"/>
                </a:solidFill>
                <a:latin typeface="Arial"/>
                <a:ea typeface="Arial"/>
                <a:cs typeface="Arial"/>
                <a:sym typeface="Arial"/>
              </a:rPr>
              <a:t>and coordination</a:t>
            </a:r>
            <a:endParaRPr lang="en-US" sz="3200" b="1" i="0" u="none" strike="noStrike" cap="none" baseline="0" dirty="0">
              <a:solidFill>
                <a:schemeClr val="dk1"/>
              </a:solidFill>
              <a:latin typeface="Arial"/>
              <a:ea typeface="Arial"/>
              <a:cs typeface="Arial"/>
              <a:sym typeface="Arial"/>
            </a:endParaRPr>
          </a:p>
          <a:p>
            <a:pPr marL="342900" marR="0" lvl="0" indent="-342900" algn="l" rtl="0">
              <a:lnSpc>
                <a:spcPct val="100000"/>
              </a:lnSpc>
              <a:spcBef>
                <a:spcPts val="640"/>
              </a:spcBef>
              <a:spcAft>
                <a:spcPts val="0"/>
              </a:spcAft>
              <a:buClr>
                <a:schemeClr val="dk1"/>
              </a:buClr>
              <a:buSzPct val="100000"/>
              <a:buFont typeface="Arial"/>
              <a:buChar char="•"/>
            </a:pPr>
            <a:r>
              <a:rPr lang="en-US" b="1" dirty="0" smtClean="0"/>
              <a:t>Sandy Supplemental Contract</a:t>
            </a:r>
          </a:p>
          <a:p>
            <a:pPr marL="342900" marR="0" lvl="0" indent="-342900" algn="l" rtl="0">
              <a:lnSpc>
                <a:spcPct val="100000"/>
              </a:lnSpc>
              <a:spcBef>
                <a:spcPts val="640"/>
              </a:spcBef>
              <a:spcAft>
                <a:spcPts val="0"/>
              </a:spcAft>
              <a:buClr>
                <a:schemeClr val="dk1"/>
              </a:buClr>
              <a:buSzPct val="100000"/>
              <a:buFont typeface="Arial"/>
              <a:buChar char="•"/>
            </a:pPr>
            <a:r>
              <a:rPr lang="en-US" sz="3200" b="1" i="0" u="none" strike="noStrike" cap="none" baseline="0" dirty="0" smtClean="0">
                <a:solidFill>
                  <a:schemeClr val="dk1"/>
                </a:solidFill>
                <a:latin typeface="Arial"/>
                <a:ea typeface="Arial"/>
                <a:cs typeface="Arial"/>
                <a:sym typeface="Arial"/>
              </a:rPr>
              <a:t>Applications and </a:t>
            </a:r>
            <a:r>
              <a:rPr lang="en-US" sz="3200" b="1" i="0" u="none" strike="noStrike" cap="none" baseline="0" dirty="0" smtClean="0">
                <a:solidFill>
                  <a:schemeClr val="dk1"/>
                </a:solidFill>
                <a:latin typeface="Arial"/>
                <a:ea typeface="Arial"/>
                <a:cs typeface="Arial"/>
                <a:sym typeface="Arial"/>
              </a:rPr>
              <a:t>access</a:t>
            </a:r>
            <a:r>
              <a:rPr lang="en-US" sz="3200" b="1" i="0" u="none" strike="noStrike" cap="none" dirty="0" smtClean="0">
                <a:solidFill>
                  <a:schemeClr val="dk1"/>
                </a:solidFill>
                <a:latin typeface="Arial"/>
                <a:ea typeface="Arial"/>
                <a:cs typeface="Arial"/>
                <a:sym typeface="Arial"/>
              </a:rPr>
              <a:t> </a:t>
            </a:r>
            <a:r>
              <a:rPr lang="en-US" sz="3200" b="1" i="0" u="none" strike="noStrike" cap="none" dirty="0" smtClean="0">
                <a:solidFill>
                  <a:schemeClr val="dk1"/>
                </a:solidFill>
                <a:latin typeface="Arial"/>
                <a:ea typeface="Arial"/>
                <a:cs typeface="Arial"/>
                <a:sym typeface="Arial"/>
              </a:rPr>
              <a:t>to the data</a:t>
            </a:r>
          </a:p>
          <a:p>
            <a:pPr lvl="1" indent="-342900">
              <a:spcBef>
                <a:spcPts val="640"/>
              </a:spcBef>
              <a:buSzPct val="100000"/>
              <a:buFont typeface="Arial"/>
              <a:buChar char="•"/>
            </a:pPr>
            <a:r>
              <a:rPr lang="en-US" sz="2800" b="1" dirty="0" smtClean="0"/>
              <a:t>Digital Coast</a:t>
            </a:r>
            <a:endParaRPr lang="en-US" sz="2800" b="1" i="0" u="none" strike="noStrike" cap="none" dirty="0" smtClean="0">
              <a:solidFill>
                <a:schemeClr val="dk1"/>
              </a:solidFill>
              <a:latin typeface="Arial"/>
              <a:ea typeface="Arial"/>
              <a:cs typeface="Arial"/>
              <a:sym typeface="Arial"/>
            </a:endParaRPr>
          </a:p>
          <a:p>
            <a:pPr marL="342900" marR="0" lvl="0" indent="-342900" algn="l" rtl="0">
              <a:lnSpc>
                <a:spcPct val="100000"/>
              </a:lnSpc>
              <a:spcBef>
                <a:spcPts val="640"/>
              </a:spcBef>
              <a:spcAft>
                <a:spcPts val="0"/>
              </a:spcAft>
              <a:buClr>
                <a:schemeClr val="dk1"/>
              </a:buClr>
              <a:buSzPct val="100000"/>
              <a:buFont typeface="Arial"/>
              <a:buChar char="•"/>
            </a:pPr>
            <a:r>
              <a:rPr lang="en-US" b="1" baseline="0" dirty="0" smtClean="0"/>
              <a:t>Questions</a:t>
            </a:r>
            <a:endParaRPr lang="en-US" sz="3200" b="1" i="0" u="none" strike="noStrike" cap="none" baseline="0" dirty="0">
              <a:solidFill>
                <a:schemeClr val="dk1"/>
              </a:solidFill>
              <a:latin typeface="Arial"/>
              <a:ea typeface="Arial"/>
              <a:cs typeface="Arial"/>
              <a:sym typeface="Arial"/>
            </a:endParaRPr>
          </a:p>
          <a:p>
            <a:pPr marL="342900" marR="0" lvl="0" indent="-139700" algn="l" rtl="0">
              <a:lnSpc>
                <a:spcPct val="100000"/>
              </a:lnSpc>
              <a:spcBef>
                <a:spcPts val="640"/>
              </a:spcBef>
              <a:spcAft>
                <a:spcPts val="0"/>
              </a:spcAft>
              <a:buClr>
                <a:schemeClr val="dk1"/>
              </a:buClr>
              <a:buFont typeface="Arial"/>
              <a:buNone/>
            </a:pPr>
            <a:endParaRPr sz="3200" b="1" i="0" u="none" strike="noStrike" cap="none" baseline="0" dirty="0">
              <a:solidFill>
                <a:schemeClr val="dk1"/>
              </a:solidFill>
              <a:latin typeface="Arial"/>
              <a:ea typeface="Arial"/>
              <a:cs typeface="Arial"/>
              <a:sym typeface="Arial"/>
            </a:endParaRPr>
          </a:p>
          <a:p>
            <a:pPr marL="742950" marR="0" lvl="1" indent="-107950" algn="l" rtl="0">
              <a:lnSpc>
                <a:spcPct val="100000"/>
              </a:lnSpc>
              <a:spcBef>
                <a:spcPts val="560"/>
              </a:spcBef>
              <a:spcAft>
                <a:spcPts val="0"/>
              </a:spcAft>
              <a:buClr>
                <a:schemeClr val="dk1"/>
              </a:buClr>
              <a:buFont typeface="Arial"/>
              <a:buNone/>
            </a:pPr>
            <a:endParaRPr sz="2800" b="1" i="0" u="none" strike="noStrike" cap="none" baseline="0" dirty="0">
              <a:solidFill>
                <a:schemeClr val="dk1"/>
              </a:solidFill>
              <a:latin typeface="Arial"/>
              <a:ea typeface="Arial"/>
              <a:cs typeface="Arial"/>
              <a:sym typeface="Arial"/>
            </a:endParaRPr>
          </a:p>
          <a:p>
            <a:pPr marL="0" marR="0" lvl="0" indent="0" algn="l" rtl="0">
              <a:spcBef>
                <a:spcPts val="0"/>
              </a:spcBef>
              <a:buNone/>
            </a:pPr>
            <a:endParaRPr sz="2800" b="1" i="0" u="none" strike="noStrike" cap="none" baseline="0" dirty="0">
              <a:solidFill>
                <a:schemeClr val="dk1"/>
              </a:solidFill>
              <a:latin typeface="Arial"/>
              <a:ea typeface="Arial"/>
              <a:cs typeface="Arial"/>
              <a:sym typeface="Arial"/>
            </a:endParaRPr>
          </a:p>
        </p:txBody>
      </p:sp>
    </p:spTree>
  </p:cSld>
  <p:clrMapOvr>
    <a:masterClrMapping/>
  </p:clrMapOvr>
  <p:transition spd="slow">
    <p:cu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pic>
        <p:nvPicPr>
          <p:cNvPr id="283" name="Shape 283"/>
          <p:cNvPicPr preferRelativeResize="0"/>
          <p:nvPr/>
        </p:nvPicPr>
        <p:blipFill>
          <a:blip r:embed="rId3">
            <a:alphaModFix/>
          </a:blip>
          <a:stretch>
            <a:fillRect/>
          </a:stretch>
        </p:blipFill>
        <p:spPr>
          <a:xfrm>
            <a:off x="457200" y="4762"/>
            <a:ext cx="8229600" cy="6848475"/>
          </a:xfrm>
          <a:prstGeom prst="rect">
            <a:avLst/>
          </a:prstGeom>
          <a:noFill/>
          <a:ln>
            <a:noFill/>
          </a:ln>
        </p:spPr>
      </p:pic>
      <p:sp>
        <p:nvSpPr>
          <p:cNvPr id="3" name="Rectangle 2"/>
          <p:cNvSpPr/>
          <p:nvPr/>
        </p:nvSpPr>
        <p:spPr>
          <a:xfrm>
            <a:off x="3810000" y="6400800"/>
            <a:ext cx="1885453" cy="523220"/>
          </a:xfrm>
          <a:prstGeom prst="rect">
            <a:avLst/>
          </a:prstGeom>
        </p:spPr>
        <p:txBody>
          <a:bodyPr wrap="none">
            <a:spAutoFit/>
          </a:bodyPr>
          <a:lstStyle/>
          <a:p>
            <a:pPr algn="ctr"/>
            <a:r>
              <a:rPr lang="en-US" dirty="0" smtClean="0"/>
              <a:t>Topsail Island, NC</a:t>
            </a:r>
          </a:p>
          <a:p>
            <a:pPr algn="ctr"/>
            <a:r>
              <a:rPr lang="en-US" dirty="0" smtClean="0"/>
              <a:t>Sandy Supplementa</a:t>
            </a:r>
            <a:r>
              <a:rPr lang="en-US" dirty="0"/>
              <a:t>l</a:t>
            </a:r>
          </a:p>
        </p:txBody>
      </p:sp>
    </p:spTree>
  </p:cSld>
  <p:clrMapOvr>
    <a:masterClrMapping/>
  </p:clrMapOvr>
  <p:transition spd="slow">
    <p:cu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457200" y="-152400"/>
            <a:ext cx="8229600" cy="1143000"/>
          </a:xfrm>
        </p:spPr>
        <p:txBody>
          <a:bodyPr/>
          <a:lstStyle/>
          <a:p>
            <a:r>
              <a:rPr lang="en-US" altLang="en-US" sz="3600" b="1" smtClean="0"/>
              <a:t> FY14/15 NGS Lidar Operations</a:t>
            </a:r>
          </a:p>
        </p:txBody>
      </p:sp>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t="7112"/>
          <a:stretch>
            <a:fillRect/>
          </a:stretch>
        </p:blipFill>
        <p:spPr bwMode="auto">
          <a:xfrm>
            <a:off x="431800" y="925513"/>
            <a:ext cx="8185150" cy="5018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6" name="Picture 3"/>
          <p:cNvPicPr>
            <a:picLocks noChangeAspect="1" noChangeArrowheads="1"/>
          </p:cNvPicPr>
          <p:nvPr/>
        </p:nvPicPr>
        <p:blipFill>
          <a:blip r:embed="rId4">
            <a:extLst>
              <a:ext uri="{28A0092B-C50C-407E-A947-70E740481C1C}">
                <a14:useLocalDpi xmlns:a14="http://schemas.microsoft.com/office/drawing/2010/main" val="0"/>
              </a:ext>
            </a:extLst>
          </a:blip>
          <a:srcRect l="6642" t="7092" r="6534" b="8379"/>
          <a:stretch>
            <a:fillRect/>
          </a:stretch>
        </p:blipFill>
        <p:spPr bwMode="auto">
          <a:xfrm>
            <a:off x="4213225" y="1249363"/>
            <a:ext cx="1258888" cy="1268412"/>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pic>
        <p:nvPicPr>
          <p:cNvPr id="74757" name="Picture 4"/>
          <p:cNvPicPr>
            <a:picLocks noChangeAspect="1" noChangeArrowheads="1"/>
          </p:cNvPicPr>
          <p:nvPr/>
        </p:nvPicPr>
        <p:blipFill>
          <a:blip r:embed="rId5">
            <a:extLst>
              <a:ext uri="{28A0092B-C50C-407E-A947-70E740481C1C}">
                <a14:useLocalDpi xmlns:a14="http://schemas.microsoft.com/office/drawing/2010/main" val="0"/>
              </a:ext>
            </a:extLst>
          </a:blip>
          <a:srcRect l="5322" t="15350" r="16360" b="7507"/>
          <a:stretch>
            <a:fillRect/>
          </a:stretch>
        </p:blipFill>
        <p:spPr bwMode="auto">
          <a:xfrm>
            <a:off x="3017838" y="3148013"/>
            <a:ext cx="1543050" cy="1423987"/>
          </a:xfrm>
          <a:prstGeom prst="rect">
            <a:avLst/>
          </a:prstGeom>
          <a:noFill/>
          <a:ln w="9525">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5486400" y="2517775"/>
            <a:ext cx="685800" cy="606425"/>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kern="1200">
              <a:solidFill>
                <a:srgbClr val="FFFFFF"/>
              </a:solidFill>
            </a:endParaRPr>
          </a:p>
        </p:txBody>
      </p:sp>
      <p:sp>
        <p:nvSpPr>
          <p:cNvPr id="9" name="Rectangle 8"/>
          <p:cNvSpPr/>
          <p:nvPr/>
        </p:nvSpPr>
        <p:spPr>
          <a:xfrm>
            <a:off x="4556125" y="4572000"/>
            <a:ext cx="685800" cy="606425"/>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kern="1200">
              <a:solidFill>
                <a:srgbClr val="FFFFFF"/>
              </a:solidFill>
            </a:endParaRPr>
          </a:p>
        </p:txBody>
      </p:sp>
      <p:sp>
        <p:nvSpPr>
          <p:cNvPr id="10" name="Rectangle 9"/>
          <p:cNvSpPr/>
          <p:nvPr/>
        </p:nvSpPr>
        <p:spPr>
          <a:xfrm>
            <a:off x="6477000" y="5486400"/>
            <a:ext cx="533400" cy="304800"/>
          </a:xfrm>
          <a:prstGeom prst="rect">
            <a:avLst/>
          </a:prstGeom>
          <a:noFill/>
          <a:ln w="158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kern="1200">
              <a:solidFill>
                <a:srgbClr val="FFFFFF"/>
              </a:solidFill>
            </a:endParaRPr>
          </a:p>
        </p:txBody>
      </p:sp>
      <p:pic>
        <p:nvPicPr>
          <p:cNvPr id="74761" name="Picture 2"/>
          <p:cNvPicPr>
            <a:picLocks noChangeAspect="1" noChangeArrowheads="1"/>
          </p:cNvPicPr>
          <p:nvPr/>
        </p:nvPicPr>
        <p:blipFill>
          <a:blip r:embed="rId6">
            <a:extLst>
              <a:ext uri="{28A0092B-C50C-407E-A947-70E740481C1C}">
                <a14:useLocalDpi xmlns:a14="http://schemas.microsoft.com/office/drawing/2010/main" val="0"/>
              </a:ext>
            </a:extLst>
          </a:blip>
          <a:srcRect l="16261" t="35149" r="67203" b="26524"/>
          <a:stretch>
            <a:fillRect/>
          </a:stretch>
        </p:blipFill>
        <p:spPr bwMode="auto">
          <a:xfrm>
            <a:off x="7010400" y="4492625"/>
            <a:ext cx="1524000" cy="993775"/>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5665788" y="6248400"/>
            <a:ext cx="3021012" cy="369888"/>
          </a:xfrm>
          <a:prstGeom prst="rect">
            <a:avLst/>
          </a:prstGeom>
          <a:noFill/>
        </p:spPr>
        <p:txBody>
          <a:bodyPr wrap="none">
            <a:spAutoFit/>
          </a:bodyPr>
          <a:lstStyle/>
          <a:p>
            <a:pPr fontAlgn="base">
              <a:spcBef>
                <a:spcPct val="0"/>
              </a:spcBef>
              <a:spcAft>
                <a:spcPct val="0"/>
              </a:spcAft>
              <a:defRPr/>
            </a:pPr>
            <a:r>
              <a:rPr lang="en-US" altLang="en-US" sz="1800" b="1" kern="1200" dirty="0">
                <a:effectLst>
                  <a:outerShdw blurRad="38100" dist="38100" dir="2700000" algn="tl">
                    <a:srgbClr val="000000">
                      <a:alpha val="43137"/>
                    </a:srgbClr>
                  </a:outerShdw>
                </a:effectLst>
                <a:latin typeface="Arial" charset="0"/>
                <a:ea typeface="+mn-ea"/>
                <a:cs typeface="Arial" charset="0"/>
              </a:rPr>
              <a:t>Total: ~1210nm² acquired </a:t>
            </a:r>
            <a:endParaRPr lang="en-US" sz="1800" kern="1200" dirty="0">
              <a:latin typeface="Arial" charset="0"/>
              <a:ea typeface="+mn-ea"/>
              <a:cs typeface="Arial" charset="0"/>
            </a:endParaRPr>
          </a:p>
        </p:txBody>
      </p:sp>
    </p:spTree>
    <p:extLst>
      <p:ext uri="{BB962C8B-B14F-4D97-AF65-F5344CB8AC3E}">
        <p14:creationId xmlns:p14="http://schemas.microsoft.com/office/powerpoint/2010/main" val="3027718973"/>
      </p:ext>
    </p:extLst>
  </p:cSld>
  <p:clrMapOvr>
    <a:masterClrMapping/>
  </p:clrMapOvr>
  <p:transition advClick="0"/>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pic>
        <p:nvPicPr>
          <p:cNvPr id="336" name="Shape 336"/>
          <p:cNvPicPr preferRelativeResize="0"/>
          <p:nvPr/>
        </p:nvPicPr>
        <p:blipFill rotWithShape="1">
          <a:blip r:embed="rId3">
            <a:alphaModFix/>
          </a:blip>
          <a:srcRect/>
          <a:stretch/>
        </p:blipFill>
        <p:spPr>
          <a:xfrm>
            <a:off x="1922461" y="0"/>
            <a:ext cx="5299075" cy="68580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pic>
        <p:nvPicPr>
          <p:cNvPr id="342" name="Shape 342"/>
          <p:cNvPicPr preferRelativeResize="0"/>
          <p:nvPr/>
        </p:nvPicPr>
        <p:blipFill>
          <a:blip r:embed="rId3">
            <a:alphaModFix/>
          </a:blip>
          <a:stretch>
            <a:fillRect/>
          </a:stretch>
        </p:blipFill>
        <p:spPr>
          <a:xfrm>
            <a:off x="838200" y="304800"/>
            <a:ext cx="7391400" cy="5557837"/>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Shape 348"/>
          <p:cNvPicPr preferRelativeResize="0"/>
          <p:nvPr/>
        </p:nvPicPr>
        <p:blipFill>
          <a:blip r:embed="rId3">
            <a:alphaModFix/>
          </a:blip>
          <a:stretch>
            <a:fillRect/>
          </a:stretch>
        </p:blipFill>
        <p:spPr>
          <a:xfrm>
            <a:off x="0" y="459282"/>
            <a:ext cx="9143999" cy="4877284"/>
          </a:xfrm>
          <a:prstGeom prst="rect">
            <a:avLst/>
          </a:prstGeom>
          <a:noFill/>
          <a:ln>
            <a:noFill/>
          </a:ln>
        </p:spPr>
      </p:pic>
      <p:pic>
        <p:nvPicPr>
          <p:cNvPr id="349" name="Shape 349"/>
          <p:cNvPicPr preferRelativeResize="0"/>
          <p:nvPr/>
        </p:nvPicPr>
        <p:blipFill>
          <a:blip r:embed="rId4">
            <a:alphaModFix/>
          </a:blip>
          <a:stretch>
            <a:fillRect/>
          </a:stretch>
        </p:blipFill>
        <p:spPr>
          <a:xfrm>
            <a:off x="6948675" y="4056250"/>
            <a:ext cx="2094575" cy="2658449"/>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txBox="1">
            <a:spLocks/>
          </p:cNvSpPr>
          <p:nvPr/>
        </p:nvSpPr>
        <p:spPr bwMode="auto">
          <a:xfrm>
            <a:off x="609600" y="-76200"/>
            <a:ext cx="822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itchFamily="34" charset="0"/>
              <a:buChar char="•"/>
              <a:defRPr sz="2400">
                <a:solidFill>
                  <a:srgbClr val="FFFF99"/>
                </a:solidFill>
                <a:latin typeface="Myriad Pro" pitchFamily="34" charset="0"/>
              </a:defRPr>
            </a:lvl1pPr>
            <a:lvl2pPr marL="742950" indent="-285750">
              <a:spcBef>
                <a:spcPct val="20000"/>
              </a:spcBef>
              <a:buFont typeface="Arial" pitchFamily="34" charset="0"/>
              <a:buChar char="–"/>
              <a:defRPr sz="2000">
                <a:solidFill>
                  <a:schemeClr val="bg1"/>
                </a:solidFill>
                <a:latin typeface="Calibri" pitchFamily="34" charset="0"/>
              </a:defRPr>
            </a:lvl2pPr>
            <a:lvl3pPr marL="1143000" indent="-228600">
              <a:spcBef>
                <a:spcPct val="20000"/>
              </a:spcBef>
              <a:buFont typeface="Arial" pitchFamily="34" charset="0"/>
              <a:buChar char="•"/>
              <a:defRPr>
                <a:solidFill>
                  <a:srgbClr val="FFFF99"/>
                </a:solidFill>
                <a:latin typeface="Myriad Pro"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0" fontAlgn="base" hangingPunct="0">
              <a:spcBef>
                <a:spcPct val="0"/>
              </a:spcBef>
              <a:spcAft>
                <a:spcPct val="0"/>
              </a:spcAft>
              <a:buFontTx/>
              <a:buNone/>
            </a:pPr>
            <a:r>
              <a:rPr lang="en-US" altLang="en-US" sz="4000" kern="1200" smtClean="0">
                <a:solidFill>
                  <a:srgbClr val="FFFF00"/>
                </a:solidFill>
                <a:latin typeface="Calibri" pitchFamily="34" charset="0"/>
                <a:ea typeface="+mn-ea"/>
                <a:cs typeface="Arial" pitchFamily="34" charset="0"/>
              </a:rPr>
              <a:t>Seasketch and Mapping Coordination</a:t>
            </a:r>
            <a:endParaRPr lang="en-US" altLang="en-US" sz="3200" b="1" kern="1200" smtClean="0">
              <a:solidFill>
                <a:srgbClr val="FFFFFF"/>
              </a:solidFill>
              <a:latin typeface="Calibri" pitchFamily="34" charset="0"/>
              <a:ea typeface="+mn-ea"/>
              <a:cs typeface="Arial" pitchFamily="34" charset="0"/>
            </a:endParaRPr>
          </a:p>
        </p:txBody>
      </p:sp>
      <p:sp>
        <p:nvSpPr>
          <p:cNvPr id="57347" name="Shape 459"/>
          <p:cNvSpPr txBox="1">
            <a:spLocks/>
          </p:cNvSpPr>
          <p:nvPr/>
        </p:nvSpPr>
        <p:spPr bwMode="auto">
          <a:xfrm>
            <a:off x="361950" y="990600"/>
            <a:ext cx="87249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45700" bIns="45700"/>
          <a:lstStyle>
            <a:lvl1pPr marL="342900" indent="-342900">
              <a:spcBef>
                <a:spcPct val="20000"/>
              </a:spcBef>
              <a:buFont typeface="Arial" pitchFamily="34" charset="0"/>
              <a:buChar char="•"/>
              <a:defRPr sz="2400">
                <a:solidFill>
                  <a:srgbClr val="FFFF99"/>
                </a:solidFill>
                <a:latin typeface="Myriad Pro" pitchFamily="34" charset="0"/>
              </a:defRPr>
            </a:lvl1pPr>
            <a:lvl2pPr marL="742950" indent="-285750">
              <a:spcBef>
                <a:spcPct val="20000"/>
              </a:spcBef>
              <a:buFont typeface="Arial" pitchFamily="34" charset="0"/>
              <a:buChar char="–"/>
              <a:defRPr sz="2000">
                <a:solidFill>
                  <a:schemeClr val="bg1"/>
                </a:solidFill>
                <a:latin typeface="Calibri" pitchFamily="34" charset="0"/>
              </a:defRPr>
            </a:lvl2pPr>
            <a:lvl3pPr marL="1143000" indent="-228600">
              <a:spcBef>
                <a:spcPct val="20000"/>
              </a:spcBef>
              <a:buFont typeface="Arial" pitchFamily="34" charset="0"/>
              <a:buChar char="•"/>
              <a:defRPr>
                <a:solidFill>
                  <a:srgbClr val="FFFF99"/>
                </a:solidFill>
                <a:latin typeface="Myriad Pro"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fontAlgn="base">
              <a:spcAft>
                <a:spcPct val="0"/>
              </a:spcAft>
              <a:buClr>
                <a:srgbClr val="FFFF66"/>
              </a:buClr>
              <a:buFont typeface="PT Sans"/>
              <a:buChar char="•"/>
            </a:pPr>
            <a:r>
              <a:rPr lang="en-US" altLang="en-US" sz="2000" kern="1200" smtClean="0">
                <a:solidFill>
                  <a:prstClr val="white"/>
                </a:solidFill>
                <a:latin typeface="PT Sans"/>
                <a:ea typeface="PT Sans"/>
                <a:cs typeface="PT Sans"/>
                <a:sym typeface="PT Sans"/>
              </a:rPr>
              <a:t>Great visualization tool for understanding requirements, plans</a:t>
            </a:r>
          </a:p>
          <a:p>
            <a:pPr fontAlgn="base">
              <a:spcAft>
                <a:spcPct val="0"/>
              </a:spcAft>
              <a:buClr>
                <a:srgbClr val="FFFF66"/>
              </a:buClr>
              <a:buFont typeface="PT Sans"/>
              <a:buChar char="•"/>
            </a:pPr>
            <a:r>
              <a:rPr lang="en-US" altLang="en-US" sz="2000" kern="1200" smtClean="0">
                <a:solidFill>
                  <a:prstClr val="white"/>
                </a:solidFill>
                <a:latin typeface="PT Sans"/>
                <a:ea typeface="PT Sans"/>
                <a:cs typeface="PT Sans"/>
                <a:sym typeface="PT Sans"/>
              </a:rPr>
              <a:t>Eg. NOAA/USGS/USACE and partners worked to maximize Sandy topobathy lidar data collects</a:t>
            </a:r>
          </a:p>
          <a:p>
            <a:pPr fontAlgn="base">
              <a:spcAft>
                <a:spcPct val="0"/>
              </a:spcAft>
              <a:buClr>
                <a:srgbClr val="FFFF66"/>
              </a:buClr>
              <a:buFont typeface="PT Sans"/>
              <a:buChar char="•"/>
            </a:pPr>
            <a:r>
              <a:rPr lang="en-US" altLang="en-US" sz="2000" kern="1200" smtClean="0">
                <a:solidFill>
                  <a:prstClr val="white"/>
                </a:solidFill>
                <a:latin typeface="PT Sans"/>
                <a:ea typeface="PT Sans"/>
                <a:cs typeface="PT Sans"/>
                <a:sym typeface="PT Sans"/>
              </a:rPr>
              <a:t>USACE worked with USGS and WA stakeholders to discuss overlap requirements, modify plans for best outcome</a:t>
            </a:r>
          </a:p>
        </p:txBody>
      </p:sp>
      <p:pic>
        <p:nvPicPr>
          <p:cNvPr id="57348" name="Picture 5"/>
          <p:cNvPicPr>
            <a:picLocks noChangeAspect="1" noChangeArrowheads="1"/>
          </p:cNvPicPr>
          <p:nvPr/>
        </p:nvPicPr>
        <p:blipFill>
          <a:blip r:embed="rId3">
            <a:extLst>
              <a:ext uri="{28A0092B-C50C-407E-A947-70E740481C1C}">
                <a14:useLocalDpi xmlns:a14="http://schemas.microsoft.com/office/drawing/2010/main" val="0"/>
              </a:ext>
            </a:extLst>
          </a:blip>
          <a:srcRect t="8594" b="4871"/>
          <a:stretch>
            <a:fillRect/>
          </a:stretch>
        </p:blipFill>
        <p:spPr bwMode="auto">
          <a:xfrm>
            <a:off x="0" y="2895600"/>
            <a:ext cx="9144000" cy="440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4121110"/>
      </p:ext>
    </p:extLst>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hape 457"/>
          <p:cNvSpPr>
            <a:spLocks noGrp="1"/>
          </p:cNvSpPr>
          <p:nvPr>
            <p:ph type="title"/>
          </p:nvPr>
        </p:nvSpPr>
        <p:spPr>
          <a:xfrm>
            <a:off x="457200" y="76200"/>
            <a:ext cx="8229600" cy="609600"/>
          </a:xfrm>
        </p:spPr>
        <p:txBody>
          <a:bodyPr tIns="45700" bIns="45700"/>
          <a:lstStyle/>
          <a:p>
            <a:pPr eaLnBrk="1" hangingPunct="1">
              <a:buSzPct val="25000"/>
            </a:pPr>
            <a:r>
              <a:rPr lang="en-US" altLang="en-US" sz="4000" smtClean="0">
                <a:latin typeface="PT Sans"/>
                <a:ea typeface="PT Sans"/>
                <a:cs typeface="PT Sans"/>
                <a:sym typeface="PT Sans"/>
              </a:rPr>
              <a:t>National Mapping Coordination</a:t>
            </a:r>
          </a:p>
        </p:txBody>
      </p:sp>
      <p:sp>
        <p:nvSpPr>
          <p:cNvPr id="58371" name="Shape 459"/>
          <p:cNvSpPr>
            <a:spLocks noGrp="1"/>
          </p:cNvSpPr>
          <p:nvPr>
            <p:ph type="body" idx="1"/>
          </p:nvPr>
        </p:nvSpPr>
        <p:spPr>
          <a:xfrm>
            <a:off x="190500" y="914400"/>
            <a:ext cx="8343900" cy="1981200"/>
          </a:xfrm>
        </p:spPr>
        <p:txBody>
          <a:bodyPr tIns="45700" bIns="45700"/>
          <a:lstStyle/>
          <a:p>
            <a:pPr eaLnBrk="1" hangingPunct="1">
              <a:spcBef>
                <a:spcPct val="0"/>
              </a:spcBef>
              <a:buClr>
                <a:srgbClr val="FFFF66"/>
              </a:buClr>
              <a:buFont typeface="PT Sans"/>
              <a:buChar char="•"/>
            </a:pPr>
            <a:r>
              <a:rPr lang="en-US" altLang="en-US" sz="2200" dirty="0" smtClean="0">
                <a:solidFill>
                  <a:schemeClr val="bg1"/>
                </a:solidFill>
                <a:latin typeface="PT Sans"/>
                <a:ea typeface="PT Sans"/>
                <a:cs typeface="PT Sans"/>
                <a:sym typeface="PT Sans"/>
              </a:rPr>
              <a:t>IWG-OCM and 3DEP agencies have agreed to use </a:t>
            </a:r>
            <a:r>
              <a:rPr lang="en-US" altLang="en-US" sz="2200" dirty="0" err="1" smtClean="0">
                <a:solidFill>
                  <a:schemeClr val="bg1"/>
                </a:solidFill>
                <a:latin typeface="PT Sans"/>
                <a:ea typeface="PT Sans"/>
                <a:cs typeface="PT Sans"/>
                <a:sym typeface="PT Sans"/>
              </a:rPr>
              <a:t>Seasketch</a:t>
            </a:r>
            <a:r>
              <a:rPr lang="en-US" altLang="en-US" sz="2200" dirty="0" smtClean="0">
                <a:solidFill>
                  <a:schemeClr val="bg1"/>
                </a:solidFill>
                <a:latin typeface="PT Sans"/>
                <a:ea typeface="PT Sans"/>
                <a:cs typeface="PT Sans"/>
                <a:sym typeface="PT Sans"/>
              </a:rPr>
              <a:t> tool to share info on acquisition plans</a:t>
            </a:r>
          </a:p>
          <a:p>
            <a:pPr eaLnBrk="1" hangingPunct="1">
              <a:spcBef>
                <a:spcPct val="0"/>
              </a:spcBef>
              <a:buClr>
                <a:srgbClr val="FFFF66"/>
              </a:buClr>
              <a:buFont typeface="PT Sans"/>
              <a:buChar char="•"/>
            </a:pPr>
            <a:r>
              <a:rPr lang="en-US" altLang="en-US" sz="2200" dirty="0" smtClean="0">
                <a:solidFill>
                  <a:schemeClr val="bg1"/>
                </a:solidFill>
                <a:latin typeface="PT Sans"/>
                <a:ea typeface="PT Sans"/>
                <a:cs typeface="PT Sans"/>
                <a:sym typeface="PT Sans"/>
              </a:rPr>
              <a:t>Additional tools available for use</a:t>
            </a:r>
          </a:p>
        </p:txBody>
      </p:sp>
      <p:pic>
        <p:nvPicPr>
          <p:cNvPr id="58372" name="Picture 2"/>
          <p:cNvPicPr>
            <a:picLocks noChangeAspect="1" noChangeArrowheads="1"/>
          </p:cNvPicPr>
          <p:nvPr/>
        </p:nvPicPr>
        <p:blipFill>
          <a:blip r:embed="rId3">
            <a:extLst>
              <a:ext uri="{28A0092B-C50C-407E-A947-70E740481C1C}">
                <a14:useLocalDpi xmlns:a14="http://schemas.microsoft.com/office/drawing/2010/main" val="0"/>
              </a:ext>
            </a:extLst>
          </a:blip>
          <a:srcRect l="397" t="5313" r="1018" b="13136"/>
          <a:stretch>
            <a:fillRect/>
          </a:stretch>
        </p:blipFill>
        <p:spPr bwMode="auto">
          <a:xfrm>
            <a:off x="0" y="2149475"/>
            <a:ext cx="9144000" cy="470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9638902"/>
      </p:ext>
    </p:extLst>
  </p:cSld>
  <p:clrMapOvr>
    <a:masterClrMapping/>
  </p:clrMapOvr>
  <p:transition spd="slow">
    <p:cu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 y="457200"/>
            <a:ext cx="9099405"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hlinkClick r:id="rId3"/>
          </p:cNvPr>
          <p:cNvSpPr txBox="1"/>
          <p:nvPr/>
        </p:nvSpPr>
        <p:spPr>
          <a:xfrm>
            <a:off x="1676400" y="76200"/>
            <a:ext cx="6042039" cy="307777"/>
          </a:xfrm>
          <a:prstGeom prst="rect">
            <a:avLst/>
          </a:prstGeom>
          <a:noFill/>
        </p:spPr>
        <p:txBody>
          <a:bodyPr wrap="none" rtlCol="0">
            <a:spAutoFit/>
          </a:bodyPr>
          <a:lstStyle/>
          <a:p>
            <a:r>
              <a:rPr lang="en-US" dirty="0">
                <a:solidFill>
                  <a:schemeClr val="bg1"/>
                </a:solidFill>
              </a:rPr>
              <a:t>http://www.seasketch.org/#projecthomepage/5272840f6ec5f42d210016e4</a:t>
            </a:r>
          </a:p>
        </p:txBody>
      </p:sp>
    </p:spTree>
    <p:extLst>
      <p:ext uri="{BB962C8B-B14F-4D97-AF65-F5344CB8AC3E}">
        <p14:creationId xmlns:p14="http://schemas.microsoft.com/office/powerpoint/2010/main" val="266694832"/>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Title 2"/>
          <p:cNvSpPr>
            <a:spLocks noGrp="1"/>
          </p:cNvSpPr>
          <p:nvPr>
            <p:ph type="title"/>
          </p:nvPr>
        </p:nvSpPr>
        <p:spPr>
          <a:xfrm>
            <a:off x="585788" y="4038600"/>
            <a:ext cx="8101012" cy="1143000"/>
          </a:xfrm>
        </p:spPr>
        <p:txBody>
          <a:bodyPr/>
          <a:lstStyle/>
          <a:p>
            <a:pPr eaLnBrk="1" hangingPunct="1"/>
            <a:r>
              <a:rPr lang="en-US" altLang="en-US" sz="3200" smtClean="0">
                <a:latin typeface="Arial" charset="0"/>
                <a:cs typeface="Arial" charset="0"/>
              </a:rPr>
              <a:t>Post-Sandy Topobathymetric LiDAR along the Eastern Atlantic Seaboard </a:t>
            </a:r>
          </a:p>
        </p:txBody>
      </p:sp>
      <p:sp>
        <p:nvSpPr>
          <p:cNvPr id="72708" name="Picture Placeholder 6"/>
          <p:cNvSpPr>
            <a:spLocks noGrp="1" noTextEdit="1"/>
          </p:cNvSpPr>
          <p:nvPr>
            <p:ph type="pic" sz="quarter" idx="12"/>
          </p:nvPr>
        </p:nvSpPr>
        <p:spPr>
          <a:xfrm>
            <a:off x="6264275" y="1295400"/>
            <a:ext cx="2879725" cy="2560638"/>
          </a:xfrm>
        </p:spPr>
      </p:sp>
      <p:pic>
        <p:nvPicPr>
          <p:cNvPr id="72709"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800" y="1295400"/>
            <a:ext cx="25146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9" descr="3c_GRN_LiDAR_refracted_DEM (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295400"/>
            <a:ext cx="3581400"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1" name="Picture Placeholder 4"/>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a:stretch>
            <a:fillRect/>
          </a:stretch>
        </p:blipFill>
        <p:spPr>
          <a:xfrm>
            <a:off x="0" y="1295400"/>
            <a:ext cx="2879725" cy="2560638"/>
          </a:xfrm>
        </p:spPr>
      </p:pic>
      <p:pic>
        <p:nvPicPr>
          <p:cNvPr id="72712" name="Picture 4" descr="http://www.sos.noaa.gov/Docs/NOAA-Transparent-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038" y="0"/>
            <a:ext cx="10160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87504" y="6550223"/>
            <a:ext cx="2656496" cy="307777"/>
          </a:xfrm>
          <a:prstGeom prst="rect">
            <a:avLst/>
          </a:prstGeom>
          <a:noFill/>
        </p:spPr>
        <p:txBody>
          <a:bodyPr wrap="none" rtlCol="0">
            <a:spAutoFit/>
          </a:bodyPr>
          <a:lstStyle/>
          <a:p>
            <a:r>
              <a:rPr lang="en-US" dirty="0" smtClean="0"/>
              <a:t>Slide Credit NOAA &amp; Dewberry</a:t>
            </a:r>
            <a:endParaRPr lang="en-US" dirty="0"/>
          </a:p>
        </p:txBody>
      </p:sp>
    </p:spTree>
    <p:extLst>
      <p:ext uri="{BB962C8B-B14F-4D97-AF65-F5344CB8AC3E}">
        <p14:creationId xmlns:p14="http://schemas.microsoft.com/office/powerpoint/2010/main" val="8888423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2"/>
          <p:cNvSpPr>
            <a:spLocks noGrp="1"/>
          </p:cNvSpPr>
          <p:nvPr>
            <p:ph type="title"/>
          </p:nvPr>
        </p:nvSpPr>
        <p:spPr>
          <a:xfrm>
            <a:off x="609600" y="228600"/>
            <a:ext cx="8153400" cy="639763"/>
          </a:xfrm>
        </p:spPr>
        <p:txBody>
          <a:bodyPr/>
          <a:lstStyle/>
          <a:p>
            <a:pPr algn="ctr" eaLnBrk="1" hangingPunct="1"/>
            <a:r>
              <a:rPr lang="en-US" altLang="en-US" smtClean="0">
                <a:latin typeface="Arial" charset="0"/>
                <a:cs typeface="Arial" charset="0"/>
              </a:rPr>
              <a:t>Acquisition Overview</a:t>
            </a:r>
          </a:p>
        </p:txBody>
      </p:sp>
      <p:pic>
        <p:nvPicPr>
          <p:cNvPr id="7373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143000"/>
            <a:ext cx="924083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2667000" y="5334000"/>
            <a:ext cx="1981200" cy="1295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Rectangle 8"/>
          <p:cNvSpPr/>
          <p:nvPr/>
        </p:nvSpPr>
        <p:spPr>
          <a:xfrm>
            <a:off x="7065963" y="5334000"/>
            <a:ext cx="1981200" cy="12954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2" name="Content Placeholder 1"/>
          <p:cNvSpPr>
            <a:spLocks noGrp="1"/>
          </p:cNvSpPr>
          <p:nvPr>
            <p:ph idx="1"/>
          </p:nvPr>
        </p:nvSpPr>
        <p:spPr>
          <a:xfrm>
            <a:off x="6096000" y="3444875"/>
            <a:ext cx="3035300" cy="2803525"/>
          </a:xfrm>
        </p:spPr>
        <p:txBody>
          <a:bodyPr rtlCol="0">
            <a:normAutofit fontScale="25000" lnSpcReduction="20000"/>
          </a:bodyPr>
          <a:lstStyle/>
          <a:p>
            <a:pPr eaLnBrk="1" fontAlgn="auto" hangingPunct="1">
              <a:spcAft>
                <a:spcPts val="0"/>
              </a:spcAft>
              <a:buFont typeface="Arial" pitchFamily="34" charset="0"/>
              <a:buChar char="•"/>
              <a:defRPr/>
            </a:pPr>
            <a:r>
              <a:rPr lang="en-US" sz="6400" dirty="0" smtClean="0"/>
              <a:t>November 2013 to July 2014</a:t>
            </a:r>
          </a:p>
          <a:p>
            <a:pPr eaLnBrk="1" fontAlgn="auto" hangingPunct="1">
              <a:spcAft>
                <a:spcPts val="0"/>
              </a:spcAft>
              <a:buFont typeface="Arial" pitchFamily="34" charset="0"/>
              <a:buChar char="•"/>
              <a:defRPr/>
            </a:pPr>
            <a:r>
              <a:rPr lang="en-US" sz="6400" dirty="0" smtClean="0"/>
              <a:t>140 Acquisition Blocks</a:t>
            </a:r>
          </a:p>
          <a:p>
            <a:pPr eaLnBrk="1" fontAlgn="auto" hangingPunct="1">
              <a:spcAft>
                <a:spcPts val="0"/>
              </a:spcAft>
              <a:buFont typeface="Arial" pitchFamily="34" charset="0"/>
              <a:buChar char="•"/>
              <a:defRPr/>
            </a:pPr>
            <a:r>
              <a:rPr lang="en-US" sz="6400" dirty="0" smtClean="0"/>
              <a:t>304 </a:t>
            </a:r>
            <a:r>
              <a:rPr lang="en-US" sz="6400" dirty="0"/>
              <a:t>Flight Missions</a:t>
            </a:r>
          </a:p>
          <a:p>
            <a:pPr eaLnBrk="1" fontAlgn="auto" hangingPunct="1">
              <a:spcAft>
                <a:spcPts val="0"/>
              </a:spcAft>
              <a:buFont typeface="Arial" pitchFamily="34" charset="0"/>
              <a:buChar char="•"/>
              <a:defRPr/>
            </a:pPr>
            <a:r>
              <a:rPr lang="en-US" sz="6400" dirty="0"/>
              <a:t>Average Mission Length = 3.4 hours</a:t>
            </a:r>
          </a:p>
          <a:p>
            <a:pPr eaLnBrk="1" fontAlgn="auto" hangingPunct="1">
              <a:spcAft>
                <a:spcPts val="0"/>
              </a:spcAft>
              <a:buFont typeface="Arial" pitchFamily="34" charset="0"/>
              <a:buChar char="•"/>
              <a:defRPr/>
            </a:pPr>
            <a:r>
              <a:rPr lang="en-US" sz="6400" dirty="0"/>
              <a:t>~6,700 flight lines</a:t>
            </a:r>
          </a:p>
          <a:p>
            <a:pPr eaLnBrk="1" fontAlgn="auto" hangingPunct="1">
              <a:spcAft>
                <a:spcPts val="0"/>
              </a:spcAft>
              <a:buFont typeface="Arial" pitchFamily="34" charset="0"/>
              <a:buChar char="•"/>
              <a:defRPr/>
            </a:pPr>
            <a:r>
              <a:rPr lang="en-US" sz="6400" dirty="0"/>
              <a:t>&gt; 32,000 </a:t>
            </a:r>
            <a:r>
              <a:rPr lang="en-US" sz="6400" dirty="0" err="1"/>
              <a:t>flightline</a:t>
            </a:r>
            <a:r>
              <a:rPr lang="en-US" sz="6400" dirty="0"/>
              <a:t> miles (excluding </a:t>
            </a:r>
            <a:r>
              <a:rPr lang="en-US" sz="6400" dirty="0" err="1" smtClean="0"/>
              <a:t>reflights</a:t>
            </a:r>
            <a:r>
              <a:rPr lang="en-US" sz="6400" dirty="0" smtClean="0"/>
              <a:t>)</a:t>
            </a:r>
            <a:endParaRPr lang="en-US" sz="6400" dirty="0"/>
          </a:p>
          <a:p>
            <a:pPr eaLnBrk="1" fontAlgn="auto" hangingPunct="1">
              <a:spcAft>
                <a:spcPts val="0"/>
              </a:spcAft>
              <a:buFont typeface="Arial" pitchFamily="34" charset="0"/>
              <a:buChar char="•"/>
              <a:defRPr/>
            </a:pPr>
            <a:endParaRPr lang="en-US" dirty="0"/>
          </a:p>
        </p:txBody>
      </p:sp>
      <p:pic>
        <p:nvPicPr>
          <p:cNvPr id="73735" name="Content Placeholder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7725" y="3959225"/>
            <a:ext cx="1260475"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03388" y="5008563"/>
            <a:ext cx="1595437"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Straight Arrow Connector 10"/>
          <p:cNvCxnSpPr/>
          <p:nvPr/>
        </p:nvCxnSpPr>
        <p:spPr>
          <a:xfrm>
            <a:off x="3201988" y="4419600"/>
            <a:ext cx="379412" cy="2238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3825" y="6553200"/>
            <a:ext cx="26701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54821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pr1"/>
          <p:cNvPicPr>
            <a:picLocks noChangeAspect="1" noChangeArrowheads="1"/>
          </p:cNvPicPr>
          <p:nvPr/>
        </p:nvPicPr>
        <p:blipFill rotWithShape="1">
          <a:blip r:embed="rId3"/>
          <a:srcRect l="1187" t="3841" r="1187" b="13007"/>
          <a:stretch/>
        </p:blipFill>
        <p:spPr bwMode="auto">
          <a:xfrm>
            <a:off x="6248400" y="1108075"/>
            <a:ext cx="2263775" cy="16684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6387" name="Picture 3" descr="SFO_both"/>
          <p:cNvPicPr>
            <a:picLocks noChangeAspect="1" noChangeArrowheads="1"/>
          </p:cNvPicPr>
          <p:nvPr/>
        </p:nvPicPr>
        <p:blipFill>
          <a:blip r:embed="rId4"/>
          <a:srcRect/>
          <a:stretch>
            <a:fillRect/>
          </a:stretch>
        </p:blipFill>
        <p:spPr bwMode="auto">
          <a:xfrm>
            <a:off x="6262688" y="2867025"/>
            <a:ext cx="2236787" cy="15509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2468" name="Rectangle 4"/>
          <p:cNvSpPr>
            <a:spLocks noChangeArrowheads="1"/>
          </p:cNvSpPr>
          <p:nvPr/>
        </p:nvSpPr>
        <p:spPr bwMode="auto">
          <a:xfrm>
            <a:off x="76200" y="914400"/>
            <a:ext cx="56388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defRPr>
            </a:lvl1pPr>
            <a:lvl2pPr marL="800100" indent="-342900" eaLnBrk="0" hangingPunct="0">
              <a:spcBef>
                <a:spcPct val="20000"/>
              </a:spcBef>
              <a:buChar char="–"/>
              <a:defRPr sz="2800">
                <a:solidFill>
                  <a:schemeClr val="tx1"/>
                </a:solidFill>
                <a:latin typeface="Arial" charset="0"/>
              </a:defRPr>
            </a:lvl2pPr>
            <a:lvl3pPr marL="1257300" indent="-342900" eaLnBrk="0" hangingPunct="0">
              <a:spcBef>
                <a:spcPct val="20000"/>
              </a:spcBef>
              <a:buChar char="•"/>
              <a:defRPr sz="2400">
                <a:solidFill>
                  <a:schemeClr val="tx1"/>
                </a:solidFill>
                <a:latin typeface="Arial" charset="0"/>
              </a:defRPr>
            </a:lvl3pPr>
            <a:lvl4pPr marL="1714500" indent="-342900" eaLnBrk="0" hangingPunct="0">
              <a:spcBef>
                <a:spcPct val="20000"/>
              </a:spcBef>
              <a:buChar char="–"/>
              <a:defRPr sz="2000">
                <a:solidFill>
                  <a:schemeClr val="tx1"/>
                </a:solidFill>
                <a:latin typeface="Arial" charset="0"/>
              </a:defRPr>
            </a:lvl4pPr>
            <a:lvl5pPr marL="2171700" indent="-342900" eaLnBrk="0" hangingPunct="0">
              <a:spcBef>
                <a:spcPct val="20000"/>
              </a:spcBef>
              <a:buChar char="»"/>
              <a:defRPr sz="2000">
                <a:solidFill>
                  <a:schemeClr val="tx1"/>
                </a:solidFill>
                <a:latin typeface="Arial" charset="0"/>
              </a:defRPr>
            </a:lvl5pPr>
            <a:lvl6pPr marL="2628900" indent="-342900" eaLnBrk="0" fontAlgn="base" hangingPunct="0">
              <a:spcBef>
                <a:spcPct val="20000"/>
              </a:spcBef>
              <a:spcAft>
                <a:spcPct val="0"/>
              </a:spcAft>
              <a:buChar char="»"/>
              <a:defRPr sz="2000">
                <a:solidFill>
                  <a:schemeClr val="tx1"/>
                </a:solidFill>
                <a:latin typeface="Arial" charset="0"/>
              </a:defRPr>
            </a:lvl6pPr>
            <a:lvl7pPr marL="3086100" indent="-342900" eaLnBrk="0" fontAlgn="base" hangingPunct="0">
              <a:spcBef>
                <a:spcPct val="20000"/>
              </a:spcBef>
              <a:spcAft>
                <a:spcPct val="0"/>
              </a:spcAft>
              <a:buChar char="»"/>
              <a:defRPr sz="2000">
                <a:solidFill>
                  <a:schemeClr val="tx1"/>
                </a:solidFill>
                <a:latin typeface="Arial" charset="0"/>
              </a:defRPr>
            </a:lvl7pPr>
            <a:lvl8pPr marL="3543300" indent="-342900" eaLnBrk="0" fontAlgn="base" hangingPunct="0">
              <a:spcBef>
                <a:spcPct val="20000"/>
              </a:spcBef>
              <a:spcAft>
                <a:spcPct val="0"/>
              </a:spcAft>
              <a:buChar char="»"/>
              <a:defRPr sz="2000">
                <a:solidFill>
                  <a:schemeClr val="tx1"/>
                </a:solidFill>
                <a:latin typeface="Arial" charset="0"/>
              </a:defRPr>
            </a:lvl8pPr>
            <a:lvl9pPr marL="4000500" indent="-342900" eaLnBrk="0" fontAlgn="base" hangingPunct="0">
              <a:spcBef>
                <a:spcPct val="20000"/>
              </a:spcBef>
              <a:spcAft>
                <a:spcPct val="0"/>
              </a:spcAft>
              <a:buChar char="»"/>
              <a:defRPr sz="2000">
                <a:solidFill>
                  <a:schemeClr val="tx1"/>
                </a:solidFill>
                <a:latin typeface="Arial" charset="0"/>
              </a:defRPr>
            </a:lvl9pPr>
          </a:lstStyle>
          <a:p>
            <a:pPr eaLnBrk="1" hangingPunct="1"/>
            <a:r>
              <a:rPr lang="en-US" altLang="en-US" sz="2400" b="1" dirty="0">
                <a:solidFill>
                  <a:srgbClr val="000000"/>
                </a:solidFill>
              </a:rPr>
              <a:t>U.S. Department of Commerce</a:t>
            </a:r>
          </a:p>
          <a:p>
            <a:pPr lvl="1" eaLnBrk="1" hangingPunct="1">
              <a:buFont typeface="Arial" charset="0"/>
              <a:buChar char="•"/>
            </a:pPr>
            <a:r>
              <a:rPr lang="en-US" altLang="en-US" sz="2400" b="1" dirty="0">
                <a:solidFill>
                  <a:srgbClr val="000000"/>
                </a:solidFill>
              </a:rPr>
              <a:t>National Oceanic Atmospheric Administration (NOAA)</a:t>
            </a:r>
          </a:p>
          <a:p>
            <a:pPr lvl="2" eaLnBrk="1" hangingPunct="1"/>
            <a:r>
              <a:rPr lang="en-US" altLang="en-US" b="1" dirty="0">
                <a:solidFill>
                  <a:srgbClr val="000000"/>
                </a:solidFill>
              </a:rPr>
              <a:t>National Ocean Service</a:t>
            </a:r>
          </a:p>
          <a:p>
            <a:pPr lvl="3" eaLnBrk="1" hangingPunct="1">
              <a:buFont typeface="Arial" charset="0"/>
              <a:buChar char="•"/>
            </a:pPr>
            <a:r>
              <a:rPr lang="en-US" altLang="en-US" sz="2400" b="1" dirty="0">
                <a:solidFill>
                  <a:srgbClr val="000000"/>
                </a:solidFill>
              </a:rPr>
              <a:t>National Geodetic Survey</a:t>
            </a:r>
          </a:p>
          <a:p>
            <a:pPr lvl="4" eaLnBrk="1" hangingPunct="1">
              <a:buFont typeface="Arial" charset="0"/>
              <a:buChar char="•"/>
            </a:pPr>
            <a:r>
              <a:rPr lang="en-US" altLang="en-US" sz="2400" b="1" dirty="0">
                <a:solidFill>
                  <a:srgbClr val="000000"/>
                </a:solidFill>
              </a:rPr>
              <a:t>Remote Sensing Division</a:t>
            </a:r>
          </a:p>
        </p:txBody>
      </p:sp>
      <p:sp>
        <p:nvSpPr>
          <p:cNvPr id="62469" name="Rectangle 5"/>
          <p:cNvSpPr>
            <a:spLocks noChangeArrowheads="1"/>
          </p:cNvSpPr>
          <p:nvPr/>
        </p:nvSpPr>
        <p:spPr bwMode="auto">
          <a:xfrm>
            <a:off x="76200" y="3886200"/>
            <a:ext cx="4724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r>
              <a:rPr lang="en-US" altLang="en-US" sz="2400" b="1" dirty="0">
                <a:solidFill>
                  <a:srgbClr val="000000"/>
                </a:solidFill>
              </a:rPr>
              <a:t>Primary programs</a:t>
            </a:r>
          </a:p>
          <a:p>
            <a:pPr lvl="1" eaLnBrk="1" hangingPunct="1">
              <a:buFont typeface="Arial" charset="0"/>
              <a:buChar char="•"/>
            </a:pPr>
            <a:r>
              <a:rPr lang="en-US" altLang="en-US" sz="2400" b="1" dirty="0">
                <a:solidFill>
                  <a:srgbClr val="000000"/>
                </a:solidFill>
              </a:rPr>
              <a:t>Coastal Mapping Program</a:t>
            </a:r>
          </a:p>
          <a:p>
            <a:pPr lvl="1" eaLnBrk="1" hangingPunct="1">
              <a:buFont typeface="Arial" charset="0"/>
              <a:buChar char="•"/>
            </a:pPr>
            <a:r>
              <a:rPr lang="en-US" altLang="en-US" sz="2400" b="1" dirty="0">
                <a:solidFill>
                  <a:srgbClr val="000000"/>
                </a:solidFill>
              </a:rPr>
              <a:t>Aeronautical Survey Program</a:t>
            </a:r>
          </a:p>
          <a:p>
            <a:pPr lvl="1" eaLnBrk="1" hangingPunct="1">
              <a:buFont typeface="Arial" charset="0"/>
              <a:buChar char="•"/>
            </a:pPr>
            <a:r>
              <a:rPr lang="en-US" altLang="en-US" sz="2400" b="1" dirty="0">
                <a:solidFill>
                  <a:srgbClr val="000000"/>
                </a:solidFill>
              </a:rPr>
              <a:t>Emergency Response</a:t>
            </a:r>
          </a:p>
        </p:txBody>
      </p:sp>
      <p:sp>
        <p:nvSpPr>
          <p:cNvPr id="62470" name="Rectangle 6"/>
          <p:cNvSpPr>
            <a:spLocks noChangeArrowheads="1"/>
          </p:cNvSpPr>
          <p:nvPr/>
        </p:nvSpPr>
        <p:spPr bwMode="auto">
          <a:xfrm>
            <a:off x="0" y="0"/>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n-US" altLang="en-US" sz="3600" b="1">
                <a:solidFill>
                  <a:srgbClr val="000000"/>
                </a:solidFill>
              </a:rPr>
              <a:t>Background</a:t>
            </a:r>
          </a:p>
        </p:txBody>
      </p:sp>
      <p:pic>
        <p:nvPicPr>
          <p:cNvPr id="2" name="Picture 1" descr="Screen Clipping"/>
          <p:cNvPicPr>
            <a:picLocks noChangeAspect="1"/>
          </p:cNvPicPr>
          <p:nvPr/>
        </p:nvPicPr>
        <p:blipFill>
          <a:blip r:embed="rId5"/>
          <a:stretch>
            <a:fillRect/>
          </a:stretch>
        </p:blipFill>
        <p:spPr>
          <a:xfrm>
            <a:off x="6248400" y="4495800"/>
            <a:ext cx="2251075" cy="20796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13959802"/>
      </p:ext>
    </p:extLst>
  </p:cSld>
  <p:clrMapOvr>
    <a:masterClrMapping/>
  </p:clrMapOvr>
  <mc:AlternateContent xmlns:mc="http://schemas.openxmlformats.org/markup-compatibility/2006" xmlns:p14="http://schemas.microsoft.com/office/powerpoint/2010/main">
    <mc:Choice Requires="p14">
      <p:transition spd="slow" p14:dur="2000" advClick="0" advTm="16424"/>
    </mc:Choice>
    <mc:Fallback xmlns="">
      <p:transition spd="slow" advClick="0" advTm="16424"/>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609600" y="990600"/>
          <a:ext cx="8001000" cy="2926406"/>
        </p:xfrm>
        <a:graphic>
          <a:graphicData uri="http://schemas.openxmlformats.org/drawingml/2006/table">
            <a:tbl>
              <a:tblPr firstRow="1" bandRow="1">
                <a:tableStyleId>{5C22544A-7EE6-4342-B048-85BDC9FD1C3A}</a:tableStyleId>
              </a:tblPr>
              <a:tblGrid>
                <a:gridCol w="2667000"/>
                <a:gridCol w="2667000"/>
                <a:gridCol w="2667000"/>
              </a:tblGrid>
              <a:tr h="1417332">
                <a:tc>
                  <a:txBody>
                    <a:bodyPr/>
                    <a:lstStyle/>
                    <a:p>
                      <a:pPr algn="ctr"/>
                      <a:r>
                        <a:rPr lang="en-US" sz="2400" dirty="0" smtClean="0"/>
                        <a:t>Average*</a:t>
                      </a:r>
                      <a:r>
                        <a:rPr lang="en-US" sz="2400" baseline="0" dirty="0" smtClean="0"/>
                        <a:t> </a:t>
                      </a:r>
                      <a:r>
                        <a:rPr lang="en-US" sz="2400" dirty="0" smtClean="0"/>
                        <a:t>Points per square meter (</a:t>
                      </a:r>
                      <a:r>
                        <a:rPr lang="en-US" sz="2400" dirty="0" err="1" smtClean="0"/>
                        <a:t>ppsm</a:t>
                      </a:r>
                      <a:r>
                        <a:rPr lang="en-US" sz="2400" dirty="0" smtClean="0"/>
                        <a:t>)</a:t>
                      </a:r>
                      <a:endParaRPr lang="en-US" sz="2400" dirty="0"/>
                    </a:p>
                  </a:txBody>
                  <a:tcPr marT="45730" marB="45730" anchor="ctr"/>
                </a:tc>
                <a:tc>
                  <a:txBody>
                    <a:bodyPr/>
                    <a:lstStyle/>
                    <a:p>
                      <a:pPr algn="ctr"/>
                      <a:r>
                        <a:rPr lang="en-US" sz="2400" dirty="0" smtClean="0"/>
                        <a:t>All returns</a:t>
                      </a:r>
                      <a:endParaRPr lang="en-US" sz="2400" dirty="0"/>
                    </a:p>
                  </a:txBody>
                  <a:tcPr marT="45730" marB="45730" anchor="ctr"/>
                </a:tc>
                <a:tc>
                  <a:txBody>
                    <a:bodyPr/>
                    <a:lstStyle/>
                    <a:p>
                      <a:pPr algn="ctr"/>
                      <a:r>
                        <a:rPr lang="en-US" sz="2400" dirty="0" smtClean="0"/>
                        <a:t>Ground</a:t>
                      </a:r>
                      <a:r>
                        <a:rPr lang="en-US" sz="2400" baseline="0" dirty="0" smtClean="0"/>
                        <a:t> and bathy only (classes 2 and 26)</a:t>
                      </a:r>
                      <a:endParaRPr lang="en-US" sz="2400" dirty="0"/>
                    </a:p>
                  </a:txBody>
                  <a:tcPr marT="45730" marB="45730" anchor="ctr"/>
                </a:tc>
              </a:tr>
              <a:tr h="457302">
                <a:tc>
                  <a:txBody>
                    <a:bodyPr/>
                    <a:lstStyle/>
                    <a:p>
                      <a:pPr algn="ctr"/>
                      <a:r>
                        <a:rPr lang="en-US" sz="2400" dirty="0" smtClean="0"/>
                        <a:t>Topo-only</a:t>
                      </a:r>
                      <a:endParaRPr lang="en-US" sz="2400" dirty="0"/>
                    </a:p>
                  </a:txBody>
                  <a:tcPr marT="45730" marB="45730" anchor="ctr"/>
                </a:tc>
                <a:tc>
                  <a:txBody>
                    <a:bodyPr/>
                    <a:lstStyle/>
                    <a:p>
                      <a:pPr algn="ctr"/>
                      <a:r>
                        <a:rPr lang="en-US" sz="2400" dirty="0" smtClean="0"/>
                        <a:t>19.1</a:t>
                      </a:r>
                      <a:endParaRPr lang="en-US" sz="2400" dirty="0"/>
                    </a:p>
                  </a:txBody>
                  <a:tcPr marT="45730" marB="45730" anchor="ctr"/>
                </a:tc>
                <a:tc>
                  <a:txBody>
                    <a:bodyPr/>
                    <a:lstStyle/>
                    <a:p>
                      <a:pPr algn="ctr"/>
                      <a:r>
                        <a:rPr lang="en-US" sz="2400" dirty="0" smtClean="0"/>
                        <a:t>8.3</a:t>
                      </a:r>
                      <a:endParaRPr lang="en-US" sz="2400" dirty="0"/>
                    </a:p>
                  </a:txBody>
                  <a:tcPr marT="45730" marB="45730" anchor="ctr"/>
                </a:tc>
              </a:tr>
              <a:tr h="457302">
                <a:tc>
                  <a:txBody>
                    <a:bodyPr/>
                    <a:lstStyle/>
                    <a:p>
                      <a:pPr algn="ctr"/>
                      <a:r>
                        <a:rPr lang="en-US" sz="2400" dirty="0" smtClean="0"/>
                        <a:t>Topo-bathy</a:t>
                      </a:r>
                      <a:endParaRPr lang="en-US" sz="2400" dirty="0"/>
                    </a:p>
                  </a:txBody>
                  <a:tcPr marT="45730" marB="45730" anchor="ctr"/>
                </a:tc>
                <a:tc>
                  <a:txBody>
                    <a:bodyPr/>
                    <a:lstStyle/>
                    <a:p>
                      <a:pPr algn="ctr"/>
                      <a:r>
                        <a:rPr lang="en-US" sz="2400" dirty="0" smtClean="0"/>
                        <a:t>91.9</a:t>
                      </a:r>
                      <a:endParaRPr lang="en-US" sz="2400" dirty="0"/>
                    </a:p>
                  </a:txBody>
                  <a:tcPr marT="45730" marB="45730" anchor="ctr"/>
                </a:tc>
                <a:tc>
                  <a:txBody>
                    <a:bodyPr/>
                    <a:lstStyle/>
                    <a:p>
                      <a:pPr algn="ctr"/>
                      <a:r>
                        <a:rPr lang="en-US" sz="2400" dirty="0" smtClean="0"/>
                        <a:t>5.3</a:t>
                      </a:r>
                      <a:endParaRPr lang="en-US" sz="2400" dirty="0"/>
                    </a:p>
                  </a:txBody>
                  <a:tcPr marT="45730" marB="45730" anchor="ctr"/>
                </a:tc>
              </a:tr>
              <a:tr h="457302">
                <a:tc>
                  <a:txBody>
                    <a:bodyPr/>
                    <a:lstStyle/>
                    <a:p>
                      <a:pPr algn="ctr"/>
                      <a:r>
                        <a:rPr lang="en-US" sz="2400" dirty="0" smtClean="0"/>
                        <a:t>Bathy only</a:t>
                      </a:r>
                      <a:endParaRPr lang="en-US" sz="2400" dirty="0"/>
                    </a:p>
                  </a:txBody>
                  <a:tcPr marT="45730" marB="45730" anchor="ctr"/>
                </a:tc>
                <a:tc>
                  <a:txBody>
                    <a:bodyPr/>
                    <a:lstStyle/>
                    <a:p>
                      <a:pPr algn="ctr"/>
                      <a:r>
                        <a:rPr lang="en-US" sz="2400" dirty="0" smtClean="0"/>
                        <a:t>72.0</a:t>
                      </a:r>
                      <a:endParaRPr lang="en-US" sz="2400" dirty="0"/>
                    </a:p>
                  </a:txBody>
                  <a:tcPr marT="45730" marB="45730" anchor="ctr"/>
                </a:tc>
                <a:tc>
                  <a:txBody>
                    <a:bodyPr/>
                    <a:lstStyle/>
                    <a:p>
                      <a:pPr algn="ctr"/>
                      <a:r>
                        <a:rPr lang="en-US" sz="2400" dirty="0" smtClean="0"/>
                        <a:t>4.5</a:t>
                      </a:r>
                      <a:endParaRPr lang="en-US" sz="2400" dirty="0"/>
                    </a:p>
                  </a:txBody>
                  <a:tcPr marT="45730" marB="45730" anchor="ctr"/>
                </a:tc>
              </a:tr>
            </a:tbl>
          </a:graphicData>
        </a:graphic>
      </p:graphicFrame>
      <p:sp>
        <p:nvSpPr>
          <p:cNvPr id="69656" name="Title 2"/>
          <p:cNvSpPr>
            <a:spLocks noGrp="1"/>
          </p:cNvSpPr>
          <p:nvPr>
            <p:ph type="title"/>
          </p:nvPr>
        </p:nvSpPr>
        <p:spPr>
          <a:xfrm>
            <a:off x="609600" y="228600"/>
            <a:ext cx="8153400" cy="639763"/>
          </a:xfrm>
        </p:spPr>
        <p:txBody>
          <a:bodyPr/>
          <a:lstStyle/>
          <a:p>
            <a:pPr eaLnBrk="1" hangingPunct="1"/>
            <a:r>
              <a:rPr lang="en-US" altLang="en-US" smtClean="0">
                <a:latin typeface="Arial" charset="0"/>
                <a:cs typeface="Arial" charset="0"/>
              </a:rPr>
              <a:t>Point Density Statistics</a:t>
            </a:r>
          </a:p>
        </p:txBody>
      </p:sp>
      <p:grpSp>
        <p:nvGrpSpPr>
          <p:cNvPr id="22" name="Group 21"/>
          <p:cNvGrpSpPr>
            <a:grpSpLocks/>
          </p:cNvGrpSpPr>
          <p:nvPr/>
        </p:nvGrpSpPr>
        <p:grpSpPr bwMode="auto">
          <a:xfrm>
            <a:off x="0" y="4419600"/>
            <a:ext cx="9144000" cy="1676400"/>
            <a:chOff x="0" y="4419600"/>
            <a:chExt cx="9143999" cy="1676400"/>
          </a:xfrm>
        </p:grpSpPr>
        <p:cxnSp>
          <p:nvCxnSpPr>
            <p:cNvPr id="10" name="Straight Arrow Connector 9"/>
            <p:cNvCxnSpPr/>
            <p:nvPr/>
          </p:nvCxnSpPr>
          <p:spPr>
            <a:xfrm rot="120000">
              <a:off x="8254999" y="4740275"/>
              <a:ext cx="30163" cy="523875"/>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9660" name="TextBox 11"/>
            <p:cNvSpPr txBox="1">
              <a:spLocks noChangeArrowheads="1"/>
            </p:cNvSpPr>
            <p:nvPr/>
          </p:nvSpPr>
          <p:spPr bwMode="auto">
            <a:xfrm>
              <a:off x="8229599" y="4562475"/>
              <a:ext cx="9144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solidFill>
                    <a:srgbClr val="000000"/>
                  </a:solidFill>
                </a:rPr>
                <a:t>Water column noise</a:t>
              </a:r>
            </a:p>
          </p:txBody>
        </p:sp>
        <p:pic>
          <p:nvPicPr>
            <p:cNvPr id="69661" name="Picture 2" descr="C:\Users\anayegandhi\Documents\Meetings\2014\ILMF_Denver_Feb\Images_from_Colin\pics_for_amar2\pics_for_amar2\XS6_River_Delta_depthZoom.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19600"/>
              <a:ext cx="8175813"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9" name="Straight Arrow Connector 18"/>
            <p:cNvCxnSpPr/>
            <p:nvPr/>
          </p:nvCxnSpPr>
          <p:spPr>
            <a:xfrm flipH="1" flipV="1">
              <a:off x="7772399" y="5394325"/>
              <a:ext cx="511175" cy="473075"/>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9663" name="TextBox 19"/>
            <p:cNvSpPr txBox="1">
              <a:spLocks noChangeArrowheads="1"/>
            </p:cNvSpPr>
            <p:nvPr/>
          </p:nvSpPr>
          <p:spPr bwMode="auto">
            <a:xfrm>
              <a:off x="8229599" y="5726113"/>
              <a:ext cx="9144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solidFill>
                    <a:srgbClr val="000000"/>
                  </a:solidFill>
                </a:rPr>
                <a:t>Bottom</a:t>
              </a:r>
            </a:p>
          </p:txBody>
        </p:sp>
      </p:grpSp>
      <p:sp>
        <p:nvSpPr>
          <p:cNvPr id="69658" name="TextBox 1"/>
          <p:cNvSpPr txBox="1">
            <a:spLocks noChangeArrowheads="1"/>
          </p:cNvSpPr>
          <p:nvPr/>
        </p:nvSpPr>
        <p:spPr bwMode="auto">
          <a:xfrm>
            <a:off x="839788" y="3886200"/>
            <a:ext cx="55610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a:solidFill>
                  <a:srgbClr val="000000"/>
                </a:solidFill>
              </a:rPr>
              <a:t>* Determined using representative tiles for each category</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825" y="6553200"/>
            <a:ext cx="26701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18518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2"/>
          <p:cNvSpPr>
            <a:spLocks noGrp="1"/>
          </p:cNvSpPr>
          <p:nvPr>
            <p:ph type="title"/>
          </p:nvPr>
        </p:nvSpPr>
        <p:spPr>
          <a:xfrm>
            <a:off x="609600" y="228600"/>
            <a:ext cx="8153400" cy="639763"/>
          </a:xfrm>
        </p:spPr>
        <p:txBody>
          <a:bodyPr/>
          <a:lstStyle/>
          <a:p>
            <a:pPr eaLnBrk="1" hangingPunct="1"/>
            <a:r>
              <a:rPr lang="en-US" altLang="en-US" smtClean="0">
                <a:latin typeface="Arial" charset="0"/>
                <a:cs typeface="Arial" charset="0"/>
              </a:rPr>
              <a:t>Final Accuracy Results</a:t>
            </a:r>
          </a:p>
        </p:txBody>
      </p:sp>
      <p:sp>
        <p:nvSpPr>
          <p:cNvPr id="70659" name="TextBox 6"/>
          <p:cNvSpPr txBox="1">
            <a:spLocks noChangeArrowheads="1"/>
          </p:cNvSpPr>
          <p:nvPr/>
        </p:nvSpPr>
        <p:spPr bwMode="auto">
          <a:xfrm>
            <a:off x="1295400" y="1066800"/>
            <a:ext cx="6705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r>
              <a:rPr lang="en-US" altLang="en-US" sz="2400">
                <a:solidFill>
                  <a:srgbClr val="000000"/>
                </a:solidFill>
              </a:rPr>
              <a:t>RMSE</a:t>
            </a:r>
            <a:r>
              <a:rPr lang="en-US" altLang="en-US" sz="2400" baseline="-25000">
                <a:solidFill>
                  <a:srgbClr val="000000"/>
                </a:solidFill>
              </a:rPr>
              <a:t>z</a:t>
            </a:r>
            <a:r>
              <a:rPr lang="en-US" altLang="en-US" sz="2400">
                <a:solidFill>
                  <a:srgbClr val="000000"/>
                </a:solidFill>
              </a:rPr>
              <a:t> in urban / open terrain is 7.8 cm</a:t>
            </a:r>
          </a:p>
          <a:p>
            <a:r>
              <a:rPr lang="en-US" altLang="en-US" sz="2400">
                <a:solidFill>
                  <a:srgbClr val="000000"/>
                </a:solidFill>
              </a:rPr>
              <a:t>RMSE</a:t>
            </a:r>
            <a:r>
              <a:rPr lang="en-US" altLang="en-US" sz="2400" baseline="-25000">
                <a:solidFill>
                  <a:srgbClr val="000000"/>
                </a:solidFill>
              </a:rPr>
              <a:t>z</a:t>
            </a:r>
            <a:r>
              <a:rPr lang="en-US" altLang="en-US" sz="2400">
                <a:solidFill>
                  <a:srgbClr val="000000"/>
                </a:solidFill>
              </a:rPr>
              <a:t> in submerged topography is 16.5 cm</a:t>
            </a:r>
          </a:p>
        </p:txBody>
      </p:sp>
      <p:pic>
        <p:nvPicPr>
          <p:cNvPr id="70660"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905000"/>
            <a:ext cx="7315200" cy="427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3825" y="6553200"/>
            <a:ext cx="2670175" cy="37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23847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533400" y="1371600"/>
            <a:ext cx="8153400" cy="4314825"/>
          </a:xfrm>
        </p:spPr>
      </p:pic>
      <p:sp>
        <p:nvSpPr>
          <p:cNvPr id="3" name="Title 2"/>
          <p:cNvSpPr>
            <a:spLocks noGrp="1"/>
          </p:cNvSpPr>
          <p:nvPr>
            <p:ph type="title"/>
          </p:nvPr>
        </p:nvSpPr>
        <p:spPr>
          <a:xfrm>
            <a:off x="609600" y="228600"/>
            <a:ext cx="8153400" cy="639763"/>
          </a:xfrm>
        </p:spPr>
        <p:txBody>
          <a:bodyPr rtlCol="0">
            <a:normAutofit fontScale="90000"/>
          </a:bodyPr>
          <a:lstStyle/>
          <a:p>
            <a:pPr algn="ctr" eaLnBrk="1" fontAlgn="auto" hangingPunct="1">
              <a:spcAft>
                <a:spcPts val="0"/>
              </a:spcAft>
              <a:defRPr/>
            </a:pPr>
            <a:r>
              <a:rPr lang="en-US" dirty="0" smtClean="0"/>
              <a:t>Oceanside and </a:t>
            </a:r>
            <a:r>
              <a:rPr lang="en-US" dirty="0" err="1" smtClean="0"/>
              <a:t>Backbay</a:t>
            </a:r>
            <a:r>
              <a:rPr lang="en-US" dirty="0" smtClean="0"/>
              <a:t> Performance</a:t>
            </a:r>
            <a:endParaRPr lang="en-US" dirty="0"/>
          </a:p>
        </p:txBody>
      </p:sp>
      <p:cxnSp>
        <p:nvCxnSpPr>
          <p:cNvPr id="7" name="Straight Arrow Connector 6"/>
          <p:cNvCxnSpPr/>
          <p:nvPr/>
        </p:nvCxnSpPr>
        <p:spPr>
          <a:xfrm flipV="1">
            <a:off x="4495800" y="2743200"/>
            <a:ext cx="190500" cy="785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757" name="TextBox 7"/>
          <p:cNvSpPr txBox="1">
            <a:spLocks noChangeArrowheads="1"/>
          </p:cNvSpPr>
          <p:nvPr/>
        </p:nvSpPr>
        <p:spPr bwMode="auto">
          <a:xfrm>
            <a:off x="2971800" y="3516313"/>
            <a:ext cx="30575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rgbClr val="7F7F7F"/>
                </a:solidFill>
                <a:latin typeface="Arial" charset="0"/>
                <a:cs typeface="Arial" charset="0"/>
              </a:defRPr>
            </a:lvl2pPr>
            <a:lvl3pPr marL="1143000" indent="-228600" eaLnBrk="0" hangingPunct="0">
              <a:spcBef>
                <a:spcPct val="20000"/>
              </a:spcBef>
              <a:buFont typeface="Arial" charset="0"/>
              <a:buChar char="•"/>
              <a:defRPr sz="2000">
                <a:solidFill>
                  <a:srgbClr val="A6A6A6"/>
                </a:solidFill>
                <a:latin typeface="Arial" charset="0"/>
                <a:cs typeface="Arial" charset="0"/>
              </a:defRPr>
            </a:lvl3pPr>
            <a:lvl4pPr marL="1600200" indent="-228600" eaLnBrk="0" hangingPunct="0">
              <a:spcBef>
                <a:spcPct val="20000"/>
              </a:spcBef>
              <a:buFont typeface="Arial" charset="0"/>
              <a:buChar char="•"/>
              <a:defRPr sz="1600">
                <a:solidFill>
                  <a:srgbClr val="A6A6A6"/>
                </a:solidFill>
                <a:latin typeface="Arial" charset="0"/>
                <a:cs typeface="Arial" charset="0"/>
              </a:defRPr>
            </a:lvl4pPr>
            <a:lvl5pPr marL="2057400" indent="-228600" eaLnBrk="0" hangingPunct="0">
              <a:spcBef>
                <a:spcPct val="20000"/>
              </a:spcBef>
              <a:buFont typeface="Arial" charset="0"/>
              <a:buChar char="•"/>
              <a:defRPr sz="1600">
                <a:solidFill>
                  <a:srgbClr val="A6A6A6"/>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9pPr>
          </a:lstStyle>
          <a:p>
            <a:pPr eaLnBrk="1" hangingPunct="1">
              <a:spcBef>
                <a:spcPct val="0"/>
              </a:spcBef>
              <a:buFontTx/>
              <a:buNone/>
            </a:pPr>
            <a:r>
              <a:rPr lang="en-US" altLang="en-US" sz="1800">
                <a:solidFill>
                  <a:srgbClr val="000000"/>
                </a:solidFill>
                <a:latin typeface="Calibri" pitchFamily="34" charset="0"/>
              </a:rPr>
              <a:t>Limited Oceanside bathymetry</a:t>
            </a:r>
          </a:p>
        </p:txBody>
      </p:sp>
      <p:cxnSp>
        <p:nvCxnSpPr>
          <p:cNvPr id="10" name="Straight Arrow Connector 9"/>
          <p:cNvCxnSpPr/>
          <p:nvPr/>
        </p:nvCxnSpPr>
        <p:spPr>
          <a:xfrm flipH="1">
            <a:off x="4953000" y="1762125"/>
            <a:ext cx="381000" cy="5445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759" name="TextBox 10"/>
          <p:cNvSpPr txBox="1">
            <a:spLocks noChangeArrowheads="1"/>
          </p:cNvSpPr>
          <p:nvPr/>
        </p:nvSpPr>
        <p:spPr bwMode="auto">
          <a:xfrm>
            <a:off x="5257800" y="1524000"/>
            <a:ext cx="26590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rgbClr val="7F7F7F"/>
                </a:solidFill>
                <a:latin typeface="Arial" charset="0"/>
                <a:cs typeface="Arial" charset="0"/>
              </a:defRPr>
            </a:lvl2pPr>
            <a:lvl3pPr marL="1143000" indent="-228600" eaLnBrk="0" hangingPunct="0">
              <a:spcBef>
                <a:spcPct val="20000"/>
              </a:spcBef>
              <a:buFont typeface="Arial" charset="0"/>
              <a:buChar char="•"/>
              <a:defRPr sz="2000">
                <a:solidFill>
                  <a:srgbClr val="A6A6A6"/>
                </a:solidFill>
                <a:latin typeface="Arial" charset="0"/>
                <a:cs typeface="Arial" charset="0"/>
              </a:defRPr>
            </a:lvl3pPr>
            <a:lvl4pPr marL="1600200" indent="-228600" eaLnBrk="0" hangingPunct="0">
              <a:spcBef>
                <a:spcPct val="20000"/>
              </a:spcBef>
              <a:buFont typeface="Arial" charset="0"/>
              <a:buChar char="•"/>
              <a:defRPr sz="1600">
                <a:solidFill>
                  <a:srgbClr val="A6A6A6"/>
                </a:solidFill>
                <a:latin typeface="Arial" charset="0"/>
                <a:cs typeface="Arial" charset="0"/>
              </a:defRPr>
            </a:lvl4pPr>
            <a:lvl5pPr marL="2057400" indent="-228600" eaLnBrk="0" hangingPunct="0">
              <a:spcBef>
                <a:spcPct val="20000"/>
              </a:spcBef>
              <a:buFont typeface="Arial" charset="0"/>
              <a:buChar char="•"/>
              <a:defRPr sz="1600">
                <a:solidFill>
                  <a:srgbClr val="A6A6A6"/>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9pPr>
          </a:lstStyle>
          <a:p>
            <a:pPr eaLnBrk="1" hangingPunct="1">
              <a:spcBef>
                <a:spcPct val="0"/>
              </a:spcBef>
              <a:buFontTx/>
              <a:buNone/>
            </a:pPr>
            <a:r>
              <a:rPr lang="en-US" altLang="en-US" sz="1800">
                <a:solidFill>
                  <a:srgbClr val="000000"/>
                </a:solidFill>
                <a:latin typeface="Calibri" pitchFamily="34" charset="0"/>
              </a:rPr>
              <a:t>Good backbay bathymetry</a:t>
            </a:r>
          </a:p>
        </p:txBody>
      </p:sp>
      <p:sp>
        <p:nvSpPr>
          <p:cNvPr id="12" name="Rectangle 11"/>
          <p:cNvSpPr/>
          <p:nvPr/>
        </p:nvSpPr>
        <p:spPr>
          <a:xfrm>
            <a:off x="7848600" y="3136900"/>
            <a:ext cx="685800" cy="9779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cxnSp>
        <p:nvCxnSpPr>
          <p:cNvPr id="14" name="Straight Arrow Connector 13"/>
          <p:cNvCxnSpPr/>
          <p:nvPr/>
        </p:nvCxnSpPr>
        <p:spPr>
          <a:xfrm flipV="1">
            <a:off x="7556500" y="4114800"/>
            <a:ext cx="360363" cy="498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4762" name="TextBox 14"/>
          <p:cNvSpPr txBox="1">
            <a:spLocks noChangeArrowheads="1"/>
          </p:cNvSpPr>
          <p:nvPr/>
        </p:nvSpPr>
        <p:spPr bwMode="auto">
          <a:xfrm>
            <a:off x="6858000" y="4572000"/>
            <a:ext cx="1466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rgbClr val="7F7F7F"/>
                </a:solidFill>
                <a:latin typeface="Arial" charset="0"/>
                <a:cs typeface="Arial" charset="0"/>
              </a:defRPr>
            </a:lvl2pPr>
            <a:lvl3pPr marL="1143000" indent="-228600" eaLnBrk="0" hangingPunct="0">
              <a:spcBef>
                <a:spcPct val="20000"/>
              </a:spcBef>
              <a:buFont typeface="Arial" charset="0"/>
              <a:buChar char="•"/>
              <a:defRPr sz="2000">
                <a:solidFill>
                  <a:srgbClr val="A6A6A6"/>
                </a:solidFill>
                <a:latin typeface="Arial" charset="0"/>
                <a:cs typeface="Arial" charset="0"/>
              </a:defRPr>
            </a:lvl3pPr>
            <a:lvl4pPr marL="1600200" indent="-228600" eaLnBrk="0" hangingPunct="0">
              <a:spcBef>
                <a:spcPct val="20000"/>
              </a:spcBef>
              <a:buFont typeface="Arial" charset="0"/>
              <a:buChar char="•"/>
              <a:defRPr sz="1600">
                <a:solidFill>
                  <a:srgbClr val="A6A6A6"/>
                </a:solidFill>
                <a:latin typeface="Arial" charset="0"/>
                <a:cs typeface="Arial" charset="0"/>
              </a:defRPr>
            </a:lvl4pPr>
            <a:lvl5pPr marL="2057400" indent="-228600" eaLnBrk="0" hangingPunct="0">
              <a:spcBef>
                <a:spcPct val="20000"/>
              </a:spcBef>
              <a:buFont typeface="Arial" charset="0"/>
              <a:buChar char="•"/>
              <a:defRPr sz="1600">
                <a:solidFill>
                  <a:srgbClr val="A6A6A6"/>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9pPr>
          </a:lstStyle>
          <a:p>
            <a:pPr eaLnBrk="1" hangingPunct="1">
              <a:spcBef>
                <a:spcPct val="0"/>
              </a:spcBef>
              <a:buFontTx/>
              <a:buNone/>
            </a:pPr>
            <a:r>
              <a:rPr lang="en-US" altLang="en-US" sz="1800">
                <a:solidFill>
                  <a:srgbClr val="000000"/>
                </a:solidFill>
                <a:latin typeface="Calibri" pitchFamily="34" charset="0"/>
              </a:rPr>
              <a:t>Cape Lookout</a:t>
            </a:r>
          </a:p>
          <a:p>
            <a:pPr eaLnBrk="1" hangingPunct="1">
              <a:spcBef>
                <a:spcPct val="0"/>
              </a:spcBef>
              <a:buFontTx/>
              <a:buNone/>
            </a:pPr>
            <a:r>
              <a:rPr lang="en-US" altLang="en-US" sz="1800">
                <a:solidFill>
                  <a:srgbClr val="000000"/>
                </a:solidFill>
                <a:latin typeface="Calibri" pitchFamily="34" charset="0"/>
              </a:rPr>
              <a:t>Next 2 slides</a:t>
            </a:r>
          </a:p>
        </p:txBody>
      </p:sp>
      <p:sp>
        <p:nvSpPr>
          <p:cNvPr id="11" name="TextBox 10"/>
          <p:cNvSpPr txBox="1"/>
          <p:nvPr/>
        </p:nvSpPr>
        <p:spPr>
          <a:xfrm>
            <a:off x="6487504" y="6550223"/>
            <a:ext cx="2656496" cy="307777"/>
          </a:xfrm>
          <a:prstGeom prst="rect">
            <a:avLst/>
          </a:prstGeom>
          <a:noFill/>
        </p:spPr>
        <p:txBody>
          <a:bodyPr wrap="none" rtlCol="0">
            <a:spAutoFit/>
          </a:bodyPr>
          <a:lstStyle/>
          <a:p>
            <a:r>
              <a:rPr lang="en-US" dirty="0" smtClean="0"/>
              <a:t>Slide Credit NOAA &amp; Dewberry</a:t>
            </a:r>
            <a:endParaRPr lang="en-US" dirty="0"/>
          </a:p>
        </p:txBody>
      </p:sp>
    </p:spTree>
    <p:extLst>
      <p:ext uri="{BB962C8B-B14F-4D97-AF65-F5344CB8AC3E}">
        <p14:creationId xmlns:p14="http://schemas.microsoft.com/office/powerpoint/2010/main" val="32975345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2"/>
          <p:cNvSpPr>
            <a:spLocks noGrp="1"/>
          </p:cNvSpPr>
          <p:nvPr>
            <p:ph type="title"/>
          </p:nvPr>
        </p:nvSpPr>
        <p:spPr>
          <a:xfrm>
            <a:off x="609600" y="228600"/>
            <a:ext cx="8153400" cy="639763"/>
          </a:xfrm>
        </p:spPr>
        <p:txBody>
          <a:bodyPr/>
          <a:lstStyle/>
          <a:p>
            <a:pPr algn="ctr" eaLnBrk="1" hangingPunct="1"/>
            <a:r>
              <a:rPr lang="en-US" altLang="en-US" dirty="0" smtClean="0">
                <a:latin typeface="Arial" charset="0"/>
                <a:cs typeface="Arial" charset="0"/>
              </a:rPr>
              <a:t>Ocean Side Performance</a:t>
            </a:r>
          </a:p>
        </p:txBody>
      </p:sp>
      <p:grpSp>
        <p:nvGrpSpPr>
          <p:cNvPr id="75779" name="Group 15"/>
          <p:cNvGrpSpPr>
            <a:grpSpLocks noChangeAspect="1"/>
          </p:cNvGrpSpPr>
          <p:nvPr/>
        </p:nvGrpSpPr>
        <p:grpSpPr bwMode="auto">
          <a:xfrm>
            <a:off x="914400" y="1830388"/>
            <a:ext cx="7772400" cy="4113212"/>
            <a:chOff x="0" y="1003300"/>
            <a:chExt cx="9144000" cy="4839443"/>
          </a:xfrm>
        </p:grpSpPr>
        <p:pic>
          <p:nvPicPr>
            <p:cNvPr id="75783" name="Picture 16" descr="Block30_topobathy_DEM_novoids_profile_1.2km_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03300"/>
              <a:ext cx="9144000" cy="483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Freeform 17"/>
            <p:cNvSpPr/>
            <p:nvPr/>
          </p:nvSpPr>
          <p:spPr>
            <a:xfrm>
              <a:off x="3341221" y="1007036"/>
              <a:ext cx="1131794" cy="2161032"/>
            </a:xfrm>
            <a:custGeom>
              <a:avLst/>
              <a:gdLst>
                <a:gd name="connsiteX0" fmla="*/ 6903 w 1132000"/>
                <a:gd name="connsiteY0" fmla="*/ 20800 h 2160420"/>
                <a:gd name="connsiteX1" fmla="*/ 6903 w 1132000"/>
                <a:gd name="connsiteY1" fmla="*/ 20800 h 2160420"/>
                <a:gd name="connsiteX2" fmla="*/ 0 w 1132000"/>
                <a:gd name="connsiteY2" fmla="*/ 89820 h 2160420"/>
                <a:gd name="connsiteX3" fmla="*/ 13805 w 1132000"/>
                <a:gd name="connsiteY3" fmla="*/ 220958 h 2160420"/>
                <a:gd name="connsiteX4" fmla="*/ 20708 w 1132000"/>
                <a:gd name="connsiteY4" fmla="*/ 338292 h 2160420"/>
                <a:gd name="connsiteX5" fmla="*/ 41415 w 1132000"/>
                <a:gd name="connsiteY5" fmla="*/ 704098 h 2160420"/>
                <a:gd name="connsiteX6" fmla="*/ 48317 w 1132000"/>
                <a:gd name="connsiteY6" fmla="*/ 731706 h 2160420"/>
                <a:gd name="connsiteX7" fmla="*/ 55220 w 1132000"/>
                <a:gd name="connsiteY7" fmla="*/ 1063002 h 2160420"/>
                <a:gd name="connsiteX8" fmla="*/ 75927 w 1132000"/>
                <a:gd name="connsiteY8" fmla="*/ 1132022 h 2160420"/>
                <a:gd name="connsiteX9" fmla="*/ 82829 w 1132000"/>
                <a:gd name="connsiteY9" fmla="*/ 1166532 h 2160420"/>
                <a:gd name="connsiteX10" fmla="*/ 96634 w 1132000"/>
                <a:gd name="connsiteY10" fmla="*/ 1187238 h 2160420"/>
                <a:gd name="connsiteX11" fmla="*/ 103537 w 1132000"/>
                <a:gd name="connsiteY11" fmla="*/ 1221748 h 2160420"/>
                <a:gd name="connsiteX12" fmla="*/ 117342 w 1132000"/>
                <a:gd name="connsiteY12" fmla="*/ 1339082 h 2160420"/>
                <a:gd name="connsiteX13" fmla="*/ 138049 w 1132000"/>
                <a:gd name="connsiteY13" fmla="*/ 1401200 h 2160420"/>
                <a:gd name="connsiteX14" fmla="*/ 144951 w 1132000"/>
                <a:gd name="connsiteY14" fmla="*/ 1456416 h 2160420"/>
                <a:gd name="connsiteX15" fmla="*/ 151854 w 1132000"/>
                <a:gd name="connsiteY15" fmla="*/ 1594456 h 2160420"/>
                <a:gd name="connsiteX16" fmla="*/ 165659 w 1132000"/>
                <a:gd name="connsiteY16" fmla="*/ 1642770 h 2160420"/>
                <a:gd name="connsiteX17" fmla="*/ 172561 w 1132000"/>
                <a:gd name="connsiteY17" fmla="*/ 1684182 h 2160420"/>
                <a:gd name="connsiteX18" fmla="*/ 179464 w 1132000"/>
                <a:gd name="connsiteY18" fmla="*/ 1704888 h 2160420"/>
                <a:gd name="connsiteX19" fmla="*/ 186366 w 1132000"/>
                <a:gd name="connsiteY19" fmla="*/ 1767006 h 2160420"/>
                <a:gd name="connsiteX20" fmla="*/ 200171 w 1132000"/>
                <a:gd name="connsiteY20" fmla="*/ 2001674 h 2160420"/>
                <a:gd name="connsiteX21" fmla="*/ 248488 w 1132000"/>
                <a:gd name="connsiteY21" fmla="*/ 2056890 h 2160420"/>
                <a:gd name="connsiteX22" fmla="*/ 289903 w 1132000"/>
                <a:gd name="connsiteY22" fmla="*/ 2070694 h 2160420"/>
                <a:gd name="connsiteX23" fmla="*/ 310610 w 1132000"/>
                <a:gd name="connsiteY23" fmla="*/ 2084498 h 2160420"/>
                <a:gd name="connsiteX24" fmla="*/ 372732 w 1132000"/>
                <a:gd name="connsiteY24" fmla="*/ 2098302 h 2160420"/>
                <a:gd name="connsiteX25" fmla="*/ 407244 w 1132000"/>
                <a:gd name="connsiteY25" fmla="*/ 2112106 h 2160420"/>
                <a:gd name="connsiteX26" fmla="*/ 441756 w 1132000"/>
                <a:gd name="connsiteY26" fmla="*/ 2119008 h 2160420"/>
                <a:gd name="connsiteX27" fmla="*/ 462463 w 1132000"/>
                <a:gd name="connsiteY27" fmla="*/ 2125910 h 2160420"/>
                <a:gd name="connsiteX28" fmla="*/ 503878 w 1132000"/>
                <a:gd name="connsiteY28" fmla="*/ 2153518 h 2160420"/>
                <a:gd name="connsiteX29" fmla="*/ 538390 w 1132000"/>
                <a:gd name="connsiteY29" fmla="*/ 2160420 h 2160420"/>
                <a:gd name="connsiteX30" fmla="*/ 766170 w 1132000"/>
                <a:gd name="connsiteY30" fmla="*/ 2153518 h 2160420"/>
                <a:gd name="connsiteX31" fmla="*/ 793780 w 1132000"/>
                <a:gd name="connsiteY31" fmla="*/ 2146616 h 2160420"/>
                <a:gd name="connsiteX32" fmla="*/ 835195 w 1132000"/>
                <a:gd name="connsiteY32" fmla="*/ 2119008 h 2160420"/>
                <a:gd name="connsiteX33" fmla="*/ 842097 w 1132000"/>
                <a:gd name="connsiteY33" fmla="*/ 2091400 h 2160420"/>
                <a:gd name="connsiteX34" fmla="*/ 897317 w 1132000"/>
                <a:gd name="connsiteY34" fmla="*/ 2077596 h 2160420"/>
                <a:gd name="connsiteX35" fmla="*/ 945634 w 1132000"/>
                <a:gd name="connsiteY35" fmla="*/ 2056890 h 2160420"/>
                <a:gd name="connsiteX36" fmla="*/ 966341 w 1132000"/>
                <a:gd name="connsiteY36" fmla="*/ 2049988 h 2160420"/>
                <a:gd name="connsiteX37" fmla="*/ 980146 w 1132000"/>
                <a:gd name="connsiteY37" fmla="*/ 2029282 h 2160420"/>
                <a:gd name="connsiteX38" fmla="*/ 987048 w 1132000"/>
                <a:gd name="connsiteY38" fmla="*/ 2008576 h 2160420"/>
                <a:gd name="connsiteX39" fmla="*/ 1028463 w 1132000"/>
                <a:gd name="connsiteY39" fmla="*/ 1980968 h 2160420"/>
                <a:gd name="connsiteX40" fmla="*/ 1049170 w 1132000"/>
                <a:gd name="connsiteY40" fmla="*/ 1967164 h 2160420"/>
                <a:gd name="connsiteX41" fmla="*/ 1062975 w 1132000"/>
                <a:gd name="connsiteY41" fmla="*/ 1946458 h 2160420"/>
                <a:gd name="connsiteX42" fmla="*/ 1076780 w 1132000"/>
                <a:gd name="connsiteY42" fmla="*/ 1836026 h 2160420"/>
                <a:gd name="connsiteX43" fmla="*/ 1049170 w 1132000"/>
                <a:gd name="connsiteY43" fmla="*/ 1739398 h 2160420"/>
                <a:gd name="connsiteX44" fmla="*/ 1028463 w 1132000"/>
                <a:gd name="connsiteY44" fmla="*/ 1725594 h 2160420"/>
                <a:gd name="connsiteX45" fmla="*/ 1021561 w 1132000"/>
                <a:gd name="connsiteY45" fmla="*/ 1704888 h 2160420"/>
                <a:gd name="connsiteX46" fmla="*/ 987048 w 1132000"/>
                <a:gd name="connsiteY46" fmla="*/ 1656574 h 2160420"/>
                <a:gd name="connsiteX47" fmla="*/ 959439 w 1132000"/>
                <a:gd name="connsiteY47" fmla="*/ 1615162 h 2160420"/>
                <a:gd name="connsiteX48" fmla="*/ 938731 w 1132000"/>
                <a:gd name="connsiteY48" fmla="*/ 1559946 h 2160420"/>
                <a:gd name="connsiteX49" fmla="*/ 918024 w 1132000"/>
                <a:gd name="connsiteY49" fmla="*/ 1484024 h 2160420"/>
                <a:gd name="connsiteX50" fmla="*/ 911122 w 1132000"/>
                <a:gd name="connsiteY50" fmla="*/ 1463318 h 2160420"/>
                <a:gd name="connsiteX51" fmla="*/ 918024 w 1132000"/>
                <a:gd name="connsiteY51" fmla="*/ 1311474 h 2160420"/>
                <a:gd name="connsiteX52" fmla="*/ 924926 w 1132000"/>
                <a:gd name="connsiteY52" fmla="*/ 1290768 h 2160420"/>
                <a:gd name="connsiteX53" fmla="*/ 945634 w 1132000"/>
                <a:gd name="connsiteY53" fmla="*/ 1263160 h 2160420"/>
                <a:gd name="connsiteX54" fmla="*/ 966341 w 1132000"/>
                <a:gd name="connsiteY54" fmla="*/ 1249356 h 2160420"/>
                <a:gd name="connsiteX55" fmla="*/ 980146 w 1132000"/>
                <a:gd name="connsiteY55" fmla="*/ 1228650 h 2160420"/>
                <a:gd name="connsiteX56" fmla="*/ 1000853 w 1132000"/>
                <a:gd name="connsiteY56" fmla="*/ 1207944 h 2160420"/>
                <a:gd name="connsiteX57" fmla="*/ 1007756 w 1132000"/>
                <a:gd name="connsiteY57" fmla="*/ 1187238 h 2160420"/>
                <a:gd name="connsiteX58" fmla="*/ 1014658 w 1132000"/>
                <a:gd name="connsiteY58" fmla="*/ 1145826 h 2160420"/>
                <a:gd name="connsiteX59" fmla="*/ 1035365 w 1132000"/>
                <a:gd name="connsiteY59" fmla="*/ 1138924 h 2160420"/>
                <a:gd name="connsiteX60" fmla="*/ 1062975 w 1132000"/>
                <a:gd name="connsiteY60" fmla="*/ 1097512 h 2160420"/>
                <a:gd name="connsiteX61" fmla="*/ 1062975 w 1132000"/>
                <a:gd name="connsiteY61" fmla="*/ 1097512 h 2160420"/>
                <a:gd name="connsiteX62" fmla="*/ 1090585 w 1132000"/>
                <a:gd name="connsiteY62" fmla="*/ 1035394 h 2160420"/>
                <a:gd name="connsiteX63" fmla="*/ 1104390 w 1132000"/>
                <a:gd name="connsiteY63" fmla="*/ 993982 h 2160420"/>
                <a:gd name="connsiteX64" fmla="*/ 1111292 w 1132000"/>
                <a:gd name="connsiteY64" fmla="*/ 966374 h 2160420"/>
                <a:gd name="connsiteX65" fmla="*/ 1125097 w 1132000"/>
                <a:gd name="connsiteY65" fmla="*/ 938766 h 2160420"/>
                <a:gd name="connsiteX66" fmla="*/ 1132000 w 1132000"/>
                <a:gd name="connsiteY66" fmla="*/ 918060 h 2160420"/>
                <a:gd name="connsiteX67" fmla="*/ 1125097 w 1132000"/>
                <a:gd name="connsiteY67" fmla="*/ 869746 h 2160420"/>
                <a:gd name="connsiteX68" fmla="*/ 1076780 w 1132000"/>
                <a:gd name="connsiteY68" fmla="*/ 814530 h 2160420"/>
                <a:gd name="connsiteX69" fmla="*/ 1028463 w 1132000"/>
                <a:gd name="connsiteY69" fmla="*/ 800726 h 2160420"/>
                <a:gd name="connsiteX70" fmla="*/ 890414 w 1132000"/>
                <a:gd name="connsiteY70" fmla="*/ 807628 h 2160420"/>
                <a:gd name="connsiteX71" fmla="*/ 869707 w 1132000"/>
                <a:gd name="connsiteY71" fmla="*/ 814530 h 2160420"/>
                <a:gd name="connsiteX72" fmla="*/ 835195 w 1132000"/>
                <a:gd name="connsiteY72" fmla="*/ 828334 h 2160420"/>
                <a:gd name="connsiteX73" fmla="*/ 779975 w 1132000"/>
                <a:gd name="connsiteY73" fmla="*/ 842138 h 2160420"/>
                <a:gd name="connsiteX74" fmla="*/ 759268 w 1132000"/>
                <a:gd name="connsiteY74" fmla="*/ 849040 h 2160420"/>
                <a:gd name="connsiteX75" fmla="*/ 704049 w 1132000"/>
                <a:gd name="connsiteY75" fmla="*/ 862844 h 2160420"/>
                <a:gd name="connsiteX76" fmla="*/ 690244 w 1132000"/>
                <a:gd name="connsiteY76" fmla="*/ 883550 h 2160420"/>
                <a:gd name="connsiteX77" fmla="*/ 621219 w 1132000"/>
                <a:gd name="connsiteY77" fmla="*/ 904256 h 2160420"/>
                <a:gd name="connsiteX78" fmla="*/ 559097 w 1132000"/>
                <a:gd name="connsiteY78" fmla="*/ 924962 h 2160420"/>
                <a:gd name="connsiteX79" fmla="*/ 538390 w 1132000"/>
                <a:gd name="connsiteY79" fmla="*/ 931864 h 2160420"/>
                <a:gd name="connsiteX80" fmla="*/ 476268 w 1132000"/>
                <a:gd name="connsiteY80" fmla="*/ 945668 h 2160420"/>
                <a:gd name="connsiteX81" fmla="*/ 427951 w 1132000"/>
                <a:gd name="connsiteY81" fmla="*/ 938766 h 2160420"/>
                <a:gd name="connsiteX82" fmla="*/ 434854 w 1132000"/>
                <a:gd name="connsiteY82" fmla="*/ 862844 h 2160420"/>
                <a:gd name="connsiteX83" fmla="*/ 441756 w 1132000"/>
                <a:gd name="connsiteY83" fmla="*/ 842138 h 2160420"/>
                <a:gd name="connsiteX84" fmla="*/ 503878 w 1132000"/>
                <a:gd name="connsiteY84" fmla="*/ 807628 h 2160420"/>
                <a:gd name="connsiteX85" fmla="*/ 524585 w 1132000"/>
                <a:gd name="connsiteY85" fmla="*/ 793824 h 2160420"/>
                <a:gd name="connsiteX86" fmla="*/ 566000 w 1132000"/>
                <a:gd name="connsiteY86" fmla="*/ 780020 h 2160420"/>
                <a:gd name="connsiteX87" fmla="*/ 586707 w 1132000"/>
                <a:gd name="connsiteY87" fmla="*/ 793824 h 2160420"/>
                <a:gd name="connsiteX88" fmla="*/ 662634 w 1132000"/>
                <a:gd name="connsiteY88" fmla="*/ 773118 h 2160420"/>
                <a:gd name="connsiteX89" fmla="*/ 669536 w 1132000"/>
                <a:gd name="connsiteY89" fmla="*/ 752412 h 2160420"/>
                <a:gd name="connsiteX90" fmla="*/ 690244 w 1132000"/>
                <a:gd name="connsiteY90" fmla="*/ 738608 h 2160420"/>
                <a:gd name="connsiteX91" fmla="*/ 766170 w 1132000"/>
                <a:gd name="connsiteY91" fmla="*/ 717902 h 2160420"/>
                <a:gd name="connsiteX92" fmla="*/ 786878 w 1132000"/>
                <a:gd name="connsiteY92" fmla="*/ 711000 h 2160420"/>
                <a:gd name="connsiteX93" fmla="*/ 807585 w 1132000"/>
                <a:gd name="connsiteY93" fmla="*/ 697196 h 2160420"/>
                <a:gd name="connsiteX94" fmla="*/ 855902 w 1132000"/>
                <a:gd name="connsiteY94" fmla="*/ 690294 h 2160420"/>
                <a:gd name="connsiteX95" fmla="*/ 897317 w 1132000"/>
                <a:gd name="connsiteY95" fmla="*/ 683392 h 2160420"/>
                <a:gd name="connsiteX96" fmla="*/ 918024 w 1132000"/>
                <a:gd name="connsiteY96" fmla="*/ 669588 h 2160420"/>
                <a:gd name="connsiteX97" fmla="*/ 924926 w 1132000"/>
                <a:gd name="connsiteY97" fmla="*/ 648882 h 2160420"/>
                <a:gd name="connsiteX98" fmla="*/ 911122 w 1132000"/>
                <a:gd name="connsiteY98" fmla="*/ 586764 h 2160420"/>
                <a:gd name="connsiteX99" fmla="*/ 897317 w 1132000"/>
                <a:gd name="connsiteY99" fmla="*/ 559156 h 2160420"/>
                <a:gd name="connsiteX100" fmla="*/ 897317 w 1132000"/>
                <a:gd name="connsiteY100" fmla="*/ 448724 h 2160420"/>
                <a:gd name="connsiteX101" fmla="*/ 918024 w 1132000"/>
                <a:gd name="connsiteY101" fmla="*/ 434920 h 2160420"/>
                <a:gd name="connsiteX102" fmla="*/ 931829 w 1132000"/>
                <a:gd name="connsiteY102" fmla="*/ 414214 h 2160420"/>
                <a:gd name="connsiteX103" fmla="*/ 945634 w 1132000"/>
                <a:gd name="connsiteY103" fmla="*/ 372802 h 2160420"/>
                <a:gd name="connsiteX104" fmla="*/ 945634 w 1132000"/>
                <a:gd name="connsiteY104" fmla="*/ 186448 h 2160420"/>
                <a:gd name="connsiteX105" fmla="*/ 966341 w 1132000"/>
                <a:gd name="connsiteY105" fmla="*/ 172644 h 2160420"/>
                <a:gd name="connsiteX106" fmla="*/ 973244 w 1132000"/>
                <a:gd name="connsiteY106" fmla="*/ 94 h 2160420"/>
                <a:gd name="connsiteX107" fmla="*/ 524585 w 1132000"/>
                <a:gd name="connsiteY107" fmla="*/ 13898 h 2160420"/>
                <a:gd name="connsiteX108" fmla="*/ 96634 w 1132000"/>
                <a:gd name="connsiteY108" fmla="*/ 6996 h 2160420"/>
                <a:gd name="connsiteX109" fmla="*/ 69025 w 1132000"/>
                <a:gd name="connsiteY109" fmla="*/ 94 h 2160420"/>
                <a:gd name="connsiteX110" fmla="*/ 6903 w 1132000"/>
                <a:gd name="connsiteY110" fmla="*/ 20800 h 2160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132000" h="2160420">
                  <a:moveTo>
                    <a:pt x="6903" y="20800"/>
                  </a:moveTo>
                  <a:lnTo>
                    <a:pt x="6903" y="20800"/>
                  </a:lnTo>
                  <a:cubicBezTo>
                    <a:pt x="4602" y="43807"/>
                    <a:pt x="0" y="66699"/>
                    <a:pt x="0" y="89820"/>
                  </a:cubicBezTo>
                  <a:cubicBezTo>
                    <a:pt x="0" y="145640"/>
                    <a:pt x="5693" y="172285"/>
                    <a:pt x="13805" y="220958"/>
                  </a:cubicBezTo>
                  <a:cubicBezTo>
                    <a:pt x="16106" y="260069"/>
                    <a:pt x="19258" y="299140"/>
                    <a:pt x="20708" y="338292"/>
                  </a:cubicBezTo>
                  <a:cubicBezTo>
                    <a:pt x="28833" y="557655"/>
                    <a:pt x="16951" y="541011"/>
                    <a:pt x="41415" y="704098"/>
                  </a:cubicBezTo>
                  <a:cubicBezTo>
                    <a:pt x="42822" y="713479"/>
                    <a:pt x="46016" y="722503"/>
                    <a:pt x="48317" y="731706"/>
                  </a:cubicBezTo>
                  <a:cubicBezTo>
                    <a:pt x="50618" y="842138"/>
                    <a:pt x="51206" y="952619"/>
                    <a:pt x="55220" y="1063002"/>
                  </a:cubicBezTo>
                  <a:cubicBezTo>
                    <a:pt x="56928" y="1109979"/>
                    <a:pt x="56344" y="1102650"/>
                    <a:pt x="75927" y="1132022"/>
                  </a:cubicBezTo>
                  <a:cubicBezTo>
                    <a:pt x="78228" y="1143525"/>
                    <a:pt x="78710" y="1155548"/>
                    <a:pt x="82829" y="1166532"/>
                  </a:cubicBezTo>
                  <a:cubicBezTo>
                    <a:pt x="85742" y="1174299"/>
                    <a:pt x="93721" y="1179471"/>
                    <a:pt x="96634" y="1187238"/>
                  </a:cubicBezTo>
                  <a:cubicBezTo>
                    <a:pt x="100753" y="1198222"/>
                    <a:pt x="101236" y="1210245"/>
                    <a:pt x="103537" y="1221748"/>
                  </a:cubicBezTo>
                  <a:cubicBezTo>
                    <a:pt x="107719" y="1276115"/>
                    <a:pt x="104253" y="1296545"/>
                    <a:pt x="117342" y="1339082"/>
                  </a:cubicBezTo>
                  <a:cubicBezTo>
                    <a:pt x="123761" y="1359943"/>
                    <a:pt x="138049" y="1401200"/>
                    <a:pt x="138049" y="1401200"/>
                  </a:cubicBezTo>
                  <a:cubicBezTo>
                    <a:pt x="140350" y="1419605"/>
                    <a:pt x="143629" y="1437915"/>
                    <a:pt x="144951" y="1456416"/>
                  </a:cubicBezTo>
                  <a:cubicBezTo>
                    <a:pt x="148234" y="1502370"/>
                    <a:pt x="148028" y="1548544"/>
                    <a:pt x="151854" y="1594456"/>
                  </a:cubicBezTo>
                  <a:cubicBezTo>
                    <a:pt x="152817" y="1606016"/>
                    <a:pt x="161664" y="1630787"/>
                    <a:pt x="165659" y="1642770"/>
                  </a:cubicBezTo>
                  <a:cubicBezTo>
                    <a:pt x="167960" y="1656574"/>
                    <a:pt x="169525" y="1670521"/>
                    <a:pt x="172561" y="1684182"/>
                  </a:cubicBezTo>
                  <a:cubicBezTo>
                    <a:pt x="174139" y="1691284"/>
                    <a:pt x="178268" y="1697712"/>
                    <a:pt x="179464" y="1704888"/>
                  </a:cubicBezTo>
                  <a:cubicBezTo>
                    <a:pt x="182889" y="1725438"/>
                    <a:pt x="184916" y="1746223"/>
                    <a:pt x="186366" y="1767006"/>
                  </a:cubicBezTo>
                  <a:cubicBezTo>
                    <a:pt x="191820" y="1845174"/>
                    <a:pt x="188255" y="1924227"/>
                    <a:pt x="200171" y="2001674"/>
                  </a:cubicBezTo>
                  <a:cubicBezTo>
                    <a:pt x="200597" y="2004440"/>
                    <a:pt x="239416" y="2051850"/>
                    <a:pt x="248488" y="2056890"/>
                  </a:cubicBezTo>
                  <a:cubicBezTo>
                    <a:pt x="261209" y="2063957"/>
                    <a:pt x="289903" y="2070694"/>
                    <a:pt x="289903" y="2070694"/>
                  </a:cubicBezTo>
                  <a:cubicBezTo>
                    <a:pt x="296805" y="2075295"/>
                    <a:pt x="302985" y="2081230"/>
                    <a:pt x="310610" y="2084498"/>
                  </a:cubicBezTo>
                  <a:cubicBezTo>
                    <a:pt x="323002" y="2089808"/>
                    <a:pt x="361813" y="2095027"/>
                    <a:pt x="372732" y="2098302"/>
                  </a:cubicBezTo>
                  <a:cubicBezTo>
                    <a:pt x="384600" y="2101862"/>
                    <a:pt x="395376" y="2108546"/>
                    <a:pt x="407244" y="2112106"/>
                  </a:cubicBezTo>
                  <a:cubicBezTo>
                    <a:pt x="418481" y="2115477"/>
                    <a:pt x="430374" y="2116163"/>
                    <a:pt x="441756" y="2119008"/>
                  </a:cubicBezTo>
                  <a:cubicBezTo>
                    <a:pt x="448814" y="2120773"/>
                    <a:pt x="456103" y="2122377"/>
                    <a:pt x="462463" y="2125910"/>
                  </a:cubicBezTo>
                  <a:cubicBezTo>
                    <a:pt x="476967" y="2133967"/>
                    <a:pt x="487609" y="2150264"/>
                    <a:pt x="503878" y="2153518"/>
                  </a:cubicBezTo>
                  <a:lnTo>
                    <a:pt x="538390" y="2160420"/>
                  </a:lnTo>
                  <a:cubicBezTo>
                    <a:pt x="614317" y="2158119"/>
                    <a:pt x="690319" y="2157618"/>
                    <a:pt x="766170" y="2153518"/>
                  </a:cubicBezTo>
                  <a:cubicBezTo>
                    <a:pt x="775643" y="2153006"/>
                    <a:pt x="785295" y="2150858"/>
                    <a:pt x="793780" y="2146616"/>
                  </a:cubicBezTo>
                  <a:cubicBezTo>
                    <a:pt x="808620" y="2139197"/>
                    <a:pt x="835195" y="2119008"/>
                    <a:pt x="835195" y="2119008"/>
                  </a:cubicBezTo>
                  <a:cubicBezTo>
                    <a:pt x="837496" y="2109805"/>
                    <a:pt x="834204" y="2096662"/>
                    <a:pt x="842097" y="2091400"/>
                  </a:cubicBezTo>
                  <a:cubicBezTo>
                    <a:pt x="857884" y="2080876"/>
                    <a:pt x="879317" y="2083596"/>
                    <a:pt x="897317" y="2077596"/>
                  </a:cubicBezTo>
                  <a:cubicBezTo>
                    <a:pt x="945878" y="2061410"/>
                    <a:pt x="885929" y="2082476"/>
                    <a:pt x="945634" y="2056890"/>
                  </a:cubicBezTo>
                  <a:cubicBezTo>
                    <a:pt x="952321" y="2054024"/>
                    <a:pt x="959439" y="2052289"/>
                    <a:pt x="966341" y="2049988"/>
                  </a:cubicBezTo>
                  <a:cubicBezTo>
                    <a:pt x="970943" y="2043086"/>
                    <a:pt x="976436" y="2036702"/>
                    <a:pt x="980146" y="2029282"/>
                  </a:cubicBezTo>
                  <a:cubicBezTo>
                    <a:pt x="983400" y="2022775"/>
                    <a:pt x="983012" y="2014629"/>
                    <a:pt x="987048" y="2008576"/>
                  </a:cubicBezTo>
                  <a:cubicBezTo>
                    <a:pt x="1006675" y="1979138"/>
                    <a:pt x="1003136" y="1993631"/>
                    <a:pt x="1028463" y="1980968"/>
                  </a:cubicBezTo>
                  <a:cubicBezTo>
                    <a:pt x="1035883" y="1977258"/>
                    <a:pt x="1042268" y="1971765"/>
                    <a:pt x="1049170" y="1967164"/>
                  </a:cubicBezTo>
                  <a:cubicBezTo>
                    <a:pt x="1053772" y="1960262"/>
                    <a:pt x="1060352" y="1954328"/>
                    <a:pt x="1062975" y="1946458"/>
                  </a:cubicBezTo>
                  <a:cubicBezTo>
                    <a:pt x="1069093" y="1928106"/>
                    <a:pt x="1076063" y="1843191"/>
                    <a:pt x="1076780" y="1836026"/>
                  </a:cubicBezTo>
                  <a:cubicBezTo>
                    <a:pt x="1066617" y="1703912"/>
                    <a:pt x="1098991" y="1764307"/>
                    <a:pt x="1049170" y="1739398"/>
                  </a:cubicBezTo>
                  <a:cubicBezTo>
                    <a:pt x="1041750" y="1735688"/>
                    <a:pt x="1035365" y="1730195"/>
                    <a:pt x="1028463" y="1725594"/>
                  </a:cubicBezTo>
                  <a:cubicBezTo>
                    <a:pt x="1026162" y="1718692"/>
                    <a:pt x="1024815" y="1711395"/>
                    <a:pt x="1021561" y="1704888"/>
                  </a:cubicBezTo>
                  <a:cubicBezTo>
                    <a:pt x="1015950" y="1693667"/>
                    <a:pt x="992521" y="1664392"/>
                    <a:pt x="987048" y="1656574"/>
                  </a:cubicBezTo>
                  <a:cubicBezTo>
                    <a:pt x="977534" y="1642983"/>
                    <a:pt x="959439" y="1615162"/>
                    <a:pt x="959439" y="1615162"/>
                  </a:cubicBezTo>
                  <a:cubicBezTo>
                    <a:pt x="943074" y="1533347"/>
                    <a:pt x="964584" y="1618111"/>
                    <a:pt x="938731" y="1559946"/>
                  </a:cubicBezTo>
                  <a:cubicBezTo>
                    <a:pt x="921807" y="1521870"/>
                    <a:pt x="927303" y="1521140"/>
                    <a:pt x="918024" y="1484024"/>
                  </a:cubicBezTo>
                  <a:cubicBezTo>
                    <a:pt x="916259" y="1476966"/>
                    <a:pt x="913423" y="1470220"/>
                    <a:pt x="911122" y="1463318"/>
                  </a:cubicBezTo>
                  <a:cubicBezTo>
                    <a:pt x="913423" y="1412703"/>
                    <a:pt x="913984" y="1361980"/>
                    <a:pt x="918024" y="1311474"/>
                  </a:cubicBezTo>
                  <a:cubicBezTo>
                    <a:pt x="918604" y="1304222"/>
                    <a:pt x="921316" y="1297085"/>
                    <a:pt x="924926" y="1290768"/>
                  </a:cubicBezTo>
                  <a:cubicBezTo>
                    <a:pt x="930634" y="1280780"/>
                    <a:pt x="937499" y="1271294"/>
                    <a:pt x="945634" y="1263160"/>
                  </a:cubicBezTo>
                  <a:cubicBezTo>
                    <a:pt x="951500" y="1257294"/>
                    <a:pt x="959439" y="1253957"/>
                    <a:pt x="966341" y="1249356"/>
                  </a:cubicBezTo>
                  <a:cubicBezTo>
                    <a:pt x="970943" y="1242454"/>
                    <a:pt x="974835" y="1235023"/>
                    <a:pt x="980146" y="1228650"/>
                  </a:cubicBezTo>
                  <a:cubicBezTo>
                    <a:pt x="986395" y="1221151"/>
                    <a:pt x="995438" y="1216066"/>
                    <a:pt x="1000853" y="1207944"/>
                  </a:cubicBezTo>
                  <a:cubicBezTo>
                    <a:pt x="1004889" y="1201891"/>
                    <a:pt x="1005455" y="1194140"/>
                    <a:pt x="1007756" y="1187238"/>
                  </a:cubicBezTo>
                  <a:cubicBezTo>
                    <a:pt x="1010057" y="1173434"/>
                    <a:pt x="1007715" y="1157976"/>
                    <a:pt x="1014658" y="1145826"/>
                  </a:cubicBezTo>
                  <a:cubicBezTo>
                    <a:pt x="1018268" y="1139509"/>
                    <a:pt x="1030220" y="1144069"/>
                    <a:pt x="1035365" y="1138924"/>
                  </a:cubicBezTo>
                  <a:cubicBezTo>
                    <a:pt x="1047097" y="1127193"/>
                    <a:pt x="1053772" y="1111316"/>
                    <a:pt x="1062975" y="1097512"/>
                  </a:cubicBezTo>
                  <a:lnTo>
                    <a:pt x="1062975" y="1097512"/>
                  </a:lnTo>
                  <a:cubicBezTo>
                    <a:pt x="1079403" y="1048230"/>
                    <a:pt x="1068708" y="1068207"/>
                    <a:pt x="1090585" y="1035394"/>
                  </a:cubicBezTo>
                  <a:cubicBezTo>
                    <a:pt x="1095187" y="1021590"/>
                    <a:pt x="1100861" y="1008098"/>
                    <a:pt x="1104390" y="993982"/>
                  </a:cubicBezTo>
                  <a:cubicBezTo>
                    <a:pt x="1106691" y="984779"/>
                    <a:pt x="1107961" y="975256"/>
                    <a:pt x="1111292" y="966374"/>
                  </a:cubicBezTo>
                  <a:cubicBezTo>
                    <a:pt x="1114905" y="956740"/>
                    <a:pt x="1121044" y="948223"/>
                    <a:pt x="1125097" y="938766"/>
                  </a:cubicBezTo>
                  <a:cubicBezTo>
                    <a:pt x="1127963" y="932079"/>
                    <a:pt x="1129699" y="924962"/>
                    <a:pt x="1132000" y="918060"/>
                  </a:cubicBezTo>
                  <a:cubicBezTo>
                    <a:pt x="1129699" y="901955"/>
                    <a:pt x="1130937" y="884930"/>
                    <a:pt x="1125097" y="869746"/>
                  </a:cubicBezTo>
                  <a:cubicBezTo>
                    <a:pt x="1115236" y="844110"/>
                    <a:pt x="1100116" y="826197"/>
                    <a:pt x="1076780" y="814530"/>
                  </a:cubicBezTo>
                  <a:cubicBezTo>
                    <a:pt x="1066877" y="809579"/>
                    <a:pt x="1037310" y="802937"/>
                    <a:pt x="1028463" y="800726"/>
                  </a:cubicBezTo>
                  <a:cubicBezTo>
                    <a:pt x="982447" y="803027"/>
                    <a:pt x="936315" y="803637"/>
                    <a:pt x="890414" y="807628"/>
                  </a:cubicBezTo>
                  <a:cubicBezTo>
                    <a:pt x="883166" y="808258"/>
                    <a:pt x="876519" y="811975"/>
                    <a:pt x="869707" y="814530"/>
                  </a:cubicBezTo>
                  <a:cubicBezTo>
                    <a:pt x="858106" y="818880"/>
                    <a:pt x="847037" y="824690"/>
                    <a:pt x="835195" y="828334"/>
                  </a:cubicBezTo>
                  <a:cubicBezTo>
                    <a:pt x="817061" y="833913"/>
                    <a:pt x="797975" y="836138"/>
                    <a:pt x="779975" y="842138"/>
                  </a:cubicBezTo>
                  <a:cubicBezTo>
                    <a:pt x="773073" y="844439"/>
                    <a:pt x="766287" y="847126"/>
                    <a:pt x="759268" y="849040"/>
                  </a:cubicBezTo>
                  <a:cubicBezTo>
                    <a:pt x="740964" y="854032"/>
                    <a:pt x="704049" y="862844"/>
                    <a:pt x="704049" y="862844"/>
                  </a:cubicBezTo>
                  <a:cubicBezTo>
                    <a:pt x="699447" y="869746"/>
                    <a:pt x="697279" y="879154"/>
                    <a:pt x="690244" y="883550"/>
                  </a:cubicBezTo>
                  <a:cubicBezTo>
                    <a:pt x="675226" y="892936"/>
                    <a:pt x="639870" y="898661"/>
                    <a:pt x="621219" y="904256"/>
                  </a:cubicBezTo>
                  <a:cubicBezTo>
                    <a:pt x="600312" y="910528"/>
                    <a:pt x="579804" y="918060"/>
                    <a:pt x="559097" y="924962"/>
                  </a:cubicBezTo>
                  <a:cubicBezTo>
                    <a:pt x="552195" y="927263"/>
                    <a:pt x="545524" y="930437"/>
                    <a:pt x="538390" y="931864"/>
                  </a:cubicBezTo>
                  <a:cubicBezTo>
                    <a:pt x="494576" y="940626"/>
                    <a:pt x="515260" y="935921"/>
                    <a:pt x="476268" y="945668"/>
                  </a:cubicBezTo>
                  <a:cubicBezTo>
                    <a:pt x="460162" y="943367"/>
                    <a:pt x="435227" y="953317"/>
                    <a:pt x="427951" y="938766"/>
                  </a:cubicBezTo>
                  <a:cubicBezTo>
                    <a:pt x="416586" y="916037"/>
                    <a:pt x="431260" y="888000"/>
                    <a:pt x="434854" y="862844"/>
                  </a:cubicBezTo>
                  <a:cubicBezTo>
                    <a:pt x="435883" y="855642"/>
                    <a:pt x="436611" y="847282"/>
                    <a:pt x="441756" y="842138"/>
                  </a:cubicBezTo>
                  <a:cubicBezTo>
                    <a:pt x="485283" y="798614"/>
                    <a:pt x="469160" y="824986"/>
                    <a:pt x="503878" y="807628"/>
                  </a:cubicBezTo>
                  <a:cubicBezTo>
                    <a:pt x="511298" y="803918"/>
                    <a:pt x="517004" y="797193"/>
                    <a:pt x="524585" y="793824"/>
                  </a:cubicBezTo>
                  <a:cubicBezTo>
                    <a:pt x="537883" y="787914"/>
                    <a:pt x="566000" y="780020"/>
                    <a:pt x="566000" y="780020"/>
                  </a:cubicBezTo>
                  <a:cubicBezTo>
                    <a:pt x="572902" y="784621"/>
                    <a:pt x="578446" y="793073"/>
                    <a:pt x="586707" y="793824"/>
                  </a:cubicBezTo>
                  <a:cubicBezTo>
                    <a:pt x="632075" y="797948"/>
                    <a:pt x="634579" y="791820"/>
                    <a:pt x="662634" y="773118"/>
                  </a:cubicBezTo>
                  <a:cubicBezTo>
                    <a:pt x="664935" y="766216"/>
                    <a:pt x="664991" y="758093"/>
                    <a:pt x="669536" y="752412"/>
                  </a:cubicBezTo>
                  <a:cubicBezTo>
                    <a:pt x="674719" y="745934"/>
                    <a:pt x="682663" y="741977"/>
                    <a:pt x="690244" y="738608"/>
                  </a:cubicBezTo>
                  <a:cubicBezTo>
                    <a:pt x="728322" y="721686"/>
                    <a:pt x="729052" y="727181"/>
                    <a:pt x="766170" y="717902"/>
                  </a:cubicBezTo>
                  <a:cubicBezTo>
                    <a:pt x="773229" y="716137"/>
                    <a:pt x="779975" y="713301"/>
                    <a:pt x="786878" y="711000"/>
                  </a:cubicBezTo>
                  <a:cubicBezTo>
                    <a:pt x="793780" y="706399"/>
                    <a:pt x="799639" y="699580"/>
                    <a:pt x="807585" y="697196"/>
                  </a:cubicBezTo>
                  <a:cubicBezTo>
                    <a:pt x="823168" y="692521"/>
                    <a:pt x="839822" y="692768"/>
                    <a:pt x="855902" y="690294"/>
                  </a:cubicBezTo>
                  <a:cubicBezTo>
                    <a:pt x="869735" y="688166"/>
                    <a:pt x="883512" y="685693"/>
                    <a:pt x="897317" y="683392"/>
                  </a:cubicBezTo>
                  <a:cubicBezTo>
                    <a:pt x="904219" y="678791"/>
                    <a:pt x="912842" y="676066"/>
                    <a:pt x="918024" y="669588"/>
                  </a:cubicBezTo>
                  <a:cubicBezTo>
                    <a:pt x="922569" y="663907"/>
                    <a:pt x="924926" y="656157"/>
                    <a:pt x="924926" y="648882"/>
                  </a:cubicBezTo>
                  <a:cubicBezTo>
                    <a:pt x="924926" y="633716"/>
                    <a:pt x="918239" y="603371"/>
                    <a:pt x="911122" y="586764"/>
                  </a:cubicBezTo>
                  <a:cubicBezTo>
                    <a:pt x="907069" y="577307"/>
                    <a:pt x="901919" y="568359"/>
                    <a:pt x="897317" y="559156"/>
                  </a:cubicBezTo>
                  <a:cubicBezTo>
                    <a:pt x="890517" y="518364"/>
                    <a:pt x="882569" y="492963"/>
                    <a:pt x="897317" y="448724"/>
                  </a:cubicBezTo>
                  <a:cubicBezTo>
                    <a:pt x="899940" y="440854"/>
                    <a:pt x="911122" y="439521"/>
                    <a:pt x="918024" y="434920"/>
                  </a:cubicBezTo>
                  <a:cubicBezTo>
                    <a:pt x="922626" y="428018"/>
                    <a:pt x="928460" y="421794"/>
                    <a:pt x="931829" y="414214"/>
                  </a:cubicBezTo>
                  <a:cubicBezTo>
                    <a:pt x="937739" y="400917"/>
                    <a:pt x="945634" y="372802"/>
                    <a:pt x="945634" y="372802"/>
                  </a:cubicBezTo>
                  <a:cubicBezTo>
                    <a:pt x="941855" y="319908"/>
                    <a:pt x="931366" y="239949"/>
                    <a:pt x="945634" y="186448"/>
                  </a:cubicBezTo>
                  <a:cubicBezTo>
                    <a:pt x="947772" y="178433"/>
                    <a:pt x="959439" y="177245"/>
                    <a:pt x="966341" y="172644"/>
                  </a:cubicBezTo>
                  <a:cubicBezTo>
                    <a:pt x="993989" y="89705"/>
                    <a:pt x="980911" y="145763"/>
                    <a:pt x="973244" y="94"/>
                  </a:cubicBezTo>
                  <a:cubicBezTo>
                    <a:pt x="823691" y="4695"/>
                    <a:pt x="674204" y="12720"/>
                    <a:pt x="524585" y="13898"/>
                  </a:cubicBezTo>
                  <a:lnTo>
                    <a:pt x="96634" y="6996"/>
                  </a:lnTo>
                  <a:cubicBezTo>
                    <a:pt x="87152" y="6709"/>
                    <a:pt x="78483" y="822"/>
                    <a:pt x="69025" y="94"/>
                  </a:cubicBezTo>
                  <a:cubicBezTo>
                    <a:pt x="48379" y="-1494"/>
                    <a:pt x="17257" y="17349"/>
                    <a:pt x="6903" y="20800"/>
                  </a:cubicBezTo>
                  <a:close/>
                </a:path>
              </a:pathLst>
            </a:cu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pic>
        <p:nvPicPr>
          <p:cNvPr id="7578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524000"/>
            <a:ext cx="44958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Content Placeholder 1"/>
          <p:cNvSpPr>
            <a:spLocks noGrp="1"/>
          </p:cNvSpPr>
          <p:nvPr>
            <p:ph idx="1"/>
          </p:nvPr>
        </p:nvSpPr>
        <p:spPr>
          <a:xfrm>
            <a:off x="914400" y="990600"/>
            <a:ext cx="7848600" cy="530225"/>
          </a:xfrm>
        </p:spPr>
        <p:txBody>
          <a:bodyPr/>
          <a:lstStyle/>
          <a:p>
            <a:pPr marL="0" indent="0" eaLnBrk="1" hangingPunct="1">
              <a:buFont typeface="Arial" charset="0"/>
              <a:buNone/>
            </a:pPr>
            <a:r>
              <a:rPr lang="en-US" altLang="en-US" smtClean="0">
                <a:latin typeface="Arial" charset="0"/>
                <a:cs typeface="Arial" charset="0"/>
              </a:rPr>
              <a:t>Cape Lookout (NC)</a:t>
            </a:r>
          </a:p>
        </p:txBody>
      </p:sp>
      <p:sp>
        <p:nvSpPr>
          <p:cNvPr id="75782" name="TextBox 5"/>
          <p:cNvSpPr txBox="1">
            <a:spLocks noChangeArrowheads="1"/>
          </p:cNvSpPr>
          <p:nvPr/>
        </p:nvSpPr>
        <p:spPr bwMode="auto">
          <a:xfrm>
            <a:off x="914400" y="3375025"/>
            <a:ext cx="304800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18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rgbClr val="7F7F7F"/>
                </a:solidFill>
                <a:latin typeface="Arial" charset="0"/>
                <a:cs typeface="Arial" charset="0"/>
              </a:defRPr>
            </a:lvl2pPr>
            <a:lvl3pPr marL="1143000" indent="-228600" eaLnBrk="0" hangingPunct="0">
              <a:spcBef>
                <a:spcPct val="20000"/>
              </a:spcBef>
              <a:buFont typeface="Arial" charset="0"/>
              <a:buChar char="•"/>
              <a:defRPr sz="2000">
                <a:solidFill>
                  <a:srgbClr val="A6A6A6"/>
                </a:solidFill>
                <a:latin typeface="Arial" charset="0"/>
                <a:cs typeface="Arial" charset="0"/>
              </a:defRPr>
            </a:lvl3pPr>
            <a:lvl4pPr marL="1600200" indent="-228600" eaLnBrk="0" hangingPunct="0">
              <a:spcBef>
                <a:spcPct val="20000"/>
              </a:spcBef>
              <a:buFont typeface="Arial" charset="0"/>
              <a:buChar char="•"/>
              <a:defRPr sz="1600">
                <a:solidFill>
                  <a:srgbClr val="A6A6A6"/>
                </a:solidFill>
                <a:latin typeface="Arial" charset="0"/>
                <a:cs typeface="Arial" charset="0"/>
              </a:defRPr>
            </a:lvl4pPr>
            <a:lvl5pPr marL="2057400" indent="-228600" eaLnBrk="0" hangingPunct="0">
              <a:spcBef>
                <a:spcPct val="20000"/>
              </a:spcBef>
              <a:buFont typeface="Arial" charset="0"/>
              <a:buChar char="•"/>
              <a:defRPr sz="1600">
                <a:solidFill>
                  <a:srgbClr val="A6A6A6"/>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9pPr>
          </a:lstStyle>
          <a:p>
            <a:pPr eaLnBrk="1" hangingPunct="1">
              <a:spcBef>
                <a:spcPct val="0"/>
              </a:spcBef>
              <a:buFontTx/>
              <a:buNone/>
            </a:pPr>
            <a:r>
              <a:rPr lang="en-US" altLang="en-US" sz="1800">
                <a:solidFill>
                  <a:srgbClr val="FFFFFF"/>
                </a:solidFill>
                <a:latin typeface="Calibri" pitchFamily="34" charset="0"/>
              </a:rPr>
              <a:t>Depth Range: ~7.5 m</a:t>
            </a:r>
          </a:p>
          <a:p>
            <a:pPr eaLnBrk="1" hangingPunct="1">
              <a:spcBef>
                <a:spcPct val="0"/>
              </a:spcBef>
              <a:buFontTx/>
              <a:buNone/>
            </a:pPr>
            <a:r>
              <a:rPr lang="en-US" altLang="en-US" sz="1800">
                <a:solidFill>
                  <a:srgbClr val="FFFFFF"/>
                </a:solidFill>
                <a:latin typeface="Calibri" pitchFamily="34" charset="0"/>
              </a:rPr>
              <a:t>Extent: 1.2km offshore</a:t>
            </a:r>
          </a:p>
        </p:txBody>
      </p:sp>
      <p:sp>
        <p:nvSpPr>
          <p:cNvPr id="9" name="TextBox 8"/>
          <p:cNvSpPr txBox="1"/>
          <p:nvPr/>
        </p:nvSpPr>
        <p:spPr>
          <a:xfrm>
            <a:off x="6487504" y="6550223"/>
            <a:ext cx="2656496" cy="307777"/>
          </a:xfrm>
          <a:prstGeom prst="rect">
            <a:avLst/>
          </a:prstGeom>
          <a:noFill/>
        </p:spPr>
        <p:txBody>
          <a:bodyPr wrap="none" rtlCol="0">
            <a:spAutoFit/>
          </a:bodyPr>
          <a:lstStyle/>
          <a:p>
            <a:r>
              <a:rPr lang="en-US" dirty="0" smtClean="0"/>
              <a:t>Slide Credit NOAA &amp; Dewberry</a:t>
            </a:r>
            <a:endParaRPr lang="en-US" dirty="0"/>
          </a:p>
        </p:txBody>
      </p:sp>
    </p:spTree>
    <p:extLst>
      <p:ext uri="{BB962C8B-B14F-4D97-AF65-F5344CB8AC3E}">
        <p14:creationId xmlns:p14="http://schemas.microsoft.com/office/powerpoint/2010/main" val="28188399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1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 y="2133600"/>
            <a:ext cx="8154988"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3" name="Title 2"/>
          <p:cNvSpPr>
            <a:spLocks noGrp="1"/>
          </p:cNvSpPr>
          <p:nvPr>
            <p:ph type="title"/>
          </p:nvPr>
        </p:nvSpPr>
        <p:spPr>
          <a:xfrm>
            <a:off x="609600" y="228600"/>
            <a:ext cx="8153400" cy="639763"/>
          </a:xfrm>
        </p:spPr>
        <p:txBody>
          <a:bodyPr/>
          <a:lstStyle/>
          <a:p>
            <a:pPr algn="ctr" eaLnBrk="1" hangingPunct="1"/>
            <a:r>
              <a:rPr lang="en-US" altLang="en-US" dirty="0" err="1" smtClean="0">
                <a:latin typeface="Arial" charset="0"/>
                <a:cs typeface="Arial" charset="0"/>
              </a:rPr>
              <a:t>Backbay</a:t>
            </a:r>
            <a:r>
              <a:rPr lang="en-US" altLang="en-US" dirty="0" smtClean="0">
                <a:latin typeface="Arial" charset="0"/>
                <a:cs typeface="Arial" charset="0"/>
              </a:rPr>
              <a:t> Performance</a:t>
            </a:r>
          </a:p>
        </p:txBody>
      </p:sp>
      <p:grpSp>
        <p:nvGrpSpPr>
          <p:cNvPr id="18" name="Group 17"/>
          <p:cNvGrpSpPr>
            <a:grpSpLocks/>
          </p:cNvGrpSpPr>
          <p:nvPr/>
        </p:nvGrpSpPr>
        <p:grpSpPr bwMode="auto">
          <a:xfrm>
            <a:off x="4724400" y="838200"/>
            <a:ext cx="4419600" cy="1524000"/>
            <a:chOff x="4724400" y="838200"/>
            <a:chExt cx="4419600" cy="1524001"/>
          </a:xfrm>
        </p:grpSpPr>
        <p:pic>
          <p:nvPicPr>
            <p:cNvPr id="76809"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838200"/>
              <a:ext cx="4419600" cy="1524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7391400" y="885825"/>
              <a:ext cx="0" cy="1036639"/>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6811" name="TextBox 9"/>
            <p:cNvSpPr txBox="1">
              <a:spLocks noChangeArrowheads="1"/>
            </p:cNvSpPr>
            <p:nvPr/>
          </p:nvSpPr>
          <p:spPr bwMode="auto">
            <a:xfrm>
              <a:off x="7315200" y="1219200"/>
              <a:ext cx="714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rgbClr val="7F7F7F"/>
                  </a:solidFill>
                  <a:latin typeface="Arial" charset="0"/>
                  <a:cs typeface="Arial" charset="0"/>
                </a:defRPr>
              </a:lvl2pPr>
              <a:lvl3pPr marL="1143000" indent="-228600" eaLnBrk="0" hangingPunct="0">
                <a:spcBef>
                  <a:spcPct val="20000"/>
                </a:spcBef>
                <a:buFont typeface="Arial" charset="0"/>
                <a:buChar char="•"/>
                <a:defRPr sz="2000">
                  <a:solidFill>
                    <a:srgbClr val="A6A6A6"/>
                  </a:solidFill>
                  <a:latin typeface="Arial" charset="0"/>
                  <a:cs typeface="Arial" charset="0"/>
                </a:defRPr>
              </a:lvl3pPr>
              <a:lvl4pPr marL="1600200" indent="-228600" eaLnBrk="0" hangingPunct="0">
                <a:spcBef>
                  <a:spcPct val="20000"/>
                </a:spcBef>
                <a:buFont typeface="Arial" charset="0"/>
                <a:buChar char="•"/>
                <a:defRPr sz="1600">
                  <a:solidFill>
                    <a:srgbClr val="A6A6A6"/>
                  </a:solidFill>
                  <a:latin typeface="Arial" charset="0"/>
                  <a:cs typeface="Arial" charset="0"/>
                </a:defRPr>
              </a:lvl4pPr>
              <a:lvl5pPr marL="2057400" indent="-228600" eaLnBrk="0" hangingPunct="0">
                <a:spcBef>
                  <a:spcPct val="20000"/>
                </a:spcBef>
                <a:buFont typeface="Arial" charset="0"/>
                <a:buChar char="•"/>
                <a:defRPr sz="1600">
                  <a:solidFill>
                    <a:srgbClr val="A6A6A6"/>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9pPr>
            </a:lstStyle>
            <a:p>
              <a:pPr eaLnBrk="1" hangingPunct="1">
                <a:spcBef>
                  <a:spcPct val="0"/>
                </a:spcBef>
                <a:buFontTx/>
                <a:buNone/>
              </a:pPr>
              <a:r>
                <a:rPr lang="en-US" altLang="en-US" sz="1800">
                  <a:solidFill>
                    <a:srgbClr val="000000"/>
                  </a:solidFill>
                  <a:latin typeface="Calibri" pitchFamily="34" charset="0"/>
                </a:rPr>
                <a:t>6.5 m</a:t>
              </a:r>
            </a:p>
          </p:txBody>
        </p:sp>
      </p:grpSp>
      <p:sp>
        <p:nvSpPr>
          <p:cNvPr id="76805" name="Content Placeholder 13"/>
          <p:cNvSpPr>
            <a:spLocks noGrp="1"/>
          </p:cNvSpPr>
          <p:nvPr>
            <p:ph idx="1"/>
          </p:nvPr>
        </p:nvSpPr>
        <p:spPr/>
        <p:txBody>
          <a:bodyPr/>
          <a:lstStyle/>
          <a:p>
            <a:pPr eaLnBrk="1" hangingPunct="1"/>
            <a:endParaRPr lang="en-US" altLang="en-US" smtClean="0">
              <a:latin typeface="Arial" charset="0"/>
              <a:cs typeface="Arial" charset="0"/>
            </a:endParaRPr>
          </a:p>
        </p:txBody>
      </p:sp>
      <p:grpSp>
        <p:nvGrpSpPr>
          <p:cNvPr id="19" name="Group 18"/>
          <p:cNvGrpSpPr>
            <a:grpSpLocks noChangeAspect="1"/>
          </p:cNvGrpSpPr>
          <p:nvPr/>
        </p:nvGrpSpPr>
        <p:grpSpPr bwMode="auto">
          <a:xfrm>
            <a:off x="71438" y="2133600"/>
            <a:ext cx="8158162" cy="4316413"/>
            <a:chOff x="0" y="1003300"/>
            <a:chExt cx="9147619" cy="4839443"/>
          </a:xfrm>
        </p:grpSpPr>
        <p:pic>
          <p:nvPicPr>
            <p:cNvPr id="76807" name="Picture 19" descr="Blocks24-30_zin_topobathy_backbay_profile_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003300"/>
              <a:ext cx="9144000" cy="4839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Freeform 20"/>
            <p:cNvSpPr/>
            <p:nvPr/>
          </p:nvSpPr>
          <p:spPr>
            <a:xfrm>
              <a:off x="2298030" y="4385036"/>
              <a:ext cx="6849589" cy="1041219"/>
            </a:xfrm>
            <a:custGeom>
              <a:avLst/>
              <a:gdLst>
                <a:gd name="connsiteX0" fmla="*/ 0 w 6843382"/>
                <a:gd name="connsiteY0" fmla="*/ 1050008 h 1050008"/>
                <a:gd name="connsiteX1" fmla="*/ 2713489 w 6843382"/>
                <a:gd name="connsiteY1" fmla="*/ 468574 h 1050008"/>
                <a:gd name="connsiteX2" fmla="*/ 6217563 w 6843382"/>
                <a:gd name="connsiteY2" fmla="*/ 91151 h 1050008"/>
                <a:gd name="connsiteX3" fmla="*/ 6819427 w 6843382"/>
                <a:gd name="connsiteY3" fmla="*/ 19747 h 1050008"/>
                <a:gd name="connsiteX4" fmla="*/ 6722517 w 6843382"/>
                <a:gd name="connsiteY4" fmla="*/ 376768 h 1050008"/>
                <a:gd name="connsiteX5" fmla="*/ 6712316 w 6843382"/>
                <a:gd name="connsiteY5" fmla="*/ 402270 h 1050008"/>
                <a:gd name="connsiteX6" fmla="*/ 5488185 w 6843382"/>
                <a:gd name="connsiteY6" fmla="*/ 550178 h 1050008"/>
                <a:gd name="connsiteX7" fmla="*/ 0 w 6843382"/>
                <a:gd name="connsiteY7" fmla="*/ 1050008 h 1050008"/>
                <a:gd name="connsiteX0" fmla="*/ 0 w 6861245"/>
                <a:gd name="connsiteY0" fmla="*/ 1052615 h 1052615"/>
                <a:gd name="connsiteX1" fmla="*/ 2713489 w 6861245"/>
                <a:gd name="connsiteY1" fmla="*/ 471181 h 1052615"/>
                <a:gd name="connsiteX2" fmla="*/ 6217563 w 6861245"/>
                <a:gd name="connsiteY2" fmla="*/ 93758 h 1052615"/>
                <a:gd name="connsiteX3" fmla="*/ 6819427 w 6861245"/>
                <a:gd name="connsiteY3" fmla="*/ 22354 h 1052615"/>
                <a:gd name="connsiteX4" fmla="*/ 6799025 w 6861245"/>
                <a:gd name="connsiteY4" fmla="*/ 415077 h 1052615"/>
                <a:gd name="connsiteX5" fmla="*/ 6712316 w 6861245"/>
                <a:gd name="connsiteY5" fmla="*/ 404877 h 1052615"/>
                <a:gd name="connsiteX6" fmla="*/ 5488185 w 6861245"/>
                <a:gd name="connsiteY6" fmla="*/ 552785 h 1052615"/>
                <a:gd name="connsiteX7" fmla="*/ 0 w 6861245"/>
                <a:gd name="connsiteY7" fmla="*/ 1052615 h 1052615"/>
                <a:gd name="connsiteX0" fmla="*/ 0 w 6881660"/>
                <a:gd name="connsiteY0" fmla="*/ 1052615 h 1052615"/>
                <a:gd name="connsiteX1" fmla="*/ 2713489 w 6881660"/>
                <a:gd name="connsiteY1" fmla="*/ 471181 h 1052615"/>
                <a:gd name="connsiteX2" fmla="*/ 6217563 w 6881660"/>
                <a:gd name="connsiteY2" fmla="*/ 93758 h 1052615"/>
                <a:gd name="connsiteX3" fmla="*/ 6819427 w 6881660"/>
                <a:gd name="connsiteY3" fmla="*/ 22354 h 1052615"/>
                <a:gd name="connsiteX4" fmla="*/ 6860231 w 6881660"/>
                <a:gd name="connsiteY4" fmla="*/ 134561 h 1052615"/>
                <a:gd name="connsiteX5" fmla="*/ 6799025 w 6881660"/>
                <a:gd name="connsiteY5" fmla="*/ 415077 h 1052615"/>
                <a:gd name="connsiteX6" fmla="*/ 6712316 w 6881660"/>
                <a:gd name="connsiteY6" fmla="*/ 404877 h 1052615"/>
                <a:gd name="connsiteX7" fmla="*/ 5488185 w 6881660"/>
                <a:gd name="connsiteY7" fmla="*/ 552785 h 1052615"/>
                <a:gd name="connsiteX8" fmla="*/ 0 w 6881660"/>
                <a:gd name="connsiteY8" fmla="*/ 1052615 h 1052615"/>
                <a:gd name="connsiteX0" fmla="*/ 0 w 6868416"/>
                <a:gd name="connsiteY0" fmla="*/ 1034330 h 1034330"/>
                <a:gd name="connsiteX1" fmla="*/ 2713489 w 6868416"/>
                <a:gd name="connsiteY1" fmla="*/ 452896 h 1034330"/>
                <a:gd name="connsiteX2" fmla="*/ 6217563 w 6868416"/>
                <a:gd name="connsiteY2" fmla="*/ 75473 h 1034330"/>
                <a:gd name="connsiteX3" fmla="*/ 6819427 w 6868416"/>
                <a:gd name="connsiteY3" fmla="*/ 4069 h 1034330"/>
                <a:gd name="connsiteX4" fmla="*/ 6829628 w 6868416"/>
                <a:gd name="connsiteY4" fmla="*/ 141777 h 1034330"/>
                <a:gd name="connsiteX5" fmla="*/ 6799025 w 6868416"/>
                <a:gd name="connsiteY5" fmla="*/ 396792 h 1034330"/>
                <a:gd name="connsiteX6" fmla="*/ 6712316 w 6868416"/>
                <a:gd name="connsiteY6" fmla="*/ 386592 h 1034330"/>
                <a:gd name="connsiteX7" fmla="*/ 5488185 w 6868416"/>
                <a:gd name="connsiteY7" fmla="*/ 534500 h 1034330"/>
                <a:gd name="connsiteX8" fmla="*/ 0 w 6868416"/>
                <a:gd name="connsiteY8" fmla="*/ 1034330 h 1034330"/>
                <a:gd name="connsiteX0" fmla="*/ 0 w 6856061"/>
                <a:gd name="connsiteY0" fmla="*/ 1034330 h 1034330"/>
                <a:gd name="connsiteX1" fmla="*/ 2713489 w 6856061"/>
                <a:gd name="connsiteY1" fmla="*/ 452896 h 1034330"/>
                <a:gd name="connsiteX2" fmla="*/ 6217563 w 6856061"/>
                <a:gd name="connsiteY2" fmla="*/ 75473 h 1034330"/>
                <a:gd name="connsiteX3" fmla="*/ 6819427 w 6856061"/>
                <a:gd name="connsiteY3" fmla="*/ 4069 h 1034330"/>
                <a:gd name="connsiteX4" fmla="*/ 6829628 w 6856061"/>
                <a:gd name="connsiteY4" fmla="*/ 141777 h 1034330"/>
                <a:gd name="connsiteX5" fmla="*/ 6799025 w 6856061"/>
                <a:gd name="connsiteY5" fmla="*/ 396792 h 1034330"/>
                <a:gd name="connsiteX6" fmla="*/ 6712316 w 6856061"/>
                <a:gd name="connsiteY6" fmla="*/ 386592 h 1034330"/>
                <a:gd name="connsiteX7" fmla="*/ 5488185 w 6856061"/>
                <a:gd name="connsiteY7" fmla="*/ 534500 h 1034330"/>
                <a:gd name="connsiteX8" fmla="*/ 0 w 6856061"/>
                <a:gd name="connsiteY8" fmla="*/ 1034330 h 1034330"/>
                <a:gd name="connsiteX0" fmla="*/ 0 w 6863634"/>
                <a:gd name="connsiteY0" fmla="*/ 1034330 h 1034330"/>
                <a:gd name="connsiteX1" fmla="*/ 2713489 w 6863634"/>
                <a:gd name="connsiteY1" fmla="*/ 452896 h 1034330"/>
                <a:gd name="connsiteX2" fmla="*/ 6217563 w 6863634"/>
                <a:gd name="connsiteY2" fmla="*/ 75473 h 1034330"/>
                <a:gd name="connsiteX3" fmla="*/ 6819427 w 6863634"/>
                <a:gd name="connsiteY3" fmla="*/ 4069 h 1034330"/>
                <a:gd name="connsiteX4" fmla="*/ 6819427 w 6863634"/>
                <a:gd name="connsiteY4" fmla="*/ 80573 h 1034330"/>
                <a:gd name="connsiteX5" fmla="*/ 6829628 w 6863634"/>
                <a:gd name="connsiteY5" fmla="*/ 141777 h 1034330"/>
                <a:gd name="connsiteX6" fmla="*/ 6799025 w 6863634"/>
                <a:gd name="connsiteY6" fmla="*/ 396792 h 1034330"/>
                <a:gd name="connsiteX7" fmla="*/ 6712316 w 6863634"/>
                <a:gd name="connsiteY7" fmla="*/ 386592 h 1034330"/>
                <a:gd name="connsiteX8" fmla="*/ 5488185 w 6863634"/>
                <a:gd name="connsiteY8" fmla="*/ 534500 h 1034330"/>
                <a:gd name="connsiteX9" fmla="*/ 0 w 6863634"/>
                <a:gd name="connsiteY9" fmla="*/ 1034330 h 1034330"/>
                <a:gd name="connsiteX0" fmla="*/ 0 w 6852509"/>
                <a:gd name="connsiteY0" fmla="*/ 1030626 h 1030626"/>
                <a:gd name="connsiteX1" fmla="*/ 2713489 w 6852509"/>
                <a:gd name="connsiteY1" fmla="*/ 449192 h 1030626"/>
                <a:gd name="connsiteX2" fmla="*/ 6217563 w 6852509"/>
                <a:gd name="connsiteY2" fmla="*/ 71769 h 1030626"/>
                <a:gd name="connsiteX3" fmla="*/ 6819427 w 6852509"/>
                <a:gd name="connsiteY3" fmla="*/ 365 h 1030626"/>
                <a:gd name="connsiteX4" fmla="*/ 6778544 w 6852509"/>
                <a:gd name="connsiteY4" fmla="*/ 45365 h 1030626"/>
                <a:gd name="connsiteX5" fmla="*/ 6819427 w 6852509"/>
                <a:gd name="connsiteY5" fmla="*/ 76869 h 1030626"/>
                <a:gd name="connsiteX6" fmla="*/ 6829628 w 6852509"/>
                <a:gd name="connsiteY6" fmla="*/ 138073 h 1030626"/>
                <a:gd name="connsiteX7" fmla="*/ 6799025 w 6852509"/>
                <a:gd name="connsiteY7" fmla="*/ 393088 h 1030626"/>
                <a:gd name="connsiteX8" fmla="*/ 6712316 w 6852509"/>
                <a:gd name="connsiteY8" fmla="*/ 382888 h 1030626"/>
                <a:gd name="connsiteX9" fmla="*/ 5488185 w 6852509"/>
                <a:gd name="connsiteY9" fmla="*/ 530796 h 1030626"/>
                <a:gd name="connsiteX10" fmla="*/ 0 w 6852509"/>
                <a:gd name="connsiteY10" fmla="*/ 1030626 h 1030626"/>
                <a:gd name="connsiteX0" fmla="*/ 0 w 6865153"/>
                <a:gd name="connsiteY0" fmla="*/ 1030441 h 1030441"/>
                <a:gd name="connsiteX1" fmla="*/ 2713489 w 6865153"/>
                <a:gd name="connsiteY1" fmla="*/ 449007 h 1030441"/>
                <a:gd name="connsiteX2" fmla="*/ 6217563 w 6865153"/>
                <a:gd name="connsiteY2" fmla="*/ 71584 h 1030441"/>
                <a:gd name="connsiteX3" fmla="*/ 6819427 w 6865153"/>
                <a:gd name="connsiteY3" fmla="*/ 180 h 1030441"/>
                <a:gd name="connsiteX4" fmla="*/ 6822807 w 6865153"/>
                <a:gd name="connsiteY4" fmla="*/ 51989 h 1030441"/>
                <a:gd name="connsiteX5" fmla="*/ 6819427 w 6865153"/>
                <a:gd name="connsiteY5" fmla="*/ 76684 h 1030441"/>
                <a:gd name="connsiteX6" fmla="*/ 6829628 w 6865153"/>
                <a:gd name="connsiteY6" fmla="*/ 137888 h 1030441"/>
                <a:gd name="connsiteX7" fmla="*/ 6799025 w 6865153"/>
                <a:gd name="connsiteY7" fmla="*/ 392903 h 1030441"/>
                <a:gd name="connsiteX8" fmla="*/ 6712316 w 6865153"/>
                <a:gd name="connsiteY8" fmla="*/ 382703 h 1030441"/>
                <a:gd name="connsiteX9" fmla="*/ 5488185 w 6865153"/>
                <a:gd name="connsiteY9" fmla="*/ 530611 h 1030441"/>
                <a:gd name="connsiteX10" fmla="*/ 0 w 6865153"/>
                <a:gd name="connsiteY10" fmla="*/ 1030441 h 1030441"/>
                <a:gd name="connsiteX0" fmla="*/ 0 w 6833470"/>
                <a:gd name="connsiteY0" fmla="*/ 1027051 h 1027051"/>
                <a:gd name="connsiteX1" fmla="*/ 2713489 w 6833470"/>
                <a:gd name="connsiteY1" fmla="*/ 445617 h 1027051"/>
                <a:gd name="connsiteX2" fmla="*/ 6217563 w 6833470"/>
                <a:gd name="connsiteY2" fmla="*/ 68194 h 1027051"/>
                <a:gd name="connsiteX3" fmla="*/ 6768355 w 6833470"/>
                <a:gd name="connsiteY3" fmla="*/ 194 h 1027051"/>
                <a:gd name="connsiteX4" fmla="*/ 6822807 w 6833470"/>
                <a:gd name="connsiteY4" fmla="*/ 48599 h 1027051"/>
                <a:gd name="connsiteX5" fmla="*/ 6819427 w 6833470"/>
                <a:gd name="connsiteY5" fmla="*/ 73294 h 1027051"/>
                <a:gd name="connsiteX6" fmla="*/ 6829628 w 6833470"/>
                <a:gd name="connsiteY6" fmla="*/ 134498 h 1027051"/>
                <a:gd name="connsiteX7" fmla="*/ 6799025 w 6833470"/>
                <a:gd name="connsiteY7" fmla="*/ 389513 h 1027051"/>
                <a:gd name="connsiteX8" fmla="*/ 6712316 w 6833470"/>
                <a:gd name="connsiteY8" fmla="*/ 379313 h 1027051"/>
                <a:gd name="connsiteX9" fmla="*/ 5488185 w 6833470"/>
                <a:gd name="connsiteY9" fmla="*/ 527221 h 1027051"/>
                <a:gd name="connsiteX10" fmla="*/ 0 w 6833470"/>
                <a:gd name="connsiteY10" fmla="*/ 1027051 h 1027051"/>
                <a:gd name="connsiteX0" fmla="*/ 0 w 6837331"/>
                <a:gd name="connsiteY0" fmla="*/ 1027051 h 1027051"/>
                <a:gd name="connsiteX1" fmla="*/ 2713489 w 6837331"/>
                <a:gd name="connsiteY1" fmla="*/ 445617 h 1027051"/>
                <a:gd name="connsiteX2" fmla="*/ 6217563 w 6837331"/>
                <a:gd name="connsiteY2" fmla="*/ 68194 h 1027051"/>
                <a:gd name="connsiteX3" fmla="*/ 6768355 w 6837331"/>
                <a:gd name="connsiteY3" fmla="*/ 194 h 1027051"/>
                <a:gd name="connsiteX4" fmla="*/ 6822807 w 6837331"/>
                <a:gd name="connsiteY4" fmla="*/ 48599 h 1027051"/>
                <a:gd name="connsiteX5" fmla="*/ 6836451 w 6837331"/>
                <a:gd name="connsiteY5" fmla="*/ 90317 h 1027051"/>
                <a:gd name="connsiteX6" fmla="*/ 6829628 w 6837331"/>
                <a:gd name="connsiteY6" fmla="*/ 134498 h 1027051"/>
                <a:gd name="connsiteX7" fmla="*/ 6799025 w 6837331"/>
                <a:gd name="connsiteY7" fmla="*/ 389513 h 1027051"/>
                <a:gd name="connsiteX8" fmla="*/ 6712316 w 6837331"/>
                <a:gd name="connsiteY8" fmla="*/ 379313 h 1027051"/>
                <a:gd name="connsiteX9" fmla="*/ 5488185 w 6837331"/>
                <a:gd name="connsiteY9" fmla="*/ 527221 h 1027051"/>
                <a:gd name="connsiteX10" fmla="*/ 0 w 6837331"/>
                <a:gd name="connsiteY10" fmla="*/ 1027051 h 1027051"/>
                <a:gd name="connsiteX0" fmla="*/ 0 w 6842172"/>
                <a:gd name="connsiteY0" fmla="*/ 1027051 h 1027051"/>
                <a:gd name="connsiteX1" fmla="*/ 2713489 w 6842172"/>
                <a:gd name="connsiteY1" fmla="*/ 445617 h 1027051"/>
                <a:gd name="connsiteX2" fmla="*/ 6217563 w 6842172"/>
                <a:gd name="connsiteY2" fmla="*/ 68194 h 1027051"/>
                <a:gd name="connsiteX3" fmla="*/ 6768355 w 6842172"/>
                <a:gd name="connsiteY3" fmla="*/ 194 h 1027051"/>
                <a:gd name="connsiteX4" fmla="*/ 6836426 w 6842172"/>
                <a:gd name="connsiteY4" fmla="*/ 48599 h 1027051"/>
                <a:gd name="connsiteX5" fmla="*/ 6836451 w 6842172"/>
                <a:gd name="connsiteY5" fmla="*/ 90317 h 1027051"/>
                <a:gd name="connsiteX6" fmla="*/ 6829628 w 6842172"/>
                <a:gd name="connsiteY6" fmla="*/ 134498 h 1027051"/>
                <a:gd name="connsiteX7" fmla="*/ 6799025 w 6842172"/>
                <a:gd name="connsiteY7" fmla="*/ 389513 h 1027051"/>
                <a:gd name="connsiteX8" fmla="*/ 6712316 w 6842172"/>
                <a:gd name="connsiteY8" fmla="*/ 379313 h 1027051"/>
                <a:gd name="connsiteX9" fmla="*/ 5488185 w 6842172"/>
                <a:gd name="connsiteY9" fmla="*/ 527221 h 1027051"/>
                <a:gd name="connsiteX10" fmla="*/ 0 w 6842172"/>
                <a:gd name="connsiteY10" fmla="*/ 1027051 h 1027051"/>
                <a:gd name="connsiteX0" fmla="*/ 0 w 6849492"/>
                <a:gd name="connsiteY0" fmla="*/ 1041691 h 1041691"/>
                <a:gd name="connsiteX1" fmla="*/ 2720809 w 6849492"/>
                <a:gd name="connsiteY1" fmla="*/ 445617 h 1041691"/>
                <a:gd name="connsiteX2" fmla="*/ 6224883 w 6849492"/>
                <a:gd name="connsiteY2" fmla="*/ 68194 h 1041691"/>
                <a:gd name="connsiteX3" fmla="*/ 6775675 w 6849492"/>
                <a:gd name="connsiteY3" fmla="*/ 194 h 1041691"/>
                <a:gd name="connsiteX4" fmla="*/ 6843746 w 6849492"/>
                <a:gd name="connsiteY4" fmla="*/ 48599 h 1041691"/>
                <a:gd name="connsiteX5" fmla="*/ 6843771 w 6849492"/>
                <a:gd name="connsiteY5" fmla="*/ 90317 h 1041691"/>
                <a:gd name="connsiteX6" fmla="*/ 6836948 w 6849492"/>
                <a:gd name="connsiteY6" fmla="*/ 134498 h 1041691"/>
                <a:gd name="connsiteX7" fmla="*/ 6806345 w 6849492"/>
                <a:gd name="connsiteY7" fmla="*/ 389513 h 1041691"/>
                <a:gd name="connsiteX8" fmla="*/ 6719636 w 6849492"/>
                <a:gd name="connsiteY8" fmla="*/ 379313 h 1041691"/>
                <a:gd name="connsiteX9" fmla="*/ 5495505 w 6849492"/>
                <a:gd name="connsiteY9" fmla="*/ 527221 h 1041691"/>
                <a:gd name="connsiteX10" fmla="*/ 0 w 6849492"/>
                <a:gd name="connsiteY10" fmla="*/ 1041691 h 1041691"/>
                <a:gd name="connsiteX0" fmla="*/ 0 w 6849492"/>
                <a:gd name="connsiteY0" fmla="*/ 1041691 h 1041691"/>
                <a:gd name="connsiteX1" fmla="*/ 2720809 w 6849492"/>
                <a:gd name="connsiteY1" fmla="*/ 445617 h 1041691"/>
                <a:gd name="connsiteX2" fmla="*/ 6224883 w 6849492"/>
                <a:gd name="connsiteY2" fmla="*/ 68194 h 1041691"/>
                <a:gd name="connsiteX3" fmla="*/ 6775675 w 6849492"/>
                <a:gd name="connsiteY3" fmla="*/ 194 h 1041691"/>
                <a:gd name="connsiteX4" fmla="*/ 6843746 w 6849492"/>
                <a:gd name="connsiteY4" fmla="*/ 48599 h 1041691"/>
                <a:gd name="connsiteX5" fmla="*/ 6847430 w 6849492"/>
                <a:gd name="connsiteY5" fmla="*/ 101297 h 1041691"/>
                <a:gd name="connsiteX6" fmla="*/ 6836948 w 6849492"/>
                <a:gd name="connsiteY6" fmla="*/ 134498 h 1041691"/>
                <a:gd name="connsiteX7" fmla="*/ 6806345 w 6849492"/>
                <a:gd name="connsiteY7" fmla="*/ 389513 h 1041691"/>
                <a:gd name="connsiteX8" fmla="*/ 6719636 w 6849492"/>
                <a:gd name="connsiteY8" fmla="*/ 379313 h 1041691"/>
                <a:gd name="connsiteX9" fmla="*/ 5495505 w 6849492"/>
                <a:gd name="connsiteY9" fmla="*/ 527221 h 1041691"/>
                <a:gd name="connsiteX10" fmla="*/ 0 w 6849492"/>
                <a:gd name="connsiteY10" fmla="*/ 1041691 h 1041691"/>
                <a:gd name="connsiteX0" fmla="*/ 0 w 6849492"/>
                <a:gd name="connsiteY0" fmla="*/ 1041691 h 1041691"/>
                <a:gd name="connsiteX1" fmla="*/ 2720809 w 6849492"/>
                <a:gd name="connsiteY1" fmla="*/ 445617 h 1041691"/>
                <a:gd name="connsiteX2" fmla="*/ 6224883 w 6849492"/>
                <a:gd name="connsiteY2" fmla="*/ 68194 h 1041691"/>
                <a:gd name="connsiteX3" fmla="*/ 6775675 w 6849492"/>
                <a:gd name="connsiteY3" fmla="*/ 194 h 1041691"/>
                <a:gd name="connsiteX4" fmla="*/ 6843746 w 6849492"/>
                <a:gd name="connsiteY4" fmla="*/ 48599 h 1041691"/>
                <a:gd name="connsiteX5" fmla="*/ 6847430 w 6849492"/>
                <a:gd name="connsiteY5" fmla="*/ 101297 h 1041691"/>
                <a:gd name="connsiteX6" fmla="*/ 6844268 w 6849492"/>
                <a:gd name="connsiteY6" fmla="*/ 171098 h 1041691"/>
                <a:gd name="connsiteX7" fmla="*/ 6806345 w 6849492"/>
                <a:gd name="connsiteY7" fmla="*/ 389513 h 1041691"/>
                <a:gd name="connsiteX8" fmla="*/ 6719636 w 6849492"/>
                <a:gd name="connsiteY8" fmla="*/ 379313 h 1041691"/>
                <a:gd name="connsiteX9" fmla="*/ 5495505 w 6849492"/>
                <a:gd name="connsiteY9" fmla="*/ 527221 h 1041691"/>
                <a:gd name="connsiteX10" fmla="*/ 0 w 6849492"/>
                <a:gd name="connsiteY10" fmla="*/ 1041691 h 1041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849492" h="1041691">
                  <a:moveTo>
                    <a:pt x="0" y="1041691"/>
                  </a:moveTo>
                  <a:cubicBezTo>
                    <a:pt x="838614" y="830878"/>
                    <a:pt x="1683329" y="607866"/>
                    <a:pt x="2720809" y="445617"/>
                  </a:cubicBezTo>
                  <a:cubicBezTo>
                    <a:pt x="3758289" y="283368"/>
                    <a:pt x="5549072" y="142431"/>
                    <a:pt x="6224883" y="68194"/>
                  </a:cubicBezTo>
                  <a:cubicBezTo>
                    <a:pt x="6900694" y="-6043"/>
                    <a:pt x="6672531" y="3460"/>
                    <a:pt x="6775675" y="194"/>
                  </a:cubicBezTo>
                  <a:cubicBezTo>
                    <a:pt x="6878819" y="-3072"/>
                    <a:pt x="6843746" y="35848"/>
                    <a:pt x="6843746" y="48599"/>
                  </a:cubicBezTo>
                  <a:cubicBezTo>
                    <a:pt x="6843746" y="61350"/>
                    <a:pt x="6852535" y="81306"/>
                    <a:pt x="6847430" y="101297"/>
                  </a:cubicBezTo>
                  <a:cubicBezTo>
                    <a:pt x="6842325" y="121288"/>
                    <a:pt x="6847668" y="118395"/>
                    <a:pt x="6844268" y="171098"/>
                  </a:cubicBezTo>
                  <a:cubicBezTo>
                    <a:pt x="6840868" y="236552"/>
                    <a:pt x="6827117" y="354810"/>
                    <a:pt x="6806345" y="389513"/>
                  </a:cubicBezTo>
                  <a:cubicBezTo>
                    <a:pt x="6785573" y="424216"/>
                    <a:pt x="6925358" y="350411"/>
                    <a:pt x="6719636" y="379313"/>
                  </a:cubicBezTo>
                  <a:cubicBezTo>
                    <a:pt x="6513914" y="408215"/>
                    <a:pt x="5495505" y="527221"/>
                    <a:pt x="5495505" y="527221"/>
                  </a:cubicBezTo>
                  <a:lnTo>
                    <a:pt x="0" y="1041691"/>
                  </a:lnTo>
                  <a:close/>
                </a:path>
              </a:pathLst>
            </a:custGeom>
            <a:solidFill>
              <a:srgbClr val="FFFFC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12" name="TextBox 11"/>
          <p:cNvSpPr txBox="1"/>
          <p:nvPr/>
        </p:nvSpPr>
        <p:spPr>
          <a:xfrm>
            <a:off x="6487504" y="6550223"/>
            <a:ext cx="2656496" cy="307777"/>
          </a:xfrm>
          <a:prstGeom prst="rect">
            <a:avLst/>
          </a:prstGeom>
          <a:noFill/>
        </p:spPr>
        <p:txBody>
          <a:bodyPr wrap="none" rtlCol="0">
            <a:spAutoFit/>
          </a:bodyPr>
          <a:lstStyle/>
          <a:p>
            <a:r>
              <a:rPr lang="en-US" dirty="0" smtClean="0"/>
              <a:t>Slide Credit NOAA &amp; Dewberry</a:t>
            </a:r>
            <a:endParaRPr lang="en-US" dirty="0"/>
          </a:p>
        </p:txBody>
      </p:sp>
    </p:spTree>
    <p:extLst>
      <p:ext uri="{BB962C8B-B14F-4D97-AF65-F5344CB8AC3E}">
        <p14:creationId xmlns:p14="http://schemas.microsoft.com/office/powerpoint/2010/main" val="2016913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590675"/>
            <a:ext cx="8153400" cy="4316413"/>
          </a:xfrm>
        </p:spPr>
      </p:pic>
      <p:sp>
        <p:nvSpPr>
          <p:cNvPr id="77827" name="Title 2"/>
          <p:cNvSpPr>
            <a:spLocks noGrp="1"/>
          </p:cNvSpPr>
          <p:nvPr>
            <p:ph type="title"/>
          </p:nvPr>
        </p:nvSpPr>
        <p:spPr>
          <a:xfrm>
            <a:off x="609600" y="228600"/>
            <a:ext cx="8153400" cy="639763"/>
          </a:xfrm>
        </p:spPr>
        <p:txBody>
          <a:bodyPr/>
          <a:lstStyle/>
          <a:p>
            <a:pPr algn="ctr" eaLnBrk="1" hangingPunct="1"/>
            <a:r>
              <a:rPr lang="en-US" altLang="en-US" dirty="0" err="1" smtClean="0">
                <a:latin typeface="Arial" charset="0"/>
                <a:cs typeface="Arial" charset="0"/>
              </a:rPr>
              <a:t>Backbay</a:t>
            </a:r>
            <a:r>
              <a:rPr lang="en-US" altLang="en-US" dirty="0" smtClean="0">
                <a:latin typeface="Arial" charset="0"/>
                <a:cs typeface="Arial" charset="0"/>
              </a:rPr>
              <a:t> Marshes</a:t>
            </a:r>
          </a:p>
        </p:txBody>
      </p:sp>
      <p:grpSp>
        <p:nvGrpSpPr>
          <p:cNvPr id="6" name="Group 5"/>
          <p:cNvGrpSpPr>
            <a:grpSpLocks noChangeAspect="1"/>
          </p:cNvGrpSpPr>
          <p:nvPr/>
        </p:nvGrpSpPr>
        <p:grpSpPr bwMode="auto">
          <a:xfrm>
            <a:off x="635000" y="1627188"/>
            <a:ext cx="8128000" cy="4316412"/>
            <a:chOff x="0" y="1003300"/>
            <a:chExt cx="9145725" cy="4855946"/>
          </a:xfrm>
        </p:grpSpPr>
        <p:pic>
          <p:nvPicPr>
            <p:cNvPr id="77837" name="Picture 6" descr="Blocks24-30_zin_topobathy_backbay_veg_6.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003300"/>
              <a:ext cx="9144000" cy="4839443"/>
            </a:xfrm>
            <a:prstGeom prst="rect">
              <a:avLst/>
            </a:prstGeom>
            <a:solidFill>
              <a:srgbClr val="FFFFC2"/>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8" name="Rectangle 4"/>
            <p:cNvSpPr/>
            <p:nvPr/>
          </p:nvSpPr>
          <p:spPr>
            <a:xfrm rot="20021020">
              <a:off x="553745" y="1381917"/>
              <a:ext cx="2600816" cy="230385"/>
            </a:xfrm>
            <a:custGeom>
              <a:avLst/>
              <a:gdLst>
                <a:gd name="connsiteX0" fmla="*/ 0 w 2088132"/>
                <a:gd name="connsiteY0" fmla="*/ 0 h 224128"/>
                <a:gd name="connsiteX1" fmla="*/ 2088132 w 2088132"/>
                <a:gd name="connsiteY1" fmla="*/ 0 h 224128"/>
                <a:gd name="connsiteX2" fmla="*/ 2088132 w 2088132"/>
                <a:gd name="connsiteY2" fmla="*/ 224128 h 224128"/>
                <a:gd name="connsiteX3" fmla="*/ 0 w 2088132"/>
                <a:gd name="connsiteY3" fmla="*/ 224128 h 224128"/>
                <a:gd name="connsiteX4" fmla="*/ 0 w 2088132"/>
                <a:gd name="connsiteY4" fmla="*/ 0 h 224128"/>
                <a:gd name="connsiteX0" fmla="*/ 0 w 2088132"/>
                <a:gd name="connsiteY0" fmla="*/ 0 h 225535"/>
                <a:gd name="connsiteX1" fmla="*/ 2088132 w 2088132"/>
                <a:gd name="connsiteY1" fmla="*/ 0 h 225535"/>
                <a:gd name="connsiteX2" fmla="*/ 2088132 w 2088132"/>
                <a:gd name="connsiteY2" fmla="*/ 224128 h 225535"/>
                <a:gd name="connsiteX3" fmla="*/ 992294 w 2088132"/>
                <a:gd name="connsiteY3" fmla="*/ 225535 h 225535"/>
                <a:gd name="connsiteX4" fmla="*/ 0 w 2088132"/>
                <a:gd name="connsiteY4" fmla="*/ 224128 h 225535"/>
                <a:gd name="connsiteX5" fmla="*/ 0 w 2088132"/>
                <a:gd name="connsiteY5" fmla="*/ 0 h 225535"/>
                <a:gd name="connsiteX0" fmla="*/ 91118 w 2179250"/>
                <a:gd name="connsiteY0" fmla="*/ 0 h 225535"/>
                <a:gd name="connsiteX1" fmla="*/ 2179250 w 2179250"/>
                <a:gd name="connsiteY1" fmla="*/ 0 h 225535"/>
                <a:gd name="connsiteX2" fmla="*/ 2179250 w 2179250"/>
                <a:gd name="connsiteY2" fmla="*/ 224128 h 225535"/>
                <a:gd name="connsiteX3" fmla="*/ 1083412 w 2179250"/>
                <a:gd name="connsiteY3" fmla="*/ 225535 h 225535"/>
                <a:gd name="connsiteX4" fmla="*/ 0 w 2179250"/>
                <a:gd name="connsiteY4" fmla="*/ 224524 h 225535"/>
                <a:gd name="connsiteX5" fmla="*/ 91118 w 2179250"/>
                <a:gd name="connsiteY5" fmla="*/ 0 h 225535"/>
                <a:gd name="connsiteX0" fmla="*/ 91118 w 2510273"/>
                <a:gd name="connsiteY0" fmla="*/ 0 h 225535"/>
                <a:gd name="connsiteX1" fmla="*/ 2179250 w 2510273"/>
                <a:gd name="connsiteY1" fmla="*/ 0 h 225535"/>
                <a:gd name="connsiteX2" fmla="*/ 2510273 w 2510273"/>
                <a:gd name="connsiteY2" fmla="*/ 213575 h 225535"/>
                <a:gd name="connsiteX3" fmla="*/ 1083412 w 2510273"/>
                <a:gd name="connsiteY3" fmla="*/ 225535 h 225535"/>
                <a:gd name="connsiteX4" fmla="*/ 0 w 2510273"/>
                <a:gd name="connsiteY4" fmla="*/ 224524 h 225535"/>
                <a:gd name="connsiteX5" fmla="*/ 91118 w 2510273"/>
                <a:gd name="connsiteY5" fmla="*/ 0 h 225535"/>
                <a:gd name="connsiteX0" fmla="*/ 124502 w 2543657"/>
                <a:gd name="connsiteY0" fmla="*/ 0 h 230744"/>
                <a:gd name="connsiteX1" fmla="*/ 2212634 w 2543657"/>
                <a:gd name="connsiteY1" fmla="*/ 0 h 230744"/>
                <a:gd name="connsiteX2" fmla="*/ 2543657 w 2543657"/>
                <a:gd name="connsiteY2" fmla="*/ 213575 h 230744"/>
                <a:gd name="connsiteX3" fmla="*/ 1116796 w 2543657"/>
                <a:gd name="connsiteY3" fmla="*/ 225535 h 230744"/>
                <a:gd name="connsiteX4" fmla="*/ 0 w 2543657"/>
                <a:gd name="connsiteY4" fmla="*/ 230744 h 230744"/>
                <a:gd name="connsiteX5" fmla="*/ 124502 w 2543657"/>
                <a:gd name="connsiteY5" fmla="*/ 0 h 230744"/>
                <a:gd name="connsiteX0" fmla="*/ 124502 w 2601391"/>
                <a:gd name="connsiteY0" fmla="*/ 0 h 230744"/>
                <a:gd name="connsiteX1" fmla="*/ 2212634 w 2601391"/>
                <a:gd name="connsiteY1" fmla="*/ 0 h 230744"/>
                <a:gd name="connsiteX2" fmla="*/ 2601391 w 2601391"/>
                <a:gd name="connsiteY2" fmla="*/ 219399 h 230744"/>
                <a:gd name="connsiteX3" fmla="*/ 1116796 w 2601391"/>
                <a:gd name="connsiteY3" fmla="*/ 225535 h 230744"/>
                <a:gd name="connsiteX4" fmla="*/ 0 w 2601391"/>
                <a:gd name="connsiteY4" fmla="*/ 230744 h 230744"/>
                <a:gd name="connsiteX5" fmla="*/ 124502 w 2601391"/>
                <a:gd name="connsiteY5" fmla="*/ 0 h 230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01391" h="230744">
                  <a:moveTo>
                    <a:pt x="124502" y="0"/>
                  </a:moveTo>
                  <a:lnTo>
                    <a:pt x="2212634" y="0"/>
                  </a:lnTo>
                  <a:lnTo>
                    <a:pt x="2601391" y="219399"/>
                  </a:lnTo>
                  <a:lnTo>
                    <a:pt x="1116796" y="225535"/>
                  </a:lnTo>
                  <a:lnTo>
                    <a:pt x="0" y="230744"/>
                  </a:lnTo>
                  <a:lnTo>
                    <a:pt x="124502" y="0"/>
                  </a:lnTo>
                  <a:close/>
                </a:path>
              </a:pathLst>
            </a:cu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Freeform 8"/>
            <p:cNvSpPr/>
            <p:nvPr/>
          </p:nvSpPr>
          <p:spPr>
            <a:xfrm>
              <a:off x="4231685" y="3519676"/>
              <a:ext cx="4914040" cy="2339570"/>
            </a:xfrm>
            <a:custGeom>
              <a:avLst/>
              <a:gdLst>
                <a:gd name="connsiteX0" fmla="*/ 534474 w 4834691"/>
                <a:gd name="connsiteY0" fmla="*/ 2319646 h 2416274"/>
                <a:gd name="connsiteX1" fmla="*/ 534474 w 4834691"/>
                <a:gd name="connsiteY1" fmla="*/ 2319646 h 2416274"/>
                <a:gd name="connsiteX2" fmla="*/ 465450 w 4834691"/>
                <a:gd name="connsiteY2" fmla="*/ 2312744 h 2416274"/>
                <a:gd name="connsiteX3" fmla="*/ 424035 w 4834691"/>
                <a:gd name="connsiteY3" fmla="*/ 2305842 h 2416274"/>
                <a:gd name="connsiteX4" fmla="*/ 141035 w 4834691"/>
                <a:gd name="connsiteY4" fmla="*/ 2319646 h 2416274"/>
                <a:gd name="connsiteX5" fmla="*/ 2987 w 4834691"/>
                <a:gd name="connsiteY5" fmla="*/ 2305842 h 2416274"/>
                <a:gd name="connsiteX6" fmla="*/ 37499 w 4834691"/>
                <a:gd name="connsiteY6" fmla="*/ 2278234 h 2416274"/>
                <a:gd name="connsiteX7" fmla="*/ 58206 w 4834691"/>
                <a:gd name="connsiteY7" fmla="*/ 2257528 h 2416274"/>
                <a:gd name="connsiteX8" fmla="*/ 78913 w 4834691"/>
                <a:gd name="connsiteY8" fmla="*/ 2250626 h 2416274"/>
                <a:gd name="connsiteX9" fmla="*/ 99621 w 4834691"/>
                <a:gd name="connsiteY9" fmla="*/ 2236822 h 2416274"/>
                <a:gd name="connsiteX10" fmla="*/ 120328 w 4834691"/>
                <a:gd name="connsiteY10" fmla="*/ 2229920 h 2416274"/>
                <a:gd name="connsiteX11" fmla="*/ 216962 w 4834691"/>
                <a:gd name="connsiteY11" fmla="*/ 2160900 h 2416274"/>
                <a:gd name="connsiteX12" fmla="*/ 258377 w 4834691"/>
                <a:gd name="connsiteY12" fmla="*/ 2119488 h 2416274"/>
                <a:gd name="connsiteX13" fmla="*/ 272181 w 4834691"/>
                <a:gd name="connsiteY13" fmla="*/ 2098782 h 2416274"/>
                <a:gd name="connsiteX14" fmla="*/ 279084 w 4834691"/>
                <a:gd name="connsiteY14" fmla="*/ 2078076 h 2416274"/>
                <a:gd name="connsiteX15" fmla="*/ 306694 w 4834691"/>
                <a:gd name="connsiteY15" fmla="*/ 2057370 h 2416274"/>
                <a:gd name="connsiteX16" fmla="*/ 327401 w 4834691"/>
                <a:gd name="connsiteY16" fmla="*/ 2022860 h 2416274"/>
                <a:gd name="connsiteX17" fmla="*/ 348108 w 4834691"/>
                <a:gd name="connsiteY17" fmla="*/ 2009056 h 2416274"/>
                <a:gd name="connsiteX18" fmla="*/ 368816 w 4834691"/>
                <a:gd name="connsiteY18" fmla="*/ 1988350 h 2416274"/>
                <a:gd name="connsiteX19" fmla="*/ 410230 w 4834691"/>
                <a:gd name="connsiteY19" fmla="*/ 1960742 h 2416274"/>
                <a:gd name="connsiteX20" fmla="*/ 424035 w 4834691"/>
                <a:gd name="connsiteY20" fmla="*/ 1940036 h 2416274"/>
                <a:gd name="connsiteX21" fmla="*/ 444742 w 4834691"/>
                <a:gd name="connsiteY21" fmla="*/ 1933134 h 2416274"/>
                <a:gd name="connsiteX22" fmla="*/ 451645 w 4834691"/>
                <a:gd name="connsiteY22" fmla="*/ 1912428 h 2416274"/>
                <a:gd name="connsiteX23" fmla="*/ 479254 w 4834691"/>
                <a:gd name="connsiteY23" fmla="*/ 1891722 h 2416274"/>
                <a:gd name="connsiteX24" fmla="*/ 506864 w 4834691"/>
                <a:gd name="connsiteY24" fmla="*/ 1864114 h 2416274"/>
                <a:gd name="connsiteX25" fmla="*/ 534474 w 4834691"/>
                <a:gd name="connsiteY25" fmla="*/ 1857212 h 2416274"/>
                <a:gd name="connsiteX26" fmla="*/ 568986 w 4834691"/>
                <a:gd name="connsiteY26" fmla="*/ 1843408 h 2416274"/>
                <a:gd name="connsiteX27" fmla="*/ 589693 w 4834691"/>
                <a:gd name="connsiteY27" fmla="*/ 1829604 h 2416274"/>
                <a:gd name="connsiteX28" fmla="*/ 617303 w 4834691"/>
                <a:gd name="connsiteY28" fmla="*/ 1822702 h 2416274"/>
                <a:gd name="connsiteX29" fmla="*/ 644913 w 4834691"/>
                <a:gd name="connsiteY29" fmla="*/ 1808898 h 2416274"/>
                <a:gd name="connsiteX30" fmla="*/ 672523 w 4834691"/>
                <a:gd name="connsiteY30" fmla="*/ 1801996 h 2416274"/>
                <a:gd name="connsiteX31" fmla="*/ 693230 w 4834691"/>
                <a:gd name="connsiteY31" fmla="*/ 1795094 h 2416274"/>
                <a:gd name="connsiteX32" fmla="*/ 748449 w 4834691"/>
                <a:gd name="connsiteY32" fmla="*/ 1781290 h 2416274"/>
                <a:gd name="connsiteX33" fmla="*/ 803669 w 4834691"/>
                <a:gd name="connsiteY33" fmla="*/ 1753682 h 2416274"/>
                <a:gd name="connsiteX34" fmla="*/ 838181 w 4834691"/>
                <a:gd name="connsiteY34" fmla="*/ 1739878 h 2416274"/>
                <a:gd name="connsiteX35" fmla="*/ 858888 w 4834691"/>
                <a:gd name="connsiteY35" fmla="*/ 1732976 h 2416274"/>
                <a:gd name="connsiteX36" fmla="*/ 879596 w 4834691"/>
                <a:gd name="connsiteY36" fmla="*/ 1719172 h 2416274"/>
                <a:gd name="connsiteX37" fmla="*/ 927913 w 4834691"/>
                <a:gd name="connsiteY37" fmla="*/ 1712270 h 2416274"/>
                <a:gd name="connsiteX38" fmla="*/ 948620 w 4834691"/>
                <a:gd name="connsiteY38" fmla="*/ 1698466 h 2416274"/>
                <a:gd name="connsiteX39" fmla="*/ 969327 w 4834691"/>
                <a:gd name="connsiteY39" fmla="*/ 1691564 h 2416274"/>
                <a:gd name="connsiteX40" fmla="*/ 1052157 w 4834691"/>
                <a:gd name="connsiteY40" fmla="*/ 1677760 h 2416274"/>
                <a:gd name="connsiteX41" fmla="*/ 1093571 w 4834691"/>
                <a:gd name="connsiteY41" fmla="*/ 1663956 h 2416274"/>
                <a:gd name="connsiteX42" fmla="*/ 1114278 w 4834691"/>
                <a:gd name="connsiteY42" fmla="*/ 1657054 h 2416274"/>
                <a:gd name="connsiteX43" fmla="*/ 1134986 w 4834691"/>
                <a:gd name="connsiteY43" fmla="*/ 1643250 h 2416274"/>
                <a:gd name="connsiteX44" fmla="*/ 1148791 w 4834691"/>
                <a:gd name="connsiteY44" fmla="*/ 1622544 h 2416274"/>
                <a:gd name="connsiteX45" fmla="*/ 1155693 w 4834691"/>
                <a:gd name="connsiteY45" fmla="*/ 1601838 h 2416274"/>
                <a:gd name="connsiteX46" fmla="*/ 1183303 w 4834691"/>
                <a:gd name="connsiteY46" fmla="*/ 1588034 h 2416274"/>
                <a:gd name="connsiteX47" fmla="*/ 1224717 w 4834691"/>
                <a:gd name="connsiteY47" fmla="*/ 1574230 h 2416274"/>
                <a:gd name="connsiteX48" fmla="*/ 1259230 w 4834691"/>
                <a:gd name="connsiteY48" fmla="*/ 1546622 h 2416274"/>
                <a:gd name="connsiteX49" fmla="*/ 1273034 w 4834691"/>
                <a:gd name="connsiteY49" fmla="*/ 1525916 h 2416274"/>
                <a:gd name="connsiteX50" fmla="*/ 1293742 w 4834691"/>
                <a:gd name="connsiteY50" fmla="*/ 1519014 h 2416274"/>
                <a:gd name="connsiteX51" fmla="*/ 1348961 w 4834691"/>
                <a:gd name="connsiteY51" fmla="*/ 1505210 h 2416274"/>
                <a:gd name="connsiteX52" fmla="*/ 1397278 w 4834691"/>
                <a:gd name="connsiteY52" fmla="*/ 1491406 h 2416274"/>
                <a:gd name="connsiteX53" fmla="*/ 1445595 w 4834691"/>
                <a:gd name="connsiteY53" fmla="*/ 1484504 h 2416274"/>
                <a:gd name="connsiteX54" fmla="*/ 1556034 w 4834691"/>
                <a:gd name="connsiteY54" fmla="*/ 1498308 h 2416274"/>
                <a:gd name="connsiteX55" fmla="*/ 1569839 w 4834691"/>
                <a:gd name="connsiteY55" fmla="*/ 1519014 h 2416274"/>
                <a:gd name="connsiteX56" fmla="*/ 1597449 w 4834691"/>
                <a:gd name="connsiteY56" fmla="*/ 1525916 h 2416274"/>
                <a:gd name="connsiteX57" fmla="*/ 1694083 w 4834691"/>
                <a:gd name="connsiteY57" fmla="*/ 1512112 h 2416274"/>
                <a:gd name="connsiteX58" fmla="*/ 1721693 w 4834691"/>
                <a:gd name="connsiteY58" fmla="*/ 1498308 h 2416274"/>
                <a:gd name="connsiteX59" fmla="*/ 1735498 w 4834691"/>
                <a:gd name="connsiteY59" fmla="*/ 1477602 h 2416274"/>
                <a:gd name="connsiteX60" fmla="*/ 1763107 w 4834691"/>
                <a:gd name="connsiteY60" fmla="*/ 1470700 h 2416274"/>
                <a:gd name="connsiteX61" fmla="*/ 1783815 w 4834691"/>
                <a:gd name="connsiteY61" fmla="*/ 1463798 h 2416274"/>
                <a:gd name="connsiteX62" fmla="*/ 1797619 w 4834691"/>
                <a:gd name="connsiteY62" fmla="*/ 1443092 h 2416274"/>
                <a:gd name="connsiteX63" fmla="*/ 1839034 w 4834691"/>
                <a:gd name="connsiteY63" fmla="*/ 1415484 h 2416274"/>
                <a:gd name="connsiteX64" fmla="*/ 1908058 w 4834691"/>
                <a:gd name="connsiteY64" fmla="*/ 1394778 h 2416274"/>
                <a:gd name="connsiteX65" fmla="*/ 1935668 w 4834691"/>
                <a:gd name="connsiteY65" fmla="*/ 1401680 h 2416274"/>
                <a:gd name="connsiteX66" fmla="*/ 1977083 w 4834691"/>
                <a:gd name="connsiteY66" fmla="*/ 1429288 h 2416274"/>
                <a:gd name="connsiteX67" fmla="*/ 2004692 w 4834691"/>
                <a:gd name="connsiteY67" fmla="*/ 1415484 h 2416274"/>
                <a:gd name="connsiteX68" fmla="*/ 2025400 w 4834691"/>
                <a:gd name="connsiteY68" fmla="*/ 1408582 h 2416274"/>
                <a:gd name="connsiteX69" fmla="*/ 2053010 w 4834691"/>
                <a:gd name="connsiteY69" fmla="*/ 1380974 h 2416274"/>
                <a:gd name="connsiteX70" fmla="*/ 2122034 w 4834691"/>
                <a:gd name="connsiteY70" fmla="*/ 1339562 h 2416274"/>
                <a:gd name="connsiteX71" fmla="*/ 2149644 w 4834691"/>
                <a:gd name="connsiteY71" fmla="*/ 1332660 h 2416274"/>
                <a:gd name="connsiteX72" fmla="*/ 2170351 w 4834691"/>
                <a:gd name="connsiteY72" fmla="*/ 1311954 h 2416274"/>
                <a:gd name="connsiteX73" fmla="*/ 2218668 w 4834691"/>
                <a:gd name="connsiteY73" fmla="*/ 1298150 h 2416274"/>
                <a:gd name="connsiteX74" fmla="*/ 2280790 w 4834691"/>
                <a:gd name="connsiteY74" fmla="*/ 1263640 h 2416274"/>
                <a:gd name="connsiteX75" fmla="*/ 2315302 w 4834691"/>
                <a:gd name="connsiteY75" fmla="*/ 1256738 h 2416274"/>
                <a:gd name="connsiteX76" fmla="*/ 2349814 w 4834691"/>
                <a:gd name="connsiteY76" fmla="*/ 1194620 h 2416274"/>
                <a:gd name="connsiteX77" fmla="*/ 2356717 w 4834691"/>
                <a:gd name="connsiteY77" fmla="*/ 1173914 h 2416274"/>
                <a:gd name="connsiteX78" fmla="*/ 2398131 w 4834691"/>
                <a:gd name="connsiteY78" fmla="*/ 1153208 h 2416274"/>
                <a:gd name="connsiteX79" fmla="*/ 2432643 w 4834691"/>
                <a:gd name="connsiteY79" fmla="*/ 1118698 h 2416274"/>
                <a:gd name="connsiteX80" fmla="*/ 2453351 w 4834691"/>
                <a:gd name="connsiteY80" fmla="*/ 1097992 h 2416274"/>
                <a:gd name="connsiteX81" fmla="*/ 2474058 w 4834691"/>
                <a:gd name="connsiteY81" fmla="*/ 1084188 h 2416274"/>
                <a:gd name="connsiteX82" fmla="*/ 2508570 w 4834691"/>
                <a:gd name="connsiteY82" fmla="*/ 1022070 h 2416274"/>
                <a:gd name="connsiteX83" fmla="*/ 2556887 w 4834691"/>
                <a:gd name="connsiteY83" fmla="*/ 973756 h 2416274"/>
                <a:gd name="connsiteX84" fmla="*/ 2598302 w 4834691"/>
                <a:gd name="connsiteY84" fmla="*/ 953050 h 2416274"/>
                <a:gd name="connsiteX85" fmla="*/ 2674229 w 4834691"/>
                <a:gd name="connsiteY85" fmla="*/ 925442 h 2416274"/>
                <a:gd name="connsiteX86" fmla="*/ 2694936 w 4834691"/>
                <a:gd name="connsiteY86" fmla="*/ 911638 h 2416274"/>
                <a:gd name="connsiteX87" fmla="*/ 2715643 w 4834691"/>
                <a:gd name="connsiteY87" fmla="*/ 890932 h 2416274"/>
                <a:gd name="connsiteX88" fmla="*/ 2763960 w 4834691"/>
                <a:gd name="connsiteY88" fmla="*/ 877128 h 2416274"/>
                <a:gd name="connsiteX89" fmla="*/ 2791570 w 4834691"/>
                <a:gd name="connsiteY89" fmla="*/ 863324 h 2416274"/>
                <a:gd name="connsiteX90" fmla="*/ 2839887 w 4834691"/>
                <a:gd name="connsiteY90" fmla="*/ 828814 h 2416274"/>
                <a:gd name="connsiteX91" fmla="*/ 2860594 w 4834691"/>
                <a:gd name="connsiteY91" fmla="*/ 821912 h 2416274"/>
                <a:gd name="connsiteX92" fmla="*/ 2908911 w 4834691"/>
                <a:gd name="connsiteY92" fmla="*/ 794304 h 2416274"/>
                <a:gd name="connsiteX93" fmla="*/ 2936521 w 4834691"/>
                <a:gd name="connsiteY93" fmla="*/ 787402 h 2416274"/>
                <a:gd name="connsiteX94" fmla="*/ 2957228 w 4834691"/>
                <a:gd name="connsiteY94" fmla="*/ 773598 h 2416274"/>
                <a:gd name="connsiteX95" fmla="*/ 2998643 w 4834691"/>
                <a:gd name="connsiteY95" fmla="*/ 759794 h 2416274"/>
                <a:gd name="connsiteX96" fmla="*/ 3019350 w 4834691"/>
                <a:gd name="connsiteY96" fmla="*/ 752892 h 2416274"/>
                <a:gd name="connsiteX97" fmla="*/ 3040058 w 4834691"/>
                <a:gd name="connsiteY97" fmla="*/ 745990 h 2416274"/>
                <a:gd name="connsiteX98" fmla="*/ 3060765 w 4834691"/>
                <a:gd name="connsiteY98" fmla="*/ 739088 h 2416274"/>
                <a:gd name="connsiteX99" fmla="*/ 3109082 w 4834691"/>
                <a:gd name="connsiteY99" fmla="*/ 711480 h 2416274"/>
                <a:gd name="connsiteX100" fmla="*/ 3143594 w 4834691"/>
                <a:gd name="connsiteY100" fmla="*/ 690774 h 2416274"/>
                <a:gd name="connsiteX101" fmla="*/ 3185009 w 4834691"/>
                <a:gd name="connsiteY101" fmla="*/ 676970 h 2416274"/>
                <a:gd name="connsiteX102" fmla="*/ 3226423 w 4834691"/>
                <a:gd name="connsiteY102" fmla="*/ 635558 h 2416274"/>
                <a:gd name="connsiteX103" fmla="*/ 3240228 w 4834691"/>
                <a:gd name="connsiteY103" fmla="*/ 614852 h 2416274"/>
                <a:gd name="connsiteX104" fmla="*/ 3260936 w 4834691"/>
                <a:gd name="connsiteY104" fmla="*/ 601048 h 2416274"/>
                <a:gd name="connsiteX105" fmla="*/ 3288545 w 4834691"/>
                <a:gd name="connsiteY105" fmla="*/ 580342 h 2416274"/>
                <a:gd name="connsiteX106" fmla="*/ 3295448 w 4834691"/>
                <a:gd name="connsiteY106" fmla="*/ 559636 h 2416274"/>
                <a:gd name="connsiteX107" fmla="*/ 3350667 w 4834691"/>
                <a:gd name="connsiteY107" fmla="*/ 511322 h 2416274"/>
                <a:gd name="connsiteX108" fmla="*/ 3385179 w 4834691"/>
                <a:gd name="connsiteY108" fmla="*/ 504420 h 2416274"/>
                <a:gd name="connsiteX109" fmla="*/ 3426594 w 4834691"/>
                <a:gd name="connsiteY109" fmla="*/ 490616 h 2416274"/>
                <a:gd name="connsiteX110" fmla="*/ 3468009 w 4834691"/>
                <a:gd name="connsiteY110" fmla="*/ 476812 h 2416274"/>
                <a:gd name="connsiteX111" fmla="*/ 3495618 w 4834691"/>
                <a:gd name="connsiteY111" fmla="*/ 469910 h 2416274"/>
                <a:gd name="connsiteX112" fmla="*/ 3537033 w 4834691"/>
                <a:gd name="connsiteY112" fmla="*/ 456106 h 2416274"/>
                <a:gd name="connsiteX113" fmla="*/ 3550838 w 4834691"/>
                <a:gd name="connsiteY113" fmla="*/ 435400 h 2416274"/>
                <a:gd name="connsiteX114" fmla="*/ 3592252 w 4834691"/>
                <a:gd name="connsiteY114" fmla="*/ 421596 h 2416274"/>
                <a:gd name="connsiteX115" fmla="*/ 3647472 w 4834691"/>
                <a:gd name="connsiteY115" fmla="*/ 373282 h 2416274"/>
                <a:gd name="connsiteX116" fmla="*/ 3688886 w 4834691"/>
                <a:gd name="connsiteY116" fmla="*/ 359478 h 2416274"/>
                <a:gd name="connsiteX117" fmla="*/ 3709594 w 4834691"/>
                <a:gd name="connsiteY117" fmla="*/ 352576 h 2416274"/>
                <a:gd name="connsiteX118" fmla="*/ 3723399 w 4834691"/>
                <a:gd name="connsiteY118" fmla="*/ 331870 h 2416274"/>
                <a:gd name="connsiteX119" fmla="*/ 3730301 w 4834691"/>
                <a:gd name="connsiteY119" fmla="*/ 311164 h 2416274"/>
                <a:gd name="connsiteX120" fmla="*/ 3702691 w 4834691"/>
                <a:gd name="connsiteY120" fmla="*/ 297360 h 2416274"/>
                <a:gd name="connsiteX121" fmla="*/ 3730301 w 4834691"/>
                <a:gd name="connsiteY121" fmla="*/ 304262 h 2416274"/>
                <a:gd name="connsiteX122" fmla="*/ 3785521 w 4834691"/>
                <a:gd name="connsiteY122" fmla="*/ 283556 h 2416274"/>
                <a:gd name="connsiteX123" fmla="*/ 3806228 w 4834691"/>
                <a:gd name="connsiteY123" fmla="*/ 276654 h 2416274"/>
                <a:gd name="connsiteX124" fmla="*/ 3847642 w 4834691"/>
                <a:gd name="connsiteY124" fmla="*/ 269752 h 2416274"/>
                <a:gd name="connsiteX125" fmla="*/ 3875252 w 4834691"/>
                <a:gd name="connsiteY125" fmla="*/ 255948 h 2416274"/>
                <a:gd name="connsiteX126" fmla="*/ 3895960 w 4834691"/>
                <a:gd name="connsiteY126" fmla="*/ 249046 h 2416274"/>
                <a:gd name="connsiteX127" fmla="*/ 3930472 w 4834691"/>
                <a:gd name="connsiteY127" fmla="*/ 235242 h 2416274"/>
                <a:gd name="connsiteX128" fmla="*/ 3971886 w 4834691"/>
                <a:gd name="connsiteY128" fmla="*/ 221438 h 2416274"/>
                <a:gd name="connsiteX129" fmla="*/ 4082325 w 4834691"/>
                <a:gd name="connsiteY129" fmla="*/ 207634 h 2416274"/>
                <a:gd name="connsiteX130" fmla="*/ 4123740 w 4834691"/>
                <a:gd name="connsiteY130" fmla="*/ 193830 h 2416274"/>
                <a:gd name="connsiteX131" fmla="*/ 4172057 w 4834691"/>
                <a:gd name="connsiteY131" fmla="*/ 173124 h 2416274"/>
                <a:gd name="connsiteX132" fmla="*/ 4192764 w 4834691"/>
                <a:gd name="connsiteY132" fmla="*/ 159320 h 2416274"/>
                <a:gd name="connsiteX133" fmla="*/ 4296301 w 4834691"/>
                <a:gd name="connsiteY133" fmla="*/ 131712 h 2416274"/>
                <a:gd name="connsiteX134" fmla="*/ 4317008 w 4834691"/>
                <a:gd name="connsiteY134" fmla="*/ 111006 h 2416274"/>
                <a:gd name="connsiteX135" fmla="*/ 4379130 w 4834691"/>
                <a:gd name="connsiteY135" fmla="*/ 97202 h 2416274"/>
                <a:gd name="connsiteX136" fmla="*/ 4420545 w 4834691"/>
                <a:gd name="connsiteY136" fmla="*/ 76496 h 2416274"/>
                <a:gd name="connsiteX137" fmla="*/ 4441252 w 4834691"/>
                <a:gd name="connsiteY137" fmla="*/ 62692 h 2416274"/>
                <a:gd name="connsiteX138" fmla="*/ 4489569 w 4834691"/>
                <a:gd name="connsiteY138" fmla="*/ 41986 h 2416274"/>
                <a:gd name="connsiteX139" fmla="*/ 4620715 w 4834691"/>
                <a:gd name="connsiteY139" fmla="*/ 28182 h 2416274"/>
                <a:gd name="connsiteX140" fmla="*/ 4669032 w 4834691"/>
                <a:gd name="connsiteY140" fmla="*/ 14378 h 2416274"/>
                <a:gd name="connsiteX141" fmla="*/ 4724252 w 4834691"/>
                <a:gd name="connsiteY141" fmla="*/ 7476 h 2416274"/>
                <a:gd name="connsiteX142" fmla="*/ 4772569 w 4834691"/>
                <a:gd name="connsiteY142" fmla="*/ 574 h 2416274"/>
                <a:gd name="connsiteX143" fmla="*/ 4834691 w 4834691"/>
                <a:gd name="connsiteY143" fmla="*/ 574 h 2416274"/>
                <a:gd name="connsiteX144" fmla="*/ 4834691 w 4834691"/>
                <a:gd name="connsiteY144" fmla="*/ 574 h 2416274"/>
                <a:gd name="connsiteX145" fmla="*/ 4827788 w 4834691"/>
                <a:gd name="connsiteY145" fmla="*/ 69594 h 2416274"/>
                <a:gd name="connsiteX146" fmla="*/ 4793276 w 4834691"/>
                <a:gd name="connsiteY146" fmla="*/ 111006 h 2416274"/>
                <a:gd name="connsiteX147" fmla="*/ 4772569 w 4834691"/>
                <a:gd name="connsiteY147" fmla="*/ 131712 h 2416274"/>
                <a:gd name="connsiteX148" fmla="*/ 4744959 w 4834691"/>
                <a:gd name="connsiteY148" fmla="*/ 152418 h 2416274"/>
                <a:gd name="connsiteX149" fmla="*/ 4710447 w 4834691"/>
                <a:gd name="connsiteY149" fmla="*/ 186928 h 2416274"/>
                <a:gd name="connsiteX150" fmla="*/ 4689739 w 4834691"/>
                <a:gd name="connsiteY150" fmla="*/ 200732 h 2416274"/>
                <a:gd name="connsiteX151" fmla="*/ 4648325 w 4834691"/>
                <a:gd name="connsiteY151" fmla="*/ 235242 h 2416274"/>
                <a:gd name="connsiteX152" fmla="*/ 4613813 w 4834691"/>
                <a:gd name="connsiteY152" fmla="*/ 242144 h 2416274"/>
                <a:gd name="connsiteX153" fmla="*/ 4544788 w 4834691"/>
                <a:gd name="connsiteY153" fmla="*/ 276654 h 2416274"/>
                <a:gd name="connsiteX154" fmla="*/ 4489569 w 4834691"/>
                <a:gd name="connsiteY154" fmla="*/ 318066 h 2416274"/>
                <a:gd name="connsiteX155" fmla="*/ 4461959 w 4834691"/>
                <a:gd name="connsiteY155" fmla="*/ 338772 h 2416274"/>
                <a:gd name="connsiteX156" fmla="*/ 4365325 w 4834691"/>
                <a:gd name="connsiteY156" fmla="*/ 400890 h 2416274"/>
                <a:gd name="connsiteX157" fmla="*/ 4289398 w 4834691"/>
                <a:gd name="connsiteY157" fmla="*/ 449204 h 2416274"/>
                <a:gd name="connsiteX158" fmla="*/ 4220374 w 4834691"/>
                <a:gd name="connsiteY158" fmla="*/ 518224 h 2416274"/>
                <a:gd name="connsiteX159" fmla="*/ 4172057 w 4834691"/>
                <a:gd name="connsiteY159" fmla="*/ 559636 h 2416274"/>
                <a:gd name="connsiteX160" fmla="*/ 4130642 w 4834691"/>
                <a:gd name="connsiteY160" fmla="*/ 587244 h 2416274"/>
                <a:gd name="connsiteX161" fmla="*/ 4103033 w 4834691"/>
                <a:gd name="connsiteY161" fmla="*/ 621754 h 2416274"/>
                <a:gd name="connsiteX162" fmla="*/ 4027106 w 4834691"/>
                <a:gd name="connsiteY162" fmla="*/ 676970 h 2416274"/>
                <a:gd name="connsiteX163" fmla="*/ 3951179 w 4834691"/>
                <a:gd name="connsiteY163" fmla="*/ 739088 h 2416274"/>
                <a:gd name="connsiteX164" fmla="*/ 3909764 w 4834691"/>
                <a:gd name="connsiteY164" fmla="*/ 780500 h 2416274"/>
                <a:gd name="connsiteX165" fmla="*/ 3868350 w 4834691"/>
                <a:gd name="connsiteY165" fmla="*/ 808108 h 2416274"/>
                <a:gd name="connsiteX166" fmla="*/ 3826935 w 4834691"/>
                <a:gd name="connsiteY166" fmla="*/ 842618 h 2416274"/>
                <a:gd name="connsiteX167" fmla="*/ 3695789 w 4834691"/>
                <a:gd name="connsiteY167" fmla="*/ 932344 h 2416274"/>
                <a:gd name="connsiteX168" fmla="*/ 3606057 w 4834691"/>
                <a:gd name="connsiteY168" fmla="*/ 987560 h 2416274"/>
                <a:gd name="connsiteX169" fmla="*/ 3378277 w 4834691"/>
                <a:gd name="connsiteY169" fmla="*/ 1160110 h 2416274"/>
                <a:gd name="connsiteX170" fmla="*/ 3302350 w 4834691"/>
                <a:gd name="connsiteY170" fmla="*/ 1215326 h 2416274"/>
                <a:gd name="connsiteX171" fmla="*/ 3219521 w 4834691"/>
                <a:gd name="connsiteY171" fmla="*/ 1256738 h 2416274"/>
                <a:gd name="connsiteX172" fmla="*/ 3185009 w 4834691"/>
                <a:gd name="connsiteY172" fmla="*/ 1277444 h 2416274"/>
                <a:gd name="connsiteX173" fmla="*/ 3060765 w 4834691"/>
                <a:gd name="connsiteY173" fmla="*/ 1318856 h 2416274"/>
                <a:gd name="connsiteX174" fmla="*/ 2895107 w 4834691"/>
                <a:gd name="connsiteY174" fmla="*/ 1401680 h 2416274"/>
                <a:gd name="connsiteX175" fmla="*/ 2812277 w 4834691"/>
                <a:gd name="connsiteY175" fmla="*/ 1436190 h 2416274"/>
                <a:gd name="connsiteX176" fmla="*/ 2529278 w 4834691"/>
                <a:gd name="connsiteY176" fmla="*/ 1594936 h 2416274"/>
                <a:gd name="connsiteX177" fmla="*/ 2453351 w 4834691"/>
                <a:gd name="connsiteY177" fmla="*/ 1636348 h 2416274"/>
                <a:gd name="connsiteX178" fmla="*/ 2370522 w 4834691"/>
                <a:gd name="connsiteY178" fmla="*/ 1677760 h 2416274"/>
                <a:gd name="connsiteX179" fmla="*/ 2301497 w 4834691"/>
                <a:gd name="connsiteY179" fmla="*/ 1719172 h 2416274"/>
                <a:gd name="connsiteX180" fmla="*/ 2018497 w 4834691"/>
                <a:gd name="connsiteY180" fmla="*/ 1829604 h 2416274"/>
                <a:gd name="connsiteX181" fmla="*/ 1776912 w 4834691"/>
                <a:gd name="connsiteY181" fmla="*/ 1940036 h 2416274"/>
                <a:gd name="connsiteX182" fmla="*/ 1500815 w 4834691"/>
                <a:gd name="connsiteY182" fmla="*/ 2105684 h 2416274"/>
                <a:gd name="connsiteX183" fmla="*/ 1383473 w 4834691"/>
                <a:gd name="connsiteY183" fmla="*/ 2133292 h 2416274"/>
                <a:gd name="connsiteX184" fmla="*/ 1300644 w 4834691"/>
                <a:gd name="connsiteY184" fmla="*/ 2147096 h 2416274"/>
                <a:gd name="connsiteX185" fmla="*/ 969327 w 4834691"/>
                <a:gd name="connsiteY185" fmla="*/ 2229920 h 2416274"/>
                <a:gd name="connsiteX186" fmla="*/ 665620 w 4834691"/>
                <a:gd name="connsiteY186" fmla="*/ 2347254 h 2416274"/>
                <a:gd name="connsiteX187" fmla="*/ 527572 w 4834691"/>
                <a:gd name="connsiteY187" fmla="*/ 2416274 h 2416274"/>
                <a:gd name="connsiteX188" fmla="*/ 527572 w 4834691"/>
                <a:gd name="connsiteY188" fmla="*/ 2305842 h 2416274"/>
                <a:gd name="connsiteX189" fmla="*/ 534474 w 4834691"/>
                <a:gd name="connsiteY189" fmla="*/ 2319646 h 2416274"/>
                <a:gd name="connsiteX0" fmla="*/ 534474 w 4834691"/>
                <a:gd name="connsiteY0" fmla="*/ 2319646 h 2349318"/>
                <a:gd name="connsiteX1" fmla="*/ 534474 w 4834691"/>
                <a:gd name="connsiteY1" fmla="*/ 2319646 h 2349318"/>
                <a:gd name="connsiteX2" fmla="*/ 465450 w 4834691"/>
                <a:gd name="connsiteY2" fmla="*/ 2312744 h 2349318"/>
                <a:gd name="connsiteX3" fmla="*/ 424035 w 4834691"/>
                <a:gd name="connsiteY3" fmla="*/ 2305842 h 2349318"/>
                <a:gd name="connsiteX4" fmla="*/ 141035 w 4834691"/>
                <a:gd name="connsiteY4" fmla="*/ 2319646 h 2349318"/>
                <a:gd name="connsiteX5" fmla="*/ 2987 w 4834691"/>
                <a:gd name="connsiteY5" fmla="*/ 2305842 h 2349318"/>
                <a:gd name="connsiteX6" fmla="*/ 37499 w 4834691"/>
                <a:gd name="connsiteY6" fmla="*/ 2278234 h 2349318"/>
                <a:gd name="connsiteX7" fmla="*/ 58206 w 4834691"/>
                <a:gd name="connsiteY7" fmla="*/ 2257528 h 2349318"/>
                <a:gd name="connsiteX8" fmla="*/ 78913 w 4834691"/>
                <a:gd name="connsiteY8" fmla="*/ 2250626 h 2349318"/>
                <a:gd name="connsiteX9" fmla="*/ 99621 w 4834691"/>
                <a:gd name="connsiteY9" fmla="*/ 2236822 h 2349318"/>
                <a:gd name="connsiteX10" fmla="*/ 120328 w 4834691"/>
                <a:gd name="connsiteY10" fmla="*/ 2229920 h 2349318"/>
                <a:gd name="connsiteX11" fmla="*/ 216962 w 4834691"/>
                <a:gd name="connsiteY11" fmla="*/ 2160900 h 2349318"/>
                <a:gd name="connsiteX12" fmla="*/ 258377 w 4834691"/>
                <a:gd name="connsiteY12" fmla="*/ 2119488 h 2349318"/>
                <a:gd name="connsiteX13" fmla="*/ 272181 w 4834691"/>
                <a:gd name="connsiteY13" fmla="*/ 2098782 h 2349318"/>
                <a:gd name="connsiteX14" fmla="*/ 279084 w 4834691"/>
                <a:gd name="connsiteY14" fmla="*/ 2078076 h 2349318"/>
                <a:gd name="connsiteX15" fmla="*/ 306694 w 4834691"/>
                <a:gd name="connsiteY15" fmla="*/ 2057370 h 2349318"/>
                <a:gd name="connsiteX16" fmla="*/ 327401 w 4834691"/>
                <a:gd name="connsiteY16" fmla="*/ 2022860 h 2349318"/>
                <a:gd name="connsiteX17" fmla="*/ 348108 w 4834691"/>
                <a:gd name="connsiteY17" fmla="*/ 2009056 h 2349318"/>
                <a:gd name="connsiteX18" fmla="*/ 368816 w 4834691"/>
                <a:gd name="connsiteY18" fmla="*/ 1988350 h 2349318"/>
                <a:gd name="connsiteX19" fmla="*/ 410230 w 4834691"/>
                <a:gd name="connsiteY19" fmla="*/ 1960742 h 2349318"/>
                <a:gd name="connsiteX20" fmla="*/ 424035 w 4834691"/>
                <a:gd name="connsiteY20" fmla="*/ 1940036 h 2349318"/>
                <a:gd name="connsiteX21" fmla="*/ 444742 w 4834691"/>
                <a:gd name="connsiteY21" fmla="*/ 1933134 h 2349318"/>
                <a:gd name="connsiteX22" fmla="*/ 451645 w 4834691"/>
                <a:gd name="connsiteY22" fmla="*/ 1912428 h 2349318"/>
                <a:gd name="connsiteX23" fmla="*/ 479254 w 4834691"/>
                <a:gd name="connsiteY23" fmla="*/ 1891722 h 2349318"/>
                <a:gd name="connsiteX24" fmla="*/ 506864 w 4834691"/>
                <a:gd name="connsiteY24" fmla="*/ 1864114 h 2349318"/>
                <a:gd name="connsiteX25" fmla="*/ 534474 w 4834691"/>
                <a:gd name="connsiteY25" fmla="*/ 1857212 h 2349318"/>
                <a:gd name="connsiteX26" fmla="*/ 568986 w 4834691"/>
                <a:gd name="connsiteY26" fmla="*/ 1843408 h 2349318"/>
                <a:gd name="connsiteX27" fmla="*/ 589693 w 4834691"/>
                <a:gd name="connsiteY27" fmla="*/ 1829604 h 2349318"/>
                <a:gd name="connsiteX28" fmla="*/ 617303 w 4834691"/>
                <a:gd name="connsiteY28" fmla="*/ 1822702 h 2349318"/>
                <a:gd name="connsiteX29" fmla="*/ 644913 w 4834691"/>
                <a:gd name="connsiteY29" fmla="*/ 1808898 h 2349318"/>
                <a:gd name="connsiteX30" fmla="*/ 672523 w 4834691"/>
                <a:gd name="connsiteY30" fmla="*/ 1801996 h 2349318"/>
                <a:gd name="connsiteX31" fmla="*/ 693230 w 4834691"/>
                <a:gd name="connsiteY31" fmla="*/ 1795094 h 2349318"/>
                <a:gd name="connsiteX32" fmla="*/ 748449 w 4834691"/>
                <a:gd name="connsiteY32" fmla="*/ 1781290 h 2349318"/>
                <a:gd name="connsiteX33" fmla="*/ 803669 w 4834691"/>
                <a:gd name="connsiteY33" fmla="*/ 1753682 h 2349318"/>
                <a:gd name="connsiteX34" fmla="*/ 838181 w 4834691"/>
                <a:gd name="connsiteY34" fmla="*/ 1739878 h 2349318"/>
                <a:gd name="connsiteX35" fmla="*/ 858888 w 4834691"/>
                <a:gd name="connsiteY35" fmla="*/ 1732976 h 2349318"/>
                <a:gd name="connsiteX36" fmla="*/ 879596 w 4834691"/>
                <a:gd name="connsiteY36" fmla="*/ 1719172 h 2349318"/>
                <a:gd name="connsiteX37" fmla="*/ 927913 w 4834691"/>
                <a:gd name="connsiteY37" fmla="*/ 1712270 h 2349318"/>
                <a:gd name="connsiteX38" fmla="*/ 948620 w 4834691"/>
                <a:gd name="connsiteY38" fmla="*/ 1698466 h 2349318"/>
                <a:gd name="connsiteX39" fmla="*/ 969327 w 4834691"/>
                <a:gd name="connsiteY39" fmla="*/ 1691564 h 2349318"/>
                <a:gd name="connsiteX40" fmla="*/ 1052157 w 4834691"/>
                <a:gd name="connsiteY40" fmla="*/ 1677760 h 2349318"/>
                <a:gd name="connsiteX41" fmla="*/ 1093571 w 4834691"/>
                <a:gd name="connsiteY41" fmla="*/ 1663956 h 2349318"/>
                <a:gd name="connsiteX42" fmla="*/ 1114278 w 4834691"/>
                <a:gd name="connsiteY42" fmla="*/ 1657054 h 2349318"/>
                <a:gd name="connsiteX43" fmla="*/ 1134986 w 4834691"/>
                <a:gd name="connsiteY43" fmla="*/ 1643250 h 2349318"/>
                <a:gd name="connsiteX44" fmla="*/ 1148791 w 4834691"/>
                <a:gd name="connsiteY44" fmla="*/ 1622544 h 2349318"/>
                <a:gd name="connsiteX45" fmla="*/ 1155693 w 4834691"/>
                <a:gd name="connsiteY45" fmla="*/ 1601838 h 2349318"/>
                <a:gd name="connsiteX46" fmla="*/ 1183303 w 4834691"/>
                <a:gd name="connsiteY46" fmla="*/ 1588034 h 2349318"/>
                <a:gd name="connsiteX47" fmla="*/ 1224717 w 4834691"/>
                <a:gd name="connsiteY47" fmla="*/ 1574230 h 2349318"/>
                <a:gd name="connsiteX48" fmla="*/ 1259230 w 4834691"/>
                <a:gd name="connsiteY48" fmla="*/ 1546622 h 2349318"/>
                <a:gd name="connsiteX49" fmla="*/ 1273034 w 4834691"/>
                <a:gd name="connsiteY49" fmla="*/ 1525916 h 2349318"/>
                <a:gd name="connsiteX50" fmla="*/ 1293742 w 4834691"/>
                <a:gd name="connsiteY50" fmla="*/ 1519014 h 2349318"/>
                <a:gd name="connsiteX51" fmla="*/ 1348961 w 4834691"/>
                <a:gd name="connsiteY51" fmla="*/ 1505210 h 2349318"/>
                <a:gd name="connsiteX52" fmla="*/ 1397278 w 4834691"/>
                <a:gd name="connsiteY52" fmla="*/ 1491406 h 2349318"/>
                <a:gd name="connsiteX53" fmla="*/ 1445595 w 4834691"/>
                <a:gd name="connsiteY53" fmla="*/ 1484504 h 2349318"/>
                <a:gd name="connsiteX54" fmla="*/ 1556034 w 4834691"/>
                <a:gd name="connsiteY54" fmla="*/ 1498308 h 2349318"/>
                <a:gd name="connsiteX55" fmla="*/ 1569839 w 4834691"/>
                <a:gd name="connsiteY55" fmla="*/ 1519014 h 2349318"/>
                <a:gd name="connsiteX56" fmla="*/ 1597449 w 4834691"/>
                <a:gd name="connsiteY56" fmla="*/ 1525916 h 2349318"/>
                <a:gd name="connsiteX57" fmla="*/ 1694083 w 4834691"/>
                <a:gd name="connsiteY57" fmla="*/ 1512112 h 2349318"/>
                <a:gd name="connsiteX58" fmla="*/ 1721693 w 4834691"/>
                <a:gd name="connsiteY58" fmla="*/ 1498308 h 2349318"/>
                <a:gd name="connsiteX59" fmla="*/ 1735498 w 4834691"/>
                <a:gd name="connsiteY59" fmla="*/ 1477602 h 2349318"/>
                <a:gd name="connsiteX60" fmla="*/ 1763107 w 4834691"/>
                <a:gd name="connsiteY60" fmla="*/ 1470700 h 2349318"/>
                <a:gd name="connsiteX61" fmla="*/ 1783815 w 4834691"/>
                <a:gd name="connsiteY61" fmla="*/ 1463798 h 2349318"/>
                <a:gd name="connsiteX62" fmla="*/ 1797619 w 4834691"/>
                <a:gd name="connsiteY62" fmla="*/ 1443092 h 2349318"/>
                <a:gd name="connsiteX63" fmla="*/ 1839034 w 4834691"/>
                <a:gd name="connsiteY63" fmla="*/ 1415484 h 2349318"/>
                <a:gd name="connsiteX64" fmla="*/ 1908058 w 4834691"/>
                <a:gd name="connsiteY64" fmla="*/ 1394778 h 2349318"/>
                <a:gd name="connsiteX65" fmla="*/ 1935668 w 4834691"/>
                <a:gd name="connsiteY65" fmla="*/ 1401680 h 2349318"/>
                <a:gd name="connsiteX66" fmla="*/ 1977083 w 4834691"/>
                <a:gd name="connsiteY66" fmla="*/ 1429288 h 2349318"/>
                <a:gd name="connsiteX67" fmla="*/ 2004692 w 4834691"/>
                <a:gd name="connsiteY67" fmla="*/ 1415484 h 2349318"/>
                <a:gd name="connsiteX68" fmla="*/ 2025400 w 4834691"/>
                <a:gd name="connsiteY68" fmla="*/ 1408582 h 2349318"/>
                <a:gd name="connsiteX69" fmla="*/ 2053010 w 4834691"/>
                <a:gd name="connsiteY69" fmla="*/ 1380974 h 2349318"/>
                <a:gd name="connsiteX70" fmla="*/ 2122034 w 4834691"/>
                <a:gd name="connsiteY70" fmla="*/ 1339562 h 2349318"/>
                <a:gd name="connsiteX71" fmla="*/ 2149644 w 4834691"/>
                <a:gd name="connsiteY71" fmla="*/ 1332660 h 2349318"/>
                <a:gd name="connsiteX72" fmla="*/ 2170351 w 4834691"/>
                <a:gd name="connsiteY72" fmla="*/ 1311954 h 2349318"/>
                <a:gd name="connsiteX73" fmla="*/ 2218668 w 4834691"/>
                <a:gd name="connsiteY73" fmla="*/ 1298150 h 2349318"/>
                <a:gd name="connsiteX74" fmla="*/ 2280790 w 4834691"/>
                <a:gd name="connsiteY74" fmla="*/ 1263640 h 2349318"/>
                <a:gd name="connsiteX75" fmla="*/ 2315302 w 4834691"/>
                <a:gd name="connsiteY75" fmla="*/ 1256738 h 2349318"/>
                <a:gd name="connsiteX76" fmla="*/ 2349814 w 4834691"/>
                <a:gd name="connsiteY76" fmla="*/ 1194620 h 2349318"/>
                <a:gd name="connsiteX77" fmla="*/ 2356717 w 4834691"/>
                <a:gd name="connsiteY77" fmla="*/ 1173914 h 2349318"/>
                <a:gd name="connsiteX78" fmla="*/ 2398131 w 4834691"/>
                <a:gd name="connsiteY78" fmla="*/ 1153208 h 2349318"/>
                <a:gd name="connsiteX79" fmla="*/ 2432643 w 4834691"/>
                <a:gd name="connsiteY79" fmla="*/ 1118698 h 2349318"/>
                <a:gd name="connsiteX80" fmla="*/ 2453351 w 4834691"/>
                <a:gd name="connsiteY80" fmla="*/ 1097992 h 2349318"/>
                <a:gd name="connsiteX81" fmla="*/ 2474058 w 4834691"/>
                <a:gd name="connsiteY81" fmla="*/ 1084188 h 2349318"/>
                <a:gd name="connsiteX82" fmla="*/ 2508570 w 4834691"/>
                <a:gd name="connsiteY82" fmla="*/ 1022070 h 2349318"/>
                <a:gd name="connsiteX83" fmla="*/ 2556887 w 4834691"/>
                <a:gd name="connsiteY83" fmla="*/ 973756 h 2349318"/>
                <a:gd name="connsiteX84" fmla="*/ 2598302 w 4834691"/>
                <a:gd name="connsiteY84" fmla="*/ 953050 h 2349318"/>
                <a:gd name="connsiteX85" fmla="*/ 2674229 w 4834691"/>
                <a:gd name="connsiteY85" fmla="*/ 925442 h 2349318"/>
                <a:gd name="connsiteX86" fmla="*/ 2694936 w 4834691"/>
                <a:gd name="connsiteY86" fmla="*/ 911638 h 2349318"/>
                <a:gd name="connsiteX87" fmla="*/ 2715643 w 4834691"/>
                <a:gd name="connsiteY87" fmla="*/ 890932 h 2349318"/>
                <a:gd name="connsiteX88" fmla="*/ 2763960 w 4834691"/>
                <a:gd name="connsiteY88" fmla="*/ 877128 h 2349318"/>
                <a:gd name="connsiteX89" fmla="*/ 2791570 w 4834691"/>
                <a:gd name="connsiteY89" fmla="*/ 863324 h 2349318"/>
                <a:gd name="connsiteX90" fmla="*/ 2839887 w 4834691"/>
                <a:gd name="connsiteY90" fmla="*/ 828814 h 2349318"/>
                <a:gd name="connsiteX91" fmla="*/ 2860594 w 4834691"/>
                <a:gd name="connsiteY91" fmla="*/ 821912 h 2349318"/>
                <a:gd name="connsiteX92" fmla="*/ 2908911 w 4834691"/>
                <a:gd name="connsiteY92" fmla="*/ 794304 h 2349318"/>
                <a:gd name="connsiteX93" fmla="*/ 2936521 w 4834691"/>
                <a:gd name="connsiteY93" fmla="*/ 787402 h 2349318"/>
                <a:gd name="connsiteX94" fmla="*/ 2957228 w 4834691"/>
                <a:gd name="connsiteY94" fmla="*/ 773598 h 2349318"/>
                <a:gd name="connsiteX95" fmla="*/ 2998643 w 4834691"/>
                <a:gd name="connsiteY95" fmla="*/ 759794 h 2349318"/>
                <a:gd name="connsiteX96" fmla="*/ 3019350 w 4834691"/>
                <a:gd name="connsiteY96" fmla="*/ 752892 h 2349318"/>
                <a:gd name="connsiteX97" fmla="*/ 3040058 w 4834691"/>
                <a:gd name="connsiteY97" fmla="*/ 745990 h 2349318"/>
                <a:gd name="connsiteX98" fmla="*/ 3060765 w 4834691"/>
                <a:gd name="connsiteY98" fmla="*/ 739088 h 2349318"/>
                <a:gd name="connsiteX99" fmla="*/ 3109082 w 4834691"/>
                <a:gd name="connsiteY99" fmla="*/ 711480 h 2349318"/>
                <a:gd name="connsiteX100" fmla="*/ 3143594 w 4834691"/>
                <a:gd name="connsiteY100" fmla="*/ 690774 h 2349318"/>
                <a:gd name="connsiteX101" fmla="*/ 3185009 w 4834691"/>
                <a:gd name="connsiteY101" fmla="*/ 676970 h 2349318"/>
                <a:gd name="connsiteX102" fmla="*/ 3226423 w 4834691"/>
                <a:gd name="connsiteY102" fmla="*/ 635558 h 2349318"/>
                <a:gd name="connsiteX103" fmla="*/ 3240228 w 4834691"/>
                <a:gd name="connsiteY103" fmla="*/ 614852 h 2349318"/>
                <a:gd name="connsiteX104" fmla="*/ 3260936 w 4834691"/>
                <a:gd name="connsiteY104" fmla="*/ 601048 h 2349318"/>
                <a:gd name="connsiteX105" fmla="*/ 3288545 w 4834691"/>
                <a:gd name="connsiteY105" fmla="*/ 580342 h 2349318"/>
                <a:gd name="connsiteX106" fmla="*/ 3295448 w 4834691"/>
                <a:gd name="connsiteY106" fmla="*/ 559636 h 2349318"/>
                <a:gd name="connsiteX107" fmla="*/ 3350667 w 4834691"/>
                <a:gd name="connsiteY107" fmla="*/ 511322 h 2349318"/>
                <a:gd name="connsiteX108" fmla="*/ 3385179 w 4834691"/>
                <a:gd name="connsiteY108" fmla="*/ 504420 h 2349318"/>
                <a:gd name="connsiteX109" fmla="*/ 3426594 w 4834691"/>
                <a:gd name="connsiteY109" fmla="*/ 490616 h 2349318"/>
                <a:gd name="connsiteX110" fmla="*/ 3468009 w 4834691"/>
                <a:gd name="connsiteY110" fmla="*/ 476812 h 2349318"/>
                <a:gd name="connsiteX111" fmla="*/ 3495618 w 4834691"/>
                <a:gd name="connsiteY111" fmla="*/ 469910 h 2349318"/>
                <a:gd name="connsiteX112" fmla="*/ 3537033 w 4834691"/>
                <a:gd name="connsiteY112" fmla="*/ 456106 h 2349318"/>
                <a:gd name="connsiteX113" fmla="*/ 3550838 w 4834691"/>
                <a:gd name="connsiteY113" fmla="*/ 435400 h 2349318"/>
                <a:gd name="connsiteX114" fmla="*/ 3592252 w 4834691"/>
                <a:gd name="connsiteY114" fmla="*/ 421596 h 2349318"/>
                <a:gd name="connsiteX115" fmla="*/ 3647472 w 4834691"/>
                <a:gd name="connsiteY115" fmla="*/ 373282 h 2349318"/>
                <a:gd name="connsiteX116" fmla="*/ 3688886 w 4834691"/>
                <a:gd name="connsiteY116" fmla="*/ 359478 h 2349318"/>
                <a:gd name="connsiteX117" fmla="*/ 3709594 w 4834691"/>
                <a:gd name="connsiteY117" fmla="*/ 352576 h 2349318"/>
                <a:gd name="connsiteX118" fmla="*/ 3723399 w 4834691"/>
                <a:gd name="connsiteY118" fmla="*/ 331870 h 2349318"/>
                <a:gd name="connsiteX119" fmla="*/ 3730301 w 4834691"/>
                <a:gd name="connsiteY119" fmla="*/ 311164 h 2349318"/>
                <a:gd name="connsiteX120" fmla="*/ 3702691 w 4834691"/>
                <a:gd name="connsiteY120" fmla="*/ 297360 h 2349318"/>
                <a:gd name="connsiteX121" fmla="*/ 3730301 w 4834691"/>
                <a:gd name="connsiteY121" fmla="*/ 304262 h 2349318"/>
                <a:gd name="connsiteX122" fmla="*/ 3785521 w 4834691"/>
                <a:gd name="connsiteY122" fmla="*/ 283556 h 2349318"/>
                <a:gd name="connsiteX123" fmla="*/ 3806228 w 4834691"/>
                <a:gd name="connsiteY123" fmla="*/ 276654 h 2349318"/>
                <a:gd name="connsiteX124" fmla="*/ 3847642 w 4834691"/>
                <a:gd name="connsiteY124" fmla="*/ 269752 h 2349318"/>
                <a:gd name="connsiteX125" fmla="*/ 3875252 w 4834691"/>
                <a:gd name="connsiteY125" fmla="*/ 255948 h 2349318"/>
                <a:gd name="connsiteX126" fmla="*/ 3895960 w 4834691"/>
                <a:gd name="connsiteY126" fmla="*/ 249046 h 2349318"/>
                <a:gd name="connsiteX127" fmla="*/ 3930472 w 4834691"/>
                <a:gd name="connsiteY127" fmla="*/ 235242 h 2349318"/>
                <a:gd name="connsiteX128" fmla="*/ 3971886 w 4834691"/>
                <a:gd name="connsiteY128" fmla="*/ 221438 h 2349318"/>
                <a:gd name="connsiteX129" fmla="*/ 4082325 w 4834691"/>
                <a:gd name="connsiteY129" fmla="*/ 207634 h 2349318"/>
                <a:gd name="connsiteX130" fmla="*/ 4123740 w 4834691"/>
                <a:gd name="connsiteY130" fmla="*/ 193830 h 2349318"/>
                <a:gd name="connsiteX131" fmla="*/ 4172057 w 4834691"/>
                <a:gd name="connsiteY131" fmla="*/ 173124 h 2349318"/>
                <a:gd name="connsiteX132" fmla="*/ 4192764 w 4834691"/>
                <a:gd name="connsiteY132" fmla="*/ 159320 h 2349318"/>
                <a:gd name="connsiteX133" fmla="*/ 4296301 w 4834691"/>
                <a:gd name="connsiteY133" fmla="*/ 131712 h 2349318"/>
                <a:gd name="connsiteX134" fmla="*/ 4317008 w 4834691"/>
                <a:gd name="connsiteY134" fmla="*/ 111006 h 2349318"/>
                <a:gd name="connsiteX135" fmla="*/ 4379130 w 4834691"/>
                <a:gd name="connsiteY135" fmla="*/ 97202 h 2349318"/>
                <a:gd name="connsiteX136" fmla="*/ 4420545 w 4834691"/>
                <a:gd name="connsiteY136" fmla="*/ 76496 h 2349318"/>
                <a:gd name="connsiteX137" fmla="*/ 4441252 w 4834691"/>
                <a:gd name="connsiteY137" fmla="*/ 62692 h 2349318"/>
                <a:gd name="connsiteX138" fmla="*/ 4489569 w 4834691"/>
                <a:gd name="connsiteY138" fmla="*/ 41986 h 2349318"/>
                <a:gd name="connsiteX139" fmla="*/ 4620715 w 4834691"/>
                <a:gd name="connsiteY139" fmla="*/ 28182 h 2349318"/>
                <a:gd name="connsiteX140" fmla="*/ 4669032 w 4834691"/>
                <a:gd name="connsiteY140" fmla="*/ 14378 h 2349318"/>
                <a:gd name="connsiteX141" fmla="*/ 4724252 w 4834691"/>
                <a:gd name="connsiteY141" fmla="*/ 7476 h 2349318"/>
                <a:gd name="connsiteX142" fmla="*/ 4772569 w 4834691"/>
                <a:gd name="connsiteY142" fmla="*/ 574 h 2349318"/>
                <a:gd name="connsiteX143" fmla="*/ 4834691 w 4834691"/>
                <a:gd name="connsiteY143" fmla="*/ 574 h 2349318"/>
                <a:gd name="connsiteX144" fmla="*/ 4834691 w 4834691"/>
                <a:gd name="connsiteY144" fmla="*/ 574 h 2349318"/>
                <a:gd name="connsiteX145" fmla="*/ 4827788 w 4834691"/>
                <a:gd name="connsiteY145" fmla="*/ 69594 h 2349318"/>
                <a:gd name="connsiteX146" fmla="*/ 4793276 w 4834691"/>
                <a:gd name="connsiteY146" fmla="*/ 111006 h 2349318"/>
                <a:gd name="connsiteX147" fmla="*/ 4772569 w 4834691"/>
                <a:gd name="connsiteY147" fmla="*/ 131712 h 2349318"/>
                <a:gd name="connsiteX148" fmla="*/ 4744959 w 4834691"/>
                <a:gd name="connsiteY148" fmla="*/ 152418 h 2349318"/>
                <a:gd name="connsiteX149" fmla="*/ 4710447 w 4834691"/>
                <a:gd name="connsiteY149" fmla="*/ 186928 h 2349318"/>
                <a:gd name="connsiteX150" fmla="*/ 4689739 w 4834691"/>
                <a:gd name="connsiteY150" fmla="*/ 200732 h 2349318"/>
                <a:gd name="connsiteX151" fmla="*/ 4648325 w 4834691"/>
                <a:gd name="connsiteY151" fmla="*/ 235242 h 2349318"/>
                <a:gd name="connsiteX152" fmla="*/ 4613813 w 4834691"/>
                <a:gd name="connsiteY152" fmla="*/ 242144 h 2349318"/>
                <a:gd name="connsiteX153" fmla="*/ 4544788 w 4834691"/>
                <a:gd name="connsiteY153" fmla="*/ 276654 h 2349318"/>
                <a:gd name="connsiteX154" fmla="*/ 4489569 w 4834691"/>
                <a:gd name="connsiteY154" fmla="*/ 318066 h 2349318"/>
                <a:gd name="connsiteX155" fmla="*/ 4461959 w 4834691"/>
                <a:gd name="connsiteY155" fmla="*/ 338772 h 2349318"/>
                <a:gd name="connsiteX156" fmla="*/ 4365325 w 4834691"/>
                <a:gd name="connsiteY156" fmla="*/ 400890 h 2349318"/>
                <a:gd name="connsiteX157" fmla="*/ 4289398 w 4834691"/>
                <a:gd name="connsiteY157" fmla="*/ 449204 h 2349318"/>
                <a:gd name="connsiteX158" fmla="*/ 4220374 w 4834691"/>
                <a:gd name="connsiteY158" fmla="*/ 518224 h 2349318"/>
                <a:gd name="connsiteX159" fmla="*/ 4172057 w 4834691"/>
                <a:gd name="connsiteY159" fmla="*/ 559636 h 2349318"/>
                <a:gd name="connsiteX160" fmla="*/ 4130642 w 4834691"/>
                <a:gd name="connsiteY160" fmla="*/ 587244 h 2349318"/>
                <a:gd name="connsiteX161" fmla="*/ 4103033 w 4834691"/>
                <a:gd name="connsiteY161" fmla="*/ 621754 h 2349318"/>
                <a:gd name="connsiteX162" fmla="*/ 4027106 w 4834691"/>
                <a:gd name="connsiteY162" fmla="*/ 676970 h 2349318"/>
                <a:gd name="connsiteX163" fmla="*/ 3951179 w 4834691"/>
                <a:gd name="connsiteY163" fmla="*/ 739088 h 2349318"/>
                <a:gd name="connsiteX164" fmla="*/ 3909764 w 4834691"/>
                <a:gd name="connsiteY164" fmla="*/ 780500 h 2349318"/>
                <a:gd name="connsiteX165" fmla="*/ 3868350 w 4834691"/>
                <a:gd name="connsiteY165" fmla="*/ 808108 h 2349318"/>
                <a:gd name="connsiteX166" fmla="*/ 3826935 w 4834691"/>
                <a:gd name="connsiteY166" fmla="*/ 842618 h 2349318"/>
                <a:gd name="connsiteX167" fmla="*/ 3695789 w 4834691"/>
                <a:gd name="connsiteY167" fmla="*/ 932344 h 2349318"/>
                <a:gd name="connsiteX168" fmla="*/ 3606057 w 4834691"/>
                <a:gd name="connsiteY168" fmla="*/ 987560 h 2349318"/>
                <a:gd name="connsiteX169" fmla="*/ 3378277 w 4834691"/>
                <a:gd name="connsiteY169" fmla="*/ 1160110 h 2349318"/>
                <a:gd name="connsiteX170" fmla="*/ 3302350 w 4834691"/>
                <a:gd name="connsiteY170" fmla="*/ 1215326 h 2349318"/>
                <a:gd name="connsiteX171" fmla="*/ 3219521 w 4834691"/>
                <a:gd name="connsiteY171" fmla="*/ 1256738 h 2349318"/>
                <a:gd name="connsiteX172" fmla="*/ 3185009 w 4834691"/>
                <a:gd name="connsiteY172" fmla="*/ 1277444 h 2349318"/>
                <a:gd name="connsiteX173" fmla="*/ 3060765 w 4834691"/>
                <a:gd name="connsiteY173" fmla="*/ 1318856 h 2349318"/>
                <a:gd name="connsiteX174" fmla="*/ 2895107 w 4834691"/>
                <a:gd name="connsiteY174" fmla="*/ 1401680 h 2349318"/>
                <a:gd name="connsiteX175" fmla="*/ 2812277 w 4834691"/>
                <a:gd name="connsiteY175" fmla="*/ 1436190 h 2349318"/>
                <a:gd name="connsiteX176" fmla="*/ 2529278 w 4834691"/>
                <a:gd name="connsiteY176" fmla="*/ 1594936 h 2349318"/>
                <a:gd name="connsiteX177" fmla="*/ 2453351 w 4834691"/>
                <a:gd name="connsiteY177" fmla="*/ 1636348 h 2349318"/>
                <a:gd name="connsiteX178" fmla="*/ 2370522 w 4834691"/>
                <a:gd name="connsiteY178" fmla="*/ 1677760 h 2349318"/>
                <a:gd name="connsiteX179" fmla="*/ 2301497 w 4834691"/>
                <a:gd name="connsiteY179" fmla="*/ 1719172 h 2349318"/>
                <a:gd name="connsiteX180" fmla="*/ 2018497 w 4834691"/>
                <a:gd name="connsiteY180" fmla="*/ 1829604 h 2349318"/>
                <a:gd name="connsiteX181" fmla="*/ 1776912 w 4834691"/>
                <a:gd name="connsiteY181" fmla="*/ 1940036 h 2349318"/>
                <a:gd name="connsiteX182" fmla="*/ 1500815 w 4834691"/>
                <a:gd name="connsiteY182" fmla="*/ 2105684 h 2349318"/>
                <a:gd name="connsiteX183" fmla="*/ 1383473 w 4834691"/>
                <a:gd name="connsiteY183" fmla="*/ 2133292 h 2349318"/>
                <a:gd name="connsiteX184" fmla="*/ 1300644 w 4834691"/>
                <a:gd name="connsiteY184" fmla="*/ 2147096 h 2349318"/>
                <a:gd name="connsiteX185" fmla="*/ 969327 w 4834691"/>
                <a:gd name="connsiteY185" fmla="*/ 2229920 h 2349318"/>
                <a:gd name="connsiteX186" fmla="*/ 665620 w 4834691"/>
                <a:gd name="connsiteY186" fmla="*/ 2347254 h 2349318"/>
                <a:gd name="connsiteX187" fmla="*/ 527572 w 4834691"/>
                <a:gd name="connsiteY187" fmla="*/ 2305842 h 2349318"/>
                <a:gd name="connsiteX188" fmla="*/ 534474 w 4834691"/>
                <a:gd name="connsiteY188" fmla="*/ 2319646 h 2349318"/>
                <a:gd name="connsiteX0" fmla="*/ 534474 w 4834691"/>
                <a:gd name="connsiteY0" fmla="*/ 2319646 h 2319646"/>
                <a:gd name="connsiteX1" fmla="*/ 534474 w 4834691"/>
                <a:gd name="connsiteY1" fmla="*/ 2319646 h 2319646"/>
                <a:gd name="connsiteX2" fmla="*/ 465450 w 4834691"/>
                <a:gd name="connsiteY2" fmla="*/ 2312744 h 2319646"/>
                <a:gd name="connsiteX3" fmla="*/ 424035 w 4834691"/>
                <a:gd name="connsiteY3" fmla="*/ 2305842 h 2319646"/>
                <a:gd name="connsiteX4" fmla="*/ 141035 w 4834691"/>
                <a:gd name="connsiteY4" fmla="*/ 2319646 h 2319646"/>
                <a:gd name="connsiteX5" fmla="*/ 2987 w 4834691"/>
                <a:gd name="connsiteY5" fmla="*/ 2305842 h 2319646"/>
                <a:gd name="connsiteX6" fmla="*/ 37499 w 4834691"/>
                <a:gd name="connsiteY6" fmla="*/ 2278234 h 2319646"/>
                <a:gd name="connsiteX7" fmla="*/ 58206 w 4834691"/>
                <a:gd name="connsiteY7" fmla="*/ 2257528 h 2319646"/>
                <a:gd name="connsiteX8" fmla="*/ 78913 w 4834691"/>
                <a:gd name="connsiteY8" fmla="*/ 2250626 h 2319646"/>
                <a:gd name="connsiteX9" fmla="*/ 99621 w 4834691"/>
                <a:gd name="connsiteY9" fmla="*/ 2236822 h 2319646"/>
                <a:gd name="connsiteX10" fmla="*/ 120328 w 4834691"/>
                <a:gd name="connsiteY10" fmla="*/ 2229920 h 2319646"/>
                <a:gd name="connsiteX11" fmla="*/ 216962 w 4834691"/>
                <a:gd name="connsiteY11" fmla="*/ 2160900 h 2319646"/>
                <a:gd name="connsiteX12" fmla="*/ 258377 w 4834691"/>
                <a:gd name="connsiteY12" fmla="*/ 2119488 h 2319646"/>
                <a:gd name="connsiteX13" fmla="*/ 272181 w 4834691"/>
                <a:gd name="connsiteY13" fmla="*/ 2098782 h 2319646"/>
                <a:gd name="connsiteX14" fmla="*/ 279084 w 4834691"/>
                <a:gd name="connsiteY14" fmla="*/ 2078076 h 2319646"/>
                <a:gd name="connsiteX15" fmla="*/ 306694 w 4834691"/>
                <a:gd name="connsiteY15" fmla="*/ 2057370 h 2319646"/>
                <a:gd name="connsiteX16" fmla="*/ 327401 w 4834691"/>
                <a:gd name="connsiteY16" fmla="*/ 2022860 h 2319646"/>
                <a:gd name="connsiteX17" fmla="*/ 348108 w 4834691"/>
                <a:gd name="connsiteY17" fmla="*/ 2009056 h 2319646"/>
                <a:gd name="connsiteX18" fmla="*/ 368816 w 4834691"/>
                <a:gd name="connsiteY18" fmla="*/ 1988350 h 2319646"/>
                <a:gd name="connsiteX19" fmla="*/ 410230 w 4834691"/>
                <a:gd name="connsiteY19" fmla="*/ 1960742 h 2319646"/>
                <a:gd name="connsiteX20" fmla="*/ 424035 w 4834691"/>
                <a:gd name="connsiteY20" fmla="*/ 1940036 h 2319646"/>
                <a:gd name="connsiteX21" fmla="*/ 444742 w 4834691"/>
                <a:gd name="connsiteY21" fmla="*/ 1933134 h 2319646"/>
                <a:gd name="connsiteX22" fmla="*/ 451645 w 4834691"/>
                <a:gd name="connsiteY22" fmla="*/ 1912428 h 2319646"/>
                <a:gd name="connsiteX23" fmla="*/ 479254 w 4834691"/>
                <a:gd name="connsiteY23" fmla="*/ 1891722 h 2319646"/>
                <a:gd name="connsiteX24" fmla="*/ 506864 w 4834691"/>
                <a:gd name="connsiteY24" fmla="*/ 1864114 h 2319646"/>
                <a:gd name="connsiteX25" fmla="*/ 534474 w 4834691"/>
                <a:gd name="connsiteY25" fmla="*/ 1857212 h 2319646"/>
                <a:gd name="connsiteX26" fmla="*/ 568986 w 4834691"/>
                <a:gd name="connsiteY26" fmla="*/ 1843408 h 2319646"/>
                <a:gd name="connsiteX27" fmla="*/ 589693 w 4834691"/>
                <a:gd name="connsiteY27" fmla="*/ 1829604 h 2319646"/>
                <a:gd name="connsiteX28" fmla="*/ 617303 w 4834691"/>
                <a:gd name="connsiteY28" fmla="*/ 1822702 h 2319646"/>
                <a:gd name="connsiteX29" fmla="*/ 644913 w 4834691"/>
                <a:gd name="connsiteY29" fmla="*/ 1808898 h 2319646"/>
                <a:gd name="connsiteX30" fmla="*/ 672523 w 4834691"/>
                <a:gd name="connsiteY30" fmla="*/ 1801996 h 2319646"/>
                <a:gd name="connsiteX31" fmla="*/ 693230 w 4834691"/>
                <a:gd name="connsiteY31" fmla="*/ 1795094 h 2319646"/>
                <a:gd name="connsiteX32" fmla="*/ 748449 w 4834691"/>
                <a:gd name="connsiteY32" fmla="*/ 1781290 h 2319646"/>
                <a:gd name="connsiteX33" fmla="*/ 803669 w 4834691"/>
                <a:gd name="connsiteY33" fmla="*/ 1753682 h 2319646"/>
                <a:gd name="connsiteX34" fmla="*/ 838181 w 4834691"/>
                <a:gd name="connsiteY34" fmla="*/ 1739878 h 2319646"/>
                <a:gd name="connsiteX35" fmla="*/ 858888 w 4834691"/>
                <a:gd name="connsiteY35" fmla="*/ 1732976 h 2319646"/>
                <a:gd name="connsiteX36" fmla="*/ 879596 w 4834691"/>
                <a:gd name="connsiteY36" fmla="*/ 1719172 h 2319646"/>
                <a:gd name="connsiteX37" fmla="*/ 927913 w 4834691"/>
                <a:gd name="connsiteY37" fmla="*/ 1712270 h 2319646"/>
                <a:gd name="connsiteX38" fmla="*/ 948620 w 4834691"/>
                <a:gd name="connsiteY38" fmla="*/ 1698466 h 2319646"/>
                <a:gd name="connsiteX39" fmla="*/ 969327 w 4834691"/>
                <a:gd name="connsiteY39" fmla="*/ 1691564 h 2319646"/>
                <a:gd name="connsiteX40" fmla="*/ 1052157 w 4834691"/>
                <a:gd name="connsiteY40" fmla="*/ 1677760 h 2319646"/>
                <a:gd name="connsiteX41" fmla="*/ 1093571 w 4834691"/>
                <a:gd name="connsiteY41" fmla="*/ 1663956 h 2319646"/>
                <a:gd name="connsiteX42" fmla="*/ 1114278 w 4834691"/>
                <a:gd name="connsiteY42" fmla="*/ 1657054 h 2319646"/>
                <a:gd name="connsiteX43" fmla="*/ 1134986 w 4834691"/>
                <a:gd name="connsiteY43" fmla="*/ 1643250 h 2319646"/>
                <a:gd name="connsiteX44" fmla="*/ 1148791 w 4834691"/>
                <a:gd name="connsiteY44" fmla="*/ 1622544 h 2319646"/>
                <a:gd name="connsiteX45" fmla="*/ 1155693 w 4834691"/>
                <a:gd name="connsiteY45" fmla="*/ 1601838 h 2319646"/>
                <a:gd name="connsiteX46" fmla="*/ 1183303 w 4834691"/>
                <a:gd name="connsiteY46" fmla="*/ 1588034 h 2319646"/>
                <a:gd name="connsiteX47" fmla="*/ 1224717 w 4834691"/>
                <a:gd name="connsiteY47" fmla="*/ 1574230 h 2319646"/>
                <a:gd name="connsiteX48" fmla="*/ 1259230 w 4834691"/>
                <a:gd name="connsiteY48" fmla="*/ 1546622 h 2319646"/>
                <a:gd name="connsiteX49" fmla="*/ 1273034 w 4834691"/>
                <a:gd name="connsiteY49" fmla="*/ 1525916 h 2319646"/>
                <a:gd name="connsiteX50" fmla="*/ 1293742 w 4834691"/>
                <a:gd name="connsiteY50" fmla="*/ 1519014 h 2319646"/>
                <a:gd name="connsiteX51" fmla="*/ 1348961 w 4834691"/>
                <a:gd name="connsiteY51" fmla="*/ 1505210 h 2319646"/>
                <a:gd name="connsiteX52" fmla="*/ 1397278 w 4834691"/>
                <a:gd name="connsiteY52" fmla="*/ 1491406 h 2319646"/>
                <a:gd name="connsiteX53" fmla="*/ 1445595 w 4834691"/>
                <a:gd name="connsiteY53" fmla="*/ 1484504 h 2319646"/>
                <a:gd name="connsiteX54" fmla="*/ 1556034 w 4834691"/>
                <a:gd name="connsiteY54" fmla="*/ 1498308 h 2319646"/>
                <a:gd name="connsiteX55" fmla="*/ 1569839 w 4834691"/>
                <a:gd name="connsiteY55" fmla="*/ 1519014 h 2319646"/>
                <a:gd name="connsiteX56" fmla="*/ 1597449 w 4834691"/>
                <a:gd name="connsiteY56" fmla="*/ 1525916 h 2319646"/>
                <a:gd name="connsiteX57" fmla="*/ 1694083 w 4834691"/>
                <a:gd name="connsiteY57" fmla="*/ 1512112 h 2319646"/>
                <a:gd name="connsiteX58" fmla="*/ 1721693 w 4834691"/>
                <a:gd name="connsiteY58" fmla="*/ 1498308 h 2319646"/>
                <a:gd name="connsiteX59" fmla="*/ 1735498 w 4834691"/>
                <a:gd name="connsiteY59" fmla="*/ 1477602 h 2319646"/>
                <a:gd name="connsiteX60" fmla="*/ 1763107 w 4834691"/>
                <a:gd name="connsiteY60" fmla="*/ 1470700 h 2319646"/>
                <a:gd name="connsiteX61" fmla="*/ 1783815 w 4834691"/>
                <a:gd name="connsiteY61" fmla="*/ 1463798 h 2319646"/>
                <a:gd name="connsiteX62" fmla="*/ 1797619 w 4834691"/>
                <a:gd name="connsiteY62" fmla="*/ 1443092 h 2319646"/>
                <a:gd name="connsiteX63" fmla="*/ 1839034 w 4834691"/>
                <a:gd name="connsiteY63" fmla="*/ 1415484 h 2319646"/>
                <a:gd name="connsiteX64" fmla="*/ 1908058 w 4834691"/>
                <a:gd name="connsiteY64" fmla="*/ 1394778 h 2319646"/>
                <a:gd name="connsiteX65" fmla="*/ 1935668 w 4834691"/>
                <a:gd name="connsiteY65" fmla="*/ 1401680 h 2319646"/>
                <a:gd name="connsiteX66" fmla="*/ 1977083 w 4834691"/>
                <a:gd name="connsiteY66" fmla="*/ 1429288 h 2319646"/>
                <a:gd name="connsiteX67" fmla="*/ 2004692 w 4834691"/>
                <a:gd name="connsiteY67" fmla="*/ 1415484 h 2319646"/>
                <a:gd name="connsiteX68" fmla="*/ 2025400 w 4834691"/>
                <a:gd name="connsiteY68" fmla="*/ 1408582 h 2319646"/>
                <a:gd name="connsiteX69" fmla="*/ 2053010 w 4834691"/>
                <a:gd name="connsiteY69" fmla="*/ 1380974 h 2319646"/>
                <a:gd name="connsiteX70" fmla="*/ 2122034 w 4834691"/>
                <a:gd name="connsiteY70" fmla="*/ 1339562 h 2319646"/>
                <a:gd name="connsiteX71" fmla="*/ 2149644 w 4834691"/>
                <a:gd name="connsiteY71" fmla="*/ 1332660 h 2319646"/>
                <a:gd name="connsiteX72" fmla="*/ 2170351 w 4834691"/>
                <a:gd name="connsiteY72" fmla="*/ 1311954 h 2319646"/>
                <a:gd name="connsiteX73" fmla="*/ 2218668 w 4834691"/>
                <a:gd name="connsiteY73" fmla="*/ 1298150 h 2319646"/>
                <a:gd name="connsiteX74" fmla="*/ 2280790 w 4834691"/>
                <a:gd name="connsiteY74" fmla="*/ 1263640 h 2319646"/>
                <a:gd name="connsiteX75" fmla="*/ 2315302 w 4834691"/>
                <a:gd name="connsiteY75" fmla="*/ 1256738 h 2319646"/>
                <a:gd name="connsiteX76" fmla="*/ 2349814 w 4834691"/>
                <a:gd name="connsiteY76" fmla="*/ 1194620 h 2319646"/>
                <a:gd name="connsiteX77" fmla="*/ 2356717 w 4834691"/>
                <a:gd name="connsiteY77" fmla="*/ 1173914 h 2319646"/>
                <a:gd name="connsiteX78" fmla="*/ 2398131 w 4834691"/>
                <a:gd name="connsiteY78" fmla="*/ 1153208 h 2319646"/>
                <a:gd name="connsiteX79" fmla="*/ 2432643 w 4834691"/>
                <a:gd name="connsiteY79" fmla="*/ 1118698 h 2319646"/>
                <a:gd name="connsiteX80" fmla="*/ 2453351 w 4834691"/>
                <a:gd name="connsiteY80" fmla="*/ 1097992 h 2319646"/>
                <a:gd name="connsiteX81" fmla="*/ 2474058 w 4834691"/>
                <a:gd name="connsiteY81" fmla="*/ 1084188 h 2319646"/>
                <a:gd name="connsiteX82" fmla="*/ 2508570 w 4834691"/>
                <a:gd name="connsiteY82" fmla="*/ 1022070 h 2319646"/>
                <a:gd name="connsiteX83" fmla="*/ 2556887 w 4834691"/>
                <a:gd name="connsiteY83" fmla="*/ 973756 h 2319646"/>
                <a:gd name="connsiteX84" fmla="*/ 2598302 w 4834691"/>
                <a:gd name="connsiteY84" fmla="*/ 953050 h 2319646"/>
                <a:gd name="connsiteX85" fmla="*/ 2674229 w 4834691"/>
                <a:gd name="connsiteY85" fmla="*/ 925442 h 2319646"/>
                <a:gd name="connsiteX86" fmla="*/ 2694936 w 4834691"/>
                <a:gd name="connsiteY86" fmla="*/ 911638 h 2319646"/>
                <a:gd name="connsiteX87" fmla="*/ 2715643 w 4834691"/>
                <a:gd name="connsiteY87" fmla="*/ 890932 h 2319646"/>
                <a:gd name="connsiteX88" fmla="*/ 2763960 w 4834691"/>
                <a:gd name="connsiteY88" fmla="*/ 877128 h 2319646"/>
                <a:gd name="connsiteX89" fmla="*/ 2791570 w 4834691"/>
                <a:gd name="connsiteY89" fmla="*/ 863324 h 2319646"/>
                <a:gd name="connsiteX90" fmla="*/ 2839887 w 4834691"/>
                <a:gd name="connsiteY90" fmla="*/ 828814 h 2319646"/>
                <a:gd name="connsiteX91" fmla="*/ 2860594 w 4834691"/>
                <a:gd name="connsiteY91" fmla="*/ 821912 h 2319646"/>
                <a:gd name="connsiteX92" fmla="*/ 2908911 w 4834691"/>
                <a:gd name="connsiteY92" fmla="*/ 794304 h 2319646"/>
                <a:gd name="connsiteX93" fmla="*/ 2936521 w 4834691"/>
                <a:gd name="connsiteY93" fmla="*/ 787402 h 2319646"/>
                <a:gd name="connsiteX94" fmla="*/ 2957228 w 4834691"/>
                <a:gd name="connsiteY94" fmla="*/ 773598 h 2319646"/>
                <a:gd name="connsiteX95" fmla="*/ 2998643 w 4834691"/>
                <a:gd name="connsiteY95" fmla="*/ 759794 h 2319646"/>
                <a:gd name="connsiteX96" fmla="*/ 3019350 w 4834691"/>
                <a:gd name="connsiteY96" fmla="*/ 752892 h 2319646"/>
                <a:gd name="connsiteX97" fmla="*/ 3040058 w 4834691"/>
                <a:gd name="connsiteY97" fmla="*/ 745990 h 2319646"/>
                <a:gd name="connsiteX98" fmla="*/ 3060765 w 4834691"/>
                <a:gd name="connsiteY98" fmla="*/ 739088 h 2319646"/>
                <a:gd name="connsiteX99" fmla="*/ 3109082 w 4834691"/>
                <a:gd name="connsiteY99" fmla="*/ 711480 h 2319646"/>
                <a:gd name="connsiteX100" fmla="*/ 3143594 w 4834691"/>
                <a:gd name="connsiteY100" fmla="*/ 690774 h 2319646"/>
                <a:gd name="connsiteX101" fmla="*/ 3185009 w 4834691"/>
                <a:gd name="connsiteY101" fmla="*/ 676970 h 2319646"/>
                <a:gd name="connsiteX102" fmla="*/ 3226423 w 4834691"/>
                <a:gd name="connsiteY102" fmla="*/ 635558 h 2319646"/>
                <a:gd name="connsiteX103" fmla="*/ 3240228 w 4834691"/>
                <a:gd name="connsiteY103" fmla="*/ 614852 h 2319646"/>
                <a:gd name="connsiteX104" fmla="*/ 3260936 w 4834691"/>
                <a:gd name="connsiteY104" fmla="*/ 601048 h 2319646"/>
                <a:gd name="connsiteX105" fmla="*/ 3288545 w 4834691"/>
                <a:gd name="connsiteY105" fmla="*/ 580342 h 2319646"/>
                <a:gd name="connsiteX106" fmla="*/ 3295448 w 4834691"/>
                <a:gd name="connsiteY106" fmla="*/ 559636 h 2319646"/>
                <a:gd name="connsiteX107" fmla="*/ 3350667 w 4834691"/>
                <a:gd name="connsiteY107" fmla="*/ 511322 h 2319646"/>
                <a:gd name="connsiteX108" fmla="*/ 3385179 w 4834691"/>
                <a:gd name="connsiteY108" fmla="*/ 504420 h 2319646"/>
                <a:gd name="connsiteX109" fmla="*/ 3426594 w 4834691"/>
                <a:gd name="connsiteY109" fmla="*/ 490616 h 2319646"/>
                <a:gd name="connsiteX110" fmla="*/ 3468009 w 4834691"/>
                <a:gd name="connsiteY110" fmla="*/ 476812 h 2319646"/>
                <a:gd name="connsiteX111" fmla="*/ 3495618 w 4834691"/>
                <a:gd name="connsiteY111" fmla="*/ 469910 h 2319646"/>
                <a:gd name="connsiteX112" fmla="*/ 3537033 w 4834691"/>
                <a:gd name="connsiteY112" fmla="*/ 456106 h 2319646"/>
                <a:gd name="connsiteX113" fmla="*/ 3550838 w 4834691"/>
                <a:gd name="connsiteY113" fmla="*/ 435400 h 2319646"/>
                <a:gd name="connsiteX114" fmla="*/ 3592252 w 4834691"/>
                <a:gd name="connsiteY114" fmla="*/ 421596 h 2319646"/>
                <a:gd name="connsiteX115" fmla="*/ 3647472 w 4834691"/>
                <a:gd name="connsiteY115" fmla="*/ 373282 h 2319646"/>
                <a:gd name="connsiteX116" fmla="*/ 3688886 w 4834691"/>
                <a:gd name="connsiteY116" fmla="*/ 359478 h 2319646"/>
                <a:gd name="connsiteX117" fmla="*/ 3709594 w 4834691"/>
                <a:gd name="connsiteY117" fmla="*/ 352576 h 2319646"/>
                <a:gd name="connsiteX118" fmla="*/ 3723399 w 4834691"/>
                <a:gd name="connsiteY118" fmla="*/ 331870 h 2319646"/>
                <a:gd name="connsiteX119" fmla="*/ 3730301 w 4834691"/>
                <a:gd name="connsiteY119" fmla="*/ 311164 h 2319646"/>
                <a:gd name="connsiteX120" fmla="*/ 3702691 w 4834691"/>
                <a:gd name="connsiteY120" fmla="*/ 297360 h 2319646"/>
                <a:gd name="connsiteX121" fmla="*/ 3730301 w 4834691"/>
                <a:gd name="connsiteY121" fmla="*/ 304262 h 2319646"/>
                <a:gd name="connsiteX122" fmla="*/ 3785521 w 4834691"/>
                <a:gd name="connsiteY122" fmla="*/ 283556 h 2319646"/>
                <a:gd name="connsiteX123" fmla="*/ 3806228 w 4834691"/>
                <a:gd name="connsiteY123" fmla="*/ 276654 h 2319646"/>
                <a:gd name="connsiteX124" fmla="*/ 3847642 w 4834691"/>
                <a:gd name="connsiteY124" fmla="*/ 269752 h 2319646"/>
                <a:gd name="connsiteX125" fmla="*/ 3875252 w 4834691"/>
                <a:gd name="connsiteY125" fmla="*/ 255948 h 2319646"/>
                <a:gd name="connsiteX126" fmla="*/ 3895960 w 4834691"/>
                <a:gd name="connsiteY126" fmla="*/ 249046 h 2319646"/>
                <a:gd name="connsiteX127" fmla="*/ 3930472 w 4834691"/>
                <a:gd name="connsiteY127" fmla="*/ 235242 h 2319646"/>
                <a:gd name="connsiteX128" fmla="*/ 3971886 w 4834691"/>
                <a:gd name="connsiteY128" fmla="*/ 221438 h 2319646"/>
                <a:gd name="connsiteX129" fmla="*/ 4082325 w 4834691"/>
                <a:gd name="connsiteY129" fmla="*/ 207634 h 2319646"/>
                <a:gd name="connsiteX130" fmla="*/ 4123740 w 4834691"/>
                <a:gd name="connsiteY130" fmla="*/ 193830 h 2319646"/>
                <a:gd name="connsiteX131" fmla="*/ 4172057 w 4834691"/>
                <a:gd name="connsiteY131" fmla="*/ 173124 h 2319646"/>
                <a:gd name="connsiteX132" fmla="*/ 4192764 w 4834691"/>
                <a:gd name="connsiteY132" fmla="*/ 159320 h 2319646"/>
                <a:gd name="connsiteX133" fmla="*/ 4296301 w 4834691"/>
                <a:gd name="connsiteY133" fmla="*/ 131712 h 2319646"/>
                <a:gd name="connsiteX134" fmla="*/ 4317008 w 4834691"/>
                <a:gd name="connsiteY134" fmla="*/ 111006 h 2319646"/>
                <a:gd name="connsiteX135" fmla="*/ 4379130 w 4834691"/>
                <a:gd name="connsiteY135" fmla="*/ 97202 h 2319646"/>
                <a:gd name="connsiteX136" fmla="*/ 4420545 w 4834691"/>
                <a:gd name="connsiteY136" fmla="*/ 76496 h 2319646"/>
                <a:gd name="connsiteX137" fmla="*/ 4441252 w 4834691"/>
                <a:gd name="connsiteY137" fmla="*/ 62692 h 2319646"/>
                <a:gd name="connsiteX138" fmla="*/ 4489569 w 4834691"/>
                <a:gd name="connsiteY138" fmla="*/ 41986 h 2319646"/>
                <a:gd name="connsiteX139" fmla="*/ 4620715 w 4834691"/>
                <a:gd name="connsiteY139" fmla="*/ 28182 h 2319646"/>
                <a:gd name="connsiteX140" fmla="*/ 4669032 w 4834691"/>
                <a:gd name="connsiteY140" fmla="*/ 14378 h 2319646"/>
                <a:gd name="connsiteX141" fmla="*/ 4724252 w 4834691"/>
                <a:gd name="connsiteY141" fmla="*/ 7476 h 2319646"/>
                <a:gd name="connsiteX142" fmla="*/ 4772569 w 4834691"/>
                <a:gd name="connsiteY142" fmla="*/ 574 h 2319646"/>
                <a:gd name="connsiteX143" fmla="*/ 4834691 w 4834691"/>
                <a:gd name="connsiteY143" fmla="*/ 574 h 2319646"/>
                <a:gd name="connsiteX144" fmla="*/ 4834691 w 4834691"/>
                <a:gd name="connsiteY144" fmla="*/ 574 h 2319646"/>
                <a:gd name="connsiteX145" fmla="*/ 4827788 w 4834691"/>
                <a:gd name="connsiteY145" fmla="*/ 69594 h 2319646"/>
                <a:gd name="connsiteX146" fmla="*/ 4793276 w 4834691"/>
                <a:gd name="connsiteY146" fmla="*/ 111006 h 2319646"/>
                <a:gd name="connsiteX147" fmla="*/ 4772569 w 4834691"/>
                <a:gd name="connsiteY147" fmla="*/ 131712 h 2319646"/>
                <a:gd name="connsiteX148" fmla="*/ 4744959 w 4834691"/>
                <a:gd name="connsiteY148" fmla="*/ 152418 h 2319646"/>
                <a:gd name="connsiteX149" fmla="*/ 4710447 w 4834691"/>
                <a:gd name="connsiteY149" fmla="*/ 186928 h 2319646"/>
                <a:gd name="connsiteX150" fmla="*/ 4689739 w 4834691"/>
                <a:gd name="connsiteY150" fmla="*/ 200732 h 2319646"/>
                <a:gd name="connsiteX151" fmla="*/ 4648325 w 4834691"/>
                <a:gd name="connsiteY151" fmla="*/ 235242 h 2319646"/>
                <a:gd name="connsiteX152" fmla="*/ 4613813 w 4834691"/>
                <a:gd name="connsiteY152" fmla="*/ 242144 h 2319646"/>
                <a:gd name="connsiteX153" fmla="*/ 4544788 w 4834691"/>
                <a:gd name="connsiteY153" fmla="*/ 276654 h 2319646"/>
                <a:gd name="connsiteX154" fmla="*/ 4489569 w 4834691"/>
                <a:gd name="connsiteY154" fmla="*/ 318066 h 2319646"/>
                <a:gd name="connsiteX155" fmla="*/ 4461959 w 4834691"/>
                <a:gd name="connsiteY155" fmla="*/ 338772 h 2319646"/>
                <a:gd name="connsiteX156" fmla="*/ 4365325 w 4834691"/>
                <a:gd name="connsiteY156" fmla="*/ 400890 h 2319646"/>
                <a:gd name="connsiteX157" fmla="*/ 4289398 w 4834691"/>
                <a:gd name="connsiteY157" fmla="*/ 449204 h 2319646"/>
                <a:gd name="connsiteX158" fmla="*/ 4220374 w 4834691"/>
                <a:gd name="connsiteY158" fmla="*/ 518224 h 2319646"/>
                <a:gd name="connsiteX159" fmla="*/ 4172057 w 4834691"/>
                <a:gd name="connsiteY159" fmla="*/ 559636 h 2319646"/>
                <a:gd name="connsiteX160" fmla="*/ 4130642 w 4834691"/>
                <a:gd name="connsiteY160" fmla="*/ 587244 h 2319646"/>
                <a:gd name="connsiteX161" fmla="*/ 4103033 w 4834691"/>
                <a:gd name="connsiteY161" fmla="*/ 621754 h 2319646"/>
                <a:gd name="connsiteX162" fmla="*/ 4027106 w 4834691"/>
                <a:gd name="connsiteY162" fmla="*/ 676970 h 2319646"/>
                <a:gd name="connsiteX163" fmla="*/ 3951179 w 4834691"/>
                <a:gd name="connsiteY163" fmla="*/ 739088 h 2319646"/>
                <a:gd name="connsiteX164" fmla="*/ 3909764 w 4834691"/>
                <a:gd name="connsiteY164" fmla="*/ 780500 h 2319646"/>
                <a:gd name="connsiteX165" fmla="*/ 3868350 w 4834691"/>
                <a:gd name="connsiteY165" fmla="*/ 808108 h 2319646"/>
                <a:gd name="connsiteX166" fmla="*/ 3826935 w 4834691"/>
                <a:gd name="connsiteY166" fmla="*/ 842618 h 2319646"/>
                <a:gd name="connsiteX167" fmla="*/ 3695789 w 4834691"/>
                <a:gd name="connsiteY167" fmla="*/ 932344 h 2319646"/>
                <a:gd name="connsiteX168" fmla="*/ 3606057 w 4834691"/>
                <a:gd name="connsiteY168" fmla="*/ 987560 h 2319646"/>
                <a:gd name="connsiteX169" fmla="*/ 3378277 w 4834691"/>
                <a:gd name="connsiteY169" fmla="*/ 1160110 h 2319646"/>
                <a:gd name="connsiteX170" fmla="*/ 3302350 w 4834691"/>
                <a:gd name="connsiteY170" fmla="*/ 1215326 h 2319646"/>
                <a:gd name="connsiteX171" fmla="*/ 3219521 w 4834691"/>
                <a:gd name="connsiteY171" fmla="*/ 1256738 h 2319646"/>
                <a:gd name="connsiteX172" fmla="*/ 3185009 w 4834691"/>
                <a:gd name="connsiteY172" fmla="*/ 1277444 h 2319646"/>
                <a:gd name="connsiteX173" fmla="*/ 3060765 w 4834691"/>
                <a:gd name="connsiteY173" fmla="*/ 1318856 h 2319646"/>
                <a:gd name="connsiteX174" fmla="*/ 2895107 w 4834691"/>
                <a:gd name="connsiteY174" fmla="*/ 1401680 h 2319646"/>
                <a:gd name="connsiteX175" fmla="*/ 2812277 w 4834691"/>
                <a:gd name="connsiteY175" fmla="*/ 1436190 h 2319646"/>
                <a:gd name="connsiteX176" fmla="*/ 2529278 w 4834691"/>
                <a:gd name="connsiteY176" fmla="*/ 1594936 h 2319646"/>
                <a:gd name="connsiteX177" fmla="*/ 2453351 w 4834691"/>
                <a:gd name="connsiteY177" fmla="*/ 1636348 h 2319646"/>
                <a:gd name="connsiteX178" fmla="*/ 2370522 w 4834691"/>
                <a:gd name="connsiteY178" fmla="*/ 1677760 h 2319646"/>
                <a:gd name="connsiteX179" fmla="*/ 2301497 w 4834691"/>
                <a:gd name="connsiteY179" fmla="*/ 1719172 h 2319646"/>
                <a:gd name="connsiteX180" fmla="*/ 2018497 w 4834691"/>
                <a:gd name="connsiteY180" fmla="*/ 1829604 h 2319646"/>
                <a:gd name="connsiteX181" fmla="*/ 1776912 w 4834691"/>
                <a:gd name="connsiteY181" fmla="*/ 1940036 h 2319646"/>
                <a:gd name="connsiteX182" fmla="*/ 1500815 w 4834691"/>
                <a:gd name="connsiteY182" fmla="*/ 2105684 h 2319646"/>
                <a:gd name="connsiteX183" fmla="*/ 1383473 w 4834691"/>
                <a:gd name="connsiteY183" fmla="*/ 2133292 h 2319646"/>
                <a:gd name="connsiteX184" fmla="*/ 1300644 w 4834691"/>
                <a:gd name="connsiteY184" fmla="*/ 2147096 h 2319646"/>
                <a:gd name="connsiteX185" fmla="*/ 969327 w 4834691"/>
                <a:gd name="connsiteY185" fmla="*/ 2229920 h 2319646"/>
                <a:gd name="connsiteX186" fmla="*/ 527572 w 4834691"/>
                <a:gd name="connsiteY186" fmla="*/ 2305842 h 2319646"/>
                <a:gd name="connsiteX187" fmla="*/ 534474 w 4834691"/>
                <a:gd name="connsiteY187" fmla="*/ 2319646 h 2319646"/>
                <a:gd name="connsiteX0" fmla="*/ 534474 w 4834691"/>
                <a:gd name="connsiteY0" fmla="*/ 2319646 h 2319646"/>
                <a:gd name="connsiteX1" fmla="*/ 534474 w 4834691"/>
                <a:gd name="connsiteY1" fmla="*/ 2319646 h 2319646"/>
                <a:gd name="connsiteX2" fmla="*/ 465450 w 4834691"/>
                <a:gd name="connsiteY2" fmla="*/ 2312744 h 2319646"/>
                <a:gd name="connsiteX3" fmla="*/ 424035 w 4834691"/>
                <a:gd name="connsiteY3" fmla="*/ 2305842 h 2319646"/>
                <a:gd name="connsiteX4" fmla="*/ 141035 w 4834691"/>
                <a:gd name="connsiteY4" fmla="*/ 2319646 h 2319646"/>
                <a:gd name="connsiteX5" fmla="*/ 2987 w 4834691"/>
                <a:gd name="connsiteY5" fmla="*/ 2305842 h 2319646"/>
                <a:gd name="connsiteX6" fmla="*/ 37499 w 4834691"/>
                <a:gd name="connsiteY6" fmla="*/ 2278234 h 2319646"/>
                <a:gd name="connsiteX7" fmla="*/ 58206 w 4834691"/>
                <a:gd name="connsiteY7" fmla="*/ 2257528 h 2319646"/>
                <a:gd name="connsiteX8" fmla="*/ 78913 w 4834691"/>
                <a:gd name="connsiteY8" fmla="*/ 2250626 h 2319646"/>
                <a:gd name="connsiteX9" fmla="*/ 99621 w 4834691"/>
                <a:gd name="connsiteY9" fmla="*/ 2236822 h 2319646"/>
                <a:gd name="connsiteX10" fmla="*/ 120328 w 4834691"/>
                <a:gd name="connsiteY10" fmla="*/ 2229920 h 2319646"/>
                <a:gd name="connsiteX11" fmla="*/ 216962 w 4834691"/>
                <a:gd name="connsiteY11" fmla="*/ 2160900 h 2319646"/>
                <a:gd name="connsiteX12" fmla="*/ 258377 w 4834691"/>
                <a:gd name="connsiteY12" fmla="*/ 2119488 h 2319646"/>
                <a:gd name="connsiteX13" fmla="*/ 272181 w 4834691"/>
                <a:gd name="connsiteY13" fmla="*/ 2098782 h 2319646"/>
                <a:gd name="connsiteX14" fmla="*/ 279084 w 4834691"/>
                <a:gd name="connsiteY14" fmla="*/ 2078076 h 2319646"/>
                <a:gd name="connsiteX15" fmla="*/ 306694 w 4834691"/>
                <a:gd name="connsiteY15" fmla="*/ 2057370 h 2319646"/>
                <a:gd name="connsiteX16" fmla="*/ 327401 w 4834691"/>
                <a:gd name="connsiteY16" fmla="*/ 2022860 h 2319646"/>
                <a:gd name="connsiteX17" fmla="*/ 348108 w 4834691"/>
                <a:gd name="connsiteY17" fmla="*/ 2009056 h 2319646"/>
                <a:gd name="connsiteX18" fmla="*/ 368816 w 4834691"/>
                <a:gd name="connsiteY18" fmla="*/ 1988350 h 2319646"/>
                <a:gd name="connsiteX19" fmla="*/ 410230 w 4834691"/>
                <a:gd name="connsiteY19" fmla="*/ 1960742 h 2319646"/>
                <a:gd name="connsiteX20" fmla="*/ 424035 w 4834691"/>
                <a:gd name="connsiteY20" fmla="*/ 1940036 h 2319646"/>
                <a:gd name="connsiteX21" fmla="*/ 444742 w 4834691"/>
                <a:gd name="connsiteY21" fmla="*/ 1933134 h 2319646"/>
                <a:gd name="connsiteX22" fmla="*/ 451645 w 4834691"/>
                <a:gd name="connsiteY22" fmla="*/ 1912428 h 2319646"/>
                <a:gd name="connsiteX23" fmla="*/ 479254 w 4834691"/>
                <a:gd name="connsiteY23" fmla="*/ 1891722 h 2319646"/>
                <a:gd name="connsiteX24" fmla="*/ 506864 w 4834691"/>
                <a:gd name="connsiteY24" fmla="*/ 1864114 h 2319646"/>
                <a:gd name="connsiteX25" fmla="*/ 534474 w 4834691"/>
                <a:gd name="connsiteY25" fmla="*/ 1857212 h 2319646"/>
                <a:gd name="connsiteX26" fmla="*/ 568986 w 4834691"/>
                <a:gd name="connsiteY26" fmla="*/ 1843408 h 2319646"/>
                <a:gd name="connsiteX27" fmla="*/ 589693 w 4834691"/>
                <a:gd name="connsiteY27" fmla="*/ 1829604 h 2319646"/>
                <a:gd name="connsiteX28" fmla="*/ 617303 w 4834691"/>
                <a:gd name="connsiteY28" fmla="*/ 1822702 h 2319646"/>
                <a:gd name="connsiteX29" fmla="*/ 644913 w 4834691"/>
                <a:gd name="connsiteY29" fmla="*/ 1808898 h 2319646"/>
                <a:gd name="connsiteX30" fmla="*/ 672523 w 4834691"/>
                <a:gd name="connsiteY30" fmla="*/ 1801996 h 2319646"/>
                <a:gd name="connsiteX31" fmla="*/ 693230 w 4834691"/>
                <a:gd name="connsiteY31" fmla="*/ 1795094 h 2319646"/>
                <a:gd name="connsiteX32" fmla="*/ 748449 w 4834691"/>
                <a:gd name="connsiteY32" fmla="*/ 1781290 h 2319646"/>
                <a:gd name="connsiteX33" fmla="*/ 803669 w 4834691"/>
                <a:gd name="connsiteY33" fmla="*/ 1753682 h 2319646"/>
                <a:gd name="connsiteX34" fmla="*/ 838181 w 4834691"/>
                <a:gd name="connsiteY34" fmla="*/ 1739878 h 2319646"/>
                <a:gd name="connsiteX35" fmla="*/ 858888 w 4834691"/>
                <a:gd name="connsiteY35" fmla="*/ 1732976 h 2319646"/>
                <a:gd name="connsiteX36" fmla="*/ 879596 w 4834691"/>
                <a:gd name="connsiteY36" fmla="*/ 1719172 h 2319646"/>
                <a:gd name="connsiteX37" fmla="*/ 927913 w 4834691"/>
                <a:gd name="connsiteY37" fmla="*/ 1712270 h 2319646"/>
                <a:gd name="connsiteX38" fmla="*/ 948620 w 4834691"/>
                <a:gd name="connsiteY38" fmla="*/ 1698466 h 2319646"/>
                <a:gd name="connsiteX39" fmla="*/ 969327 w 4834691"/>
                <a:gd name="connsiteY39" fmla="*/ 1691564 h 2319646"/>
                <a:gd name="connsiteX40" fmla="*/ 1052157 w 4834691"/>
                <a:gd name="connsiteY40" fmla="*/ 1677760 h 2319646"/>
                <a:gd name="connsiteX41" fmla="*/ 1093571 w 4834691"/>
                <a:gd name="connsiteY41" fmla="*/ 1663956 h 2319646"/>
                <a:gd name="connsiteX42" fmla="*/ 1114278 w 4834691"/>
                <a:gd name="connsiteY42" fmla="*/ 1657054 h 2319646"/>
                <a:gd name="connsiteX43" fmla="*/ 1134986 w 4834691"/>
                <a:gd name="connsiteY43" fmla="*/ 1643250 h 2319646"/>
                <a:gd name="connsiteX44" fmla="*/ 1148791 w 4834691"/>
                <a:gd name="connsiteY44" fmla="*/ 1622544 h 2319646"/>
                <a:gd name="connsiteX45" fmla="*/ 1155693 w 4834691"/>
                <a:gd name="connsiteY45" fmla="*/ 1601838 h 2319646"/>
                <a:gd name="connsiteX46" fmla="*/ 1183303 w 4834691"/>
                <a:gd name="connsiteY46" fmla="*/ 1588034 h 2319646"/>
                <a:gd name="connsiteX47" fmla="*/ 1224717 w 4834691"/>
                <a:gd name="connsiteY47" fmla="*/ 1574230 h 2319646"/>
                <a:gd name="connsiteX48" fmla="*/ 1259230 w 4834691"/>
                <a:gd name="connsiteY48" fmla="*/ 1546622 h 2319646"/>
                <a:gd name="connsiteX49" fmla="*/ 1273034 w 4834691"/>
                <a:gd name="connsiteY49" fmla="*/ 1525916 h 2319646"/>
                <a:gd name="connsiteX50" fmla="*/ 1293742 w 4834691"/>
                <a:gd name="connsiteY50" fmla="*/ 1519014 h 2319646"/>
                <a:gd name="connsiteX51" fmla="*/ 1348961 w 4834691"/>
                <a:gd name="connsiteY51" fmla="*/ 1505210 h 2319646"/>
                <a:gd name="connsiteX52" fmla="*/ 1397278 w 4834691"/>
                <a:gd name="connsiteY52" fmla="*/ 1491406 h 2319646"/>
                <a:gd name="connsiteX53" fmla="*/ 1445595 w 4834691"/>
                <a:gd name="connsiteY53" fmla="*/ 1484504 h 2319646"/>
                <a:gd name="connsiteX54" fmla="*/ 1556034 w 4834691"/>
                <a:gd name="connsiteY54" fmla="*/ 1498308 h 2319646"/>
                <a:gd name="connsiteX55" fmla="*/ 1569839 w 4834691"/>
                <a:gd name="connsiteY55" fmla="*/ 1519014 h 2319646"/>
                <a:gd name="connsiteX56" fmla="*/ 1694083 w 4834691"/>
                <a:gd name="connsiteY56" fmla="*/ 1512112 h 2319646"/>
                <a:gd name="connsiteX57" fmla="*/ 1721693 w 4834691"/>
                <a:gd name="connsiteY57" fmla="*/ 1498308 h 2319646"/>
                <a:gd name="connsiteX58" fmla="*/ 1735498 w 4834691"/>
                <a:gd name="connsiteY58" fmla="*/ 1477602 h 2319646"/>
                <a:gd name="connsiteX59" fmla="*/ 1763107 w 4834691"/>
                <a:gd name="connsiteY59" fmla="*/ 1470700 h 2319646"/>
                <a:gd name="connsiteX60" fmla="*/ 1783815 w 4834691"/>
                <a:gd name="connsiteY60" fmla="*/ 1463798 h 2319646"/>
                <a:gd name="connsiteX61" fmla="*/ 1797619 w 4834691"/>
                <a:gd name="connsiteY61" fmla="*/ 1443092 h 2319646"/>
                <a:gd name="connsiteX62" fmla="*/ 1839034 w 4834691"/>
                <a:gd name="connsiteY62" fmla="*/ 1415484 h 2319646"/>
                <a:gd name="connsiteX63" fmla="*/ 1908058 w 4834691"/>
                <a:gd name="connsiteY63" fmla="*/ 1394778 h 2319646"/>
                <a:gd name="connsiteX64" fmla="*/ 1935668 w 4834691"/>
                <a:gd name="connsiteY64" fmla="*/ 1401680 h 2319646"/>
                <a:gd name="connsiteX65" fmla="*/ 1977083 w 4834691"/>
                <a:gd name="connsiteY65" fmla="*/ 1429288 h 2319646"/>
                <a:gd name="connsiteX66" fmla="*/ 2004692 w 4834691"/>
                <a:gd name="connsiteY66" fmla="*/ 1415484 h 2319646"/>
                <a:gd name="connsiteX67" fmla="*/ 2025400 w 4834691"/>
                <a:gd name="connsiteY67" fmla="*/ 1408582 h 2319646"/>
                <a:gd name="connsiteX68" fmla="*/ 2053010 w 4834691"/>
                <a:gd name="connsiteY68" fmla="*/ 1380974 h 2319646"/>
                <a:gd name="connsiteX69" fmla="*/ 2122034 w 4834691"/>
                <a:gd name="connsiteY69" fmla="*/ 1339562 h 2319646"/>
                <a:gd name="connsiteX70" fmla="*/ 2149644 w 4834691"/>
                <a:gd name="connsiteY70" fmla="*/ 1332660 h 2319646"/>
                <a:gd name="connsiteX71" fmla="*/ 2170351 w 4834691"/>
                <a:gd name="connsiteY71" fmla="*/ 1311954 h 2319646"/>
                <a:gd name="connsiteX72" fmla="*/ 2218668 w 4834691"/>
                <a:gd name="connsiteY72" fmla="*/ 1298150 h 2319646"/>
                <a:gd name="connsiteX73" fmla="*/ 2280790 w 4834691"/>
                <a:gd name="connsiteY73" fmla="*/ 1263640 h 2319646"/>
                <a:gd name="connsiteX74" fmla="*/ 2315302 w 4834691"/>
                <a:gd name="connsiteY74" fmla="*/ 1256738 h 2319646"/>
                <a:gd name="connsiteX75" fmla="*/ 2349814 w 4834691"/>
                <a:gd name="connsiteY75" fmla="*/ 1194620 h 2319646"/>
                <a:gd name="connsiteX76" fmla="*/ 2356717 w 4834691"/>
                <a:gd name="connsiteY76" fmla="*/ 1173914 h 2319646"/>
                <a:gd name="connsiteX77" fmla="*/ 2398131 w 4834691"/>
                <a:gd name="connsiteY77" fmla="*/ 1153208 h 2319646"/>
                <a:gd name="connsiteX78" fmla="*/ 2432643 w 4834691"/>
                <a:gd name="connsiteY78" fmla="*/ 1118698 h 2319646"/>
                <a:gd name="connsiteX79" fmla="*/ 2453351 w 4834691"/>
                <a:gd name="connsiteY79" fmla="*/ 1097992 h 2319646"/>
                <a:gd name="connsiteX80" fmla="*/ 2474058 w 4834691"/>
                <a:gd name="connsiteY80" fmla="*/ 1084188 h 2319646"/>
                <a:gd name="connsiteX81" fmla="*/ 2508570 w 4834691"/>
                <a:gd name="connsiteY81" fmla="*/ 1022070 h 2319646"/>
                <a:gd name="connsiteX82" fmla="*/ 2556887 w 4834691"/>
                <a:gd name="connsiteY82" fmla="*/ 973756 h 2319646"/>
                <a:gd name="connsiteX83" fmla="*/ 2598302 w 4834691"/>
                <a:gd name="connsiteY83" fmla="*/ 953050 h 2319646"/>
                <a:gd name="connsiteX84" fmla="*/ 2674229 w 4834691"/>
                <a:gd name="connsiteY84" fmla="*/ 925442 h 2319646"/>
                <a:gd name="connsiteX85" fmla="*/ 2694936 w 4834691"/>
                <a:gd name="connsiteY85" fmla="*/ 911638 h 2319646"/>
                <a:gd name="connsiteX86" fmla="*/ 2715643 w 4834691"/>
                <a:gd name="connsiteY86" fmla="*/ 890932 h 2319646"/>
                <a:gd name="connsiteX87" fmla="*/ 2763960 w 4834691"/>
                <a:gd name="connsiteY87" fmla="*/ 877128 h 2319646"/>
                <a:gd name="connsiteX88" fmla="*/ 2791570 w 4834691"/>
                <a:gd name="connsiteY88" fmla="*/ 863324 h 2319646"/>
                <a:gd name="connsiteX89" fmla="*/ 2839887 w 4834691"/>
                <a:gd name="connsiteY89" fmla="*/ 828814 h 2319646"/>
                <a:gd name="connsiteX90" fmla="*/ 2860594 w 4834691"/>
                <a:gd name="connsiteY90" fmla="*/ 821912 h 2319646"/>
                <a:gd name="connsiteX91" fmla="*/ 2908911 w 4834691"/>
                <a:gd name="connsiteY91" fmla="*/ 794304 h 2319646"/>
                <a:gd name="connsiteX92" fmla="*/ 2936521 w 4834691"/>
                <a:gd name="connsiteY92" fmla="*/ 787402 h 2319646"/>
                <a:gd name="connsiteX93" fmla="*/ 2957228 w 4834691"/>
                <a:gd name="connsiteY93" fmla="*/ 773598 h 2319646"/>
                <a:gd name="connsiteX94" fmla="*/ 2998643 w 4834691"/>
                <a:gd name="connsiteY94" fmla="*/ 759794 h 2319646"/>
                <a:gd name="connsiteX95" fmla="*/ 3019350 w 4834691"/>
                <a:gd name="connsiteY95" fmla="*/ 752892 h 2319646"/>
                <a:gd name="connsiteX96" fmla="*/ 3040058 w 4834691"/>
                <a:gd name="connsiteY96" fmla="*/ 745990 h 2319646"/>
                <a:gd name="connsiteX97" fmla="*/ 3060765 w 4834691"/>
                <a:gd name="connsiteY97" fmla="*/ 739088 h 2319646"/>
                <a:gd name="connsiteX98" fmla="*/ 3109082 w 4834691"/>
                <a:gd name="connsiteY98" fmla="*/ 711480 h 2319646"/>
                <a:gd name="connsiteX99" fmla="*/ 3143594 w 4834691"/>
                <a:gd name="connsiteY99" fmla="*/ 690774 h 2319646"/>
                <a:gd name="connsiteX100" fmla="*/ 3185009 w 4834691"/>
                <a:gd name="connsiteY100" fmla="*/ 676970 h 2319646"/>
                <a:gd name="connsiteX101" fmla="*/ 3226423 w 4834691"/>
                <a:gd name="connsiteY101" fmla="*/ 635558 h 2319646"/>
                <a:gd name="connsiteX102" fmla="*/ 3240228 w 4834691"/>
                <a:gd name="connsiteY102" fmla="*/ 614852 h 2319646"/>
                <a:gd name="connsiteX103" fmla="*/ 3260936 w 4834691"/>
                <a:gd name="connsiteY103" fmla="*/ 601048 h 2319646"/>
                <a:gd name="connsiteX104" fmla="*/ 3288545 w 4834691"/>
                <a:gd name="connsiteY104" fmla="*/ 580342 h 2319646"/>
                <a:gd name="connsiteX105" fmla="*/ 3295448 w 4834691"/>
                <a:gd name="connsiteY105" fmla="*/ 559636 h 2319646"/>
                <a:gd name="connsiteX106" fmla="*/ 3350667 w 4834691"/>
                <a:gd name="connsiteY106" fmla="*/ 511322 h 2319646"/>
                <a:gd name="connsiteX107" fmla="*/ 3385179 w 4834691"/>
                <a:gd name="connsiteY107" fmla="*/ 504420 h 2319646"/>
                <a:gd name="connsiteX108" fmla="*/ 3426594 w 4834691"/>
                <a:gd name="connsiteY108" fmla="*/ 490616 h 2319646"/>
                <a:gd name="connsiteX109" fmla="*/ 3468009 w 4834691"/>
                <a:gd name="connsiteY109" fmla="*/ 476812 h 2319646"/>
                <a:gd name="connsiteX110" fmla="*/ 3495618 w 4834691"/>
                <a:gd name="connsiteY110" fmla="*/ 469910 h 2319646"/>
                <a:gd name="connsiteX111" fmla="*/ 3537033 w 4834691"/>
                <a:gd name="connsiteY111" fmla="*/ 456106 h 2319646"/>
                <a:gd name="connsiteX112" fmla="*/ 3550838 w 4834691"/>
                <a:gd name="connsiteY112" fmla="*/ 435400 h 2319646"/>
                <a:gd name="connsiteX113" fmla="*/ 3592252 w 4834691"/>
                <a:gd name="connsiteY113" fmla="*/ 421596 h 2319646"/>
                <a:gd name="connsiteX114" fmla="*/ 3647472 w 4834691"/>
                <a:gd name="connsiteY114" fmla="*/ 373282 h 2319646"/>
                <a:gd name="connsiteX115" fmla="*/ 3688886 w 4834691"/>
                <a:gd name="connsiteY115" fmla="*/ 359478 h 2319646"/>
                <a:gd name="connsiteX116" fmla="*/ 3709594 w 4834691"/>
                <a:gd name="connsiteY116" fmla="*/ 352576 h 2319646"/>
                <a:gd name="connsiteX117" fmla="*/ 3723399 w 4834691"/>
                <a:gd name="connsiteY117" fmla="*/ 331870 h 2319646"/>
                <a:gd name="connsiteX118" fmla="*/ 3730301 w 4834691"/>
                <a:gd name="connsiteY118" fmla="*/ 311164 h 2319646"/>
                <a:gd name="connsiteX119" fmla="*/ 3702691 w 4834691"/>
                <a:gd name="connsiteY119" fmla="*/ 297360 h 2319646"/>
                <a:gd name="connsiteX120" fmla="*/ 3730301 w 4834691"/>
                <a:gd name="connsiteY120" fmla="*/ 304262 h 2319646"/>
                <a:gd name="connsiteX121" fmla="*/ 3785521 w 4834691"/>
                <a:gd name="connsiteY121" fmla="*/ 283556 h 2319646"/>
                <a:gd name="connsiteX122" fmla="*/ 3806228 w 4834691"/>
                <a:gd name="connsiteY122" fmla="*/ 276654 h 2319646"/>
                <a:gd name="connsiteX123" fmla="*/ 3847642 w 4834691"/>
                <a:gd name="connsiteY123" fmla="*/ 269752 h 2319646"/>
                <a:gd name="connsiteX124" fmla="*/ 3875252 w 4834691"/>
                <a:gd name="connsiteY124" fmla="*/ 255948 h 2319646"/>
                <a:gd name="connsiteX125" fmla="*/ 3895960 w 4834691"/>
                <a:gd name="connsiteY125" fmla="*/ 249046 h 2319646"/>
                <a:gd name="connsiteX126" fmla="*/ 3930472 w 4834691"/>
                <a:gd name="connsiteY126" fmla="*/ 235242 h 2319646"/>
                <a:gd name="connsiteX127" fmla="*/ 3971886 w 4834691"/>
                <a:gd name="connsiteY127" fmla="*/ 221438 h 2319646"/>
                <a:gd name="connsiteX128" fmla="*/ 4082325 w 4834691"/>
                <a:gd name="connsiteY128" fmla="*/ 207634 h 2319646"/>
                <a:gd name="connsiteX129" fmla="*/ 4123740 w 4834691"/>
                <a:gd name="connsiteY129" fmla="*/ 193830 h 2319646"/>
                <a:gd name="connsiteX130" fmla="*/ 4172057 w 4834691"/>
                <a:gd name="connsiteY130" fmla="*/ 173124 h 2319646"/>
                <a:gd name="connsiteX131" fmla="*/ 4192764 w 4834691"/>
                <a:gd name="connsiteY131" fmla="*/ 159320 h 2319646"/>
                <a:gd name="connsiteX132" fmla="*/ 4296301 w 4834691"/>
                <a:gd name="connsiteY132" fmla="*/ 131712 h 2319646"/>
                <a:gd name="connsiteX133" fmla="*/ 4317008 w 4834691"/>
                <a:gd name="connsiteY133" fmla="*/ 111006 h 2319646"/>
                <a:gd name="connsiteX134" fmla="*/ 4379130 w 4834691"/>
                <a:gd name="connsiteY134" fmla="*/ 97202 h 2319646"/>
                <a:gd name="connsiteX135" fmla="*/ 4420545 w 4834691"/>
                <a:gd name="connsiteY135" fmla="*/ 76496 h 2319646"/>
                <a:gd name="connsiteX136" fmla="*/ 4441252 w 4834691"/>
                <a:gd name="connsiteY136" fmla="*/ 62692 h 2319646"/>
                <a:gd name="connsiteX137" fmla="*/ 4489569 w 4834691"/>
                <a:gd name="connsiteY137" fmla="*/ 41986 h 2319646"/>
                <a:gd name="connsiteX138" fmla="*/ 4620715 w 4834691"/>
                <a:gd name="connsiteY138" fmla="*/ 28182 h 2319646"/>
                <a:gd name="connsiteX139" fmla="*/ 4669032 w 4834691"/>
                <a:gd name="connsiteY139" fmla="*/ 14378 h 2319646"/>
                <a:gd name="connsiteX140" fmla="*/ 4724252 w 4834691"/>
                <a:gd name="connsiteY140" fmla="*/ 7476 h 2319646"/>
                <a:gd name="connsiteX141" fmla="*/ 4772569 w 4834691"/>
                <a:gd name="connsiteY141" fmla="*/ 574 h 2319646"/>
                <a:gd name="connsiteX142" fmla="*/ 4834691 w 4834691"/>
                <a:gd name="connsiteY142" fmla="*/ 574 h 2319646"/>
                <a:gd name="connsiteX143" fmla="*/ 4834691 w 4834691"/>
                <a:gd name="connsiteY143" fmla="*/ 574 h 2319646"/>
                <a:gd name="connsiteX144" fmla="*/ 4827788 w 4834691"/>
                <a:gd name="connsiteY144" fmla="*/ 69594 h 2319646"/>
                <a:gd name="connsiteX145" fmla="*/ 4793276 w 4834691"/>
                <a:gd name="connsiteY145" fmla="*/ 111006 h 2319646"/>
                <a:gd name="connsiteX146" fmla="*/ 4772569 w 4834691"/>
                <a:gd name="connsiteY146" fmla="*/ 131712 h 2319646"/>
                <a:gd name="connsiteX147" fmla="*/ 4744959 w 4834691"/>
                <a:gd name="connsiteY147" fmla="*/ 152418 h 2319646"/>
                <a:gd name="connsiteX148" fmla="*/ 4710447 w 4834691"/>
                <a:gd name="connsiteY148" fmla="*/ 186928 h 2319646"/>
                <a:gd name="connsiteX149" fmla="*/ 4689739 w 4834691"/>
                <a:gd name="connsiteY149" fmla="*/ 200732 h 2319646"/>
                <a:gd name="connsiteX150" fmla="*/ 4648325 w 4834691"/>
                <a:gd name="connsiteY150" fmla="*/ 235242 h 2319646"/>
                <a:gd name="connsiteX151" fmla="*/ 4613813 w 4834691"/>
                <a:gd name="connsiteY151" fmla="*/ 242144 h 2319646"/>
                <a:gd name="connsiteX152" fmla="*/ 4544788 w 4834691"/>
                <a:gd name="connsiteY152" fmla="*/ 276654 h 2319646"/>
                <a:gd name="connsiteX153" fmla="*/ 4489569 w 4834691"/>
                <a:gd name="connsiteY153" fmla="*/ 318066 h 2319646"/>
                <a:gd name="connsiteX154" fmla="*/ 4461959 w 4834691"/>
                <a:gd name="connsiteY154" fmla="*/ 338772 h 2319646"/>
                <a:gd name="connsiteX155" fmla="*/ 4365325 w 4834691"/>
                <a:gd name="connsiteY155" fmla="*/ 400890 h 2319646"/>
                <a:gd name="connsiteX156" fmla="*/ 4289398 w 4834691"/>
                <a:gd name="connsiteY156" fmla="*/ 449204 h 2319646"/>
                <a:gd name="connsiteX157" fmla="*/ 4220374 w 4834691"/>
                <a:gd name="connsiteY157" fmla="*/ 518224 h 2319646"/>
                <a:gd name="connsiteX158" fmla="*/ 4172057 w 4834691"/>
                <a:gd name="connsiteY158" fmla="*/ 559636 h 2319646"/>
                <a:gd name="connsiteX159" fmla="*/ 4130642 w 4834691"/>
                <a:gd name="connsiteY159" fmla="*/ 587244 h 2319646"/>
                <a:gd name="connsiteX160" fmla="*/ 4103033 w 4834691"/>
                <a:gd name="connsiteY160" fmla="*/ 621754 h 2319646"/>
                <a:gd name="connsiteX161" fmla="*/ 4027106 w 4834691"/>
                <a:gd name="connsiteY161" fmla="*/ 676970 h 2319646"/>
                <a:gd name="connsiteX162" fmla="*/ 3951179 w 4834691"/>
                <a:gd name="connsiteY162" fmla="*/ 739088 h 2319646"/>
                <a:gd name="connsiteX163" fmla="*/ 3909764 w 4834691"/>
                <a:gd name="connsiteY163" fmla="*/ 780500 h 2319646"/>
                <a:gd name="connsiteX164" fmla="*/ 3868350 w 4834691"/>
                <a:gd name="connsiteY164" fmla="*/ 808108 h 2319646"/>
                <a:gd name="connsiteX165" fmla="*/ 3826935 w 4834691"/>
                <a:gd name="connsiteY165" fmla="*/ 842618 h 2319646"/>
                <a:gd name="connsiteX166" fmla="*/ 3695789 w 4834691"/>
                <a:gd name="connsiteY166" fmla="*/ 932344 h 2319646"/>
                <a:gd name="connsiteX167" fmla="*/ 3606057 w 4834691"/>
                <a:gd name="connsiteY167" fmla="*/ 987560 h 2319646"/>
                <a:gd name="connsiteX168" fmla="*/ 3378277 w 4834691"/>
                <a:gd name="connsiteY168" fmla="*/ 1160110 h 2319646"/>
                <a:gd name="connsiteX169" fmla="*/ 3302350 w 4834691"/>
                <a:gd name="connsiteY169" fmla="*/ 1215326 h 2319646"/>
                <a:gd name="connsiteX170" fmla="*/ 3219521 w 4834691"/>
                <a:gd name="connsiteY170" fmla="*/ 1256738 h 2319646"/>
                <a:gd name="connsiteX171" fmla="*/ 3185009 w 4834691"/>
                <a:gd name="connsiteY171" fmla="*/ 1277444 h 2319646"/>
                <a:gd name="connsiteX172" fmla="*/ 3060765 w 4834691"/>
                <a:gd name="connsiteY172" fmla="*/ 1318856 h 2319646"/>
                <a:gd name="connsiteX173" fmla="*/ 2895107 w 4834691"/>
                <a:gd name="connsiteY173" fmla="*/ 1401680 h 2319646"/>
                <a:gd name="connsiteX174" fmla="*/ 2812277 w 4834691"/>
                <a:gd name="connsiteY174" fmla="*/ 1436190 h 2319646"/>
                <a:gd name="connsiteX175" fmla="*/ 2529278 w 4834691"/>
                <a:gd name="connsiteY175" fmla="*/ 1594936 h 2319646"/>
                <a:gd name="connsiteX176" fmla="*/ 2453351 w 4834691"/>
                <a:gd name="connsiteY176" fmla="*/ 1636348 h 2319646"/>
                <a:gd name="connsiteX177" fmla="*/ 2370522 w 4834691"/>
                <a:gd name="connsiteY177" fmla="*/ 1677760 h 2319646"/>
                <a:gd name="connsiteX178" fmla="*/ 2301497 w 4834691"/>
                <a:gd name="connsiteY178" fmla="*/ 1719172 h 2319646"/>
                <a:gd name="connsiteX179" fmla="*/ 2018497 w 4834691"/>
                <a:gd name="connsiteY179" fmla="*/ 1829604 h 2319646"/>
                <a:gd name="connsiteX180" fmla="*/ 1776912 w 4834691"/>
                <a:gd name="connsiteY180" fmla="*/ 1940036 h 2319646"/>
                <a:gd name="connsiteX181" fmla="*/ 1500815 w 4834691"/>
                <a:gd name="connsiteY181" fmla="*/ 2105684 h 2319646"/>
                <a:gd name="connsiteX182" fmla="*/ 1383473 w 4834691"/>
                <a:gd name="connsiteY182" fmla="*/ 2133292 h 2319646"/>
                <a:gd name="connsiteX183" fmla="*/ 1300644 w 4834691"/>
                <a:gd name="connsiteY183" fmla="*/ 2147096 h 2319646"/>
                <a:gd name="connsiteX184" fmla="*/ 969327 w 4834691"/>
                <a:gd name="connsiteY184" fmla="*/ 2229920 h 2319646"/>
                <a:gd name="connsiteX185" fmla="*/ 527572 w 4834691"/>
                <a:gd name="connsiteY185" fmla="*/ 2305842 h 2319646"/>
                <a:gd name="connsiteX186" fmla="*/ 534474 w 4834691"/>
                <a:gd name="connsiteY186" fmla="*/ 2319646 h 2319646"/>
                <a:gd name="connsiteX0" fmla="*/ 534474 w 4834691"/>
                <a:gd name="connsiteY0" fmla="*/ 2319646 h 2319646"/>
                <a:gd name="connsiteX1" fmla="*/ 534474 w 4834691"/>
                <a:gd name="connsiteY1" fmla="*/ 2319646 h 2319646"/>
                <a:gd name="connsiteX2" fmla="*/ 465450 w 4834691"/>
                <a:gd name="connsiteY2" fmla="*/ 2312744 h 2319646"/>
                <a:gd name="connsiteX3" fmla="*/ 424035 w 4834691"/>
                <a:gd name="connsiteY3" fmla="*/ 2305842 h 2319646"/>
                <a:gd name="connsiteX4" fmla="*/ 141035 w 4834691"/>
                <a:gd name="connsiteY4" fmla="*/ 2319646 h 2319646"/>
                <a:gd name="connsiteX5" fmla="*/ 2987 w 4834691"/>
                <a:gd name="connsiteY5" fmla="*/ 2305842 h 2319646"/>
                <a:gd name="connsiteX6" fmla="*/ 37499 w 4834691"/>
                <a:gd name="connsiteY6" fmla="*/ 2278234 h 2319646"/>
                <a:gd name="connsiteX7" fmla="*/ 58206 w 4834691"/>
                <a:gd name="connsiteY7" fmla="*/ 2257528 h 2319646"/>
                <a:gd name="connsiteX8" fmla="*/ 78913 w 4834691"/>
                <a:gd name="connsiteY8" fmla="*/ 2250626 h 2319646"/>
                <a:gd name="connsiteX9" fmla="*/ 99621 w 4834691"/>
                <a:gd name="connsiteY9" fmla="*/ 2236822 h 2319646"/>
                <a:gd name="connsiteX10" fmla="*/ 120328 w 4834691"/>
                <a:gd name="connsiteY10" fmla="*/ 2229920 h 2319646"/>
                <a:gd name="connsiteX11" fmla="*/ 216962 w 4834691"/>
                <a:gd name="connsiteY11" fmla="*/ 2160900 h 2319646"/>
                <a:gd name="connsiteX12" fmla="*/ 258377 w 4834691"/>
                <a:gd name="connsiteY12" fmla="*/ 2119488 h 2319646"/>
                <a:gd name="connsiteX13" fmla="*/ 272181 w 4834691"/>
                <a:gd name="connsiteY13" fmla="*/ 2098782 h 2319646"/>
                <a:gd name="connsiteX14" fmla="*/ 279084 w 4834691"/>
                <a:gd name="connsiteY14" fmla="*/ 2078076 h 2319646"/>
                <a:gd name="connsiteX15" fmla="*/ 306694 w 4834691"/>
                <a:gd name="connsiteY15" fmla="*/ 2057370 h 2319646"/>
                <a:gd name="connsiteX16" fmla="*/ 327401 w 4834691"/>
                <a:gd name="connsiteY16" fmla="*/ 2022860 h 2319646"/>
                <a:gd name="connsiteX17" fmla="*/ 348108 w 4834691"/>
                <a:gd name="connsiteY17" fmla="*/ 2009056 h 2319646"/>
                <a:gd name="connsiteX18" fmla="*/ 368816 w 4834691"/>
                <a:gd name="connsiteY18" fmla="*/ 1988350 h 2319646"/>
                <a:gd name="connsiteX19" fmla="*/ 410230 w 4834691"/>
                <a:gd name="connsiteY19" fmla="*/ 1960742 h 2319646"/>
                <a:gd name="connsiteX20" fmla="*/ 424035 w 4834691"/>
                <a:gd name="connsiteY20" fmla="*/ 1940036 h 2319646"/>
                <a:gd name="connsiteX21" fmla="*/ 444742 w 4834691"/>
                <a:gd name="connsiteY21" fmla="*/ 1933134 h 2319646"/>
                <a:gd name="connsiteX22" fmla="*/ 451645 w 4834691"/>
                <a:gd name="connsiteY22" fmla="*/ 1912428 h 2319646"/>
                <a:gd name="connsiteX23" fmla="*/ 479254 w 4834691"/>
                <a:gd name="connsiteY23" fmla="*/ 1891722 h 2319646"/>
                <a:gd name="connsiteX24" fmla="*/ 506864 w 4834691"/>
                <a:gd name="connsiteY24" fmla="*/ 1864114 h 2319646"/>
                <a:gd name="connsiteX25" fmla="*/ 534474 w 4834691"/>
                <a:gd name="connsiteY25" fmla="*/ 1857212 h 2319646"/>
                <a:gd name="connsiteX26" fmla="*/ 568986 w 4834691"/>
                <a:gd name="connsiteY26" fmla="*/ 1843408 h 2319646"/>
                <a:gd name="connsiteX27" fmla="*/ 589693 w 4834691"/>
                <a:gd name="connsiteY27" fmla="*/ 1829604 h 2319646"/>
                <a:gd name="connsiteX28" fmla="*/ 617303 w 4834691"/>
                <a:gd name="connsiteY28" fmla="*/ 1822702 h 2319646"/>
                <a:gd name="connsiteX29" fmla="*/ 644913 w 4834691"/>
                <a:gd name="connsiteY29" fmla="*/ 1808898 h 2319646"/>
                <a:gd name="connsiteX30" fmla="*/ 672523 w 4834691"/>
                <a:gd name="connsiteY30" fmla="*/ 1801996 h 2319646"/>
                <a:gd name="connsiteX31" fmla="*/ 693230 w 4834691"/>
                <a:gd name="connsiteY31" fmla="*/ 1795094 h 2319646"/>
                <a:gd name="connsiteX32" fmla="*/ 748449 w 4834691"/>
                <a:gd name="connsiteY32" fmla="*/ 1781290 h 2319646"/>
                <a:gd name="connsiteX33" fmla="*/ 803669 w 4834691"/>
                <a:gd name="connsiteY33" fmla="*/ 1753682 h 2319646"/>
                <a:gd name="connsiteX34" fmla="*/ 838181 w 4834691"/>
                <a:gd name="connsiteY34" fmla="*/ 1739878 h 2319646"/>
                <a:gd name="connsiteX35" fmla="*/ 858888 w 4834691"/>
                <a:gd name="connsiteY35" fmla="*/ 1732976 h 2319646"/>
                <a:gd name="connsiteX36" fmla="*/ 879596 w 4834691"/>
                <a:gd name="connsiteY36" fmla="*/ 1719172 h 2319646"/>
                <a:gd name="connsiteX37" fmla="*/ 927913 w 4834691"/>
                <a:gd name="connsiteY37" fmla="*/ 1712270 h 2319646"/>
                <a:gd name="connsiteX38" fmla="*/ 948620 w 4834691"/>
                <a:gd name="connsiteY38" fmla="*/ 1698466 h 2319646"/>
                <a:gd name="connsiteX39" fmla="*/ 969327 w 4834691"/>
                <a:gd name="connsiteY39" fmla="*/ 1691564 h 2319646"/>
                <a:gd name="connsiteX40" fmla="*/ 1052157 w 4834691"/>
                <a:gd name="connsiteY40" fmla="*/ 1677760 h 2319646"/>
                <a:gd name="connsiteX41" fmla="*/ 1093571 w 4834691"/>
                <a:gd name="connsiteY41" fmla="*/ 1663956 h 2319646"/>
                <a:gd name="connsiteX42" fmla="*/ 1114278 w 4834691"/>
                <a:gd name="connsiteY42" fmla="*/ 1657054 h 2319646"/>
                <a:gd name="connsiteX43" fmla="*/ 1134986 w 4834691"/>
                <a:gd name="connsiteY43" fmla="*/ 1643250 h 2319646"/>
                <a:gd name="connsiteX44" fmla="*/ 1148791 w 4834691"/>
                <a:gd name="connsiteY44" fmla="*/ 1622544 h 2319646"/>
                <a:gd name="connsiteX45" fmla="*/ 1155693 w 4834691"/>
                <a:gd name="connsiteY45" fmla="*/ 1601838 h 2319646"/>
                <a:gd name="connsiteX46" fmla="*/ 1183303 w 4834691"/>
                <a:gd name="connsiteY46" fmla="*/ 1588034 h 2319646"/>
                <a:gd name="connsiteX47" fmla="*/ 1224717 w 4834691"/>
                <a:gd name="connsiteY47" fmla="*/ 1574230 h 2319646"/>
                <a:gd name="connsiteX48" fmla="*/ 1259230 w 4834691"/>
                <a:gd name="connsiteY48" fmla="*/ 1546622 h 2319646"/>
                <a:gd name="connsiteX49" fmla="*/ 1273034 w 4834691"/>
                <a:gd name="connsiteY49" fmla="*/ 1525916 h 2319646"/>
                <a:gd name="connsiteX50" fmla="*/ 1293742 w 4834691"/>
                <a:gd name="connsiteY50" fmla="*/ 1519014 h 2319646"/>
                <a:gd name="connsiteX51" fmla="*/ 1348961 w 4834691"/>
                <a:gd name="connsiteY51" fmla="*/ 1505210 h 2319646"/>
                <a:gd name="connsiteX52" fmla="*/ 1397278 w 4834691"/>
                <a:gd name="connsiteY52" fmla="*/ 1491406 h 2319646"/>
                <a:gd name="connsiteX53" fmla="*/ 1445595 w 4834691"/>
                <a:gd name="connsiteY53" fmla="*/ 1484504 h 2319646"/>
                <a:gd name="connsiteX54" fmla="*/ 1556034 w 4834691"/>
                <a:gd name="connsiteY54" fmla="*/ 1498308 h 2319646"/>
                <a:gd name="connsiteX55" fmla="*/ 1569839 w 4834691"/>
                <a:gd name="connsiteY55" fmla="*/ 1519014 h 2319646"/>
                <a:gd name="connsiteX56" fmla="*/ 1694083 w 4834691"/>
                <a:gd name="connsiteY56" fmla="*/ 1512112 h 2319646"/>
                <a:gd name="connsiteX57" fmla="*/ 1735498 w 4834691"/>
                <a:gd name="connsiteY57" fmla="*/ 1477602 h 2319646"/>
                <a:gd name="connsiteX58" fmla="*/ 1763107 w 4834691"/>
                <a:gd name="connsiteY58" fmla="*/ 1470700 h 2319646"/>
                <a:gd name="connsiteX59" fmla="*/ 1783815 w 4834691"/>
                <a:gd name="connsiteY59" fmla="*/ 1463798 h 2319646"/>
                <a:gd name="connsiteX60" fmla="*/ 1797619 w 4834691"/>
                <a:gd name="connsiteY60" fmla="*/ 1443092 h 2319646"/>
                <a:gd name="connsiteX61" fmla="*/ 1839034 w 4834691"/>
                <a:gd name="connsiteY61" fmla="*/ 1415484 h 2319646"/>
                <a:gd name="connsiteX62" fmla="*/ 1908058 w 4834691"/>
                <a:gd name="connsiteY62" fmla="*/ 1394778 h 2319646"/>
                <a:gd name="connsiteX63" fmla="*/ 1935668 w 4834691"/>
                <a:gd name="connsiteY63" fmla="*/ 1401680 h 2319646"/>
                <a:gd name="connsiteX64" fmla="*/ 1977083 w 4834691"/>
                <a:gd name="connsiteY64" fmla="*/ 1429288 h 2319646"/>
                <a:gd name="connsiteX65" fmla="*/ 2004692 w 4834691"/>
                <a:gd name="connsiteY65" fmla="*/ 1415484 h 2319646"/>
                <a:gd name="connsiteX66" fmla="*/ 2025400 w 4834691"/>
                <a:gd name="connsiteY66" fmla="*/ 1408582 h 2319646"/>
                <a:gd name="connsiteX67" fmla="*/ 2053010 w 4834691"/>
                <a:gd name="connsiteY67" fmla="*/ 1380974 h 2319646"/>
                <a:gd name="connsiteX68" fmla="*/ 2122034 w 4834691"/>
                <a:gd name="connsiteY68" fmla="*/ 1339562 h 2319646"/>
                <a:gd name="connsiteX69" fmla="*/ 2149644 w 4834691"/>
                <a:gd name="connsiteY69" fmla="*/ 1332660 h 2319646"/>
                <a:gd name="connsiteX70" fmla="*/ 2170351 w 4834691"/>
                <a:gd name="connsiteY70" fmla="*/ 1311954 h 2319646"/>
                <a:gd name="connsiteX71" fmla="*/ 2218668 w 4834691"/>
                <a:gd name="connsiteY71" fmla="*/ 1298150 h 2319646"/>
                <a:gd name="connsiteX72" fmla="*/ 2280790 w 4834691"/>
                <a:gd name="connsiteY72" fmla="*/ 1263640 h 2319646"/>
                <a:gd name="connsiteX73" fmla="*/ 2315302 w 4834691"/>
                <a:gd name="connsiteY73" fmla="*/ 1256738 h 2319646"/>
                <a:gd name="connsiteX74" fmla="*/ 2349814 w 4834691"/>
                <a:gd name="connsiteY74" fmla="*/ 1194620 h 2319646"/>
                <a:gd name="connsiteX75" fmla="*/ 2356717 w 4834691"/>
                <a:gd name="connsiteY75" fmla="*/ 1173914 h 2319646"/>
                <a:gd name="connsiteX76" fmla="*/ 2398131 w 4834691"/>
                <a:gd name="connsiteY76" fmla="*/ 1153208 h 2319646"/>
                <a:gd name="connsiteX77" fmla="*/ 2432643 w 4834691"/>
                <a:gd name="connsiteY77" fmla="*/ 1118698 h 2319646"/>
                <a:gd name="connsiteX78" fmla="*/ 2453351 w 4834691"/>
                <a:gd name="connsiteY78" fmla="*/ 1097992 h 2319646"/>
                <a:gd name="connsiteX79" fmla="*/ 2474058 w 4834691"/>
                <a:gd name="connsiteY79" fmla="*/ 1084188 h 2319646"/>
                <a:gd name="connsiteX80" fmla="*/ 2508570 w 4834691"/>
                <a:gd name="connsiteY80" fmla="*/ 1022070 h 2319646"/>
                <a:gd name="connsiteX81" fmla="*/ 2556887 w 4834691"/>
                <a:gd name="connsiteY81" fmla="*/ 973756 h 2319646"/>
                <a:gd name="connsiteX82" fmla="*/ 2598302 w 4834691"/>
                <a:gd name="connsiteY82" fmla="*/ 953050 h 2319646"/>
                <a:gd name="connsiteX83" fmla="*/ 2674229 w 4834691"/>
                <a:gd name="connsiteY83" fmla="*/ 925442 h 2319646"/>
                <a:gd name="connsiteX84" fmla="*/ 2694936 w 4834691"/>
                <a:gd name="connsiteY84" fmla="*/ 911638 h 2319646"/>
                <a:gd name="connsiteX85" fmla="*/ 2715643 w 4834691"/>
                <a:gd name="connsiteY85" fmla="*/ 890932 h 2319646"/>
                <a:gd name="connsiteX86" fmla="*/ 2763960 w 4834691"/>
                <a:gd name="connsiteY86" fmla="*/ 877128 h 2319646"/>
                <a:gd name="connsiteX87" fmla="*/ 2791570 w 4834691"/>
                <a:gd name="connsiteY87" fmla="*/ 863324 h 2319646"/>
                <a:gd name="connsiteX88" fmla="*/ 2839887 w 4834691"/>
                <a:gd name="connsiteY88" fmla="*/ 828814 h 2319646"/>
                <a:gd name="connsiteX89" fmla="*/ 2860594 w 4834691"/>
                <a:gd name="connsiteY89" fmla="*/ 821912 h 2319646"/>
                <a:gd name="connsiteX90" fmla="*/ 2908911 w 4834691"/>
                <a:gd name="connsiteY90" fmla="*/ 794304 h 2319646"/>
                <a:gd name="connsiteX91" fmla="*/ 2936521 w 4834691"/>
                <a:gd name="connsiteY91" fmla="*/ 787402 h 2319646"/>
                <a:gd name="connsiteX92" fmla="*/ 2957228 w 4834691"/>
                <a:gd name="connsiteY92" fmla="*/ 773598 h 2319646"/>
                <a:gd name="connsiteX93" fmla="*/ 2998643 w 4834691"/>
                <a:gd name="connsiteY93" fmla="*/ 759794 h 2319646"/>
                <a:gd name="connsiteX94" fmla="*/ 3019350 w 4834691"/>
                <a:gd name="connsiteY94" fmla="*/ 752892 h 2319646"/>
                <a:gd name="connsiteX95" fmla="*/ 3040058 w 4834691"/>
                <a:gd name="connsiteY95" fmla="*/ 745990 h 2319646"/>
                <a:gd name="connsiteX96" fmla="*/ 3060765 w 4834691"/>
                <a:gd name="connsiteY96" fmla="*/ 739088 h 2319646"/>
                <a:gd name="connsiteX97" fmla="*/ 3109082 w 4834691"/>
                <a:gd name="connsiteY97" fmla="*/ 711480 h 2319646"/>
                <a:gd name="connsiteX98" fmla="*/ 3143594 w 4834691"/>
                <a:gd name="connsiteY98" fmla="*/ 690774 h 2319646"/>
                <a:gd name="connsiteX99" fmla="*/ 3185009 w 4834691"/>
                <a:gd name="connsiteY99" fmla="*/ 676970 h 2319646"/>
                <a:gd name="connsiteX100" fmla="*/ 3226423 w 4834691"/>
                <a:gd name="connsiteY100" fmla="*/ 635558 h 2319646"/>
                <a:gd name="connsiteX101" fmla="*/ 3240228 w 4834691"/>
                <a:gd name="connsiteY101" fmla="*/ 614852 h 2319646"/>
                <a:gd name="connsiteX102" fmla="*/ 3260936 w 4834691"/>
                <a:gd name="connsiteY102" fmla="*/ 601048 h 2319646"/>
                <a:gd name="connsiteX103" fmla="*/ 3288545 w 4834691"/>
                <a:gd name="connsiteY103" fmla="*/ 580342 h 2319646"/>
                <a:gd name="connsiteX104" fmla="*/ 3295448 w 4834691"/>
                <a:gd name="connsiteY104" fmla="*/ 559636 h 2319646"/>
                <a:gd name="connsiteX105" fmla="*/ 3350667 w 4834691"/>
                <a:gd name="connsiteY105" fmla="*/ 511322 h 2319646"/>
                <a:gd name="connsiteX106" fmla="*/ 3385179 w 4834691"/>
                <a:gd name="connsiteY106" fmla="*/ 504420 h 2319646"/>
                <a:gd name="connsiteX107" fmla="*/ 3426594 w 4834691"/>
                <a:gd name="connsiteY107" fmla="*/ 490616 h 2319646"/>
                <a:gd name="connsiteX108" fmla="*/ 3468009 w 4834691"/>
                <a:gd name="connsiteY108" fmla="*/ 476812 h 2319646"/>
                <a:gd name="connsiteX109" fmla="*/ 3495618 w 4834691"/>
                <a:gd name="connsiteY109" fmla="*/ 469910 h 2319646"/>
                <a:gd name="connsiteX110" fmla="*/ 3537033 w 4834691"/>
                <a:gd name="connsiteY110" fmla="*/ 456106 h 2319646"/>
                <a:gd name="connsiteX111" fmla="*/ 3550838 w 4834691"/>
                <a:gd name="connsiteY111" fmla="*/ 435400 h 2319646"/>
                <a:gd name="connsiteX112" fmla="*/ 3592252 w 4834691"/>
                <a:gd name="connsiteY112" fmla="*/ 421596 h 2319646"/>
                <a:gd name="connsiteX113" fmla="*/ 3647472 w 4834691"/>
                <a:gd name="connsiteY113" fmla="*/ 373282 h 2319646"/>
                <a:gd name="connsiteX114" fmla="*/ 3688886 w 4834691"/>
                <a:gd name="connsiteY114" fmla="*/ 359478 h 2319646"/>
                <a:gd name="connsiteX115" fmla="*/ 3709594 w 4834691"/>
                <a:gd name="connsiteY115" fmla="*/ 352576 h 2319646"/>
                <a:gd name="connsiteX116" fmla="*/ 3723399 w 4834691"/>
                <a:gd name="connsiteY116" fmla="*/ 331870 h 2319646"/>
                <a:gd name="connsiteX117" fmla="*/ 3730301 w 4834691"/>
                <a:gd name="connsiteY117" fmla="*/ 311164 h 2319646"/>
                <a:gd name="connsiteX118" fmla="*/ 3702691 w 4834691"/>
                <a:gd name="connsiteY118" fmla="*/ 297360 h 2319646"/>
                <a:gd name="connsiteX119" fmla="*/ 3730301 w 4834691"/>
                <a:gd name="connsiteY119" fmla="*/ 304262 h 2319646"/>
                <a:gd name="connsiteX120" fmla="*/ 3785521 w 4834691"/>
                <a:gd name="connsiteY120" fmla="*/ 283556 h 2319646"/>
                <a:gd name="connsiteX121" fmla="*/ 3806228 w 4834691"/>
                <a:gd name="connsiteY121" fmla="*/ 276654 h 2319646"/>
                <a:gd name="connsiteX122" fmla="*/ 3847642 w 4834691"/>
                <a:gd name="connsiteY122" fmla="*/ 269752 h 2319646"/>
                <a:gd name="connsiteX123" fmla="*/ 3875252 w 4834691"/>
                <a:gd name="connsiteY123" fmla="*/ 255948 h 2319646"/>
                <a:gd name="connsiteX124" fmla="*/ 3895960 w 4834691"/>
                <a:gd name="connsiteY124" fmla="*/ 249046 h 2319646"/>
                <a:gd name="connsiteX125" fmla="*/ 3930472 w 4834691"/>
                <a:gd name="connsiteY125" fmla="*/ 235242 h 2319646"/>
                <a:gd name="connsiteX126" fmla="*/ 3971886 w 4834691"/>
                <a:gd name="connsiteY126" fmla="*/ 221438 h 2319646"/>
                <a:gd name="connsiteX127" fmla="*/ 4082325 w 4834691"/>
                <a:gd name="connsiteY127" fmla="*/ 207634 h 2319646"/>
                <a:gd name="connsiteX128" fmla="*/ 4123740 w 4834691"/>
                <a:gd name="connsiteY128" fmla="*/ 193830 h 2319646"/>
                <a:gd name="connsiteX129" fmla="*/ 4172057 w 4834691"/>
                <a:gd name="connsiteY129" fmla="*/ 173124 h 2319646"/>
                <a:gd name="connsiteX130" fmla="*/ 4192764 w 4834691"/>
                <a:gd name="connsiteY130" fmla="*/ 159320 h 2319646"/>
                <a:gd name="connsiteX131" fmla="*/ 4296301 w 4834691"/>
                <a:gd name="connsiteY131" fmla="*/ 131712 h 2319646"/>
                <a:gd name="connsiteX132" fmla="*/ 4317008 w 4834691"/>
                <a:gd name="connsiteY132" fmla="*/ 111006 h 2319646"/>
                <a:gd name="connsiteX133" fmla="*/ 4379130 w 4834691"/>
                <a:gd name="connsiteY133" fmla="*/ 97202 h 2319646"/>
                <a:gd name="connsiteX134" fmla="*/ 4420545 w 4834691"/>
                <a:gd name="connsiteY134" fmla="*/ 76496 h 2319646"/>
                <a:gd name="connsiteX135" fmla="*/ 4441252 w 4834691"/>
                <a:gd name="connsiteY135" fmla="*/ 62692 h 2319646"/>
                <a:gd name="connsiteX136" fmla="*/ 4489569 w 4834691"/>
                <a:gd name="connsiteY136" fmla="*/ 41986 h 2319646"/>
                <a:gd name="connsiteX137" fmla="*/ 4620715 w 4834691"/>
                <a:gd name="connsiteY137" fmla="*/ 28182 h 2319646"/>
                <a:gd name="connsiteX138" fmla="*/ 4669032 w 4834691"/>
                <a:gd name="connsiteY138" fmla="*/ 14378 h 2319646"/>
                <a:gd name="connsiteX139" fmla="*/ 4724252 w 4834691"/>
                <a:gd name="connsiteY139" fmla="*/ 7476 h 2319646"/>
                <a:gd name="connsiteX140" fmla="*/ 4772569 w 4834691"/>
                <a:gd name="connsiteY140" fmla="*/ 574 h 2319646"/>
                <a:gd name="connsiteX141" fmla="*/ 4834691 w 4834691"/>
                <a:gd name="connsiteY141" fmla="*/ 574 h 2319646"/>
                <a:gd name="connsiteX142" fmla="*/ 4834691 w 4834691"/>
                <a:gd name="connsiteY142" fmla="*/ 574 h 2319646"/>
                <a:gd name="connsiteX143" fmla="*/ 4827788 w 4834691"/>
                <a:gd name="connsiteY143" fmla="*/ 69594 h 2319646"/>
                <a:gd name="connsiteX144" fmla="*/ 4793276 w 4834691"/>
                <a:gd name="connsiteY144" fmla="*/ 111006 h 2319646"/>
                <a:gd name="connsiteX145" fmla="*/ 4772569 w 4834691"/>
                <a:gd name="connsiteY145" fmla="*/ 131712 h 2319646"/>
                <a:gd name="connsiteX146" fmla="*/ 4744959 w 4834691"/>
                <a:gd name="connsiteY146" fmla="*/ 152418 h 2319646"/>
                <a:gd name="connsiteX147" fmla="*/ 4710447 w 4834691"/>
                <a:gd name="connsiteY147" fmla="*/ 186928 h 2319646"/>
                <a:gd name="connsiteX148" fmla="*/ 4689739 w 4834691"/>
                <a:gd name="connsiteY148" fmla="*/ 200732 h 2319646"/>
                <a:gd name="connsiteX149" fmla="*/ 4648325 w 4834691"/>
                <a:gd name="connsiteY149" fmla="*/ 235242 h 2319646"/>
                <a:gd name="connsiteX150" fmla="*/ 4613813 w 4834691"/>
                <a:gd name="connsiteY150" fmla="*/ 242144 h 2319646"/>
                <a:gd name="connsiteX151" fmla="*/ 4544788 w 4834691"/>
                <a:gd name="connsiteY151" fmla="*/ 276654 h 2319646"/>
                <a:gd name="connsiteX152" fmla="*/ 4489569 w 4834691"/>
                <a:gd name="connsiteY152" fmla="*/ 318066 h 2319646"/>
                <a:gd name="connsiteX153" fmla="*/ 4461959 w 4834691"/>
                <a:gd name="connsiteY153" fmla="*/ 338772 h 2319646"/>
                <a:gd name="connsiteX154" fmla="*/ 4365325 w 4834691"/>
                <a:gd name="connsiteY154" fmla="*/ 400890 h 2319646"/>
                <a:gd name="connsiteX155" fmla="*/ 4289398 w 4834691"/>
                <a:gd name="connsiteY155" fmla="*/ 449204 h 2319646"/>
                <a:gd name="connsiteX156" fmla="*/ 4220374 w 4834691"/>
                <a:gd name="connsiteY156" fmla="*/ 518224 h 2319646"/>
                <a:gd name="connsiteX157" fmla="*/ 4172057 w 4834691"/>
                <a:gd name="connsiteY157" fmla="*/ 559636 h 2319646"/>
                <a:gd name="connsiteX158" fmla="*/ 4130642 w 4834691"/>
                <a:gd name="connsiteY158" fmla="*/ 587244 h 2319646"/>
                <a:gd name="connsiteX159" fmla="*/ 4103033 w 4834691"/>
                <a:gd name="connsiteY159" fmla="*/ 621754 h 2319646"/>
                <a:gd name="connsiteX160" fmla="*/ 4027106 w 4834691"/>
                <a:gd name="connsiteY160" fmla="*/ 676970 h 2319646"/>
                <a:gd name="connsiteX161" fmla="*/ 3951179 w 4834691"/>
                <a:gd name="connsiteY161" fmla="*/ 739088 h 2319646"/>
                <a:gd name="connsiteX162" fmla="*/ 3909764 w 4834691"/>
                <a:gd name="connsiteY162" fmla="*/ 780500 h 2319646"/>
                <a:gd name="connsiteX163" fmla="*/ 3868350 w 4834691"/>
                <a:gd name="connsiteY163" fmla="*/ 808108 h 2319646"/>
                <a:gd name="connsiteX164" fmla="*/ 3826935 w 4834691"/>
                <a:gd name="connsiteY164" fmla="*/ 842618 h 2319646"/>
                <a:gd name="connsiteX165" fmla="*/ 3695789 w 4834691"/>
                <a:gd name="connsiteY165" fmla="*/ 932344 h 2319646"/>
                <a:gd name="connsiteX166" fmla="*/ 3606057 w 4834691"/>
                <a:gd name="connsiteY166" fmla="*/ 987560 h 2319646"/>
                <a:gd name="connsiteX167" fmla="*/ 3378277 w 4834691"/>
                <a:gd name="connsiteY167" fmla="*/ 1160110 h 2319646"/>
                <a:gd name="connsiteX168" fmla="*/ 3302350 w 4834691"/>
                <a:gd name="connsiteY168" fmla="*/ 1215326 h 2319646"/>
                <a:gd name="connsiteX169" fmla="*/ 3219521 w 4834691"/>
                <a:gd name="connsiteY169" fmla="*/ 1256738 h 2319646"/>
                <a:gd name="connsiteX170" fmla="*/ 3185009 w 4834691"/>
                <a:gd name="connsiteY170" fmla="*/ 1277444 h 2319646"/>
                <a:gd name="connsiteX171" fmla="*/ 3060765 w 4834691"/>
                <a:gd name="connsiteY171" fmla="*/ 1318856 h 2319646"/>
                <a:gd name="connsiteX172" fmla="*/ 2895107 w 4834691"/>
                <a:gd name="connsiteY172" fmla="*/ 1401680 h 2319646"/>
                <a:gd name="connsiteX173" fmla="*/ 2812277 w 4834691"/>
                <a:gd name="connsiteY173" fmla="*/ 1436190 h 2319646"/>
                <a:gd name="connsiteX174" fmla="*/ 2529278 w 4834691"/>
                <a:gd name="connsiteY174" fmla="*/ 1594936 h 2319646"/>
                <a:gd name="connsiteX175" fmla="*/ 2453351 w 4834691"/>
                <a:gd name="connsiteY175" fmla="*/ 1636348 h 2319646"/>
                <a:gd name="connsiteX176" fmla="*/ 2370522 w 4834691"/>
                <a:gd name="connsiteY176" fmla="*/ 1677760 h 2319646"/>
                <a:gd name="connsiteX177" fmla="*/ 2301497 w 4834691"/>
                <a:gd name="connsiteY177" fmla="*/ 1719172 h 2319646"/>
                <a:gd name="connsiteX178" fmla="*/ 2018497 w 4834691"/>
                <a:gd name="connsiteY178" fmla="*/ 1829604 h 2319646"/>
                <a:gd name="connsiteX179" fmla="*/ 1776912 w 4834691"/>
                <a:gd name="connsiteY179" fmla="*/ 1940036 h 2319646"/>
                <a:gd name="connsiteX180" fmla="*/ 1500815 w 4834691"/>
                <a:gd name="connsiteY180" fmla="*/ 2105684 h 2319646"/>
                <a:gd name="connsiteX181" fmla="*/ 1383473 w 4834691"/>
                <a:gd name="connsiteY181" fmla="*/ 2133292 h 2319646"/>
                <a:gd name="connsiteX182" fmla="*/ 1300644 w 4834691"/>
                <a:gd name="connsiteY182" fmla="*/ 2147096 h 2319646"/>
                <a:gd name="connsiteX183" fmla="*/ 969327 w 4834691"/>
                <a:gd name="connsiteY183" fmla="*/ 2229920 h 2319646"/>
                <a:gd name="connsiteX184" fmla="*/ 527572 w 4834691"/>
                <a:gd name="connsiteY184" fmla="*/ 2305842 h 2319646"/>
                <a:gd name="connsiteX185" fmla="*/ 534474 w 4834691"/>
                <a:gd name="connsiteY185" fmla="*/ 2319646 h 2319646"/>
                <a:gd name="connsiteX0" fmla="*/ 534474 w 4834691"/>
                <a:gd name="connsiteY0" fmla="*/ 2319646 h 2319646"/>
                <a:gd name="connsiteX1" fmla="*/ 534474 w 4834691"/>
                <a:gd name="connsiteY1" fmla="*/ 2319646 h 2319646"/>
                <a:gd name="connsiteX2" fmla="*/ 465450 w 4834691"/>
                <a:gd name="connsiteY2" fmla="*/ 2312744 h 2319646"/>
                <a:gd name="connsiteX3" fmla="*/ 424035 w 4834691"/>
                <a:gd name="connsiteY3" fmla="*/ 2305842 h 2319646"/>
                <a:gd name="connsiteX4" fmla="*/ 141035 w 4834691"/>
                <a:gd name="connsiteY4" fmla="*/ 2319646 h 2319646"/>
                <a:gd name="connsiteX5" fmla="*/ 2987 w 4834691"/>
                <a:gd name="connsiteY5" fmla="*/ 2305842 h 2319646"/>
                <a:gd name="connsiteX6" fmla="*/ 37499 w 4834691"/>
                <a:gd name="connsiteY6" fmla="*/ 2278234 h 2319646"/>
                <a:gd name="connsiteX7" fmla="*/ 58206 w 4834691"/>
                <a:gd name="connsiteY7" fmla="*/ 2257528 h 2319646"/>
                <a:gd name="connsiteX8" fmla="*/ 78913 w 4834691"/>
                <a:gd name="connsiteY8" fmla="*/ 2250626 h 2319646"/>
                <a:gd name="connsiteX9" fmla="*/ 99621 w 4834691"/>
                <a:gd name="connsiteY9" fmla="*/ 2236822 h 2319646"/>
                <a:gd name="connsiteX10" fmla="*/ 120328 w 4834691"/>
                <a:gd name="connsiteY10" fmla="*/ 2229920 h 2319646"/>
                <a:gd name="connsiteX11" fmla="*/ 216962 w 4834691"/>
                <a:gd name="connsiteY11" fmla="*/ 2160900 h 2319646"/>
                <a:gd name="connsiteX12" fmla="*/ 258377 w 4834691"/>
                <a:gd name="connsiteY12" fmla="*/ 2119488 h 2319646"/>
                <a:gd name="connsiteX13" fmla="*/ 272181 w 4834691"/>
                <a:gd name="connsiteY13" fmla="*/ 2098782 h 2319646"/>
                <a:gd name="connsiteX14" fmla="*/ 279084 w 4834691"/>
                <a:gd name="connsiteY14" fmla="*/ 2078076 h 2319646"/>
                <a:gd name="connsiteX15" fmla="*/ 306694 w 4834691"/>
                <a:gd name="connsiteY15" fmla="*/ 2057370 h 2319646"/>
                <a:gd name="connsiteX16" fmla="*/ 327401 w 4834691"/>
                <a:gd name="connsiteY16" fmla="*/ 2022860 h 2319646"/>
                <a:gd name="connsiteX17" fmla="*/ 348108 w 4834691"/>
                <a:gd name="connsiteY17" fmla="*/ 2009056 h 2319646"/>
                <a:gd name="connsiteX18" fmla="*/ 368816 w 4834691"/>
                <a:gd name="connsiteY18" fmla="*/ 1988350 h 2319646"/>
                <a:gd name="connsiteX19" fmla="*/ 410230 w 4834691"/>
                <a:gd name="connsiteY19" fmla="*/ 1960742 h 2319646"/>
                <a:gd name="connsiteX20" fmla="*/ 424035 w 4834691"/>
                <a:gd name="connsiteY20" fmla="*/ 1940036 h 2319646"/>
                <a:gd name="connsiteX21" fmla="*/ 444742 w 4834691"/>
                <a:gd name="connsiteY21" fmla="*/ 1933134 h 2319646"/>
                <a:gd name="connsiteX22" fmla="*/ 451645 w 4834691"/>
                <a:gd name="connsiteY22" fmla="*/ 1912428 h 2319646"/>
                <a:gd name="connsiteX23" fmla="*/ 479254 w 4834691"/>
                <a:gd name="connsiteY23" fmla="*/ 1891722 h 2319646"/>
                <a:gd name="connsiteX24" fmla="*/ 506864 w 4834691"/>
                <a:gd name="connsiteY24" fmla="*/ 1864114 h 2319646"/>
                <a:gd name="connsiteX25" fmla="*/ 534474 w 4834691"/>
                <a:gd name="connsiteY25" fmla="*/ 1857212 h 2319646"/>
                <a:gd name="connsiteX26" fmla="*/ 568986 w 4834691"/>
                <a:gd name="connsiteY26" fmla="*/ 1843408 h 2319646"/>
                <a:gd name="connsiteX27" fmla="*/ 589693 w 4834691"/>
                <a:gd name="connsiteY27" fmla="*/ 1829604 h 2319646"/>
                <a:gd name="connsiteX28" fmla="*/ 617303 w 4834691"/>
                <a:gd name="connsiteY28" fmla="*/ 1822702 h 2319646"/>
                <a:gd name="connsiteX29" fmla="*/ 644913 w 4834691"/>
                <a:gd name="connsiteY29" fmla="*/ 1808898 h 2319646"/>
                <a:gd name="connsiteX30" fmla="*/ 672523 w 4834691"/>
                <a:gd name="connsiteY30" fmla="*/ 1801996 h 2319646"/>
                <a:gd name="connsiteX31" fmla="*/ 693230 w 4834691"/>
                <a:gd name="connsiteY31" fmla="*/ 1795094 h 2319646"/>
                <a:gd name="connsiteX32" fmla="*/ 748449 w 4834691"/>
                <a:gd name="connsiteY32" fmla="*/ 1781290 h 2319646"/>
                <a:gd name="connsiteX33" fmla="*/ 803669 w 4834691"/>
                <a:gd name="connsiteY33" fmla="*/ 1753682 h 2319646"/>
                <a:gd name="connsiteX34" fmla="*/ 838181 w 4834691"/>
                <a:gd name="connsiteY34" fmla="*/ 1739878 h 2319646"/>
                <a:gd name="connsiteX35" fmla="*/ 858888 w 4834691"/>
                <a:gd name="connsiteY35" fmla="*/ 1732976 h 2319646"/>
                <a:gd name="connsiteX36" fmla="*/ 879596 w 4834691"/>
                <a:gd name="connsiteY36" fmla="*/ 1719172 h 2319646"/>
                <a:gd name="connsiteX37" fmla="*/ 927913 w 4834691"/>
                <a:gd name="connsiteY37" fmla="*/ 1712270 h 2319646"/>
                <a:gd name="connsiteX38" fmla="*/ 948620 w 4834691"/>
                <a:gd name="connsiteY38" fmla="*/ 1698466 h 2319646"/>
                <a:gd name="connsiteX39" fmla="*/ 969327 w 4834691"/>
                <a:gd name="connsiteY39" fmla="*/ 1691564 h 2319646"/>
                <a:gd name="connsiteX40" fmla="*/ 1052157 w 4834691"/>
                <a:gd name="connsiteY40" fmla="*/ 1677760 h 2319646"/>
                <a:gd name="connsiteX41" fmla="*/ 1093571 w 4834691"/>
                <a:gd name="connsiteY41" fmla="*/ 1663956 h 2319646"/>
                <a:gd name="connsiteX42" fmla="*/ 1114278 w 4834691"/>
                <a:gd name="connsiteY42" fmla="*/ 1657054 h 2319646"/>
                <a:gd name="connsiteX43" fmla="*/ 1134986 w 4834691"/>
                <a:gd name="connsiteY43" fmla="*/ 1643250 h 2319646"/>
                <a:gd name="connsiteX44" fmla="*/ 1148791 w 4834691"/>
                <a:gd name="connsiteY44" fmla="*/ 1622544 h 2319646"/>
                <a:gd name="connsiteX45" fmla="*/ 1155693 w 4834691"/>
                <a:gd name="connsiteY45" fmla="*/ 1601838 h 2319646"/>
                <a:gd name="connsiteX46" fmla="*/ 1183303 w 4834691"/>
                <a:gd name="connsiteY46" fmla="*/ 1588034 h 2319646"/>
                <a:gd name="connsiteX47" fmla="*/ 1224717 w 4834691"/>
                <a:gd name="connsiteY47" fmla="*/ 1574230 h 2319646"/>
                <a:gd name="connsiteX48" fmla="*/ 1259230 w 4834691"/>
                <a:gd name="connsiteY48" fmla="*/ 1546622 h 2319646"/>
                <a:gd name="connsiteX49" fmla="*/ 1273034 w 4834691"/>
                <a:gd name="connsiteY49" fmla="*/ 1525916 h 2319646"/>
                <a:gd name="connsiteX50" fmla="*/ 1293742 w 4834691"/>
                <a:gd name="connsiteY50" fmla="*/ 1519014 h 2319646"/>
                <a:gd name="connsiteX51" fmla="*/ 1348961 w 4834691"/>
                <a:gd name="connsiteY51" fmla="*/ 1505210 h 2319646"/>
                <a:gd name="connsiteX52" fmla="*/ 1397278 w 4834691"/>
                <a:gd name="connsiteY52" fmla="*/ 1491406 h 2319646"/>
                <a:gd name="connsiteX53" fmla="*/ 1445595 w 4834691"/>
                <a:gd name="connsiteY53" fmla="*/ 1484504 h 2319646"/>
                <a:gd name="connsiteX54" fmla="*/ 1556034 w 4834691"/>
                <a:gd name="connsiteY54" fmla="*/ 1498308 h 2319646"/>
                <a:gd name="connsiteX55" fmla="*/ 1569839 w 4834691"/>
                <a:gd name="connsiteY55" fmla="*/ 1519014 h 2319646"/>
                <a:gd name="connsiteX56" fmla="*/ 1694083 w 4834691"/>
                <a:gd name="connsiteY56" fmla="*/ 1512112 h 2319646"/>
                <a:gd name="connsiteX57" fmla="*/ 1735498 w 4834691"/>
                <a:gd name="connsiteY57" fmla="*/ 1477602 h 2319646"/>
                <a:gd name="connsiteX58" fmla="*/ 1763107 w 4834691"/>
                <a:gd name="connsiteY58" fmla="*/ 1470700 h 2319646"/>
                <a:gd name="connsiteX59" fmla="*/ 1783815 w 4834691"/>
                <a:gd name="connsiteY59" fmla="*/ 1463798 h 2319646"/>
                <a:gd name="connsiteX60" fmla="*/ 1839034 w 4834691"/>
                <a:gd name="connsiteY60" fmla="*/ 1415484 h 2319646"/>
                <a:gd name="connsiteX61" fmla="*/ 1908058 w 4834691"/>
                <a:gd name="connsiteY61" fmla="*/ 1394778 h 2319646"/>
                <a:gd name="connsiteX62" fmla="*/ 1935668 w 4834691"/>
                <a:gd name="connsiteY62" fmla="*/ 1401680 h 2319646"/>
                <a:gd name="connsiteX63" fmla="*/ 1977083 w 4834691"/>
                <a:gd name="connsiteY63" fmla="*/ 1429288 h 2319646"/>
                <a:gd name="connsiteX64" fmla="*/ 2004692 w 4834691"/>
                <a:gd name="connsiteY64" fmla="*/ 1415484 h 2319646"/>
                <a:gd name="connsiteX65" fmla="*/ 2025400 w 4834691"/>
                <a:gd name="connsiteY65" fmla="*/ 1408582 h 2319646"/>
                <a:gd name="connsiteX66" fmla="*/ 2053010 w 4834691"/>
                <a:gd name="connsiteY66" fmla="*/ 1380974 h 2319646"/>
                <a:gd name="connsiteX67" fmla="*/ 2122034 w 4834691"/>
                <a:gd name="connsiteY67" fmla="*/ 1339562 h 2319646"/>
                <a:gd name="connsiteX68" fmla="*/ 2149644 w 4834691"/>
                <a:gd name="connsiteY68" fmla="*/ 1332660 h 2319646"/>
                <a:gd name="connsiteX69" fmla="*/ 2170351 w 4834691"/>
                <a:gd name="connsiteY69" fmla="*/ 1311954 h 2319646"/>
                <a:gd name="connsiteX70" fmla="*/ 2218668 w 4834691"/>
                <a:gd name="connsiteY70" fmla="*/ 1298150 h 2319646"/>
                <a:gd name="connsiteX71" fmla="*/ 2280790 w 4834691"/>
                <a:gd name="connsiteY71" fmla="*/ 1263640 h 2319646"/>
                <a:gd name="connsiteX72" fmla="*/ 2315302 w 4834691"/>
                <a:gd name="connsiteY72" fmla="*/ 1256738 h 2319646"/>
                <a:gd name="connsiteX73" fmla="*/ 2349814 w 4834691"/>
                <a:gd name="connsiteY73" fmla="*/ 1194620 h 2319646"/>
                <a:gd name="connsiteX74" fmla="*/ 2356717 w 4834691"/>
                <a:gd name="connsiteY74" fmla="*/ 1173914 h 2319646"/>
                <a:gd name="connsiteX75" fmla="*/ 2398131 w 4834691"/>
                <a:gd name="connsiteY75" fmla="*/ 1153208 h 2319646"/>
                <a:gd name="connsiteX76" fmla="*/ 2432643 w 4834691"/>
                <a:gd name="connsiteY76" fmla="*/ 1118698 h 2319646"/>
                <a:gd name="connsiteX77" fmla="*/ 2453351 w 4834691"/>
                <a:gd name="connsiteY77" fmla="*/ 1097992 h 2319646"/>
                <a:gd name="connsiteX78" fmla="*/ 2474058 w 4834691"/>
                <a:gd name="connsiteY78" fmla="*/ 1084188 h 2319646"/>
                <a:gd name="connsiteX79" fmla="*/ 2508570 w 4834691"/>
                <a:gd name="connsiteY79" fmla="*/ 1022070 h 2319646"/>
                <a:gd name="connsiteX80" fmla="*/ 2556887 w 4834691"/>
                <a:gd name="connsiteY80" fmla="*/ 973756 h 2319646"/>
                <a:gd name="connsiteX81" fmla="*/ 2598302 w 4834691"/>
                <a:gd name="connsiteY81" fmla="*/ 953050 h 2319646"/>
                <a:gd name="connsiteX82" fmla="*/ 2674229 w 4834691"/>
                <a:gd name="connsiteY82" fmla="*/ 925442 h 2319646"/>
                <a:gd name="connsiteX83" fmla="*/ 2694936 w 4834691"/>
                <a:gd name="connsiteY83" fmla="*/ 911638 h 2319646"/>
                <a:gd name="connsiteX84" fmla="*/ 2715643 w 4834691"/>
                <a:gd name="connsiteY84" fmla="*/ 890932 h 2319646"/>
                <a:gd name="connsiteX85" fmla="*/ 2763960 w 4834691"/>
                <a:gd name="connsiteY85" fmla="*/ 877128 h 2319646"/>
                <a:gd name="connsiteX86" fmla="*/ 2791570 w 4834691"/>
                <a:gd name="connsiteY86" fmla="*/ 863324 h 2319646"/>
                <a:gd name="connsiteX87" fmla="*/ 2839887 w 4834691"/>
                <a:gd name="connsiteY87" fmla="*/ 828814 h 2319646"/>
                <a:gd name="connsiteX88" fmla="*/ 2860594 w 4834691"/>
                <a:gd name="connsiteY88" fmla="*/ 821912 h 2319646"/>
                <a:gd name="connsiteX89" fmla="*/ 2908911 w 4834691"/>
                <a:gd name="connsiteY89" fmla="*/ 794304 h 2319646"/>
                <a:gd name="connsiteX90" fmla="*/ 2936521 w 4834691"/>
                <a:gd name="connsiteY90" fmla="*/ 787402 h 2319646"/>
                <a:gd name="connsiteX91" fmla="*/ 2957228 w 4834691"/>
                <a:gd name="connsiteY91" fmla="*/ 773598 h 2319646"/>
                <a:gd name="connsiteX92" fmla="*/ 2998643 w 4834691"/>
                <a:gd name="connsiteY92" fmla="*/ 759794 h 2319646"/>
                <a:gd name="connsiteX93" fmla="*/ 3019350 w 4834691"/>
                <a:gd name="connsiteY93" fmla="*/ 752892 h 2319646"/>
                <a:gd name="connsiteX94" fmla="*/ 3040058 w 4834691"/>
                <a:gd name="connsiteY94" fmla="*/ 745990 h 2319646"/>
                <a:gd name="connsiteX95" fmla="*/ 3060765 w 4834691"/>
                <a:gd name="connsiteY95" fmla="*/ 739088 h 2319646"/>
                <a:gd name="connsiteX96" fmla="*/ 3109082 w 4834691"/>
                <a:gd name="connsiteY96" fmla="*/ 711480 h 2319646"/>
                <a:gd name="connsiteX97" fmla="*/ 3143594 w 4834691"/>
                <a:gd name="connsiteY97" fmla="*/ 690774 h 2319646"/>
                <a:gd name="connsiteX98" fmla="*/ 3185009 w 4834691"/>
                <a:gd name="connsiteY98" fmla="*/ 676970 h 2319646"/>
                <a:gd name="connsiteX99" fmla="*/ 3226423 w 4834691"/>
                <a:gd name="connsiteY99" fmla="*/ 635558 h 2319646"/>
                <a:gd name="connsiteX100" fmla="*/ 3240228 w 4834691"/>
                <a:gd name="connsiteY100" fmla="*/ 614852 h 2319646"/>
                <a:gd name="connsiteX101" fmla="*/ 3260936 w 4834691"/>
                <a:gd name="connsiteY101" fmla="*/ 601048 h 2319646"/>
                <a:gd name="connsiteX102" fmla="*/ 3288545 w 4834691"/>
                <a:gd name="connsiteY102" fmla="*/ 580342 h 2319646"/>
                <a:gd name="connsiteX103" fmla="*/ 3295448 w 4834691"/>
                <a:gd name="connsiteY103" fmla="*/ 559636 h 2319646"/>
                <a:gd name="connsiteX104" fmla="*/ 3350667 w 4834691"/>
                <a:gd name="connsiteY104" fmla="*/ 511322 h 2319646"/>
                <a:gd name="connsiteX105" fmla="*/ 3385179 w 4834691"/>
                <a:gd name="connsiteY105" fmla="*/ 504420 h 2319646"/>
                <a:gd name="connsiteX106" fmla="*/ 3426594 w 4834691"/>
                <a:gd name="connsiteY106" fmla="*/ 490616 h 2319646"/>
                <a:gd name="connsiteX107" fmla="*/ 3468009 w 4834691"/>
                <a:gd name="connsiteY107" fmla="*/ 476812 h 2319646"/>
                <a:gd name="connsiteX108" fmla="*/ 3495618 w 4834691"/>
                <a:gd name="connsiteY108" fmla="*/ 469910 h 2319646"/>
                <a:gd name="connsiteX109" fmla="*/ 3537033 w 4834691"/>
                <a:gd name="connsiteY109" fmla="*/ 456106 h 2319646"/>
                <a:gd name="connsiteX110" fmla="*/ 3550838 w 4834691"/>
                <a:gd name="connsiteY110" fmla="*/ 435400 h 2319646"/>
                <a:gd name="connsiteX111" fmla="*/ 3592252 w 4834691"/>
                <a:gd name="connsiteY111" fmla="*/ 421596 h 2319646"/>
                <a:gd name="connsiteX112" fmla="*/ 3647472 w 4834691"/>
                <a:gd name="connsiteY112" fmla="*/ 373282 h 2319646"/>
                <a:gd name="connsiteX113" fmla="*/ 3688886 w 4834691"/>
                <a:gd name="connsiteY113" fmla="*/ 359478 h 2319646"/>
                <a:gd name="connsiteX114" fmla="*/ 3709594 w 4834691"/>
                <a:gd name="connsiteY114" fmla="*/ 352576 h 2319646"/>
                <a:gd name="connsiteX115" fmla="*/ 3723399 w 4834691"/>
                <a:gd name="connsiteY115" fmla="*/ 331870 h 2319646"/>
                <a:gd name="connsiteX116" fmla="*/ 3730301 w 4834691"/>
                <a:gd name="connsiteY116" fmla="*/ 311164 h 2319646"/>
                <a:gd name="connsiteX117" fmla="*/ 3702691 w 4834691"/>
                <a:gd name="connsiteY117" fmla="*/ 297360 h 2319646"/>
                <a:gd name="connsiteX118" fmla="*/ 3730301 w 4834691"/>
                <a:gd name="connsiteY118" fmla="*/ 304262 h 2319646"/>
                <a:gd name="connsiteX119" fmla="*/ 3785521 w 4834691"/>
                <a:gd name="connsiteY119" fmla="*/ 283556 h 2319646"/>
                <a:gd name="connsiteX120" fmla="*/ 3806228 w 4834691"/>
                <a:gd name="connsiteY120" fmla="*/ 276654 h 2319646"/>
                <a:gd name="connsiteX121" fmla="*/ 3847642 w 4834691"/>
                <a:gd name="connsiteY121" fmla="*/ 269752 h 2319646"/>
                <a:gd name="connsiteX122" fmla="*/ 3875252 w 4834691"/>
                <a:gd name="connsiteY122" fmla="*/ 255948 h 2319646"/>
                <a:gd name="connsiteX123" fmla="*/ 3895960 w 4834691"/>
                <a:gd name="connsiteY123" fmla="*/ 249046 h 2319646"/>
                <a:gd name="connsiteX124" fmla="*/ 3930472 w 4834691"/>
                <a:gd name="connsiteY124" fmla="*/ 235242 h 2319646"/>
                <a:gd name="connsiteX125" fmla="*/ 3971886 w 4834691"/>
                <a:gd name="connsiteY125" fmla="*/ 221438 h 2319646"/>
                <a:gd name="connsiteX126" fmla="*/ 4082325 w 4834691"/>
                <a:gd name="connsiteY126" fmla="*/ 207634 h 2319646"/>
                <a:gd name="connsiteX127" fmla="*/ 4123740 w 4834691"/>
                <a:gd name="connsiteY127" fmla="*/ 193830 h 2319646"/>
                <a:gd name="connsiteX128" fmla="*/ 4172057 w 4834691"/>
                <a:gd name="connsiteY128" fmla="*/ 173124 h 2319646"/>
                <a:gd name="connsiteX129" fmla="*/ 4192764 w 4834691"/>
                <a:gd name="connsiteY129" fmla="*/ 159320 h 2319646"/>
                <a:gd name="connsiteX130" fmla="*/ 4296301 w 4834691"/>
                <a:gd name="connsiteY130" fmla="*/ 131712 h 2319646"/>
                <a:gd name="connsiteX131" fmla="*/ 4317008 w 4834691"/>
                <a:gd name="connsiteY131" fmla="*/ 111006 h 2319646"/>
                <a:gd name="connsiteX132" fmla="*/ 4379130 w 4834691"/>
                <a:gd name="connsiteY132" fmla="*/ 97202 h 2319646"/>
                <a:gd name="connsiteX133" fmla="*/ 4420545 w 4834691"/>
                <a:gd name="connsiteY133" fmla="*/ 76496 h 2319646"/>
                <a:gd name="connsiteX134" fmla="*/ 4441252 w 4834691"/>
                <a:gd name="connsiteY134" fmla="*/ 62692 h 2319646"/>
                <a:gd name="connsiteX135" fmla="*/ 4489569 w 4834691"/>
                <a:gd name="connsiteY135" fmla="*/ 41986 h 2319646"/>
                <a:gd name="connsiteX136" fmla="*/ 4620715 w 4834691"/>
                <a:gd name="connsiteY136" fmla="*/ 28182 h 2319646"/>
                <a:gd name="connsiteX137" fmla="*/ 4669032 w 4834691"/>
                <a:gd name="connsiteY137" fmla="*/ 14378 h 2319646"/>
                <a:gd name="connsiteX138" fmla="*/ 4724252 w 4834691"/>
                <a:gd name="connsiteY138" fmla="*/ 7476 h 2319646"/>
                <a:gd name="connsiteX139" fmla="*/ 4772569 w 4834691"/>
                <a:gd name="connsiteY139" fmla="*/ 574 h 2319646"/>
                <a:gd name="connsiteX140" fmla="*/ 4834691 w 4834691"/>
                <a:gd name="connsiteY140" fmla="*/ 574 h 2319646"/>
                <a:gd name="connsiteX141" fmla="*/ 4834691 w 4834691"/>
                <a:gd name="connsiteY141" fmla="*/ 574 h 2319646"/>
                <a:gd name="connsiteX142" fmla="*/ 4827788 w 4834691"/>
                <a:gd name="connsiteY142" fmla="*/ 69594 h 2319646"/>
                <a:gd name="connsiteX143" fmla="*/ 4793276 w 4834691"/>
                <a:gd name="connsiteY143" fmla="*/ 111006 h 2319646"/>
                <a:gd name="connsiteX144" fmla="*/ 4772569 w 4834691"/>
                <a:gd name="connsiteY144" fmla="*/ 131712 h 2319646"/>
                <a:gd name="connsiteX145" fmla="*/ 4744959 w 4834691"/>
                <a:gd name="connsiteY145" fmla="*/ 152418 h 2319646"/>
                <a:gd name="connsiteX146" fmla="*/ 4710447 w 4834691"/>
                <a:gd name="connsiteY146" fmla="*/ 186928 h 2319646"/>
                <a:gd name="connsiteX147" fmla="*/ 4689739 w 4834691"/>
                <a:gd name="connsiteY147" fmla="*/ 200732 h 2319646"/>
                <a:gd name="connsiteX148" fmla="*/ 4648325 w 4834691"/>
                <a:gd name="connsiteY148" fmla="*/ 235242 h 2319646"/>
                <a:gd name="connsiteX149" fmla="*/ 4613813 w 4834691"/>
                <a:gd name="connsiteY149" fmla="*/ 242144 h 2319646"/>
                <a:gd name="connsiteX150" fmla="*/ 4544788 w 4834691"/>
                <a:gd name="connsiteY150" fmla="*/ 276654 h 2319646"/>
                <a:gd name="connsiteX151" fmla="*/ 4489569 w 4834691"/>
                <a:gd name="connsiteY151" fmla="*/ 318066 h 2319646"/>
                <a:gd name="connsiteX152" fmla="*/ 4461959 w 4834691"/>
                <a:gd name="connsiteY152" fmla="*/ 338772 h 2319646"/>
                <a:gd name="connsiteX153" fmla="*/ 4365325 w 4834691"/>
                <a:gd name="connsiteY153" fmla="*/ 400890 h 2319646"/>
                <a:gd name="connsiteX154" fmla="*/ 4289398 w 4834691"/>
                <a:gd name="connsiteY154" fmla="*/ 449204 h 2319646"/>
                <a:gd name="connsiteX155" fmla="*/ 4220374 w 4834691"/>
                <a:gd name="connsiteY155" fmla="*/ 518224 h 2319646"/>
                <a:gd name="connsiteX156" fmla="*/ 4172057 w 4834691"/>
                <a:gd name="connsiteY156" fmla="*/ 559636 h 2319646"/>
                <a:gd name="connsiteX157" fmla="*/ 4130642 w 4834691"/>
                <a:gd name="connsiteY157" fmla="*/ 587244 h 2319646"/>
                <a:gd name="connsiteX158" fmla="*/ 4103033 w 4834691"/>
                <a:gd name="connsiteY158" fmla="*/ 621754 h 2319646"/>
                <a:gd name="connsiteX159" fmla="*/ 4027106 w 4834691"/>
                <a:gd name="connsiteY159" fmla="*/ 676970 h 2319646"/>
                <a:gd name="connsiteX160" fmla="*/ 3951179 w 4834691"/>
                <a:gd name="connsiteY160" fmla="*/ 739088 h 2319646"/>
                <a:gd name="connsiteX161" fmla="*/ 3909764 w 4834691"/>
                <a:gd name="connsiteY161" fmla="*/ 780500 h 2319646"/>
                <a:gd name="connsiteX162" fmla="*/ 3868350 w 4834691"/>
                <a:gd name="connsiteY162" fmla="*/ 808108 h 2319646"/>
                <a:gd name="connsiteX163" fmla="*/ 3826935 w 4834691"/>
                <a:gd name="connsiteY163" fmla="*/ 842618 h 2319646"/>
                <a:gd name="connsiteX164" fmla="*/ 3695789 w 4834691"/>
                <a:gd name="connsiteY164" fmla="*/ 932344 h 2319646"/>
                <a:gd name="connsiteX165" fmla="*/ 3606057 w 4834691"/>
                <a:gd name="connsiteY165" fmla="*/ 987560 h 2319646"/>
                <a:gd name="connsiteX166" fmla="*/ 3378277 w 4834691"/>
                <a:gd name="connsiteY166" fmla="*/ 1160110 h 2319646"/>
                <a:gd name="connsiteX167" fmla="*/ 3302350 w 4834691"/>
                <a:gd name="connsiteY167" fmla="*/ 1215326 h 2319646"/>
                <a:gd name="connsiteX168" fmla="*/ 3219521 w 4834691"/>
                <a:gd name="connsiteY168" fmla="*/ 1256738 h 2319646"/>
                <a:gd name="connsiteX169" fmla="*/ 3185009 w 4834691"/>
                <a:gd name="connsiteY169" fmla="*/ 1277444 h 2319646"/>
                <a:gd name="connsiteX170" fmla="*/ 3060765 w 4834691"/>
                <a:gd name="connsiteY170" fmla="*/ 1318856 h 2319646"/>
                <a:gd name="connsiteX171" fmla="*/ 2895107 w 4834691"/>
                <a:gd name="connsiteY171" fmla="*/ 1401680 h 2319646"/>
                <a:gd name="connsiteX172" fmla="*/ 2812277 w 4834691"/>
                <a:gd name="connsiteY172" fmla="*/ 1436190 h 2319646"/>
                <a:gd name="connsiteX173" fmla="*/ 2529278 w 4834691"/>
                <a:gd name="connsiteY173" fmla="*/ 1594936 h 2319646"/>
                <a:gd name="connsiteX174" fmla="*/ 2453351 w 4834691"/>
                <a:gd name="connsiteY174" fmla="*/ 1636348 h 2319646"/>
                <a:gd name="connsiteX175" fmla="*/ 2370522 w 4834691"/>
                <a:gd name="connsiteY175" fmla="*/ 1677760 h 2319646"/>
                <a:gd name="connsiteX176" fmla="*/ 2301497 w 4834691"/>
                <a:gd name="connsiteY176" fmla="*/ 1719172 h 2319646"/>
                <a:gd name="connsiteX177" fmla="*/ 2018497 w 4834691"/>
                <a:gd name="connsiteY177" fmla="*/ 1829604 h 2319646"/>
                <a:gd name="connsiteX178" fmla="*/ 1776912 w 4834691"/>
                <a:gd name="connsiteY178" fmla="*/ 1940036 h 2319646"/>
                <a:gd name="connsiteX179" fmla="*/ 1500815 w 4834691"/>
                <a:gd name="connsiteY179" fmla="*/ 2105684 h 2319646"/>
                <a:gd name="connsiteX180" fmla="*/ 1383473 w 4834691"/>
                <a:gd name="connsiteY180" fmla="*/ 2133292 h 2319646"/>
                <a:gd name="connsiteX181" fmla="*/ 1300644 w 4834691"/>
                <a:gd name="connsiteY181" fmla="*/ 2147096 h 2319646"/>
                <a:gd name="connsiteX182" fmla="*/ 969327 w 4834691"/>
                <a:gd name="connsiteY182" fmla="*/ 2229920 h 2319646"/>
                <a:gd name="connsiteX183" fmla="*/ 527572 w 4834691"/>
                <a:gd name="connsiteY183" fmla="*/ 2305842 h 2319646"/>
                <a:gd name="connsiteX184" fmla="*/ 534474 w 4834691"/>
                <a:gd name="connsiteY184" fmla="*/ 2319646 h 2319646"/>
                <a:gd name="connsiteX0" fmla="*/ 534474 w 4834691"/>
                <a:gd name="connsiteY0" fmla="*/ 2319646 h 2319646"/>
                <a:gd name="connsiteX1" fmla="*/ 534474 w 4834691"/>
                <a:gd name="connsiteY1" fmla="*/ 2319646 h 2319646"/>
                <a:gd name="connsiteX2" fmla="*/ 465450 w 4834691"/>
                <a:gd name="connsiteY2" fmla="*/ 2312744 h 2319646"/>
                <a:gd name="connsiteX3" fmla="*/ 424035 w 4834691"/>
                <a:gd name="connsiteY3" fmla="*/ 2305842 h 2319646"/>
                <a:gd name="connsiteX4" fmla="*/ 141035 w 4834691"/>
                <a:gd name="connsiteY4" fmla="*/ 2319646 h 2319646"/>
                <a:gd name="connsiteX5" fmla="*/ 2987 w 4834691"/>
                <a:gd name="connsiteY5" fmla="*/ 2305842 h 2319646"/>
                <a:gd name="connsiteX6" fmla="*/ 37499 w 4834691"/>
                <a:gd name="connsiteY6" fmla="*/ 2278234 h 2319646"/>
                <a:gd name="connsiteX7" fmla="*/ 58206 w 4834691"/>
                <a:gd name="connsiteY7" fmla="*/ 2257528 h 2319646"/>
                <a:gd name="connsiteX8" fmla="*/ 78913 w 4834691"/>
                <a:gd name="connsiteY8" fmla="*/ 2250626 h 2319646"/>
                <a:gd name="connsiteX9" fmla="*/ 99621 w 4834691"/>
                <a:gd name="connsiteY9" fmla="*/ 2236822 h 2319646"/>
                <a:gd name="connsiteX10" fmla="*/ 120328 w 4834691"/>
                <a:gd name="connsiteY10" fmla="*/ 2229920 h 2319646"/>
                <a:gd name="connsiteX11" fmla="*/ 216962 w 4834691"/>
                <a:gd name="connsiteY11" fmla="*/ 2160900 h 2319646"/>
                <a:gd name="connsiteX12" fmla="*/ 258377 w 4834691"/>
                <a:gd name="connsiteY12" fmla="*/ 2119488 h 2319646"/>
                <a:gd name="connsiteX13" fmla="*/ 272181 w 4834691"/>
                <a:gd name="connsiteY13" fmla="*/ 2098782 h 2319646"/>
                <a:gd name="connsiteX14" fmla="*/ 279084 w 4834691"/>
                <a:gd name="connsiteY14" fmla="*/ 2078076 h 2319646"/>
                <a:gd name="connsiteX15" fmla="*/ 306694 w 4834691"/>
                <a:gd name="connsiteY15" fmla="*/ 2057370 h 2319646"/>
                <a:gd name="connsiteX16" fmla="*/ 327401 w 4834691"/>
                <a:gd name="connsiteY16" fmla="*/ 2022860 h 2319646"/>
                <a:gd name="connsiteX17" fmla="*/ 348108 w 4834691"/>
                <a:gd name="connsiteY17" fmla="*/ 2009056 h 2319646"/>
                <a:gd name="connsiteX18" fmla="*/ 368816 w 4834691"/>
                <a:gd name="connsiteY18" fmla="*/ 1988350 h 2319646"/>
                <a:gd name="connsiteX19" fmla="*/ 410230 w 4834691"/>
                <a:gd name="connsiteY19" fmla="*/ 1960742 h 2319646"/>
                <a:gd name="connsiteX20" fmla="*/ 424035 w 4834691"/>
                <a:gd name="connsiteY20" fmla="*/ 1940036 h 2319646"/>
                <a:gd name="connsiteX21" fmla="*/ 444742 w 4834691"/>
                <a:gd name="connsiteY21" fmla="*/ 1933134 h 2319646"/>
                <a:gd name="connsiteX22" fmla="*/ 451645 w 4834691"/>
                <a:gd name="connsiteY22" fmla="*/ 1912428 h 2319646"/>
                <a:gd name="connsiteX23" fmla="*/ 479254 w 4834691"/>
                <a:gd name="connsiteY23" fmla="*/ 1891722 h 2319646"/>
                <a:gd name="connsiteX24" fmla="*/ 506864 w 4834691"/>
                <a:gd name="connsiteY24" fmla="*/ 1864114 h 2319646"/>
                <a:gd name="connsiteX25" fmla="*/ 534474 w 4834691"/>
                <a:gd name="connsiteY25" fmla="*/ 1857212 h 2319646"/>
                <a:gd name="connsiteX26" fmla="*/ 568986 w 4834691"/>
                <a:gd name="connsiteY26" fmla="*/ 1843408 h 2319646"/>
                <a:gd name="connsiteX27" fmla="*/ 589693 w 4834691"/>
                <a:gd name="connsiteY27" fmla="*/ 1829604 h 2319646"/>
                <a:gd name="connsiteX28" fmla="*/ 617303 w 4834691"/>
                <a:gd name="connsiteY28" fmla="*/ 1822702 h 2319646"/>
                <a:gd name="connsiteX29" fmla="*/ 644913 w 4834691"/>
                <a:gd name="connsiteY29" fmla="*/ 1808898 h 2319646"/>
                <a:gd name="connsiteX30" fmla="*/ 672523 w 4834691"/>
                <a:gd name="connsiteY30" fmla="*/ 1801996 h 2319646"/>
                <a:gd name="connsiteX31" fmla="*/ 693230 w 4834691"/>
                <a:gd name="connsiteY31" fmla="*/ 1795094 h 2319646"/>
                <a:gd name="connsiteX32" fmla="*/ 748449 w 4834691"/>
                <a:gd name="connsiteY32" fmla="*/ 1781290 h 2319646"/>
                <a:gd name="connsiteX33" fmla="*/ 803669 w 4834691"/>
                <a:gd name="connsiteY33" fmla="*/ 1753682 h 2319646"/>
                <a:gd name="connsiteX34" fmla="*/ 838181 w 4834691"/>
                <a:gd name="connsiteY34" fmla="*/ 1739878 h 2319646"/>
                <a:gd name="connsiteX35" fmla="*/ 858888 w 4834691"/>
                <a:gd name="connsiteY35" fmla="*/ 1732976 h 2319646"/>
                <a:gd name="connsiteX36" fmla="*/ 879596 w 4834691"/>
                <a:gd name="connsiteY36" fmla="*/ 1719172 h 2319646"/>
                <a:gd name="connsiteX37" fmla="*/ 927913 w 4834691"/>
                <a:gd name="connsiteY37" fmla="*/ 1712270 h 2319646"/>
                <a:gd name="connsiteX38" fmla="*/ 948620 w 4834691"/>
                <a:gd name="connsiteY38" fmla="*/ 1698466 h 2319646"/>
                <a:gd name="connsiteX39" fmla="*/ 969327 w 4834691"/>
                <a:gd name="connsiteY39" fmla="*/ 1691564 h 2319646"/>
                <a:gd name="connsiteX40" fmla="*/ 1052157 w 4834691"/>
                <a:gd name="connsiteY40" fmla="*/ 1677760 h 2319646"/>
                <a:gd name="connsiteX41" fmla="*/ 1093571 w 4834691"/>
                <a:gd name="connsiteY41" fmla="*/ 1663956 h 2319646"/>
                <a:gd name="connsiteX42" fmla="*/ 1114278 w 4834691"/>
                <a:gd name="connsiteY42" fmla="*/ 1657054 h 2319646"/>
                <a:gd name="connsiteX43" fmla="*/ 1134986 w 4834691"/>
                <a:gd name="connsiteY43" fmla="*/ 1643250 h 2319646"/>
                <a:gd name="connsiteX44" fmla="*/ 1148791 w 4834691"/>
                <a:gd name="connsiteY44" fmla="*/ 1622544 h 2319646"/>
                <a:gd name="connsiteX45" fmla="*/ 1155693 w 4834691"/>
                <a:gd name="connsiteY45" fmla="*/ 1601838 h 2319646"/>
                <a:gd name="connsiteX46" fmla="*/ 1183303 w 4834691"/>
                <a:gd name="connsiteY46" fmla="*/ 1588034 h 2319646"/>
                <a:gd name="connsiteX47" fmla="*/ 1224717 w 4834691"/>
                <a:gd name="connsiteY47" fmla="*/ 1574230 h 2319646"/>
                <a:gd name="connsiteX48" fmla="*/ 1259230 w 4834691"/>
                <a:gd name="connsiteY48" fmla="*/ 1546622 h 2319646"/>
                <a:gd name="connsiteX49" fmla="*/ 1273034 w 4834691"/>
                <a:gd name="connsiteY49" fmla="*/ 1525916 h 2319646"/>
                <a:gd name="connsiteX50" fmla="*/ 1293742 w 4834691"/>
                <a:gd name="connsiteY50" fmla="*/ 1519014 h 2319646"/>
                <a:gd name="connsiteX51" fmla="*/ 1348961 w 4834691"/>
                <a:gd name="connsiteY51" fmla="*/ 1505210 h 2319646"/>
                <a:gd name="connsiteX52" fmla="*/ 1397278 w 4834691"/>
                <a:gd name="connsiteY52" fmla="*/ 1491406 h 2319646"/>
                <a:gd name="connsiteX53" fmla="*/ 1445595 w 4834691"/>
                <a:gd name="connsiteY53" fmla="*/ 1484504 h 2319646"/>
                <a:gd name="connsiteX54" fmla="*/ 1556034 w 4834691"/>
                <a:gd name="connsiteY54" fmla="*/ 1498308 h 2319646"/>
                <a:gd name="connsiteX55" fmla="*/ 1569839 w 4834691"/>
                <a:gd name="connsiteY55" fmla="*/ 1519014 h 2319646"/>
                <a:gd name="connsiteX56" fmla="*/ 1694083 w 4834691"/>
                <a:gd name="connsiteY56" fmla="*/ 1512112 h 2319646"/>
                <a:gd name="connsiteX57" fmla="*/ 1735498 w 4834691"/>
                <a:gd name="connsiteY57" fmla="*/ 1477602 h 2319646"/>
                <a:gd name="connsiteX58" fmla="*/ 1783815 w 4834691"/>
                <a:gd name="connsiteY58" fmla="*/ 1463798 h 2319646"/>
                <a:gd name="connsiteX59" fmla="*/ 1839034 w 4834691"/>
                <a:gd name="connsiteY59" fmla="*/ 1415484 h 2319646"/>
                <a:gd name="connsiteX60" fmla="*/ 1908058 w 4834691"/>
                <a:gd name="connsiteY60" fmla="*/ 1394778 h 2319646"/>
                <a:gd name="connsiteX61" fmla="*/ 1935668 w 4834691"/>
                <a:gd name="connsiteY61" fmla="*/ 1401680 h 2319646"/>
                <a:gd name="connsiteX62" fmla="*/ 1977083 w 4834691"/>
                <a:gd name="connsiteY62" fmla="*/ 1429288 h 2319646"/>
                <a:gd name="connsiteX63" fmla="*/ 2004692 w 4834691"/>
                <a:gd name="connsiteY63" fmla="*/ 1415484 h 2319646"/>
                <a:gd name="connsiteX64" fmla="*/ 2025400 w 4834691"/>
                <a:gd name="connsiteY64" fmla="*/ 1408582 h 2319646"/>
                <a:gd name="connsiteX65" fmla="*/ 2053010 w 4834691"/>
                <a:gd name="connsiteY65" fmla="*/ 1380974 h 2319646"/>
                <a:gd name="connsiteX66" fmla="*/ 2122034 w 4834691"/>
                <a:gd name="connsiteY66" fmla="*/ 1339562 h 2319646"/>
                <a:gd name="connsiteX67" fmla="*/ 2149644 w 4834691"/>
                <a:gd name="connsiteY67" fmla="*/ 1332660 h 2319646"/>
                <a:gd name="connsiteX68" fmla="*/ 2170351 w 4834691"/>
                <a:gd name="connsiteY68" fmla="*/ 1311954 h 2319646"/>
                <a:gd name="connsiteX69" fmla="*/ 2218668 w 4834691"/>
                <a:gd name="connsiteY69" fmla="*/ 1298150 h 2319646"/>
                <a:gd name="connsiteX70" fmla="*/ 2280790 w 4834691"/>
                <a:gd name="connsiteY70" fmla="*/ 1263640 h 2319646"/>
                <a:gd name="connsiteX71" fmla="*/ 2315302 w 4834691"/>
                <a:gd name="connsiteY71" fmla="*/ 1256738 h 2319646"/>
                <a:gd name="connsiteX72" fmla="*/ 2349814 w 4834691"/>
                <a:gd name="connsiteY72" fmla="*/ 1194620 h 2319646"/>
                <a:gd name="connsiteX73" fmla="*/ 2356717 w 4834691"/>
                <a:gd name="connsiteY73" fmla="*/ 1173914 h 2319646"/>
                <a:gd name="connsiteX74" fmla="*/ 2398131 w 4834691"/>
                <a:gd name="connsiteY74" fmla="*/ 1153208 h 2319646"/>
                <a:gd name="connsiteX75" fmla="*/ 2432643 w 4834691"/>
                <a:gd name="connsiteY75" fmla="*/ 1118698 h 2319646"/>
                <a:gd name="connsiteX76" fmla="*/ 2453351 w 4834691"/>
                <a:gd name="connsiteY76" fmla="*/ 1097992 h 2319646"/>
                <a:gd name="connsiteX77" fmla="*/ 2474058 w 4834691"/>
                <a:gd name="connsiteY77" fmla="*/ 1084188 h 2319646"/>
                <a:gd name="connsiteX78" fmla="*/ 2508570 w 4834691"/>
                <a:gd name="connsiteY78" fmla="*/ 1022070 h 2319646"/>
                <a:gd name="connsiteX79" fmla="*/ 2556887 w 4834691"/>
                <a:gd name="connsiteY79" fmla="*/ 973756 h 2319646"/>
                <a:gd name="connsiteX80" fmla="*/ 2598302 w 4834691"/>
                <a:gd name="connsiteY80" fmla="*/ 953050 h 2319646"/>
                <a:gd name="connsiteX81" fmla="*/ 2674229 w 4834691"/>
                <a:gd name="connsiteY81" fmla="*/ 925442 h 2319646"/>
                <a:gd name="connsiteX82" fmla="*/ 2694936 w 4834691"/>
                <a:gd name="connsiteY82" fmla="*/ 911638 h 2319646"/>
                <a:gd name="connsiteX83" fmla="*/ 2715643 w 4834691"/>
                <a:gd name="connsiteY83" fmla="*/ 890932 h 2319646"/>
                <a:gd name="connsiteX84" fmla="*/ 2763960 w 4834691"/>
                <a:gd name="connsiteY84" fmla="*/ 877128 h 2319646"/>
                <a:gd name="connsiteX85" fmla="*/ 2791570 w 4834691"/>
                <a:gd name="connsiteY85" fmla="*/ 863324 h 2319646"/>
                <a:gd name="connsiteX86" fmla="*/ 2839887 w 4834691"/>
                <a:gd name="connsiteY86" fmla="*/ 828814 h 2319646"/>
                <a:gd name="connsiteX87" fmla="*/ 2860594 w 4834691"/>
                <a:gd name="connsiteY87" fmla="*/ 821912 h 2319646"/>
                <a:gd name="connsiteX88" fmla="*/ 2908911 w 4834691"/>
                <a:gd name="connsiteY88" fmla="*/ 794304 h 2319646"/>
                <a:gd name="connsiteX89" fmla="*/ 2936521 w 4834691"/>
                <a:gd name="connsiteY89" fmla="*/ 787402 h 2319646"/>
                <a:gd name="connsiteX90" fmla="*/ 2957228 w 4834691"/>
                <a:gd name="connsiteY90" fmla="*/ 773598 h 2319646"/>
                <a:gd name="connsiteX91" fmla="*/ 2998643 w 4834691"/>
                <a:gd name="connsiteY91" fmla="*/ 759794 h 2319646"/>
                <a:gd name="connsiteX92" fmla="*/ 3019350 w 4834691"/>
                <a:gd name="connsiteY92" fmla="*/ 752892 h 2319646"/>
                <a:gd name="connsiteX93" fmla="*/ 3040058 w 4834691"/>
                <a:gd name="connsiteY93" fmla="*/ 745990 h 2319646"/>
                <a:gd name="connsiteX94" fmla="*/ 3060765 w 4834691"/>
                <a:gd name="connsiteY94" fmla="*/ 739088 h 2319646"/>
                <a:gd name="connsiteX95" fmla="*/ 3109082 w 4834691"/>
                <a:gd name="connsiteY95" fmla="*/ 711480 h 2319646"/>
                <a:gd name="connsiteX96" fmla="*/ 3143594 w 4834691"/>
                <a:gd name="connsiteY96" fmla="*/ 690774 h 2319646"/>
                <a:gd name="connsiteX97" fmla="*/ 3185009 w 4834691"/>
                <a:gd name="connsiteY97" fmla="*/ 676970 h 2319646"/>
                <a:gd name="connsiteX98" fmla="*/ 3226423 w 4834691"/>
                <a:gd name="connsiteY98" fmla="*/ 635558 h 2319646"/>
                <a:gd name="connsiteX99" fmla="*/ 3240228 w 4834691"/>
                <a:gd name="connsiteY99" fmla="*/ 614852 h 2319646"/>
                <a:gd name="connsiteX100" fmla="*/ 3260936 w 4834691"/>
                <a:gd name="connsiteY100" fmla="*/ 601048 h 2319646"/>
                <a:gd name="connsiteX101" fmla="*/ 3288545 w 4834691"/>
                <a:gd name="connsiteY101" fmla="*/ 580342 h 2319646"/>
                <a:gd name="connsiteX102" fmla="*/ 3295448 w 4834691"/>
                <a:gd name="connsiteY102" fmla="*/ 559636 h 2319646"/>
                <a:gd name="connsiteX103" fmla="*/ 3350667 w 4834691"/>
                <a:gd name="connsiteY103" fmla="*/ 511322 h 2319646"/>
                <a:gd name="connsiteX104" fmla="*/ 3385179 w 4834691"/>
                <a:gd name="connsiteY104" fmla="*/ 504420 h 2319646"/>
                <a:gd name="connsiteX105" fmla="*/ 3426594 w 4834691"/>
                <a:gd name="connsiteY105" fmla="*/ 490616 h 2319646"/>
                <a:gd name="connsiteX106" fmla="*/ 3468009 w 4834691"/>
                <a:gd name="connsiteY106" fmla="*/ 476812 h 2319646"/>
                <a:gd name="connsiteX107" fmla="*/ 3495618 w 4834691"/>
                <a:gd name="connsiteY107" fmla="*/ 469910 h 2319646"/>
                <a:gd name="connsiteX108" fmla="*/ 3537033 w 4834691"/>
                <a:gd name="connsiteY108" fmla="*/ 456106 h 2319646"/>
                <a:gd name="connsiteX109" fmla="*/ 3550838 w 4834691"/>
                <a:gd name="connsiteY109" fmla="*/ 435400 h 2319646"/>
                <a:gd name="connsiteX110" fmla="*/ 3592252 w 4834691"/>
                <a:gd name="connsiteY110" fmla="*/ 421596 h 2319646"/>
                <a:gd name="connsiteX111" fmla="*/ 3647472 w 4834691"/>
                <a:gd name="connsiteY111" fmla="*/ 373282 h 2319646"/>
                <a:gd name="connsiteX112" fmla="*/ 3688886 w 4834691"/>
                <a:gd name="connsiteY112" fmla="*/ 359478 h 2319646"/>
                <a:gd name="connsiteX113" fmla="*/ 3709594 w 4834691"/>
                <a:gd name="connsiteY113" fmla="*/ 352576 h 2319646"/>
                <a:gd name="connsiteX114" fmla="*/ 3723399 w 4834691"/>
                <a:gd name="connsiteY114" fmla="*/ 331870 h 2319646"/>
                <a:gd name="connsiteX115" fmla="*/ 3730301 w 4834691"/>
                <a:gd name="connsiteY115" fmla="*/ 311164 h 2319646"/>
                <a:gd name="connsiteX116" fmla="*/ 3702691 w 4834691"/>
                <a:gd name="connsiteY116" fmla="*/ 297360 h 2319646"/>
                <a:gd name="connsiteX117" fmla="*/ 3730301 w 4834691"/>
                <a:gd name="connsiteY117" fmla="*/ 304262 h 2319646"/>
                <a:gd name="connsiteX118" fmla="*/ 3785521 w 4834691"/>
                <a:gd name="connsiteY118" fmla="*/ 283556 h 2319646"/>
                <a:gd name="connsiteX119" fmla="*/ 3806228 w 4834691"/>
                <a:gd name="connsiteY119" fmla="*/ 276654 h 2319646"/>
                <a:gd name="connsiteX120" fmla="*/ 3847642 w 4834691"/>
                <a:gd name="connsiteY120" fmla="*/ 269752 h 2319646"/>
                <a:gd name="connsiteX121" fmla="*/ 3875252 w 4834691"/>
                <a:gd name="connsiteY121" fmla="*/ 255948 h 2319646"/>
                <a:gd name="connsiteX122" fmla="*/ 3895960 w 4834691"/>
                <a:gd name="connsiteY122" fmla="*/ 249046 h 2319646"/>
                <a:gd name="connsiteX123" fmla="*/ 3930472 w 4834691"/>
                <a:gd name="connsiteY123" fmla="*/ 235242 h 2319646"/>
                <a:gd name="connsiteX124" fmla="*/ 3971886 w 4834691"/>
                <a:gd name="connsiteY124" fmla="*/ 221438 h 2319646"/>
                <a:gd name="connsiteX125" fmla="*/ 4082325 w 4834691"/>
                <a:gd name="connsiteY125" fmla="*/ 207634 h 2319646"/>
                <a:gd name="connsiteX126" fmla="*/ 4123740 w 4834691"/>
                <a:gd name="connsiteY126" fmla="*/ 193830 h 2319646"/>
                <a:gd name="connsiteX127" fmla="*/ 4172057 w 4834691"/>
                <a:gd name="connsiteY127" fmla="*/ 173124 h 2319646"/>
                <a:gd name="connsiteX128" fmla="*/ 4192764 w 4834691"/>
                <a:gd name="connsiteY128" fmla="*/ 159320 h 2319646"/>
                <a:gd name="connsiteX129" fmla="*/ 4296301 w 4834691"/>
                <a:gd name="connsiteY129" fmla="*/ 131712 h 2319646"/>
                <a:gd name="connsiteX130" fmla="*/ 4317008 w 4834691"/>
                <a:gd name="connsiteY130" fmla="*/ 111006 h 2319646"/>
                <a:gd name="connsiteX131" fmla="*/ 4379130 w 4834691"/>
                <a:gd name="connsiteY131" fmla="*/ 97202 h 2319646"/>
                <a:gd name="connsiteX132" fmla="*/ 4420545 w 4834691"/>
                <a:gd name="connsiteY132" fmla="*/ 76496 h 2319646"/>
                <a:gd name="connsiteX133" fmla="*/ 4441252 w 4834691"/>
                <a:gd name="connsiteY133" fmla="*/ 62692 h 2319646"/>
                <a:gd name="connsiteX134" fmla="*/ 4489569 w 4834691"/>
                <a:gd name="connsiteY134" fmla="*/ 41986 h 2319646"/>
                <a:gd name="connsiteX135" fmla="*/ 4620715 w 4834691"/>
                <a:gd name="connsiteY135" fmla="*/ 28182 h 2319646"/>
                <a:gd name="connsiteX136" fmla="*/ 4669032 w 4834691"/>
                <a:gd name="connsiteY136" fmla="*/ 14378 h 2319646"/>
                <a:gd name="connsiteX137" fmla="*/ 4724252 w 4834691"/>
                <a:gd name="connsiteY137" fmla="*/ 7476 h 2319646"/>
                <a:gd name="connsiteX138" fmla="*/ 4772569 w 4834691"/>
                <a:gd name="connsiteY138" fmla="*/ 574 h 2319646"/>
                <a:gd name="connsiteX139" fmla="*/ 4834691 w 4834691"/>
                <a:gd name="connsiteY139" fmla="*/ 574 h 2319646"/>
                <a:gd name="connsiteX140" fmla="*/ 4834691 w 4834691"/>
                <a:gd name="connsiteY140" fmla="*/ 574 h 2319646"/>
                <a:gd name="connsiteX141" fmla="*/ 4827788 w 4834691"/>
                <a:gd name="connsiteY141" fmla="*/ 69594 h 2319646"/>
                <a:gd name="connsiteX142" fmla="*/ 4793276 w 4834691"/>
                <a:gd name="connsiteY142" fmla="*/ 111006 h 2319646"/>
                <a:gd name="connsiteX143" fmla="*/ 4772569 w 4834691"/>
                <a:gd name="connsiteY143" fmla="*/ 131712 h 2319646"/>
                <a:gd name="connsiteX144" fmla="*/ 4744959 w 4834691"/>
                <a:gd name="connsiteY144" fmla="*/ 152418 h 2319646"/>
                <a:gd name="connsiteX145" fmla="*/ 4710447 w 4834691"/>
                <a:gd name="connsiteY145" fmla="*/ 186928 h 2319646"/>
                <a:gd name="connsiteX146" fmla="*/ 4689739 w 4834691"/>
                <a:gd name="connsiteY146" fmla="*/ 200732 h 2319646"/>
                <a:gd name="connsiteX147" fmla="*/ 4648325 w 4834691"/>
                <a:gd name="connsiteY147" fmla="*/ 235242 h 2319646"/>
                <a:gd name="connsiteX148" fmla="*/ 4613813 w 4834691"/>
                <a:gd name="connsiteY148" fmla="*/ 242144 h 2319646"/>
                <a:gd name="connsiteX149" fmla="*/ 4544788 w 4834691"/>
                <a:gd name="connsiteY149" fmla="*/ 276654 h 2319646"/>
                <a:gd name="connsiteX150" fmla="*/ 4489569 w 4834691"/>
                <a:gd name="connsiteY150" fmla="*/ 318066 h 2319646"/>
                <a:gd name="connsiteX151" fmla="*/ 4461959 w 4834691"/>
                <a:gd name="connsiteY151" fmla="*/ 338772 h 2319646"/>
                <a:gd name="connsiteX152" fmla="*/ 4365325 w 4834691"/>
                <a:gd name="connsiteY152" fmla="*/ 400890 h 2319646"/>
                <a:gd name="connsiteX153" fmla="*/ 4289398 w 4834691"/>
                <a:gd name="connsiteY153" fmla="*/ 449204 h 2319646"/>
                <a:gd name="connsiteX154" fmla="*/ 4220374 w 4834691"/>
                <a:gd name="connsiteY154" fmla="*/ 518224 h 2319646"/>
                <a:gd name="connsiteX155" fmla="*/ 4172057 w 4834691"/>
                <a:gd name="connsiteY155" fmla="*/ 559636 h 2319646"/>
                <a:gd name="connsiteX156" fmla="*/ 4130642 w 4834691"/>
                <a:gd name="connsiteY156" fmla="*/ 587244 h 2319646"/>
                <a:gd name="connsiteX157" fmla="*/ 4103033 w 4834691"/>
                <a:gd name="connsiteY157" fmla="*/ 621754 h 2319646"/>
                <a:gd name="connsiteX158" fmla="*/ 4027106 w 4834691"/>
                <a:gd name="connsiteY158" fmla="*/ 676970 h 2319646"/>
                <a:gd name="connsiteX159" fmla="*/ 3951179 w 4834691"/>
                <a:gd name="connsiteY159" fmla="*/ 739088 h 2319646"/>
                <a:gd name="connsiteX160" fmla="*/ 3909764 w 4834691"/>
                <a:gd name="connsiteY160" fmla="*/ 780500 h 2319646"/>
                <a:gd name="connsiteX161" fmla="*/ 3868350 w 4834691"/>
                <a:gd name="connsiteY161" fmla="*/ 808108 h 2319646"/>
                <a:gd name="connsiteX162" fmla="*/ 3826935 w 4834691"/>
                <a:gd name="connsiteY162" fmla="*/ 842618 h 2319646"/>
                <a:gd name="connsiteX163" fmla="*/ 3695789 w 4834691"/>
                <a:gd name="connsiteY163" fmla="*/ 932344 h 2319646"/>
                <a:gd name="connsiteX164" fmla="*/ 3606057 w 4834691"/>
                <a:gd name="connsiteY164" fmla="*/ 987560 h 2319646"/>
                <a:gd name="connsiteX165" fmla="*/ 3378277 w 4834691"/>
                <a:gd name="connsiteY165" fmla="*/ 1160110 h 2319646"/>
                <a:gd name="connsiteX166" fmla="*/ 3302350 w 4834691"/>
                <a:gd name="connsiteY166" fmla="*/ 1215326 h 2319646"/>
                <a:gd name="connsiteX167" fmla="*/ 3219521 w 4834691"/>
                <a:gd name="connsiteY167" fmla="*/ 1256738 h 2319646"/>
                <a:gd name="connsiteX168" fmla="*/ 3185009 w 4834691"/>
                <a:gd name="connsiteY168" fmla="*/ 1277444 h 2319646"/>
                <a:gd name="connsiteX169" fmla="*/ 3060765 w 4834691"/>
                <a:gd name="connsiteY169" fmla="*/ 1318856 h 2319646"/>
                <a:gd name="connsiteX170" fmla="*/ 2895107 w 4834691"/>
                <a:gd name="connsiteY170" fmla="*/ 1401680 h 2319646"/>
                <a:gd name="connsiteX171" fmla="*/ 2812277 w 4834691"/>
                <a:gd name="connsiteY171" fmla="*/ 1436190 h 2319646"/>
                <a:gd name="connsiteX172" fmla="*/ 2529278 w 4834691"/>
                <a:gd name="connsiteY172" fmla="*/ 1594936 h 2319646"/>
                <a:gd name="connsiteX173" fmla="*/ 2453351 w 4834691"/>
                <a:gd name="connsiteY173" fmla="*/ 1636348 h 2319646"/>
                <a:gd name="connsiteX174" fmla="*/ 2370522 w 4834691"/>
                <a:gd name="connsiteY174" fmla="*/ 1677760 h 2319646"/>
                <a:gd name="connsiteX175" fmla="*/ 2301497 w 4834691"/>
                <a:gd name="connsiteY175" fmla="*/ 1719172 h 2319646"/>
                <a:gd name="connsiteX176" fmla="*/ 2018497 w 4834691"/>
                <a:gd name="connsiteY176" fmla="*/ 1829604 h 2319646"/>
                <a:gd name="connsiteX177" fmla="*/ 1776912 w 4834691"/>
                <a:gd name="connsiteY177" fmla="*/ 1940036 h 2319646"/>
                <a:gd name="connsiteX178" fmla="*/ 1500815 w 4834691"/>
                <a:gd name="connsiteY178" fmla="*/ 2105684 h 2319646"/>
                <a:gd name="connsiteX179" fmla="*/ 1383473 w 4834691"/>
                <a:gd name="connsiteY179" fmla="*/ 2133292 h 2319646"/>
                <a:gd name="connsiteX180" fmla="*/ 1300644 w 4834691"/>
                <a:gd name="connsiteY180" fmla="*/ 2147096 h 2319646"/>
                <a:gd name="connsiteX181" fmla="*/ 969327 w 4834691"/>
                <a:gd name="connsiteY181" fmla="*/ 2229920 h 2319646"/>
                <a:gd name="connsiteX182" fmla="*/ 527572 w 4834691"/>
                <a:gd name="connsiteY182" fmla="*/ 2305842 h 2319646"/>
                <a:gd name="connsiteX183" fmla="*/ 534474 w 4834691"/>
                <a:gd name="connsiteY183" fmla="*/ 2319646 h 2319646"/>
                <a:gd name="connsiteX0" fmla="*/ 534474 w 4834691"/>
                <a:gd name="connsiteY0" fmla="*/ 2319646 h 2319646"/>
                <a:gd name="connsiteX1" fmla="*/ 534474 w 4834691"/>
                <a:gd name="connsiteY1" fmla="*/ 2319646 h 2319646"/>
                <a:gd name="connsiteX2" fmla="*/ 465450 w 4834691"/>
                <a:gd name="connsiteY2" fmla="*/ 2312744 h 2319646"/>
                <a:gd name="connsiteX3" fmla="*/ 424035 w 4834691"/>
                <a:gd name="connsiteY3" fmla="*/ 2305842 h 2319646"/>
                <a:gd name="connsiteX4" fmla="*/ 141035 w 4834691"/>
                <a:gd name="connsiteY4" fmla="*/ 2319646 h 2319646"/>
                <a:gd name="connsiteX5" fmla="*/ 2987 w 4834691"/>
                <a:gd name="connsiteY5" fmla="*/ 2305842 h 2319646"/>
                <a:gd name="connsiteX6" fmla="*/ 37499 w 4834691"/>
                <a:gd name="connsiteY6" fmla="*/ 2278234 h 2319646"/>
                <a:gd name="connsiteX7" fmla="*/ 58206 w 4834691"/>
                <a:gd name="connsiteY7" fmla="*/ 2257528 h 2319646"/>
                <a:gd name="connsiteX8" fmla="*/ 78913 w 4834691"/>
                <a:gd name="connsiteY8" fmla="*/ 2250626 h 2319646"/>
                <a:gd name="connsiteX9" fmla="*/ 99621 w 4834691"/>
                <a:gd name="connsiteY9" fmla="*/ 2236822 h 2319646"/>
                <a:gd name="connsiteX10" fmla="*/ 120328 w 4834691"/>
                <a:gd name="connsiteY10" fmla="*/ 2229920 h 2319646"/>
                <a:gd name="connsiteX11" fmla="*/ 216962 w 4834691"/>
                <a:gd name="connsiteY11" fmla="*/ 2160900 h 2319646"/>
                <a:gd name="connsiteX12" fmla="*/ 258377 w 4834691"/>
                <a:gd name="connsiteY12" fmla="*/ 2119488 h 2319646"/>
                <a:gd name="connsiteX13" fmla="*/ 272181 w 4834691"/>
                <a:gd name="connsiteY13" fmla="*/ 2098782 h 2319646"/>
                <a:gd name="connsiteX14" fmla="*/ 279084 w 4834691"/>
                <a:gd name="connsiteY14" fmla="*/ 2078076 h 2319646"/>
                <a:gd name="connsiteX15" fmla="*/ 306694 w 4834691"/>
                <a:gd name="connsiteY15" fmla="*/ 2057370 h 2319646"/>
                <a:gd name="connsiteX16" fmla="*/ 327401 w 4834691"/>
                <a:gd name="connsiteY16" fmla="*/ 2022860 h 2319646"/>
                <a:gd name="connsiteX17" fmla="*/ 348108 w 4834691"/>
                <a:gd name="connsiteY17" fmla="*/ 2009056 h 2319646"/>
                <a:gd name="connsiteX18" fmla="*/ 368816 w 4834691"/>
                <a:gd name="connsiteY18" fmla="*/ 1988350 h 2319646"/>
                <a:gd name="connsiteX19" fmla="*/ 410230 w 4834691"/>
                <a:gd name="connsiteY19" fmla="*/ 1960742 h 2319646"/>
                <a:gd name="connsiteX20" fmla="*/ 424035 w 4834691"/>
                <a:gd name="connsiteY20" fmla="*/ 1940036 h 2319646"/>
                <a:gd name="connsiteX21" fmla="*/ 444742 w 4834691"/>
                <a:gd name="connsiteY21" fmla="*/ 1933134 h 2319646"/>
                <a:gd name="connsiteX22" fmla="*/ 451645 w 4834691"/>
                <a:gd name="connsiteY22" fmla="*/ 1912428 h 2319646"/>
                <a:gd name="connsiteX23" fmla="*/ 479254 w 4834691"/>
                <a:gd name="connsiteY23" fmla="*/ 1891722 h 2319646"/>
                <a:gd name="connsiteX24" fmla="*/ 506864 w 4834691"/>
                <a:gd name="connsiteY24" fmla="*/ 1864114 h 2319646"/>
                <a:gd name="connsiteX25" fmla="*/ 534474 w 4834691"/>
                <a:gd name="connsiteY25" fmla="*/ 1857212 h 2319646"/>
                <a:gd name="connsiteX26" fmla="*/ 568986 w 4834691"/>
                <a:gd name="connsiteY26" fmla="*/ 1843408 h 2319646"/>
                <a:gd name="connsiteX27" fmla="*/ 589693 w 4834691"/>
                <a:gd name="connsiteY27" fmla="*/ 1829604 h 2319646"/>
                <a:gd name="connsiteX28" fmla="*/ 617303 w 4834691"/>
                <a:gd name="connsiteY28" fmla="*/ 1822702 h 2319646"/>
                <a:gd name="connsiteX29" fmla="*/ 644913 w 4834691"/>
                <a:gd name="connsiteY29" fmla="*/ 1808898 h 2319646"/>
                <a:gd name="connsiteX30" fmla="*/ 672523 w 4834691"/>
                <a:gd name="connsiteY30" fmla="*/ 1801996 h 2319646"/>
                <a:gd name="connsiteX31" fmla="*/ 693230 w 4834691"/>
                <a:gd name="connsiteY31" fmla="*/ 1795094 h 2319646"/>
                <a:gd name="connsiteX32" fmla="*/ 748449 w 4834691"/>
                <a:gd name="connsiteY32" fmla="*/ 1781290 h 2319646"/>
                <a:gd name="connsiteX33" fmla="*/ 803669 w 4834691"/>
                <a:gd name="connsiteY33" fmla="*/ 1753682 h 2319646"/>
                <a:gd name="connsiteX34" fmla="*/ 838181 w 4834691"/>
                <a:gd name="connsiteY34" fmla="*/ 1739878 h 2319646"/>
                <a:gd name="connsiteX35" fmla="*/ 858888 w 4834691"/>
                <a:gd name="connsiteY35" fmla="*/ 1732976 h 2319646"/>
                <a:gd name="connsiteX36" fmla="*/ 879596 w 4834691"/>
                <a:gd name="connsiteY36" fmla="*/ 1719172 h 2319646"/>
                <a:gd name="connsiteX37" fmla="*/ 927913 w 4834691"/>
                <a:gd name="connsiteY37" fmla="*/ 1712270 h 2319646"/>
                <a:gd name="connsiteX38" fmla="*/ 948620 w 4834691"/>
                <a:gd name="connsiteY38" fmla="*/ 1698466 h 2319646"/>
                <a:gd name="connsiteX39" fmla="*/ 969327 w 4834691"/>
                <a:gd name="connsiteY39" fmla="*/ 1691564 h 2319646"/>
                <a:gd name="connsiteX40" fmla="*/ 1052157 w 4834691"/>
                <a:gd name="connsiteY40" fmla="*/ 1677760 h 2319646"/>
                <a:gd name="connsiteX41" fmla="*/ 1093571 w 4834691"/>
                <a:gd name="connsiteY41" fmla="*/ 1663956 h 2319646"/>
                <a:gd name="connsiteX42" fmla="*/ 1114278 w 4834691"/>
                <a:gd name="connsiteY42" fmla="*/ 1657054 h 2319646"/>
                <a:gd name="connsiteX43" fmla="*/ 1134986 w 4834691"/>
                <a:gd name="connsiteY43" fmla="*/ 1643250 h 2319646"/>
                <a:gd name="connsiteX44" fmla="*/ 1148791 w 4834691"/>
                <a:gd name="connsiteY44" fmla="*/ 1622544 h 2319646"/>
                <a:gd name="connsiteX45" fmla="*/ 1155693 w 4834691"/>
                <a:gd name="connsiteY45" fmla="*/ 1601838 h 2319646"/>
                <a:gd name="connsiteX46" fmla="*/ 1183303 w 4834691"/>
                <a:gd name="connsiteY46" fmla="*/ 1588034 h 2319646"/>
                <a:gd name="connsiteX47" fmla="*/ 1224717 w 4834691"/>
                <a:gd name="connsiteY47" fmla="*/ 1574230 h 2319646"/>
                <a:gd name="connsiteX48" fmla="*/ 1259230 w 4834691"/>
                <a:gd name="connsiteY48" fmla="*/ 1546622 h 2319646"/>
                <a:gd name="connsiteX49" fmla="*/ 1273034 w 4834691"/>
                <a:gd name="connsiteY49" fmla="*/ 1525916 h 2319646"/>
                <a:gd name="connsiteX50" fmla="*/ 1293742 w 4834691"/>
                <a:gd name="connsiteY50" fmla="*/ 1519014 h 2319646"/>
                <a:gd name="connsiteX51" fmla="*/ 1348961 w 4834691"/>
                <a:gd name="connsiteY51" fmla="*/ 1505210 h 2319646"/>
                <a:gd name="connsiteX52" fmla="*/ 1397278 w 4834691"/>
                <a:gd name="connsiteY52" fmla="*/ 1491406 h 2319646"/>
                <a:gd name="connsiteX53" fmla="*/ 1445595 w 4834691"/>
                <a:gd name="connsiteY53" fmla="*/ 1484504 h 2319646"/>
                <a:gd name="connsiteX54" fmla="*/ 1556034 w 4834691"/>
                <a:gd name="connsiteY54" fmla="*/ 1498308 h 2319646"/>
                <a:gd name="connsiteX55" fmla="*/ 1569839 w 4834691"/>
                <a:gd name="connsiteY55" fmla="*/ 1519014 h 2319646"/>
                <a:gd name="connsiteX56" fmla="*/ 1694083 w 4834691"/>
                <a:gd name="connsiteY56" fmla="*/ 1512112 h 2319646"/>
                <a:gd name="connsiteX57" fmla="*/ 1735498 w 4834691"/>
                <a:gd name="connsiteY57" fmla="*/ 1477602 h 2319646"/>
                <a:gd name="connsiteX58" fmla="*/ 1783815 w 4834691"/>
                <a:gd name="connsiteY58" fmla="*/ 1463798 h 2319646"/>
                <a:gd name="connsiteX59" fmla="*/ 1839034 w 4834691"/>
                <a:gd name="connsiteY59" fmla="*/ 1415484 h 2319646"/>
                <a:gd name="connsiteX60" fmla="*/ 1908058 w 4834691"/>
                <a:gd name="connsiteY60" fmla="*/ 1394778 h 2319646"/>
                <a:gd name="connsiteX61" fmla="*/ 1935668 w 4834691"/>
                <a:gd name="connsiteY61" fmla="*/ 1401680 h 2319646"/>
                <a:gd name="connsiteX62" fmla="*/ 1977083 w 4834691"/>
                <a:gd name="connsiteY62" fmla="*/ 1429288 h 2319646"/>
                <a:gd name="connsiteX63" fmla="*/ 2004692 w 4834691"/>
                <a:gd name="connsiteY63" fmla="*/ 1415484 h 2319646"/>
                <a:gd name="connsiteX64" fmla="*/ 2053010 w 4834691"/>
                <a:gd name="connsiteY64" fmla="*/ 1380974 h 2319646"/>
                <a:gd name="connsiteX65" fmla="*/ 2122034 w 4834691"/>
                <a:gd name="connsiteY65" fmla="*/ 1339562 h 2319646"/>
                <a:gd name="connsiteX66" fmla="*/ 2149644 w 4834691"/>
                <a:gd name="connsiteY66" fmla="*/ 1332660 h 2319646"/>
                <a:gd name="connsiteX67" fmla="*/ 2170351 w 4834691"/>
                <a:gd name="connsiteY67" fmla="*/ 1311954 h 2319646"/>
                <a:gd name="connsiteX68" fmla="*/ 2218668 w 4834691"/>
                <a:gd name="connsiteY68" fmla="*/ 1298150 h 2319646"/>
                <a:gd name="connsiteX69" fmla="*/ 2280790 w 4834691"/>
                <a:gd name="connsiteY69" fmla="*/ 1263640 h 2319646"/>
                <a:gd name="connsiteX70" fmla="*/ 2315302 w 4834691"/>
                <a:gd name="connsiteY70" fmla="*/ 1256738 h 2319646"/>
                <a:gd name="connsiteX71" fmla="*/ 2349814 w 4834691"/>
                <a:gd name="connsiteY71" fmla="*/ 1194620 h 2319646"/>
                <a:gd name="connsiteX72" fmla="*/ 2356717 w 4834691"/>
                <a:gd name="connsiteY72" fmla="*/ 1173914 h 2319646"/>
                <a:gd name="connsiteX73" fmla="*/ 2398131 w 4834691"/>
                <a:gd name="connsiteY73" fmla="*/ 1153208 h 2319646"/>
                <a:gd name="connsiteX74" fmla="*/ 2432643 w 4834691"/>
                <a:gd name="connsiteY74" fmla="*/ 1118698 h 2319646"/>
                <a:gd name="connsiteX75" fmla="*/ 2453351 w 4834691"/>
                <a:gd name="connsiteY75" fmla="*/ 1097992 h 2319646"/>
                <a:gd name="connsiteX76" fmla="*/ 2474058 w 4834691"/>
                <a:gd name="connsiteY76" fmla="*/ 1084188 h 2319646"/>
                <a:gd name="connsiteX77" fmla="*/ 2508570 w 4834691"/>
                <a:gd name="connsiteY77" fmla="*/ 1022070 h 2319646"/>
                <a:gd name="connsiteX78" fmla="*/ 2556887 w 4834691"/>
                <a:gd name="connsiteY78" fmla="*/ 973756 h 2319646"/>
                <a:gd name="connsiteX79" fmla="*/ 2598302 w 4834691"/>
                <a:gd name="connsiteY79" fmla="*/ 953050 h 2319646"/>
                <a:gd name="connsiteX80" fmla="*/ 2674229 w 4834691"/>
                <a:gd name="connsiteY80" fmla="*/ 925442 h 2319646"/>
                <a:gd name="connsiteX81" fmla="*/ 2694936 w 4834691"/>
                <a:gd name="connsiteY81" fmla="*/ 911638 h 2319646"/>
                <a:gd name="connsiteX82" fmla="*/ 2715643 w 4834691"/>
                <a:gd name="connsiteY82" fmla="*/ 890932 h 2319646"/>
                <a:gd name="connsiteX83" fmla="*/ 2763960 w 4834691"/>
                <a:gd name="connsiteY83" fmla="*/ 877128 h 2319646"/>
                <a:gd name="connsiteX84" fmla="*/ 2791570 w 4834691"/>
                <a:gd name="connsiteY84" fmla="*/ 863324 h 2319646"/>
                <a:gd name="connsiteX85" fmla="*/ 2839887 w 4834691"/>
                <a:gd name="connsiteY85" fmla="*/ 828814 h 2319646"/>
                <a:gd name="connsiteX86" fmla="*/ 2860594 w 4834691"/>
                <a:gd name="connsiteY86" fmla="*/ 821912 h 2319646"/>
                <a:gd name="connsiteX87" fmla="*/ 2908911 w 4834691"/>
                <a:gd name="connsiteY87" fmla="*/ 794304 h 2319646"/>
                <a:gd name="connsiteX88" fmla="*/ 2936521 w 4834691"/>
                <a:gd name="connsiteY88" fmla="*/ 787402 h 2319646"/>
                <a:gd name="connsiteX89" fmla="*/ 2957228 w 4834691"/>
                <a:gd name="connsiteY89" fmla="*/ 773598 h 2319646"/>
                <a:gd name="connsiteX90" fmla="*/ 2998643 w 4834691"/>
                <a:gd name="connsiteY90" fmla="*/ 759794 h 2319646"/>
                <a:gd name="connsiteX91" fmla="*/ 3019350 w 4834691"/>
                <a:gd name="connsiteY91" fmla="*/ 752892 h 2319646"/>
                <a:gd name="connsiteX92" fmla="*/ 3040058 w 4834691"/>
                <a:gd name="connsiteY92" fmla="*/ 745990 h 2319646"/>
                <a:gd name="connsiteX93" fmla="*/ 3060765 w 4834691"/>
                <a:gd name="connsiteY93" fmla="*/ 739088 h 2319646"/>
                <a:gd name="connsiteX94" fmla="*/ 3109082 w 4834691"/>
                <a:gd name="connsiteY94" fmla="*/ 711480 h 2319646"/>
                <a:gd name="connsiteX95" fmla="*/ 3143594 w 4834691"/>
                <a:gd name="connsiteY95" fmla="*/ 690774 h 2319646"/>
                <a:gd name="connsiteX96" fmla="*/ 3185009 w 4834691"/>
                <a:gd name="connsiteY96" fmla="*/ 676970 h 2319646"/>
                <a:gd name="connsiteX97" fmla="*/ 3226423 w 4834691"/>
                <a:gd name="connsiteY97" fmla="*/ 635558 h 2319646"/>
                <a:gd name="connsiteX98" fmla="*/ 3240228 w 4834691"/>
                <a:gd name="connsiteY98" fmla="*/ 614852 h 2319646"/>
                <a:gd name="connsiteX99" fmla="*/ 3260936 w 4834691"/>
                <a:gd name="connsiteY99" fmla="*/ 601048 h 2319646"/>
                <a:gd name="connsiteX100" fmla="*/ 3288545 w 4834691"/>
                <a:gd name="connsiteY100" fmla="*/ 580342 h 2319646"/>
                <a:gd name="connsiteX101" fmla="*/ 3295448 w 4834691"/>
                <a:gd name="connsiteY101" fmla="*/ 559636 h 2319646"/>
                <a:gd name="connsiteX102" fmla="*/ 3350667 w 4834691"/>
                <a:gd name="connsiteY102" fmla="*/ 511322 h 2319646"/>
                <a:gd name="connsiteX103" fmla="*/ 3385179 w 4834691"/>
                <a:gd name="connsiteY103" fmla="*/ 504420 h 2319646"/>
                <a:gd name="connsiteX104" fmla="*/ 3426594 w 4834691"/>
                <a:gd name="connsiteY104" fmla="*/ 490616 h 2319646"/>
                <a:gd name="connsiteX105" fmla="*/ 3468009 w 4834691"/>
                <a:gd name="connsiteY105" fmla="*/ 476812 h 2319646"/>
                <a:gd name="connsiteX106" fmla="*/ 3495618 w 4834691"/>
                <a:gd name="connsiteY106" fmla="*/ 469910 h 2319646"/>
                <a:gd name="connsiteX107" fmla="*/ 3537033 w 4834691"/>
                <a:gd name="connsiteY107" fmla="*/ 456106 h 2319646"/>
                <a:gd name="connsiteX108" fmla="*/ 3550838 w 4834691"/>
                <a:gd name="connsiteY108" fmla="*/ 435400 h 2319646"/>
                <a:gd name="connsiteX109" fmla="*/ 3592252 w 4834691"/>
                <a:gd name="connsiteY109" fmla="*/ 421596 h 2319646"/>
                <a:gd name="connsiteX110" fmla="*/ 3647472 w 4834691"/>
                <a:gd name="connsiteY110" fmla="*/ 373282 h 2319646"/>
                <a:gd name="connsiteX111" fmla="*/ 3688886 w 4834691"/>
                <a:gd name="connsiteY111" fmla="*/ 359478 h 2319646"/>
                <a:gd name="connsiteX112" fmla="*/ 3709594 w 4834691"/>
                <a:gd name="connsiteY112" fmla="*/ 352576 h 2319646"/>
                <a:gd name="connsiteX113" fmla="*/ 3723399 w 4834691"/>
                <a:gd name="connsiteY113" fmla="*/ 331870 h 2319646"/>
                <a:gd name="connsiteX114" fmla="*/ 3730301 w 4834691"/>
                <a:gd name="connsiteY114" fmla="*/ 311164 h 2319646"/>
                <a:gd name="connsiteX115" fmla="*/ 3702691 w 4834691"/>
                <a:gd name="connsiteY115" fmla="*/ 297360 h 2319646"/>
                <a:gd name="connsiteX116" fmla="*/ 3730301 w 4834691"/>
                <a:gd name="connsiteY116" fmla="*/ 304262 h 2319646"/>
                <a:gd name="connsiteX117" fmla="*/ 3785521 w 4834691"/>
                <a:gd name="connsiteY117" fmla="*/ 283556 h 2319646"/>
                <a:gd name="connsiteX118" fmla="*/ 3806228 w 4834691"/>
                <a:gd name="connsiteY118" fmla="*/ 276654 h 2319646"/>
                <a:gd name="connsiteX119" fmla="*/ 3847642 w 4834691"/>
                <a:gd name="connsiteY119" fmla="*/ 269752 h 2319646"/>
                <a:gd name="connsiteX120" fmla="*/ 3875252 w 4834691"/>
                <a:gd name="connsiteY120" fmla="*/ 255948 h 2319646"/>
                <a:gd name="connsiteX121" fmla="*/ 3895960 w 4834691"/>
                <a:gd name="connsiteY121" fmla="*/ 249046 h 2319646"/>
                <a:gd name="connsiteX122" fmla="*/ 3930472 w 4834691"/>
                <a:gd name="connsiteY122" fmla="*/ 235242 h 2319646"/>
                <a:gd name="connsiteX123" fmla="*/ 3971886 w 4834691"/>
                <a:gd name="connsiteY123" fmla="*/ 221438 h 2319646"/>
                <a:gd name="connsiteX124" fmla="*/ 4082325 w 4834691"/>
                <a:gd name="connsiteY124" fmla="*/ 207634 h 2319646"/>
                <a:gd name="connsiteX125" fmla="*/ 4123740 w 4834691"/>
                <a:gd name="connsiteY125" fmla="*/ 193830 h 2319646"/>
                <a:gd name="connsiteX126" fmla="*/ 4172057 w 4834691"/>
                <a:gd name="connsiteY126" fmla="*/ 173124 h 2319646"/>
                <a:gd name="connsiteX127" fmla="*/ 4192764 w 4834691"/>
                <a:gd name="connsiteY127" fmla="*/ 159320 h 2319646"/>
                <a:gd name="connsiteX128" fmla="*/ 4296301 w 4834691"/>
                <a:gd name="connsiteY128" fmla="*/ 131712 h 2319646"/>
                <a:gd name="connsiteX129" fmla="*/ 4317008 w 4834691"/>
                <a:gd name="connsiteY129" fmla="*/ 111006 h 2319646"/>
                <a:gd name="connsiteX130" fmla="*/ 4379130 w 4834691"/>
                <a:gd name="connsiteY130" fmla="*/ 97202 h 2319646"/>
                <a:gd name="connsiteX131" fmla="*/ 4420545 w 4834691"/>
                <a:gd name="connsiteY131" fmla="*/ 76496 h 2319646"/>
                <a:gd name="connsiteX132" fmla="*/ 4441252 w 4834691"/>
                <a:gd name="connsiteY132" fmla="*/ 62692 h 2319646"/>
                <a:gd name="connsiteX133" fmla="*/ 4489569 w 4834691"/>
                <a:gd name="connsiteY133" fmla="*/ 41986 h 2319646"/>
                <a:gd name="connsiteX134" fmla="*/ 4620715 w 4834691"/>
                <a:gd name="connsiteY134" fmla="*/ 28182 h 2319646"/>
                <a:gd name="connsiteX135" fmla="*/ 4669032 w 4834691"/>
                <a:gd name="connsiteY135" fmla="*/ 14378 h 2319646"/>
                <a:gd name="connsiteX136" fmla="*/ 4724252 w 4834691"/>
                <a:gd name="connsiteY136" fmla="*/ 7476 h 2319646"/>
                <a:gd name="connsiteX137" fmla="*/ 4772569 w 4834691"/>
                <a:gd name="connsiteY137" fmla="*/ 574 h 2319646"/>
                <a:gd name="connsiteX138" fmla="*/ 4834691 w 4834691"/>
                <a:gd name="connsiteY138" fmla="*/ 574 h 2319646"/>
                <a:gd name="connsiteX139" fmla="*/ 4834691 w 4834691"/>
                <a:gd name="connsiteY139" fmla="*/ 574 h 2319646"/>
                <a:gd name="connsiteX140" fmla="*/ 4827788 w 4834691"/>
                <a:gd name="connsiteY140" fmla="*/ 69594 h 2319646"/>
                <a:gd name="connsiteX141" fmla="*/ 4793276 w 4834691"/>
                <a:gd name="connsiteY141" fmla="*/ 111006 h 2319646"/>
                <a:gd name="connsiteX142" fmla="*/ 4772569 w 4834691"/>
                <a:gd name="connsiteY142" fmla="*/ 131712 h 2319646"/>
                <a:gd name="connsiteX143" fmla="*/ 4744959 w 4834691"/>
                <a:gd name="connsiteY143" fmla="*/ 152418 h 2319646"/>
                <a:gd name="connsiteX144" fmla="*/ 4710447 w 4834691"/>
                <a:gd name="connsiteY144" fmla="*/ 186928 h 2319646"/>
                <a:gd name="connsiteX145" fmla="*/ 4689739 w 4834691"/>
                <a:gd name="connsiteY145" fmla="*/ 200732 h 2319646"/>
                <a:gd name="connsiteX146" fmla="*/ 4648325 w 4834691"/>
                <a:gd name="connsiteY146" fmla="*/ 235242 h 2319646"/>
                <a:gd name="connsiteX147" fmla="*/ 4613813 w 4834691"/>
                <a:gd name="connsiteY147" fmla="*/ 242144 h 2319646"/>
                <a:gd name="connsiteX148" fmla="*/ 4544788 w 4834691"/>
                <a:gd name="connsiteY148" fmla="*/ 276654 h 2319646"/>
                <a:gd name="connsiteX149" fmla="*/ 4489569 w 4834691"/>
                <a:gd name="connsiteY149" fmla="*/ 318066 h 2319646"/>
                <a:gd name="connsiteX150" fmla="*/ 4461959 w 4834691"/>
                <a:gd name="connsiteY150" fmla="*/ 338772 h 2319646"/>
                <a:gd name="connsiteX151" fmla="*/ 4365325 w 4834691"/>
                <a:gd name="connsiteY151" fmla="*/ 400890 h 2319646"/>
                <a:gd name="connsiteX152" fmla="*/ 4289398 w 4834691"/>
                <a:gd name="connsiteY152" fmla="*/ 449204 h 2319646"/>
                <a:gd name="connsiteX153" fmla="*/ 4220374 w 4834691"/>
                <a:gd name="connsiteY153" fmla="*/ 518224 h 2319646"/>
                <a:gd name="connsiteX154" fmla="*/ 4172057 w 4834691"/>
                <a:gd name="connsiteY154" fmla="*/ 559636 h 2319646"/>
                <a:gd name="connsiteX155" fmla="*/ 4130642 w 4834691"/>
                <a:gd name="connsiteY155" fmla="*/ 587244 h 2319646"/>
                <a:gd name="connsiteX156" fmla="*/ 4103033 w 4834691"/>
                <a:gd name="connsiteY156" fmla="*/ 621754 h 2319646"/>
                <a:gd name="connsiteX157" fmla="*/ 4027106 w 4834691"/>
                <a:gd name="connsiteY157" fmla="*/ 676970 h 2319646"/>
                <a:gd name="connsiteX158" fmla="*/ 3951179 w 4834691"/>
                <a:gd name="connsiteY158" fmla="*/ 739088 h 2319646"/>
                <a:gd name="connsiteX159" fmla="*/ 3909764 w 4834691"/>
                <a:gd name="connsiteY159" fmla="*/ 780500 h 2319646"/>
                <a:gd name="connsiteX160" fmla="*/ 3868350 w 4834691"/>
                <a:gd name="connsiteY160" fmla="*/ 808108 h 2319646"/>
                <a:gd name="connsiteX161" fmla="*/ 3826935 w 4834691"/>
                <a:gd name="connsiteY161" fmla="*/ 842618 h 2319646"/>
                <a:gd name="connsiteX162" fmla="*/ 3695789 w 4834691"/>
                <a:gd name="connsiteY162" fmla="*/ 932344 h 2319646"/>
                <a:gd name="connsiteX163" fmla="*/ 3606057 w 4834691"/>
                <a:gd name="connsiteY163" fmla="*/ 987560 h 2319646"/>
                <a:gd name="connsiteX164" fmla="*/ 3378277 w 4834691"/>
                <a:gd name="connsiteY164" fmla="*/ 1160110 h 2319646"/>
                <a:gd name="connsiteX165" fmla="*/ 3302350 w 4834691"/>
                <a:gd name="connsiteY165" fmla="*/ 1215326 h 2319646"/>
                <a:gd name="connsiteX166" fmla="*/ 3219521 w 4834691"/>
                <a:gd name="connsiteY166" fmla="*/ 1256738 h 2319646"/>
                <a:gd name="connsiteX167" fmla="*/ 3185009 w 4834691"/>
                <a:gd name="connsiteY167" fmla="*/ 1277444 h 2319646"/>
                <a:gd name="connsiteX168" fmla="*/ 3060765 w 4834691"/>
                <a:gd name="connsiteY168" fmla="*/ 1318856 h 2319646"/>
                <a:gd name="connsiteX169" fmla="*/ 2895107 w 4834691"/>
                <a:gd name="connsiteY169" fmla="*/ 1401680 h 2319646"/>
                <a:gd name="connsiteX170" fmla="*/ 2812277 w 4834691"/>
                <a:gd name="connsiteY170" fmla="*/ 1436190 h 2319646"/>
                <a:gd name="connsiteX171" fmla="*/ 2529278 w 4834691"/>
                <a:gd name="connsiteY171" fmla="*/ 1594936 h 2319646"/>
                <a:gd name="connsiteX172" fmla="*/ 2453351 w 4834691"/>
                <a:gd name="connsiteY172" fmla="*/ 1636348 h 2319646"/>
                <a:gd name="connsiteX173" fmla="*/ 2370522 w 4834691"/>
                <a:gd name="connsiteY173" fmla="*/ 1677760 h 2319646"/>
                <a:gd name="connsiteX174" fmla="*/ 2301497 w 4834691"/>
                <a:gd name="connsiteY174" fmla="*/ 1719172 h 2319646"/>
                <a:gd name="connsiteX175" fmla="*/ 2018497 w 4834691"/>
                <a:gd name="connsiteY175" fmla="*/ 1829604 h 2319646"/>
                <a:gd name="connsiteX176" fmla="*/ 1776912 w 4834691"/>
                <a:gd name="connsiteY176" fmla="*/ 1940036 h 2319646"/>
                <a:gd name="connsiteX177" fmla="*/ 1500815 w 4834691"/>
                <a:gd name="connsiteY177" fmla="*/ 2105684 h 2319646"/>
                <a:gd name="connsiteX178" fmla="*/ 1383473 w 4834691"/>
                <a:gd name="connsiteY178" fmla="*/ 2133292 h 2319646"/>
                <a:gd name="connsiteX179" fmla="*/ 1300644 w 4834691"/>
                <a:gd name="connsiteY179" fmla="*/ 2147096 h 2319646"/>
                <a:gd name="connsiteX180" fmla="*/ 969327 w 4834691"/>
                <a:gd name="connsiteY180" fmla="*/ 2229920 h 2319646"/>
                <a:gd name="connsiteX181" fmla="*/ 527572 w 4834691"/>
                <a:gd name="connsiteY181" fmla="*/ 2305842 h 2319646"/>
                <a:gd name="connsiteX182" fmla="*/ 534474 w 4834691"/>
                <a:gd name="connsiteY182" fmla="*/ 2319646 h 2319646"/>
                <a:gd name="connsiteX0" fmla="*/ 534474 w 4834691"/>
                <a:gd name="connsiteY0" fmla="*/ 2319646 h 2319646"/>
                <a:gd name="connsiteX1" fmla="*/ 534474 w 4834691"/>
                <a:gd name="connsiteY1" fmla="*/ 2319646 h 2319646"/>
                <a:gd name="connsiteX2" fmla="*/ 465450 w 4834691"/>
                <a:gd name="connsiteY2" fmla="*/ 2312744 h 2319646"/>
                <a:gd name="connsiteX3" fmla="*/ 424035 w 4834691"/>
                <a:gd name="connsiteY3" fmla="*/ 2305842 h 2319646"/>
                <a:gd name="connsiteX4" fmla="*/ 141035 w 4834691"/>
                <a:gd name="connsiteY4" fmla="*/ 2319646 h 2319646"/>
                <a:gd name="connsiteX5" fmla="*/ 2987 w 4834691"/>
                <a:gd name="connsiteY5" fmla="*/ 2305842 h 2319646"/>
                <a:gd name="connsiteX6" fmla="*/ 37499 w 4834691"/>
                <a:gd name="connsiteY6" fmla="*/ 2278234 h 2319646"/>
                <a:gd name="connsiteX7" fmla="*/ 58206 w 4834691"/>
                <a:gd name="connsiteY7" fmla="*/ 2257528 h 2319646"/>
                <a:gd name="connsiteX8" fmla="*/ 78913 w 4834691"/>
                <a:gd name="connsiteY8" fmla="*/ 2250626 h 2319646"/>
                <a:gd name="connsiteX9" fmla="*/ 99621 w 4834691"/>
                <a:gd name="connsiteY9" fmla="*/ 2236822 h 2319646"/>
                <a:gd name="connsiteX10" fmla="*/ 120328 w 4834691"/>
                <a:gd name="connsiteY10" fmla="*/ 2229920 h 2319646"/>
                <a:gd name="connsiteX11" fmla="*/ 216962 w 4834691"/>
                <a:gd name="connsiteY11" fmla="*/ 2160900 h 2319646"/>
                <a:gd name="connsiteX12" fmla="*/ 258377 w 4834691"/>
                <a:gd name="connsiteY12" fmla="*/ 2119488 h 2319646"/>
                <a:gd name="connsiteX13" fmla="*/ 272181 w 4834691"/>
                <a:gd name="connsiteY13" fmla="*/ 2098782 h 2319646"/>
                <a:gd name="connsiteX14" fmla="*/ 279084 w 4834691"/>
                <a:gd name="connsiteY14" fmla="*/ 2078076 h 2319646"/>
                <a:gd name="connsiteX15" fmla="*/ 306694 w 4834691"/>
                <a:gd name="connsiteY15" fmla="*/ 2057370 h 2319646"/>
                <a:gd name="connsiteX16" fmla="*/ 327401 w 4834691"/>
                <a:gd name="connsiteY16" fmla="*/ 2022860 h 2319646"/>
                <a:gd name="connsiteX17" fmla="*/ 348108 w 4834691"/>
                <a:gd name="connsiteY17" fmla="*/ 2009056 h 2319646"/>
                <a:gd name="connsiteX18" fmla="*/ 368816 w 4834691"/>
                <a:gd name="connsiteY18" fmla="*/ 1988350 h 2319646"/>
                <a:gd name="connsiteX19" fmla="*/ 410230 w 4834691"/>
                <a:gd name="connsiteY19" fmla="*/ 1960742 h 2319646"/>
                <a:gd name="connsiteX20" fmla="*/ 424035 w 4834691"/>
                <a:gd name="connsiteY20" fmla="*/ 1940036 h 2319646"/>
                <a:gd name="connsiteX21" fmla="*/ 444742 w 4834691"/>
                <a:gd name="connsiteY21" fmla="*/ 1933134 h 2319646"/>
                <a:gd name="connsiteX22" fmla="*/ 451645 w 4834691"/>
                <a:gd name="connsiteY22" fmla="*/ 1912428 h 2319646"/>
                <a:gd name="connsiteX23" fmla="*/ 479254 w 4834691"/>
                <a:gd name="connsiteY23" fmla="*/ 1891722 h 2319646"/>
                <a:gd name="connsiteX24" fmla="*/ 506864 w 4834691"/>
                <a:gd name="connsiteY24" fmla="*/ 1864114 h 2319646"/>
                <a:gd name="connsiteX25" fmla="*/ 534474 w 4834691"/>
                <a:gd name="connsiteY25" fmla="*/ 1857212 h 2319646"/>
                <a:gd name="connsiteX26" fmla="*/ 568986 w 4834691"/>
                <a:gd name="connsiteY26" fmla="*/ 1843408 h 2319646"/>
                <a:gd name="connsiteX27" fmla="*/ 589693 w 4834691"/>
                <a:gd name="connsiteY27" fmla="*/ 1829604 h 2319646"/>
                <a:gd name="connsiteX28" fmla="*/ 617303 w 4834691"/>
                <a:gd name="connsiteY28" fmla="*/ 1822702 h 2319646"/>
                <a:gd name="connsiteX29" fmla="*/ 644913 w 4834691"/>
                <a:gd name="connsiteY29" fmla="*/ 1808898 h 2319646"/>
                <a:gd name="connsiteX30" fmla="*/ 672523 w 4834691"/>
                <a:gd name="connsiteY30" fmla="*/ 1801996 h 2319646"/>
                <a:gd name="connsiteX31" fmla="*/ 693230 w 4834691"/>
                <a:gd name="connsiteY31" fmla="*/ 1795094 h 2319646"/>
                <a:gd name="connsiteX32" fmla="*/ 748449 w 4834691"/>
                <a:gd name="connsiteY32" fmla="*/ 1781290 h 2319646"/>
                <a:gd name="connsiteX33" fmla="*/ 803669 w 4834691"/>
                <a:gd name="connsiteY33" fmla="*/ 1753682 h 2319646"/>
                <a:gd name="connsiteX34" fmla="*/ 838181 w 4834691"/>
                <a:gd name="connsiteY34" fmla="*/ 1739878 h 2319646"/>
                <a:gd name="connsiteX35" fmla="*/ 858888 w 4834691"/>
                <a:gd name="connsiteY35" fmla="*/ 1732976 h 2319646"/>
                <a:gd name="connsiteX36" fmla="*/ 879596 w 4834691"/>
                <a:gd name="connsiteY36" fmla="*/ 1719172 h 2319646"/>
                <a:gd name="connsiteX37" fmla="*/ 927913 w 4834691"/>
                <a:gd name="connsiteY37" fmla="*/ 1712270 h 2319646"/>
                <a:gd name="connsiteX38" fmla="*/ 948620 w 4834691"/>
                <a:gd name="connsiteY38" fmla="*/ 1698466 h 2319646"/>
                <a:gd name="connsiteX39" fmla="*/ 969327 w 4834691"/>
                <a:gd name="connsiteY39" fmla="*/ 1691564 h 2319646"/>
                <a:gd name="connsiteX40" fmla="*/ 1052157 w 4834691"/>
                <a:gd name="connsiteY40" fmla="*/ 1677760 h 2319646"/>
                <a:gd name="connsiteX41" fmla="*/ 1093571 w 4834691"/>
                <a:gd name="connsiteY41" fmla="*/ 1663956 h 2319646"/>
                <a:gd name="connsiteX42" fmla="*/ 1114278 w 4834691"/>
                <a:gd name="connsiteY42" fmla="*/ 1657054 h 2319646"/>
                <a:gd name="connsiteX43" fmla="*/ 1134986 w 4834691"/>
                <a:gd name="connsiteY43" fmla="*/ 1643250 h 2319646"/>
                <a:gd name="connsiteX44" fmla="*/ 1148791 w 4834691"/>
                <a:gd name="connsiteY44" fmla="*/ 1622544 h 2319646"/>
                <a:gd name="connsiteX45" fmla="*/ 1155693 w 4834691"/>
                <a:gd name="connsiteY45" fmla="*/ 1601838 h 2319646"/>
                <a:gd name="connsiteX46" fmla="*/ 1183303 w 4834691"/>
                <a:gd name="connsiteY46" fmla="*/ 1588034 h 2319646"/>
                <a:gd name="connsiteX47" fmla="*/ 1224717 w 4834691"/>
                <a:gd name="connsiteY47" fmla="*/ 1574230 h 2319646"/>
                <a:gd name="connsiteX48" fmla="*/ 1259230 w 4834691"/>
                <a:gd name="connsiteY48" fmla="*/ 1546622 h 2319646"/>
                <a:gd name="connsiteX49" fmla="*/ 1273034 w 4834691"/>
                <a:gd name="connsiteY49" fmla="*/ 1525916 h 2319646"/>
                <a:gd name="connsiteX50" fmla="*/ 1293742 w 4834691"/>
                <a:gd name="connsiteY50" fmla="*/ 1519014 h 2319646"/>
                <a:gd name="connsiteX51" fmla="*/ 1348961 w 4834691"/>
                <a:gd name="connsiteY51" fmla="*/ 1505210 h 2319646"/>
                <a:gd name="connsiteX52" fmla="*/ 1397278 w 4834691"/>
                <a:gd name="connsiteY52" fmla="*/ 1491406 h 2319646"/>
                <a:gd name="connsiteX53" fmla="*/ 1445595 w 4834691"/>
                <a:gd name="connsiteY53" fmla="*/ 1484504 h 2319646"/>
                <a:gd name="connsiteX54" fmla="*/ 1556034 w 4834691"/>
                <a:gd name="connsiteY54" fmla="*/ 1498308 h 2319646"/>
                <a:gd name="connsiteX55" fmla="*/ 1569839 w 4834691"/>
                <a:gd name="connsiteY55" fmla="*/ 1519014 h 2319646"/>
                <a:gd name="connsiteX56" fmla="*/ 1694083 w 4834691"/>
                <a:gd name="connsiteY56" fmla="*/ 1512112 h 2319646"/>
                <a:gd name="connsiteX57" fmla="*/ 1735498 w 4834691"/>
                <a:gd name="connsiteY57" fmla="*/ 1477602 h 2319646"/>
                <a:gd name="connsiteX58" fmla="*/ 1783815 w 4834691"/>
                <a:gd name="connsiteY58" fmla="*/ 1463798 h 2319646"/>
                <a:gd name="connsiteX59" fmla="*/ 1839034 w 4834691"/>
                <a:gd name="connsiteY59" fmla="*/ 1415484 h 2319646"/>
                <a:gd name="connsiteX60" fmla="*/ 1908058 w 4834691"/>
                <a:gd name="connsiteY60" fmla="*/ 1394778 h 2319646"/>
                <a:gd name="connsiteX61" fmla="*/ 1935668 w 4834691"/>
                <a:gd name="connsiteY61" fmla="*/ 1401680 h 2319646"/>
                <a:gd name="connsiteX62" fmla="*/ 1977083 w 4834691"/>
                <a:gd name="connsiteY62" fmla="*/ 1429288 h 2319646"/>
                <a:gd name="connsiteX63" fmla="*/ 2053010 w 4834691"/>
                <a:gd name="connsiteY63" fmla="*/ 1380974 h 2319646"/>
                <a:gd name="connsiteX64" fmla="*/ 2122034 w 4834691"/>
                <a:gd name="connsiteY64" fmla="*/ 1339562 h 2319646"/>
                <a:gd name="connsiteX65" fmla="*/ 2149644 w 4834691"/>
                <a:gd name="connsiteY65" fmla="*/ 1332660 h 2319646"/>
                <a:gd name="connsiteX66" fmla="*/ 2170351 w 4834691"/>
                <a:gd name="connsiteY66" fmla="*/ 1311954 h 2319646"/>
                <a:gd name="connsiteX67" fmla="*/ 2218668 w 4834691"/>
                <a:gd name="connsiteY67" fmla="*/ 1298150 h 2319646"/>
                <a:gd name="connsiteX68" fmla="*/ 2280790 w 4834691"/>
                <a:gd name="connsiteY68" fmla="*/ 1263640 h 2319646"/>
                <a:gd name="connsiteX69" fmla="*/ 2315302 w 4834691"/>
                <a:gd name="connsiteY69" fmla="*/ 1256738 h 2319646"/>
                <a:gd name="connsiteX70" fmla="*/ 2349814 w 4834691"/>
                <a:gd name="connsiteY70" fmla="*/ 1194620 h 2319646"/>
                <a:gd name="connsiteX71" fmla="*/ 2356717 w 4834691"/>
                <a:gd name="connsiteY71" fmla="*/ 1173914 h 2319646"/>
                <a:gd name="connsiteX72" fmla="*/ 2398131 w 4834691"/>
                <a:gd name="connsiteY72" fmla="*/ 1153208 h 2319646"/>
                <a:gd name="connsiteX73" fmla="*/ 2432643 w 4834691"/>
                <a:gd name="connsiteY73" fmla="*/ 1118698 h 2319646"/>
                <a:gd name="connsiteX74" fmla="*/ 2453351 w 4834691"/>
                <a:gd name="connsiteY74" fmla="*/ 1097992 h 2319646"/>
                <a:gd name="connsiteX75" fmla="*/ 2474058 w 4834691"/>
                <a:gd name="connsiteY75" fmla="*/ 1084188 h 2319646"/>
                <a:gd name="connsiteX76" fmla="*/ 2508570 w 4834691"/>
                <a:gd name="connsiteY76" fmla="*/ 1022070 h 2319646"/>
                <a:gd name="connsiteX77" fmla="*/ 2556887 w 4834691"/>
                <a:gd name="connsiteY77" fmla="*/ 973756 h 2319646"/>
                <a:gd name="connsiteX78" fmla="*/ 2598302 w 4834691"/>
                <a:gd name="connsiteY78" fmla="*/ 953050 h 2319646"/>
                <a:gd name="connsiteX79" fmla="*/ 2674229 w 4834691"/>
                <a:gd name="connsiteY79" fmla="*/ 925442 h 2319646"/>
                <a:gd name="connsiteX80" fmla="*/ 2694936 w 4834691"/>
                <a:gd name="connsiteY80" fmla="*/ 911638 h 2319646"/>
                <a:gd name="connsiteX81" fmla="*/ 2715643 w 4834691"/>
                <a:gd name="connsiteY81" fmla="*/ 890932 h 2319646"/>
                <a:gd name="connsiteX82" fmla="*/ 2763960 w 4834691"/>
                <a:gd name="connsiteY82" fmla="*/ 877128 h 2319646"/>
                <a:gd name="connsiteX83" fmla="*/ 2791570 w 4834691"/>
                <a:gd name="connsiteY83" fmla="*/ 863324 h 2319646"/>
                <a:gd name="connsiteX84" fmla="*/ 2839887 w 4834691"/>
                <a:gd name="connsiteY84" fmla="*/ 828814 h 2319646"/>
                <a:gd name="connsiteX85" fmla="*/ 2860594 w 4834691"/>
                <a:gd name="connsiteY85" fmla="*/ 821912 h 2319646"/>
                <a:gd name="connsiteX86" fmla="*/ 2908911 w 4834691"/>
                <a:gd name="connsiteY86" fmla="*/ 794304 h 2319646"/>
                <a:gd name="connsiteX87" fmla="*/ 2936521 w 4834691"/>
                <a:gd name="connsiteY87" fmla="*/ 787402 h 2319646"/>
                <a:gd name="connsiteX88" fmla="*/ 2957228 w 4834691"/>
                <a:gd name="connsiteY88" fmla="*/ 773598 h 2319646"/>
                <a:gd name="connsiteX89" fmla="*/ 2998643 w 4834691"/>
                <a:gd name="connsiteY89" fmla="*/ 759794 h 2319646"/>
                <a:gd name="connsiteX90" fmla="*/ 3019350 w 4834691"/>
                <a:gd name="connsiteY90" fmla="*/ 752892 h 2319646"/>
                <a:gd name="connsiteX91" fmla="*/ 3040058 w 4834691"/>
                <a:gd name="connsiteY91" fmla="*/ 745990 h 2319646"/>
                <a:gd name="connsiteX92" fmla="*/ 3060765 w 4834691"/>
                <a:gd name="connsiteY92" fmla="*/ 739088 h 2319646"/>
                <a:gd name="connsiteX93" fmla="*/ 3109082 w 4834691"/>
                <a:gd name="connsiteY93" fmla="*/ 711480 h 2319646"/>
                <a:gd name="connsiteX94" fmla="*/ 3143594 w 4834691"/>
                <a:gd name="connsiteY94" fmla="*/ 690774 h 2319646"/>
                <a:gd name="connsiteX95" fmla="*/ 3185009 w 4834691"/>
                <a:gd name="connsiteY95" fmla="*/ 676970 h 2319646"/>
                <a:gd name="connsiteX96" fmla="*/ 3226423 w 4834691"/>
                <a:gd name="connsiteY96" fmla="*/ 635558 h 2319646"/>
                <a:gd name="connsiteX97" fmla="*/ 3240228 w 4834691"/>
                <a:gd name="connsiteY97" fmla="*/ 614852 h 2319646"/>
                <a:gd name="connsiteX98" fmla="*/ 3260936 w 4834691"/>
                <a:gd name="connsiteY98" fmla="*/ 601048 h 2319646"/>
                <a:gd name="connsiteX99" fmla="*/ 3288545 w 4834691"/>
                <a:gd name="connsiteY99" fmla="*/ 580342 h 2319646"/>
                <a:gd name="connsiteX100" fmla="*/ 3295448 w 4834691"/>
                <a:gd name="connsiteY100" fmla="*/ 559636 h 2319646"/>
                <a:gd name="connsiteX101" fmla="*/ 3350667 w 4834691"/>
                <a:gd name="connsiteY101" fmla="*/ 511322 h 2319646"/>
                <a:gd name="connsiteX102" fmla="*/ 3385179 w 4834691"/>
                <a:gd name="connsiteY102" fmla="*/ 504420 h 2319646"/>
                <a:gd name="connsiteX103" fmla="*/ 3426594 w 4834691"/>
                <a:gd name="connsiteY103" fmla="*/ 490616 h 2319646"/>
                <a:gd name="connsiteX104" fmla="*/ 3468009 w 4834691"/>
                <a:gd name="connsiteY104" fmla="*/ 476812 h 2319646"/>
                <a:gd name="connsiteX105" fmla="*/ 3495618 w 4834691"/>
                <a:gd name="connsiteY105" fmla="*/ 469910 h 2319646"/>
                <a:gd name="connsiteX106" fmla="*/ 3537033 w 4834691"/>
                <a:gd name="connsiteY106" fmla="*/ 456106 h 2319646"/>
                <a:gd name="connsiteX107" fmla="*/ 3550838 w 4834691"/>
                <a:gd name="connsiteY107" fmla="*/ 435400 h 2319646"/>
                <a:gd name="connsiteX108" fmla="*/ 3592252 w 4834691"/>
                <a:gd name="connsiteY108" fmla="*/ 421596 h 2319646"/>
                <a:gd name="connsiteX109" fmla="*/ 3647472 w 4834691"/>
                <a:gd name="connsiteY109" fmla="*/ 373282 h 2319646"/>
                <a:gd name="connsiteX110" fmla="*/ 3688886 w 4834691"/>
                <a:gd name="connsiteY110" fmla="*/ 359478 h 2319646"/>
                <a:gd name="connsiteX111" fmla="*/ 3709594 w 4834691"/>
                <a:gd name="connsiteY111" fmla="*/ 352576 h 2319646"/>
                <a:gd name="connsiteX112" fmla="*/ 3723399 w 4834691"/>
                <a:gd name="connsiteY112" fmla="*/ 331870 h 2319646"/>
                <a:gd name="connsiteX113" fmla="*/ 3730301 w 4834691"/>
                <a:gd name="connsiteY113" fmla="*/ 311164 h 2319646"/>
                <a:gd name="connsiteX114" fmla="*/ 3702691 w 4834691"/>
                <a:gd name="connsiteY114" fmla="*/ 297360 h 2319646"/>
                <a:gd name="connsiteX115" fmla="*/ 3730301 w 4834691"/>
                <a:gd name="connsiteY115" fmla="*/ 304262 h 2319646"/>
                <a:gd name="connsiteX116" fmla="*/ 3785521 w 4834691"/>
                <a:gd name="connsiteY116" fmla="*/ 283556 h 2319646"/>
                <a:gd name="connsiteX117" fmla="*/ 3806228 w 4834691"/>
                <a:gd name="connsiteY117" fmla="*/ 276654 h 2319646"/>
                <a:gd name="connsiteX118" fmla="*/ 3847642 w 4834691"/>
                <a:gd name="connsiteY118" fmla="*/ 269752 h 2319646"/>
                <a:gd name="connsiteX119" fmla="*/ 3875252 w 4834691"/>
                <a:gd name="connsiteY119" fmla="*/ 255948 h 2319646"/>
                <a:gd name="connsiteX120" fmla="*/ 3895960 w 4834691"/>
                <a:gd name="connsiteY120" fmla="*/ 249046 h 2319646"/>
                <a:gd name="connsiteX121" fmla="*/ 3930472 w 4834691"/>
                <a:gd name="connsiteY121" fmla="*/ 235242 h 2319646"/>
                <a:gd name="connsiteX122" fmla="*/ 3971886 w 4834691"/>
                <a:gd name="connsiteY122" fmla="*/ 221438 h 2319646"/>
                <a:gd name="connsiteX123" fmla="*/ 4082325 w 4834691"/>
                <a:gd name="connsiteY123" fmla="*/ 207634 h 2319646"/>
                <a:gd name="connsiteX124" fmla="*/ 4123740 w 4834691"/>
                <a:gd name="connsiteY124" fmla="*/ 193830 h 2319646"/>
                <a:gd name="connsiteX125" fmla="*/ 4172057 w 4834691"/>
                <a:gd name="connsiteY125" fmla="*/ 173124 h 2319646"/>
                <a:gd name="connsiteX126" fmla="*/ 4192764 w 4834691"/>
                <a:gd name="connsiteY126" fmla="*/ 159320 h 2319646"/>
                <a:gd name="connsiteX127" fmla="*/ 4296301 w 4834691"/>
                <a:gd name="connsiteY127" fmla="*/ 131712 h 2319646"/>
                <a:gd name="connsiteX128" fmla="*/ 4317008 w 4834691"/>
                <a:gd name="connsiteY128" fmla="*/ 111006 h 2319646"/>
                <a:gd name="connsiteX129" fmla="*/ 4379130 w 4834691"/>
                <a:gd name="connsiteY129" fmla="*/ 97202 h 2319646"/>
                <a:gd name="connsiteX130" fmla="*/ 4420545 w 4834691"/>
                <a:gd name="connsiteY130" fmla="*/ 76496 h 2319646"/>
                <a:gd name="connsiteX131" fmla="*/ 4441252 w 4834691"/>
                <a:gd name="connsiteY131" fmla="*/ 62692 h 2319646"/>
                <a:gd name="connsiteX132" fmla="*/ 4489569 w 4834691"/>
                <a:gd name="connsiteY132" fmla="*/ 41986 h 2319646"/>
                <a:gd name="connsiteX133" fmla="*/ 4620715 w 4834691"/>
                <a:gd name="connsiteY133" fmla="*/ 28182 h 2319646"/>
                <a:gd name="connsiteX134" fmla="*/ 4669032 w 4834691"/>
                <a:gd name="connsiteY134" fmla="*/ 14378 h 2319646"/>
                <a:gd name="connsiteX135" fmla="*/ 4724252 w 4834691"/>
                <a:gd name="connsiteY135" fmla="*/ 7476 h 2319646"/>
                <a:gd name="connsiteX136" fmla="*/ 4772569 w 4834691"/>
                <a:gd name="connsiteY136" fmla="*/ 574 h 2319646"/>
                <a:gd name="connsiteX137" fmla="*/ 4834691 w 4834691"/>
                <a:gd name="connsiteY137" fmla="*/ 574 h 2319646"/>
                <a:gd name="connsiteX138" fmla="*/ 4834691 w 4834691"/>
                <a:gd name="connsiteY138" fmla="*/ 574 h 2319646"/>
                <a:gd name="connsiteX139" fmla="*/ 4827788 w 4834691"/>
                <a:gd name="connsiteY139" fmla="*/ 69594 h 2319646"/>
                <a:gd name="connsiteX140" fmla="*/ 4793276 w 4834691"/>
                <a:gd name="connsiteY140" fmla="*/ 111006 h 2319646"/>
                <a:gd name="connsiteX141" fmla="*/ 4772569 w 4834691"/>
                <a:gd name="connsiteY141" fmla="*/ 131712 h 2319646"/>
                <a:gd name="connsiteX142" fmla="*/ 4744959 w 4834691"/>
                <a:gd name="connsiteY142" fmla="*/ 152418 h 2319646"/>
                <a:gd name="connsiteX143" fmla="*/ 4710447 w 4834691"/>
                <a:gd name="connsiteY143" fmla="*/ 186928 h 2319646"/>
                <a:gd name="connsiteX144" fmla="*/ 4689739 w 4834691"/>
                <a:gd name="connsiteY144" fmla="*/ 200732 h 2319646"/>
                <a:gd name="connsiteX145" fmla="*/ 4648325 w 4834691"/>
                <a:gd name="connsiteY145" fmla="*/ 235242 h 2319646"/>
                <a:gd name="connsiteX146" fmla="*/ 4613813 w 4834691"/>
                <a:gd name="connsiteY146" fmla="*/ 242144 h 2319646"/>
                <a:gd name="connsiteX147" fmla="*/ 4544788 w 4834691"/>
                <a:gd name="connsiteY147" fmla="*/ 276654 h 2319646"/>
                <a:gd name="connsiteX148" fmla="*/ 4489569 w 4834691"/>
                <a:gd name="connsiteY148" fmla="*/ 318066 h 2319646"/>
                <a:gd name="connsiteX149" fmla="*/ 4461959 w 4834691"/>
                <a:gd name="connsiteY149" fmla="*/ 338772 h 2319646"/>
                <a:gd name="connsiteX150" fmla="*/ 4365325 w 4834691"/>
                <a:gd name="connsiteY150" fmla="*/ 400890 h 2319646"/>
                <a:gd name="connsiteX151" fmla="*/ 4289398 w 4834691"/>
                <a:gd name="connsiteY151" fmla="*/ 449204 h 2319646"/>
                <a:gd name="connsiteX152" fmla="*/ 4220374 w 4834691"/>
                <a:gd name="connsiteY152" fmla="*/ 518224 h 2319646"/>
                <a:gd name="connsiteX153" fmla="*/ 4172057 w 4834691"/>
                <a:gd name="connsiteY153" fmla="*/ 559636 h 2319646"/>
                <a:gd name="connsiteX154" fmla="*/ 4130642 w 4834691"/>
                <a:gd name="connsiteY154" fmla="*/ 587244 h 2319646"/>
                <a:gd name="connsiteX155" fmla="*/ 4103033 w 4834691"/>
                <a:gd name="connsiteY155" fmla="*/ 621754 h 2319646"/>
                <a:gd name="connsiteX156" fmla="*/ 4027106 w 4834691"/>
                <a:gd name="connsiteY156" fmla="*/ 676970 h 2319646"/>
                <a:gd name="connsiteX157" fmla="*/ 3951179 w 4834691"/>
                <a:gd name="connsiteY157" fmla="*/ 739088 h 2319646"/>
                <a:gd name="connsiteX158" fmla="*/ 3909764 w 4834691"/>
                <a:gd name="connsiteY158" fmla="*/ 780500 h 2319646"/>
                <a:gd name="connsiteX159" fmla="*/ 3868350 w 4834691"/>
                <a:gd name="connsiteY159" fmla="*/ 808108 h 2319646"/>
                <a:gd name="connsiteX160" fmla="*/ 3826935 w 4834691"/>
                <a:gd name="connsiteY160" fmla="*/ 842618 h 2319646"/>
                <a:gd name="connsiteX161" fmla="*/ 3695789 w 4834691"/>
                <a:gd name="connsiteY161" fmla="*/ 932344 h 2319646"/>
                <a:gd name="connsiteX162" fmla="*/ 3606057 w 4834691"/>
                <a:gd name="connsiteY162" fmla="*/ 987560 h 2319646"/>
                <a:gd name="connsiteX163" fmla="*/ 3378277 w 4834691"/>
                <a:gd name="connsiteY163" fmla="*/ 1160110 h 2319646"/>
                <a:gd name="connsiteX164" fmla="*/ 3302350 w 4834691"/>
                <a:gd name="connsiteY164" fmla="*/ 1215326 h 2319646"/>
                <a:gd name="connsiteX165" fmla="*/ 3219521 w 4834691"/>
                <a:gd name="connsiteY165" fmla="*/ 1256738 h 2319646"/>
                <a:gd name="connsiteX166" fmla="*/ 3185009 w 4834691"/>
                <a:gd name="connsiteY166" fmla="*/ 1277444 h 2319646"/>
                <a:gd name="connsiteX167" fmla="*/ 3060765 w 4834691"/>
                <a:gd name="connsiteY167" fmla="*/ 1318856 h 2319646"/>
                <a:gd name="connsiteX168" fmla="*/ 2895107 w 4834691"/>
                <a:gd name="connsiteY168" fmla="*/ 1401680 h 2319646"/>
                <a:gd name="connsiteX169" fmla="*/ 2812277 w 4834691"/>
                <a:gd name="connsiteY169" fmla="*/ 1436190 h 2319646"/>
                <a:gd name="connsiteX170" fmla="*/ 2529278 w 4834691"/>
                <a:gd name="connsiteY170" fmla="*/ 1594936 h 2319646"/>
                <a:gd name="connsiteX171" fmla="*/ 2453351 w 4834691"/>
                <a:gd name="connsiteY171" fmla="*/ 1636348 h 2319646"/>
                <a:gd name="connsiteX172" fmla="*/ 2370522 w 4834691"/>
                <a:gd name="connsiteY172" fmla="*/ 1677760 h 2319646"/>
                <a:gd name="connsiteX173" fmla="*/ 2301497 w 4834691"/>
                <a:gd name="connsiteY173" fmla="*/ 1719172 h 2319646"/>
                <a:gd name="connsiteX174" fmla="*/ 2018497 w 4834691"/>
                <a:gd name="connsiteY174" fmla="*/ 1829604 h 2319646"/>
                <a:gd name="connsiteX175" fmla="*/ 1776912 w 4834691"/>
                <a:gd name="connsiteY175" fmla="*/ 1940036 h 2319646"/>
                <a:gd name="connsiteX176" fmla="*/ 1500815 w 4834691"/>
                <a:gd name="connsiteY176" fmla="*/ 2105684 h 2319646"/>
                <a:gd name="connsiteX177" fmla="*/ 1383473 w 4834691"/>
                <a:gd name="connsiteY177" fmla="*/ 2133292 h 2319646"/>
                <a:gd name="connsiteX178" fmla="*/ 1300644 w 4834691"/>
                <a:gd name="connsiteY178" fmla="*/ 2147096 h 2319646"/>
                <a:gd name="connsiteX179" fmla="*/ 969327 w 4834691"/>
                <a:gd name="connsiteY179" fmla="*/ 2229920 h 2319646"/>
                <a:gd name="connsiteX180" fmla="*/ 527572 w 4834691"/>
                <a:gd name="connsiteY180" fmla="*/ 2305842 h 2319646"/>
                <a:gd name="connsiteX181" fmla="*/ 534474 w 4834691"/>
                <a:gd name="connsiteY181" fmla="*/ 2319646 h 2319646"/>
                <a:gd name="connsiteX0" fmla="*/ 534474 w 4834691"/>
                <a:gd name="connsiteY0" fmla="*/ 2319646 h 2319646"/>
                <a:gd name="connsiteX1" fmla="*/ 534474 w 4834691"/>
                <a:gd name="connsiteY1" fmla="*/ 2319646 h 2319646"/>
                <a:gd name="connsiteX2" fmla="*/ 465450 w 4834691"/>
                <a:gd name="connsiteY2" fmla="*/ 2312744 h 2319646"/>
                <a:gd name="connsiteX3" fmla="*/ 424035 w 4834691"/>
                <a:gd name="connsiteY3" fmla="*/ 2305842 h 2319646"/>
                <a:gd name="connsiteX4" fmla="*/ 141035 w 4834691"/>
                <a:gd name="connsiteY4" fmla="*/ 2319646 h 2319646"/>
                <a:gd name="connsiteX5" fmla="*/ 2987 w 4834691"/>
                <a:gd name="connsiteY5" fmla="*/ 2305842 h 2319646"/>
                <a:gd name="connsiteX6" fmla="*/ 37499 w 4834691"/>
                <a:gd name="connsiteY6" fmla="*/ 2278234 h 2319646"/>
                <a:gd name="connsiteX7" fmla="*/ 58206 w 4834691"/>
                <a:gd name="connsiteY7" fmla="*/ 2257528 h 2319646"/>
                <a:gd name="connsiteX8" fmla="*/ 78913 w 4834691"/>
                <a:gd name="connsiteY8" fmla="*/ 2250626 h 2319646"/>
                <a:gd name="connsiteX9" fmla="*/ 99621 w 4834691"/>
                <a:gd name="connsiteY9" fmla="*/ 2236822 h 2319646"/>
                <a:gd name="connsiteX10" fmla="*/ 120328 w 4834691"/>
                <a:gd name="connsiteY10" fmla="*/ 2229920 h 2319646"/>
                <a:gd name="connsiteX11" fmla="*/ 216962 w 4834691"/>
                <a:gd name="connsiteY11" fmla="*/ 2160900 h 2319646"/>
                <a:gd name="connsiteX12" fmla="*/ 258377 w 4834691"/>
                <a:gd name="connsiteY12" fmla="*/ 2119488 h 2319646"/>
                <a:gd name="connsiteX13" fmla="*/ 272181 w 4834691"/>
                <a:gd name="connsiteY13" fmla="*/ 2098782 h 2319646"/>
                <a:gd name="connsiteX14" fmla="*/ 279084 w 4834691"/>
                <a:gd name="connsiteY14" fmla="*/ 2078076 h 2319646"/>
                <a:gd name="connsiteX15" fmla="*/ 306694 w 4834691"/>
                <a:gd name="connsiteY15" fmla="*/ 2057370 h 2319646"/>
                <a:gd name="connsiteX16" fmla="*/ 327401 w 4834691"/>
                <a:gd name="connsiteY16" fmla="*/ 2022860 h 2319646"/>
                <a:gd name="connsiteX17" fmla="*/ 348108 w 4834691"/>
                <a:gd name="connsiteY17" fmla="*/ 2009056 h 2319646"/>
                <a:gd name="connsiteX18" fmla="*/ 368816 w 4834691"/>
                <a:gd name="connsiteY18" fmla="*/ 1988350 h 2319646"/>
                <a:gd name="connsiteX19" fmla="*/ 410230 w 4834691"/>
                <a:gd name="connsiteY19" fmla="*/ 1960742 h 2319646"/>
                <a:gd name="connsiteX20" fmla="*/ 424035 w 4834691"/>
                <a:gd name="connsiteY20" fmla="*/ 1940036 h 2319646"/>
                <a:gd name="connsiteX21" fmla="*/ 444742 w 4834691"/>
                <a:gd name="connsiteY21" fmla="*/ 1933134 h 2319646"/>
                <a:gd name="connsiteX22" fmla="*/ 451645 w 4834691"/>
                <a:gd name="connsiteY22" fmla="*/ 1912428 h 2319646"/>
                <a:gd name="connsiteX23" fmla="*/ 479254 w 4834691"/>
                <a:gd name="connsiteY23" fmla="*/ 1891722 h 2319646"/>
                <a:gd name="connsiteX24" fmla="*/ 506864 w 4834691"/>
                <a:gd name="connsiteY24" fmla="*/ 1864114 h 2319646"/>
                <a:gd name="connsiteX25" fmla="*/ 534474 w 4834691"/>
                <a:gd name="connsiteY25" fmla="*/ 1857212 h 2319646"/>
                <a:gd name="connsiteX26" fmla="*/ 568986 w 4834691"/>
                <a:gd name="connsiteY26" fmla="*/ 1843408 h 2319646"/>
                <a:gd name="connsiteX27" fmla="*/ 589693 w 4834691"/>
                <a:gd name="connsiteY27" fmla="*/ 1829604 h 2319646"/>
                <a:gd name="connsiteX28" fmla="*/ 617303 w 4834691"/>
                <a:gd name="connsiteY28" fmla="*/ 1822702 h 2319646"/>
                <a:gd name="connsiteX29" fmla="*/ 644913 w 4834691"/>
                <a:gd name="connsiteY29" fmla="*/ 1808898 h 2319646"/>
                <a:gd name="connsiteX30" fmla="*/ 672523 w 4834691"/>
                <a:gd name="connsiteY30" fmla="*/ 1801996 h 2319646"/>
                <a:gd name="connsiteX31" fmla="*/ 693230 w 4834691"/>
                <a:gd name="connsiteY31" fmla="*/ 1795094 h 2319646"/>
                <a:gd name="connsiteX32" fmla="*/ 748449 w 4834691"/>
                <a:gd name="connsiteY32" fmla="*/ 1781290 h 2319646"/>
                <a:gd name="connsiteX33" fmla="*/ 803669 w 4834691"/>
                <a:gd name="connsiteY33" fmla="*/ 1753682 h 2319646"/>
                <a:gd name="connsiteX34" fmla="*/ 838181 w 4834691"/>
                <a:gd name="connsiteY34" fmla="*/ 1739878 h 2319646"/>
                <a:gd name="connsiteX35" fmla="*/ 858888 w 4834691"/>
                <a:gd name="connsiteY35" fmla="*/ 1732976 h 2319646"/>
                <a:gd name="connsiteX36" fmla="*/ 879596 w 4834691"/>
                <a:gd name="connsiteY36" fmla="*/ 1719172 h 2319646"/>
                <a:gd name="connsiteX37" fmla="*/ 927913 w 4834691"/>
                <a:gd name="connsiteY37" fmla="*/ 1712270 h 2319646"/>
                <a:gd name="connsiteX38" fmla="*/ 948620 w 4834691"/>
                <a:gd name="connsiteY38" fmla="*/ 1698466 h 2319646"/>
                <a:gd name="connsiteX39" fmla="*/ 969327 w 4834691"/>
                <a:gd name="connsiteY39" fmla="*/ 1691564 h 2319646"/>
                <a:gd name="connsiteX40" fmla="*/ 1052157 w 4834691"/>
                <a:gd name="connsiteY40" fmla="*/ 1677760 h 2319646"/>
                <a:gd name="connsiteX41" fmla="*/ 1093571 w 4834691"/>
                <a:gd name="connsiteY41" fmla="*/ 1663956 h 2319646"/>
                <a:gd name="connsiteX42" fmla="*/ 1114278 w 4834691"/>
                <a:gd name="connsiteY42" fmla="*/ 1657054 h 2319646"/>
                <a:gd name="connsiteX43" fmla="*/ 1134986 w 4834691"/>
                <a:gd name="connsiteY43" fmla="*/ 1643250 h 2319646"/>
                <a:gd name="connsiteX44" fmla="*/ 1148791 w 4834691"/>
                <a:gd name="connsiteY44" fmla="*/ 1622544 h 2319646"/>
                <a:gd name="connsiteX45" fmla="*/ 1155693 w 4834691"/>
                <a:gd name="connsiteY45" fmla="*/ 1601838 h 2319646"/>
                <a:gd name="connsiteX46" fmla="*/ 1183303 w 4834691"/>
                <a:gd name="connsiteY46" fmla="*/ 1588034 h 2319646"/>
                <a:gd name="connsiteX47" fmla="*/ 1224717 w 4834691"/>
                <a:gd name="connsiteY47" fmla="*/ 1574230 h 2319646"/>
                <a:gd name="connsiteX48" fmla="*/ 1259230 w 4834691"/>
                <a:gd name="connsiteY48" fmla="*/ 1546622 h 2319646"/>
                <a:gd name="connsiteX49" fmla="*/ 1273034 w 4834691"/>
                <a:gd name="connsiteY49" fmla="*/ 1525916 h 2319646"/>
                <a:gd name="connsiteX50" fmla="*/ 1293742 w 4834691"/>
                <a:gd name="connsiteY50" fmla="*/ 1519014 h 2319646"/>
                <a:gd name="connsiteX51" fmla="*/ 1348961 w 4834691"/>
                <a:gd name="connsiteY51" fmla="*/ 1505210 h 2319646"/>
                <a:gd name="connsiteX52" fmla="*/ 1397278 w 4834691"/>
                <a:gd name="connsiteY52" fmla="*/ 1491406 h 2319646"/>
                <a:gd name="connsiteX53" fmla="*/ 1445595 w 4834691"/>
                <a:gd name="connsiteY53" fmla="*/ 1484504 h 2319646"/>
                <a:gd name="connsiteX54" fmla="*/ 1556034 w 4834691"/>
                <a:gd name="connsiteY54" fmla="*/ 1498308 h 2319646"/>
                <a:gd name="connsiteX55" fmla="*/ 1569839 w 4834691"/>
                <a:gd name="connsiteY55" fmla="*/ 1519014 h 2319646"/>
                <a:gd name="connsiteX56" fmla="*/ 1694083 w 4834691"/>
                <a:gd name="connsiteY56" fmla="*/ 1512112 h 2319646"/>
                <a:gd name="connsiteX57" fmla="*/ 1735498 w 4834691"/>
                <a:gd name="connsiteY57" fmla="*/ 1477602 h 2319646"/>
                <a:gd name="connsiteX58" fmla="*/ 1783815 w 4834691"/>
                <a:gd name="connsiteY58" fmla="*/ 1463798 h 2319646"/>
                <a:gd name="connsiteX59" fmla="*/ 1839034 w 4834691"/>
                <a:gd name="connsiteY59" fmla="*/ 1415484 h 2319646"/>
                <a:gd name="connsiteX60" fmla="*/ 1908058 w 4834691"/>
                <a:gd name="connsiteY60" fmla="*/ 1394778 h 2319646"/>
                <a:gd name="connsiteX61" fmla="*/ 1935668 w 4834691"/>
                <a:gd name="connsiteY61" fmla="*/ 1401680 h 2319646"/>
                <a:gd name="connsiteX62" fmla="*/ 2053010 w 4834691"/>
                <a:gd name="connsiteY62" fmla="*/ 1380974 h 2319646"/>
                <a:gd name="connsiteX63" fmla="*/ 2122034 w 4834691"/>
                <a:gd name="connsiteY63" fmla="*/ 1339562 h 2319646"/>
                <a:gd name="connsiteX64" fmla="*/ 2149644 w 4834691"/>
                <a:gd name="connsiteY64" fmla="*/ 1332660 h 2319646"/>
                <a:gd name="connsiteX65" fmla="*/ 2170351 w 4834691"/>
                <a:gd name="connsiteY65" fmla="*/ 1311954 h 2319646"/>
                <a:gd name="connsiteX66" fmla="*/ 2218668 w 4834691"/>
                <a:gd name="connsiteY66" fmla="*/ 1298150 h 2319646"/>
                <a:gd name="connsiteX67" fmla="*/ 2280790 w 4834691"/>
                <a:gd name="connsiteY67" fmla="*/ 1263640 h 2319646"/>
                <a:gd name="connsiteX68" fmla="*/ 2315302 w 4834691"/>
                <a:gd name="connsiteY68" fmla="*/ 1256738 h 2319646"/>
                <a:gd name="connsiteX69" fmla="*/ 2349814 w 4834691"/>
                <a:gd name="connsiteY69" fmla="*/ 1194620 h 2319646"/>
                <a:gd name="connsiteX70" fmla="*/ 2356717 w 4834691"/>
                <a:gd name="connsiteY70" fmla="*/ 1173914 h 2319646"/>
                <a:gd name="connsiteX71" fmla="*/ 2398131 w 4834691"/>
                <a:gd name="connsiteY71" fmla="*/ 1153208 h 2319646"/>
                <a:gd name="connsiteX72" fmla="*/ 2432643 w 4834691"/>
                <a:gd name="connsiteY72" fmla="*/ 1118698 h 2319646"/>
                <a:gd name="connsiteX73" fmla="*/ 2453351 w 4834691"/>
                <a:gd name="connsiteY73" fmla="*/ 1097992 h 2319646"/>
                <a:gd name="connsiteX74" fmla="*/ 2474058 w 4834691"/>
                <a:gd name="connsiteY74" fmla="*/ 1084188 h 2319646"/>
                <a:gd name="connsiteX75" fmla="*/ 2508570 w 4834691"/>
                <a:gd name="connsiteY75" fmla="*/ 1022070 h 2319646"/>
                <a:gd name="connsiteX76" fmla="*/ 2556887 w 4834691"/>
                <a:gd name="connsiteY76" fmla="*/ 973756 h 2319646"/>
                <a:gd name="connsiteX77" fmla="*/ 2598302 w 4834691"/>
                <a:gd name="connsiteY77" fmla="*/ 953050 h 2319646"/>
                <a:gd name="connsiteX78" fmla="*/ 2674229 w 4834691"/>
                <a:gd name="connsiteY78" fmla="*/ 925442 h 2319646"/>
                <a:gd name="connsiteX79" fmla="*/ 2694936 w 4834691"/>
                <a:gd name="connsiteY79" fmla="*/ 911638 h 2319646"/>
                <a:gd name="connsiteX80" fmla="*/ 2715643 w 4834691"/>
                <a:gd name="connsiteY80" fmla="*/ 890932 h 2319646"/>
                <a:gd name="connsiteX81" fmla="*/ 2763960 w 4834691"/>
                <a:gd name="connsiteY81" fmla="*/ 877128 h 2319646"/>
                <a:gd name="connsiteX82" fmla="*/ 2791570 w 4834691"/>
                <a:gd name="connsiteY82" fmla="*/ 863324 h 2319646"/>
                <a:gd name="connsiteX83" fmla="*/ 2839887 w 4834691"/>
                <a:gd name="connsiteY83" fmla="*/ 828814 h 2319646"/>
                <a:gd name="connsiteX84" fmla="*/ 2860594 w 4834691"/>
                <a:gd name="connsiteY84" fmla="*/ 821912 h 2319646"/>
                <a:gd name="connsiteX85" fmla="*/ 2908911 w 4834691"/>
                <a:gd name="connsiteY85" fmla="*/ 794304 h 2319646"/>
                <a:gd name="connsiteX86" fmla="*/ 2936521 w 4834691"/>
                <a:gd name="connsiteY86" fmla="*/ 787402 h 2319646"/>
                <a:gd name="connsiteX87" fmla="*/ 2957228 w 4834691"/>
                <a:gd name="connsiteY87" fmla="*/ 773598 h 2319646"/>
                <a:gd name="connsiteX88" fmla="*/ 2998643 w 4834691"/>
                <a:gd name="connsiteY88" fmla="*/ 759794 h 2319646"/>
                <a:gd name="connsiteX89" fmla="*/ 3019350 w 4834691"/>
                <a:gd name="connsiteY89" fmla="*/ 752892 h 2319646"/>
                <a:gd name="connsiteX90" fmla="*/ 3040058 w 4834691"/>
                <a:gd name="connsiteY90" fmla="*/ 745990 h 2319646"/>
                <a:gd name="connsiteX91" fmla="*/ 3060765 w 4834691"/>
                <a:gd name="connsiteY91" fmla="*/ 739088 h 2319646"/>
                <a:gd name="connsiteX92" fmla="*/ 3109082 w 4834691"/>
                <a:gd name="connsiteY92" fmla="*/ 711480 h 2319646"/>
                <a:gd name="connsiteX93" fmla="*/ 3143594 w 4834691"/>
                <a:gd name="connsiteY93" fmla="*/ 690774 h 2319646"/>
                <a:gd name="connsiteX94" fmla="*/ 3185009 w 4834691"/>
                <a:gd name="connsiteY94" fmla="*/ 676970 h 2319646"/>
                <a:gd name="connsiteX95" fmla="*/ 3226423 w 4834691"/>
                <a:gd name="connsiteY95" fmla="*/ 635558 h 2319646"/>
                <a:gd name="connsiteX96" fmla="*/ 3240228 w 4834691"/>
                <a:gd name="connsiteY96" fmla="*/ 614852 h 2319646"/>
                <a:gd name="connsiteX97" fmla="*/ 3260936 w 4834691"/>
                <a:gd name="connsiteY97" fmla="*/ 601048 h 2319646"/>
                <a:gd name="connsiteX98" fmla="*/ 3288545 w 4834691"/>
                <a:gd name="connsiteY98" fmla="*/ 580342 h 2319646"/>
                <a:gd name="connsiteX99" fmla="*/ 3295448 w 4834691"/>
                <a:gd name="connsiteY99" fmla="*/ 559636 h 2319646"/>
                <a:gd name="connsiteX100" fmla="*/ 3350667 w 4834691"/>
                <a:gd name="connsiteY100" fmla="*/ 511322 h 2319646"/>
                <a:gd name="connsiteX101" fmla="*/ 3385179 w 4834691"/>
                <a:gd name="connsiteY101" fmla="*/ 504420 h 2319646"/>
                <a:gd name="connsiteX102" fmla="*/ 3426594 w 4834691"/>
                <a:gd name="connsiteY102" fmla="*/ 490616 h 2319646"/>
                <a:gd name="connsiteX103" fmla="*/ 3468009 w 4834691"/>
                <a:gd name="connsiteY103" fmla="*/ 476812 h 2319646"/>
                <a:gd name="connsiteX104" fmla="*/ 3495618 w 4834691"/>
                <a:gd name="connsiteY104" fmla="*/ 469910 h 2319646"/>
                <a:gd name="connsiteX105" fmla="*/ 3537033 w 4834691"/>
                <a:gd name="connsiteY105" fmla="*/ 456106 h 2319646"/>
                <a:gd name="connsiteX106" fmla="*/ 3550838 w 4834691"/>
                <a:gd name="connsiteY106" fmla="*/ 435400 h 2319646"/>
                <a:gd name="connsiteX107" fmla="*/ 3592252 w 4834691"/>
                <a:gd name="connsiteY107" fmla="*/ 421596 h 2319646"/>
                <a:gd name="connsiteX108" fmla="*/ 3647472 w 4834691"/>
                <a:gd name="connsiteY108" fmla="*/ 373282 h 2319646"/>
                <a:gd name="connsiteX109" fmla="*/ 3688886 w 4834691"/>
                <a:gd name="connsiteY109" fmla="*/ 359478 h 2319646"/>
                <a:gd name="connsiteX110" fmla="*/ 3709594 w 4834691"/>
                <a:gd name="connsiteY110" fmla="*/ 352576 h 2319646"/>
                <a:gd name="connsiteX111" fmla="*/ 3723399 w 4834691"/>
                <a:gd name="connsiteY111" fmla="*/ 331870 h 2319646"/>
                <a:gd name="connsiteX112" fmla="*/ 3730301 w 4834691"/>
                <a:gd name="connsiteY112" fmla="*/ 311164 h 2319646"/>
                <a:gd name="connsiteX113" fmla="*/ 3702691 w 4834691"/>
                <a:gd name="connsiteY113" fmla="*/ 297360 h 2319646"/>
                <a:gd name="connsiteX114" fmla="*/ 3730301 w 4834691"/>
                <a:gd name="connsiteY114" fmla="*/ 304262 h 2319646"/>
                <a:gd name="connsiteX115" fmla="*/ 3785521 w 4834691"/>
                <a:gd name="connsiteY115" fmla="*/ 283556 h 2319646"/>
                <a:gd name="connsiteX116" fmla="*/ 3806228 w 4834691"/>
                <a:gd name="connsiteY116" fmla="*/ 276654 h 2319646"/>
                <a:gd name="connsiteX117" fmla="*/ 3847642 w 4834691"/>
                <a:gd name="connsiteY117" fmla="*/ 269752 h 2319646"/>
                <a:gd name="connsiteX118" fmla="*/ 3875252 w 4834691"/>
                <a:gd name="connsiteY118" fmla="*/ 255948 h 2319646"/>
                <a:gd name="connsiteX119" fmla="*/ 3895960 w 4834691"/>
                <a:gd name="connsiteY119" fmla="*/ 249046 h 2319646"/>
                <a:gd name="connsiteX120" fmla="*/ 3930472 w 4834691"/>
                <a:gd name="connsiteY120" fmla="*/ 235242 h 2319646"/>
                <a:gd name="connsiteX121" fmla="*/ 3971886 w 4834691"/>
                <a:gd name="connsiteY121" fmla="*/ 221438 h 2319646"/>
                <a:gd name="connsiteX122" fmla="*/ 4082325 w 4834691"/>
                <a:gd name="connsiteY122" fmla="*/ 207634 h 2319646"/>
                <a:gd name="connsiteX123" fmla="*/ 4123740 w 4834691"/>
                <a:gd name="connsiteY123" fmla="*/ 193830 h 2319646"/>
                <a:gd name="connsiteX124" fmla="*/ 4172057 w 4834691"/>
                <a:gd name="connsiteY124" fmla="*/ 173124 h 2319646"/>
                <a:gd name="connsiteX125" fmla="*/ 4192764 w 4834691"/>
                <a:gd name="connsiteY125" fmla="*/ 159320 h 2319646"/>
                <a:gd name="connsiteX126" fmla="*/ 4296301 w 4834691"/>
                <a:gd name="connsiteY126" fmla="*/ 131712 h 2319646"/>
                <a:gd name="connsiteX127" fmla="*/ 4317008 w 4834691"/>
                <a:gd name="connsiteY127" fmla="*/ 111006 h 2319646"/>
                <a:gd name="connsiteX128" fmla="*/ 4379130 w 4834691"/>
                <a:gd name="connsiteY128" fmla="*/ 97202 h 2319646"/>
                <a:gd name="connsiteX129" fmla="*/ 4420545 w 4834691"/>
                <a:gd name="connsiteY129" fmla="*/ 76496 h 2319646"/>
                <a:gd name="connsiteX130" fmla="*/ 4441252 w 4834691"/>
                <a:gd name="connsiteY130" fmla="*/ 62692 h 2319646"/>
                <a:gd name="connsiteX131" fmla="*/ 4489569 w 4834691"/>
                <a:gd name="connsiteY131" fmla="*/ 41986 h 2319646"/>
                <a:gd name="connsiteX132" fmla="*/ 4620715 w 4834691"/>
                <a:gd name="connsiteY132" fmla="*/ 28182 h 2319646"/>
                <a:gd name="connsiteX133" fmla="*/ 4669032 w 4834691"/>
                <a:gd name="connsiteY133" fmla="*/ 14378 h 2319646"/>
                <a:gd name="connsiteX134" fmla="*/ 4724252 w 4834691"/>
                <a:gd name="connsiteY134" fmla="*/ 7476 h 2319646"/>
                <a:gd name="connsiteX135" fmla="*/ 4772569 w 4834691"/>
                <a:gd name="connsiteY135" fmla="*/ 574 h 2319646"/>
                <a:gd name="connsiteX136" fmla="*/ 4834691 w 4834691"/>
                <a:gd name="connsiteY136" fmla="*/ 574 h 2319646"/>
                <a:gd name="connsiteX137" fmla="*/ 4834691 w 4834691"/>
                <a:gd name="connsiteY137" fmla="*/ 574 h 2319646"/>
                <a:gd name="connsiteX138" fmla="*/ 4827788 w 4834691"/>
                <a:gd name="connsiteY138" fmla="*/ 69594 h 2319646"/>
                <a:gd name="connsiteX139" fmla="*/ 4793276 w 4834691"/>
                <a:gd name="connsiteY139" fmla="*/ 111006 h 2319646"/>
                <a:gd name="connsiteX140" fmla="*/ 4772569 w 4834691"/>
                <a:gd name="connsiteY140" fmla="*/ 131712 h 2319646"/>
                <a:gd name="connsiteX141" fmla="*/ 4744959 w 4834691"/>
                <a:gd name="connsiteY141" fmla="*/ 152418 h 2319646"/>
                <a:gd name="connsiteX142" fmla="*/ 4710447 w 4834691"/>
                <a:gd name="connsiteY142" fmla="*/ 186928 h 2319646"/>
                <a:gd name="connsiteX143" fmla="*/ 4689739 w 4834691"/>
                <a:gd name="connsiteY143" fmla="*/ 200732 h 2319646"/>
                <a:gd name="connsiteX144" fmla="*/ 4648325 w 4834691"/>
                <a:gd name="connsiteY144" fmla="*/ 235242 h 2319646"/>
                <a:gd name="connsiteX145" fmla="*/ 4613813 w 4834691"/>
                <a:gd name="connsiteY145" fmla="*/ 242144 h 2319646"/>
                <a:gd name="connsiteX146" fmla="*/ 4544788 w 4834691"/>
                <a:gd name="connsiteY146" fmla="*/ 276654 h 2319646"/>
                <a:gd name="connsiteX147" fmla="*/ 4489569 w 4834691"/>
                <a:gd name="connsiteY147" fmla="*/ 318066 h 2319646"/>
                <a:gd name="connsiteX148" fmla="*/ 4461959 w 4834691"/>
                <a:gd name="connsiteY148" fmla="*/ 338772 h 2319646"/>
                <a:gd name="connsiteX149" fmla="*/ 4365325 w 4834691"/>
                <a:gd name="connsiteY149" fmla="*/ 400890 h 2319646"/>
                <a:gd name="connsiteX150" fmla="*/ 4289398 w 4834691"/>
                <a:gd name="connsiteY150" fmla="*/ 449204 h 2319646"/>
                <a:gd name="connsiteX151" fmla="*/ 4220374 w 4834691"/>
                <a:gd name="connsiteY151" fmla="*/ 518224 h 2319646"/>
                <a:gd name="connsiteX152" fmla="*/ 4172057 w 4834691"/>
                <a:gd name="connsiteY152" fmla="*/ 559636 h 2319646"/>
                <a:gd name="connsiteX153" fmla="*/ 4130642 w 4834691"/>
                <a:gd name="connsiteY153" fmla="*/ 587244 h 2319646"/>
                <a:gd name="connsiteX154" fmla="*/ 4103033 w 4834691"/>
                <a:gd name="connsiteY154" fmla="*/ 621754 h 2319646"/>
                <a:gd name="connsiteX155" fmla="*/ 4027106 w 4834691"/>
                <a:gd name="connsiteY155" fmla="*/ 676970 h 2319646"/>
                <a:gd name="connsiteX156" fmla="*/ 3951179 w 4834691"/>
                <a:gd name="connsiteY156" fmla="*/ 739088 h 2319646"/>
                <a:gd name="connsiteX157" fmla="*/ 3909764 w 4834691"/>
                <a:gd name="connsiteY157" fmla="*/ 780500 h 2319646"/>
                <a:gd name="connsiteX158" fmla="*/ 3868350 w 4834691"/>
                <a:gd name="connsiteY158" fmla="*/ 808108 h 2319646"/>
                <a:gd name="connsiteX159" fmla="*/ 3826935 w 4834691"/>
                <a:gd name="connsiteY159" fmla="*/ 842618 h 2319646"/>
                <a:gd name="connsiteX160" fmla="*/ 3695789 w 4834691"/>
                <a:gd name="connsiteY160" fmla="*/ 932344 h 2319646"/>
                <a:gd name="connsiteX161" fmla="*/ 3606057 w 4834691"/>
                <a:gd name="connsiteY161" fmla="*/ 987560 h 2319646"/>
                <a:gd name="connsiteX162" fmla="*/ 3378277 w 4834691"/>
                <a:gd name="connsiteY162" fmla="*/ 1160110 h 2319646"/>
                <a:gd name="connsiteX163" fmla="*/ 3302350 w 4834691"/>
                <a:gd name="connsiteY163" fmla="*/ 1215326 h 2319646"/>
                <a:gd name="connsiteX164" fmla="*/ 3219521 w 4834691"/>
                <a:gd name="connsiteY164" fmla="*/ 1256738 h 2319646"/>
                <a:gd name="connsiteX165" fmla="*/ 3185009 w 4834691"/>
                <a:gd name="connsiteY165" fmla="*/ 1277444 h 2319646"/>
                <a:gd name="connsiteX166" fmla="*/ 3060765 w 4834691"/>
                <a:gd name="connsiteY166" fmla="*/ 1318856 h 2319646"/>
                <a:gd name="connsiteX167" fmla="*/ 2895107 w 4834691"/>
                <a:gd name="connsiteY167" fmla="*/ 1401680 h 2319646"/>
                <a:gd name="connsiteX168" fmla="*/ 2812277 w 4834691"/>
                <a:gd name="connsiteY168" fmla="*/ 1436190 h 2319646"/>
                <a:gd name="connsiteX169" fmla="*/ 2529278 w 4834691"/>
                <a:gd name="connsiteY169" fmla="*/ 1594936 h 2319646"/>
                <a:gd name="connsiteX170" fmla="*/ 2453351 w 4834691"/>
                <a:gd name="connsiteY170" fmla="*/ 1636348 h 2319646"/>
                <a:gd name="connsiteX171" fmla="*/ 2370522 w 4834691"/>
                <a:gd name="connsiteY171" fmla="*/ 1677760 h 2319646"/>
                <a:gd name="connsiteX172" fmla="*/ 2301497 w 4834691"/>
                <a:gd name="connsiteY172" fmla="*/ 1719172 h 2319646"/>
                <a:gd name="connsiteX173" fmla="*/ 2018497 w 4834691"/>
                <a:gd name="connsiteY173" fmla="*/ 1829604 h 2319646"/>
                <a:gd name="connsiteX174" fmla="*/ 1776912 w 4834691"/>
                <a:gd name="connsiteY174" fmla="*/ 1940036 h 2319646"/>
                <a:gd name="connsiteX175" fmla="*/ 1500815 w 4834691"/>
                <a:gd name="connsiteY175" fmla="*/ 2105684 h 2319646"/>
                <a:gd name="connsiteX176" fmla="*/ 1383473 w 4834691"/>
                <a:gd name="connsiteY176" fmla="*/ 2133292 h 2319646"/>
                <a:gd name="connsiteX177" fmla="*/ 1300644 w 4834691"/>
                <a:gd name="connsiteY177" fmla="*/ 2147096 h 2319646"/>
                <a:gd name="connsiteX178" fmla="*/ 969327 w 4834691"/>
                <a:gd name="connsiteY178" fmla="*/ 2229920 h 2319646"/>
                <a:gd name="connsiteX179" fmla="*/ 527572 w 4834691"/>
                <a:gd name="connsiteY179" fmla="*/ 2305842 h 2319646"/>
                <a:gd name="connsiteX180" fmla="*/ 534474 w 4834691"/>
                <a:gd name="connsiteY180" fmla="*/ 2319646 h 2319646"/>
                <a:gd name="connsiteX0" fmla="*/ 534474 w 4834691"/>
                <a:gd name="connsiteY0" fmla="*/ 2319646 h 2326753"/>
                <a:gd name="connsiteX1" fmla="*/ 534474 w 4834691"/>
                <a:gd name="connsiteY1" fmla="*/ 2319646 h 2326753"/>
                <a:gd name="connsiteX2" fmla="*/ 465450 w 4834691"/>
                <a:gd name="connsiteY2" fmla="*/ 2312744 h 2326753"/>
                <a:gd name="connsiteX3" fmla="*/ 430938 w 4834691"/>
                <a:gd name="connsiteY3" fmla="*/ 2326548 h 2326753"/>
                <a:gd name="connsiteX4" fmla="*/ 141035 w 4834691"/>
                <a:gd name="connsiteY4" fmla="*/ 2319646 h 2326753"/>
                <a:gd name="connsiteX5" fmla="*/ 2987 w 4834691"/>
                <a:gd name="connsiteY5" fmla="*/ 2305842 h 2326753"/>
                <a:gd name="connsiteX6" fmla="*/ 37499 w 4834691"/>
                <a:gd name="connsiteY6" fmla="*/ 2278234 h 2326753"/>
                <a:gd name="connsiteX7" fmla="*/ 58206 w 4834691"/>
                <a:gd name="connsiteY7" fmla="*/ 2257528 h 2326753"/>
                <a:gd name="connsiteX8" fmla="*/ 78913 w 4834691"/>
                <a:gd name="connsiteY8" fmla="*/ 2250626 h 2326753"/>
                <a:gd name="connsiteX9" fmla="*/ 99621 w 4834691"/>
                <a:gd name="connsiteY9" fmla="*/ 2236822 h 2326753"/>
                <a:gd name="connsiteX10" fmla="*/ 120328 w 4834691"/>
                <a:gd name="connsiteY10" fmla="*/ 2229920 h 2326753"/>
                <a:gd name="connsiteX11" fmla="*/ 216962 w 4834691"/>
                <a:gd name="connsiteY11" fmla="*/ 2160900 h 2326753"/>
                <a:gd name="connsiteX12" fmla="*/ 258377 w 4834691"/>
                <a:gd name="connsiteY12" fmla="*/ 2119488 h 2326753"/>
                <a:gd name="connsiteX13" fmla="*/ 272181 w 4834691"/>
                <a:gd name="connsiteY13" fmla="*/ 2098782 h 2326753"/>
                <a:gd name="connsiteX14" fmla="*/ 279084 w 4834691"/>
                <a:gd name="connsiteY14" fmla="*/ 2078076 h 2326753"/>
                <a:gd name="connsiteX15" fmla="*/ 306694 w 4834691"/>
                <a:gd name="connsiteY15" fmla="*/ 2057370 h 2326753"/>
                <a:gd name="connsiteX16" fmla="*/ 327401 w 4834691"/>
                <a:gd name="connsiteY16" fmla="*/ 2022860 h 2326753"/>
                <a:gd name="connsiteX17" fmla="*/ 348108 w 4834691"/>
                <a:gd name="connsiteY17" fmla="*/ 2009056 h 2326753"/>
                <a:gd name="connsiteX18" fmla="*/ 368816 w 4834691"/>
                <a:gd name="connsiteY18" fmla="*/ 1988350 h 2326753"/>
                <a:gd name="connsiteX19" fmla="*/ 410230 w 4834691"/>
                <a:gd name="connsiteY19" fmla="*/ 1960742 h 2326753"/>
                <a:gd name="connsiteX20" fmla="*/ 424035 w 4834691"/>
                <a:gd name="connsiteY20" fmla="*/ 1940036 h 2326753"/>
                <a:gd name="connsiteX21" fmla="*/ 444742 w 4834691"/>
                <a:gd name="connsiteY21" fmla="*/ 1933134 h 2326753"/>
                <a:gd name="connsiteX22" fmla="*/ 451645 w 4834691"/>
                <a:gd name="connsiteY22" fmla="*/ 1912428 h 2326753"/>
                <a:gd name="connsiteX23" fmla="*/ 479254 w 4834691"/>
                <a:gd name="connsiteY23" fmla="*/ 1891722 h 2326753"/>
                <a:gd name="connsiteX24" fmla="*/ 506864 w 4834691"/>
                <a:gd name="connsiteY24" fmla="*/ 1864114 h 2326753"/>
                <a:gd name="connsiteX25" fmla="*/ 534474 w 4834691"/>
                <a:gd name="connsiteY25" fmla="*/ 1857212 h 2326753"/>
                <a:gd name="connsiteX26" fmla="*/ 568986 w 4834691"/>
                <a:gd name="connsiteY26" fmla="*/ 1843408 h 2326753"/>
                <a:gd name="connsiteX27" fmla="*/ 589693 w 4834691"/>
                <a:gd name="connsiteY27" fmla="*/ 1829604 h 2326753"/>
                <a:gd name="connsiteX28" fmla="*/ 617303 w 4834691"/>
                <a:gd name="connsiteY28" fmla="*/ 1822702 h 2326753"/>
                <a:gd name="connsiteX29" fmla="*/ 644913 w 4834691"/>
                <a:gd name="connsiteY29" fmla="*/ 1808898 h 2326753"/>
                <a:gd name="connsiteX30" fmla="*/ 672523 w 4834691"/>
                <a:gd name="connsiteY30" fmla="*/ 1801996 h 2326753"/>
                <a:gd name="connsiteX31" fmla="*/ 693230 w 4834691"/>
                <a:gd name="connsiteY31" fmla="*/ 1795094 h 2326753"/>
                <a:gd name="connsiteX32" fmla="*/ 748449 w 4834691"/>
                <a:gd name="connsiteY32" fmla="*/ 1781290 h 2326753"/>
                <a:gd name="connsiteX33" fmla="*/ 803669 w 4834691"/>
                <a:gd name="connsiteY33" fmla="*/ 1753682 h 2326753"/>
                <a:gd name="connsiteX34" fmla="*/ 838181 w 4834691"/>
                <a:gd name="connsiteY34" fmla="*/ 1739878 h 2326753"/>
                <a:gd name="connsiteX35" fmla="*/ 858888 w 4834691"/>
                <a:gd name="connsiteY35" fmla="*/ 1732976 h 2326753"/>
                <a:gd name="connsiteX36" fmla="*/ 879596 w 4834691"/>
                <a:gd name="connsiteY36" fmla="*/ 1719172 h 2326753"/>
                <a:gd name="connsiteX37" fmla="*/ 927913 w 4834691"/>
                <a:gd name="connsiteY37" fmla="*/ 1712270 h 2326753"/>
                <a:gd name="connsiteX38" fmla="*/ 948620 w 4834691"/>
                <a:gd name="connsiteY38" fmla="*/ 1698466 h 2326753"/>
                <a:gd name="connsiteX39" fmla="*/ 969327 w 4834691"/>
                <a:gd name="connsiteY39" fmla="*/ 1691564 h 2326753"/>
                <a:gd name="connsiteX40" fmla="*/ 1052157 w 4834691"/>
                <a:gd name="connsiteY40" fmla="*/ 1677760 h 2326753"/>
                <a:gd name="connsiteX41" fmla="*/ 1093571 w 4834691"/>
                <a:gd name="connsiteY41" fmla="*/ 1663956 h 2326753"/>
                <a:gd name="connsiteX42" fmla="*/ 1114278 w 4834691"/>
                <a:gd name="connsiteY42" fmla="*/ 1657054 h 2326753"/>
                <a:gd name="connsiteX43" fmla="*/ 1134986 w 4834691"/>
                <a:gd name="connsiteY43" fmla="*/ 1643250 h 2326753"/>
                <a:gd name="connsiteX44" fmla="*/ 1148791 w 4834691"/>
                <a:gd name="connsiteY44" fmla="*/ 1622544 h 2326753"/>
                <a:gd name="connsiteX45" fmla="*/ 1155693 w 4834691"/>
                <a:gd name="connsiteY45" fmla="*/ 1601838 h 2326753"/>
                <a:gd name="connsiteX46" fmla="*/ 1183303 w 4834691"/>
                <a:gd name="connsiteY46" fmla="*/ 1588034 h 2326753"/>
                <a:gd name="connsiteX47" fmla="*/ 1224717 w 4834691"/>
                <a:gd name="connsiteY47" fmla="*/ 1574230 h 2326753"/>
                <a:gd name="connsiteX48" fmla="*/ 1259230 w 4834691"/>
                <a:gd name="connsiteY48" fmla="*/ 1546622 h 2326753"/>
                <a:gd name="connsiteX49" fmla="*/ 1273034 w 4834691"/>
                <a:gd name="connsiteY49" fmla="*/ 1525916 h 2326753"/>
                <a:gd name="connsiteX50" fmla="*/ 1293742 w 4834691"/>
                <a:gd name="connsiteY50" fmla="*/ 1519014 h 2326753"/>
                <a:gd name="connsiteX51" fmla="*/ 1348961 w 4834691"/>
                <a:gd name="connsiteY51" fmla="*/ 1505210 h 2326753"/>
                <a:gd name="connsiteX52" fmla="*/ 1397278 w 4834691"/>
                <a:gd name="connsiteY52" fmla="*/ 1491406 h 2326753"/>
                <a:gd name="connsiteX53" fmla="*/ 1445595 w 4834691"/>
                <a:gd name="connsiteY53" fmla="*/ 1484504 h 2326753"/>
                <a:gd name="connsiteX54" fmla="*/ 1556034 w 4834691"/>
                <a:gd name="connsiteY54" fmla="*/ 1498308 h 2326753"/>
                <a:gd name="connsiteX55" fmla="*/ 1569839 w 4834691"/>
                <a:gd name="connsiteY55" fmla="*/ 1519014 h 2326753"/>
                <a:gd name="connsiteX56" fmla="*/ 1694083 w 4834691"/>
                <a:gd name="connsiteY56" fmla="*/ 1512112 h 2326753"/>
                <a:gd name="connsiteX57" fmla="*/ 1735498 w 4834691"/>
                <a:gd name="connsiteY57" fmla="*/ 1477602 h 2326753"/>
                <a:gd name="connsiteX58" fmla="*/ 1783815 w 4834691"/>
                <a:gd name="connsiteY58" fmla="*/ 1463798 h 2326753"/>
                <a:gd name="connsiteX59" fmla="*/ 1839034 w 4834691"/>
                <a:gd name="connsiteY59" fmla="*/ 1415484 h 2326753"/>
                <a:gd name="connsiteX60" fmla="*/ 1908058 w 4834691"/>
                <a:gd name="connsiteY60" fmla="*/ 1394778 h 2326753"/>
                <a:gd name="connsiteX61" fmla="*/ 1935668 w 4834691"/>
                <a:gd name="connsiteY61" fmla="*/ 1401680 h 2326753"/>
                <a:gd name="connsiteX62" fmla="*/ 2053010 w 4834691"/>
                <a:gd name="connsiteY62" fmla="*/ 1380974 h 2326753"/>
                <a:gd name="connsiteX63" fmla="*/ 2122034 w 4834691"/>
                <a:gd name="connsiteY63" fmla="*/ 1339562 h 2326753"/>
                <a:gd name="connsiteX64" fmla="*/ 2149644 w 4834691"/>
                <a:gd name="connsiteY64" fmla="*/ 1332660 h 2326753"/>
                <a:gd name="connsiteX65" fmla="*/ 2170351 w 4834691"/>
                <a:gd name="connsiteY65" fmla="*/ 1311954 h 2326753"/>
                <a:gd name="connsiteX66" fmla="*/ 2218668 w 4834691"/>
                <a:gd name="connsiteY66" fmla="*/ 1298150 h 2326753"/>
                <a:gd name="connsiteX67" fmla="*/ 2280790 w 4834691"/>
                <a:gd name="connsiteY67" fmla="*/ 1263640 h 2326753"/>
                <a:gd name="connsiteX68" fmla="*/ 2315302 w 4834691"/>
                <a:gd name="connsiteY68" fmla="*/ 1256738 h 2326753"/>
                <a:gd name="connsiteX69" fmla="*/ 2349814 w 4834691"/>
                <a:gd name="connsiteY69" fmla="*/ 1194620 h 2326753"/>
                <a:gd name="connsiteX70" fmla="*/ 2356717 w 4834691"/>
                <a:gd name="connsiteY70" fmla="*/ 1173914 h 2326753"/>
                <a:gd name="connsiteX71" fmla="*/ 2398131 w 4834691"/>
                <a:gd name="connsiteY71" fmla="*/ 1153208 h 2326753"/>
                <a:gd name="connsiteX72" fmla="*/ 2432643 w 4834691"/>
                <a:gd name="connsiteY72" fmla="*/ 1118698 h 2326753"/>
                <a:gd name="connsiteX73" fmla="*/ 2453351 w 4834691"/>
                <a:gd name="connsiteY73" fmla="*/ 1097992 h 2326753"/>
                <a:gd name="connsiteX74" fmla="*/ 2474058 w 4834691"/>
                <a:gd name="connsiteY74" fmla="*/ 1084188 h 2326753"/>
                <a:gd name="connsiteX75" fmla="*/ 2508570 w 4834691"/>
                <a:gd name="connsiteY75" fmla="*/ 1022070 h 2326753"/>
                <a:gd name="connsiteX76" fmla="*/ 2556887 w 4834691"/>
                <a:gd name="connsiteY76" fmla="*/ 973756 h 2326753"/>
                <a:gd name="connsiteX77" fmla="*/ 2598302 w 4834691"/>
                <a:gd name="connsiteY77" fmla="*/ 953050 h 2326753"/>
                <a:gd name="connsiteX78" fmla="*/ 2674229 w 4834691"/>
                <a:gd name="connsiteY78" fmla="*/ 925442 h 2326753"/>
                <a:gd name="connsiteX79" fmla="*/ 2694936 w 4834691"/>
                <a:gd name="connsiteY79" fmla="*/ 911638 h 2326753"/>
                <a:gd name="connsiteX80" fmla="*/ 2715643 w 4834691"/>
                <a:gd name="connsiteY80" fmla="*/ 890932 h 2326753"/>
                <a:gd name="connsiteX81" fmla="*/ 2763960 w 4834691"/>
                <a:gd name="connsiteY81" fmla="*/ 877128 h 2326753"/>
                <a:gd name="connsiteX82" fmla="*/ 2791570 w 4834691"/>
                <a:gd name="connsiteY82" fmla="*/ 863324 h 2326753"/>
                <a:gd name="connsiteX83" fmla="*/ 2839887 w 4834691"/>
                <a:gd name="connsiteY83" fmla="*/ 828814 h 2326753"/>
                <a:gd name="connsiteX84" fmla="*/ 2860594 w 4834691"/>
                <a:gd name="connsiteY84" fmla="*/ 821912 h 2326753"/>
                <a:gd name="connsiteX85" fmla="*/ 2908911 w 4834691"/>
                <a:gd name="connsiteY85" fmla="*/ 794304 h 2326753"/>
                <a:gd name="connsiteX86" fmla="*/ 2936521 w 4834691"/>
                <a:gd name="connsiteY86" fmla="*/ 787402 h 2326753"/>
                <a:gd name="connsiteX87" fmla="*/ 2957228 w 4834691"/>
                <a:gd name="connsiteY87" fmla="*/ 773598 h 2326753"/>
                <a:gd name="connsiteX88" fmla="*/ 2998643 w 4834691"/>
                <a:gd name="connsiteY88" fmla="*/ 759794 h 2326753"/>
                <a:gd name="connsiteX89" fmla="*/ 3019350 w 4834691"/>
                <a:gd name="connsiteY89" fmla="*/ 752892 h 2326753"/>
                <a:gd name="connsiteX90" fmla="*/ 3040058 w 4834691"/>
                <a:gd name="connsiteY90" fmla="*/ 745990 h 2326753"/>
                <a:gd name="connsiteX91" fmla="*/ 3060765 w 4834691"/>
                <a:gd name="connsiteY91" fmla="*/ 739088 h 2326753"/>
                <a:gd name="connsiteX92" fmla="*/ 3109082 w 4834691"/>
                <a:gd name="connsiteY92" fmla="*/ 711480 h 2326753"/>
                <a:gd name="connsiteX93" fmla="*/ 3143594 w 4834691"/>
                <a:gd name="connsiteY93" fmla="*/ 690774 h 2326753"/>
                <a:gd name="connsiteX94" fmla="*/ 3185009 w 4834691"/>
                <a:gd name="connsiteY94" fmla="*/ 676970 h 2326753"/>
                <a:gd name="connsiteX95" fmla="*/ 3226423 w 4834691"/>
                <a:gd name="connsiteY95" fmla="*/ 635558 h 2326753"/>
                <a:gd name="connsiteX96" fmla="*/ 3240228 w 4834691"/>
                <a:gd name="connsiteY96" fmla="*/ 614852 h 2326753"/>
                <a:gd name="connsiteX97" fmla="*/ 3260936 w 4834691"/>
                <a:gd name="connsiteY97" fmla="*/ 601048 h 2326753"/>
                <a:gd name="connsiteX98" fmla="*/ 3288545 w 4834691"/>
                <a:gd name="connsiteY98" fmla="*/ 580342 h 2326753"/>
                <a:gd name="connsiteX99" fmla="*/ 3295448 w 4834691"/>
                <a:gd name="connsiteY99" fmla="*/ 559636 h 2326753"/>
                <a:gd name="connsiteX100" fmla="*/ 3350667 w 4834691"/>
                <a:gd name="connsiteY100" fmla="*/ 511322 h 2326753"/>
                <a:gd name="connsiteX101" fmla="*/ 3385179 w 4834691"/>
                <a:gd name="connsiteY101" fmla="*/ 504420 h 2326753"/>
                <a:gd name="connsiteX102" fmla="*/ 3426594 w 4834691"/>
                <a:gd name="connsiteY102" fmla="*/ 490616 h 2326753"/>
                <a:gd name="connsiteX103" fmla="*/ 3468009 w 4834691"/>
                <a:gd name="connsiteY103" fmla="*/ 476812 h 2326753"/>
                <a:gd name="connsiteX104" fmla="*/ 3495618 w 4834691"/>
                <a:gd name="connsiteY104" fmla="*/ 469910 h 2326753"/>
                <a:gd name="connsiteX105" fmla="*/ 3537033 w 4834691"/>
                <a:gd name="connsiteY105" fmla="*/ 456106 h 2326753"/>
                <a:gd name="connsiteX106" fmla="*/ 3550838 w 4834691"/>
                <a:gd name="connsiteY106" fmla="*/ 435400 h 2326753"/>
                <a:gd name="connsiteX107" fmla="*/ 3592252 w 4834691"/>
                <a:gd name="connsiteY107" fmla="*/ 421596 h 2326753"/>
                <a:gd name="connsiteX108" fmla="*/ 3647472 w 4834691"/>
                <a:gd name="connsiteY108" fmla="*/ 373282 h 2326753"/>
                <a:gd name="connsiteX109" fmla="*/ 3688886 w 4834691"/>
                <a:gd name="connsiteY109" fmla="*/ 359478 h 2326753"/>
                <a:gd name="connsiteX110" fmla="*/ 3709594 w 4834691"/>
                <a:gd name="connsiteY110" fmla="*/ 352576 h 2326753"/>
                <a:gd name="connsiteX111" fmla="*/ 3723399 w 4834691"/>
                <a:gd name="connsiteY111" fmla="*/ 331870 h 2326753"/>
                <a:gd name="connsiteX112" fmla="*/ 3730301 w 4834691"/>
                <a:gd name="connsiteY112" fmla="*/ 311164 h 2326753"/>
                <a:gd name="connsiteX113" fmla="*/ 3702691 w 4834691"/>
                <a:gd name="connsiteY113" fmla="*/ 297360 h 2326753"/>
                <a:gd name="connsiteX114" fmla="*/ 3730301 w 4834691"/>
                <a:gd name="connsiteY114" fmla="*/ 304262 h 2326753"/>
                <a:gd name="connsiteX115" fmla="*/ 3785521 w 4834691"/>
                <a:gd name="connsiteY115" fmla="*/ 283556 h 2326753"/>
                <a:gd name="connsiteX116" fmla="*/ 3806228 w 4834691"/>
                <a:gd name="connsiteY116" fmla="*/ 276654 h 2326753"/>
                <a:gd name="connsiteX117" fmla="*/ 3847642 w 4834691"/>
                <a:gd name="connsiteY117" fmla="*/ 269752 h 2326753"/>
                <a:gd name="connsiteX118" fmla="*/ 3875252 w 4834691"/>
                <a:gd name="connsiteY118" fmla="*/ 255948 h 2326753"/>
                <a:gd name="connsiteX119" fmla="*/ 3895960 w 4834691"/>
                <a:gd name="connsiteY119" fmla="*/ 249046 h 2326753"/>
                <a:gd name="connsiteX120" fmla="*/ 3930472 w 4834691"/>
                <a:gd name="connsiteY120" fmla="*/ 235242 h 2326753"/>
                <a:gd name="connsiteX121" fmla="*/ 3971886 w 4834691"/>
                <a:gd name="connsiteY121" fmla="*/ 221438 h 2326753"/>
                <a:gd name="connsiteX122" fmla="*/ 4082325 w 4834691"/>
                <a:gd name="connsiteY122" fmla="*/ 207634 h 2326753"/>
                <a:gd name="connsiteX123" fmla="*/ 4123740 w 4834691"/>
                <a:gd name="connsiteY123" fmla="*/ 193830 h 2326753"/>
                <a:gd name="connsiteX124" fmla="*/ 4172057 w 4834691"/>
                <a:gd name="connsiteY124" fmla="*/ 173124 h 2326753"/>
                <a:gd name="connsiteX125" fmla="*/ 4192764 w 4834691"/>
                <a:gd name="connsiteY125" fmla="*/ 159320 h 2326753"/>
                <a:gd name="connsiteX126" fmla="*/ 4296301 w 4834691"/>
                <a:gd name="connsiteY126" fmla="*/ 131712 h 2326753"/>
                <a:gd name="connsiteX127" fmla="*/ 4317008 w 4834691"/>
                <a:gd name="connsiteY127" fmla="*/ 111006 h 2326753"/>
                <a:gd name="connsiteX128" fmla="*/ 4379130 w 4834691"/>
                <a:gd name="connsiteY128" fmla="*/ 97202 h 2326753"/>
                <a:gd name="connsiteX129" fmla="*/ 4420545 w 4834691"/>
                <a:gd name="connsiteY129" fmla="*/ 76496 h 2326753"/>
                <a:gd name="connsiteX130" fmla="*/ 4441252 w 4834691"/>
                <a:gd name="connsiteY130" fmla="*/ 62692 h 2326753"/>
                <a:gd name="connsiteX131" fmla="*/ 4489569 w 4834691"/>
                <a:gd name="connsiteY131" fmla="*/ 41986 h 2326753"/>
                <a:gd name="connsiteX132" fmla="*/ 4620715 w 4834691"/>
                <a:gd name="connsiteY132" fmla="*/ 28182 h 2326753"/>
                <a:gd name="connsiteX133" fmla="*/ 4669032 w 4834691"/>
                <a:gd name="connsiteY133" fmla="*/ 14378 h 2326753"/>
                <a:gd name="connsiteX134" fmla="*/ 4724252 w 4834691"/>
                <a:gd name="connsiteY134" fmla="*/ 7476 h 2326753"/>
                <a:gd name="connsiteX135" fmla="*/ 4772569 w 4834691"/>
                <a:gd name="connsiteY135" fmla="*/ 574 h 2326753"/>
                <a:gd name="connsiteX136" fmla="*/ 4834691 w 4834691"/>
                <a:gd name="connsiteY136" fmla="*/ 574 h 2326753"/>
                <a:gd name="connsiteX137" fmla="*/ 4834691 w 4834691"/>
                <a:gd name="connsiteY137" fmla="*/ 574 h 2326753"/>
                <a:gd name="connsiteX138" fmla="*/ 4827788 w 4834691"/>
                <a:gd name="connsiteY138" fmla="*/ 69594 h 2326753"/>
                <a:gd name="connsiteX139" fmla="*/ 4793276 w 4834691"/>
                <a:gd name="connsiteY139" fmla="*/ 111006 h 2326753"/>
                <a:gd name="connsiteX140" fmla="*/ 4772569 w 4834691"/>
                <a:gd name="connsiteY140" fmla="*/ 131712 h 2326753"/>
                <a:gd name="connsiteX141" fmla="*/ 4744959 w 4834691"/>
                <a:gd name="connsiteY141" fmla="*/ 152418 h 2326753"/>
                <a:gd name="connsiteX142" fmla="*/ 4710447 w 4834691"/>
                <a:gd name="connsiteY142" fmla="*/ 186928 h 2326753"/>
                <a:gd name="connsiteX143" fmla="*/ 4689739 w 4834691"/>
                <a:gd name="connsiteY143" fmla="*/ 200732 h 2326753"/>
                <a:gd name="connsiteX144" fmla="*/ 4648325 w 4834691"/>
                <a:gd name="connsiteY144" fmla="*/ 235242 h 2326753"/>
                <a:gd name="connsiteX145" fmla="*/ 4613813 w 4834691"/>
                <a:gd name="connsiteY145" fmla="*/ 242144 h 2326753"/>
                <a:gd name="connsiteX146" fmla="*/ 4544788 w 4834691"/>
                <a:gd name="connsiteY146" fmla="*/ 276654 h 2326753"/>
                <a:gd name="connsiteX147" fmla="*/ 4489569 w 4834691"/>
                <a:gd name="connsiteY147" fmla="*/ 318066 h 2326753"/>
                <a:gd name="connsiteX148" fmla="*/ 4461959 w 4834691"/>
                <a:gd name="connsiteY148" fmla="*/ 338772 h 2326753"/>
                <a:gd name="connsiteX149" fmla="*/ 4365325 w 4834691"/>
                <a:gd name="connsiteY149" fmla="*/ 400890 h 2326753"/>
                <a:gd name="connsiteX150" fmla="*/ 4289398 w 4834691"/>
                <a:gd name="connsiteY150" fmla="*/ 449204 h 2326753"/>
                <a:gd name="connsiteX151" fmla="*/ 4220374 w 4834691"/>
                <a:gd name="connsiteY151" fmla="*/ 518224 h 2326753"/>
                <a:gd name="connsiteX152" fmla="*/ 4172057 w 4834691"/>
                <a:gd name="connsiteY152" fmla="*/ 559636 h 2326753"/>
                <a:gd name="connsiteX153" fmla="*/ 4130642 w 4834691"/>
                <a:gd name="connsiteY153" fmla="*/ 587244 h 2326753"/>
                <a:gd name="connsiteX154" fmla="*/ 4103033 w 4834691"/>
                <a:gd name="connsiteY154" fmla="*/ 621754 h 2326753"/>
                <a:gd name="connsiteX155" fmla="*/ 4027106 w 4834691"/>
                <a:gd name="connsiteY155" fmla="*/ 676970 h 2326753"/>
                <a:gd name="connsiteX156" fmla="*/ 3951179 w 4834691"/>
                <a:gd name="connsiteY156" fmla="*/ 739088 h 2326753"/>
                <a:gd name="connsiteX157" fmla="*/ 3909764 w 4834691"/>
                <a:gd name="connsiteY157" fmla="*/ 780500 h 2326753"/>
                <a:gd name="connsiteX158" fmla="*/ 3868350 w 4834691"/>
                <a:gd name="connsiteY158" fmla="*/ 808108 h 2326753"/>
                <a:gd name="connsiteX159" fmla="*/ 3826935 w 4834691"/>
                <a:gd name="connsiteY159" fmla="*/ 842618 h 2326753"/>
                <a:gd name="connsiteX160" fmla="*/ 3695789 w 4834691"/>
                <a:gd name="connsiteY160" fmla="*/ 932344 h 2326753"/>
                <a:gd name="connsiteX161" fmla="*/ 3606057 w 4834691"/>
                <a:gd name="connsiteY161" fmla="*/ 987560 h 2326753"/>
                <a:gd name="connsiteX162" fmla="*/ 3378277 w 4834691"/>
                <a:gd name="connsiteY162" fmla="*/ 1160110 h 2326753"/>
                <a:gd name="connsiteX163" fmla="*/ 3302350 w 4834691"/>
                <a:gd name="connsiteY163" fmla="*/ 1215326 h 2326753"/>
                <a:gd name="connsiteX164" fmla="*/ 3219521 w 4834691"/>
                <a:gd name="connsiteY164" fmla="*/ 1256738 h 2326753"/>
                <a:gd name="connsiteX165" fmla="*/ 3185009 w 4834691"/>
                <a:gd name="connsiteY165" fmla="*/ 1277444 h 2326753"/>
                <a:gd name="connsiteX166" fmla="*/ 3060765 w 4834691"/>
                <a:gd name="connsiteY166" fmla="*/ 1318856 h 2326753"/>
                <a:gd name="connsiteX167" fmla="*/ 2895107 w 4834691"/>
                <a:gd name="connsiteY167" fmla="*/ 1401680 h 2326753"/>
                <a:gd name="connsiteX168" fmla="*/ 2812277 w 4834691"/>
                <a:gd name="connsiteY168" fmla="*/ 1436190 h 2326753"/>
                <a:gd name="connsiteX169" fmla="*/ 2529278 w 4834691"/>
                <a:gd name="connsiteY169" fmla="*/ 1594936 h 2326753"/>
                <a:gd name="connsiteX170" fmla="*/ 2453351 w 4834691"/>
                <a:gd name="connsiteY170" fmla="*/ 1636348 h 2326753"/>
                <a:gd name="connsiteX171" fmla="*/ 2370522 w 4834691"/>
                <a:gd name="connsiteY171" fmla="*/ 1677760 h 2326753"/>
                <a:gd name="connsiteX172" fmla="*/ 2301497 w 4834691"/>
                <a:gd name="connsiteY172" fmla="*/ 1719172 h 2326753"/>
                <a:gd name="connsiteX173" fmla="*/ 2018497 w 4834691"/>
                <a:gd name="connsiteY173" fmla="*/ 1829604 h 2326753"/>
                <a:gd name="connsiteX174" fmla="*/ 1776912 w 4834691"/>
                <a:gd name="connsiteY174" fmla="*/ 1940036 h 2326753"/>
                <a:gd name="connsiteX175" fmla="*/ 1500815 w 4834691"/>
                <a:gd name="connsiteY175" fmla="*/ 2105684 h 2326753"/>
                <a:gd name="connsiteX176" fmla="*/ 1383473 w 4834691"/>
                <a:gd name="connsiteY176" fmla="*/ 2133292 h 2326753"/>
                <a:gd name="connsiteX177" fmla="*/ 1300644 w 4834691"/>
                <a:gd name="connsiteY177" fmla="*/ 2147096 h 2326753"/>
                <a:gd name="connsiteX178" fmla="*/ 969327 w 4834691"/>
                <a:gd name="connsiteY178" fmla="*/ 2229920 h 2326753"/>
                <a:gd name="connsiteX179" fmla="*/ 527572 w 4834691"/>
                <a:gd name="connsiteY179" fmla="*/ 2305842 h 2326753"/>
                <a:gd name="connsiteX180" fmla="*/ 534474 w 4834691"/>
                <a:gd name="connsiteY180" fmla="*/ 2319646 h 2326753"/>
                <a:gd name="connsiteX0" fmla="*/ 534474 w 4834691"/>
                <a:gd name="connsiteY0" fmla="*/ 2319646 h 2326753"/>
                <a:gd name="connsiteX1" fmla="*/ 534474 w 4834691"/>
                <a:gd name="connsiteY1" fmla="*/ 2319646 h 2326753"/>
                <a:gd name="connsiteX2" fmla="*/ 465450 w 4834691"/>
                <a:gd name="connsiteY2" fmla="*/ 2312744 h 2326753"/>
                <a:gd name="connsiteX3" fmla="*/ 430938 w 4834691"/>
                <a:gd name="connsiteY3" fmla="*/ 2326548 h 2326753"/>
                <a:gd name="connsiteX4" fmla="*/ 141035 w 4834691"/>
                <a:gd name="connsiteY4" fmla="*/ 2319646 h 2326753"/>
                <a:gd name="connsiteX5" fmla="*/ 2987 w 4834691"/>
                <a:gd name="connsiteY5" fmla="*/ 2305842 h 2326753"/>
                <a:gd name="connsiteX6" fmla="*/ 37499 w 4834691"/>
                <a:gd name="connsiteY6" fmla="*/ 2278234 h 2326753"/>
                <a:gd name="connsiteX7" fmla="*/ 58206 w 4834691"/>
                <a:gd name="connsiteY7" fmla="*/ 2257528 h 2326753"/>
                <a:gd name="connsiteX8" fmla="*/ 78913 w 4834691"/>
                <a:gd name="connsiteY8" fmla="*/ 2250626 h 2326753"/>
                <a:gd name="connsiteX9" fmla="*/ 99621 w 4834691"/>
                <a:gd name="connsiteY9" fmla="*/ 2236822 h 2326753"/>
                <a:gd name="connsiteX10" fmla="*/ 120328 w 4834691"/>
                <a:gd name="connsiteY10" fmla="*/ 2229920 h 2326753"/>
                <a:gd name="connsiteX11" fmla="*/ 216962 w 4834691"/>
                <a:gd name="connsiteY11" fmla="*/ 2160900 h 2326753"/>
                <a:gd name="connsiteX12" fmla="*/ 258377 w 4834691"/>
                <a:gd name="connsiteY12" fmla="*/ 2119488 h 2326753"/>
                <a:gd name="connsiteX13" fmla="*/ 272181 w 4834691"/>
                <a:gd name="connsiteY13" fmla="*/ 2098782 h 2326753"/>
                <a:gd name="connsiteX14" fmla="*/ 279084 w 4834691"/>
                <a:gd name="connsiteY14" fmla="*/ 2078076 h 2326753"/>
                <a:gd name="connsiteX15" fmla="*/ 306694 w 4834691"/>
                <a:gd name="connsiteY15" fmla="*/ 2057370 h 2326753"/>
                <a:gd name="connsiteX16" fmla="*/ 327401 w 4834691"/>
                <a:gd name="connsiteY16" fmla="*/ 2022860 h 2326753"/>
                <a:gd name="connsiteX17" fmla="*/ 348108 w 4834691"/>
                <a:gd name="connsiteY17" fmla="*/ 2009056 h 2326753"/>
                <a:gd name="connsiteX18" fmla="*/ 368816 w 4834691"/>
                <a:gd name="connsiteY18" fmla="*/ 1988350 h 2326753"/>
                <a:gd name="connsiteX19" fmla="*/ 410230 w 4834691"/>
                <a:gd name="connsiteY19" fmla="*/ 1960742 h 2326753"/>
                <a:gd name="connsiteX20" fmla="*/ 424035 w 4834691"/>
                <a:gd name="connsiteY20" fmla="*/ 1940036 h 2326753"/>
                <a:gd name="connsiteX21" fmla="*/ 444742 w 4834691"/>
                <a:gd name="connsiteY21" fmla="*/ 1933134 h 2326753"/>
                <a:gd name="connsiteX22" fmla="*/ 451645 w 4834691"/>
                <a:gd name="connsiteY22" fmla="*/ 1912428 h 2326753"/>
                <a:gd name="connsiteX23" fmla="*/ 479254 w 4834691"/>
                <a:gd name="connsiteY23" fmla="*/ 1891722 h 2326753"/>
                <a:gd name="connsiteX24" fmla="*/ 506864 w 4834691"/>
                <a:gd name="connsiteY24" fmla="*/ 1864114 h 2326753"/>
                <a:gd name="connsiteX25" fmla="*/ 534474 w 4834691"/>
                <a:gd name="connsiteY25" fmla="*/ 1857212 h 2326753"/>
                <a:gd name="connsiteX26" fmla="*/ 568986 w 4834691"/>
                <a:gd name="connsiteY26" fmla="*/ 1843408 h 2326753"/>
                <a:gd name="connsiteX27" fmla="*/ 589693 w 4834691"/>
                <a:gd name="connsiteY27" fmla="*/ 1829604 h 2326753"/>
                <a:gd name="connsiteX28" fmla="*/ 617303 w 4834691"/>
                <a:gd name="connsiteY28" fmla="*/ 1822702 h 2326753"/>
                <a:gd name="connsiteX29" fmla="*/ 644913 w 4834691"/>
                <a:gd name="connsiteY29" fmla="*/ 1808898 h 2326753"/>
                <a:gd name="connsiteX30" fmla="*/ 672523 w 4834691"/>
                <a:gd name="connsiteY30" fmla="*/ 1801996 h 2326753"/>
                <a:gd name="connsiteX31" fmla="*/ 693230 w 4834691"/>
                <a:gd name="connsiteY31" fmla="*/ 1795094 h 2326753"/>
                <a:gd name="connsiteX32" fmla="*/ 748449 w 4834691"/>
                <a:gd name="connsiteY32" fmla="*/ 1781290 h 2326753"/>
                <a:gd name="connsiteX33" fmla="*/ 803669 w 4834691"/>
                <a:gd name="connsiteY33" fmla="*/ 1753682 h 2326753"/>
                <a:gd name="connsiteX34" fmla="*/ 838181 w 4834691"/>
                <a:gd name="connsiteY34" fmla="*/ 1739878 h 2326753"/>
                <a:gd name="connsiteX35" fmla="*/ 858888 w 4834691"/>
                <a:gd name="connsiteY35" fmla="*/ 1732976 h 2326753"/>
                <a:gd name="connsiteX36" fmla="*/ 879596 w 4834691"/>
                <a:gd name="connsiteY36" fmla="*/ 1719172 h 2326753"/>
                <a:gd name="connsiteX37" fmla="*/ 927913 w 4834691"/>
                <a:gd name="connsiteY37" fmla="*/ 1712270 h 2326753"/>
                <a:gd name="connsiteX38" fmla="*/ 948620 w 4834691"/>
                <a:gd name="connsiteY38" fmla="*/ 1698466 h 2326753"/>
                <a:gd name="connsiteX39" fmla="*/ 969327 w 4834691"/>
                <a:gd name="connsiteY39" fmla="*/ 1691564 h 2326753"/>
                <a:gd name="connsiteX40" fmla="*/ 1052157 w 4834691"/>
                <a:gd name="connsiteY40" fmla="*/ 1677760 h 2326753"/>
                <a:gd name="connsiteX41" fmla="*/ 1093571 w 4834691"/>
                <a:gd name="connsiteY41" fmla="*/ 1663956 h 2326753"/>
                <a:gd name="connsiteX42" fmla="*/ 1114278 w 4834691"/>
                <a:gd name="connsiteY42" fmla="*/ 1657054 h 2326753"/>
                <a:gd name="connsiteX43" fmla="*/ 1134986 w 4834691"/>
                <a:gd name="connsiteY43" fmla="*/ 1643250 h 2326753"/>
                <a:gd name="connsiteX44" fmla="*/ 1148791 w 4834691"/>
                <a:gd name="connsiteY44" fmla="*/ 1622544 h 2326753"/>
                <a:gd name="connsiteX45" fmla="*/ 1155693 w 4834691"/>
                <a:gd name="connsiteY45" fmla="*/ 1601838 h 2326753"/>
                <a:gd name="connsiteX46" fmla="*/ 1183303 w 4834691"/>
                <a:gd name="connsiteY46" fmla="*/ 1588034 h 2326753"/>
                <a:gd name="connsiteX47" fmla="*/ 1224717 w 4834691"/>
                <a:gd name="connsiteY47" fmla="*/ 1574230 h 2326753"/>
                <a:gd name="connsiteX48" fmla="*/ 1259230 w 4834691"/>
                <a:gd name="connsiteY48" fmla="*/ 1546622 h 2326753"/>
                <a:gd name="connsiteX49" fmla="*/ 1273034 w 4834691"/>
                <a:gd name="connsiteY49" fmla="*/ 1525916 h 2326753"/>
                <a:gd name="connsiteX50" fmla="*/ 1293742 w 4834691"/>
                <a:gd name="connsiteY50" fmla="*/ 1519014 h 2326753"/>
                <a:gd name="connsiteX51" fmla="*/ 1348961 w 4834691"/>
                <a:gd name="connsiteY51" fmla="*/ 1505210 h 2326753"/>
                <a:gd name="connsiteX52" fmla="*/ 1397278 w 4834691"/>
                <a:gd name="connsiteY52" fmla="*/ 1491406 h 2326753"/>
                <a:gd name="connsiteX53" fmla="*/ 1445595 w 4834691"/>
                <a:gd name="connsiteY53" fmla="*/ 1484504 h 2326753"/>
                <a:gd name="connsiteX54" fmla="*/ 1556034 w 4834691"/>
                <a:gd name="connsiteY54" fmla="*/ 1498308 h 2326753"/>
                <a:gd name="connsiteX55" fmla="*/ 1569839 w 4834691"/>
                <a:gd name="connsiteY55" fmla="*/ 1519014 h 2326753"/>
                <a:gd name="connsiteX56" fmla="*/ 1694083 w 4834691"/>
                <a:gd name="connsiteY56" fmla="*/ 1491406 h 2326753"/>
                <a:gd name="connsiteX57" fmla="*/ 1735498 w 4834691"/>
                <a:gd name="connsiteY57" fmla="*/ 1477602 h 2326753"/>
                <a:gd name="connsiteX58" fmla="*/ 1783815 w 4834691"/>
                <a:gd name="connsiteY58" fmla="*/ 1463798 h 2326753"/>
                <a:gd name="connsiteX59" fmla="*/ 1839034 w 4834691"/>
                <a:gd name="connsiteY59" fmla="*/ 1415484 h 2326753"/>
                <a:gd name="connsiteX60" fmla="*/ 1908058 w 4834691"/>
                <a:gd name="connsiteY60" fmla="*/ 1394778 h 2326753"/>
                <a:gd name="connsiteX61" fmla="*/ 1935668 w 4834691"/>
                <a:gd name="connsiteY61" fmla="*/ 1401680 h 2326753"/>
                <a:gd name="connsiteX62" fmla="*/ 2053010 w 4834691"/>
                <a:gd name="connsiteY62" fmla="*/ 1380974 h 2326753"/>
                <a:gd name="connsiteX63" fmla="*/ 2122034 w 4834691"/>
                <a:gd name="connsiteY63" fmla="*/ 1339562 h 2326753"/>
                <a:gd name="connsiteX64" fmla="*/ 2149644 w 4834691"/>
                <a:gd name="connsiteY64" fmla="*/ 1332660 h 2326753"/>
                <a:gd name="connsiteX65" fmla="*/ 2170351 w 4834691"/>
                <a:gd name="connsiteY65" fmla="*/ 1311954 h 2326753"/>
                <a:gd name="connsiteX66" fmla="*/ 2218668 w 4834691"/>
                <a:gd name="connsiteY66" fmla="*/ 1298150 h 2326753"/>
                <a:gd name="connsiteX67" fmla="*/ 2280790 w 4834691"/>
                <a:gd name="connsiteY67" fmla="*/ 1263640 h 2326753"/>
                <a:gd name="connsiteX68" fmla="*/ 2315302 w 4834691"/>
                <a:gd name="connsiteY68" fmla="*/ 1256738 h 2326753"/>
                <a:gd name="connsiteX69" fmla="*/ 2349814 w 4834691"/>
                <a:gd name="connsiteY69" fmla="*/ 1194620 h 2326753"/>
                <a:gd name="connsiteX70" fmla="*/ 2356717 w 4834691"/>
                <a:gd name="connsiteY70" fmla="*/ 1173914 h 2326753"/>
                <a:gd name="connsiteX71" fmla="*/ 2398131 w 4834691"/>
                <a:gd name="connsiteY71" fmla="*/ 1153208 h 2326753"/>
                <a:gd name="connsiteX72" fmla="*/ 2432643 w 4834691"/>
                <a:gd name="connsiteY72" fmla="*/ 1118698 h 2326753"/>
                <a:gd name="connsiteX73" fmla="*/ 2453351 w 4834691"/>
                <a:gd name="connsiteY73" fmla="*/ 1097992 h 2326753"/>
                <a:gd name="connsiteX74" fmla="*/ 2474058 w 4834691"/>
                <a:gd name="connsiteY74" fmla="*/ 1084188 h 2326753"/>
                <a:gd name="connsiteX75" fmla="*/ 2508570 w 4834691"/>
                <a:gd name="connsiteY75" fmla="*/ 1022070 h 2326753"/>
                <a:gd name="connsiteX76" fmla="*/ 2556887 w 4834691"/>
                <a:gd name="connsiteY76" fmla="*/ 973756 h 2326753"/>
                <a:gd name="connsiteX77" fmla="*/ 2598302 w 4834691"/>
                <a:gd name="connsiteY77" fmla="*/ 953050 h 2326753"/>
                <a:gd name="connsiteX78" fmla="*/ 2674229 w 4834691"/>
                <a:gd name="connsiteY78" fmla="*/ 925442 h 2326753"/>
                <a:gd name="connsiteX79" fmla="*/ 2694936 w 4834691"/>
                <a:gd name="connsiteY79" fmla="*/ 911638 h 2326753"/>
                <a:gd name="connsiteX80" fmla="*/ 2715643 w 4834691"/>
                <a:gd name="connsiteY80" fmla="*/ 890932 h 2326753"/>
                <a:gd name="connsiteX81" fmla="*/ 2763960 w 4834691"/>
                <a:gd name="connsiteY81" fmla="*/ 877128 h 2326753"/>
                <a:gd name="connsiteX82" fmla="*/ 2791570 w 4834691"/>
                <a:gd name="connsiteY82" fmla="*/ 863324 h 2326753"/>
                <a:gd name="connsiteX83" fmla="*/ 2839887 w 4834691"/>
                <a:gd name="connsiteY83" fmla="*/ 828814 h 2326753"/>
                <a:gd name="connsiteX84" fmla="*/ 2860594 w 4834691"/>
                <a:gd name="connsiteY84" fmla="*/ 821912 h 2326753"/>
                <a:gd name="connsiteX85" fmla="*/ 2908911 w 4834691"/>
                <a:gd name="connsiteY85" fmla="*/ 794304 h 2326753"/>
                <a:gd name="connsiteX86" fmla="*/ 2936521 w 4834691"/>
                <a:gd name="connsiteY86" fmla="*/ 787402 h 2326753"/>
                <a:gd name="connsiteX87" fmla="*/ 2957228 w 4834691"/>
                <a:gd name="connsiteY87" fmla="*/ 773598 h 2326753"/>
                <a:gd name="connsiteX88" fmla="*/ 2998643 w 4834691"/>
                <a:gd name="connsiteY88" fmla="*/ 759794 h 2326753"/>
                <a:gd name="connsiteX89" fmla="*/ 3019350 w 4834691"/>
                <a:gd name="connsiteY89" fmla="*/ 752892 h 2326753"/>
                <a:gd name="connsiteX90" fmla="*/ 3040058 w 4834691"/>
                <a:gd name="connsiteY90" fmla="*/ 745990 h 2326753"/>
                <a:gd name="connsiteX91" fmla="*/ 3060765 w 4834691"/>
                <a:gd name="connsiteY91" fmla="*/ 739088 h 2326753"/>
                <a:gd name="connsiteX92" fmla="*/ 3109082 w 4834691"/>
                <a:gd name="connsiteY92" fmla="*/ 711480 h 2326753"/>
                <a:gd name="connsiteX93" fmla="*/ 3143594 w 4834691"/>
                <a:gd name="connsiteY93" fmla="*/ 690774 h 2326753"/>
                <a:gd name="connsiteX94" fmla="*/ 3185009 w 4834691"/>
                <a:gd name="connsiteY94" fmla="*/ 676970 h 2326753"/>
                <a:gd name="connsiteX95" fmla="*/ 3226423 w 4834691"/>
                <a:gd name="connsiteY95" fmla="*/ 635558 h 2326753"/>
                <a:gd name="connsiteX96" fmla="*/ 3240228 w 4834691"/>
                <a:gd name="connsiteY96" fmla="*/ 614852 h 2326753"/>
                <a:gd name="connsiteX97" fmla="*/ 3260936 w 4834691"/>
                <a:gd name="connsiteY97" fmla="*/ 601048 h 2326753"/>
                <a:gd name="connsiteX98" fmla="*/ 3288545 w 4834691"/>
                <a:gd name="connsiteY98" fmla="*/ 580342 h 2326753"/>
                <a:gd name="connsiteX99" fmla="*/ 3295448 w 4834691"/>
                <a:gd name="connsiteY99" fmla="*/ 559636 h 2326753"/>
                <a:gd name="connsiteX100" fmla="*/ 3350667 w 4834691"/>
                <a:gd name="connsiteY100" fmla="*/ 511322 h 2326753"/>
                <a:gd name="connsiteX101" fmla="*/ 3385179 w 4834691"/>
                <a:gd name="connsiteY101" fmla="*/ 504420 h 2326753"/>
                <a:gd name="connsiteX102" fmla="*/ 3426594 w 4834691"/>
                <a:gd name="connsiteY102" fmla="*/ 490616 h 2326753"/>
                <a:gd name="connsiteX103" fmla="*/ 3468009 w 4834691"/>
                <a:gd name="connsiteY103" fmla="*/ 476812 h 2326753"/>
                <a:gd name="connsiteX104" fmla="*/ 3495618 w 4834691"/>
                <a:gd name="connsiteY104" fmla="*/ 469910 h 2326753"/>
                <a:gd name="connsiteX105" fmla="*/ 3537033 w 4834691"/>
                <a:gd name="connsiteY105" fmla="*/ 456106 h 2326753"/>
                <a:gd name="connsiteX106" fmla="*/ 3550838 w 4834691"/>
                <a:gd name="connsiteY106" fmla="*/ 435400 h 2326753"/>
                <a:gd name="connsiteX107" fmla="*/ 3592252 w 4834691"/>
                <a:gd name="connsiteY107" fmla="*/ 421596 h 2326753"/>
                <a:gd name="connsiteX108" fmla="*/ 3647472 w 4834691"/>
                <a:gd name="connsiteY108" fmla="*/ 373282 h 2326753"/>
                <a:gd name="connsiteX109" fmla="*/ 3688886 w 4834691"/>
                <a:gd name="connsiteY109" fmla="*/ 359478 h 2326753"/>
                <a:gd name="connsiteX110" fmla="*/ 3709594 w 4834691"/>
                <a:gd name="connsiteY110" fmla="*/ 352576 h 2326753"/>
                <a:gd name="connsiteX111" fmla="*/ 3723399 w 4834691"/>
                <a:gd name="connsiteY111" fmla="*/ 331870 h 2326753"/>
                <a:gd name="connsiteX112" fmla="*/ 3730301 w 4834691"/>
                <a:gd name="connsiteY112" fmla="*/ 311164 h 2326753"/>
                <a:gd name="connsiteX113" fmla="*/ 3702691 w 4834691"/>
                <a:gd name="connsiteY113" fmla="*/ 297360 h 2326753"/>
                <a:gd name="connsiteX114" fmla="*/ 3730301 w 4834691"/>
                <a:gd name="connsiteY114" fmla="*/ 304262 h 2326753"/>
                <a:gd name="connsiteX115" fmla="*/ 3785521 w 4834691"/>
                <a:gd name="connsiteY115" fmla="*/ 283556 h 2326753"/>
                <a:gd name="connsiteX116" fmla="*/ 3806228 w 4834691"/>
                <a:gd name="connsiteY116" fmla="*/ 276654 h 2326753"/>
                <a:gd name="connsiteX117" fmla="*/ 3847642 w 4834691"/>
                <a:gd name="connsiteY117" fmla="*/ 269752 h 2326753"/>
                <a:gd name="connsiteX118" fmla="*/ 3875252 w 4834691"/>
                <a:gd name="connsiteY118" fmla="*/ 255948 h 2326753"/>
                <a:gd name="connsiteX119" fmla="*/ 3895960 w 4834691"/>
                <a:gd name="connsiteY119" fmla="*/ 249046 h 2326753"/>
                <a:gd name="connsiteX120" fmla="*/ 3930472 w 4834691"/>
                <a:gd name="connsiteY120" fmla="*/ 235242 h 2326753"/>
                <a:gd name="connsiteX121" fmla="*/ 3971886 w 4834691"/>
                <a:gd name="connsiteY121" fmla="*/ 221438 h 2326753"/>
                <a:gd name="connsiteX122" fmla="*/ 4082325 w 4834691"/>
                <a:gd name="connsiteY122" fmla="*/ 207634 h 2326753"/>
                <a:gd name="connsiteX123" fmla="*/ 4123740 w 4834691"/>
                <a:gd name="connsiteY123" fmla="*/ 193830 h 2326753"/>
                <a:gd name="connsiteX124" fmla="*/ 4172057 w 4834691"/>
                <a:gd name="connsiteY124" fmla="*/ 173124 h 2326753"/>
                <a:gd name="connsiteX125" fmla="*/ 4192764 w 4834691"/>
                <a:gd name="connsiteY125" fmla="*/ 159320 h 2326753"/>
                <a:gd name="connsiteX126" fmla="*/ 4296301 w 4834691"/>
                <a:gd name="connsiteY126" fmla="*/ 131712 h 2326753"/>
                <a:gd name="connsiteX127" fmla="*/ 4317008 w 4834691"/>
                <a:gd name="connsiteY127" fmla="*/ 111006 h 2326753"/>
                <a:gd name="connsiteX128" fmla="*/ 4379130 w 4834691"/>
                <a:gd name="connsiteY128" fmla="*/ 97202 h 2326753"/>
                <a:gd name="connsiteX129" fmla="*/ 4420545 w 4834691"/>
                <a:gd name="connsiteY129" fmla="*/ 76496 h 2326753"/>
                <a:gd name="connsiteX130" fmla="*/ 4441252 w 4834691"/>
                <a:gd name="connsiteY130" fmla="*/ 62692 h 2326753"/>
                <a:gd name="connsiteX131" fmla="*/ 4489569 w 4834691"/>
                <a:gd name="connsiteY131" fmla="*/ 41986 h 2326753"/>
                <a:gd name="connsiteX132" fmla="*/ 4620715 w 4834691"/>
                <a:gd name="connsiteY132" fmla="*/ 28182 h 2326753"/>
                <a:gd name="connsiteX133" fmla="*/ 4669032 w 4834691"/>
                <a:gd name="connsiteY133" fmla="*/ 14378 h 2326753"/>
                <a:gd name="connsiteX134" fmla="*/ 4724252 w 4834691"/>
                <a:gd name="connsiteY134" fmla="*/ 7476 h 2326753"/>
                <a:gd name="connsiteX135" fmla="*/ 4772569 w 4834691"/>
                <a:gd name="connsiteY135" fmla="*/ 574 h 2326753"/>
                <a:gd name="connsiteX136" fmla="*/ 4834691 w 4834691"/>
                <a:gd name="connsiteY136" fmla="*/ 574 h 2326753"/>
                <a:gd name="connsiteX137" fmla="*/ 4834691 w 4834691"/>
                <a:gd name="connsiteY137" fmla="*/ 574 h 2326753"/>
                <a:gd name="connsiteX138" fmla="*/ 4827788 w 4834691"/>
                <a:gd name="connsiteY138" fmla="*/ 69594 h 2326753"/>
                <a:gd name="connsiteX139" fmla="*/ 4793276 w 4834691"/>
                <a:gd name="connsiteY139" fmla="*/ 111006 h 2326753"/>
                <a:gd name="connsiteX140" fmla="*/ 4772569 w 4834691"/>
                <a:gd name="connsiteY140" fmla="*/ 131712 h 2326753"/>
                <a:gd name="connsiteX141" fmla="*/ 4744959 w 4834691"/>
                <a:gd name="connsiteY141" fmla="*/ 152418 h 2326753"/>
                <a:gd name="connsiteX142" fmla="*/ 4710447 w 4834691"/>
                <a:gd name="connsiteY142" fmla="*/ 186928 h 2326753"/>
                <a:gd name="connsiteX143" fmla="*/ 4689739 w 4834691"/>
                <a:gd name="connsiteY143" fmla="*/ 200732 h 2326753"/>
                <a:gd name="connsiteX144" fmla="*/ 4648325 w 4834691"/>
                <a:gd name="connsiteY144" fmla="*/ 235242 h 2326753"/>
                <a:gd name="connsiteX145" fmla="*/ 4613813 w 4834691"/>
                <a:gd name="connsiteY145" fmla="*/ 242144 h 2326753"/>
                <a:gd name="connsiteX146" fmla="*/ 4544788 w 4834691"/>
                <a:gd name="connsiteY146" fmla="*/ 276654 h 2326753"/>
                <a:gd name="connsiteX147" fmla="*/ 4489569 w 4834691"/>
                <a:gd name="connsiteY147" fmla="*/ 318066 h 2326753"/>
                <a:gd name="connsiteX148" fmla="*/ 4461959 w 4834691"/>
                <a:gd name="connsiteY148" fmla="*/ 338772 h 2326753"/>
                <a:gd name="connsiteX149" fmla="*/ 4365325 w 4834691"/>
                <a:gd name="connsiteY149" fmla="*/ 400890 h 2326753"/>
                <a:gd name="connsiteX150" fmla="*/ 4289398 w 4834691"/>
                <a:gd name="connsiteY150" fmla="*/ 449204 h 2326753"/>
                <a:gd name="connsiteX151" fmla="*/ 4220374 w 4834691"/>
                <a:gd name="connsiteY151" fmla="*/ 518224 h 2326753"/>
                <a:gd name="connsiteX152" fmla="*/ 4172057 w 4834691"/>
                <a:gd name="connsiteY152" fmla="*/ 559636 h 2326753"/>
                <a:gd name="connsiteX153" fmla="*/ 4130642 w 4834691"/>
                <a:gd name="connsiteY153" fmla="*/ 587244 h 2326753"/>
                <a:gd name="connsiteX154" fmla="*/ 4103033 w 4834691"/>
                <a:gd name="connsiteY154" fmla="*/ 621754 h 2326753"/>
                <a:gd name="connsiteX155" fmla="*/ 4027106 w 4834691"/>
                <a:gd name="connsiteY155" fmla="*/ 676970 h 2326753"/>
                <a:gd name="connsiteX156" fmla="*/ 3951179 w 4834691"/>
                <a:gd name="connsiteY156" fmla="*/ 739088 h 2326753"/>
                <a:gd name="connsiteX157" fmla="*/ 3909764 w 4834691"/>
                <a:gd name="connsiteY157" fmla="*/ 780500 h 2326753"/>
                <a:gd name="connsiteX158" fmla="*/ 3868350 w 4834691"/>
                <a:gd name="connsiteY158" fmla="*/ 808108 h 2326753"/>
                <a:gd name="connsiteX159" fmla="*/ 3826935 w 4834691"/>
                <a:gd name="connsiteY159" fmla="*/ 842618 h 2326753"/>
                <a:gd name="connsiteX160" fmla="*/ 3695789 w 4834691"/>
                <a:gd name="connsiteY160" fmla="*/ 932344 h 2326753"/>
                <a:gd name="connsiteX161" fmla="*/ 3606057 w 4834691"/>
                <a:gd name="connsiteY161" fmla="*/ 987560 h 2326753"/>
                <a:gd name="connsiteX162" fmla="*/ 3378277 w 4834691"/>
                <a:gd name="connsiteY162" fmla="*/ 1160110 h 2326753"/>
                <a:gd name="connsiteX163" fmla="*/ 3302350 w 4834691"/>
                <a:gd name="connsiteY163" fmla="*/ 1215326 h 2326753"/>
                <a:gd name="connsiteX164" fmla="*/ 3219521 w 4834691"/>
                <a:gd name="connsiteY164" fmla="*/ 1256738 h 2326753"/>
                <a:gd name="connsiteX165" fmla="*/ 3185009 w 4834691"/>
                <a:gd name="connsiteY165" fmla="*/ 1277444 h 2326753"/>
                <a:gd name="connsiteX166" fmla="*/ 3060765 w 4834691"/>
                <a:gd name="connsiteY166" fmla="*/ 1318856 h 2326753"/>
                <a:gd name="connsiteX167" fmla="*/ 2895107 w 4834691"/>
                <a:gd name="connsiteY167" fmla="*/ 1401680 h 2326753"/>
                <a:gd name="connsiteX168" fmla="*/ 2812277 w 4834691"/>
                <a:gd name="connsiteY168" fmla="*/ 1436190 h 2326753"/>
                <a:gd name="connsiteX169" fmla="*/ 2529278 w 4834691"/>
                <a:gd name="connsiteY169" fmla="*/ 1594936 h 2326753"/>
                <a:gd name="connsiteX170" fmla="*/ 2453351 w 4834691"/>
                <a:gd name="connsiteY170" fmla="*/ 1636348 h 2326753"/>
                <a:gd name="connsiteX171" fmla="*/ 2370522 w 4834691"/>
                <a:gd name="connsiteY171" fmla="*/ 1677760 h 2326753"/>
                <a:gd name="connsiteX172" fmla="*/ 2301497 w 4834691"/>
                <a:gd name="connsiteY172" fmla="*/ 1719172 h 2326753"/>
                <a:gd name="connsiteX173" fmla="*/ 2018497 w 4834691"/>
                <a:gd name="connsiteY173" fmla="*/ 1829604 h 2326753"/>
                <a:gd name="connsiteX174" fmla="*/ 1776912 w 4834691"/>
                <a:gd name="connsiteY174" fmla="*/ 1940036 h 2326753"/>
                <a:gd name="connsiteX175" fmla="*/ 1500815 w 4834691"/>
                <a:gd name="connsiteY175" fmla="*/ 2105684 h 2326753"/>
                <a:gd name="connsiteX176" fmla="*/ 1383473 w 4834691"/>
                <a:gd name="connsiteY176" fmla="*/ 2133292 h 2326753"/>
                <a:gd name="connsiteX177" fmla="*/ 1300644 w 4834691"/>
                <a:gd name="connsiteY177" fmla="*/ 2147096 h 2326753"/>
                <a:gd name="connsiteX178" fmla="*/ 969327 w 4834691"/>
                <a:gd name="connsiteY178" fmla="*/ 2229920 h 2326753"/>
                <a:gd name="connsiteX179" fmla="*/ 527572 w 4834691"/>
                <a:gd name="connsiteY179" fmla="*/ 2305842 h 2326753"/>
                <a:gd name="connsiteX180" fmla="*/ 534474 w 4834691"/>
                <a:gd name="connsiteY180" fmla="*/ 2319646 h 2326753"/>
                <a:gd name="connsiteX0" fmla="*/ 534474 w 4834691"/>
                <a:gd name="connsiteY0" fmla="*/ 2319646 h 2326753"/>
                <a:gd name="connsiteX1" fmla="*/ 534474 w 4834691"/>
                <a:gd name="connsiteY1" fmla="*/ 2319646 h 2326753"/>
                <a:gd name="connsiteX2" fmla="*/ 465450 w 4834691"/>
                <a:gd name="connsiteY2" fmla="*/ 2312744 h 2326753"/>
                <a:gd name="connsiteX3" fmla="*/ 430938 w 4834691"/>
                <a:gd name="connsiteY3" fmla="*/ 2326548 h 2326753"/>
                <a:gd name="connsiteX4" fmla="*/ 141035 w 4834691"/>
                <a:gd name="connsiteY4" fmla="*/ 2319646 h 2326753"/>
                <a:gd name="connsiteX5" fmla="*/ 2987 w 4834691"/>
                <a:gd name="connsiteY5" fmla="*/ 2305842 h 2326753"/>
                <a:gd name="connsiteX6" fmla="*/ 37499 w 4834691"/>
                <a:gd name="connsiteY6" fmla="*/ 2278234 h 2326753"/>
                <a:gd name="connsiteX7" fmla="*/ 58206 w 4834691"/>
                <a:gd name="connsiteY7" fmla="*/ 2257528 h 2326753"/>
                <a:gd name="connsiteX8" fmla="*/ 78913 w 4834691"/>
                <a:gd name="connsiteY8" fmla="*/ 2250626 h 2326753"/>
                <a:gd name="connsiteX9" fmla="*/ 99621 w 4834691"/>
                <a:gd name="connsiteY9" fmla="*/ 2236822 h 2326753"/>
                <a:gd name="connsiteX10" fmla="*/ 120328 w 4834691"/>
                <a:gd name="connsiteY10" fmla="*/ 2229920 h 2326753"/>
                <a:gd name="connsiteX11" fmla="*/ 216962 w 4834691"/>
                <a:gd name="connsiteY11" fmla="*/ 2160900 h 2326753"/>
                <a:gd name="connsiteX12" fmla="*/ 258377 w 4834691"/>
                <a:gd name="connsiteY12" fmla="*/ 2119488 h 2326753"/>
                <a:gd name="connsiteX13" fmla="*/ 272181 w 4834691"/>
                <a:gd name="connsiteY13" fmla="*/ 2098782 h 2326753"/>
                <a:gd name="connsiteX14" fmla="*/ 279084 w 4834691"/>
                <a:gd name="connsiteY14" fmla="*/ 2078076 h 2326753"/>
                <a:gd name="connsiteX15" fmla="*/ 306694 w 4834691"/>
                <a:gd name="connsiteY15" fmla="*/ 2057370 h 2326753"/>
                <a:gd name="connsiteX16" fmla="*/ 327401 w 4834691"/>
                <a:gd name="connsiteY16" fmla="*/ 2022860 h 2326753"/>
                <a:gd name="connsiteX17" fmla="*/ 348108 w 4834691"/>
                <a:gd name="connsiteY17" fmla="*/ 2009056 h 2326753"/>
                <a:gd name="connsiteX18" fmla="*/ 368816 w 4834691"/>
                <a:gd name="connsiteY18" fmla="*/ 1988350 h 2326753"/>
                <a:gd name="connsiteX19" fmla="*/ 410230 w 4834691"/>
                <a:gd name="connsiteY19" fmla="*/ 1960742 h 2326753"/>
                <a:gd name="connsiteX20" fmla="*/ 424035 w 4834691"/>
                <a:gd name="connsiteY20" fmla="*/ 1940036 h 2326753"/>
                <a:gd name="connsiteX21" fmla="*/ 444742 w 4834691"/>
                <a:gd name="connsiteY21" fmla="*/ 1933134 h 2326753"/>
                <a:gd name="connsiteX22" fmla="*/ 451645 w 4834691"/>
                <a:gd name="connsiteY22" fmla="*/ 1912428 h 2326753"/>
                <a:gd name="connsiteX23" fmla="*/ 479254 w 4834691"/>
                <a:gd name="connsiteY23" fmla="*/ 1891722 h 2326753"/>
                <a:gd name="connsiteX24" fmla="*/ 506864 w 4834691"/>
                <a:gd name="connsiteY24" fmla="*/ 1864114 h 2326753"/>
                <a:gd name="connsiteX25" fmla="*/ 534474 w 4834691"/>
                <a:gd name="connsiteY25" fmla="*/ 1857212 h 2326753"/>
                <a:gd name="connsiteX26" fmla="*/ 568986 w 4834691"/>
                <a:gd name="connsiteY26" fmla="*/ 1843408 h 2326753"/>
                <a:gd name="connsiteX27" fmla="*/ 589693 w 4834691"/>
                <a:gd name="connsiteY27" fmla="*/ 1829604 h 2326753"/>
                <a:gd name="connsiteX28" fmla="*/ 617303 w 4834691"/>
                <a:gd name="connsiteY28" fmla="*/ 1822702 h 2326753"/>
                <a:gd name="connsiteX29" fmla="*/ 644913 w 4834691"/>
                <a:gd name="connsiteY29" fmla="*/ 1808898 h 2326753"/>
                <a:gd name="connsiteX30" fmla="*/ 672523 w 4834691"/>
                <a:gd name="connsiteY30" fmla="*/ 1801996 h 2326753"/>
                <a:gd name="connsiteX31" fmla="*/ 693230 w 4834691"/>
                <a:gd name="connsiteY31" fmla="*/ 1795094 h 2326753"/>
                <a:gd name="connsiteX32" fmla="*/ 748449 w 4834691"/>
                <a:gd name="connsiteY32" fmla="*/ 1781290 h 2326753"/>
                <a:gd name="connsiteX33" fmla="*/ 803669 w 4834691"/>
                <a:gd name="connsiteY33" fmla="*/ 1753682 h 2326753"/>
                <a:gd name="connsiteX34" fmla="*/ 838181 w 4834691"/>
                <a:gd name="connsiteY34" fmla="*/ 1739878 h 2326753"/>
                <a:gd name="connsiteX35" fmla="*/ 858888 w 4834691"/>
                <a:gd name="connsiteY35" fmla="*/ 1732976 h 2326753"/>
                <a:gd name="connsiteX36" fmla="*/ 879596 w 4834691"/>
                <a:gd name="connsiteY36" fmla="*/ 1719172 h 2326753"/>
                <a:gd name="connsiteX37" fmla="*/ 927913 w 4834691"/>
                <a:gd name="connsiteY37" fmla="*/ 1712270 h 2326753"/>
                <a:gd name="connsiteX38" fmla="*/ 948620 w 4834691"/>
                <a:gd name="connsiteY38" fmla="*/ 1698466 h 2326753"/>
                <a:gd name="connsiteX39" fmla="*/ 969327 w 4834691"/>
                <a:gd name="connsiteY39" fmla="*/ 1691564 h 2326753"/>
                <a:gd name="connsiteX40" fmla="*/ 1052157 w 4834691"/>
                <a:gd name="connsiteY40" fmla="*/ 1677760 h 2326753"/>
                <a:gd name="connsiteX41" fmla="*/ 1093571 w 4834691"/>
                <a:gd name="connsiteY41" fmla="*/ 1663956 h 2326753"/>
                <a:gd name="connsiteX42" fmla="*/ 1114278 w 4834691"/>
                <a:gd name="connsiteY42" fmla="*/ 1657054 h 2326753"/>
                <a:gd name="connsiteX43" fmla="*/ 1134986 w 4834691"/>
                <a:gd name="connsiteY43" fmla="*/ 1643250 h 2326753"/>
                <a:gd name="connsiteX44" fmla="*/ 1148791 w 4834691"/>
                <a:gd name="connsiteY44" fmla="*/ 1622544 h 2326753"/>
                <a:gd name="connsiteX45" fmla="*/ 1155693 w 4834691"/>
                <a:gd name="connsiteY45" fmla="*/ 1601838 h 2326753"/>
                <a:gd name="connsiteX46" fmla="*/ 1183303 w 4834691"/>
                <a:gd name="connsiteY46" fmla="*/ 1588034 h 2326753"/>
                <a:gd name="connsiteX47" fmla="*/ 1224717 w 4834691"/>
                <a:gd name="connsiteY47" fmla="*/ 1574230 h 2326753"/>
                <a:gd name="connsiteX48" fmla="*/ 1259230 w 4834691"/>
                <a:gd name="connsiteY48" fmla="*/ 1546622 h 2326753"/>
                <a:gd name="connsiteX49" fmla="*/ 1273034 w 4834691"/>
                <a:gd name="connsiteY49" fmla="*/ 1525916 h 2326753"/>
                <a:gd name="connsiteX50" fmla="*/ 1293742 w 4834691"/>
                <a:gd name="connsiteY50" fmla="*/ 1519014 h 2326753"/>
                <a:gd name="connsiteX51" fmla="*/ 1348961 w 4834691"/>
                <a:gd name="connsiteY51" fmla="*/ 1505210 h 2326753"/>
                <a:gd name="connsiteX52" fmla="*/ 1397278 w 4834691"/>
                <a:gd name="connsiteY52" fmla="*/ 1491406 h 2326753"/>
                <a:gd name="connsiteX53" fmla="*/ 1445595 w 4834691"/>
                <a:gd name="connsiteY53" fmla="*/ 1484504 h 2326753"/>
                <a:gd name="connsiteX54" fmla="*/ 1556034 w 4834691"/>
                <a:gd name="connsiteY54" fmla="*/ 1498308 h 2326753"/>
                <a:gd name="connsiteX55" fmla="*/ 1569839 w 4834691"/>
                <a:gd name="connsiteY55" fmla="*/ 1519014 h 2326753"/>
                <a:gd name="connsiteX56" fmla="*/ 1694083 w 4834691"/>
                <a:gd name="connsiteY56" fmla="*/ 1491406 h 2326753"/>
                <a:gd name="connsiteX57" fmla="*/ 1735498 w 4834691"/>
                <a:gd name="connsiteY57" fmla="*/ 1477602 h 2326753"/>
                <a:gd name="connsiteX58" fmla="*/ 1783815 w 4834691"/>
                <a:gd name="connsiteY58" fmla="*/ 1463798 h 2326753"/>
                <a:gd name="connsiteX59" fmla="*/ 1839034 w 4834691"/>
                <a:gd name="connsiteY59" fmla="*/ 1415484 h 2326753"/>
                <a:gd name="connsiteX60" fmla="*/ 1908058 w 4834691"/>
                <a:gd name="connsiteY60" fmla="*/ 1394778 h 2326753"/>
                <a:gd name="connsiteX61" fmla="*/ 1935668 w 4834691"/>
                <a:gd name="connsiteY61" fmla="*/ 1401680 h 2326753"/>
                <a:gd name="connsiteX62" fmla="*/ 2053010 w 4834691"/>
                <a:gd name="connsiteY62" fmla="*/ 1380974 h 2326753"/>
                <a:gd name="connsiteX63" fmla="*/ 2122034 w 4834691"/>
                <a:gd name="connsiteY63" fmla="*/ 1339562 h 2326753"/>
                <a:gd name="connsiteX64" fmla="*/ 2149644 w 4834691"/>
                <a:gd name="connsiteY64" fmla="*/ 1332660 h 2326753"/>
                <a:gd name="connsiteX65" fmla="*/ 2170351 w 4834691"/>
                <a:gd name="connsiteY65" fmla="*/ 1311954 h 2326753"/>
                <a:gd name="connsiteX66" fmla="*/ 2218668 w 4834691"/>
                <a:gd name="connsiteY66" fmla="*/ 1298150 h 2326753"/>
                <a:gd name="connsiteX67" fmla="*/ 2280790 w 4834691"/>
                <a:gd name="connsiteY67" fmla="*/ 1263640 h 2326753"/>
                <a:gd name="connsiteX68" fmla="*/ 2315302 w 4834691"/>
                <a:gd name="connsiteY68" fmla="*/ 1256738 h 2326753"/>
                <a:gd name="connsiteX69" fmla="*/ 2349814 w 4834691"/>
                <a:gd name="connsiteY69" fmla="*/ 1194620 h 2326753"/>
                <a:gd name="connsiteX70" fmla="*/ 2356717 w 4834691"/>
                <a:gd name="connsiteY70" fmla="*/ 1173914 h 2326753"/>
                <a:gd name="connsiteX71" fmla="*/ 2398131 w 4834691"/>
                <a:gd name="connsiteY71" fmla="*/ 1153208 h 2326753"/>
                <a:gd name="connsiteX72" fmla="*/ 2432643 w 4834691"/>
                <a:gd name="connsiteY72" fmla="*/ 1118698 h 2326753"/>
                <a:gd name="connsiteX73" fmla="*/ 2453351 w 4834691"/>
                <a:gd name="connsiteY73" fmla="*/ 1097992 h 2326753"/>
                <a:gd name="connsiteX74" fmla="*/ 2474058 w 4834691"/>
                <a:gd name="connsiteY74" fmla="*/ 1084188 h 2326753"/>
                <a:gd name="connsiteX75" fmla="*/ 2508570 w 4834691"/>
                <a:gd name="connsiteY75" fmla="*/ 1022070 h 2326753"/>
                <a:gd name="connsiteX76" fmla="*/ 2556887 w 4834691"/>
                <a:gd name="connsiteY76" fmla="*/ 973756 h 2326753"/>
                <a:gd name="connsiteX77" fmla="*/ 2598302 w 4834691"/>
                <a:gd name="connsiteY77" fmla="*/ 953050 h 2326753"/>
                <a:gd name="connsiteX78" fmla="*/ 2674229 w 4834691"/>
                <a:gd name="connsiteY78" fmla="*/ 925442 h 2326753"/>
                <a:gd name="connsiteX79" fmla="*/ 2694936 w 4834691"/>
                <a:gd name="connsiteY79" fmla="*/ 911638 h 2326753"/>
                <a:gd name="connsiteX80" fmla="*/ 2715643 w 4834691"/>
                <a:gd name="connsiteY80" fmla="*/ 890932 h 2326753"/>
                <a:gd name="connsiteX81" fmla="*/ 2763960 w 4834691"/>
                <a:gd name="connsiteY81" fmla="*/ 877128 h 2326753"/>
                <a:gd name="connsiteX82" fmla="*/ 2791570 w 4834691"/>
                <a:gd name="connsiteY82" fmla="*/ 863324 h 2326753"/>
                <a:gd name="connsiteX83" fmla="*/ 2839887 w 4834691"/>
                <a:gd name="connsiteY83" fmla="*/ 828814 h 2326753"/>
                <a:gd name="connsiteX84" fmla="*/ 2860594 w 4834691"/>
                <a:gd name="connsiteY84" fmla="*/ 821912 h 2326753"/>
                <a:gd name="connsiteX85" fmla="*/ 2908911 w 4834691"/>
                <a:gd name="connsiteY85" fmla="*/ 794304 h 2326753"/>
                <a:gd name="connsiteX86" fmla="*/ 2936521 w 4834691"/>
                <a:gd name="connsiteY86" fmla="*/ 787402 h 2326753"/>
                <a:gd name="connsiteX87" fmla="*/ 2957228 w 4834691"/>
                <a:gd name="connsiteY87" fmla="*/ 773598 h 2326753"/>
                <a:gd name="connsiteX88" fmla="*/ 2998643 w 4834691"/>
                <a:gd name="connsiteY88" fmla="*/ 759794 h 2326753"/>
                <a:gd name="connsiteX89" fmla="*/ 3019350 w 4834691"/>
                <a:gd name="connsiteY89" fmla="*/ 752892 h 2326753"/>
                <a:gd name="connsiteX90" fmla="*/ 3040058 w 4834691"/>
                <a:gd name="connsiteY90" fmla="*/ 745990 h 2326753"/>
                <a:gd name="connsiteX91" fmla="*/ 3060765 w 4834691"/>
                <a:gd name="connsiteY91" fmla="*/ 739088 h 2326753"/>
                <a:gd name="connsiteX92" fmla="*/ 3109082 w 4834691"/>
                <a:gd name="connsiteY92" fmla="*/ 711480 h 2326753"/>
                <a:gd name="connsiteX93" fmla="*/ 3143594 w 4834691"/>
                <a:gd name="connsiteY93" fmla="*/ 690774 h 2326753"/>
                <a:gd name="connsiteX94" fmla="*/ 3185009 w 4834691"/>
                <a:gd name="connsiteY94" fmla="*/ 676970 h 2326753"/>
                <a:gd name="connsiteX95" fmla="*/ 3226423 w 4834691"/>
                <a:gd name="connsiteY95" fmla="*/ 635558 h 2326753"/>
                <a:gd name="connsiteX96" fmla="*/ 3240228 w 4834691"/>
                <a:gd name="connsiteY96" fmla="*/ 614852 h 2326753"/>
                <a:gd name="connsiteX97" fmla="*/ 3260936 w 4834691"/>
                <a:gd name="connsiteY97" fmla="*/ 601048 h 2326753"/>
                <a:gd name="connsiteX98" fmla="*/ 3288545 w 4834691"/>
                <a:gd name="connsiteY98" fmla="*/ 580342 h 2326753"/>
                <a:gd name="connsiteX99" fmla="*/ 3295448 w 4834691"/>
                <a:gd name="connsiteY99" fmla="*/ 559636 h 2326753"/>
                <a:gd name="connsiteX100" fmla="*/ 3350667 w 4834691"/>
                <a:gd name="connsiteY100" fmla="*/ 511322 h 2326753"/>
                <a:gd name="connsiteX101" fmla="*/ 3385179 w 4834691"/>
                <a:gd name="connsiteY101" fmla="*/ 504420 h 2326753"/>
                <a:gd name="connsiteX102" fmla="*/ 3426594 w 4834691"/>
                <a:gd name="connsiteY102" fmla="*/ 490616 h 2326753"/>
                <a:gd name="connsiteX103" fmla="*/ 3468009 w 4834691"/>
                <a:gd name="connsiteY103" fmla="*/ 476812 h 2326753"/>
                <a:gd name="connsiteX104" fmla="*/ 3495618 w 4834691"/>
                <a:gd name="connsiteY104" fmla="*/ 469910 h 2326753"/>
                <a:gd name="connsiteX105" fmla="*/ 3537033 w 4834691"/>
                <a:gd name="connsiteY105" fmla="*/ 456106 h 2326753"/>
                <a:gd name="connsiteX106" fmla="*/ 3550838 w 4834691"/>
                <a:gd name="connsiteY106" fmla="*/ 435400 h 2326753"/>
                <a:gd name="connsiteX107" fmla="*/ 3592252 w 4834691"/>
                <a:gd name="connsiteY107" fmla="*/ 421596 h 2326753"/>
                <a:gd name="connsiteX108" fmla="*/ 3647472 w 4834691"/>
                <a:gd name="connsiteY108" fmla="*/ 373282 h 2326753"/>
                <a:gd name="connsiteX109" fmla="*/ 3688886 w 4834691"/>
                <a:gd name="connsiteY109" fmla="*/ 359478 h 2326753"/>
                <a:gd name="connsiteX110" fmla="*/ 3709594 w 4834691"/>
                <a:gd name="connsiteY110" fmla="*/ 352576 h 2326753"/>
                <a:gd name="connsiteX111" fmla="*/ 3723399 w 4834691"/>
                <a:gd name="connsiteY111" fmla="*/ 331870 h 2326753"/>
                <a:gd name="connsiteX112" fmla="*/ 3730301 w 4834691"/>
                <a:gd name="connsiteY112" fmla="*/ 311164 h 2326753"/>
                <a:gd name="connsiteX113" fmla="*/ 3730301 w 4834691"/>
                <a:gd name="connsiteY113" fmla="*/ 304262 h 2326753"/>
                <a:gd name="connsiteX114" fmla="*/ 3785521 w 4834691"/>
                <a:gd name="connsiteY114" fmla="*/ 283556 h 2326753"/>
                <a:gd name="connsiteX115" fmla="*/ 3806228 w 4834691"/>
                <a:gd name="connsiteY115" fmla="*/ 276654 h 2326753"/>
                <a:gd name="connsiteX116" fmla="*/ 3847642 w 4834691"/>
                <a:gd name="connsiteY116" fmla="*/ 269752 h 2326753"/>
                <a:gd name="connsiteX117" fmla="*/ 3875252 w 4834691"/>
                <a:gd name="connsiteY117" fmla="*/ 255948 h 2326753"/>
                <a:gd name="connsiteX118" fmla="*/ 3895960 w 4834691"/>
                <a:gd name="connsiteY118" fmla="*/ 249046 h 2326753"/>
                <a:gd name="connsiteX119" fmla="*/ 3930472 w 4834691"/>
                <a:gd name="connsiteY119" fmla="*/ 235242 h 2326753"/>
                <a:gd name="connsiteX120" fmla="*/ 3971886 w 4834691"/>
                <a:gd name="connsiteY120" fmla="*/ 221438 h 2326753"/>
                <a:gd name="connsiteX121" fmla="*/ 4082325 w 4834691"/>
                <a:gd name="connsiteY121" fmla="*/ 207634 h 2326753"/>
                <a:gd name="connsiteX122" fmla="*/ 4123740 w 4834691"/>
                <a:gd name="connsiteY122" fmla="*/ 193830 h 2326753"/>
                <a:gd name="connsiteX123" fmla="*/ 4172057 w 4834691"/>
                <a:gd name="connsiteY123" fmla="*/ 173124 h 2326753"/>
                <a:gd name="connsiteX124" fmla="*/ 4192764 w 4834691"/>
                <a:gd name="connsiteY124" fmla="*/ 159320 h 2326753"/>
                <a:gd name="connsiteX125" fmla="*/ 4296301 w 4834691"/>
                <a:gd name="connsiteY125" fmla="*/ 131712 h 2326753"/>
                <a:gd name="connsiteX126" fmla="*/ 4317008 w 4834691"/>
                <a:gd name="connsiteY126" fmla="*/ 111006 h 2326753"/>
                <a:gd name="connsiteX127" fmla="*/ 4379130 w 4834691"/>
                <a:gd name="connsiteY127" fmla="*/ 97202 h 2326753"/>
                <a:gd name="connsiteX128" fmla="*/ 4420545 w 4834691"/>
                <a:gd name="connsiteY128" fmla="*/ 76496 h 2326753"/>
                <a:gd name="connsiteX129" fmla="*/ 4441252 w 4834691"/>
                <a:gd name="connsiteY129" fmla="*/ 62692 h 2326753"/>
                <a:gd name="connsiteX130" fmla="*/ 4489569 w 4834691"/>
                <a:gd name="connsiteY130" fmla="*/ 41986 h 2326753"/>
                <a:gd name="connsiteX131" fmla="*/ 4620715 w 4834691"/>
                <a:gd name="connsiteY131" fmla="*/ 28182 h 2326753"/>
                <a:gd name="connsiteX132" fmla="*/ 4669032 w 4834691"/>
                <a:gd name="connsiteY132" fmla="*/ 14378 h 2326753"/>
                <a:gd name="connsiteX133" fmla="*/ 4724252 w 4834691"/>
                <a:gd name="connsiteY133" fmla="*/ 7476 h 2326753"/>
                <a:gd name="connsiteX134" fmla="*/ 4772569 w 4834691"/>
                <a:gd name="connsiteY134" fmla="*/ 574 h 2326753"/>
                <a:gd name="connsiteX135" fmla="*/ 4834691 w 4834691"/>
                <a:gd name="connsiteY135" fmla="*/ 574 h 2326753"/>
                <a:gd name="connsiteX136" fmla="*/ 4834691 w 4834691"/>
                <a:gd name="connsiteY136" fmla="*/ 574 h 2326753"/>
                <a:gd name="connsiteX137" fmla="*/ 4827788 w 4834691"/>
                <a:gd name="connsiteY137" fmla="*/ 69594 h 2326753"/>
                <a:gd name="connsiteX138" fmla="*/ 4793276 w 4834691"/>
                <a:gd name="connsiteY138" fmla="*/ 111006 h 2326753"/>
                <a:gd name="connsiteX139" fmla="*/ 4772569 w 4834691"/>
                <a:gd name="connsiteY139" fmla="*/ 131712 h 2326753"/>
                <a:gd name="connsiteX140" fmla="*/ 4744959 w 4834691"/>
                <a:gd name="connsiteY140" fmla="*/ 152418 h 2326753"/>
                <a:gd name="connsiteX141" fmla="*/ 4710447 w 4834691"/>
                <a:gd name="connsiteY141" fmla="*/ 186928 h 2326753"/>
                <a:gd name="connsiteX142" fmla="*/ 4689739 w 4834691"/>
                <a:gd name="connsiteY142" fmla="*/ 200732 h 2326753"/>
                <a:gd name="connsiteX143" fmla="*/ 4648325 w 4834691"/>
                <a:gd name="connsiteY143" fmla="*/ 235242 h 2326753"/>
                <a:gd name="connsiteX144" fmla="*/ 4613813 w 4834691"/>
                <a:gd name="connsiteY144" fmla="*/ 242144 h 2326753"/>
                <a:gd name="connsiteX145" fmla="*/ 4544788 w 4834691"/>
                <a:gd name="connsiteY145" fmla="*/ 276654 h 2326753"/>
                <a:gd name="connsiteX146" fmla="*/ 4489569 w 4834691"/>
                <a:gd name="connsiteY146" fmla="*/ 318066 h 2326753"/>
                <a:gd name="connsiteX147" fmla="*/ 4461959 w 4834691"/>
                <a:gd name="connsiteY147" fmla="*/ 338772 h 2326753"/>
                <a:gd name="connsiteX148" fmla="*/ 4365325 w 4834691"/>
                <a:gd name="connsiteY148" fmla="*/ 400890 h 2326753"/>
                <a:gd name="connsiteX149" fmla="*/ 4289398 w 4834691"/>
                <a:gd name="connsiteY149" fmla="*/ 449204 h 2326753"/>
                <a:gd name="connsiteX150" fmla="*/ 4220374 w 4834691"/>
                <a:gd name="connsiteY150" fmla="*/ 518224 h 2326753"/>
                <a:gd name="connsiteX151" fmla="*/ 4172057 w 4834691"/>
                <a:gd name="connsiteY151" fmla="*/ 559636 h 2326753"/>
                <a:gd name="connsiteX152" fmla="*/ 4130642 w 4834691"/>
                <a:gd name="connsiteY152" fmla="*/ 587244 h 2326753"/>
                <a:gd name="connsiteX153" fmla="*/ 4103033 w 4834691"/>
                <a:gd name="connsiteY153" fmla="*/ 621754 h 2326753"/>
                <a:gd name="connsiteX154" fmla="*/ 4027106 w 4834691"/>
                <a:gd name="connsiteY154" fmla="*/ 676970 h 2326753"/>
                <a:gd name="connsiteX155" fmla="*/ 3951179 w 4834691"/>
                <a:gd name="connsiteY155" fmla="*/ 739088 h 2326753"/>
                <a:gd name="connsiteX156" fmla="*/ 3909764 w 4834691"/>
                <a:gd name="connsiteY156" fmla="*/ 780500 h 2326753"/>
                <a:gd name="connsiteX157" fmla="*/ 3868350 w 4834691"/>
                <a:gd name="connsiteY157" fmla="*/ 808108 h 2326753"/>
                <a:gd name="connsiteX158" fmla="*/ 3826935 w 4834691"/>
                <a:gd name="connsiteY158" fmla="*/ 842618 h 2326753"/>
                <a:gd name="connsiteX159" fmla="*/ 3695789 w 4834691"/>
                <a:gd name="connsiteY159" fmla="*/ 932344 h 2326753"/>
                <a:gd name="connsiteX160" fmla="*/ 3606057 w 4834691"/>
                <a:gd name="connsiteY160" fmla="*/ 987560 h 2326753"/>
                <a:gd name="connsiteX161" fmla="*/ 3378277 w 4834691"/>
                <a:gd name="connsiteY161" fmla="*/ 1160110 h 2326753"/>
                <a:gd name="connsiteX162" fmla="*/ 3302350 w 4834691"/>
                <a:gd name="connsiteY162" fmla="*/ 1215326 h 2326753"/>
                <a:gd name="connsiteX163" fmla="*/ 3219521 w 4834691"/>
                <a:gd name="connsiteY163" fmla="*/ 1256738 h 2326753"/>
                <a:gd name="connsiteX164" fmla="*/ 3185009 w 4834691"/>
                <a:gd name="connsiteY164" fmla="*/ 1277444 h 2326753"/>
                <a:gd name="connsiteX165" fmla="*/ 3060765 w 4834691"/>
                <a:gd name="connsiteY165" fmla="*/ 1318856 h 2326753"/>
                <a:gd name="connsiteX166" fmla="*/ 2895107 w 4834691"/>
                <a:gd name="connsiteY166" fmla="*/ 1401680 h 2326753"/>
                <a:gd name="connsiteX167" fmla="*/ 2812277 w 4834691"/>
                <a:gd name="connsiteY167" fmla="*/ 1436190 h 2326753"/>
                <a:gd name="connsiteX168" fmla="*/ 2529278 w 4834691"/>
                <a:gd name="connsiteY168" fmla="*/ 1594936 h 2326753"/>
                <a:gd name="connsiteX169" fmla="*/ 2453351 w 4834691"/>
                <a:gd name="connsiteY169" fmla="*/ 1636348 h 2326753"/>
                <a:gd name="connsiteX170" fmla="*/ 2370522 w 4834691"/>
                <a:gd name="connsiteY170" fmla="*/ 1677760 h 2326753"/>
                <a:gd name="connsiteX171" fmla="*/ 2301497 w 4834691"/>
                <a:gd name="connsiteY171" fmla="*/ 1719172 h 2326753"/>
                <a:gd name="connsiteX172" fmla="*/ 2018497 w 4834691"/>
                <a:gd name="connsiteY172" fmla="*/ 1829604 h 2326753"/>
                <a:gd name="connsiteX173" fmla="*/ 1776912 w 4834691"/>
                <a:gd name="connsiteY173" fmla="*/ 1940036 h 2326753"/>
                <a:gd name="connsiteX174" fmla="*/ 1500815 w 4834691"/>
                <a:gd name="connsiteY174" fmla="*/ 2105684 h 2326753"/>
                <a:gd name="connsiteX175" fmla="*/ 1383473 w 4834691"/>
                <a:gd name="connsiteY175" fmla="*/ 2133292 h 2326753"/>
                <a:gd name="connsiteX176" fmla="*/ 1300644 w 4834691"/>
                <a:gd name="connsiteY176" fmla="*/ 2147096 h 2326753"/>
                <a:gd name="connsiteX177" fmla="*/ 969327 w 4834691"/>
                <a:gd name="connsiteY177" fmla="*/ 2229920 h 2326753"/>
                <a:gd name="connsiteX178" fmla="*/ 527572 w 4834691"/>
                <a:gd name="connsiteY178" fmla="*/ 2305842 h 2326753"/>
                <a:gd name="connsiteX179" fmla="*/ 534474 w 4834691"/>
                <a:gd name="connsiteY179" fmla="*/ 2319646 h 2326753"/>
                <a:gd name="connsiteX0" fmla="*/ 534474 w 4834691"/>
                <a:gd name="connsiteY0" fmla="*/ 2319646 h 2326753"/>
                <a:gd name="connsiteX1" fmla="*/ 534474 w 4834691"/>
                <a:gd name="connsiteY1" fmla="*/ 2319646 h 2326753"/>
                <a:gd name="connsiteX2" fmla="*/ 465450 w 4834691"/>
                <a:gd name="connsiteY2" fmla="*/ 2312744 h 2326753"/>
                <a:gd name="connsiteX3" fmla="*/ 430938 w 4834691"/>
                <a:gd name="connsiteY3" fmla="*/ 2326548 h 2326753"/>
                <a:gd name="connsiteX4" fmla="*/ 141035 w 4834691"/>
                <a:gd name="connsiteY4" fmla="*/ 2319646 h 2326753"/>
                <a:gd name="connsiteX5" fmla="*/ 2987 w 4834691"/>
                <a:gd name="connsiteY5" fmla="*/ 2305842 h 2326753"/>
                <a:gd name="connsiteX6" fmla="*/ 37499 w 4834691"/>
                <a:gd name="connsiteY6" fmla="*/ 2278234 h 2326753"/>
                <a:gd name="connsiteX7" fmla="*/ 58206 w 4834691"/>
                <a:gd name="connsiteY7" fmla="*/ 2257528 h 2326753"/>
                <a:gd name="connsiteX8" fmla="*/ 78913 w 4834691"/>
                <a:gd name="connsiteY8" fmla="*/ 2250626 h 2326753"/>
                <a:gd name="connsiteX9" fmla="*/ 99621 w 4834691"/>
                <a:gd name="connsiteY9" fmla="*/ 2236822 h 2326753"/>
                <a:gd name="connsiteX10" fmla="*/ 120328 w 4834691"/>
                <a:gd name="connsiteY10" fmla="*/ 2229920 h 2326753"/>
                <a:gd name="connsiteX11" fmla="*/ 216962 w 4834691"/>
                <a:gd name="connsiteY11" fmla="*/ 2160900 h 2326753"/>
                <a:gd name="connsiteX12" fmla="*/ 258377 w 4834691"/>
                <a:gd name="connsiteY12" fmla="*/ 2119488 h 2326753"/>
                <a:gd name="connsiteX13" fmla="*/ 272181 w 4834691"/>
                <a:gd name="connsiteY13" fmla="*/ 2098782 h 2326753"/>
                <a:gd name="connsiteX14" fmla="*/ 279084 w 4834691"/>
                <a:gd name="connsiteY14" fmla="*/ 2078076 h 2326753"/>
                <a:gd name="connsiteX15" fmla="*/ 306694 w 4834691"/>
                <a:gd name="connsiteY15" fmla="*/ 2057370 h 2326753"/>
                <a:gd name="connsiteX16" fmla="*/ 327401 w 4834691"/>
                <a:gd name="connsiteY16" fmla="*/ 2022860 h 2326753"/>
                <a:gd name="connsiteX17" fmla="*/ 348108 w 4834691"/>
                <a:gd name="connsiteY17" fmla="*/ 2009056 h 2326753"/>
                <a:gd name="connsiteX18" fmla="*/ 368816 w 4834691"/>
                <a:gd name="connsiteY18" fmla="*/ 1988350 h 2326753"/>
                <a:gd name="connsiteX19" fmla="*/ 410230 w 4834691"/>
                <a:gd name="connsiteY19" fmla="*/ 1960742 h 2326753"/>
                <a:gd name="connsiteX20" fmla="*/ 424035 w 4834691"/>
                <a:gd name="connsiteY20" fmla="*/ 1940036 h 2326753"/>
                <a:gd name="connsiteX21" fmla="*/ 444742 w 4834691"/>
                <a:gd name="connsiteY21" fmla="*/ 1933134 h 2326753"/>
                <a:gd name="connsiteX22" fmla="*/ 451645 w 4834691"/>
                <a:gd name="connsiteY22" fmla="*/ 1912428 h 2326753"/>
                <a:gd name="connsiteX23" fmla="*/ 479254 w 4834691"/>
                <a:gd name="connsiteY23" fmla="*/ 1891722 h 2326753"/>
                <a:gd name="connsiteX24" fmla="*/ 506864 w 4834691"/>
                <a:gd name="connsiteY24" fmla="*/ 1864114 h 2326753"/>
                <a:gd name="connsiteX25" fmla="*/ 534474 w 4834691"/>
                <a:gd name="connsiteY25" fmla="*/ 1857212 h 2326753"/>
                <a:gd name="connsiteX26" fmla="*/ 568986 w 4834691"/>
                <a:gd name="connsiteY26" fmla="*/ 1843408 h 2326753"/>
                <a:gd name="connsiteX27" fmla="*/ 589693 w 4834691"/>
                <a:gd name="connsiteY27" fmla="*/ 1829604 h 2326753"/>
                <a:gd name="connsiteX28" fmla="*/ 617303 w 4834691"/>
                <a:gd name="connsiteY28" fmla="*/ 1822702 h 2326753"/>
                <a:gd name="connsiteX29" fmla="*/ 644913 w 4834691"/>
                <a:gd name="connsiteY29" fmla="*/ 1808898 h 2326753"/>
                <a:gd name="connsiteX30" fmla="*/ 672523 w 4834691"/>
                <a:gd name="connsiteY30" fmla="*/ 1801996 h 2326753"/>
                <a:gd name="connsiteX31" fmla="*/ 693230 w 4834691"/>
                <a:gd name="connsiteY31" fmla="*/ 1795094 h 2326753"/>
                <a:gd name="connsiteX32" fmla="*/ 748449 w 4834691"/>
                <a:gd name="connsiteY32" fmla="*/ 1781290 h 2326753"/>
                <a:gd name="connsiteX33" fmla="*/ 803669 w 4834691"/>
                <a:gd name="connsiteY33" fmla="*/ 1753682 h 2326753"/>
                <a:gd name="connsiteX34" fmla="*/ 838181 w 4834691"/>
                <a:gd name="connsiteY34" fmla="*/ 1739878 h 2326753"/>
                <a:gd name="connsiteX35" fmla="*/ 858888 w 4834691"/>
                <a:gd name="connsiteY35" fmla="*/ 1732976 h 2326753"/>
                <a:gd name="connsiteX36" fmla="*/ 879596 w 4834691"/>
                <a:gd name="connsiteY36" fmla="*/ 1719172 h 2326753"/>
                <a:gd name="connsiteX37" fmla="*/ 927913 w 4834691"/>
                <a:gd name="connsiteY37" fmla="*/ 1712270 h 2326753"/>
                <a:gd name="connsiteX38" fmla="*/ 948620 w 4834691"/>
                <a:gd name="connsiteY38" fmla="*/ 1698466 h 2326753"/>
                <a:gd name="connsiteX39" fmla="*/ 969327 w 4834691"/>
                <a:gd name="connsiteY39" fmla="*/ 1691564 h 2326753"/>
                <a:gd name="connsiteX40" fmla="*/ 1052157 w 4834691"/>
                <a:gd name="connsiteY40" fmla="*/ 1677760 h 2326753"/>
                <a:gd name="connsiteX41" fmla="*/ 1093571 w 4834691"/>
                <a:gd name="connsiteY41" fmla="*/ 1663956 h 2326753"/>
                <a:gd name="connsiteX42" fmla="*/ 1114278 w 4834691"/>
                <a:gd name="connsiteY42" fmla="*/ 1657054 h 2326753"/>
                <a:gd name="connsiteX43" fmla="*/ 1134986 w 4834691"/>
                <a:gd name="connsiteY43" fmla="*/ 1643250 h 2326753"/>
                <a:gd name="connsiteX44" fmla="*/ 1148791 w 4834691"/>
                <a:gd name="connsiteY44" fmla="*/ 1622544 h 2326753"/>
                <a:gd name="connsiteX45" fmla="*/ 1155693 w 4834691"/>
                <a:gd name="connsiteY45" fmla="*/ 1601838 h 2326753"/>
                <a:gd name="connsiteX46" fmla="*/ 1183303 w 4834691"/>
                <a:gd name="connsiteY46" fmla="*/ 1588034 h 2326753"/>
                <a:gd name="connsiteX47" fmla="*/ 1224717 w 4834691"/>
                <a:gd name="connsiteY47" fmla="*/ 1574230 h 2326753"/>
                <a:gd name="connsiteX48" fmla="*/ 1259230 w 4834691"/>
                <a:gd name="connsiteY48" fmla="*/ 1546622 h 2326753"/>
                <a:gd name="connsiteX49" fmla="*/ 1273034 w 4834691"/>
                <a:gd name="connsiteY49" fmla="*/ 1525916 h 2326753"/>
                <a:gd name="connsiteX50" fmla="*/ 1293742 w 4834691"/>
                <a:gd name="connsiteY50" fmla="*/ 1519014 h 2326753"/>
                <a:gd name="connsiteX51" fmla="*/ 1348961 w 4834691"/>
                <a:gd name="connsiteY51" fmla="*/ 1505210 h 2326753"/>
                <a:gd name="connsiteX52" fmla="*/ 1397278 w 4834691"/>
                <a:gd name="connsiteY52" fmla="*/ 1491406 h 2326753"/>
                <a:gd name="connsiteX53" fmla="*/ 1445595 w 4834691"/>
                <a:gd name="connsiteY53" fmla="*/ 1484504 h 2326753"/>
                <a:gd name="connsiteX54" fmla="*/ 1556034 w 4834691"/>
                <a:gd name="connsiteY54" fmla="*/ 1498308 h 2326753"/>
                <a:gd name="connsiteX55" fmla="*/ 1694083 w 4834691"/>
                <a:gd name="connsiteY55" fmla="*/ 1491406 h 2326753"/>
                <a:gd name="connsiteX56" fmla="*/ 1735498 w 4834691"/>
                <a:gd name="connsiteY56" fmla="*/ 1477602 h 2326753"/>
                <a:gd name="connsiteX57" fmla="*/ 1783815 w 4834691"/>
                <a:gd name="connsiteY57" fmla="*/ 1463798 h 2326753"/>
                <a:gd name="connsiteX58" fmla="*/ 1839034 w 4834691"/>
                <a:gd name="connsiteY58" fmla="*/ 1415484 h 2326753"/>
                <a:gd name="connsiteX59" fmla="*/ 1908058 w 4834691"/>
                <a:gd name="connsiteY59" fmla="*/ 1394778 h 2326753"/>
                <a:gd name="connsiteX60" fmla="*/ 1935668 w 4834691"/>
                <a:gd name="connsiteY60" fmla="*/ 1401680 h 2326753"/>
                <a:gd name="connsiteX61" fmla="*/ 2053010 w 4834691"/>
                <a:gd name="connsiteY61" fmla="*/ 1380974 h 2326753"/>
                <a:gd name="connsiteX62" fmla="*/ 2122034 w 4834691"/>
                <a:gd name="connsiteY62" fmla="*/ 1339562 h 2326753"/>
                <a:gd name="connsiteX63" fmla="*/ 2149644 w 4834691"/>
                <a:gd name="connsiteY63" fmla="*/ 1332660 h 2326753"/>
                <a:gd name="connsiteX64" fmla="*/ 2170351 w 4834691"/>
                <a:gd name="connsiteY64" fmla="*/ 1311954 h 2326753"/>
                <a:gd name="connsiteX65" fmla="*/ 2218668 w 4834691"/>
                <a:gd name="connsiteY65" fmla="*/ 1298150 h 2326753"/>
                <a:gd name="connsiteX66" fmla="*/ 2280790 w 4834691"/>
                <a:gd name="connsiteY66" fmla="*/ 1263640 h 2326753"/>
                <a:gd name="connsiteX67" fmla="*/ 2315302 w 4834691"/>
                <a:gd name="connsiteY67" fmla="*/ 1256738 h 2326753"/>
                <a:gd name="connsiteX68" fmla="*/ 2349814 w 4834691"/>
                <a:gd name="connsiteY68" fmla="*/ 1194620 h 2326753"/>
                <a:gd name="connsiteX69" fmla="*/ 2356717 w 4834691"/>
                <a:gd name="connsiteY69" fmla="*/ 1173914 h 2326753"/>
                <a:gd name="connsiteX70" fmla="*/ 2398131 w 4834691"/>
                <a:gd name="connsiteY70" fmla="*/ 1153208 h 2326753"/>
                <a:gd name="connsiteX71" fmla="*/ 2432643 w 4834691"/>
                <a:gd name="connsiteY71" fmla="*/ 1118698 h 2326753"/>
                <a:gd name="connsiteX72" fmla="*/ 2453351 w 4834691"/>
                <a:gd name="connsiteY72" fmla="*/ 1097992 h 2326753"/>
                <a:gd name="connsiteX73" fmla="*/ 2474058 w 4834691"/>
                <a:gd name="connsiteY73" fmla="*/ 1084188 h 2326753"/>
                <a:gd name="connsiteX74" fmla="*/ 2508570 w 4834691"/>
                <a:gd name="connsiteY74" fmla="*/ 1022070 h 2326753"/>
                <a:gd name="connsiteX75" fmla="*/ 2556887 w 4834691"/>
                <a:gd name="connsiteY75" fmla="*/ 973756 h 2326753"/>
                <a:gd name="connsiteX76" fmla="*/ 2598302 w 4834691"/>
                <a:gd name="connsiteY76" fmla="*/ 953050 h 2326753"/>
                <a:gd name="connsiteX77" fmla="*/ 2674229 w 4834691"/>
                <a:gd name="connsiteY77" fmla="*/ 925442 h 2326753"/>
                <a:gd name="connsiteX78" fmla="*/ 2694936 w 4834691"/>
                <a:gd name="connsiteY78" fmla="*/ 911638 h 2326753"/>
                <a:gd name="connsiteX79" fmla="*/ 2715643 w 4834691"/>
                <a:gd name="connsiteY79" fmla="*/ 890932 h 2326753"/>
                <a:gd name="connsiteX80" fmla="*/ 2763960 w 4834691"/>
                <a:gd name="connsiteY80" fmla="*/ 877128 h 2326753"/>
                <a:gd name="connsiteX81" fmla="*/ 2791570 w 4834691"/>
                <a:gd name="connsiteY81" fmla="*/ 863324 h 2326753"/>
                <a:gd name="connsiteX82" fmla="*/ 2839887 w 4834691"/>
                <a:gd name="connsiteY82" fmla="*/ 828814 h 2326753"/>
                <a:gd name="connsiteX83" fmla="*/ 2860594 w 4834691"/>
                <a:gd name="connsiteY83" fmla="*/ 821912 h 2326753"/>
                <a:gd name="connsiteX84" fmla="*/ 2908911 w 4834691"/>
                <a:gd name="connsiteY84" fmla="*/ 794304 h 2326753"/>
                <a:gd name="connsiteX85" fmla="*/ 2936521 w 4834691"/>
                <a:gd name="connsiteY85" fmla="*/ 787402 h 2326753"/>
                <a:gd name="connsiteX86" fmla="*/ 2957228 w 4834691"/>
                <a:gd name="connsiteY86" fmla="*/ 773598 h 2326753"/>
                <a:gd name="connsiteX87" fmla="*/ 2998643 w 4834691"/>
                <a:gd name="connsiteY87" fmla="*/ 759794 h 2326753"/>
                <a:gd name="connsiteX88" fmla="*/ 3019350 w 4834691"/>
                <a:gd name="connsiteY88" fmla="*/ 752892 h 2326753"/>
                <a:gd name="connsiteX89" fmla="*/ 3040058 w 4834691"/>
                <a:gd name="connsiteY89" fmla="*/ 745990 h 2326753"/>
                <a:gd name="connsiteX90" fmla="*/ 3060765 w 4834691"/>
                <a:gd name="connsiteY90" fmla="*/ 739088 h 2326753"/>
                <a:gd name="connsiteX91" fmla="*/ 3109082 w 4834691"/>
                <a:gd name="connsiteY91" fmla="*/ 711480 h 2326753"/>
                <a:gd name="connsiteX92" fmla="*/ 3143594 w 4834691"/>
                <a:gd name="connsiteY92" fmla="*/ 690774 h 2326753"/>
                <a:gd name="connsiteX93" fmla="*/ 3185009 w 4834691"/>
                <a:gd name="connsiteY93" fmla="*/ 676970 h 2326753"/>
                <a:gd name="connsiteX94" fmla="*/ 3226423 w 4834691"/>
                <a:gd name="connsiteY94" fmla="*/ 635558 h 2326753"/>
                <a:gd name="connsiteX95" fmla="*/ 3240228 w 4834691"/>
                <a:gd name="connsiteY95" fmla="*/ 614852 h 2326753"/>
                <a:gd name="connsiteX96" fmla="*/ 3260936 w 4834691"/>
                <a:gd name="connsiteY96" fmla="*/ 601048 h 2326753"/>
                <a:gd name="connsiteX97" fmla="*/ 3288545 w 4834691"/>
                <a:gd name="connsiteY97" fmla="*/ 580342 h 2326753"/>
                <a:gd name="connsiteX98" fmla="*/ 3295448 w 4834691"/>
                <a:gd name="connsiteY98" fmla="*/ 559636 h 2326753"/>
                <a:gd name="connsiteX99" fmla="*/ 3350667 w 4834691"/>
                <a:gd name="connsiteY99" fmla="*/ 511322 h 2326753"/>
                <a:gd name="connsiteX100" fmla="*/ 3385179 w 4834691"/>
                <a:gd name="connsiteY100" fmla="*/ 504420 h 2326753"/>
                <a:gd name="connsiteX101" fmla="*/ 3426594 w 4834691"/>
                <a:gd name="connsiteY101" fmla="*/ 490616 h 2326753"/>
                <a:gd name="connsiteX102" fmla="*/ 3468009 w 4834691"/>
                <a:gd name="connsiteY102" fmla="*/ 476812 h 2326753"/>
                <a:gd name="connsiteX103" fmla="*/ 3495618 w 4834691"/>
                <a:gd name="connsiteY103" fmla="*/ 469910 h 2326753"/>
                <a:gd name="connsiteX104" fmla="*/ 3537033 w 4834691"/>
                <a:gd name="connsiteY104" fmla="*/ 456106 h 2326753"/>
                <a:gd name="connsiteX105" fmla="*/ 3550838 w 4834691"/>
                <a:gd name="connsiteY105" fmla="*/ 435400 h 2326753"/>
                <a:gd name="connsiteX106" fmla="*/ 3592252 w 4834691"/>
                <a:gd name="connsiteY106" fmla="*/ 421596 h 2326753"/>
                <a:gd name="connsiteX107" fmla="*/ 3647472 w 4834691"/>
                <a:gd name="connsiteY107" fmla="*/ 373282 h 2326753"/>
                <a:gd name="connsiteX108" fmla="*/ 3688886 w 4834691"/>
                <a:gd name="connsiteY108" fmla="*/ 359478 h 2326753"/>
                <a:gd name="connsiteX109" fmla="*/ 3709594 w 4834691"/>
                <a:gd name="connsiteY109" fmla="*/ 352576 h 2326753"/>
                <a:gd name="connsiteX110" fmla="*/ 3723399 w 4834691"/>
                <a:gd name="connsiteY110" fmla="*/ 331870 h 2326753"/>
                <a:gd name="connsiteX111" fmla="*/ 3730301 w 4834691"/>
                <a:gd name="connsiteY111" fmla="*/ 311164 h 2326753"/>
                <a:gd name="connsiteX112" fmla="*/ 3730301 w 4834691"/>
                <a:gd name="connsiteY112" fmla="*/ 304262 h 2326753"/>
                <a:gd name="connsiteX113" fmla="*/ 3785521 w 4834691"/>
                <a:gd name="connsiteY113" fmla="*/ 283556 h 2326753"/>
                <a:gd name="connsiteX114" fmla="*/ 3806228 w 4834691"/>
                <a:gd name="connsiteY114" fmla="*/ 276654 h 2326753"/>
                <a:gd name="connsiteX115" fmla="*/ 3847642 w 4834691"/>
                <a:gd name="connsiteY115" fmla="*/ 269752 h 2326753"/>
                <a:gd name="connsiteX116" fmla="*/ 3875252 w 4834691"/>
                <a:gd name="connsiteY116" fmla="*/ 255948 h 2326753"/>
                <a:gd name="connsiteX117" fmla="*/ 3895960 w 4834691"/>
                <a:gd name="connsiteY117" fmla="*/ 249046 h 2326753"/>
                <a:gd name="connsiteX118" fmla="*/ 3930472 w 4834691"/>
                <a:gd name="connsiteY118" fmla="*/ 235242 h 2326753"/>
                <a:gd name="connsiteX119" fmla="*/ 3971886 w 4834691"/>
                <a:gd name="connsiteY119" fmla="*/ 221438 h 2326753"/>
                <a:gd name="connsiteX120" fmla="*/ 4082325 w 4834691"/>
                <a:gd name="connsiteY120" fmla="*/ 207634 h 2326753"/>
                <a:gd name="connsiteX121" fmla="*/ 4123740 w 4834691"/>
                <a:gd name="connsiteY121" fmla="*/ 193830 h 2326753"/>
                <a:gd name="connsiteX122" fmla="*/ 4172057 w 4834691"/>
                <a:gd name="connsiteY122" fmla="*/ 173124 h 2326753"/>
                <a:gd name="connsiteX123" fmla="*/ 4192764 w 4834691"/>
                <a:gd name="connsiteY123" fmla="*/ 159320 h 2326753"/>
                <a:gd name="connsiteX124" fmla="*/ 4296301 w 4834691"/>
                <a:gd name="connsiteY124" fmla="*/ 131712 h 2326753"/>
                <a:gd name="connsiteX125" fmla="*/ 4317008 w 4834691"/>
                <a:gd name="connsiteY125" fmla="*/ 111006 h 2326753"/>
                <a:gd name="connsiteX126" fmla="*/ 4379130 w 4834691"/>
                <a:gd name="connsiteY126" fmla="*/ 97202 h 2326753"/>
                <a:gd name="connsiteX127" fmla="*/ 4420545 w 4834691"/>
                <a:gd name="connsiteY127" fmla="*/ 76496 h 2326753"/>
                <a:gd name="connsiteX128" fmla="*/ 4441252 w 4834691"/>
                <a:gd name="connsiteY128" fmla="*/ 62692 h 2326753"/>
                <a:gd name="connsiteX129" fmla="*/ 4489569 w 4834691"/>
                <a:gd name="connsiteY129" fmla="*/ 41986 h 2326753"/>
                <a:gd name="connsiteX130" fmla="*/ 4620715 w 4834691"/>
                <a:gd name="connsiteY130" fmla="*/ 28182 h 2326753"/>
                <a:gd name="connsiteX131" fmla="*/ 4669032 w 4834691"/>
                <a:gd name="connsiteY131" fmla="*/ 14378 h 2326753"/>
                <a:gd name="connsiteX132" fmla="*/ 4724252 w 4834691"/>
                <a:gd name="connsiteY132" fmla="*/ 7476 h 2326753"/>
                <a:gd name="connsiteX133" fmla="*/ 4772569 w 4834691"/>
                <a:gd name="connsiteY133" fmla="*/ 574 h 2326753"/>
                <a:gd name="connsiteX134" fmla="*/ 4834691 w 4834691"/>
                <a:gd name="connsiteY134" fmla="*/ 574 h 2326753"/>
                <a:gd name="connsiteX135" fmla="*/ 4834691 w 4834691"/>
                <a:gd name="connsiteY135" fmla="*/ 574 h 2326753"/>
                <a:gd name="connsiteX136" fmla="*/ 4827788 w 4834691"/>
                <a:gd name="connsiteY136" fmla="*/ 69594 h 2326753"/>
                <a:gd name="connsiteX137" fmla="*/ 4793276 w 4834691"/>
                <a:gd name="connsiteY137" fmla="*/ 111006 h 2326753"/>
                <a:gd name="connsiteX138" fmla="*/ 4772569 w 4834691"/>
                <a:gd name="connsiteY138" fmla="*/ 131712 h 2326753"/>
                <a:gd name="connsiteX139" fmla="*/ 4744959 w 4834691"/>
                <a:gd name="connsiteY139" fmla="*/ 152418 h 2326753"/>
                <a:gd name="connsiteX140" fmla="*/ 4710447 w 4834691"/>
                <a:gd name="connsiteY140" fmla="*/ 186928 h 2326753"/>
                <a:gd name="connsiteX141" fmla="*/ 4689739 w 4834691"/>
                <a:gd name="connsiteY141" fmla="*/ 200732 h 2326753"/>
                <a:gd name="connsiteX142" fmla="*/ 4648325 w 4834691"/>
                <a:gd name="connsiteY142" fmla="*/ 235242 h 2326753"/>
                <a:gd name="connsiteX143" fmla="*/ 4613813 w 4834691"/>
                <a:gd name="connsiteY143" fmla="*/ 242144 h 2326753"/>
                <a:gd name="connsiteX144" fmla="*/ 4544788 w 4834691"/>
                <a:gd name="connsiteY144" fmla="*/ 276654 h 2326753"/>
                <a:gd name="connsiteX145" fmla="*/ 4489569 w 4834691"/>
                <a:gd name="connsiteY145" fmla="*/ 318066 h 2326753"/>
                <a:gd name="connsiteX146" fmla="*/ 4461959 w 4834691"/>
                <a:gd name="connsiteY146" fmla="*/ 338772 h 2326753"/>
                <a:gd name="connsiteX147" fmla="*/ 4365325 w 4834691"/>
                <a:gd name="connsiteY147" fmla="*/ 400890 h 2326753"/>
                <a:gd name="connsiteX148" fmla="*/ 4289398 w 4834691"/>
                <a:gd name="connsiteY148" fmla="*/ 449204 h 2326753"/>
                <a:gd name="connsiteX149" fmla="*/ 4220374 w 4834691"/>
                <a:gd name="connsiteY149" fmla="*/ 518224 h 2326753"/>
                <a:gd name="connsiteX150" fmla="*/ 4172057 w 4834691"/>
                <a:gd name="connsiteY150" fmla="*/ 559636 h 2326753"/>
                <a:gd name="connsiteX151" fmla="*/ 4130642 w 4834691"/>
                <a:gd name="connsiteY151" fmla="*/ 587244 h 2326753"/>
                <a:gd name="connsiteX152" fmla="*/ 4103033 w 4834691"/>
                <a:gd name="connsiteY152" fmla="*/ 621754 h 2326753"/>
                <a:gd name="connsiteX153" fmla="*/ 4027106 w 4834691"/>
                <a:gd name="connsiteY153" fmla="*/ 676970 h 2326753"/>
                <a:gd name="connsiteX154" fmla="*/ 3951179 w 4834691"/>
                <a:gd name="connsiteY154" fmla="*/ 739088 h 2326753"/>
                <a:gd name="connsiteX155" fmla="*/ 3909764 w 4834691"/>
                <a:gd name="connsiteY155" fmla="*/ 780500 h 2326753"/>
                <a:gd name="connsiteX156" fmla="*/ 3868350 w 4834691"/>
                <a:gd name="connsiteY156" fmla="*/ 808108 h 2326753"/>
                <a:gd name="connsiteX157" fmla="*/ 3826935 w 4834691"/>
                <a:gd name="connsiteY157" fmla="*/ 842618 h 2326753"/>
                <a:gd name="connsiteX158" fmla="*/ 3695789 w 4834691"/>
                <a:gd name="connsiteY158" fmla="*/ 932344 h 2326753"/>
                <a:gd name="connsiteX159" fmla="*/ 3606057 w 4834691"/>
                <a:gd name="connsiteY159" fmla="*/ 987560 h 2326753"/>
                <a:gd name="connsiteX160" fmla="*/ 3378277 w 4834691"/>
                <a:gd name="connsiteY160" fmla="*/ 1160110 h 2326753"/>
                <a:gd name="connsiteX161" fmla="*/ 3302350 w 4834691"/>
                <a:gd name="connsiteY161" fmla="*/ 1215326 h 2326753"/>
                <a:gd name="connsiteX162" fmla="*/ 3219521 w 4834691"/>
                <a:gd name="connsiteY162" fmla="*/ 1256738 h 2326753"/>
                <a:gd name="connsiteX163" fmla="*/ 3185009 w 4834691"/>
                <a:gd name="connsiteY163" fmla="*/ 1277444 h 2326753"/>
                <a:gd name="connsiteX164" fmla="*/ 3060765 w 4834691"/>
                <a:gd name="connsiteY164" fmla="*/ 1318856 h 2326753"/>
                <a:gd name="connsiteX165" fmla="*/ 2895107 w 4834691"/>
                <a:gd name="connsiteY165" fmla="*/ 1401680 h 2326753"/>
                <a:gd name="connsiteX166" fmla="*/ 2812277 w 4834691"/>
                <a:gd name="connsiteY166" fmla="*/ 1436190 h 2326753"/>
                <a:gd name="connsiteX167" fmla="*/ 2529278 w 4834691"/>
                <a:gd name="connsiteY167" fmla="*/ 1594936 h 2326753"/>
                <a:gd name="connsiteX168" fmla="*/ 2453351 w 4834691"/>
                <a:gd name="connsiteY168" fmla="*/ 1636348 h 2326753"/>
                <a:gd name="connsiteX169" fmla="*/ 2370522 w 4834691"/>
                <a:gd name="connsiteY169" fmla="*/ 1677760 h 2326753"/>
                <a:gd name="connsiteX170" fmla="*/ 2301497 w 4834691"/>
                <a:gd name="connsiteY170" fmla="*/ 1719172 h 2326753"/>
                <a:gd name="connsiteX171" fmla="*/ 2018497 w 4834691"/>
                <a:gd name="connsiteY171" fmla="*/ 1829604 h 2326753"/>
                <a:gd name="connsiteX172" fmla="*/ 1776912 w 4834691"/>
                <a:gd name="connsiteY172" fmla="*/ 1940036 h 2326753"/>
                <a:gd name="connsiteX173" fmla="*/ 1500815 w 4834691"/>
                <a:gd name="connsiteY173" fmla="*/ 2105684 h 2326753"/>
                <a:gd name="connsiteX174" fmla="*/ 1383473 w 4834691"/>
                <a:gd name="connsiteY174" fmla="*/ 2133292 h 2326753"/>
                <a:gd name="connsiteX175" fmla="*/ 1300644 w 4834691"/>
                <a:gd name="connsiteY175" fmla="*/ 2147096 h 2326753"/>
                <a:gd name="connsiteX176" fmla="*/ 969327 w 4834691"/>
                <a:gd name="connsiteY176" fmla="*/ 2229920 h 2326753"/>
                <a:gd name="connsiteX177" fmla="*/ 527572 w 4834691"/>
                <a:gd name="connsiteY177" fmla="*/ 2305842 h 2326753"/>
                <a:gd name="connsiteX178" fmla="*/ 534474 w 4834691"/>
                <a:gd name="connsiteY178" fmla="*/ 2319646 h 2326753"/>
                <a:gd name="connsiteX0" fmla="*/ 555379 w 4855596"/>
                <a:gd name="connsiteY0" fmla="*/ 2319646 h 2326615"/>
                <a:gd name="connsiteX1" fmla="*/ 555379 w 4855596"/>
                <a:gd name="connsiteY1" fmla="*/ 2319646 h 2326615"/>
                <a:gd name="connsiteX2" fmla="*/ 486355 w 4855596"/>
                <a:gd name="connsiteY2" fmla="*/ 2312744 h 2326615"/>
                <a:gd name="connsiteX3" fmla="*/ 451843 w 4855596"/>
                <a:gd name="connsiteY3" fmla="*/ 2326548 h 2326615"/>
                <a:gd name="connsiteX4" fmla="*/ 23892 w 4855596"/>
                <a:gd name="connsiteY4" fmla="*/ 2305842 h 2326615"/>
                <a:gd name="connsiteX5" fmla="*/ 58404 w 4855596"/>
                <a:gd name="connsiteY5" fmla="*/ 2278234 h 2326615"/>
                <a:gd name="connsiteX6" fmla="*/ 79111 w 4855596"/>
                <a:gd name="connsiteY6" fmla="*/ 2257528 h 2326615"/>
                <a:gd name="connsiteX7" fmla="*/ 99818 w 4855596"/>
                <a:gd name="connsiteY7" fmla="*/ 2250626 h 2326615"/>
                <a:gd name="connsiteX8" fmla="*/ 120526 w 4855596"/>
                <a:gd name="connsiteY8" fmla="*/ 2236822 h 2326615"/>
                <a:gd name="connsiteX9" fmla="*/ 141233 w 4855596"/>
                <a:gd name="connsiteY9" fmla="*/ 2229920 h 2326615"/>
                <a:gd name="connsiteX10" fmla="*/ 237867 w 4855596"/>
                <a:gd name="connsiteY10" fmla="*/ 2160900 h 2326615"/>
                <a:gd name="connsiteX11" fmla="*/ 279282 w 4855596"/>
                <a:gd name="connsiteY11" fmla="*/ 2119488 h 2326615"/>
                <a:gd name="connsiteX12" fmla="*/ 293086 w 4855596"/>
                <a:gd name="connsiteY12" fmla="*/ 2098782 h 2326615"/>
                <a:gd name="connsiteX13" fmla="*/ 299989 w 4855596"/>
                <a:gd name="connsiteY13" fmla="*/ 2078076 h 2326615"/>
                <a:gd name="connsiteX14" fmla="*/ 327599 w 4855596"/>
                <a:gd name="connsiteY14" fmla="*/ 2057370 h 2326615"/>
                <a:gd name="connsiteX15" fmla="*/ 348306 w 4855596"/>
                <a:gd name="connsiteY15" fmla="*/ 2022860 h 2326615"/>
                <a:gd name="connsiteX16" fmla="*/ 369013 w 4855596"/>
                <a:gd name="connsiteY16" fmla="*/ 2009056 h 2326615"/>
                <a:gd name="connsiteX17" fmla="*/ 389721 w 4855596"/>
                <a:gd name="connsiteY17" fmla="*/ 1988350 h 2326615"/>
                <a:gd name="connsiteX18" fmla="*/ 431135 w 4855596"/>
                <a:gd name="connsiteY18" fmla="*/ 1960742 h 2326615"/>
                <a:gd name="connsiteX19" fmla="*/ 444940 w 4855596"/>
                <a:gd name="connsiteY19" fmla="*/ 1940036 h 2326615"/>
                <a:gd name="connsiteX20" fmla="*/ 465647 w 4855596"/>
                <a:gd name="connsiteY20" fmla="*/ 1933134 h 2326615"/>
                <a:gd name="connsiteX21" fmla="*/ 472550 w 4855596"/>
                <a:gd name="connsiteY21" fmla="*/ 1912428 h 2326615"/>
                <a:gd name="connsiteX22" fmla="*/ 500159 w 4855596"/>
                <a:gd name="connsiteY22" fmla="*/ 1891722 h 2326615"/>
                <a:gd name="connsiteX23" fmla="*/ 527769 w 4855596"/>
                <a:gd name="connsiteY23" fmla="*/ 1864114 h 2326615"/>
                <a:gd name="connsiteX24" fmla="*/ 555379 w 4855596"/>
                <a:gd name="connsiteY24" fmla="*/ 1857212 h 2326615"/>
                <a:gd name="connsiteX25" fmla="*/ 589891 w 4855596"/>
                <a:gd name="connsiteY25" fmla="*/ 1843408 h 2326615"/>
                <a:gd name="connsiteX26" fmla="*/ 610598 w 4855596"/>
                <a:gd name="connsiteY26" fmla="*/ 1829604 h 2326615"/>
                <a:gd name="connsiteX27" fmla="*/ 638208 w 4855596"/>
                <a:gd name="connsiteY27" fmla="*/ 1822702 h 2326615"/>
                <a:gd name="connsiteX28" fmla="*/ 665818 w 4855596"/>
                <a:gd name="connsiteY28" fmla="*/ 1808898 h 2326615"/>
                <a:gd name="connsiteX29" fmla="*/ 693428 w 4855596"/>
                <a:gd name="connsiteY29" fmla="*/ 1801996 h 2326615"/>
                <a:gd name="connsiteX30" fmla="*/ 714135 w 4855596"/>
                <a:gd name="connsiteY30" fmla="*/ 1795094 h 2326615"/>
                <a:gd name="connsiteX31" fmla="*/ 769354 w 4855596"/>
                <a:gd name="connsiteY31" fmla="*/ 1781290 h 2326615"/>
                <a:gd name="connsiteX32" fmla="*/ 824574 w 4855596"/>
                <a:gd name="connsiteY32" fmla="*/ 1753682 h 2326615"/>
                <a:gd name="connsiteX33" fmla="*/ 859086 w 4855596"/>
                <a:gd name="connsiteY33" fmla="*/ 1739878 h 2326615"/>
                <a:gd name="connsiteX34" fmla="*/ 879793 w 4855596"/>
                <a:gd name="connsiteY34" fmla="*/ 1732976 h 2326615"/>
                <a:gd name="connsiteX35" fmla="*/ 900501 w 4855596"/>
                <a:gd name="connsiteY35" fmla="*/ 1719172 h 2326615"/>
                <a:gd name="connsiteX36" fmla="*/ 948818 w 4855596"/>
                <a:gd name="connsiteY36" fmla="*/ 1712270 h 2326615"/>
                <a:gd name="connsiteX37" fmla="*/ 969525 w 4855596"/>
                <a:gd name="connsiteY37" fmla="*/ 1698466 h 2326615"/>
                <a:gd name="connsiteX38" fmla="*/ 990232 w 4855596"/>
                <a:gd name="connsiteY38" fmla="*/ 1691564 h 2326615"/>
                <a:gd name="connsiteX39" fmla="*/ 1073062 w 4855596"/>
                <a:gd name="connsiteY39" fmla="*/ 1677760 h 2326615"/>
                <a:gd name="connsiteX40" fmla="*/ 1114476 w 4855596"/>
                <a:gd name="connsiteY40" fmla="*/ 1663956 h 2326615"/>
                <a:gd name="connsiteX41" fmla="*/ 1135183 w 4855596"/>
                <a:gd name="connsiteY41" fmla="*/ 1657054 h 2326615"/>
                <a:gd name="connsiteX42" fmla="*/ 1155891 w 4855596"/>
                <a:gd name="connsiteY42" fmla="*/ 1643250 h 2326615"/>
                <a:gd name="connsiteX43" fmla="*/ 1169696 w 4855596"/>
                <a:gd name="connsiteY43" fmla="*/ 1622544 h 2326615"/>
                <a:gd name="connsiteX44" fmla="*/ 1176598 w 4855596"/>
                <a:gd name="connsiteY44" fmla="*/ 1601838 h 2326615"/>
                <a:gd name="connsiteX45" fmla="*/ 1204208 w 4855596"/>
                <a:gd name="connsiteY45" fmla="*/ 1588034 h 2326615"/>
                <a:gd name="connsiteX46" fmla="*/ 1245622 w 4855596"/>
                <a:gd name="connsiteY46" fmla="*/ 1574230 h 2326615"/>
                <a:gd name="connsiteX47" fmla="*/ 1280135 w 4855596"/>
                <a:gd name="connsiteY47" fmla="*/ 1546622 h 2326615"/>
                <a:gd name="connsiteX48" fmla="*/ 1293939 w 4855596"/>
                <a:gd name="connsiteY48" fmla="*/ 1525916 h 2326615"/>
                <a:gd name="connsiteX49" fmla="*/ 1314647 w 4855596"/>
                <a:gd name="connsiteY49" fmla="*/ 1519014 h 2326615"/>
                <a:gd name="connsiteX50" fmla="*/ 1369866 w 4855596"/>
                <a:gd name="connsiteY50" fmla="*/ 1505210 h 2326615"/>
                <a:gd name="connsiteX51" fmla="*/ 1418183 w 4855596"/>
                <a:gd name="connsiteY51" fmla="*/ 1491406 h 2326615"/>
                <a:gd name="connsiteX52" fmla="*/ 1466500 w 4855596"/>
                <a:gd name="connsiteY52" fmla="*/ 1484504 h 2326615"/>
                <a:gd name="connsiteX53" fmla="*/ 1576939 w 4855596"/>
                <a:gd name="connsiteY53" fmla="*/ 1498308 h 2326615"/>
                <a:gd name="connsiteX54" fmla="*/ 1714988 w 4855596"/>
                <a:gd name="connsiteY54" fmla="*/ 1491406 h 2326615"/>
                <a:gd name="connsiteX55" fmla="*/ 1756403 w 4855596"/>
                <a:gd name="connsiteY55" fmla="*/ 1477602 h 2326615"/>
                <a:gd name="connsiteX56" fmla="*/ 1804720 w 4855596"/>
                <a:gd name="connsiteY56" fmla="*/ 1463798 h 2326615"/>
                <a:gd name="connsiteX57" fmla="*/ 1859939 w 4855596"/>
                <a:gd name="connsiteY57" fmla="*/ 1415484 h 2326615"/>
                <a:gd name="connsiteX58" fmla="*/ 1928963 w 4855596"/>
                <a:gd name="connsiteY58" fmla="*/ 1394778 h 2326615"/>
                <a:gd name="connsiteX59" fmla="*/ 1956573 w 4855596"/>
                <a:gd name="connsiteY59" fmla="*/ 1401680 h 2326615"/>
                <a:gd name="connsiteX60" fmla="*/ 2073915 w 4855596"/>
                <a:gd name="connsiteY60" fmla="*/ 1380974 h 2326615"/>
                <a:gd name="connsiteX61" fmla="*/ 2142939 w 4855596"/>
                <a:gd name="connsiteY61" fmla="*/ 1339562 h 2326615"/>
                <a:gd name="connsiteX62" fmla="*/ 2170549 w 4855596"/>
                <a:gd name="connsiteY62" fmla="*/ 1332660 h 2326615"/>
                <a:gd name="connsiteX63" fmla="*/ 2191256 w 4855596"/>
                <a:gd name="connsiteY63" fmla="*/ 1311954 h 2326615"/>
                <a:gd name="connsiteX64" fmla="*/ 2239573 w 4855596"/>
                <a:gd name="connsiteY64" fmla="*/ 1298150 h 2326615"/>
                <a:gd name="connsiteX65" fmla="*/ 2301695 w 4855596"/>
                <a:gd name="connsiteY65" fmla="*/ 1263640 h 2326615"/>
                <a:gd name="connsiteX66" fmla="*/ 2336207 w 4855596"/>
                <a:gd name="connsiteY66" fmla="*/ 1256738 h 2326615"/>
                <a:gd name="connsiteX67" fmla="*/ 2370719 w 4855596"/>
                <a:gd name="connsiteY67" fmla="*/ 1194620 h 2326615"/>
                <a:gd name="connsiteX68" fmla="*/ 2377622 w 4855596"/>
                <a:gd name="connsiteY68" fmla="*/ 1173914 h 2326615"/>
                <a:gd name="connsiteX69" fmla="*/ 2419036 w 4855596"/>
                <a:gd name="connsiteY69" fmla="*/ 1153208 h 2326615"/>
                <a:gd name="connsiteX70" fmla="*/ 2453548 w 4855596"/>
                <a:gd name="connsiteY70" fmla="*/ 1118698 h 2326615"/>
                <a:gd name="connsiteX71" fmla="*/ 2474256 w 4855596"/>
                <a:gd name="connsiteY71" fmla="*/ 1097992 h 2326615"/>
                <a:gd name="connsiteX72" fmla="*/ 2494963 w 4855596"/>
                <a:gd name="connsiteY72" fmla="*/ 1084188 h 2326615"/>
                <a:gd name="connsiteX73" fmla="*/ 2529475 w 4855596"/>
                <a:gd name="connsiteY73" fmla="*/ 1022070 h 2326615"/>
                <a:gd name="connsiteX74" fmla="*/ 2577792 w 4855596"/>
                <a:gd name="connsiteY74" fmla="*/ 973756 h 2326615"/>
                <a:gd name="connsiteX75" fmla="*/ 2619207 w 4855596"/>
                <a:gd name="connsiteY75" fmla="*/ 953050 h 2326615"/>
                <a:gd name="connsiteX76" fmla="*/ 2695134 w 4855596"/>
                <a:gd name="connsiteY76" fmla="*/ 925442 h 2326615"/>
                <a:gd name="connsiteX77" fmla="*/ 2715841 w 4855596"/>
                <a:gd name="connsiteY77" fmla="*/ 911638 h 2326615"/>
                <a:gd name="connsiteX78" fmla="*/ 2736548 w 4855596"/>
                <a:gd name="connsiteY78" fmla="*/ 890932 h 2326615"/>
                <a:gd name="connsiteX79" fmla="*/ 2784865 w 4855596"/>
                <a:gd name="connsiteY79" fmla="*/ 877128 h 2326615"/>
                <a:gd name="connsiteX80" fmla="*/ 2812475 w 4855596"/>
                <a:gd name="connsiteY80" fmla="*/ 863324 h 2326615"/>
                <a:gd name="connsiteX81" fmla="*/ 2860792 w 4855596"/>
                <a:gd name="connsiteY81" fmla="*/ 828814 h 2326615"/>
                <a:gd name="connsiteX82" fmla="*/ 2881499 w 4855596"/>
                <a:gd name="connsiteY82" fmla="*/ 821912 h 2326615"/>
                <a:gd name="connsiteX83" fmla="*/ 2929816 w 4855596"/>
                <a:gd name="connsiteY83" fmla="*/ 794304 h 2326615"/>
                <a:gd name="connsiteX84" fmla="*/ 2957426 w 4855596"/>
                <a:gd name="connsiteY84" fmla="*/ 787402 h 2326615"/>
                <a:gd name="connsiteX85" fmla="*/ 2978133 w 4855596"/>
                <a:gd name="connsiteY85" fmla="*/ 773598 h 2326615"/>
                <a:gd name="connsiteX86" fmla="*/ 3019548 w 4855596"/>
                <a:gd name="connsiteY86" fmla="*/ 759794 h 2326615"/>
                <a:gd name="connsiteX87" fmla="*/ 3040255 w 4855596"/>
                <a:gd name="connsiteY87" fmla="*/ 752892 h 2326615"/>
                <a:gd name="connsiteX88" fmla="*/ 3060963 w 4855596"/>
                <a:gd name="connsiteY88" fmla="*/ 745990 h 2326615"/>
                <a:gd name="connsiteX89" fmla="*/ 3081670 w 4855596"/>
                <a:gd name="connsiteY89" fmla="*/ 739088 h 2326615"/>
                <a:gd name="connsiteX90" fmla="*/ 3129987 w 4855596"/>
                <a:gd name="connsiteY90" fmla="*/ 711480 h 2326615"/>
                <a:gd name="connsiteX91" fmla="*/ 3164499 w 4855596"/>
                <a:gd name="connsiteY91" fmla="*/ 690774 h 2326615"/>
                <a:gd name="connsiteX92" fmla="*/ 3205914 w 4855596"/>
                <a:gd name="connsiteY92" fmla="*/ 676970 h 2326615"/>
                <a:gd name="connsiteX93" fmla="*/ 3247328 w 4855596"/>
                <a:gd name="connsiteY93" fmla="*/ 635558 h 2326615"/>
                <a:gd name="connsiteX94" fmla="*/ 3261133 w 4855596"/>
                <a:gd name="connsiteY94" fmla="*/ 614852 h 2326615"/>
                <a:gd name="connsiteX95" fmla="*/ 3281841 w 4855596"/>
                <a:gd name="connsiteY95" fmla="*/ 601048 h 2326615"/>
                <a:gd name="connsiteX96" fmla="*/ 3309450 w 4855596"/>
                <a:gd name="connsiteY96" fmla="*/ 580342 h 2326615"/>
                <a:gd name="connsiteX97" fmla="*/ 3316353 w 4855596"/>
                <a:gd name="connsiteY97" fmla="*/ 559636 h 2326615"/>
                <a:gd name="connsiteX98" fmla="*/ 3371572 w 4855596"/>
                <a:gd name="connsiteY98" fmla="*/ 511322 h 2326615"/>
                <a:gd name="connsiteX99" fmla="*/ 3406084 w 4855596"/>
                <a:gd name="connsiteY99" fmla="*/ 504420 h 2326615"/>
                <a:gd name="connsiteX100" fmla="*/ 3447499 w 4855596"/>
                <a:gd name="connsiteY100" fmla="*/ 490616 h 2326615"/>
                <a:gd name="connsiteX101" fmla="*/ 3488914 w 4855596"/>
                <a:gd name="connsiteY101" fmla="*/ 476812 h 2326615"/>
                <a:gd name="connsiteX102" fmla="*/ 3516523 w 4855596"/>
                <a:gd name="connsiteY102" fmla="*/ 469910 h 2326615"/>
                <a:gd name="connsiteX103" fmla="*/ 3557938 w 4855596"/>
                <a:gd name="connsiteY103" fmla="*/ 456106 h 2326615"/>
                <a:gd name="connsiteX104" fmla="*/ 3571743 w 4855596"/>
                <a:gd name="connsiteY104" fmla="*/ 435400 h 2326615"/>
                <a:gd name="connsiteX105" fmla="*/ 3613157 w 4855596"/>
                <a:gd name="connsiteY105" fmla="*/ 421596 h 2326615"/>
                <a:gd name="connsiteX106" fmla="*/ 3668377 w 4855596"/>
                <a:gd name="connsiteY106" fmla="*/ 373282 h 2326615"/>
                <a:gd name="connsiteX107" fmla="*/ 3709791 w 4855596"/>
                <a:gd name="connsiteY107" fmla="*/ 359478 h 2326615"/>
                <a:gd name="connsiteX108" fmla="*/ 3730499 w 4855596"/>
                <a:gd name="connsiteY108" fmla="*/ 352576 h 2326615"/>
                <a:gd name="connsiteX109" fmla="*/ 3744304 w 4855596"/>
                <a:gd name="connsiteY109" fmla="*/ 331870 h 2326615"/>
                <a:gd name="connsiteX110" fmla="*/ 3751206 w 4855596"/>
                <a:gd name="connsiteY110" fmla="*/ 311164 h 2326615"/>
                <a:gd name="connsiteX111" fmla="*/ 3751206 w 4855596"/>
                <a:gd name="connsiteY111" fmla="*/ 304262 h 2326615"/>
                <a:gd name="connsiteX112" fmla="*/ 3806426 w 4855596"/>
                <a:gd name="connsiteY112" fmla="*/ 283556 h 2326615"/>
                <a:gd name="connsiteX113" fmla="*/ 3827133 w 4855596"/>
                <a:gd name="connsiteY113" fmla="*/ 276654 h 2326615"/>
                <a:gd name="connsiteX114" fmla="*/ 3868547 w 4855596"/>
                <a:gd name="connsiteY114" fmla="*/ 269752 h 2326615"/>
                <a:gd name="connsiteX115" fmla="*/ 3896157 w 4855596"/>
                <a:gd name="connsiteY115" fmla="*/ 255948 h 2326615"/>
                <a:gd name="connsiteX116" fmla="*/ 3916865 w 4855596"/>
                <a:gd name="connsiteY116" fmla="*/ 249046 h 2326615"/>
                <a:gd name="connsiteX117" fmla="*/ 3951377 w 4855596"/>
                <a:gd name="connsiteY117" fmla="*/ 235242 h 2326615"/>
                <a:gd name="connsiteX118" fmla="*/ 3992791 w 4855596"/>
                <a:gd name="connsiteY118" fmla="*/ 221438 h 2326615"/>
                <a:gd name="connsiteX119" fmla="*/ 4103230 w 4855596"/>
                <a:gd name="connsiteY119" fmla="*/ 207634 h 2326615"/>
                <a:gd name="connsiteX120" fmla="*/ 4144645 w 4855596"/>
                <a:gd name="connsiteY120" fmla="*/ 193830 h 2326615"/>
                <a:gd name="connsiteX121" fmla="*/ 4192962 w 4855596"/>
                <a:gd name="connsiteY121" fmla="*/ 173124 h 2326615"/>
                <a:gd name="connsiteX122" fmla="*/ 4213669 w 4855596"/>
                <a:gd name="connsiteY122" fmla="*/ 159320 h 2326615"/>
                <a:gd name="connsiteX123" fmla="*/ 4317206 w 4855596"/>
                <a:gd name="connsiteY123" fmla="*/ 131712 h 2326615"/>
                <a:gd name="connsiteX124" fmla="*/ 4337913 w 4855596"/>
                <a:gd name="connsiteY124" fmla="*/ 111006 h 2326615"/>
                <a:gd name="connsiteX125" fmla="*/ 4400035 w 4855596"/>
                <a:gd name="connsiteY125" fmla="*/ 97202 h 2326615"/>
                <a:gd name="connsiteX126" fmla="*/ 4441450 w 4855596"/>
                <a:gd name="connsiteY126" fmla="*/ 76496 h 2326615"/>
                <a:gd name="connsiteX127" fmla="*/ 4462157 w 4855596"/>
                <a:gd name="connsiteY127" fmla="*/ 62692 h 2326615"/>
                <a:gd name="connsiteX128" fmla="*/ 4510474 w 4855596"/>
                <a:gd name="connsiteY128" fmla="*/ 41986 h 2326615"/>
                <a:gd name="connsiteX129" fmla="*/ 4641620 w 4855596"/>
                <a:gd name="connsiteY129" fmla="*/ 28182 h 2326615"/>
                <a:gd name="connsiteX130" fmla="*/ 4689937 w 4855596"/>
                <a:gd name="connsiteY130" fmla="*/ 14378 h 2326615"/>
                <a:gd name="connsiteX131" fmla="*/ 4745157 w 4855596"/>
                <a:gd name="connsiteY131" fmla="*/ 7476 h 2326615"/>
                <a:gd name="connsiteX132" fmla="*/ 4793474 w 4855596"/>
                <a:gd name="connsiteY132" fmla="*/ 574 h 2326615"/>
                <a:gd name="connsiteX133" fmla="*/ 4855596 w 4855596"/>
                <a:gd name="connsiteY133" fmla="*/ 574 h 2326615"/>
                <a:gd name="connsiteX134" fmla="*/ 4855596 w 4855596"/>
                <a:gd name="connsiteY134" fmla="*/ 574 h 2326615"/>
                <a:gd name="connsiteX135" fmla="*/ 4848693 w 4855596"/>
                <a:gd name="connsiteY135" fmla="*/ 69594 h 2326615"/>
                <a:gd name="connsiteX136" fmla="*/ 4814181 w 4855596"/>
                <a:gd name="connsiteY136" fmla="*/ 111006 h 2326615"/>
                <a:gd name="connsiteX137" fmla="*/ 4793474 w 4855596"/>
                <a:gd name="connsiteY137" fmla="*/ 131712 h 2326615"/>
                <a:gd name="connsiteX138" fmla="*/ 4765864 w 4855596"/>
                <a:gd name="connsiteY138" fmla="*/ 152418 h 2326615"/>
                <a:gd name="connsiteX139" fmla="*/ 4731352 w 4855596"/>
                <a:gd name="connsiteY139" fmla="*/ 186928 h 2326615"/>
                <a:gd name="connsiteX140" fmla="*/ 4710644 w 4855596"/>
                <a:gd name="connsiteY140" fmla="*/ 200732 h 2326615"/>
                <a:gd name="connsiteX141" fmla="*/ 4669230 w 4855596"/>
                <a:gd name="connsiteY141" fmla="*/ 235242 h 2326615"/>
                <a:gd name="connsiteX142" fmla="*/ 4634718 w 4855596"/>
                <a:gd name="connsiteY142" fmla="*/ 242144 h 2326615"/>
                <a:gd name="connsiteX143" fmla="*/ 4565693 w 4855596"/>
                <a:gd name="connsiteY143" fmla="*/ 276654 h 2326615"/>
                <a:gd name="connsiteX144" fmla="*/ 4510474 w 4855596"/>
                <a:gd name="connsiteY144" fmla="*/ 318066 h 2326615"/>
                <a:gd name="connsiteX145" fmla="*/ 4482864 w 4855596"/>
                <a:gd name="connsiteY145" fmla="*/ 338772 h 2326615"/>
                <a:gd name="connsiteX146" fmla="*/ 4386230 w 4855596"/>
                <a:gd name="connsiteY146" fmla="*/ 400890 h 2326615"/>
                <a:gd name="connsiteX147" fmla="*/ 4310303 w 4855596"/>
                <a:gd name="connsiteY147" fmla="*/ 449204 h 2326615"/>
                <a:gd name="connsiteX148" fmla="*/ 4241279 w 4855596"/>
                <a:gd name="connsiteY148" fmla="*/ 518224 h 2326615"/>
                <a:gd name="connsiteX149" fmla="*/ 4192962 w 4855596"/>
                <a:gd name="connsiteY149" fmla="*/ 559636 h 2326615"/>
                <a:gd name="connsiteX150" fmla="*/ 4151547 w 4855596"/>
                <a:gd name="connsiteY150" fmla="*/ 587244 h 2326615"/>
                <a:gd name="connsiteX151" fmla="*/ 4123938 w 4855596"/>
                <a:gd name="connsiteY151" fmla="*/ 621754 h 2326615"/>
                <a:gd name="connsiteX152" fmla="*/ 4048011 w 4855596"/>
                <a:gd name="connsiteY152" fmla="*/ 676970 h 2326615"/>
                <a:gd name="connsiteX153" fmla="*/ 3972084 w 4855596"/>
                <a:gd name="connsiteY153" fmla="*/ 739088 h 2326615"/>
                <a:gd name="connsiteX154" fmla="*/ 3930669 w 4855596"/>
                <a:gd name="connsiteY154" fmla="*/ 780500 h 2326615"/>
                <a:gd name="connsiteX155" fmla="*/ 3889255 w 4855596"/>
                <a:gd name="connsiteY155" fmla="*/ 808108 h 2326615"/>
                <a:gd name="connsiteX156" fmla="*/ 3847840 w 4855596"/>
                <a:gd name="connsiteY156" fmla="*/ 842618 h 2326615"/>
                <a:gd name="connsiteX157" fmla="*/ 3716694 w 4855596"/>
                <a:gd name="connsiteY157" fmla="*/ 932344 h 2326615"/>
                <a:gd name="connsiteX158" fmla="*/ 3626962 w 4855596"/>
                <a:gd name="connsiteY158" fmla="*/ 987560 h 2326615"/>
                <a:gd name="connsiteX159" fmla="*/ 3399182 w 4855596"/>
                <a:gd name="connsiteY159" fmla="*/ 1160110 h 2326615"/>
                <a:gd name="connsiteX160" fmla="*/ 3323255 w 4855596"/>
                <a:gd name="connsiteY160" fmla="*/ 1215326 h 2326615"/>
                <a:gd name="connsiteX161" fmla="*/ 3240426 w 4855596"/>
                <a:gd name="connsiteY161" fmla="*/ 1256738 h 2326615"/>
                <a:gd name="connsiteX162" fmla="*/ 3205914 w 4855596"/>
                <a:gd name="connsiteY162" fmla="*/ 1277444 h 2326615"/>
                <a:gd name="connsiteX163" fmla="*/ 3081670 w 4855596"/>
                <a:gd name="connsiteY163" fmla="*/ 1318856 h 2326615"/>
                <a:gd name="connsiteX164" fmla="*/ 2916012 w 4855596"/>
                <a:gd name="connsiteY164" fmla="*/ 1401680 h 2326615"/>
                <a:gd name="connsiteX165" fmla="*/ 2833182 w 4855596"/>
                <a:gd name="connsiteY165" fmla="*/ 1436190 h 2326615"/>
                <a:gd name="connsiteX166" fmla="*/ 2550183 w 4855596"/>
                <a:gd name="connsiteY166" fmla="*/ 1594936 h 2326615"/>
                <a:gd name="connsiteX167" fmla="*/ 2474256 w 4855596"/>
                <a:gd name="connsiteY167" fmla="*/ 1636348 h 2326615"/>
                <a:gd name="connsiteX168" fmla="*/ 2391427 w 4855596"/>
                <a:gd name="connsiteY168" fmla="*/ 1677760 h 2326615"/>
                <a:gd name="connsiteX169" fmla="*/ 2322402 w 4855596"/>
                <a:gd name="connsiteY169" fmla="*/ 1719172 h 2326615"/>
                <a:gd name="connsiteX170" fmla="*/ 2039402 w 4855596"/>
                <a:gd name="connsiteY170" fmla="*/ 1829604 h 2326615"/>
                <a:gd name="connsiteX171" fmla="*/ 1797817 w 4855596"/>
                <a:gd name="connsiteY171" fmla="*/ 1940036 h 2326615"/>
                <a:gd name="connsiteX172" fmla="*/ 1521720 w 4855596"/>
                <a:gd name="connsiteY172" fmla="*/ 2105684 h 2326615"/>
                <a:gd name="connsiteX173" fmla="*/ 1404378 w 4855596"/>
                <a:gd name="connsiteY173" fmla="*/ 2133292 h 2326615"/>
                <a:gd name="connsiteX174" fmla="*/ 1321549 w 4855596"/>
                <a:gd name="connsiteY174" fmla="*/ 2147096 h 2326615"/>
                <a:gd name="connsiteX175" fmla="*/ 990232 w 4855596"/>
                <a:gd name="connsiteY175" fmla="*/ 2229920 h 2326615"/>
                <a:gd name="connsiteX176" fmla="*/ 548477 w 4855596"/>
                <a:gd name="connsiteY176" fmla="*/ 2305842 h 2326615"/>
                <a:gd name="connsiteX177" fmla="*/ 555379 w 4855596"/>
                <a:gd name="connsiteY177" fmla="*/ 2319646 h 2326615"/>
                <a:gd name="connsiteX0" fmla="*/ 533882 w 4834099"/>
                <a:gd name="connsiteY0" fmla="*/ 2319646 h 2326615"/>
                <a:gd name="connsiteX1" fmla="*/ 533882 w 4834099"/>
                <a:gd name="connsiteY1" fmla="*/ 2319646 h 2326615"/>
                <a:gd name="connsiteX2" fmla="*/ 464858 w 4834099"/>
                <a:gd name="connsiteY2" fmla="*/ 2312744 h 2326615"/>
                <a:gd name="connsiteX3" fmla="*/ 430346 w 4834099"/>
                <a:gd name="connsiteY3" fmla="*/ 2326548 h 2326615"/>
                <a:gd name="connsiteX4" fmla="*/ 2395 w 4834099"/>
                <a:gd name="connsiteY4" fmla="*/ 2305842 h 2326615"/>
                <a:gd name="connsiteX5" fmla="*/ 36907 w 4834099"/>
                <a:gd name="connsiteY5" fmla="*/ 2278234 h 2326615"/>
                <a:gd name="connsiteX6" fmla="*/ 57614 w 4834099"/>
                <a:gd name="connsiteY6" fmla="*/ 2257528 h 2326615"/>
                <a:gd name="connsiteX7" fmla="*/ 78321 w 4834099"/>
                <a:gd name="connsiteY7" fmla="*/ 2250626 h 2326615"/>
                <a:gd name="connsiteX8" fmla="*/ 99029 w 4834099"/>
                <a:gd name="connsiteY8" fmla="*/ 2236822 h 2326615"/>
                <a:gd name="connsiteX9" fmla="*/ 119736 w 4834099"/>
                <a:gd name="connsiteY9" fmla="*/ 2229920 h 2326615"/>
                <a:gd name="connsiteX10" fmla="*/ 216370 w 4834099"/>
                <a:gd name="connsiteY10" fmla="*/ 2160900 h 2326615"/>
                <a:gd name="connsiteX11" fmla="*/ 257785 w 4834099"/>
                <a:gd name="connsiteY11" fmla="*/ 2119488 h 2326615"/>
                <a:gd name="connsiteX12" fmla="*/ 271589 w 4834099"/>
                <a:gd name="connsiteY12" fmla="*/ 2098782 h 2326615"/>
                <a:gd name="connsiteX13" fmla="*/ 278492 w 4834099"/>
                <a:gd name="connsiteY13" fmla="*/ 2078076 h 2326615"/>
                <a:gd name="connsiteX14" fmla="*/ 306102 w 4834099"/>
                <a:gd name="connsiteY14" fmla="*/ 2057370 h 2326615"/>
                <a:gd name="connsiteX15" fmla="*/ 326809 w 4834099"/>
                <a:gd name="connsiteY15" fmla="*/ 2022860 h 2326615"/>
                <a:gd name="connsiteX16" fmla="*/ 347516 w 4834099"/>
                <a:gd name="connsiteY16" fmla="*/ 2009056 h 2326615"/>
                <a:gd name="connsiteX17" fmla="*/ 368224 w 4834099"/>
                <a:gd name="connsiteY17" fmla="*/ 1988350 h 2326615"/>
                <a:gd name="connsiteX18" fmla="*/ 409638 w 4834099"/>
                <a:gd name="connsiteY18" fmla="*/ 1960742 h 2326615"/>
                <a:gd name="connsiteX19" fmla="*/ 423443 w 4834099"/>
                <a:gd name="connsiteY19" fmla="*/ 1940036 h 2326615"/>
                <a:gd name="connsiteX20" fmla="*/ 444150 w 4834099"/>
                <a:gd name="connsiteY20" fmla="*/ 1933134 h 2326615"/>
                <a:gd name="connsiteX21" fmla="*/ 451053 w 4834099"/>
                <a:gd name="connsiteY21" fmla="*/ 1912428 h 2326615"/>
                <a:gd name="connsiteX22" fmla="*/ 478662 w 4834099"/>
                <a:gd name="connsiteY22" fmla="*/ 1891722 h 2326615"/>
                <a:gd name="connsiteX23" fmla="*/ 506272 w 4834099"/>
                <a:gd name="connsiteY23" fmla="*/ 1864114 h 2326615"/>
                <a:gd name="connsiteX24" fmla="*/ 533882 w 4834099"/>
                <a:gd name="connsiteY24" fmla="*/ 1857212 h 2326615"/>
                <a:gd name="connsiteX25" fmla="*/ 568394 w 4834099"/>
                <a:gd name="connsiteY25" fmla="*/ 1843408 h 2326615"/>
                <a:gd name="connsiteX26" fmla="*/ 589101 w 4834099"/>
                <a:gd name="connsiteY26" fmla="*/ 1829604 h 2326615"/>
                <a:gd name="connsiteX27" fmla="*/ 616711 w 4834099"/>
                <a:gd name="connsiteY27" fmla="*/ 1822702 h 2326615"/>
                <a:gd name="connsiteX28" fmla="*/ 644321 w 4834099"/>
                <a:gd name="connsiteY28" fmla="*/ 1808898 h 2326615"/>
                <a:gd name="connsiteX29" fmla="*/ 671931 w 4834099"/>
                <a:gd name="connsiteY29" fmla="*/ 1801996 h 2326615"/>
                <a:gd name="connsiteX30" fmla="*/ 692638 w 4834099"/>
                <a:gd name="connsiteY30" fmla="*/ 1795094 h 2326615"/>
                <a:gd name="connsiteX31" fmla="*/ 747857 w 4834099"/>
                <a:gd name="connsiteY31" fmla="*/ 1781290 h 2326615"/>
                <a:gd name="connsiteX32" fmla="*/ 803077 w 4834099"/>
                <a:gd name="connsiteY32" fmla="*/ 1753682 h 2326615"/>
                <a:gd name="connsiteX33" fmla="*/ 837589 w 4834099"/>
                <a:gd name="connsiteY33" fmla="*/ 1739878 h 2326615"/>
                <a:gd name="connsiteX34" fmla="*/ 858296 w 4834099"/>
                <a:gd name="connsiteY34" fmla="*/ 1732976 h 2326615"/>
                <a:gd name="connsiteX35" fmla="*/ 879004 w 4834099"/>
                <a:gd name="connsiteY35" fmla="*/ 1719172 h 2326615"/>
                <a:gd name="connsiteX36" fmla="*/ 927321 w 4834099"/>
                <a:gd name="connsiteY36" fmla="*/ 1712270 h 2326615"/>
                <a:gd name="connsiteX37" fmla="*/ 948028 w 4834099"/>
                <a:gd name="connsiteY37" fmla="*/ 1698466 h 2326615"/>
                <a:gd name="connsiteX38" fmla="*/ 968735 w 4834099"/>
                <a:gd name="connsiteY38" fmla="*/ 1691564 h 2326615"/>
                <a:gd name="connsiteX39" fmla="*/ 1051565 w 4834099"/>
                <a:gd name="connsiteY39" fmla="*/ 1677760 h 2326615"/>
                <a:gd name="connsiteX40" fmla="*/ 1092979 w 4834099"/>
                <a:gd name="connsiteY40" fmla="*/ 1663956 h 2326615"/>
                <a:gd name="connsiteX41" fmla="*/ 1113686 w 4834099"/>
                <a:gd name="connsiteY41" fmla="*/ 1657054 h 2326615"/>
                <a:gd name="connsiteX42" fmla="*/ 1134394 w 4834099"/>
                <a:gd name="connsiteY42" fmla="*/ 1643250 h 2326615"/>
                <a:gd name="connsiteX43" fmla="*/ 1148199 w 4834099"/>
                <a:gd name="connsiteY43" fmla="*/ 1622544 h 2326615"/>
                <a:gd name="connsiteX44" fmla="*/ 1155101 w 4834099"/>
                <a:gd name="connsiteY44" fmla="*/ 1601838 h 2326615"/>
                <a:gd name="connsiteX45" fmla="*/ 1182711 w 4834099"/>
                <a:gd name="connsiteY45" fmla="*/ 1588034 h 2326615"/>
                <a:gd name="connsiteX46" fmla="*/ 1224125 w 4834099"/>
                <a:gd name="connsiteY46" fmla="*/ 1574230 h 2326615"/>
                <a:gd name="connsiteX47" fmla="*/ 1258638 w 4834099"/>
                <a:gd name="connsiteY47" fmla="*/ 1546622 h 2326615"/>
                <a:gd name="connsiteX48" fmla="*/ 1272442 w 4834099"/>
                <a:gd name="connsiteY48" fmla="*/ 1525916 h 2326615"/>
                <a:gd name="connsiteX49" fmla="*/ 1293150 w 4834099"/>
                <a:gd name="connsiteY49" fmla="*/ 1519014 h 2326615"/>
                <a:gd name="connsiteX50" fmla="*/ 1348369 w 4834099"/>
                <a:gd name="connsiteY50" fmla="*/ 1505210 h 2326615"/>
                <a:gd name="connsiteX51" fmla="*/ 1396686 w 4834099"/>
                <a:gd name="connsiteY51" fmla="*/ 1491406 h 2326615"/>
                <a:gd name="connsiteX52" fmla="*/ 1445003 w 4834099"/>
                <a:gd name="connsiteY52" fmla="*/ 1484504 h 2326615"/>
                <a:gd name="connsiteX53" fmla="*/ 1555442 w 4834099"/>
                <a:gd name="connsiteY53" fmla="*/ 1498308 h 2326615"/>
                <a:gd name="connsiteX54" fmla="*/ 1693491 w 4834099"/>
                <a:gd name="connsiteY54" fmla="*/ 1491406 h 2326615"/>
                <a:gd name="connsiteX55" fmla="*/ 1734906 w 4834099"/>
                <a:gd name="connsiteY55" fmla="*/ 1477602 h 2326615"/>
                <a:gd name="connsiteX56" fmla="*/ 1783223 w 4834099"/>
                <a:gd name="connsiteY56" fmla="*/ 1463798 h 2326615"/>
                <a:gd name="connsiteX57" fmla="*/ 1838442 w 4834099"/>
                <a:gd name="connsiteY57" fmla="*/ 1415484 h 2326615"/>
                <a:gd name="connsiteX58" fmla="*/ 1907466 w 4834099"/>
                <a:gd name="connsiteY58" fmla="*/ 1394778 h 2326615"/>
                <a:gd name="connsiteX59" fmla="*/ 1935076 w 4834099"/>
                <a:gd name="connsiteY59" fmla="*/ 1401680 h 2326615"/>
                <a:gd name="connsiteX60" fmla="*/ 2052418 w 4834099"/>
                <a:gd name="connsiteY60" fmla="*/ 1380974 h 2326615"/>
                <a:gd name="connsiteX61" fmla="*/ 2121442 w 4834099"/>
                <a:gd name="connsiteY61" fmla="*/ 1339562 h 2326615"/>
                <a:gd name="connsiteX62" fmla="*/ 2149052 w 4834099"/>
                <a:gd name="connsiteY62" fmla="*/ 1332660 h 2326615"/>
                <a:gd name="connsiteX63" fmla="*/ 2169759 w 4834099"/>
                <a:gd name="connsiteY63" fmla="*/ 1311954 h 2326615"/>
                <a:gd name="connsiteX64" fmla="*/ 2218076 w 4834099"/>
                <a:gd name="connsiteY64" fmla="*/ 1298150 h 2326615"/>
                <a:gd name="connsiteX65" fmla="*/ 2280198 w 4834099"/>
                <a:gd name="connsiteY65" fmla="*/ 1263640 h 2326615"/>
                <a:gd name="connsiteX66" fmla="*/ 2314710 w 4834099"/>
                <a:gd name="connsiteY66" fmla="*/ 1256738 h 2326615"/>
                <a:gd name="connsiteX67" fmla="*/ 2349222 w 4834099"/>
                <a:gd name="connsiteY67" fmla="*/ 1194620 h 2326615"/>
                <a:gd name="connsiteX68" fmla="*/ 2356125 w 4834099"/>
                <a:gd name="connsiteY68" fmla="*/ 1173914 h 2326615"/>
                <a:gd name="connsiteX69" fmla="*/ 2397539 w 4834099"/>
                <a:gd name="connsiteY69" fmla="*/ 1153208 h 2326615"/>
                <a:gd name="connsiteX70" fmla="*/ 2432051 w 4834099"/>
                <a:gd name="connsiteY70" fmla="*/ 1118698 h 2326615"/>
                <a:gd name="connsiteX71" fmla="*/ 2452759 w 4834099"/>
                <a:gd name="connsiteY71" fmla="*/ 1097992 h 2326615"/>
                <a:gd name="connsiteX72" fmla="*/ 2473466 w 4834099"/>
                <a:gd name="connsiteY72" fmla="*/ 1084188 h 2326615"/>
                <a:gd name="connsiteX73" fmla="*/ 2507978 w 4834099"/>
                <a:gd name="connsiteY73" fmla="*/ 1022070 h 2326615"/>
                <a:gd name="connsiteX74" fmla="*/ 2556295 w 4834099"/>
                <a:gd name="connsiteY74" fmla="*/ 973756 h 2326615"/>
                <a:gd name="connsiteX75" fmla="*/ 2597710 w 4834099"/>
                <a:gd name="connsiteY75" fmla="*/ 953050 h 2326615"/>
                <a:gd name="connsiteX76" fmla="*/ 2673637 w 4834099"/>
                <a:gd name="connsiteY76" fmla="*/ 925442 h 2326615"/>
                <a:gd name="connsiteX77" fmla="*/ 2694344 w 4834099"/>
                <a:gd name="connsiteY77" fmla="*/ 911638 h 2326615"/>
                <a:gd name="connsiteX78" fmla="*/ 2715051 w 4834099"/>
                <a:gd name="connsiteY78" fmla="*/ 890932 h 2326615"/>
                <a:gd name="connsiteX79" fmla="*/ 2763368 w 4834099"/>
                <a:gd name="connsiteY79" fmla="*/ 877128 h 2326615"/>
                <a:gd name="connsiteX80" fmla="*/ 2790978 w 4834099"/>
                <a:gd name="connsiteY80" fmla="*/ 863324 h 2326615"/>
                <a:gd name="connsiteX81" fmla="*/ 2839295 w 4834099"/>
                <a:gd name="connsiteY81" fmla="*/ 828814 h 2326615"/>
                <a:gd name="connsiteX82" fmla="*/ 2860002 w 4834099"/>
                <a:gd name="connsiteY82" fmla="*/ 821912 h 2326615"/>
                <a:gd name="connsiteX83" fmla="*/ 2908319 w 4834099"/>
                <a:gd name="connsiteY83" fmla="*/ 794304 h 2326615"/>
                <a:gd name="connsiteX84" fmla="*/ 2935929 w 4834099"/>
                <a:gd name="connsiteY84" fmla="*/ 787402 h 2326615"/>
                <a:gd name="connsiteX85" fmla="*/ 2956636 w 4834099"/>
                <a:gd name="connsiteY85" fmla="*/ 773598 h 2326615"/>
                <a:gd name="connsiteX86" fmla="*/ 2998051 w 4834099"/>
                <a:gd name="connsiteY86" fmla="*/ 759794 h 2326615"/>
                <a:gd name="connsiteX87" fmla="*/ 3018758 w 4834099"/>
                <a:gd name="connsiteY87" fmla="*/ 752892 h 2326615"/>
                <a:gd name="connsiteX88" fmla="*/ 3039466 w 4834099"/>
                <a:gd name="connsiteY88" fmla="*/ 745990 h 2326615"/>
                <a:gd name="connsiteX89" fmla="*/ 3060173 w 4834099"/>
                <a:gd name="connsiteY89" fmla="*/ 739088 h 2326615"/>
                <a:gd name="connsiteX90" fmla="*/ 3108490 w 4834099"/>
                <a:gd name="connsiteY90" fmla="*/ 711480 h 2326615"/>
                <a:gd name="connsiteX91" fmla="*/ 3143002 w 4834099"/>
                <a:gd name="connsiteY91" fmla="*/ 690774 h 2326615"/>
                <a:gd name="connsiteX92" fmla="*/ 3184417 w 4834099"/>
                <a:gd name="connsiteY92" fmla="*/ 676970 h 2326615"/>
                <a:gd name="connsiteX93" fmla="*/ 3225831 w 4834099"/>
                <a:gd name="connsiteY93" fmla="*/ 635558 h 2326615"/>
                <a:gd name="connsiteX94" fmla="*/ 3239636 w 4834099"/>
                <a:gd name="connsiteY94" fmla="*/ 614852 h 2326615"/>
                <a:gd name="connsiteX95" fmla="*/ 3260344 w 4834099"/>
                <a:gd name="connsiteY95" fmla="*/ 601048 h 2326615"/>
                <a:gd name="connsiteX96" fmla="*/ 3287953 w 4834099"/>
                <a:gd name="connsiteY96" fmla="*/ 580342 h 2326615"/>
                <a:gd name="connsiteX97" fmla="*/ 3294856 w 4834099"/>
                <a:gd name="connsiteY97" fmla="*/ 559636 h 2326615"/>
                <a:gd name="connsiteX98" fmla="*/ 3350075 w 4834099"/>
                <a:gd name="connsiteY98" fmla="*/ 511322 h 2326615"/>
                <a:gd name="connsiteX99" fmla="*/ 3384587 w 4834099"/>
                <a:gd name="connsiteY99" fmla="*/ 504420 h 2326615"/>
                <a:gd name="connsiteX100" fmla="*/ 3426002 w 4834099"/>
                <a:gd name="connsiteY100" fmla="*/ 490616 h 2326615"/>
                <a:gd name="connsiteX101" fmla="*/ 3467417 w 4834099"/>
                <a:gd name="connsiteY101" fmla="*/ 476812 h 2326615"/>
                <a:gd name="connsiteX102" fmla="*/ 3495026 w 4834099"/>
                <a:gd name="connsiteY102" fmla="*/ 469910 h 2326615"/>
                <a:gd name="connsiteX103" fmla="*/ 3536441 w 4834099"/>
                <a:gd name="connsiteY103" fmla="*/ 456106 h 2326615"/>
                <a:gd name="connsiteX104" fmla="*/ 3550246 w 4834099"/>
                <a:gd name="connsiteY104" fmla="*/ 435400 h 2326615"/>
                <a:gd name="connsiteX105" fmla="*/ 3591660 w 4834099"/>
                <a:gd name="connsiteY105" fmla="*/ 421596 h 2326615"/>
                <a:gd name="connsiteX106" fmla="*/ 3646880 w 4834099"/>
                <a:gd name="connsiteY106" fmla="*/ 373282 h 2326615"/>
                <a:gd name="connsiteX107" fmla="*/ 3688294 w 4834099"/>
                <a:gd name="connsiteY107" fmla="*/ 359478 h 2326615"/>
                <a:gd name="connsiteX108" fmla="*/ 3709002 w 4834099"/>
                <a:gd name="connsiteY108" fmla="*/ 352576 h 2326615"/>
                <a:gd name="connsiteX109" fmla="*/ 3722807 w 4834099"/>
                <a:gd name="connsiteY109" fmla="*/ 331870 h 2326615"/>
                <a:gd name="connsiteX110" fmla="*/ 3729709 w 4834099"/>
                <a:gd name="connsiteY110" fmla="*/ 311164 h 2326615"/>
                <a:gd name="connsiteX111" fmla="*/ 3729709 w 4834099"/>
                <a:gd name="connsiteY111" fmla="*/ 304262 h 2326615"/>
                <a:gd name="connsiteX112" fmla="*/ 3784929 w 4834099"/>
                <a:gd name="connsiteY112" fmla="*/ 283556 h 2326615"/>
                <a:gd name="connsiteX113" fmla="*/ 3805636 w 4834099"/>
                <a:gd name="connsiteY113" fmla="*/ 276654 h 2326615"/>
                <a:gd name="connsiteX114" fmla="*/ 3847050 w 4834099"/>
                <a:gd name="connsiteY114" fmla="*/ 269752 h 2326615"/>
                <a:gd name="connsiteX115" fmla="*/ 3874660 w 4834099"/>
                <a:gd name="connsiteY115" fmla="*/ 255948 h 2326615"/>
                <a:gd name="connsiteX116" fmla="*/ 3895368 w 4834099"/>
                <a:gd name="connsiteY116" fmla="*/ 249046 h 2326615"/>
                <a:gd name="connsiteX117" fmla="*/ 3929880 w 4834099"/>
                <a:gd name="connsiteY117" fmla="*/ 235242 h 2326615"/>
                <a:gd name="connsiteX118" fmla="*/ 3971294 w 4834099"/>
                <a:gd name="connsiteY118" fmla="*/ 221438 h 2326615"/>
                <a:gd name="connsiteX119" fmla="*/ 4081733 w 4834099"/>
                <a:gd name="connsiteY119" fmla="*/ 207634 h 2326615"/>
                <a:gd name="connsiteX120" fmla="*/ 4123148 w 4834099"/>
                <a:gd name="connsiteY120" fmla="*/ 193830 h 2326615"/>
                <a:gd name="connsiteX121" fmla="*/ 4171465 w 4834099"/>
                <a:gd name="connsiteY121" fmla="*/ 173124 h 2326615"/>
                <a:gd name="connsiteX122" fmla="*/ 4192172 w 4834099"/>
                <a:gd name="connsiteY122" fmla="*/ 159320 h 2326615"/>
                <a:gd name="connsiteX123" fmla="*/ 4295709 w 4834099"/>
                <a:gd name="connsiteY123" fmla="*/ 131712 h 2326615"/>
                <a:gd name="connsiteX124" fmla="*/ 4316416 w 4834099"/>
                <a:gd name="connsiteY124" fmla="*/ 111006 h 2326615"/>
                <a:gd name="connsiteX125" fmla="*/ 4378538 w 4834099"/>
                <a:gd name="connsiteY125" fmla="*/ 97202 h 2326615"/>
                <a:gd name="connsiteX126" fmla="*/ 4419953 w 4834099"/>
                <a:gd name="connsiteY126" fmla="*/ 76496 h 2326615"/>
                <a:gd name="connsiteX127" fmla="*/ 4440660 w 4834099"/>
                <a:gd name="connsiteY127" fmla="*/ 62692 h 2326615"/>
                <a:gd name="connsiteX128" fmla="*/ 4488977 w 4834099"/>
                <a:gd name="connsiteY128" fmla="*/ 41986 h 2326615"/>
                <a:gd name="connsiteX129" fmla="*/ 4620123 w 4834099"/>
                <a:gd name="connsiteY129" fmla="*/ 28182 h 2326615"/>
                <a:gd name="connsiteX130" fmla="*/ 4668440 w 4834099"/>
                <a:gd name="connsiteY130" fmla="*/ 14378 h 2326615"/>
                <a:gd name="connsiteX131" fmla="*/ 4723660 w 4834099"/>
                <a:gd name="connsiteY131" fmla="*/ 7476 h 2326615"/>
                <a:gd name="connsiteX132" fmla="*/ 4771977 w 4834099"/>
                <a:gd name="connsiteY132" fmla="*/ 574 h 2326615"/>
                <a:gd name="connsiteX133" fmla="*/ 4834099 w 4834099"/>
                <a:gd name="connsiteY133" fmla="*/ 574 h 2326615"/>
                <a:gd name="connsiteX134" fmla="*/ 4834099 w 4834099"/>
                <a:gd name="connsiteY134" fmla="*/ 574 h 2326615"/>
                <a:gd name="connsiteX135" fmla="*/ 4827196 w 4834099"/>
                <a:gd name="connsiteY135" fmla="*/ 69594 h 2326615"/>
                <a:gd name="connsiteX136" fmla="*/ 4792684 w 4834099"/>
                <a:gd name="connsiteY136" fmla="*/ 111006 h 2326615"/>
                <a:gd name="connsiteX137" fmla="*/ 4771977 w 4834099"/>
                <a:gd name="connsiteY137" fmla="*/ 131712 h 2326615"/>
                <a:gd name="connsiteX138" fmla="*/ 4744367 w 4834099"/>
                <a:gd name="connsiteY138" fmla="*/ 152418 h 2326615"/>
                <a:gd name="connsiteX139" fmla="*/ 4709855 w 4834099"/>
                <a:gd name="connsiteY139" fmla="*/ 186928 h 2326615"/>
                <a:gd name="connsiteX140" fmla="*/ 4689147 w 4834099"/>
                <a:gd name="connsiteY140" fmla="*/ 200732 h 2326615"/>
                <a:gd name="connsiteX141" fmla="*/ 4647733 w 4834099"/>
                <a:gd name="connsiteY141" fmla="*/ 235242 h 2326615"/>
                <a:gd name="connsiteX142" fmla="*/ 4613221 w 4834099"/>
                <a:gd name="connsiteY142" fmla="*/ 242144 h 2326615"/>
                <a:gd name="connsiteX143" fmla="*/ 4544196 w 4834099"/>
                <a:gd name="connsiteY143" fmla="*/ 276654 h 2326615"/>
                <a:gd name="connsiteX144" fmla="*/ 4488977 w 4834099"/>
                <a:gd name="connsiteY144" fmla="*/ 318066 h 2326615"/>
                <a:gd name="connsiteX145" fmla="*/ 4461367 w 4834099"/>
                <a:gd name="connsiteY145" fmla="*/ 338772 h 2326615"/>
                <a:gd name="connsiteX146" fmla="*/ 4364733 w 4834099"/>
                <a:gd name="connsiteY146" fmla="*/ 400890 h 2326615"/>
                <a:gd name="connsiteX147" fmla="*/ 4288806 w 4834099"/>
                <a:gd name="connsiteY147" fmla="*/ 449204 h 2326615"/>
                <a:gd name="connsiteX148" fmla="*/ 4219782 w 4834099"/>
                <a:gd name="connsiteY148" fmla="*/ 518224 h 2326615"/>
                <a:gd name="connsiteX149" fmla="*/ 4171465 w 4834099"/>
                <a:gd name="connsiteY149" fmla="*/ 559636 h 2326615"/>
                <a:gd name="connsiteX150" fmla="*/ 4130050 w 4834099"/>
                <a:gd name="connsiteY150" fmla="*/ 587244 h 2326615"/>
                <a:gd name="connsiteX151" fmla="*/ 4102441 w 4834099"/>
                <a:gd name="connsiteY151" fmla="*/ 621754 h 2326615"/>
                <a:gd name="connsiteX152" fmla="*/ 4026514 w 4834099"/>
                <a:gd name="connsiteY152" fmla="*/ 676970 h 2326615"/>
                <a:gd name="connsiteX153" fmla="*/ 3950587 w 4834099"/>
                <a:gd name="connsiteY153" fmla="*/ 739088 h 2326615"/>
                <a:gd name="connsiteX154" fmla="*/ 3909172 w 4834099"/>
                <a:gd name="connsiteY154" fmla="*/ 780500 h 2326615"/>
                <a:gd name="connsiteX155" fmla="*/ 3867758 w 4834099"/>
                <a:gd name="connsiteY155" fmla="*/ 808108 h 2326615"/>
                <a:gd name="connsiteX156" fmla="*/ 3826343 w 4834099"/>
                <a:gd name="connsiteY156" fmla="*/ 842618 h 2326615"/>
                <a:gd name="connsiteX157" fmla="*/ 3695197 w 4834099"/>
                <a:gd name="connsiteY157" fmla="*/ 932344 h 2326615"/>
                <a:gd name="connsiteX158" fmla="*/ 3605465 w 4834099"/>
                <a:gd name="connsiteY158" fmla="*/ 987560 h 2326615"/>
                <a:gd name="connsiteX159" fmla="*/ 3377685 w 4834099"/>
                <a:gd name="connsiteY159" fmla="*/ 1160110 h 2326615"/>
                <a:gd name="connsiteX160" fmla="*/ 3301758 w 4834099"/>
                <a:gd name="connsiteY160" fmla="*/ 1215326 h 2326615"/>
                <a:gd name="connsiteX161" fmla="*/ 3218929 w 4834099"/>
                <a:gd name="connsiteY161" fmla="*/ 1256738 h 2326615"/>
                <a:gd name="connsiteX162" fmla="*/ 3184417 w 4834099"/>
                <a:gd name="connsiteY162" fmla="*/ 1277444 h 2326615"/>
                <a:gd name="connsiteX163" fmla="*/ 3060173 w 4834099"/>
                <a:gd name="connsiteY163" fmla="*/ 1318856 h 2326615"/>
                <a:gd name="connsiteX164" fmla="*/ 2894515 w 4834099"/>
                <a:gd name="connsiteY164" fmla="*/ 1401680 h 2326615"/>
                <a:gd name="connsiteX165" fmla="*/ 2811685 w 4834099"/>
                <a:gd name="connsiteY165" fmla="*/ 1436190 h 2326615"/>
                <a:gd name="connsiteX166" fmla="*/ 2528686 w 4834099"/>
                <a:gd name="connsiteY166" fmla="*/ 1594936 h 2326615"/>
                <a:gd name="connsiteX167" fmla="*/ 2452759 w 4834099"/>
                <a:gd name="connsiteY167" fmla="*/ 1636348 h 2326615"/>
                <a:gd name="connsiteX168" fmla="*/ 2369930 w 4834099"/>
                <a:gd name="connsiteY168" fmla="*/ 1677760 h 2326615"/>
                <a:gd name="connsiteX169" fmla="*/ 2300905 w 4834099"/>
                <a:gd name="connsiteY169" fmla="*/ 1719172 h 2326615"/>
                <a:gd name="connsiteX170" fmla="*/ 2017905 w 4834099"/>
                <a:gd name="connsiteY170" fmla="*/ 1829604 h 2326615"/>
                <a:gd name="connsiteX171" fmla="*/ 1776320 w 4834099"/>
                <a:gd name="connsiteY171" fmla="*/ 1940036 h 2326615"/>
                <a:gd name="connsiteX172" fmla="*/ 1500223 w 4834099"/>
                <a:gd name="connsiteY172" fmla="*/ 2105684 h 2326615"/>
                <a:gd name="connsiteX173" fmla="*/ 1382881 w 4834099"/>
                <a:gd name="connsiteY173" fmla="*/ 2133292 h 2326615"/>
                <a:gd name="connsiteX174" fmla="*/ 1300052 w 4834099"/>
                <a:gd name="connsiteY174" fmla="*/ 2147096 h 2326615"/>
                <a:gd name="connsiteX175" fmla="*/ 968735 w 4834099"/>
                <a:gd name="connsiteY175" fmla="*/ 2229920 h 2326615"/>
                <a:gd name="connsiteX176" fmla="*/ 526980 w 4834099"/>
                <a:gd name="connsiteY176" fmla="*/ 2305842 h 2326615"/>
                <a:gd name="connsiteX177" fmla="*/ 533882 w 4834099"/>
                <a:gd name="connsiteY177" fmla="*/ 2319646 h 2326615"/>
                <a:gd name="connsiteX0" fmla="*/ 551033 w 4851250"/>
                <a:gd name="connsiteY0" fmla="*/ 2319646 h 2326615"/>
                <a:gd name="connsiteX1" fmla="*/ 551033 w 4851250"/>
                <a:gd name="connsiteY1" fmla="*/ 2319646 h 2326615"/>
                <a:gd name="connsiteX2" fmla="*/ 482009 w 4851250"/>
                <a:gd name="connsiteY2" fmla="*/ 2312744 h 2326615"/>
                <a:gd name="connsiteX3" fmla="*/ 447497 w 4851250"/>
                <a:gd name="connsiteY3" fmla="*/ 2326548 h 2326615"/>
                <a:gd name="connsiteX4" fmla="*/ 19546 w 4851250"/>
                <a:gd name="connsiteY4" fmla="*/ 2305842 h 2326615"/>
                <a:gd name="connsiteX5" fmla="*/ 74765 w 4851250"/>
                <a:gd name="connsiteY5" fmla="*/ 2257528 h 2326615"/>
                <a:gd name="connsiteX6" fmla="*/ 95472 w 4851250"/>
                <a:gd name="connsiteY6" fmla="*/ 2250626 h 2326615"/>
                <a:gd name="connsiteX7" fmla="*/ 116180 w 4851250"/>
                <a:gd name="connsiteY7" fmla="*/ 2236822 h 2326615"/>
                <a:gd name="connsiteX8" fmla="*/ 136887 w 4851250"/>
                <a:gd name="connsiteY8" fmla="*/ 2229920 h 2326615"/>
                <a:gd name="connsiteX9" fmla="*/ 233521 w 4851250"/>
                <a:gd name="connsiteY9" fmla="*/ 2160900 h 2326615"/>
                <a:gd name="connsiteX10" fmla="*/ 274936 w 4851250"/>
                <a:gd name="connsiteY10" fmla="*/ 2119488 h 2326615"/>
                <a:gd name="connsiteX11" fmla="*/ 288740 w 4851250"/>
                <a:gd name="connsiteY11" fmla="*/ 2098782 h 2326615"/>
                <a:gd name="connsiteX12" fmla="*/ 295643 w 4851250"/>
                <a:gd name="connsiteY12" fmla="*/ 2078076 h 2326615"/>
                <a:gd name="connsiteX13" fmla="*/ 323253 w 4851250"/>
                <a:gd name="connsiteY13" fmla="*/ 2057370 h 2326615"/>
                <a:gd name="connsiteX14" fmla="*/ 343960 w 4851250"/>
                <a:gd name="connsiteY14" fmla="*/ 2022860 h 2326615"/>
                <a:gd name="connsiteX15" fmla="*/ 364667 w 4851250"/>
                <a:gd name="connsiteY15" fmla="*/ 2009056 h 2326615"/>
                <a:gd name="connsiteX16" fmla="*/ 385375 w 4851250"/>
                <a:gd name="connsiteY16" fmla="*/ 1988350 h 2326615"/>
                <a:gd name="connsiteX17" fmla="*/ 426789 w 4851250"/>
                <a:gd name="connsiteY17" fmla="*/ 1960742 h 2326615"/>
                <a:gd name="connsiteX18" fmla="*/ 440594 w 4851250"/>
                <a:gd name="connsiteY18" fmla="*/ 1940036 h 2326615"/>
                <a:gd name="connsiteX19" fmla="*/ 461301 w 4851250"/>
                <a:gd name="connsiteY19" fmla="*/ 1933134 h 2326615"/>
                <a:gd name="connsiteX20" fmla="*/ 468204 w 4851250"/>
                <a:gd name="connsiteY20" fmla="*/ 1912428 h 2326615"/>
                <a:gd name="connsiteX21" fmla="*/ 495813 w 4851250"/>
                <a:gd name="connsiteY21" fmla="*/ 1891722 h 2326615"/>
                <a:gd name="connsiteX22" fmla="*/ 523423 w 4851250"/>
                <a:gd name="connsiteY22" fmla="*/ 1864114 h 2326615"/>
                <a:gd name="connsiteX23" fmla="*/ 551033 w 4851250"/>
                <a:gd name="connsiteY23" fmla="*/ 1857212 h 2326615"/>
                <a:gd name="connsiteX24" fmla="*/ 585545 w 4851250"/>
                <a:gd name="connsiteY24" fmla="*/ 1843408 h 2326615"/>
                <a:gd name="connsiteX25" fmla="*/ 606252 w 4851250"/>
                <a:gd name="connsiteY25" fmla="*/ 1829604 h 2326615"/>
                <a:gd name="connsiteX26" fmla="*/ 633862 w 4851250"/>
                <a:gd name="connsiteY26" fmla="*/ 1822702 h 2326615"/>
                <a:gd name="connsiteX27" fmla="*/ 661472 w 4851250"/>
                <a:gd name="connsiteY27" fmla="*/ 1808898 h 2326615"/>
                <a:gd name="connsiteX28" fmla="*/ 689082 w 4851250"/>
                <a:gd name="connsiteY28" fmla="*/ 1801996 h 2326615"/>
                <a:gd name="connsiteX29" fmla="*/ 709789 w 4851250"/>
                <a:gd name="connsiteY29" fmla="*/ 1795094 h 2326615"/>
                <a:gd name="connsiteX30" fmla="*/ 765008 w 4851250"/>
                <a:gd name="connsiteY30" fmla="*/ 1781290 h 2326615"/>
                <a:gd name="connsiteX31" fmla="*/ 820228 w 4851250"/>
                <a:gd name="connsiteY31" fmla="*/ 1753682 h 2326615"/>
                <a:gd name="connsiteX32" fmla="*/ 854740 w 4851250"/>
                <a:gd name="connsiteY32" fmla="*/ 1739878 h 2326615"/>
                <a:gd name="connsiteX33" fmla="*/ 875447 w 4851250"/>
                <a:gd name="connsiteY33" fmla="*/ 1732976 h 2326615"/>
                <a:gd name="connsiteX34" fmla="*/ 896155 w 4851250"/>
                <a:gd name="connsiteY34" fmla="*/ 1719172 h 2326615"/>
                <a:gd name="connsiteX35" fmla="*/ 944472 w 4851250"/>
                <a:gd name="connsiteY35" fmla="*/ 1712270 h 2326615"/>
                <a:gd name="connsiteX36" fmla="*/ 965179 w 4851250"/>
                <a:gd name="connsiteY36" fmla="*/ 1698466 h 2326615"/>
                <a:gd name="connsiteX37" fmla="*/ 985886 w 4851250"/>
                <a:gd name="connsiteY37" fmla="*/ 1691564 h 2326615"/>
                <a:gd name="connsiteX38" fmla="*/ 1068716 w 4851250"/>
                <a:gd name="connsiteY38" fmla="*/ 1677760 h 2326615"/>
                <a:gd name="connsiteX39" fmla="*/ 1110130 w 4851250"/>
                <a:gd name="connsiteY39" fmla="*/ 1663956 h 2326615"/>
                <a:gd name="connsiteX40" fmla="*/ 1130837 w 4851250"/>
                <a:gd name="connsiteY40" fmla="*/ 1657054 h 2326615"/>
                <a:gd name="connsiteX41" fmla="*/ 1151545 w 4851250"/>
                <a:gd name="connsiteY41" fmla="*/ 1643250 h 2326615"/>
                <a:gd name="connsiteX42" fmla="*/ 1165350 w 4851250"/>
                <a:gd name="connsiteY42" fmla="*/ 1622544 h 2326615"/>
                <a:gd name="connsiteX43" fmla="*/ 1172252 w 4851250"/>
                <a:gd name="connsiteY43" fmla="*/ 1601838 h 2326615"/>
                <a:gd name="connsiteX44" fmla="*/ 1199862 w 4851250"/>
                <a:gd name="connsiteY44" fmla="*/ 1588034 h 2326615"/>
                <a:gd name="connsiteX45" fmla="*/ 1241276 w 4851250"/>
                <a:gd name="connsiteY45" fmla="*/ 1574230 h 2326615"/>
                <a:gd name="connsiteX46" fmla="*/ 1275789 w 4851250"/>
                <a:gd name="connsiteY46" fmla="*/ 1546622 h 2326615"/>
                <a:gd name="connsiteX47" fmla="*/ 1289593 w 4851250"/>
                <a:gd name="connsiteY47" fmla="*/ 1525916 h 2326615"/>
                <a:gd name="connsiteX48" fmla="*/ 1310301 w 4851250"/>
                <a:gd name="connsiteY48" fmla="*/ 1519014 h 2326615"/>
                <a:gd name="connsiteX49" fmla="*/ 1365520 w 4851250"/>
                <a:gd name="connsiteY49" fmla="*/ 1505210 h 2326615"/>
                <a:gd name="connsiteX50" fmla="*/ 1413837 w 4851250"/>
                <a:gd name="connsiteY50" fmla="*/ 1491406 h 2326615"/>
                <a:gd name="connsiteX51" fmla="*/ 1462154 w 4851250"/>
                <a:gd name="connsiteY51" fmla="*/ 1484504 h 2326615"/>
                <a:gd name="connsiteX52" fmla="*/ 1572593 w 4851250"/>
                <a:gd name="connsiteY52" fmla="*/ 1498308 h 2326615"/>
                <a:gd name="connsiteX53" fmla="*/ 1710642 w 4851250"/>
                <a:gd name="connsiteY53" fmla="*/ 1491406 h 2326615"/>
                <a:gd name="connsiteX54" fmla="*/ 1752057 w 4851250"/>
                <a:gd name="connsiteY54" fmla="*/ 1477602 h 2326615"/>
                <a:gd name="connsiteX55" fmla="*/ 1800374 w 4851250"/>
                <a:gd name="connsiteY55" fmla="*/ 1463798 h 2326615"/>
                <a:gd name="connsiteX56" fmla="*/ 1855593 w 4851250"/>
                <a:gd name="connsiteY56" fmla="*/ 1415484 h 2326615"/>
                <a:gd name="connsiteX57" fmla="*/ 1924617 w 4851250"/>
                <a:gd name="connsiteY57" fmla="*/ 1394778 h 2326615"/>
                <a:gd name="connsiteX58" fmla="*/ 1952227 w 4851250"/>
                <a:gd name="connsiteY58" fmla="*/ 1401680 h 2326615"/>
                <a:gd name="connsiteX59" fmla="*/ 2069569 w 4851250"/>
                <a:gd name="connsiteY59" fmla="*/ 1380974 h 2326615"/>
                <a:gd name="connsiteX60" fmla="*/ 2138593 w 4851250"/>
                <a:gd name="connsiteY60" fmla="*/ 1339562 h 2326615"/>
                <a:gd name="connsiteX61" fmla="*/ 2166203 w 4851250"/>
                <a:gd name="connsiteY61" fmla="*/ 1332660 h 2326615"/>
                <a:gd name="connsiteX62" fmla="*/ 2186910 w 4851250"/>
                <a:gd name="connsiteY62" fmla="*/ 1311954 h 2326615"/>
                <a:gd name="connsiteX63" fmla="*/ 2235227 w 4851250"/>
                <a:gd name="connsiteY63" fmla="*/ 1298150 h 2326615"/>
                <a:gd name="connsiteX64" fmla="*/ 2297349 w 4851250"/>
                <a:gd name="connsiteY64" fmla="*/ 1263640 h 2326615"/>
                <a:gd name="connsiteX65" fmla="*/ 2331861 w 4851250"/>
                <a:gd name="connsiteY65" fmla="*/ 1256738 h 2326615"/>
                <a:gd name="connsiteX66" fmla="*/ 2366373 w 4851250"/>
                <a:gd name="connsiteY66" fmla="*/ 1194620 h 2326615"/>
                <a:gd name="connsiteX67" fmla="*/ 2373276 w 4851250"/>
                <a:gd name="connsiteY67" fmla="*/ 1173914 h 2326615"/>
                <a:gd name="connsiteX68" fmla="*/ 2414690 w 4851250"/>
                <a:gd name="connsiteY68" fmla="*/ 1153208 h 2326615"/>
                <a:gd name="connsiteX69" fmla="*/ 2449202 w 4851250"/>
                <a:gd name="connsiteY69" fmla="*/ 1118698 h 2326615"/>
                <a:gd name="connsiteX70" fmla="*/ 2469910 w 4851250"/>
                <a:gd name="connsiteY70" fmla="*/ 1097992 h 2326615"/>
                <a:gd name="connsiteX71" fmla="*/ 2490617 w 4851250"/>
                <a:gd name="connsiteY71" fmla="*/ 1084188 h 2326615"/>
                <a:gd name="connsiteX72" fmla="*/ 2525129 w 4851250"/>
                <a:gd name="connsiteY72" fmla="*/ 1022070 h 2326615"/>
                <a:gd name="connsiteX73" fmla="*/ 2573446 w 4851250"/>
                <a:gd name="connsiteY73" fmla="*/ 973756 h 2326615"/>
                <a:gd name="connsiteX74" fmla="*/ 2614861 w 4851250"/>
                <a:gd name="connsiteY74" fmla="*/ 953050 h 2326615"/>
                <a:gd name="connsiteX75" fmla="*/ 2690788 w 4851250"/>
                <a:gd name="connsiteY75" fmla="*/ 925442 h 2326615"/>
                <a:gd name="connsiteX76" fmla="*/ 2711495 w 4851250"/>
                <a:gd name="connsiteY76" fmla="*/ 911638 h 2326615"/>
                <a:gd name="connsiteX77" fmla="*/ 2732202 w 4851250"/>
                <a:gd name="connsiteY77" fmla="*/ 890932 h 2326615"/>
                <a:gd name="connsiteX78" fmla="*/ 2780519 w 4851250"/>
                <a:gd name="connsiteY78" fmla="*/ 877128 h 2326615"/>
                <a:gd name="connsiteX79" fmla="*/ 2808129 w 4851250"/>
                <a:gd name="connsiteY79" fmla="*/ 863324 h 2326615"/>
                <a:gd name="connsiteX80" fmla="*/ 2856446 w 4851250"/>
                <a:gd name="connsiteY80" fmla="*/ 828814 h 2326615"/>
                <a:gd name="connsiteX81" fmla="*/ 2877153 w 4851250"/>
                <a:gd name="connsiteY81" fmla="*/ 821912 h 2326615"/>
                <a:gd name="connsiteX82" fmla="*/ 2925470 w 4851250"/>
                <a:gd name="connsiteY82" fmla="*/ 794304 h 2326615"/>
                <a:gd name="connsiteX83" fmla="*/ 2953080 w 4851250"/>
                <a:gd name="connsiteY83" fmla="*/ 787402 h 2326615"/>
                <a:gd name="connsiteX84" fmla="*/ 2973787 w 4851250"/>
                <a:gd name="connsiteY84" fmla="*/ 773598 h 2326615"/>
                <a:gd name="connsiteX85" fmla="*/ 3015202 w 4851250"/>
                <a:gd name="connsiteY85" fmla="*/ 759794 h 2326615"/>
                <a:gd name="connsiteX86" fmla="*/ 3035909 w 4851250"/>
                <a:gd name="connsiteY86" fmla="*/ 752892 h 2326615"/>
                <a:gd name="connsiteX87" fmla="*/ 3056617 w 4851250"/>
                <a:gd name="connsiteY87" fmla="*/ 745990 h 2326615"/>
                <a:gd name="connsiteX88" fmla="*/ 3077324 w 4851250"/>
                <a:gd name="connsiteY88" fmla="*/ 739088 h 2326615"/>
                <a:gd name="connsiteX89" fmla="*/ 3125641 w 4851250"/>
                <a:gd name="connsiteY89" fmla="*/ 711480 h 2326615"/>
                <a:gd name="connsiteX90" fmla="*/ 3160153 w 4851250"/>
                <a:gd name="connsiteY90" fmla="*/ 690774 h 2326615"/>
                <a:gd name="connsiteX91" fmla="*/ 3201568 w 4851250"/>
                <a:gd name="connsiteY91" fmla="*/ 676970 h 2326615"/>
                <a:gd name="connsiteX92" fmla="*/ 3242982 w 4851250"/>
                <a:gd name="connsiteY92" fmla="*/ 635558 h 2326615"/>
                <a:gd name="connsiteX93" fmla="*/ 3256787 w 4851250"/>
                <a:gd name="connsiteY93" fmla="*/ 614852 h 2326615"/>
                <a:gd name="connsiteX94" fmla="*/ 3277495 w 4851250"/>
                <a:gd name="connsiteY94" fmla="*/ 601048 h 2326615"/>
                <a:gd name="connsiteX95" fmla="*/ 3305104 w 4851250"/>
                <a:gd name="connsiteY95" fmla="*/ 580342 h 2326615"/>
                <a:gd name="connsiteX96" fmla="*/ 3312007 w 4851250"/>
                <a:gd name="connsiteY96" fmla="*/ 559636 h 2326615"/>
                <a:gd name="connsiteX97" fmla="*/ 3367226 w 4851250"/>
                <a:gd name="connsiteY97" fmla="*/ 511322 h 2326615"/>
                <a:gd name="connsiteX98" fmla="*/ 3401738 w 4851250"/>
                <a:gd name="connsiteY98" fmla="*/ 504420 h 2326615"/>
                <a:gd name="connsiteX99" fmla="*/ 3443153 w 4851250"/>
                <a:gd name="connsiteY99" fmla="*/ 490616 h 2326615"/>
                <a:gd name="connsiteX100" fmla="*/ 3484568 w 4851250"/>
                <a:gd name="connsiteY100" fmla="*/ 476812 h 2326615"/>
                <a:gd name="connsiteX101" fmla="*/ 3512177 w 4851250"/>
                <a:gd name="connsiteY101" fmla="*/ 469910 h 2326615"/>
                <a:gd name="connsiteX102" fmla="*/ 3553592 w 4851250"/>
                <a:gd name="connsiteY102" fmla="*/ 456106 h 2326615"/>
                <a:gd name="connsiteX103" fmla="*/ 3567397 w 4851250"/>
                <a:gd name="connsiteY103" fmla="*/ 435400 h 2326615"/>
                <a:gd name="connsiteX104" fmla="*/ 3608811 w 4851250"/>
                <a:gd name="connsiteY104" fmla="*/ 421596 h 2326615"/>
                <a:gd name="connsiteX105" fmla="*/ 3664031 w 4851250"/>
                <a:gd name="connsiteY105" fmla="*/ 373282 h 2326615"/>
                <a:gd name="connsiteX106" fmla="*/ 3705445 w 4851250"/>
                <a:gd name="connsiteY106" fmla="*/ 359478 h 2326615"/>
                <a:gd name="connsiteX107" fmla="*/ 3726153 w 4851250"/>
                <a:gd name="connsiteY107" fmla="*/ 352576 h 2326615"/>
                <a:gd name="connsiteX108" fmla="*/ 3739958 w 4851250"/>
                <a:gd name="connsiteY108" fmla="*/ 331870 h 2326615"/>
                <a:gd name="connsiteX109" fmla="*/ 3746860 w 4851250"/>
                <a:gd name="connsiteY109" fmla="*/ 311164 h 2326615"/>
                <a:gd name="connsiteX110" fmla="*/ 3746860 w 4851250"/>
                <a:gd name="connsiteY110" fmla="*/ 304262 h 2326615"/>
                <a:gd name="connsiteX111" fmla="*/ 3802080 w 4851250"/>
                <a:gd name="connsiteY111" fmla="*/ 283556 h 2326615"/>
                <a:gd name="connsiteX112" fmla="*/ 3822787 w 4851250"/>
                <a:gd name="connsiteY112" fmla="*/ 276654 h 2326615"/>
                <a:gd name="connsiteX113" fmla="*/ 3864201 w 4851250"/>
                <a:gd name="connsiteY113" fmla="*/ 269752 h 2326615"/>
                <a:gd name="connsiteX114" fmla="*/ 3891811 w 4851250"/>
                <a:gd name="connsiteY114" fmla="*/ 255948 h 2326615"/>
                <a:gd name="connsiteX115" fmla="*/ 3912519 w 4851250"/>
                <a:gd name="connsiteY115" fmla="*/ 249046 h 2326615"/>
                <a:gd name="connsiteX116" fmla="*/ 3947031 w 4851250"/>
                <a:gd name="connsiteY116" fmla="*/ 235242 h 2326615"/>
                <a:gd name="connsiteX117" fmla="*/ 3988445 w 4851250"/>
                <a:gd name="connsiteY117" fmla="*/ 221438 h 2326615"/>
                <a:gd name="connsiteX118" fmla="*/ 4098884 w 4851250"/>
                <a:gd name="connsiteY118" fmla="*/ 207634 h 2326615"/>
                <a:gd name="connsiteX119" fmla="*/ 4140299 w 4851250"/>
                <a:gd name="connsiteY119" fmla="*/ 193830 h 2326615"/>
                <a:gd name="connsiteX120" fmla="*/ 4188616 w 4851250"/>
                <a:gd name="connsiteY120" fmla="*/ 173124 h 2326615"/>
                <a:gd name="connsiteX121" fmla="*/ 4209323 w 4851250"/>
                <a:gd name="connsiteY121" fmla="*/ 159320 h 2326615"/>
                <a:gd name="connsiteX122" fmla="*/ 4312860 w 4851250"/>
                <a:gd name="connsiteY122" fmla="*/ 131712 h 2326615"/>
                <a:gd name="connsiteX123" fmla="*/ 4333567 w 4851250"/>
                <a:gd name="connsiteY123" fmla="*/ 111006 h 2326615"/>
                <a:gd name="connsiteX124" fmla="*/ 4395689 w 4851250"/>
                <a:gd name="connsiteY124" fmla="*/ 97202 h 2326615"/>
                <a:gd name="connsiteX125" fmla="*/ 4437104 w 4851250"/>
                <a:gd name="connsiteY125" fmla="*/ 76496 h 2326615"/>
                <a:gd name="connsiteX126" fmla="*/ 4457811 w 4851250"/>
                <a:gd name="connsiteY126" fmla="*/ 62692 h 2326615"/>
                <a:gd name="connsiteX127" fmla="*/ 4506128 w 4851250"/>
                <a:gd name="connsiteY127" fmla="*/ 41986 h 2326615"/>
                <a:gd name="connsiteX128" fmla="*/ 4637274 w 4851250"/>
                <a:gd name="connsiteY128" fmla="*/ 28182 h 2326615"/>
                <a:gd name="connsiteX129" fmla="*/ 4685591 w 4851250"/>
                <a:gd name="connsiteY129" fmla="*/ 14378 h 2326615"/>
                <a:gd name="connsiteX130" fmla="*/ 4740811 w 4851250"/>
                <a:gd name="connsiteY130" fmla="*/ 7476 h 2326615"/>
                <a:gd name="connsiteX131" fmla="*/ 4789128 w 4851250"/>
                <a:gd name="connsiteY131" fmla="*/ 574 h 2326615"/>
                <a:gd name="connsiteX132" fmla="*/ 4851250 w 4851250"/>
                <a:gd name="connsiteY132" fmla="*/ 574 h 2326615"/>
                <a:gd name="connsiteX133" fmla="*/ 4851250 w 4851250"/>
                <a:gd name="connsiteY133" fmla="*/ 574 h 2326615"/>
                <a:gd name="connsiteX134" fmla="*/ 4844347 w 4851250"/>
                <a:gd name="connsiteY134" fmla="*/ 69594 h 2326615"/>
                <a:gd name="connsiteX135" fmla="*/ 4809835 w 4851250"/>
                <a:gd name="connsiteY135" fmla="*/ 111006 h 2326615"/>
                <a:gd name="connsiteX136" fmla="*/ 4789128 w 4851250"/>
                <a:gd name="connsiteY136" fmla="*/ 131712 h 2326615"/>
                <a:gd name="connsiteX137" fmla="*/ 4761518 w 4851250"/>
                <a:gd name="connsiteY137" fmla="*/ 152418 h 2326615"/>
                <a:gd name="connsiteX138" fmla="*/ 4727006 w 4851250"/>
                <a:gd name="connsiteY138" fmla="*/ 186928 h 2326615"/>
                <a:gd name="connsiteX139" fmla="*/ 4706298 w 4851250"/>
                <a:gd name="connsiteY139" fmla="*/ 200732 h 2326615"/>
                <a:gd name="connsiteX140" fmla="*/ 4664884 w 4851250"/>
                <a:gd name="connsiteY140" fmla="*/ 235242 h 2326615"/>
                <a:gd name="connsiteX141" fmla="*/ 4630372 w 4851250"/>
                <a:gd name="connsiteY141" fmla="*/ 242144 h 2326615"/>
                <a:gd name="connsiteX142" fmla="*/ 4561347 w 4851250"/>
                <a:gd name="connsiteY142" fmla="*/ 276654 h 2326615"/>
                <a:gd name="connsiteX143" fmla="*/ 4506128 w 4851250"/>
                <a:gd name="connsiteY143" fmla="*/ 318066 h 2326615"/>
                <a:gd name="connsiteX144" fmla="*/ 4478518 w 4851250"/>
                <a:gd name="connsiteY144" fmla="*/ 338772 h 2326615"/>
                <a:gd name="connsiteX145" fmla="*/ 4381884 w 4851250"/>
                <a:gd name="connsiteY145" fmla="*/ 400890 h 2326615"/>
                <a:gd name="connsiteX146" fmla="*/ 4305957 w 4851250"/>
                <a:gd name="connsiteY146" fmla="*/ 449204 h 2326615"/>
                <a:gd name="connsiteX147" fmla="*/ 4236933 w 4851250"/>
                <a:gd name="connsiteY147" fmla="*/ 518224 h 2326615"/>
                <a:gd name="connsiteX148" fmla="*/ 4188616 w 4851250"/>
                <a:gd name="connsiteY148" fmla="*/ 559636 h 2326615"/>
                <a:gd name="connsiteX149" fmla="*/ 4147201 w 4851250"/>
                <a:gd name="connsiteY149" fmla="*/ 587244 h 2326615"/>
                <a:gd name="connsiteX150" fmla="*/ 4119592 w 4851250"/>
                <a:gd name="connsiteY150" fmla="*/ 621754 h 2326615"/>
                <a:gd name="connsiteX151" fmla="*/ 4043665 w 4851250"/>
                <a:gd name="connsiteY151" fmla="*/ 676970 h 2326615"/>
                <a:gd name="connsiteX152" fmla="*/ 3967738 w 4851250"/>
                <a:gd name="connsiteY152" fmla="*/ 739088 h 2326615"/>
                <a:gd name="connsiteX153" fmla="*/ 3926323 w 4851250"/>
                <a:gd name="connsiteY153" fmla="*/ 780500 h 2326615"/>
                <a:gd name="connsiteX154" fmla="*/ 3884909 w 4851250"/>
                <a:gd name="connsiteY154" fmla="*/ 808108 h 2326615"/>
                <a:gd name="connsiteX155" fmla="*/ 3843494 w 4851250"/>
                <a:gd name="connsiteY155" fmla="*/ 842618 h 2326615"/>
                <a:gd name="connsiteX156" fmla="*/ 3712348 w 4851250"/>
                <a:gd name="connsiteY156" fmla="*/ 932344 h 2326615"/>
                <a:gd name="connsiteX157" fmla="*/ 3622616 w 4851250"/>
                <a:gd name="connsiteY157" fmla="*/ 987560 h 2326615"/>
                <a:gd name="connsiteX158" fmla="*/ 3394836 w 4851250"/>
                <a:gd name="connsiteY158" fmla="*/ 1160110 h 2326615"/>
                <a:gd name="connsiteX159" fmla="*/ 3318909 w 4851250"/>
                <a:gd name="connsiteY159" fmla="*/ 1215326 h 2326615"/>
                <a:gd name="connsiteX160" fmla="*/ 3236080 w 4851250"/>
                <a:gd name="connsiteY160" fmla="*/ 1256738 h 2326615"/>
                <a:gd name="connsiteX161" fmla="*/ 3201568 w 4851250"/>
                <a:gd name="connsiteY161" fmla="*/ 1277444 h 2326615"/>
                <a:gd name="connsiteX162" fmla="*/ 3077324 w 4851250"/>
                <a:gd name="connsiteY162" fmla="*/ 1318856 h 2326615"/>
                <a:gd name="connsiteX163" fmla="*/ 2911666 w 4851250"/>
                <a:gd name="connsiteY163" fmla="*/ 1401680 h 2326615"/>
                <a:gd name="connsiteX164" fmla="*/ 2828836 w 4851250"/>
                <a:gd name="connsiteY164" fmla="*/ 1436190 h 2326615"/>
                <a:gd name="connsiteX165" fmla="*/ 2545837 w 4851250"/>
                <a:gd name="connsiteY165" fmla="*/ 1594936 h 2326615"/>
                <a:gd name="connsiteX166" fmla="*/ 2469910 w 4851250"/>
                <a:gd name="connsiteY166" fmla="*/ 1636348 h 2326615"/>
                <a:gd name="connsiteX167" fmla="*/ 2387081 w 4851250"/>
                <a:gd name="connsiteY167" fmla="*/ 1677760 h 2326615"/>
                <a:gd name="connsiteX168" fmla="*/ 2318056 w 4851250"/>
                <a:gd name="connsiteY168" fmla="*/ 1719172 h 2326615"/>
                <a:gd name="connsiteX169" fmla="*/ 2035056 w 4851250"/>
                <a:gd name="connsiteY169" fmla="*/ 1829604 h 2326615"/>
                <a:gd name="connsiteX170" fmla="*/ 1793471 w 4851250"/>
                <a:gd name="connsiteY170" fmla="*/ 1940036 h 2326615"/>
                <a:gd name="connsiteX171" fmla="*/ 1517374 w 4851250"/>
                <a:gd name="connsiteY171" fmla="*/ 2105684 h 2326615"/>
                <a:gd name="connsiteX172" fmla="*/ 1400032 w 4851250"/>
                <a:gd name="connsiteY172" fmla="*/ 2133292 h 2326615"/>
                <a:gd name="connsiteX173" fmla="*/ 1317203 w 4851250"/>
                <a:gd name="connsiteY173" fmla="*/ 2147096 h 2326615"/>
                <a:gd name="connsiteX174" fmla="*/ 985886 w 4851250"/>
                <a:gd name="connsiteY174" fmla="*/ 2229920 h 2326615"/>
                <a:gd name="connsiteX175" fmla="*/ 544131 w 4851250"/>
                <a:gd name="connsiteY175" fmla="*/ 2305842 h 2326615"/>
                <a:gd name="connsiteX176" fmla="*/ 551033 w 4851250"/>
                <a:gd name="connsiteY176" fmla="*/ 2319646 h 2326615"/>
                <a:gd name="connsiteX0" fmla="*/ 575605 w 4875822"/>
                <a:gd name="connsiteY0" fmla="*/ 2319646 h 2326548"/>
                <a:gd name="connsiteX1" fmla="*/ 575605 w 4875822"/>
                <a:gd name="connsiteY1" fmla="*/ 2319646 h 2326548"/>
                <a:gd name="connsiteX2" fmla="*/ 506581 w 4875822"/>
                <a:gd name="connsiteY2" fmla="*/ 2312744 h 2326548"/>
                <a:gd name="connsiteX3" fmla="*/ 472069 w 4875822"/>
                <a:gd name="connsiteY3" fmla="*/ 2326548 h 2326548"/>
                <a:gd name="connsiteX4" fmla="*/ 16952 w 4875822"/>
                <a:gd name="connsiteY4" fmla="*/ 2319425 h 2326548"/>
                <a:gd name="connsiteX5" fmla="*/ 99337 w 4875822"/>
                <a:gd name="connsiteY5" fmla="*/ 2257528 h 2326548"/>
                <a:gd name="connsiteX6" fmla="*/ 120044 w 4875822"/>
                <a:gd name="connsiteY6" fmla="*/ 2250626 h 2326548"/>
                <a:gd name="connsiteX7" fmla="*/ 140752 w 4875822"/>
                <a:gd name="connsiteY7" fmla="*/ 2236822 h 2326548"/>
                <a:gd name="connsiteX8" fmla="*/ 161459 w 4875822"/>
                <a:gd name="connsiteY8" fmla="*/ 2229920 h 2326548"/>
                <a:gd name="connsiteX9" fmla="*/ 258093 w 4875822"/>
                <a:gd name="connsiteY9" fmla="*/ 2160900 h 2326548"/>
                <a:gd name="connsiteX10" fmla="*/ 299508 w 4875822"/>
                <a:gd name="connsiteY10" fmla="*/ 2119488 h 2326548"/>
                <a:gd name="connsiteX11" fmla="*/ 313312 w 4875822"/>
                <a:gd name="connsiteY11" fmla="*/ 2098782 h 2326548"/>
                <a:gd name="connsiteX12" fmla="*/ 320215 w 4875822"/>
                <a:gd name="connsiteY12" fmla="*/ 2078076 h 2326548"/>
                <a:gd name="connsiteX13" fmla="*/ 347825 w 4875822"/>
                <a:gd name="connsiteY13" fmla="*/ 2057370 h 2326548"/>
                <a:gd name="connsiteX14" fmla="*/ 368532 w 4875822"/>
                <a:gd name="connsiteY14" fmla="*/ 2022860 h 2326548"/>
                <a:gd name="connsiteX15" fmla="*/ 389239 w 4875822"/>
                <a:gd name="connsiteY15" fmla="*/ 2009056 h 2326548"/>
                <a:gd name="connsiteX16" fmla="*/ 409947 w 4875822"/>
                <a:gd name="connsiteY16" fmla="*/ 1988350 h 2326548"/>
                <a:gd name="connsiteX17" fmla="*/ 451361 w 4875822"/>
                <a:gd name="connsiteY17" fmla="*/ 1960742 h 2326548"/>
                <a:gd name="connsiteX18" fmla="*/ 465166 w 4875822"/>
                <a:gd name="connsiteY18" fmla="*/ 1940036 h 2326548"/>
                <a:gd name="connsiteX19" fmla="*/ 485873 w 4875822"/>
                <a:gd name="connsiteY19" fmla="*/ 1933134 h 2326548"/>
                <a:gd name="connsiteX20" fmla="*/ 492776 w 4875822"/>
                <a:gd name="connsiteY20" fmla="*/ 1912428 h 2326548"/>
                <a:gd name="connsiteX21" fmla="*/ 520385 w 4875822"/>
                <a:gd name="connsiteY21" fmla="*/ 1891722 h 2326548"/>
                <a:gd name="connsiteX22" fmla="*/ 547995 w 4875822"/>
                <a:gd name="connsiteY22" fmla="*/ 1864114 h 2326548"/>
                <a:gd name="connsiteX23" fmla="*/ 575605 w 4875822"/>
                <a:gd name="connsiteY23" fmla="*/ 1857212 h 2326548"/>
                <a:gd name="connsiteX24" fmla="*/ 610117 w 4875822"/>
                <a:gd name="connsiteY24" fmla="*/ 1843408 h 2326548"/>
                <a:gd name="connsiteX25" fmla="*/ 630824 w 4875822"/>
                <a:gd name="connsiteY25" fmla="*/ 1829604 h 2326548"/>
                <a:gd name="connsiteX26" fmla="*/ 658434 w 4875822"/>
                <a:gd name="connsiteY26" fmla="*/ 1822702 h 2326548"/>
                <a:gd name="connsiteX27" fmla="*/ 686044 w 4875822"/>
                <a:gd name="connsiteY27" fmla="*/ 1808898 h 2326548"/>
                <a:gd name="connsiteX28" fmla="*/ 713654 w 4875822"/>
                <a:gd name="connsiteY28" fmla="*/ 1801996 h 2326548"/>
                <a:gd name="connsiteX29" fmla="*/ 734361 w 4875822"/>
                <a:gd name="connsiteY29" fmla="*/ 1795094 h 2326548"/>
                <a:gd name="connsiteX30" fmla="*/ 789580 w 4875822"/>
                <a:gd name="connsiteY30" fmla="*/ 1781290 h 2326548"/>
                <a:gd name="connsiteX31" fmla="*/ 844800 w 4875822"/>
                <a:gd name="connsiteY31" fmla="*/ 1753682 h 2326548"/>
                <a:gd name="connsiteX32" fmla="*/ 879312 w 4875822"/>
                <a:gd name="connsiteY32" fmla="*/ 1739878 h 2326548"/>
                <a:gd name="connsiteX33" fmla="*/ 900019 w 4875822"/>
                <a:gd name="connsiteY33" fmla="*/ 1732976 h 2326548"/>
                <a:gd name="connsiteX34" fmla="*/ 920727 w 4875822"/>
                <a:gd name="connsiteY34" fmla="*/ 1719172 h 2326548"/>
                <a:gd name="connsiteX35" fmla="*/ 969044 w 4875822"/>
                <a:gd name="connsiteY35" fmla="*/ 1712270 h 2326548"/>
                <a:gd name="connsiteX36" fmla="*/ 989751 w 4875822"/>
                <a:gd name="connsiteY36" fmla="*/ 1698466 h 2326548"/>
                <a:gd name="connsiteX37" fmla="*/ 1010458 w 4875822"/>
                <a:gd name="connsiteY37" fmla="*/ 1691564 h 2326548"/>
                <a:gd name="connsiteX38" fmla="*/ 1093288 w 4875822"/>
                <a:gd name="connsiteY38" fmla="*/ 1677760 h 2326548"/>
                <a:gd name="connsiteX39" fmla="*/ 1134702 w 4875822"/>
                <a:gd name="connsiteY39" fmla="*/ 1663956 h 2326548"/>
                <a:gd name="connsiteX40" fmla="*/ 1155409 w 4875822"/>
                <a:gd name="connsiteY40" fmla="*/ 1657054 h 2326548"/>
                <a:gd name="connsiteX41" fmla="*/ 1176117 w 4875822"/>
                <a:gd name="connsiteY41" fmla="*/ 1643250 h 2326548"/>
                <a:gd name="connsiteX42" fmla="*/ 1189922 w 4875822"/>
                <a:gd name="connsiteY42" fmla="*/ 1622544 h 2326548"/>
                <a:gd name="connsiteX43" fmla="*/ 1196824 w 4875822"/>
                <a:gd name="connsiteY43" fmla="*/ 1601838 h 2326548"/>
                <a:gd name="connsiteX44" fmla="*/ 1224434 w 4875822"/>
                <a:gd name="connsiteY44" fmla="*/ 1588034 h 2326548"/>
                <a:gd name="connsiteX45" fmla="*/ 1265848 w 4875822"/>
                <a:gd name="connsiteY45" fmla="*/ 1574230 h 2326548"/>
                <a:gd name="connsiteX46" fmla="*/ 1300361 w 4875822"/>
                <a:gd name="connsiteY46" fmla="*/ 1546622 h 2326548"/>
                <a:gd name="connsiteX47" fmla="*/ 1314165 w 4875822"/>
                <a:gd name="connsiteY47" fmla="*/ 1525916 h 2326548"/>
                <a:gd name="connsiteX48" fmla="*/ 1334873 w 4875822"/>
                <a:gd name="connsiteY48" fmla="*/ 1519014 h 2326548"/>
                <a:gd name="connsiteX49" fmla="*/ 1390092 w 4875822"/>
                <a:gd name="connsiteY49" fmla="*/ 1505210 h 2326548"/>
                <a:gd name="connsiteX50" fmla="*/ 1438409 w 4875822"/>
                <a:gd name="connsiteY50" fmla="*/ 1491406 h 2326548"/>
                <a:gd name="connsiteX51" fmla="*/ 1486726 w 4875822"/>
                <a:gd name="connsiteY51" fmla="*/ 1484504 h 2326548"/>
                <a:gd name="connsiteX52" fmla="*/ 1597165 w 4875822"/>
                <a:gd name="connsiteY52" fmla="*/ 1498308 h 2326548"/>
                <a:gd name="connsiteX53" fmla="*/ 1735214 w 4875822"/>
                <a:gd name="connsiteY53" fmla="*/ 1491406 h 2326548"/>
                <a:gd name="connsiteX54" fmla="*/ 1776629 w 4875822"/>
                <a:gd name="connsiteY54" fmla="*/ 1477602 h 2326548"/>
                <a:gd name="connsiteX55" fmla="*/ 1824946 w 4875822"/>
                <a:gd name="connsiteY55" fmla="*/ 1463798 h 2326548"/>
                <a:gd name="connsiteX56" fmla="*/ 1880165 w 4875822"/>
                <a:gd name="connsiteY56" fmla="*/ 1415484 h 2326548"/>
                <a:gd name="connsiteX57" fmla="*/ 1949189 w 4875822"/>
                <a:gd name="connsiteY57" fmla="*/ 1394778 h 2326548"/>
                <a:gd name="connsiteX58" fmla="*/ 1976799 w 4875822"/>
                <a:gd name="connsiteY58" fmla="*/ 1401680 h 2326548"/>
                <a:gd name="connsiteX59" fmla="*/ 2094141 w 4875822"/>
                <a:gd name="connsiteY59" fmla="*/ 1380974 h 2326548"/>
                <a:gd name="connsiteX60" fmla="*/ 2163165 w 4875822"/>
                <a:gd name="connsiteY60" fmla="*/ 1339562 h 2326548"/>
                <a:gd name="connsiteX61" fmla="*/ 2190775 w 4875822"/>
                <a:gd name="connsiteY61" fmla="*/ 1332660 h 2326548"/>
                <a:gd name="connsiteX62" fmla="*/ 2211482 w 4875822"/>
                <a:gd name="connsiteY62" fmla="*/ 1311954 h 2326548"/>
                <a:gd name="connsiteX63" fmla="*/ 2259799 w 4875822"/>
                <a:gd name="connsiteY63" fmla="*/ 1298150 h 2326548"/>
                <a:gd name="connsiteX64" fmla="*/ 2321921 w 4875822"/>
                <a:gd name="connsiteY64" fmla="*/ 1263640 h 2326548"/>
                <a:gd name="connsiteX65" fmla="*/ 2356433 w 4875822"/>
                <a:gd name="connsiteY65" fmla="*/ 1256738 h 2326548"/>
                <a:gd name="connsiteX66" fmla="*/ 2390945 w 4875822"/>
                <a:gd name="connsiteY66" fmla="*/ 1194620 h 2326548"/>
                <a:gd name="connsiteX67" fmla="*/ 2397848 w 4875822"/>
                <a:gd name="connsiteY67" fmla="*/ 1173914 h 2326548"/>
                <a:gd name="connsiteX68" fmla="*/ 2439262 w 4875822"/>
                <a:gd name="connsiteY68" fmla="*/ 1153208 h 2326548"/>
                <a:gd name="connsiteX69" fmla="*/ 2473774 w 4875822"/>
                <a:gd name="connsiteY69" fmla="*/ 1118698 h 2326548"/>
                <a:gd name="connsiteX70" fmla="*/ 2494482 w 4875822"/>
                <a:gd name="connsiteY70" fmla="*/ 1097992 h 2326548"/>
                <a:gd name="connsiteX71" fmla="*/ 2515189 w 4875822"/>
                <a:gd name="connsiteY71" fmla="*/ 1084188 h 2326548"/>
                <a:gd name="connsiteX72" fmla="*/ 2549701 w 4875822"/>
                <a:gd name="connsiteY72" fmla="*/ 1022070 h 2326548"/>
                <a:gd name="connsiteX73" fmla="*/ 2598018 w 4875822"/>
                <a:gd name="connsiteY73" fmla="*/ 973756 h 2326548"/>
                <a:gd name="connsiteX74" fmla="*/ 2639433 w 4875822"/>
                <a:gd name="connsiteY74" fmla="*/ 953050 h 2326548"/>
                <a:gd name="connsiteX75" fmla="*/ 2715360 w 4875822"/>
                <a:gd name="connsiteY75" fmla="*/ 925442 h 2326548"/>
                <a:gd name="connsiteX76" fmla="*/ 2736067 w 4875822"/>
                <a:gd name="connsiteY76" fmla="*/ 911638 h 2326548"/>
                <a:gd name="connsiteX77" fmla="*/ 2756774 w 4875822"/>
                <a:gd name="connsiteY77" fmla="*/ 890932 h 2326548"/>
                <a:gd name="connsiteX78" fmla="*/ 2805091 w 4875822"/>
                <a:gd name="connsiteY78" fmla="*/ 877128 h 2326548"/>
                <a:gd name="connsiteX79" fmla="*/ 2832701 w 4875822"/>
                <a:gd name="connsiteY79" fmla="*/ 863324 h 2326548"/>
                <a:gd name="connsiteX80" fmla="*/ 2881018 w 4875822"/>
                <a:gd name="connsiteY80" fmla="*/ 828814 h 2326548"/>
                <a:gd name="connsiteX81" fmla="*/ 2901725 w 4875822"/>
                <a:gd name="connsiteY81" fmla="*/ 821912 h 2326548"/>
                <a:gd name="connsiteX82" fmla="*/ 2950042 w 4875822"/>
                <a:gd name="connsiteY82" fmla="*/ 794304 h 2326548"/>
                <a:gd name="connsiteX83" fmla="*/ 2977652 w 4875822"/>
                <a:gd name="connsiteY83" fmla="*/ 787402 h 2326548"/>
                <a:gd name="connsiteX84" fmla="*/ 2998359 w 4875822"/>
                <a:gd name="connsiteY84" fmla="*/ 773598 h 2326548"/>
                <a:gd name="connsiteX85" fmla="*/ 3039774 w 4875822"/>
                <a:gd name="connsiteY85" fmla="*/ 759794 h 2326548"/>
                <a:gd name="connsiteX86" fmla="*/ 3060481 w 4875822"/>
                <a:gd name="connsiteY86" fmla="*/ 752892 h 2326548"/>
                <a:gd name="connsiteX87" fmla="*/ 3081189 w 4875822"/>
                <a:gd name="connsiteY87" fmla="*/ 745990 h 2326548"/>
                <a:gd name="connsiteX88" fmla="*/ 3101896 w 4875822"/>
                <a:gd name="connsiteY88" fmla="*/ 739088 h 2326548"/>
                <a:gd name="connsiteX89" fmla="*/ 3150213 w 4875822"/>
                <a:gd name="connsiteY89" fmla="*/ 711480 h 2326548"/>
                <a:gd name="connsiteX90" fmla="*/ 3184725 w 4875822"/>
                <a:gd name="connsiteY90" fmla="*/ 690774 h 2326548"/>
                <a:gd name="connsiteX91" fmla="*/ 3226140 w 4875822"/>
                <a:gd name="connsiteY91" fmla="*/ 676970 h 2326548"/>
                <a:gd name="connsiteX92" fmla="*/ 3267554 w 4875822"/>
                <a:gd name="connsiteY92" fmla="*/ 635558 h 2326548"/>
                <a:gd name="connsiteX93" fmla="*/ 3281359 w 4875822"/>
                <a:gd name="connsiteY93" fmla="*/ 614852 h 2326548"/>
                <a:gd name="connsiteX94" fmla="*/ 3302067 w 4875822"/>
                <a:gd name="connsiteY94" fmla="*/ 601048 h 2326548"/>
                <a:gd name="connsiteX95" fmla="*/ 3329676 w 4875822"/>
                <a:gd name="connsiteY95" fmla="*/ 580342 h 2326548"/>
                <a:gd name="connsiteX96" fmla="*/ 3336579 w 4875822"/>
                <a:gd name="connsiteY96" fmla="*/ 559636 h 2326548"/>
                <a:gd name="connsiteX97" fmla="*/ 3391798 w 4875822"/>
                <a:gd name="connsiteY97" fmla="*/ 511322 h 2326548"/>
                <a:gd name="connsiteX98" fmla="*/ 3426310 w 4875822"/>
                <a:gd name="connsiteY98" fmla="*/ 504420 h 2326548"/>
                <a:gd name="connsiteX99" fmla="*/ 3467725 w 4875822"/>
                <a:gd name="connsiteY99" fmla="*/ 490616 h 2326548"/>
                <a:gd name="connsiteX100" fmla="*/ 3509140 w 4875822"/>
                <a:gd name="connsiteY100" fmla="*/ 476812 h 2326548"/>
                <a:gd name="connsiteX101" fmla="*/ 3536749 w 4875822"/>
                <a:gd name="connsiteY101" fmla="*/ 469910 h 2326548"/>
                <a:gd name="connsiteX102" fmla="*/ 3578164 w 4875822"/>
                <a:gd name="connsiteY102" fmla="*/ 456106 h 2326548"/>
                <a:gd name="connsiteX103" fmla="*/ 3591969 w 4875822"/>
                <a:gd name="connsiteY103" fmla="*/ 435400 h 2326548"/>
                <a:gd name="connsiteX104" fmla="*/ 3633383 w 4875822"/>
                <a:gd name="connsiteY104" fmla="*/ 421596 h 2326548"/>
                <a:gd name="connsiteX105" fmla="*/ 3688603 w 4875822"/>
                <a:gd name="connsiteY105" fmla="*/ 373282 h 2326548"/>
                <a:gd name="connsiteX106" fmla="*/ 3730017 w 4875822"/>
                <a:gd name="connsiteY106" fmla="*/ 359478 h 2326548"/>
                <a:gd name="connsiteX107" fmla="*/ 3750725 w 4875822"/>
                <a:gd name="connsiteY107" fmla="*/ 352576 h 2326548"/>
                <a:gd name="connsiteX108" fmla="*/ 3764530 w 4875822"/>
                <a:gd name="connsiteY108" fmla="*/ 331870 h 2326548"/>
                <a:gd name="connsiteX109" fmla="*/ 3771432 w 4875822"/>
                <a:gd name="connsiteY109" fmla="*/ 311164 h 2326548"/>
                <a:gd name="connsiteX110" fmla="*/ 3771432 w 4875822"/>
                <a:gd name="connsiteY110" fmla="*/ 304262 h 2326548"/>
                <a:gd name="connsiteX111" fmla="*/ 3826652 w 4875822"/>
                <a:gd name="connsiteY111" fmla="*/ 283556 h 2326548"/>
                <a:gd name="connsiteX112" fmla="*/ 3847359 w 4875822"/>
                <a:gd name="connsiteY112" fmla="*/ 276654 h 2326548"/>
                <a:gd name="connsiteX113" fmla="*/ 3888773 w 4875822"/>
                <a:gd name="connsiteY113" fmla="*/ 269752 h 2326548"/>
                <a:gd name="connsiteX114" fmla="*/ 3916383 w 4875822"/>
                <a:gd name="connsiteY114" fmla="*/ 255948 h 2326548"/>
                <a:gd name="connsiteX115" fmla="*/ 3937091 w 4875822"/>
                <a:gd name="connsiteY115" fmla="*/ 249046 h 2326548"/>
                <a:gd name="connsiteX116" fmla="*/ 3971603 w 4875822"/>
                <a:gd name="connsiteY116" fmla="*/ 235242 h 2326548"/>
                <a:gd name="connsiteX117" fmla="*/ 4013017 w 4875822"/>
                <a:gd name="connsiteY117" fmla="*/ 221438 h 2326548"/>
                <a:gd name="connsiteX118" fmla="*/ 4123456 w 4875822"/>
                <a:gd name="connsiteY118" fmla="*/ 207634 h 2326548"/>
                <a:gd name="connsiteX119" fmla="*/ 4164871 w 4875822"/>
                <a:gd name="connsiteY119" fmla="*/ 193830 h 2326548"/>
                <a:gd name="connsiteX120" fmla="*/ 4213188 w 4875822"/>
                <a:gd name="connsiteY120" fmla="*/ 173124 h 2326548"/>
                <a:gd name="connsiteX121" fmla="*/ 4233895 w 4875822"/>
                <a:gd name="connsiteY121" fmla="*/ 159320 h 2326548"/>
                <a:gd name="connsiteX122" fmla="*/ 4337432 w 4875822"/>
                <a:gd name="connsiteY122" fmla="*/ 131712 h 2326548"/>
                <a:gd name="connsiteX123" fmla="*/ 4358139 w 4875822"/>
                <a:gd name="connsiteY123" fmla="*/ 111006 h 2326548"/>
                <a:gd name="connsiteX124" fmla="*/ 4420261 w 4875822"/>
                <a:gd name="connsiteY124" fmla="*/ 97202 h 2326548"/>
                <a:gd name="connsiteX125" fmla="*/ 4461676 w 4875822"/>
                <a:gd name="connsiteY125" fmla="*/ 76496 h 2326548"/>
                <a:gd name="connsiteX126" fmla="*/ 4482383 w 4875822"/>
                <a:gd name="connsiteY126" fmla="*/ 62692 h 2326548"/>
                <a:gd name="connsiteX127" fmla="*/ 4530700 w 4875822"/>
                <a:gd name="connsiteY127" fmla="*/ 41986 h 2326548"/>
                <a:gd name="connsiteX128" fmla="*/ 4661846 w 4875822"/>
                <a:gd name="connsiteY128" fmla="*/ 28182 h 2326548"/>
                <a:gd name="connsiteX129" fmla="*/ 4710163 w 4875822"/>
                <a:gd name="connsiteY129" fmla="*/ 14378 h 2326548"/>
                <a:gd name="connsiteX130" fmla="*/ 4765383 w 4875822"/>
                <a:gd name="connsiteY130" fmla="*/ 7476 h 2326548"/>
                <a:gd name="connsiteX131" fmla="*/ 4813700 w 4875822"/>
                <a:gd name="connsiteY131" fmla="*/ 574 h 2326548"/>
                <a:gd name="connsiteX132" fmla="*/ 4875822 w 4875822"/>
                <a:gd name="connsiteY132" fmla="*/ 574 h 2326548"/>
                <a:gd name="connsiteX133" fmla="*/ 4875822 w 4875822"/>
                <a:gd name="connsiteY133" fmla="*/ 574 h 2326548"/>
                <a:gd name="connsiteX134" fmla="*/ 4868919 w 4875822"/>
                <a:gd name="connsiteY134" fmla="*/ 69594 h 2326548"/>
                <a:gd name="connsiteX135" fmla="*/ 4834407 w 4875822"/>
                <a:gd name="connsiteY135" fmla="*/ 111006 h 2326548"/>
                <a:gd name="connsiteX136" fmla="*/ 4813700 w 4875822"/>
                <a:gd name="connsiteY136" fmla="*/ 131712 h 2326548"/>
                <a:gd name="connsiteX137" fmla="*/ 4786090 w 4875822"/>
                <a:gd name="connsiteY137" fmla="*/ 152418 h 2326548"/>
                <a:gd name="connsiteX138" fmla="*/ 4751578 w 4875822"/>
                <a:gd name="connsiteY138" fmla="*/ 186928 h 2326548"/>
                <a:gd name="connsiteX139" fmla="*/ 4730870 w 4875822"/>
                <a:gd name="connsiteY139" fmla="*/ 200732 h 2326548"/>
                <a:gd name="connsiteX140" fmla="*/ 4689456 w 4875822"/>
                <a:gd name="connsiteY140" fmla="*/ 235242 h 2326548"/>
                <a:gd name="connsiteX141" fmla="*/ 4654944 w 4875822"/>
                <a:gd name="connsiteY141" fmla="*/ 242144 h 2326548"/>
                <a:gd name="connsiteX142" fmla="*/ 4585919 w 4875822"/>
                <a:gd name="connsiteY142" fmla="*/ 276654 h 2326548"/>
                <a:gd name="connsiteX143" fmla="*/ 4530700 w 4875822"/>
                <a:gd name="connsiteY143" fmla="*/ 318066 h 2326548"/>
                <a:gd name="connsiteX144" fmla="*/ 4503090 w 4875822"/>
                <a:gd name="connsiteY144" fmla="*/ 338772 h 2326548"/>
                <a:gd name="connsiteX145" fmla="*/ 4406456 w 4875822"/>
                <a:gd name="connsiteY145" fmla="*/ 400890 h 2326548"/>
                <a:gd name="connsiteX146" fmla="*/ 4330529 w 4875822"/>
                <a:gd name="connsiteY146" fmla="*/ 449204 h 2326548"/>
                <a:gd name="connsiteX147" fmla="*/ 4261505 w 4875822"/>
                <a:gd name="connsiteY147" fmla="*/ 518224 h 2326548"/>
                <a:gd name="connsiteX148" fmla="*/ 4213188 w 4875822"/>
                <a:gd name="connsiteY148" fmla="*/ 559636 h 2326548"/>
                <a:gd name="connsiteX149" fmla="*/ 4171773 w 4875822"/>
                <a:gd name="connsiteY149" fmla="*/ 587244 h 2326548"/>
                <a:gd name="connsiteX150" fmla="*/ 4144164 w 4875822"/>
                <a:gd name="connsiteY150" fmla="*/ 621754 h 2326548"/>
                <a:gd name="connsiteX151" fmla="*/ 4068237 w 4875822"/>
                <a:gd name="connsiteY151" fmla="*/ 676970 h 2326548"/>
                <a:gd name="connsiteX152" fmla="*/ 3992310 w 4875822"/>
                <a:gd name="connsiteY152" fmla="*/ 739088 h 2326548"/>
                <a:gd name="connsiteX153" fmla="*/ 3950895 w 4875822"/>
                <a:gd name="connsiteY153" fmla="*/ 780500 h 2326548"/>
                <a:gd name="connsiteX154" fmla="*/ 3909481 w 4875822"/>
                <a:gd name="connsiteY154" fmla="*/ 808108 h 2326548"/>
                <a:gd name="connsiteX155" fmla="*/ 3868066 w 4875822"/>
                <a:gd name="connsiteY155" fmla="*/ 842618 h 2326548"/>
                <a:gd name="connsiteX156" fmla="*/ 3736920 w 4875822"/>
                <a:gd name="connsiteY156" fmla="*/ 932344 h 2326548"/>
                <a:gd name="connsiteX157" fmla="*/ 3647188 w 4875822"/>
                <a:gd name="connsiteY157" fmla="*/ 987560 h 2326548"/>
                <a:gd name="connsiteX158" fmla="*/ 3419408 w 4875822"/>
                <a:gd name="connsiteY158" fmla="*/ 1160110 h 2326548"/>
                <a:gd name="connsiteX159" fmla="*/ 3343481 w 4875822"/>
                <a:gd name="connsiteY159" fmla="*/ 1215326 h 2326548"/>
                <a:gd name="connsiteX160" fmla="*/ 3260652 w 4875822"/>
                <a:gd name="connsiteY160" fmla="*/ 1256738 h 2326548"/>
                <a:gd name="connsiteX161" fmla="*/ 3226140 w 4875822"/>
                <a:gd name="connsiteY161" fmla="*/ 1277444 h 2326548"/>
                <a:gd name="connsiteX162" fmla="*/ 3101896 w 4875822"/>
                <a:gd name="connsiteY162" fmla="*/ 1318856 h 2326548"/>
                <a:gd name="connsiteX163" fmla="*/ 2936238 w 4875822"/>
                <a:gd name="connsiteY163" fmla="*/ 1401680 h 2326548"/>
                <a:gd name="connsiteX164" fmla="*/ 2853408 w 4875822"/>
                <a:gd name="connsiteY164" fmla="*/ 1436190 h 2326548"/>
                <a:gd name="connsiteX165" fmla="*/ 2570409 w 4875822"/>
                <a:gd name="connsiteY165" fmla="*/ 1594936 h 2326548"/>
                <a:gd name="connsiteX166" fmla="*/ 2494482 w 4875822"/>
                <a:gd name="connsiteY166" fmla="*/ 1636348 h 2326548"/>
                <a:gd name="connsiteX167" fmla="*/ 2411653 w 4875822"/>
                <a:gd name="connsiteY167" fmla="*/ 1677760 h 2326548"/>
                <a:gd name="connsiteX168" fmla="*/ 2342628 w 4875822"/>
                <a:gd name="connsiteY168" fmla="*/ 1719172 h 2326548"/>
                <a:gd name="connsiteX169" fmla="*/ 2059628 w 4875822"/>
                <a:gd name="connsiteY169" fmla="*/ 1829604 h 2326548"/>
                <a:gd name="connsiteX170" fmla="*/ 1818043 w 4875822"/>
                <a:gd name="connsiteY170" fmla="*/ 1940036 h 2326548"/>
                <a:gd name="connsiteX171" fmla="*/ 1541946 w 4875822"/>
                <a:gd name="connsiteY171" fmla="*/ 2105684 h 2326548"/>
                <a:gd name="connsiteX172" fmla="*/ 1424604 w 4875822"/>
                <a:gd name="connsiteY172" fmla="*/ 2133292 h 2326548"/>
                <a:gd name="connsiteX173" fmla="*/ 1341775 w 4875822"/>
                <a:gd name="connsiteY173" fmla="*/ 2147096 h 2326548"/>
                <a:gd name="connsiteX174" fmla="*/ 1010458 w 4875822"/>
                <a:gd name="connsiteY174" fmla="*/ 2229920 h 2326548"/>
                <a:gd name="connsiteX175" fmla="*/ 568703 w 4875822"/>
                <a:gd name="connsiteY175" fmla="*/ 2305842 h 2326548"/>
                <a:gd name="connsiteX176" fmla="*/ 575605 w 4875822"/>
                <a:gd name="connsiteY176" fmla="*/ 2319646 h 2326548"/>
                <a:gd name="connsiteX0" fmla="*/ 613540 w 4913757"/>
                <a:gd name="connsiteY0" fmla="*/ 2319646 h 2339800"/>
                <a:gd name="connsiteX1" fmla="*/ 613540 w 4913757"/>
                <a:gd name="connsiteY1" fmla="*/ 2319646 h 2339800"/>
                <a:gd name="connsiteX2" fmla="*/ 544516 w 4913757"/>
                <a:gd name="connsiteY2" fmla="*/ 2312744 h 2339800"/>
                <a:gd name="connsiteX3" fmla="*/ 510004 w 4913757"/>
                <a:gd name="connsiteY3" fmla="*/ 2326548 h 2339800"/>
                <a:gd name="connsiteX4" fmla="*/ 14138 w 4913757"/>
                <a:gd name="connsiteY4" fmla="*/ 2339800 h 2339800"/>
                <a:gd name="connsiteX5" fmla="*/ 137272 w 4913757"/>
                <a:gd name="connsiteY5" fmla="*/ 2257528 h 2339800"/>
                <a:gd name="connsiteX6" fmla="*/ 157979 w 4913757"/>
                <a:gd name="connsiteY6" fmla="*/ 2250626 h 2339800"/>
                <a:gd name="connsiteX7" fmla="*/ 178687 w 4913757"/>
                <a:gd name="connsiteY7" fmla="*/ 2236822 h 2339800"/>
                <a:gd name="connsiteX8" fmla="*/ 199394 w 4913757"/>
                <a:gd name="connsiteY8" fmla="*/ 2229920 h 2339800"/>
                <a:gd name="connsiteX9" fmla="*/ 296028 w 4913757"/>
                <a:gd name="connsiteY9" fmla="*/ 2160900 h 2339800"/>
                <a:gd name="connsiteX10" fmla="*/ 337443 w 4913757"/>
                <a:gd name="connsiteY10" fmla="*/ 2119488 h 2339800"/>
                <a:gd name="connsiteX11" fmla="*/ 351247 w 4913757"/>
                <a:gd name="connsiteY11" fmla="*/ 2098782 h 2339800"/>
                <a:gd name="connsiteX12" fmla="*/ 358150 w 4913757"/>
                <a:gd name="connsiteY12" fmla="*/ 2078076 h 2339800"/>
                <a:gd name="connsiteX13" fmla="*/ 385760 w 4913757"/>
                <a:gd name="connsiteY13" fmla="*/ 2057370 h 2339800"/>
                <a:gd name="connsiteX14" fmla="*/ 406467 w 4913757"/>
                <a:gd name="connsiteY14" fmla="*/ 2022860 h 2339800"/>
                <a:gd name="connsiteX15" fmla="*/ 427174 w 4913757"/>
                <a:gd name="connsiteY15" fmla="*/ 2009056 h 2339800"/>
                <a:gd name="connsiteX16" fmla="*/ 447882 w 4913757"/>
                <a:gd name="connsiteY16" fmla="*/ 1988350 h 2339800"/>
                <a:gd name="connsiteX17" fmla="*/ 489296 w 4913757"/>
                <a:gd name="connsiteY17" fmla="*/ 1960742 h 2339800"/>
                <a:gd name="connsiteX18" fmla="*/ 503101 w 4913757"/>
                <a:gd name="connsiteY18" fmla="*/ 1940036 h 2339800"/>
                <a:gd name="connsiteX19" fmla="*/ 523808 w 4913757"/>
                <a:gd name="connsiteY19" fmla="*/ 1933134 h 2339800"/>
                <a:gd name="connsiteX20" fmla="*/ 530711 w 4913757"/>
                <a:gd name="connsiteY20" fmla="*/ 1912428 h 2339800"/>
                <a:gd name="connsiteX21" fmla="*/ 558320 w 4913757"/>
                <a:gd name="connsiteY21" fmla="*/ 1891722 h 2339800"/>
                <a:gd name="connsiteX22" fmla="*/ 585930 w 4913757"/>
                <a:gd name="connsiteY22" fmla="*/ 1864114 h 2339800"/>
                <a:gd name="connsiteX23" fmla="*/ 613540 w 4913757"/>
                <a:gd name="connsiteY23" fmla="*/ 1857212 h 2339800"/>
                <a:gd name="connsiteX24" fmla="*/ 648052 w 4913757"/>
                <a:gd name="connsiteY24" fmla="*/ 1843408 h 2339800"/>
                <a:gd name="connsiteX25" fmla="*/ 668759 w 4913757"/>
                <a:gd name="connsiteY25" fmla="*/ 1829604 h 2339800"/>
                <a:gd name="connsiteX26" fmla="*/ 696369 w 4913757"/>
                <a:gd name="connsiteY26" fmla="*/ 1822702 h 2339800"/>
                <a:gd name="connsiteX27" fmla="*/ 723979 w 4913757"/>
                <a:gd name="connsiteY27" fmla="*/ 1808898 h 2339800"/>
                <a:gd name="connsiteX28" fmla="*/ 751589 w 4913757"/>
                <a:gd name="connsiteY28" fmla="*/ 1801996 h 2339800"/>
                <a:gd name="connsiteX29" fmla="*/ 772296 w 4913757"/>
                <a:gd name="connsiteY29" fmla="*/ 1795094 h 2339800"/>
                <a:gd name="connsiteX30" fmla="*/ 827515 w 4913757"/>
                <a:gd name="connsiteY30" fmla="*/ 1781290 h 2339800"/>
                <a:gd name="connsiteX31" fmla="*/ 882735 w 4913757"/>
                <a:gd name="connsiteY31" fmla="*/ 1753682 h 2339800"/>
                <a:gd name="connsiteX32" fmla="*/ 917247 w 4913757"/>
                <a:gd name="connsiteY32" fmla="*/ 1739878 h 2339800"/>
                <a:gd name="connsiteX33" fmla="*/ 937954 w 4913757"/>
                <a:gd name="connsiteY33" fmla="*/ 1732976 h 2339800"/>
                <a:gd name="connsiteX34" fmla="*/ 958662 w 4913757"/>
                <a:gd name="connsiteY34" fmla="*/ 1719172 h 2339800"/>
                <a:gd name="connsiteX35" fmla="*/ 1006979 w 4913757"/>
                <a:gd name="connsiteY35" fmla="*/ 1712270 h 2339800"/>
                <a:gd name="connsiteX36" fmla="*/ 1027686 w 4913757"/>
                <a:gd name="connsiteY36" fmla="*/ 1698466 h 2339800"/>
                <a:gd name="connsiteX37" fmla="*/ 1048393 w 4913757"/>
                <a:gd name="connsiteY37" fmla="*/ 1691564 h 2339800"/>
                <a:gd name="connsiteX38" fmla="*/ 1131223 w 4913757"/>
                <a:gd name="connsiteY38" fmla="*/ 1677760 h 2339800"/>
                <a:gd name="connsiteX39" fmla="*/ 1172637 w 4913757"/>
                <a:gd name="connsiteY39" fmla="*/ 1663956 h 2339800"/>
                <a:gd name="connsiteX40" fmla="*/ 1193344 w 4913757"/>
                <a:gd name="connsiteY40" fmla="*/ 1657054 h 2339800"/>
                <a:gd name="connsiteX41" fmla="*/ 1214052 w 4913757"/>
                <a:gd name="connsiteY41" fmla="*/ 1643250 h 2339800"/>
                <a:gd name="connsiteX42" fmla="*/ 1227857 w 4913757"/>
                <a:gd name="connsiteY42" fmla="*/ 1622544 h 2339800"/>
                <a:gd name="connsiteX43" fmla="*/ 1234759 w 4913757"/>
                <a:gd name="connsiteY43" fmla="*/ 1601838 h 2339800"/>
                <a:gd name="connsiteX44" fmla="*/ 1262369 w 4913757"/>
                <a:gd name="connsiteY44" fmla="*/ 1588034 h 2339800"/>
                <a:gd name="connsiteX45" fmla="*/ 1303783 w 4913757"/>
                <a:gd name="connsiteY45" fmla="*/ 1574230 h 2339800"/>
                <a:gd name="connsiteX46" fmla="*/ 1338296 w 4913757"/>
                <a:gd name="connsiteY46" fmla="*/ 1546622 h 2339800"/>
                <a:gd name="connsiteX47" fmla="*/ 1352100 w 4913757"/>
                <a:gd name="connsiteY47" fmla="*/ 1525916 h 2339800"/>
                <a:gd name="connsiteX48" fmla="*/ 1372808 w 4913757"/>
                <a:gd name="connsiteY48" fmla="*/ 1519014 h 2339800"/>
                <a:gd name="connsiteX49" fmla="*/ 1428027 w 4913757"/>
                <a:gd name="connsiteY49" fmla="*/ 1505210 h 2339800"/>
                <a:gd name="connsiteX50" fmla="*/ 1476344 w 4913757"/>
                <a:gd name="connsiteY50" fmla="*/ 1491406 h 2339800"/>
                <a:gd name="connsiteX51" fmla="*/ 1524661 w 4913757"/>
                <a:gd name="connsiteY51" fmla="*/ 1484504 h 2339800"/>
                <a:gd name="connsiteX52" fmla="*/ 1635100 w 4913757"/>
                <a:gd name="connsiteY52" fmla="*/ 1498308 h 2339800"/>
                <a:gd name="connsiteX53" fmla="*/ 1773149 w 4913757"/>
                <a:gd name="connsiteY53" fmla="*/ 1491406 h 2339800"/>
                <a:gd name="connsiteX54" fmla="*/ 1814564 w 4913757"/>
                <a:gd name="connsiteY54" fmla="*/ 1477602 h 2339800"/>
                <a:gd name="connsiteX55" fmla="*/ 1862881 w 4913757"/>
                <a:gd name="connsiteY55" fmla="*/ 1463798 h 2339800"/>
                <a:gd name="connsiteX56" fmla="*/ 1918100 w 4913757"/>
                <a:gd name="connsiteY56" fmla="*/ 1415484 h 2339800"/>
                <a:gd name="connsiteX57" fmla="*/ 1987124 w 4913757"/>
                <a:gd name="connsiteY57" fmla="*/ 1394778 h 2339800"/>
                <a:gd name="connsiteX58" fmla="*/ 2014734 w 4913757"/>
                <a:gd name="connsiteY58" fmla="*/ 1401680 h 2339800"/>
                <a:gd name="connsiteX59" fmla="*/ 2132076 w 4913757"/>
                <a:gd name="connsiteY59" fmla="*/ 1380974 h 2339800"/>
                <a:gd name="connsiteX60" fmla="*/ 2201100 w 4913757"/>
                <a:gd name="connsiteY60" fmla="*/ 1339562 h 2339800"/>
                <a:gd name="connsiteX61" fmla="*/ 2228710 w 4913757"/>
                <a:gd name="connsiteY61" fmla="*/ 1332660 h 2339800"/>
                <a:gd name="connsiteX62" fmla="*/ 2249417 w 4913757"/>
                <a:gd name="connsiteY62" fmla="*/ 1311954 h 2339800"/>
                <a:gd name="connsiteX63" fmla="*/ 2297734 w 4913757"/>
                <a:gd name="connsiteY63" fmla="*/ 1298150 h 2339800"/>
                <a:gd name="connsiteX64" fmla="*/ 2359856 w 4913757"/>
                <a:gd name="connsiteY64" fmla="*/ 1263640 h 2339800"/>
                <a:gd name="connsiteX65" fmla="*/ 2394368 w 4913757"/>
                <a:gd name="connsiteY65" fmla="*/ 1256738 h 2339800"/>
                <a:gd name="connsiteX66" fmla="*/ 2428880 w 4913757"/>
                <a:gd name="connsiteY66" fmla="*/ 1194620 h 2339800"/>
                <a:gd name="connsiteX67" fmla="*/ 2435783 w 4913757"/>
                <a:gd name="connsiteY67" fmla="*/ 1173914 h 2339800"/>
                <a:gd name="connsiteX68" fmla="*/ 2477197 w 4913757"/>
                <a:gd name="connsiteY68" fmla="*/ 1153208 h 2339800"/>
                <a:gd name="connsiteX69" fmla="*/ 2511709 w 4913757"/>
                <a:gd name="connsiteY69" fmla="*/ 1118698 h 2339800"/>
                <a:gd name="connsiteX70" fmla="*/ 2532417 w 4913757"/>
                <a:gd name="connsiteY70" fmla="*/ 1097992 h 2339800"/>
                <a:gd name="connsiteX71" fmla="*/ 2553124 w 4913757"/>
                <a:gd name="connsiteY71" fmla="*/ 1084188 h 2339800"/>
                <a:gd name="connsiteX72" fmla="*/ 2587636 w 4913757"/>
                <a:gd name="connsiteY72" fmla="*/ 1022070 h 2339800"/>
                <a:gd name="connsiteX73" fmla="*/ 2635953 w 4913757"/>
                <a:gd name="connsiteY73" fmla="*/ 973756 h 2339800"/>
                <a:gd name="connsiteX74" fmla="*/ 2677368 w 4913757"/>
                <a:gd name="connsiteY74" fmla="*/ 953050 h 2339800"/>
                <a:gd name="connsiteX75" fmla="*/ 2753295 w 4913757"/>
                <a:gd name="connsiteY75" fmla="*/ 925442 h 2339800"/>
                <a:gd name="connsiteX76" fmla="*/ 2774002 w 4913757"/>
                <a:gd name="connsiteY76" fmla="*/ 911638 h 2339800"/>
                <a:gd name="connsiteX77" fmla="*/ 2794709 w 4913757"/>
                <a:gd name="connsiteY77" fmla="*/ 890932 h 2339800"/>
                <a:gd name="connsiteX78" fmla="*/ 2843026 w 4913757"/>
                <a:gd name="connsiteY78" fmla="*/ 877128 h 2339800"/>
                <a:gd name="connsiteX79" fmla="*/ 2870636 w 4913757"/>
                <a:gd name="connsiteY79" fmla="*/ 863324 h 2339800"/>
                <a:gd name="connsiteX80" fmla="*/ 2918953 w 4913757"/>
                <a:gd name="connsiteY80" fmla="*/ 828814 h 2339800"/>
                <a:gd name="connsiteX81" fmla="*/ 2939660 w 4913757"/>
                <a:gd name="connsiteY81" fmla="*/ 821912 h 2339800"/>
                <a:gd name="connsiteX82" fmla="*/ 2987977 w 4913757"/>
                <a:gd name="connsiteY82" fmla="*/ 794304 h 2339800"/>
                <a:gd name="connsiteX83" fmla="*/ 3015587 w 4913757"/>
                <a:gd name="connsiteY83" fmla="*/ 787402 h 2339800"/>
                <a:gd name="connsiteX84" fmla="*/ 3036294 w 4913757"/>
                <a:gd name="connsiteY84" fmla="*/ 773598 h 2339800"/>
                <a:gd name="connsiteX85" fmla="*/ 3077709 w 4913757"/>
                <a:gd name="connsiteY85" fmla="*/ 759794 h 2339800"/>
                <a:gd name="connsiteX86" fmla="*/ 3098416 w 4913757"/>
                <a:gd name="connsiteY86" fmla="*/ 752892 h 2339800"/>
                <a:gd name="connsiteX87" fmla="*/ 3119124 w 4913757"/>
                <a:gd name="connsiteY87" fmla="*/ 745990 h 2339800"/>
                <a:gd name="connsiteX88" fmla="*/ 3139831 w 4913757"/>
                <a:gd name="connsiteY88" fmla="*/ 739088 h 2339800"/>
                <a:gd name="connsiteX89" fmla="*/ 3188148 w 4913757"/>
                <a:gd name="connsiteY89" fmla="*/ 711480 h 2339800"/>
                <a:gd name="connsiteX90" fmla="*/ 3222660 w 4913757"/>
                <a:gd name="connsiteY90" fmla="*/ 690774 h 2339800"/>
                <a:gd name="connsiteX91" fmla="*/ 3264075 w 4913757"/>
                <a:gd name="connsiteY91" fmla="*/ 676970 h 2339800"/>
                <a:gd name="connsiteX92" fmla="*/ 3305489 w 4913757"/>
                <a:gd name="connsiteY92" fmla="*/ 635558 h 2339800"/>
                <a:gd name="connsiteX93" fmla="*/ 3319294 w 4913757"/>
                <a:gd name="connsiteY93" fmla="*/ 614852 h 2339800"/>
                <a:gd name="connsiteX94" fmla="*/ 3340002 w 4913757"/>
                <a:gd name="connsiteY94" fmla="*/ 601048 h 2339800"/>
                <a:gd name="connsiteX95" fmla="*/ 3367611 w 4913757"/>
                <a:gd name="connsiteY95" fmla="*/ 580342 h 2339800"/>
                <a:gd name="connsiteX96" fmla="*/ 3374514 w 4913757"/>
                <a:gd name="connsiteY96" fmla="*/ 559636 h 2339800"/>
                <a:gd name="connsiteX97" fmla="*/ 3429733 w 4913757"/>
                <a:gd name="connsiteY97" fmla="*/ 511322 h 2339800"/>
                <a:gd name="connsiteX98" fmla="*/ 3464245 w 4913757"/>
                <a:gd name="connsiteY98" fmla="*/ 504420 h 2339800"/>
                <a:gd name="connsiteX99" fmla="*/ 3505660 w 4913757"/>
                <a:gd name="connsiteY99" fmla="*/ 490616 h 2339800"/>
                <a:gd name="connsiteX100" fmla="*/ 3547075 w 4913757"/>
                <a:gd name="connsiteY100" fmla="*/ 476812 h 2339800"/>
                <a:gd name="connsiteX101" fmla="*/ 3574684 w 4913757"/>
                <a:gd name="connsiteY101" fmla="*/ 469910 h 2339800"/>
                <a:gd name="connsiteX102" fmla="*/ 3616099 w 4913757"/>
                <a:gd name="connsiteY102" fmla="*/ 456106 h 2339800"/>
                <a:gd name="connsiteX103" fmla="*/ 3629904 w 4913757"/>
                <a:gd name="connsiteY103" fmla="*/ 435400 h 2339800"/>
                <a:gd name="connsiteX104" fmla="*/ 3671318 w 4913757"/>
                <a:gd name="connsiteY104" fmla="*/ 421596 h 2339800"/>
                <a:gd name="connsiteX105" fmla="*/ 3726538 w 4913757"/>
                <a:gd name="connsiteY105" fmla="*/ 373282 h 2339800"/>
                <a:gd name="connsiteX106" fmla="*/ 3767952 w 4913757"/>
                <a:gd name="connsiteY106" fmla="*/ 359478 h 2339800"/>
                <a:gd name="connsiteX107" fmla="*/ 3788660 w 4913757"/>
                <a:gd name="connsiteY107" fmla="*/ 352576 h 2339800"/>
                <a:gd name="connsiteX108" fmla="*/ 3802465 w 4913757"/>
                <a:gd name="connsiteY108" fmla="*/ 331870 h 2339800"/>
                <a:gd name="connsiteX109" fmla="*/ 3809367 w 4913757"/>
                <a:gd name="connsiteY109" fmla="*/ 311164 h 2339800"/>
                <a:gd name="connsiteX110" fmla="*/ 3809367 w 4913757"/>
                <a:gd name="connsiteY110" fmla="*/ 304262 h 2339800"/>
                <a:gd name="connsiteX111" fmla="*/ 3864587 w 4913757"/>
                <a:gd name="connsiteY111" fmla="*/ 283556 h 2339800"/>
                <a:gd name="connsiteX112" fmla="*/ 3885294 w 4913757"/>
                <a:gd name="connsiteY112" fmla="*/ 276654 h 2339800"/>
                <a:gd name="connsiteX113" fmla="*/ 3926708 w 4913757"/>
                <a:gd name="connsiteY113" fmla="*/ 269752 h 2339800"/>
                <a:gd name="connsiteX114" fmla="*/ 3954318 w 4913757"/>
                <a:gd name="connsiteY114" fmla="*/ 255948 h 2339800"/>
                <a:gd name="connsiteX115" fmla="*/ 3975026 w 4913757"/>
                <a:gd name="connsiteY115" fmla="*/ 249046 h 2339800"/>
                <a:gd name="connsiteX116" fmla="*/ 4009538 w 4913757"/>
                <a:gd name="connsiteY116" fmla="*/ 235242 h 2339800"/>
                <a:gd name="connsiteX117" fmla="*/ 4050952 w 4913757"/>
                <a:gd name="connsiteY117" fmla="*/ 221438 h 2339800"/>
                <a:gd name="connsiteX118" fmla="*/ 4161391 w 4913757"/>
                <a:gd name="connsiteY118" fmla="*/ 207634 h 2339800"/>
                <a:gd name="connsiteX119" fmla="*/ 4202806 w 4913757"/>
                <a:gd name="connsiteY119" fmla="*/ 193830 h 2339800"/>
                <a:gd name="connsiteX120" fmla="*/ 4251123 w 4913757"/>
                <a:gd name="connsiteY120" fmla="*/ 173124 h 2339800"/>
                <a:gd name="connsiteX121" fmla="*/ 4271830 w 4913757"/>
                <a:gd name="connsiteY121" fmla="*/ 159320 h 2339800"/>
                <a:gd name="connsiteX122" fmla="*/ 4375367 w 4913757"/>
                <a:gd name="connsiteY122" fmla="*/ 131712 h 2339800"/>
                <a:gd name="connsiteX123" fmla="*/ 4396074 w 4913757"/>
                <a:gd name="connsiteY123" fmla="*/ 111006 h 2339800"/>
                <a:gd name="connsiteX124" fmla="*/ 4458196 w 4913757"/>
                <a:gd name="connsiteY124" fmla="*/ 97202 h 2339800"/>
                <a:gd name="connsiteX125" fmla="*/ 4499611 w 4913757"/>
                <a:gd name="connsiteY125" fmla="*/ 76496 h 2339800"/>
                <a:gd name="connsiteX126" fmla="*/ 4520318 w 4913757"/>
                <a:gd name="connsiteY126" fmla="*/ 62692 h 2339800"/>
                <a:gd name="connsiteX127" fmla="*/ 4568635 w 4913757"/>
                <a:gd name="connsiteY127" fmla="*/ 41986 h 2339800"/>
                <a:gd name="connsiteX128" fmla="*/ 4699781 w 4913757"/>
                <a:gd name="connsiteY128" fmla="*/ 28182 h 2339800"/>
                <a:gd name="connsiteX129" fmla="*/ 4748098 w 4913757"/>
                <a:gd name="connsiteY129" fmla="*/ 14378 h 2339800"/>
                <a:gd name="connsiteX130" fmla="*/ 4803318 w 4913757"/>
                <a:gd name="connsiteY130" fmla="*/ 7476 h 2339800"/>
                <a:gd name="connsiteX131" fmla="*/ 4851635 w 4913757"/>
                <a:gd name="connsiteY131" fmla="*/ 574 h 2339800"/>
                <a:gd name="connsiteX132" fmla="*/ 4913757 w 4913757"/>
                <a:gd name="connsiteY132" fmla="*/ 574 h 2339800"/>
                <a:gd name="connsiteX133" fmla="*/ 4913757 w 4913757"/>
                <a:gd name="connsiteY133" fmla="*/ 574 h 2339800"/>
                <a:gd name="connsiteX134" fmla="*/ 4906854 w 4913757"/>
                <a:gd name="connsiteY134" fmla="*/ 69594 h 2339800"/>
                <a:gd name="connsiteX135" fmla="*/ 4872342 w 4913757"/>
                <a:gd name="connsiteY135" fmla="*/ 111006 h 2339800"/>
                <a:gd name="connsiteX136" fmla="*/ 4851635 w 4913757"/>
                <a:gd name="connsiteY136" fmla="*/ 131712 h 2339800"/>
                <a:gd name="connsiteX137" fmla="*/ 4824025 w 4913757"/>
                <a:gd name="connsiteY137" fmla="*/ 152418 h 2339800"/>
                <a:gd name="connsiteX138" fmla="*/ 4789513 w 4913757"/>
                <a:gd name="connsiteY138" fmla="*/ 186928 h 2339800"/>
                <a:gd name="connsiteX139" fmla="*/ 4768805 w 4913757"/>
                <a:gd name="connsiteY139" fmla="*/ 200732 h 2339800"/>
                <a:gd name="connsiteX140" fmla="*/ 4727391 w 4913757"/>
                <a:gd name="connsiteY140" fmla="*/ 235242 h 2339800"/>
                <a:gd name="connsiteX141" fmla="*/ 4692879 w 4913757"/>
                <a:gd name="connsiteY141" fmla="*/ 242144 h 2339800"/>
                <a:gd name="connsiteX142" fmla="*/ 4623854 w 4913757"/>
                <a:gd name="connsiteY142" fmla="*/ 276654 h 2339800"/>
                <a:gd name="connsiteX143" fmla="*/ 4568635 w 4913757"/>
                <a:gd name="connsiteY143" fmla="*/ 318066 h 2339800"/>
                <a:gd name="connsiteX144" fmla="*/ 4541025 w 4913757"/>
                <a:gd name="connsiteY144" fmla="*/ 338772 h 2339800"/>
                <a:gd name="connsiteX145" fmla="*/ 4444391 w 4913757"/>
                <a:gd name="connsiteY145" fmla="*/ 400890 h 2339800"/>
                <a:gd name="connsiteX146" fmla="*/ 4368464 w 4913757"/>
                <a:gd name="connsiteY146" fmla="*/ 449204 h 2339800"/>
                <a:gd name="connsiteX147" fmla="*/ 4299440 w 4913757"/>
                <a:gd name="connsiteY147" fmla="*/ 518224 h 2339800"/>
                <a:gd name="connsiteX148" fmla="*/ 4251123 w 4913757"/>
                <a:gd name="connsiteY148" fmla="*/ 559636 h 2339800"/>
                <a:gd name="connsiteX149" fmla="*/ 4209708 w 4913757"/>
                <a:gd name="connsiteY149" fmla="*/ 587244 h 2339800"/>
                <a:gd name="connsiteX150" fmla="*/ 4182099 w 4913757"/>
                <a:gd name="connsiteY150" fmla="*/ 621754 h 2339800"/>
                <a:gd name="connsiteX151" fmla="*/ 4106172 w 4913757"/>
                <a:gd name="connsiteY151" fmla="*/ 676970 h 2339800"/>
                <a:gd name="connsiteX152" fmla="*/ 4030245 w 4913757"/>
                <a:gd name="connsiteY152" fmla="*/ 739088 h 2339800"/>
                <a:gd name="connsiteX153" fmla="*/ 3988830 w 4913757"/>
                <a:gd name="connsiteY153" fmla="*/ 780500 h 2339800"/>
                <a:gd name="connsiteX154" fmla="*/ 3947416 w 4913757"/>
                <a:gd name="connsiteY154" fmla="*/ 808108 h 2339800"/>
                <a:gd name="connsiteX155" fmla="*/ 3906001 w 4913757"/>
                <a:gd name="connsiteY155" fmla="*/ 842618 h 2339800"/>
                <a:gd name="connsiteX156" fmla="*/ 3774855 w 4913757"/>
                <a:gd name="connsiteY156" fmla="*/ 932344 h 2339800"/>
                <a:gd name="connsiteX157" fmla="*/ 3685123 w 4913757"/>
                <a:gd name="connsiteY157" fmla="*/ 987560 h 2339800"/>
                <a:gd name="connsiteX158" fmla="*/ 3457343 w 4913757"/>
                <a:gd name="connsiteY158" fmla="*/ 1160110 h 2339800"/>
                <a:gd name="connsiteX159" fmla="*/ 3381416 w 4913757"/>
                <a:gd name="connsiteY159" fmla="*/ 1215326 h 2339800"/>
                <a:gd name="connsiteX160" fmla="*/ 3298587 w 4913757"/>
                <a:gd name="connsiteY160" fmla="*/ 1256738 h 2339800"/>
                <a:gd name="connsiteX161" fmla="*/ 3264075 w 4913757"/>
                <a:gd name="connsiteY161" fmla="*/ 1277444 h 2339800"/>
                <a:gd name="connsiteX162" fmla="*/ 3139831 w 4913757"/>
                <a:gd name="connsiteY162" fmla="*/ 1318856 h 2339800"/>
                <a:gd name="connsiteX163" fmla="*/ 2974173 w 4913757"/>
                <a:gd name="connsiteY163" fmla="*/ 1401680 h 2339800"/>
                <a:gd name="connsiteX164" fmla="*/ 2891343 w 4913757"/>
                <a:gd name="connsiteY164" fmla="*/ 1436190 h 2339800"/>
                <a:gd name="connsiteX165" fmla="*/ 2608344 w 4913757"/>
                <a:gd name="connsiteY165" fmla="*/ 1594936 h 2339800"/>
                <a:gd name="connsiteX166" fmla="*/ 2532417 w 4913757"/>
                <a:gd name="connsiteY166" fmla="*/ 1636348 h 2339800"/>
                <a:gd name="connsiteX167" fmla="*/ 2449588 w 4913757"/>
                <a:gd name="connsiteY167" fmla="*/ 1677760 h 2339800"/>
                <a:gd name="connsiteX168" fmla="*/ 2380563 w 4913757"/>
                <a:gd name="connsiteY168" fmla="*/ 1719172 h 2339800"/>
                <a:gd name="connsiteX169" fmla="*/ 2097563 w 4913757"/>
                <a:gd name="connsiteY169" fmla="*/ 1829604 h 2339800"/>
                <a:gd name="connsiteX170" fmla="*/ 1855978 w 4913757"/>
                <a:gd name="connsiteY170" fmla="*/ 1940036 h 2339800"/>
                <a:gd name="connsiteX171" fmla="*/ 1579881 w 4913757"/>
                <a:gd name="connsiteY171" fmla="*/ 2105684 h 2339800"/>
                <a:gd name="connsiteX172" fmla="*/ 1462539 w 4913757"/>
                <a:gd name="connsiteY172" fmla="*/ 2133292 h 2339800"/>
                <a:gd name="connsiteX173" fmla="*/ 1379710 w 4913757"/>
                <a:gd name="connsiteY173" fmla="*/ 2147096 h 2339800"/>
                <a:gd name="connsiteX174" fmla="*/ 1048393 w 4913757"/>
                <a:gd name="connsiteY174" fmla="*/ 2229920 h 2339800"/>
                <a:gd name="connsiteX175" fmla="*/ 606638 w 4913757"/>
                <a:gd name="connsiteY175" fmla="*/ 2305842 h 2339800"/>
                <a:gd name="connsiteX176" fmla="*/ 613540 w 4913757"/>
                <a:gd name="connsiteY176" fmla="*/ 2319646 h 2339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Lst>
              <a:rect l="l" t="t" r="r" b="b"/>
              <a:pathLst>
                <a:path w="4913757" h="2339800">
                  <a:moveTo>
                    <a:pt x="613540" y="2319646"/>
                  </a:moveTo>
                  <a:lnTo>
                    <a:pt x="613540" y="2319646"/>
                  </a:lnTo>
                  <a:cubicBezTo>
                    <a:pt x="590532" y="2317345"/>
                    <a:pt x="561772" y="2311594"/>
                    <a:pt x="544516" y="2312744"/>
                  </a:cubicBezTo>
                  <a:cubicBezTo>
                    <a:pt x="527260" y="2313894"/>
                    <a:pt x="598400" y="2322039"/>
                    <a:pt x="510004" y="2326548"/>
                  </a:cubicBezTo>
                  <a:cubicBezTo>
                    <a:pt x="421608" y="2331057"/>
                    <a:pt x="179427" y="2335383"/>
                    <a:pt x="14138" y="2339800"/>
                  </a:cubicBezTo>
                  <a:cubicBezTo>
                    <a:pt x="-47984" y="2328297"/>
                    <a:pt x="113299" y="2272390"/>
                    <a:pt x="137272" y="2257528"/>
                  </a:cubicBezTo>
                  <a:cubicBezTo>
                    <a:pt x="161245" y="2242666"/>
                    <a:pt x="151471" y="2253880"/>
                    <a:pt x="157979" y="2250626"/>
                  </a:cubicBezTo>
                  <a:cubicBezTo>
                    <a:pt x="165399" y="2246916"/>
                    <a:pt x="171267" y="2240532"/>
                    <a:pt x="178687" y="2236822"/>
                  </a:cubicBezTo>
                  <a:cubicBezTo>
                    <a:pt x="185195" y="2233568"/>
                    <a:pt x="193034" y="2233453"/>
                    <a:pt x="199394" y="2229920"/>
                  </a:cubicBezTo>
                  <a:cubicBezTo>
                    <a:pt x="217032" y="2220122"/>
                    <a:pt x="287055" y="2169872"/>
                    <a:pt x="296028" y="2160900"/>
                  </a:cubicBezTo>
                  <a:cubicBezTo>
                    <a:pt x="309833" y="2147096"/>
                    <a:pt x="326614" y="2135732"/>
                    <a:pt x="337443" y="2119488"/>
                  </a:cubicBezTo>
                  <a:cubicBezTo>
                    <a:pt x="342044" y="2112586"/>
                    <a:pt x="347537" y="2106201"/>
                    <a:pt x="351247" y="2098782"/>
                  </a:cubicBezTo>
                  <a:cubicBezTo>
                    <a:pt x="354501" y="2092275"/>
                    <a:pt x="353492" y="2083665"/>
                    <a:pt x="358150" y="2078076"/>
                  </a:cubicBezTo>
                  <a:cubicBezTo>
                    <a:pt x="365515" y="2069239"/>
                    <a:pt x="376557" y="2064272"/>
                    <a:pt x="385760" y="2057370"/>
                  </a:cubicBezTo>
                  <a:cubicBezTo>
                    <a:pt x="392662" y="2045867"/>
                    <a:pt x="397736" y="2033045"/>
                    <a:pt x="406467" y="2022860"/>
                  </a:cubicBezTo>
                  <a:cubicBezTo>
                    <a:pt x="411866" y="2016562"/>
                    <a:pt x="420801" y="2014366"/>
                    <a:pt x="427174" y="2009056"/>
                  </a:cubicBezTo>
                  <a:cubicBezTo>
                    <a:pt x="434673" y="2002807"/>
                    <a:pt x="440177" y="1994343"/>
                    <a:pt x="447882" y="1988350"/>
                  </a:cubicBezTo>
                  <a:cubicBezTo>
                    <a:pt x="460978" y="1978165"/>
                    <a:pt x="489296" y="1960742"/>
                    <a:pt x="489296" y="1960742"/>
                  </a:cubicBezTo>
                  <a:cubicBezTo>
                    <a:pt x="493898" y="1953840"/>
                    <a:pt x="496623" y="1945218"/>
                    <a:pt x="503101" y="1940036"/>
                  </a:cubicBezTo>
                  <a:cubicBezTo>
                    <a:pt x="508782" y="1935491"/>
                    <a:pt x="518663" y="1938278"/>
                    <a:pt x="523808" y="1933134"/>
                  </a:cubicBezTo>
                  <a:cubicBezTo>
                    <a:pt x="528953" y="1927990"/>
                    <a:pt x="526053" y="1918017"/>
                    <a:pt x="530711" y="1912428"/>
                  </a:cubicBezTo>
                  <a:cubicBezTo>
                    <a:pt x="538076" y="1903591"/>
                    <a:pt x="549662" y="1899297"/>
                    <a:pt x="558320" y="1891722"/>
                  </a:cubicBezTo>
                  <a:cubicBezTo>
                    <a:pt x="568115" y="1883152"/>
                    <a:pt x="574893" y="1871012"/>
                    <a:pt x="585930" y="1864114"/>
                  </a:cubicBezTo>
                  <a:cubicBezTo>
                    <a:pt x="593975" y="1859086"/>
                    <a:pt x="604540" y="1860212"/>
                    <a:pt x="613540" y="1857212"/>
                  </a:cubicBezTo>
                  <a:cubicBezTo>
                    <a:pt x="625294" y="1853294"/>
                    <a:pt x="636970" y="1848949"/>
                    <a:pt x="648052" y="1843408"/>
                  </a:cubicBezTo>
                  <a:cubicBezTo>
                    <a:pt x="655472" y="1839698"/>
                    <a:pt x="661134" y="1832872"/>
                    <a:pt x="668759" y="1829604"/>
                  </a:cubicBezTo>
                  <a:cubicBezTo>
                    <a:pt x="677479" y="1825867"/>
                    <a:pt x="687486" y="1826033"/>
                    <a:pt x="696369" y="1822702"/>
                  </a:cubicBezTo>
                  <a:cubicBezTo>
                    <a:pt x="706003" y="1819089"/>
                    <a:pt x="714345" y="1812511"/>
                    <a:pt x="723979" y="1808898"/>
                  </a:cubicBezTo>
                  <a:cubicBezTo>
                    <a:pt x="732862" y="1805567"/>
                    <a:pt x="742467" y="1804602"/>
                    <a:pt x="751589" y="1801996"/>
                  </a:cubicBezTo>
                  <a:cubicBezTo>
                    <a:pt x="758585" y="1799997"/>
                    <a:pt x="765277" y="1797008"/>
                    <a:pt x="772296" y="1795094"/>
                  </a:cubicBezTo>
                  <a:cubicBezTo>
                    <a:pt x="790600" y="1790102"/>
                    <a:pt x="827515" y="1781290"/>
                    <a:pt x="827515" y="1781290"/>
                  </a:cubicBezTo>
                  <a:cubicBezTo>
                    <a:pt x="861759" y="1747049"/>
                    <a:pt x="832353" y="1768796"/>
                    <a:pt x="882735" y="1753682"/>
                  </a:cubicBezTo>
                  <a:cubicBezTo>
                    <a:pt x="894603" y="1750122"/>
                    <a:pt x="905646" y="1744228"/>
                    <a:pt x="917247" y="1739878"/>
                  </a:cubicBezTo>
                  <a:cubicBezTo>
                    <a:pt x="924059" y="1737323"/>
                    <a:pt x="931446" y="1736230"/>
                    <a:pt x="937954" y="1732976"/>
                  </a:cubicBezTo>
                  <a:cubicBezTo>
                    <a:pt x="945374" y="1729266"/>
                    <a:pt x="950716" y="1721556"/>
                    <a:pt x="958662" y="1719172"/>
                  </a:cubicBezTo>
                  <a:cubicBezTo>
                    <a:pt x="974245" y="1714497"/>
                    <a:pt x="990873" y="1714571"/>
                    <a:pt x="1006979" y="1712270"/>
                  </a:cubicBezTo>
                  <a:cubicBezTo>
                    <a:pt x="1013881" y="1707669"/>
                    <a:pt x="1020266" y="1702176"/>
                    <a:pt x="1027686" y="1698466"/>
                  </a:cubicBezTo>
                  <a:cubicBezTo>
                    <a:pt x="1034194" y="1695212"/>
                    <a:pt x="1041335" y="1693328"/>
                    <a:pt x="1048393" y="1691564"/>
                  </a:cubicBezTo>
                  <a:cubicBezTo>
                    <a:pt x="1075307" y="1684836"/>
                    <a:pt x="1103953" y="1681656"/>
                    <a:pt x="1131223" y="1677760"/>
                  </a:cubicBezTo>
                  <a:lnTo>
                    <a:pt x="1172637" y="1663956"/>
                  </a:lnTo>
                  <a:cubicBezTo>
                    <a:pt x="1179539" y="1661655"/>
                    <a:pt x="1187290" y="1661090"/>
                    <a:pt x="1193344" y="1657054"/>
                  </a:cubicBezTo>
                  <a:lnTo>
                    <a:pt x="1214052" y="1643250"/>
                  </a:lnTo>
                  <a:cubicBezTo>
                    <a:pt x="1218654" y="1636348"/>
                    <a:pt x="1224147" y="1629964"/>
                    <a:pt x="1227857" y="1622544"/>
                  </a:cubicBezTo>
                  <a:cubicBezTo>
                    <a:pt x="1231111" y="1616037"/>
                    <a:pt x="1229614" y="1606982"/>
                    <a:pt x="1234759" y="1601838"/>
                  </a:cubicBezTo>
                  <a:cubicBezTo>
                    <a:pt x="1242035" y="1594562"/>
                    <a:pt x="1252815" y="1591855"/>
                    <a:pt x="1262369" y="1588034"/>
                  </a:cubicBezTo>
                  <a:cubicBezTo>
                    <a:pt x="1275880" y="1582630"/>
                    <a:pt x="1303783" y="1574230"/>
                    <a:pt x="1303783" y="1574230"/>
                  </a:cubicBezTo>
                  <a:cubicBezTo>
                    <a:pt x="1343346" y="1514889"/>
                    <a:pt x="1290665" y="1584724"/>
                    <a:pt x="1338296" y="1546622"/>
                  </a:cubicBezTo>
                  <a:cubicBezTo>
                    <a:pt x="1344774" y="1541440"/>
                    <a:pt x="1345622" y="1531098"/>
                    <a:pt x="1352100" y="1525916"/>
                  </a:cubicBezTo>
                  <a:cubicBezTo>
                    <a:pt x="1357782" y="1521371"/>
                    <a:pt x="1365788" y="1520928"/>
                    <a:pt x="1372808" y="1519014"/>
                  </a:cubicBezTo>
                  <a:cubicBezTo>
                    <a:pt x="1391112" y="1514022"/>
                    <a:pt x="1410028" y="1511209"/>
                    <a:pt x="1428027" y="1505210"/>
                  </a:cubicBezTo>
                  <a:cubicBezTo>
                    <a:pt x="1445767" y="1499297"/>
                    <a:pt x="1457279" y="1494872"/>
                    <a:pt x="1476344" y="1491406"/>
                  </a:cubicBezTo>
                  <a:cubicBezTo>
                    <a:pt x="1492351" y="1488496"/>
                    <a:pt x="1508555" y="1486805"/>
                    <a:pt x="1524661" y="1484504"/>
                  </a:cubicBezTo>
                  <a:cubicBezTo>
                    <a:pt x="1561474" y="1489105"/>
                    <a:pt x="1593685" y="1497158"/>
                    <a:pt x="1635100" y="1498308"/>
                  </a:cubicBezTo>
                  <a:cubicBezTo>
                    <a:pt x="1676515" y="1499458"/>
                    <a:pt x="1743238" y="1494857"/>
                    <a:pt x="1773149" y="1491406"/>
                  </a:cubicBezTo>
                  <a:cubicBezTo>
                    <a:pt x="1803060" y="1487955"/>
                    <a:pt x="1799609" y="1482203"/>
                    <a:pt x="1814564" y="1477602"/>
                  </a:cubicBezTo>
                  <a:cubicBezTo>
                    <a:pt x="1829519" y="1473001"/>
                    <a:pt x="1845625" y="1474151"/>
                    <a:pt x="1862881" y="1463798"/>
                  </a:cubicBezTo>
                  <a:cubicBezTo>
                    <a:pt x="1880137" y="1453445"/>
                    <a:pt x="1897393" y="1426987"/>
                    <a:pt x="1918100" y="1415484"/>
                  </a:cubicBezTo>
                  <a:cubicBezTo>
                    <a:pt x="1938807" y="1403981"/>
                    <a:pt x="1945398" y="1405209"/>
                    <a:pt x="1987124" y="1394778"/>
                  </a:cubicBezTo>
                  <a:cubicBezTo>
                    <a:pt x="1996327" y="1397079"/>
                    <a:pt x="1990575" y="1403981"/>
                    <a:pt x="2014734" y="1401680"/>
                  </a:cubicBezTo>
                  <a:cubicBezTo>
                    <a:pt x="2038893" y="1399379"/>
                    <a:pt x="2101015" y="1391327"/>
                    <a:pt x="2132076" y="1380974"/>
                  </a:cubicBezTo>
                  <a:cubicBezTo>
                    <a:pt x="2152719" y="1367213"/>
                    <a:pt x="2176842" y="1348658"/>
                    <a:pt x="2201100" y="1339562"/>
                  </a:cubicBezTo>
                  <a:cubicBezTo>
                    <a:pt x="2209983" y="1336231"/>
                    <a:pt x="2219507" y="1334961"/>
                    <a:pt x="2228710" y="1332660"/>
                  </a:cubicBezTo>
                  <a:cubicBezTo>
                    <a:pt x="2235612" y="1325758"/>
                    <a:pt x="2241295" y="1317368"/>
                    <a:pt x="2249417" y="1311954"/>
                  </a:cubicBezTo>
                  <a:cubicBezTo>
                    <a:pt x="2255359" y="1307993"/>
                    <a:pt x="2294052" y="1299070"/>
                    <a:pt x="2297734" y="1298150"/>
                  </a:cubicBezTo>
                  <a:cubicBezTo>
                    <a:pt x="2328580" y="1277588"/>
                    <a:pt x="2330699" y="1270929"/>
                    <a:pt x="2359856" y="1263640"/>
                  </a:cubicBezTo>
                  <a:cubicBezTo>
                    <a:pt x="2371238" y="1260795"/>
                    <a:pt x="2382864" y="1259039"/>
                    <a:pt x="2394368" y="1256738"/>
                  </a:cubicBezTo>
                  <a:cubicBezTo>
                    <a:pt x="2425365" y="1225743"/>
                    <a:pt x="2411987" y="1245293"/>
                    <a:pt x="2428880" y="1194620"/>
                  </a:cubicBezTo>
                  <a:cubicBezTo>
                    <a:pt x="2431181" y="1187718"/>
                    <a:pt x="2429729" y="1177950"/>
                    <a:pt x="2435783" y="1173914"/>
                  </a:cubicBezTo>
                  <a:cubicBezTo>
                    <a:pt x="2462544" y="1156074"/>
                    <a:pt x="2448620" y="1162733"/>
                    <a:pt x="2477197" y="1153208"/>
                  </a:cubicBezTo>
                  <a:cubicBezTo>
                    <a:pt x="2489616" y="1115957"/>
                    <a:pt x="2474394" y="1145350"/>
                    <a:pt x="2511709" y="1118698"/>
                  </a:cubicBezTo>
                  <a:cubicBezTo>
                    <a:pt x="2519652" y="1113025"/>
                    <a:pt x="2524918" y="1104241"/>
                    <a:pt x="2532417" y="1097992"/>
                  </a:cubicBezTo>
                  <a:cubicBezTo>
                    <a:pt x="2538790" y="1092682"/>
                    <a:pt x="2546222" y="1088789"/>
                    <a:pt x="2553124" y="1084188"/>
                  </a:cubicBezTo>
                  <a:cubicBezTo>
                    <a:pt x="2570016" y="1033516"/>
                    <a:pt x="2556640" y="1053065"/>
                    <a:pt x="2587636" y="1022070"/>
                  </a:cubicBezTo>
                  <a:cubicBezTo>
                    <a:pt x="2599786" y="985625"/>
                    <a:pt x="2588486" y="1005399"/>
                    <a:pt x="2635953" y="973756"/>
                  </a:cubicBezTo>
                  <a:cubicBezTo>
                    <a:pt x="2675745" y="947229"/>
                    <a:pt x="2637363" y="970194"/>
                    <a:pt x="2677368" y="953050"/>
                  </a:cubicBezTo>
                  <a:cubicBezTo>
                    <a:pt x="2741254" y="925672"/>
                    <a:pt x="2660420" y="951976"/>
                    <a:pt x="2753295" y="925442"/>
                  </a:cubicBezTo>
                  <a:cubicBezTo>
                    <a:pt x="2760197" y="920841"/>
                    <a:pt x="2767629" y="916948"/>
                    <a:pt x="2774002" y="911638"/>
                  </a:cubicBezTo>
                  <a:cubicBezTo>
                    <a:pt x="2781501" y="905389"/>
                    <a:pt x="2786587" y="896346"/>
                    <a:pt x="2794709" y="890932"/>
                  </a:cubicBezTo>
                  <a:cubicBezTo>
                    <a:pt x="2801859" y="886165"/>
                    <a:pt x="2837768" y="879100"/>
                    <a:pt x="2843026" y="877128"/>
                  </a:cubicBezTo>
                  <a:cubicBezTo>
                    <a:pt x="2852660" y="873515"/>
                    <a:pt x="2861910" y="868777"/>
                    <a:pt x="2870636" y="863324"/>
                  </a:cubicBezTo>
                  <a:cubicBezTo>
                    <a:pt x="2883139" y="855510"/>
                    <a:pt x="2904353" y="836114"/>
                    <a:pt x="2918953" y="828814"/>
                  </a:cubicBezTo>
                  <a:cubicBezTo>
                    <a:pt x="2925461" y="825560"/>
                    <a:pt x="2933152" y="825166"/>
                    <a:pt x="2939660" y="821912"/>
                  </a:cubicBezTo>
                  <a:cubicBezTo>
                    <a:pt x="2979707" y="801890"/>
                    <a:pt x="2939580" y="812452"/>
                    <a:pt x="2987977" y="794304"/>
                  </a:cubicBezTo>
                  <a:cubicBezTo>
                    <a:pt x="2996860" y="790973"/>
                    <a:pt x="3006384" y="789703"/>
                    <a:pt x="3015587" y="787402"/>
                  </a:cubicBezTo>
                  <a:cubicBezTo>
                    <a:pt x="3022489" y="782801"/>
                    <a:pt x="3028713" y="776967"/>
                    <a:pt x="3036294" y="773598"/>
                  </a:cubicBezTo>
                  <a:cubicBezTo>
                    <a:pt x="3049592" y="767688"/>
                    <a:pt x="3063904" y="764395"/>
                    <a:pt x="3077709" y="759794"/>
                  </a:cubicBezTo>
                  <a:lnTo>
                    <a:pt x="3098416" y="752892"/>
                  </a:lnTo>
                  <a:lnTo>
                    <a:pt x="3119124" y="745990"/>
                  </a:lnTo>
                  <a:lnTo>
                    <a:pt x="3139831" y="739088"/>
                  </a:lnTo>
                  <a:cubicBezTo>
                    <a:pt x="3206594" y="689019"/>
                    <a:pt x="3135446" y="737829"/>
                    <a:pt x="3188148" y="711480"/>
                  </a:cubicBezTo>
                  <a:cubicBezTo>
                    <a:pt x="3200147" y="705481"/>
                    <a:pt x="3210447" y="696325"/>
                    <a:pt x="3222660" y="690774"/>
                  </a:cubicBezTo>
                  <a:cubicBezTo>
                    <a:pt x="3235907" y="684753"/>
                    <a:pt x="3264075" y="676970"/>
                    <a:pt x="3264075" y="676970"/>
                  </a:cubicBezTo>
                  <a:cubicBezTo>
                    <a:pt x="3277880" y="663166"/>
                    <a:pt x="3294659" y="651801"/>
                    <a:pt x="3305489" y="635558"/>
                  </a:cubicBezTo>
                  <a:cubicBezTo>
                    <a:pt x="3310091" y="628656"/>
                    <a:pt x="3313428" y="620717"/>
                    <a:pt x="3319294" y="614852"/>
                  </a:cubicBezTo>
                  <a:cubicBezTo>
                    <a:pt x="3325160" y="608986"/>
                    <a:pt x="3333251" y="605870"/>
                    <a:pt x="3340002" y="601048"/>
                  </a:cubicBezTo>
                  <a:cubicBezTo>
                    <a:pt x="3349363" y="594362"/>
                    <a:pt x="3358408" y="587244"/>
                    <a:pt x="3367611" y="580342"/>
                  </a:cubicBezTo>
                  <a:cubicBezTo>
                    <a:pt x="3369912" y="573440"/>
                    <a:pt x="3370981" y="565996"/>
                    <a:pt x="3374514" y="559636"/>
                  </a:cubicBezTo>
                  <a:cubicBezTo>
                    <a:pt x="3399790" y="514141"/>
                    <a:pt x="3390371" y="520069"/>
                    <a:pt x="3429733" y="511322"/>
                  </a:cubicBezTo>
                  <a:cubicBezTo>
                    <a:pt x="3441185" y="508777"/>
                    <a:pt x="3452927" y="507507"/>
                    <a:pt x="3464245" y="504420"/>
                  </a:cubicBezTo>
                  <a:cubicBezTo>
                    <a:pt x="3478284" y="500591"/>
                    <a:pt x="3491855" y="495217"/>
                    <a:pt x="3505660" y="490616"/>
                  </a:cubicBezTo>
                  <a:cubicBezTo>
                    <a:pt x="3519465" y="486015"/>
                    <a:pt x="3532958" y="480341"/>
                    <a:pt x="3547075" y="476812"/>
                  </a:cubicBezTo>
                  <a:cubicBezTo>
                    <a:pt x="3556278" y="474511"/>
                    <a:pt x="3565598" y="472636"/>
                    <a:pt x="3574684" y="469910"/>
                  </a:cubicBezTo>
                  <a:cubicBezTo>
                    <a:pt x="3588622" y="465729"/>
                    <a:pt x="3616099" y="456106"/>
                    <a:pt x="3616099" y="456106"/>
                  </a:cubicBezTo>
                  <a:cubicBezTo>
                    <a:pt x="3620701" y="449204"/>
                    <a:pt x="3622869" y="439796"/>
                    <a:pt x="3629904" y="435400"/>
                  </a:cubicBezTo>
                  <a:cubicBezTo>
                    <a:pt x="3642244" y="427688"/>
                    <a:pt x="3671318" y="421596"/>
                    <a:pt x="3671318" y="421596"/>
                  </a:cubicBezTo>
                  <a:cubicBezTo>
                    <a:pt x="3687424" y="397438"/>
                    <a:pt x="3692025" y="384786"/>
                    <a:pt x="3726538" y="373282"/>
                  </a:cubicBezTo>
                  <a:lnTo>
                    <a:pt x="3767952" y="359478"/>
                  </a:lnTo>
                  <a:lnTo>
                    <a:pt x="3788660" y="352576"/>
                  </a:lnTo>
                  <a:cubicBezTo>
                    <a:pt x="3793262" y="345674"/>
                    <a:pt x="3798755" y="339290"/>
                    <a:pt x="3802465" y="331870"/>
                  </a:cubicBezTo>
                  <a:cubicBezTo>
                    <a:pt x="3805719" y="325363"/>
                    <a:pt x="3808217" y="315765"/>
                    <a:pt x="3809367" y="311164"/>
                  </a:cubicBezTo>
                  <a:cubicBezTo>
                    <a:pt x="3810517" y="306563"/>
                    <a:pt x="3800164" y="308863"/>
                    <a:pt x="3809367" y="304262"/>
                  </a:cubicBezTo>
                  <a:lnTo>
                    <a:pt x="3864587" y="283556"/>
                  </a:lnTo>
                  <a:cubicBezTo>
                    <a:pt x="3871425" y="281070"/>
                    <a:pt x="3878192" y="278232"/>
                    <a:pt x="3885294" y="276654"/>
                  </a:cubicBezTo>
                  <a:cubicBezTo>
                    <a:pt x="3898956" y="273618"/>
                    <a:pt x="3912903" y="272053"/>
                    <a:pt x="3926708" y="269752"/>
                  </a:cubicBezTo>
                  <a:cubicBezTo>
                    <a:pt x="3935911" y="265151"/>
                    <a:pt x="3944860" y="260001"/>
                    <a:pt x="3954318" y="255948"/>
                  </a:cubicBezTo>
                  <a:cubicBezTo>
                    <a:pt x="3961006" y="253082"/>
                    <a:pt x="3968213" y="251601"/>
                    <a:pt x="3975026" y="249046"/>
                  </a:cubicBezTo>
                  <a:cubicBezTo>
                    <a:pt x="3986627" y="244696"/>
                    <a:pt x="3997894" y="239476"/>
                    <a:pt x="4009538" y="235242"/>
                  </a:cubicBezTo>
                  <a:cubicBezTo>
                    <a:pt x="4023213" y="230269"/>
                    <a:pt x="4036490" y="223045"/>
                    <a:pt x="4050952" y="221438"/>
                  </a:cubicBezTo>
                  <a:cubicBezTo>
                    <a:pt x="4129244" y="212739"/>
                    <a:pt x="4092449" y="217482"/>
                    <a:pt x="4161391" y="207634"/>
                  </a:cubicBezTo>
                  <a:cubicBezTo>
                    <a:pt x="4175196" y="203033"/>
                    <a:pt x="4190698" y="201902"/>
                    <a:pt x="4202806" y="193830"/>
                  </a:cubicBezTo>
                  <a:cubicBezTo>
                    <a:pt x="4231406" y="174764"/>
                    <a:pt x="4215465" y="182038"/>
                    <a:pt x="4251123" y="173124"/>
                  </a:cubicBezTo>
                  <a:cubicBezTo>
                    <a:pt x="4258025" y="168523"/>
                    <a:pt x="4264173" y="162510"/>
                    <a:pt x="4271830" y="159320"/>
                  </a:cubicBezTo>
                  <a:cubicBezTo>
                    <a:pt x="4322096" y="138377"/>
                    <a:pt x="4328537" y="139516"/>
                    <a:pt x="4375367" y="131712"/>
                  </a:cubicBezTo>
                  <a:cubicBezTo>
                    <a:pt x="4382269" y="124810"/>
                    <a:pt x="4387952" y="116420"/>
                    <a:pt x="4396074" y="111006"/>
                  </a:cubicBezTo>
                  <a:cubicBezTo>
                    <a:pt x="4407402" y="103454"/>
                    <a:pt x="4453185" y="98037"/>
                    <a:pt x="4458196" y="97202"/>
                  </a:cubicBezTo>
                  <a:cubicBezTo>
                    <a:pt x="4517537" y="57643"/>
                    <a:pt x="4442457" y="105071"/>
                    <a:pt x="4499611" y="76496"/>
                  </a:cubicBezTo>
                  <a:cubicBezTo>
                    <a:pt x="4507031" y="72786"/>
                    <a:pt x="4513115" y="66808"/>
                    <a:pt x="4520318" y="62692"/>
                  </a:cubicBezTo>
                  <a:cubicBezTo>
                    <a:pt x="4533746" y="55019"/>
                    <a:pt x="4552796" y="45506"/>
                    <a:pt x="4568635" y="41986"/>
                  </a:cubicBezTo>
                  <a:cubicBezTo>
                    <a:pt x="4612491" y="32241"/>
                    <a:pt x="4654289" y="31681"/>
                    <a:pt x="4699781" y="28182"/>
                  </a:cubicBezTo>
                  <a:cubicBezTo>
                    <a:pt x="4716194" y="22711"/>
                    <a:pt x="4730763" y="17267"/>
                    <a:pt x="4748098" y="14378"/>
                  </a:cubicBezTo>
                  <a:cubicBezTo>
                    <a:pt x="4766396" y="11329"/>
                    <a:pt x="4784931" y="9927"/>
                    <a:pt x="4803318" y="7476"/>
                  </a:cubicBezTo>
                  <a:cubicBezTo>
                    <a:pt x="4819444" y="5326"/>
                    <a:pt x="4835398" y="1589"/>
                    <a:pt x="4851635" y="574"/>
                  </a:cubicBezTo>
                  <a:cubicBezTo>
                    <a:pt x="4872302" y="-718"/>
                    <a:pt x="4893050" y="574"/>
                    <a:pt x="4913757" y="574"/>
                  </a:cubicBezTo>
                  <a:lnTo>
                    <a:pt x="4913757" y="574"/>
                  </a:lnTo>
                  <a:cubicBezTo>
                    <a:pt x="4911456" y="23581"/>
                    <a:pt x="4911699" y="46986"/>
                    <a:pt x="4906854" y="69594"/>
                  </a:cubicBezTo>
                  <a:cubicBezTo>
                    <a:pt x="4899945" y="101834"/>
                    <a:pt x="4893059" y="93742"/>
                    <a:pt x="4872342" y="111006"/>
                  </a:cubicBezTo>
                  <a:cubicBezTo>
                    <a:pt x="4864843" y="117255"/>
                    <a:pt x="4859046" y="125360"/>
                    <a:pt x="4851635" y="131712"/>
                  </a:cubicBezTo>
                  <a:cubicBezTo>
                    <a:pt x="4842900" y="139198"/>
                    <a:pt x="4832623" y="144776"/>
                    <a:pt x="4824025" y="152418"/>
                  </a:cubicBezTo>
                  <a:cubicBezTo>
                    <a:pt x="4811865" y="163226"/>
                    <a:pt x="4801757" y="176215"/>
                    <a:pt x="4789513" y="186928"/>
                  </a:cubicBezTo>
                  <a:cubicBezTo>
                    <a:pt x="4783270" y="192391"/>
                    <a:pt x="4775178" y="195421"/>
                    <a:pt x="4768805" y="200732"/>
                  </a:cubicBezTo>
                  <a:cubicBezTo>
                    <a:pt x="4754156" y="212939"/>
                    <a:pt x="4746087" y="228232"/>
                    <a:pt x="4727391" y="235242"/>
                  </a:cubicBezTo>
                  <a:cubicBezTo>
                    <a:pt x="4716406" y="239361"/>
                    <a:pt x="4704383" y="239843"/>
                    <a:pt x="4692879" y="242144"/>
                  </a:cubicBezTo>
                  <a:cubicBezTo>
                    <a:pt x="4669871" y="253647"/>
                    <a:pt x="4644433" y="261220"/>
                    <a:pt x="4623854" y="276654"/>
                  </a:cubicBezTo>
                  <a:lnTo>
                    <a:pt x="4568635" y="318066"/>
                  </a:lnTo>
                  <a:cubicBezTo>
                    <a:pt x="4559432" y="324968"/>
                    <a:pt x="4550890" y="332854"/>
                    <a:pt x="4541025" y="338772"/>
                  </a:cubicBezTo>
                  <a:cubicBezTo>
                    <a:pt x="4319060" y="471943"/>
                    <a:pt x="4554810" y="327282"/>
                    <a:pt x="4444391" y="400890"/>
                  </a:cubicBezTo>
                  <a:cubicBezTo>
                    <a:pt x="4422572" y="415435"/>
                    <a:pt x="4387750" y="432330"/>
                    <a:pt x="4368464" y="449204"/>
                  </a:cubicBezTo>
                  <a:cubicBezTo>
                    <a:pt x="4343977" y="470629"/>
                    <a:pt x="4324145" y="497050"/>
                    <a:pt x="4299440" y="518224"/>
                  </a:cubicBezTo>
                  <a:cubicBezTo>
                    <a:pt x="4283334" y="532028"/>
                    <a:pt x="4267936" y="546703"/>
                    <a:pt x="4251123" y="559636"/>
                  </a:cubicBezTo>
                  <a:cubicBezTo>
                    <a:pt x="4237972" y="569751"/>
                    <a:pt x="4222040" y="576145"/>
                    <a:pt x="4209708" y="587244"/>
                  </a:cubicBezTo>
                  <a:cubicBezTo>
                    <a:pt x="4198758" y="597099"/>
                    <a:pt x="4192516" y="611337"/>
                    <a:pt x="4182099" y="621754"/>
                  </a:cubicBezTo>
                  <a:cubicBezTo>
                    <a:pt x="4155126" y="648725"/>
                    <a:pt x="4136763" y="653579"/>
                    <a:pt x="4106172" y="676970"/>
                  </a:cubicBezTo>
                  <a:cubicBezTo>
                    <a:pt x="4080196" y="696833"/>
                    <a:pt x="4053368" y="715967"/>
                    <a:pt x="4030245" y="739088"/>
                  </a:cubicBezTo>
                  <a:cubicBezTo>
                    <a:pt x="4016440" y="752892"/>
                    <a:pt x="4003828" y="768002"/>
                    <a:pt x="3988830" y="780500"/>
                  </a:cubicBezTo>
                  <a:cubicBezTo>
                    <a:pt x="3976084" y="791121"/>
                    <a:pt x="3960689" y="798154"/>
                    <a:pt x="3947416" y="808108"/>
                  </a:cubicBezTo>
                  <a:cubicBezTo>
                    <a:pt x="3933040" y="818889"/>
                    <a:pt x="3920584" y="832119"/>
                    <a:pt x="3906001" y="842618"/>
                  </a:cubicBezTo>
                  <a:cubicBezTo>
                    <a:pt x="3863015" y="873566"/>
                    <a:pt x="3819966" y="904585"/>
                    <a:pt x="3774855" y="932344"/>
                  </a:cubicBezTo>
                  <a:cubicBezTo>
                    <a:pt x="3744944" y="950749"/>
                    <a:pt x="3713660" y="967089"/>
                    <a:pt x="3685123" y="987560"/>
                  </a:cubicBezTo>
                  <a:cubicBezTo>
                    <a:pt x="3607725" y="1043081"/>
                    <a:pt x="3533547" y="1102961"/>
                    <a:pt x="3457343" y="1160110"/>
                  </a:cubicBezTo>
                  <a:cubicBezTo>
                    <a:pt x="3432307" y="1178886"/>
                    <a:pt x="3409406" y="1201332"/>
                    <a:pt x="3381416" y="1215326"/>
                  </a:cubicBezTo>
                  <a:cubicBezTo>
                    <a:pt x="3353806" y="1229130"/>
                    <a:pt x="3325868" y="1242296"/>
                    <a:pt x="3298587" y="1256738"/>
                  </a:cubicBezTo>
                  <a:cubicBezTo>
                    <a:pt x="3286730" y="1263015"/>
                    <a:pt x="3276568" y="1272556"/>
                    <a:pt x="3264075" y="1277444"/>
                  </a:cubicBezTo>
                  <a:cubicBezTo>
                    <a:pt x="3223422" y="1293351"/>
                    <a:pt x="3178877" y="1299334"/>
                    <a:pt x="3139831" y="1318856"/>
                  </a:cubicBezTo>
                  <a:cubicBezTo>
                    <a:pt x="3084612" y="1346464"/>
                    <a:pt x="3031161" y="1377937"/>
                    <a:pt x="2974173" y="1401680"/>
                  </a:cubicBezTo>
                  <a:cubicBezTo>
                    <a:pt x="2946563" y="1413183"/>
                    <a:pt x="2917958" y="1422542"/>
                    <a:pt x="2891343" y="1436190"/>
                  </a:cubicBezTo>
                  <a:cubicBezTo>
                    <a:pt x="2797268" y="1484430"/>
                    <a:pt x="2701569" y="1542734"/>
                    <a:pt x="2608344" y="1594936"/>
                  </a:cubicBezTo>
                  <a:cubicBezTo>
                    <a:pt x="2583190" y="1609021"/>
                    <a:pt x="2557976" y="1623013"/>
                    <a:pt x="2532417" y="1636348"/>
                  </a:cubicBezTo>
                  <a:cubicBezTo>
                    <a:pt x="2505049" y="1650626"/>
                    <a:pt x="2476058" y="1661879"/>
                    <a:pt x="2449588" y="1677760"/>
                  </a:cubicBezTo>
                  <a:cubicBezTo>
                    <a:pt x="2426580" y="1691564"/>
                    <a:pt x="2404966" y="1708017"/>
                    <a:pt x="2380563" y="1719172"/>
                  </a:cubicBezTo>
                  <a:cubicBezTo>
                    <a:pt x="2280976" y="1764694"/>
                    <a:pt x="2196530" y="1790619"/>
                    <a:pt x="2097563" y="1829604"/>
                  </a:cubicBezTo>
                  <a:cubicBezTo>
                    <a:pt x="2014509" y="1862320"/>
                    <a:pt x="1933658" y="1895373"/>
                    <a:pt x="1855978" y="1940036"/>
                  </a:cubicBezTo>
                  <a:cubicBezTo>
                    <a:pt x="1838308" y="1950195"/>
                    <a:pt x="1619053" y="2095892"/>
                    <a:pt x="1579881" y="2105684"/>
                  </a:cubicBezTo>
                  <a:cubicBezTo>
                    <a:pt x="1542552" y="2115016"/>
                    <a:pt x="1500171" y="2126124"/>
                    <a:pt x="1462539" y="2133292"/>
                  </a:cubicBezTo>
                  <a:cubicBezTo>
                    <a:pt x="1435043" y="2138529"/>
                    <a:pt x="1407107" y="2141362"/>
                    <a:pt x="1379710" y="2147096"/>
                  </a:cubicBezTo>
                  <a:cubicBezTo>
                    <a:pt x="1251921" y="2173841"/>
                    <a:pt x="1177238" y="2203462"/>
                    <a:pt x="1048393" y="2229920"/>
                  </a:cubicBezTo>
                  <a:cubicBezTo>
                    <a:pt x="919548" y="2256378"/>
                    <a:pt x="679114" y="2290888"/>
                    <a:pt x="606638" y="2305842"/>
                  </a:cubicBezTo>
                  <a:cubicBezTo>
                    <a:pt x="604353" y="2299749"/>
                    <a:pt x="612390" y="2317345"/>
                    <a:pt x="613540" y="2319646"/>
                  </a:cubicBezTo>
                  <a:close/>
                </a:path>
              </a:pathLst>
            </a:custGeom>
            <a:solidFill>
              <a:srgbClr val="FFFFC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grpSp>
      <p:sp>
        <p:nvSpPr>
          <p:cNvPr id="77829" name="TextBox 9"/>
          <p:cNvSpPr txBox="1">
            <a:spLocks noChangeArrowheads="1"/>
          </p:cNvSpPr>
          <p:nvPr/>
        </p:nvSpPr>
        <p:spPr bwMode="auto">
          <a:xfrm rot="-1829441">
            <a:off x="3827463" y="5280025"/>
            <a:ext cx="1093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rgbClr val="7F7F7F"/>
                </a:solidFill>
                <a:latin typeface="Arial" charset="0"/>
                <a:cs typeface="Arial" charset="0"/>
              </a:defRPr>
            </a:lvl2pPr>
            <a:lvl3pPr marL="1143000" indent="-228600" eaLnBrk="0" hangingPunct="0">
              <a:spcBef>
                <a:spcPct val="20000"/>
              </a:spcBef>
              <a:buFont typeface="Arial" charset="0"/>
              <a:buChar char="•"/>
              <a:defRPr sz="2000">
                <a:solidFill>
                  <a:srgbClr val="A6A6A6"/>
                </a:solidFill>
                <a:latin typeface="Arial" charset="0"/>
                <a:cs typeface="Arial" charset="0"/>
              </a:defRPr>
            </a:lvl3pPr>
            <a:lvl4pPr marL="1600200" indent="-228600" eaLnBrk="0" hangingPunct="0">
              <a:spcBef>
                <a:spcPct val="20000"/>
              </a:spcBef>
              <a:buFont typeface="Arial" charset="0"/>
              <a:buChar char="•"/>
              <a:defRPr sz="1600">
                <a:solidFill>
                  <a:srgbClr val="A6A6A6"/>
                </a:solidFill>
                <a:latin typeface="Arial" charset="0"/>
                <a:cs typeface="Arial" charset="0"/>
              </a:defRPr>
            </a:lvl4pPr>
            <a:lvl5pPr marL="2057400" indent="-228600" eaLnBrk="0" hangingPunct="0">
              <a:spcBef>
                <a:spcPct val="20000"/>
              </a:spcBef>
              <a:buFont typeface="Arial" charset="0"/>
              <a:buChar char="•"/>
              <a:defRPr sz="1600">
                <a:solidFill>
                  <a:srgbClr val="A6A6A6"/>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9pPr>
          </a:lstStyle>
          <a:p>
            <a:pPr eaLnBrk="1" hangingPunct="1">
              <a:spcBef>
                <a:spcPct val="0"/>
              </a:spcBef>
              <a:buFontTx/>
              <a:buNone/>
            </a:pPr>
            <a:r>
              <a:rPr lang="en-US" altLang="en-US" sz="1800">
                <a:solidFill>
                  <a:srgbClr val="FFFFFF"/>
                </a:solidFill>
                <a:latin typeface="Calibri" pitchFamily="34" charset="0"/>
              </a:rPr>
              <a:t>Bear Inlet</a:t>
            </a:r>
          </a:p>
        </p:txBody>
      </p:sp>
      <p:grpSp>
        <p:nvGrpSpPr>
          <p:cNvPr id="24" name="Group 23"/>
          <p:cNvGrpSpPr>
            <a:grpSpLocks/>
          </p:cNvGrpSpPr>
          <p:nvPr/>
        </p:nvGrpSpPr>
        <p:grpSpPr bwMode="auto">
          <a:xfrm>
            <a:off x="3886200" y="1600200"/>
            <a:ext cx="3132138" cy="1981200"/>
            <a:chOff x="3886200" y="1600200"/>
            <a:chExt cx="3132717" cy="1981200"/>
          </a:xfrm>
        </p:grpSpPr>
        <p:cxnSp>
          <p:nvCxnSpPr>
            <p:cNvPr id="12" name="Straight Arrow Connector 11"/>
            <p:cNvCxnSpPr/>
            <p:nvPr/>
          </p:nvCxnSpPr>
          <p:spPr>
            <a:xfrm flipH="1">
              <a:off x="3962414" y="1905000"/>
              <a:ext cx="1295639" cy="1295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5258054" y="1905000"/>
              <a:ext cx="0" cy="990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258054" y="1905000"/>
              <a:ext cx="1752924" cy="6096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258054" y="1905000"/>
              <a:ext cx="990783" cy="16764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7836" name="TextBox 22"/>
            <p:cNvSpPr txBox="1">
              <a:spLocks noChangeArrowheads="1"/>
            </p:cNvSpPr>
            <p:nvPr/>
          </p:nvSpPr>
          <p:spPr bwMode="auto">
            <a:xfrm>
              <a:off x="3886200" y="1600200"/>
              <a:ext cx="313271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rgbClr val="7F7F7F"/>
                  </a:solidFill>
                  <a:latin typeface="Arial" charset="0"/>
                  <a:cs typeface="Arial" charset="0"/>
                </a:defRPr>
              </a:lvl2pPr>
              <a:lvl3pPr marL="1143000" indent="-228600" eaLnBrk="0" hangingPunct="0">
                <a:spcBef>
                  <a:spcPct val="20000"/>
                </a:spcBef>
                <a:buFont typeface="Arial" charset="0"/>
                <a:buChar char="•"/>
                <a:defRPr sz="2000">
                  <a:solidFill>
                    <a:srgbClr val="A6A6A6"/>
                  </a:solidFill>
                  <a:latin typeface="Arial" charset="0"/>
                  <a:cs typeface="Arial" charset="0"/>
                </a:defRPr>
              </a:lvl3pPr>
              <a:lvl4pPr marL="1600200" indent="-228600" eaLnBrk="0" hangingPunct="0">
                <a:spcBef>
                  <a:spcPct val="20000"/>
                </a:spcBef>
                <a:buFont typeface="Arial" charset="0"/>
                <a:buChar char="•"/>
                <a:defRPr sz="1600">
                  <a:solidFill>
                    <a:srgbClr val="A6A6A6"/>
                  </a:solidFill>
                  <a:latin typeface="Arial" charset="0"/>
                  <a:cs typeface="Arial" charset="0"/>
                </a:defRPr>
              </a:lvl4pPr>
              <a:lvl5pPr marL="2057400" indent="-228600" eaLnBrk="0" hangingPunct="0">
                <a:spcBef>
                  <a:spcPct val="20000"/>
                </a:spcBef>
                <a:buFont typeface="Arial" charset="0"/>
                <a:buChar char="•"/>
                <a:defRPr sz="1600">
                  <a:solidFill>
                    <a:srgbClr val="A6A6A6"/>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9pPr>
            </a:lstStyle>
            <a:p>
              <a:pPr eaLnBrk="1" hangingPunct="1">
                <a:spcBef>
                  <a:spcPct val="0"/>
                </a:spcBef>
                <a:buFontTx/>
                <a:buNone/>
              </a:pPr>
              <a:r>
                <a:rPr lang="en-US" altLang="en-US" sz="1800">
                  <a:solidFill>
                    <a:srgbClr val="000000"/>
                  </a:solidFill>
                  <a:latin typeface="Calibri" pitchFamily="34" charset="0"/>
                </a:rPr>
                <a:t>Bathymetry in stream networks</a:t>
              </a:r>
            </a:p>
          </p:txBody>
        </p:sp>
      </p:grpSp>
      <p:sp>
        <p:nvSpPr>
          <p:cNvPr id="2" name="TextBox 1"/>
          <p:cNvSpPr txBox="1">
            <a:spLocks noChangeArrowheads="1"/>
          </p:cNvSpPr>
          <p:nvPr/>
        </p:nvSpPr>
        <p:spPr bwMode="auto">
          <a:xfrm rot="-1528111">
            <a:off x="1373188" y="1935163"/>
            <a:ext cx="15319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rgbClr val="7F7F7F"/>
                </a:solidFill>
                <a:latin typeface="Arial" charset="0"/>
                <a:cs typeface="Arial" charset="0"/>
              </a:defRPr>
            </a:lvl2pPr>
            <a:lvl3pPr marL="1143000" indent="-228600" eaLnBrk="0" hangingPunct="0">
              <a:spcBef>
                <a:spcPct val="20000"/>
              </a:spcBef>
              <a:buFont typeface="Arial" charset="0"/>
              <a:buChar char="•"/>
              <a:defRPr sz="2000">
                <a:solidFill>
                  <a:srgbClr val="A6A6A6"/>
                </a:solidFill>
                <a:latin typeface="Arial" charset="0"/>
                <a:cs typeface="Arial" charset="0"/>
              </a:defRPr>
            </a:lvl3pPr>
            <a:lvl4pPr marL="1600200" indent="-228600" eaLnBrk="0" hangingPunct="0">
              <a:spcBef>
                <a:spcPct val="20000"/>
              </a:spcBef>
              <a:buFont typeface="Arial" charset="0"/>
              <a:buChar char="•"/>
              <a:defRPr sz="1600">
                <a:solidFill>
                  <a:srgbClr val="A6A6A6"/>
                </a:solidFill>
                <a:latin typeface="Arial" charset="0"/>
                <a:cs typeface="Arial" charset="0"/>
              </a:defRPr>
            </a:lvl4pPr>
            <a:lvl5pPr marL="2057400" indent="-228600" eaLnBrk="0" hangingPunct="0">
              <a:spcBef>
                <a:spcPct val="20000"/>
              </a:spcBef>
              <a:buFont typeface="Arial" charset="0"/>
              <a:buChar char="•"/>
              <a:defRPr sz="1600">
                <a:solidFill>
                  <a:srgbClr val="A6A6A6"/>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9pPr>
          </a:lstStyle>
          <a:p>
            <a:pPr eaLnBrk="1" hangingPunct="1">
              <a:spcBef>
                <a:spcPct val="0"/>
              </a:spcBef>
              <a:buFontTx/>
              <a:buNone/>
            </a:pPr>
            <a:r>
              <a:rPr lang="en-US" altLang="en-US" sz="1600">
                <a:solidFill>
                  <a:srgbClr val="FFFFFF"/>
                </a:solidFill>
                <a:latin typeface="Calibri" pitchFamily="34" charset="0"/>
              </a:rPr>
              <a:t>No bathy in ICW</a:t>
            </a:r>
          </a:p>
        </p:txBody>
      </p:sp>
      <p:sp>
        <p:nvSpPr>
          <p:cNvPr id="16" name="TextBox 15"/>
          <p:cNvSpPr txBox="1"/>
          <p:nvPr/>
        </p:nvSpPr>
        <p:spPr>
          <a:xfrm>
            <a:off x="6487504" y="6550223"/>
            <a:ext cx="2656496" cy="307777"/>
          </a:xfrm>
          <a:prstGeom prst="rect">
            <a:avLst/>
          </a:prstGeom>
          <a:noFill/>
        </p:spPr>
        <p:txBody>
          <a:bodyPr wrap="none" rtlCol="0">
            <a:spAutoFit/>
          </a:bodyPr>
          <a:lstStyle/>
          <a:p>
            <a:r>
              <a:rPr lang="en-US" dirty="0" smtClean="0"/>
              <a:t>Slide Credit NOAA &amp; Dewberry</a:t>
            </a:r>
            <a:endParaRPr lang="en-US" dirty="0"/>
          </a:p>
        </p:txBody>
      </p:sp>
    </p:spTree>
    <p:extLst>
      <p:ext uri="{BB962C8B-B14F-4D97-AF65-F5344CB8AC3E}">
        <p14:creationId xmlns:p14="http://schemas.microsoft.com/office/powerpoint/2010/main" val="15395050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2"/>
          <p:cNvSpPr>
            <a:spLocks noGrp="1"/>
          </p:cNvSpPr>
          <p:nvPr>
            <p:ph type="title"/>
          </p:nvPr>
        </p:nvSpPr>
        <p:spPr>
          <a:xfrm>
            <a:off x="609600" y="228600"/>
            <a:ext cx="8153400" cy="639763"/>
          </a:xfrm>
        </p:spPr>
        <p:txBody>
          <a:bodyPr/>
          <a:lstStyle/>
          <a:p>
            <a:pPr algn="ctr" eaLnBrk="1" hangingPunct="1"/>
            <a:r>
              <a:rPr lang="en-US" altLang="en-US" dirty="0" err="1" smtClean="0">
                <a:latin typeface="Arial" charset="0"/>
                <a:cs typeface="Arial" charset="0"/>
              </a:rPr>
              <a:t>Backbay</a:t>
            </a:r>
            <a:r>
              <a:rPr lang="en-US" altLang="en-US" dirty="0" smtClean="0">
                <a:latin typeface="Arial" charset="0"/>
                <a:cs typeface="Arial" charset="0"/>
              </a:rPr>
              <a:t> Marshes</a:t>
            </a:r>
          </a:p>
        </p:txBody>
      </p:sp>
      <p:sp>
        <p:nvSpPr>
          <p:cNvPr id="78851" name="TextBox 9"/>
          <p:cNvSpPr txBox="1">
            <a:spLocks noChangeArrowheads="1"/>
          </p:cNvSpPr>
          <p:nvPr/>
        </p:nvSpPr>
        <p:spPr bwMode="auto">
          <a:xfrm rot="-1829441">
            <a:off x="3827463" y="5280025"/>
            <a:ext cx="10937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rgbClr val="7F7F7F"/>
                </a:solidFill>
                <a:latin typeface="Arial" charset="0"/>
                <a:cs typeface="Arial" charset="0"/>
              </a:defRPr>
            </a:lvl2pPr>
            <a:lvl3pPr marL="1143000" indent="-228600" eaLnBrk="0" hangingPunct="0">
              <a:spcBef>
                <a:spcPct val="20000"/>
              </a:spcBef>
              <a:buFont typeface="Arial" charset="0"/>
              <a:buChar char="•"/>
              <a:defRPr sz="2000">
                <a:solidFill>
                  <a:srgbClr val="A6A6A6"/>
                </a:solidFill>
                <a:latin typeface="Arial" charset="0"/>
                <a:cs typeface="Arial" charset="0"/>
              </a:defRPr>
            </a:lvl3pPr>
            <a:lvl4pPr marL="1600200" indent="-228600" eaLnBrk="0" hangingPunct="0">
              <a:spcBef>
                <a:spcPct val="20000"/>
              </a:spcBef>
              <a:buFont typeface="Arial" charset="0"/>
              <a:buChar char="•"/>
              <a:defRPr sz="1600">
                <a:solidFill>
                  <a:srgbClr val="A6A6A6"/>
                </a:solidFill>
                <a:latin typeface="Arial" charset="0"/>
                <a:cs typeface="Arial" charset="0"/>
              </a:defRPr>
            </a:lvl4pPr>
            <a:lvl5pPr marL="2057400" indent="-228600" eaLnBrk="0" hangingPunct="0">
              <a:spcBef>
                <a:spcPct val="20000"/>
              </a:spcBef>
              <a:buFont typeface="Arial" charset="0"/>
              <a:buChar char="•"/>
              <a:defRPr sz="1600">
                <a:solidFill>
                  <a:srgbClr val="A6A6A6"/>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9pPr>
          </a:lstStyle>
          <a:p>
            <a:pPr eaLnBrk="1" hangingPunct="1">
              <a:spcBef>
                <a:spcPct val="0"/>
              </a:spcBef>
              <a:buFontTx/>
              <a:buNone/>
            </a:pPr>
            <a:r>
              <a:rPr lang="en-US" altLang="en-US" sz="1800">
                <a:solidFill>
                  <a:srgbClr val="FFFFFF"/>
                </a:solidFill>
                <a:latin typeface="Calibri" pitchFamily="34" charset="0"/>
              </a:rPr>
              <a:t>Bear Inlet</a:t>
            </a:r>
          </a:p>
        </p:txBody>
      </p:sp>
      <p:pic>
        <p:nvPicPr>
          <p:cNvPr id="78852"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09600" y="1590675"/>
            <a:ext cx="8153400" cy="4316413"/>
          </a:xfr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85913"/>
            <a:ext cx="8154988" cy="431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868363"/>
            <a:ext cx="44196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6487504" y="6550223"/>
            <a:ext cx="2656496" cy="307777"/>
          </a:xfrm>
          <a:prstGeom prst="rect">
            <a:avLst/>
          </a:prstGeom>
          <a:noFill/>
        </p:spPr>
        <p:txBody>
          <a:bodyPr wrap="none" rtlCol="0">
            <a:spAutoFit/>
          </a:bodyPr>
          <a:lstStyle/>
          <a:p>
            <a:r>
              <a:rPr lang="en-US" dirty="0" smtClean="0"/>
              <a:t>Slide Credit NOAA &amp; Dewberry</a:t>
            </a:r>
            <a:endParaRPr lang="en-US" dirty="0"/>
          </a:p>
        </p:txBody>
      </p:sp>
    </p:spTree>
    <p:extLst>
      <p:ext uri="{BB962C8B-B14F-4D97-AF65-F5344CB8AC3E}">
        <p14:creationId xmlns:p14="http://schemas.microsoft.com/office/powerpoint/2010/main" val="42387784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1181100"/>
            <a:ext cx="9144000" cy="4838700"/>
          </a:xfrm>
        </p:spPr>
      </p:pic>
      <p:sp>
        <p:nvSpPr>
          <p:cNvPr id="79875" name="Title 2"/>
          <p:cNvSpPr>
            <a:spLocks noGrp="1"/>
          </p:cNvSpPr>
          <p:nvPr>
            <p:ph type="title"/>
          </p:nvPr>
        </p:nvSpPr>
        <p:spPr>
          <a:xfrm>
            <a:off x="609600" y="228600"/>
            <a:ext cx="8153400" cy="639763"/>
          </a:xfrm>
        </p:spPr>
        <p:txBody>
          <a:bodyPr/>
          <a:lstStyle/>
          <a:p>
            <a:pPr algn="ctr" eaLnBrk="1" hangingPunct="1"/>
            <a:r>
              <a:rPr lang="en-US" altLang="en-US" dirty="0" smtClean="0">
                <a:latin typeface="Arial" charset="0"/>
                <a:cs typeface="Arial" charset="0"/>
              </a:rPr>
              <a:t>Level of Detail</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9144000"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87504" y="6550223"/>
            <a:ext cx="2656496" cy="307777"/>
          </a:xfrm>
          <a:prstGeom prst="rect">
            <a:avLst/>
          </a:prstGeom>
          <a:noFill/>
        </p:spPr>
        <p:txBody>
          <a:bodyPr wrap="none" rtlCol="0">
            <a:spAutoFit/>
          </a:bodyPr>
          <a:lstStyle/>
          <a:p>
            <a:r>
              <a:rPr lang="en-US" dirty="0" smtClean="0"/>
              <a:t>Slide Credit NOAA &amp; Dewberry</a:t>
            </a:r>
            <a:endParaRPr lang="en-US" dirty="0"/>
          </a:p>
        </p:txBody>
      </p:sp>
    </p:spTree>
    <p:extLst>
      <p:ext uri="{BB962C8B-B14F-4D97-AF65-F5344CB8AC3E}">
        <p14:creationId xmlns:p14="http://schemas.microsoft.com/office/powerpoint/2010/main" val="1344349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958850" y="1371600"/>
            <a:ext cx="7454900" cy="4754563"/>
          </a:xfrm>
        </p:spPr>
      </p:pic>
      <p:sp>
        <p:nvSpPr>
          <p:cNvPr id="80899" name="Title 2"/>
          <p:cNvSpPr>
            <a:spLocks noGrp="1"/>
          </p:cNvSpPr>
          <p:nvPr>
            <p:ph type="title"/>
          </p:nvPr>
        </p:nvSpPr>
        <p:spPr>
          <a:xfrm>
            <a:off x="609600" y="228600"/>
            <a:ext cx="8153400" cy="639763"/>
          </a:xfrm>
        </p:spPr>
        <p:txBody>
          <a:bodyPr/>
          <a:lstStyle/>
          <a:p>
            <a:pPr algn="ctr" eaLnBrk="1" hangingPunct="1"/>
            <a:r>
              <a:rPr lang="en-US" altLang="en-US" dirty="0" smtClean="0">
                <a:latin typeface="Arial" charset="0"/>
                <a:cs typeface="Arial" charset="0"/>
              </a:rPr>
              <a:t>Fisherman Island NWR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rcRect l="-2" r="8853"/>
          <a:stretch>
            <a:fillRect/>
          </a:stretch>
        </p:blipFill>
        <p:spPr bwMode="auto">
          <a:xfrm>
            <a:off x="407988" y="1381125"/>
            <a:ext cx="8334375"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6487504" y="6550223"/>
            <a:ext cx="2656496" cy="307777"/>
          </a:xfrm>
          <a:prstGeom prst="rect">
            <a:avLst/>
          </a:prstGeom>
          <a:noFill/>
        </p:spPr>
        <p:txBody>
          <a:bodyPr wrap="none" rtlCol="0">
            <a:spAutoFit/>
          </a:bodyPr>
          <a:lstStyle/>
          <a:p>
            <a:r>
              <a:rPr lang="en-US" dirty="0" smtClean="0"/>
              <a:t>Slide Credit NOAA &amp; Dewberry</a:t>
            </a:r>
            <a:endParaRPr lang="en-US" dirty="0"/>
          </a:p>
        </p:txBody>
      </p:sp>
    </p:spTree>
    <p:extLst>
      <p:ext uri="{BB962C8B-B14F-4D97-AF65-F5344CB8AC3E}">
        <p14:creationId xmlns:p14="http://schemas.microsoft.com/office/powerpoint/2010/main" val="20791666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 y="228600"/>
            <a:ext cx="8153400" cy="639763"/>
          </a:xfrm>
        </p:spPr>
        <p:txBody>
          <a:bodyPr rtlCol="0">
            <a:normAutofit fontScale="90000"/>
          </a:bodyPr>
          <a:lstStyle/>
          <a:p>
            <a:pPr algn="ctr" eaLnBrk="1" fontAlgn="auto" hangingPunct="1">
              <a:spcAft>
                <a:spcPts val="0"/>
              </a:spcAft>
              <a:defRPr/>
            </a:pPr>
            <a:r>
              <a:rPr lang="en-US" dirty="0" smtClean="0"/>
              <a:t>Identifying submerged features in </a:t>
            </a:r>
            <a:r>
              <a:rPr lang="en-US" dirty="0" err="1" smtClean="0"/>
              <a:t>topobathy</a:t>
            </a:r>
            <a:r>
              <a:rPr lang="en-US" dirty="0" smtClean="0"/>
              <a:t> Lidar – Oyster beds</a:t>
            </a:r>
            <a:endParaRPr lang="en-US" dirty="0"/>
          </a:p>
        </p:txBody>
      </p:sp>
      <p:grpSp>
        <p:nvGrpSpPr>
          <p:cNvPr id="81924" name="Group 15"/>
          <p:cNvGrpSpPr>
            <a:grpSpLocks/>
          </p:cNvGrpSpPr>
          <p:nvPr/>
        </p:nvGrpSpPr>
        <p:grpSpPr bwMode="auto">
          <a:xfrm>
            <a:off x="1295400" y="1252537"/>
            <a:ext cx="6864350" cy="5148263"/>
            <a:chOff x="908304" y="1252728"/>
            <a:chExt cx="6864096" cy="5148072"/>
          </a:xfrm>
        </p:grpSpPr>
        <p:pic>
          <p:nvPicPr>
            <p:cNvPr id="81927" name="Picture 5" descr="C:\Users\anayegandhi\Documents\Meetings\2014\ILMF_Denver_Feb\Images_20140214\4_GRN_Unrefracted_DEM_2500_CG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8304" y="1252728"/>
              <a:ext cx="6864096" cy="51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8" name="TextBox 7"/>
            <p:cNvSpPr txBox="1">
              <a:spLocks noChangeArrowheads="1"/>
            </p:cNvSpPr>
            <p:nvPr/>
          </p:nvSpPr>
          <p:spPr bwMode="auto">
            <a:xfrm>
              <a:off x="914654" y="1295589"/>
              <a:ext cx="3344739" cy="36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ts val="18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rgbClr val="7F7F7F"/>
                  </a:solidFill>
                  <a:latin typeface="Arial" charset="0"/>
                  <a:cs typeface="Arial" charset="0"/>
                </a:defRPr>
              </a:lvl2pPr>
              <a:lvl3pPr marL="1143000" indent="-228600" eaLnBrk="0" hangingPunct="0">
                <a:spcBef>
                  <a:spcPct val="20000"/>
                </a:spcBef>
                <a:buFont typeface="Arial" charset="0"/>
                <a:buChar char="•"/>
                <a:defRPr sz="2000">
                  <a:solidFill>
                    <a:srgbClr val="A6A6A6"/>
                  </a:solidFill>
                  <a:latin typeface="Arial" charset="0"/>
                  <a:cs typeface="Arial" charset="0"/>
                </a:defRPr>
              </a:lvl3pPr>
              <a:lvl4pPr marL="1600200" indent="-228600" eaLnBrk="0" hangingPunct="0">
                <a:spcBef>
                  <a:spcPct val="20000"/>
                </a:spcBef>
                <a:buFont typeface="Arial" charset="0"/>
                <a:buChar char="•"/>
                <a:defRPr sz="1600">
                  <a:solidFill>
                    <a:srgbClr val="A6A6A6"/>
                  </a:solidFill>
                  <a:latin typeface="Arial" charset="0"/>
                  <a:cs typeface="Arial" charset="0"/>
                </a:defRPr>
              </a:lvl4pPr>
              <a:lvl5pPr marL="2057400" indent="-228600" eaLnBrk="0" hangingPunct="0">
                <a:spcBef>
                  <a:spcPct val="20000"/>
                </a:spcBef>
                <a:buFont typeface="Arial" charset="0"/>
                <a:buChar char="•"/>
                <a:defRPr sz="1600">
                  <a:solidFill>
                    <a:srgbClr val="A6A6A6"/>
                  </a:solidFill>
                  <a:latin typeface="Arial" charset="0"/>
                  <a:cs typeface="Arial" charset="0"/>
                </a:defRPr>
              </a:lvl5pPr>
              <a:lvl6pPr marL="25146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6pPr>
              <a:lvl7pPr marL="29718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7pPr>
              <a:lvl8pPr marL="34290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8pPr>
              <a:lvl9pPr marL="3886200" indent="-228600" eaLnBrk="0" fontAlgn="base" hangingPunct="0">
                <a:spcBef>
                  <a:spcPct val="20000"/>
                </a:spcBef>
                <a:spcAft>
                  <a:spcPct val="0"/>
                </a:spcAft>
                <a:buFont typeface="Arial" charset="0"/>
                <a:buChar char="•"/>
                <a:defRPr sz="1600">
                  <a:solidFill>
                    <a:srgbClr val="A6A6A6"/>
                  </a:solidFill>
                  <a:latin typeface="Arial" charset="0"/>
                  <a:cs typeface="Arial" charset="0"/>
                </a:defRPr>
              </a:lvl9pPr>
            </a:lstStyle>
            <a:p>
              <a:pPr eaLnBrk="1" hangingPunct="1">
                <a:spcBef>
                  <a:spcPct val="0"/>
                </a:spcBef>
                <a:buFontTx/>
                <a:buNone/>
              </a:pPr>
              <a:r>
                <a:rPr lang="en-US" altLang="en-US" sz="1800">
                  <a:solidFill>
                    <a:srgbClr val="FFFFFF"/>
                  </a:solidFill>
                  <a:latin typeface="Calibri" pitchFamily="34" charset="0"/>
                </a:rPr>
                <a:t>Green (Seamless) topobathy DEM</a:t>
              </a:r>
            </a:p>
          </p:txBody>
        </p:sp>
      </p:grpSp>
      <p:sp>
        <p:nvSpPr>
          <p:cNvPr id="4" name="Oval 3"/>
          <p:cNvSpPr/>
          <p:nvPr/>
        </p:nvSpPr>
        <p:spPr>
          <a:xfrm>
            <a:off x="1454150" y="4268787"/>
            <a:ext cx="1219200" cy="990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9" name="Oval 8"/>
          <p:cNvSpPr/>
          <p:nvPr/>
        </p:nvSpPr>
        <p:spPr>
          <a:xfrm rot="1264503">
            <a:off x="2895600" y="5030787"/>
            <a:ext cx="1681163" cy="1066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TextBox 9"/>
          <p:cNvSpPr txBox="1"/>
          <p:nvPr/>
        </p:nvSpPr>
        <p:spPr>
          <a:xfrm>
            <a:off x="6487504" y="6550223"/>
            <a:ext cx="2656496" cy="307777"/>
          </a:xfrm>
          <a:prstGeom prst="rect">
            <a:avLst/>
          </a:prstGeom>
          <a:noFill/>
        </p:spPr>
        <p:txBody>
          <a:bodyPr wrap="none" rtlCol="0">
            <a:spAutoFit/>
          </a:bodyPr>
          <a:lstStyle/>
          <a:p>
            <a:r>
              <a:rPr lang="en-US" dirty="0" smtClean="0"/>
              <a:t>Slide Credit NOAA &amp; Dewberry</a:t>
            </a:r>
            <a:endParaRPr lang="en-US" dirty="0"/>
          </a:p>
        </p:txBody>
      </p:sp>
    </p:spTree>
    <p:extLst>
      <p:ext uri="{BB962C8B-B14F-4D97-AF65-F5344CB8AC3E}">
        <p14:creationId xmlns:p14="http://schemas.microsoft.com/office/powerpoint/2010/main" val="28189077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body" sz="half" idx="1"/>
          </p:nvPr>
        </p:nvSpPr>
        <p:spPr>
          <a:xfrm>
            <a:off x="152400" y="1143000"/>
            <a:ext cx="5181600" cy="4953000"/>
          </a:xfrm>
        </p:spPr>
        <p:txBody>
          <a:bodyPr/>
          <a:lstStyle/>
          <a:p>
            <a:pPr eaLnBrk="1" hangingPunct="1">
              <a:defRPr/>
            </a:pPr>
            <a:r>
              <a:rPr lang="en-US" sz="2000" b="1" dirty="0" smtClean="0">
                <a:solidFill>
                  <a:schemeClr val="tx1"/>
                </a:solidFill>
                <a:latin typeface="+mj-lt"/>
              </a:rPr>
              <a:t>Define the National Shoreline and nearshore elevation data</a:t>
            </a:r>
          </a:p>
          <a:p>
            <a:pPr eaLnBrk="1" hangingPunct="1">
              <a:defRPr/>
            </a:pPr>
            <a:r>
              <a:rPr lang="en-US" sz="2000" b="1" dirty="0" smtClean="0">
                <a:solidFill>
                  <a:schemeClr val="tx1"/>
                </a:solidFill>
                <a:latin typeface="+mj-lt"/>
              </a:rPr>
              <a:t>NOAA nautical charts </a:t>
            </a:r>
          </a:p>
          <a:p>
            <a:pPr eaLnBrk="1" hangingPunct="1">
              <a:defRPr/>
            </a:pPr>
            <a:r>
              <a:rPr lang="en-US" sz="2000" b="1" dirty="0" smtClean="0">
                <a:solidFill>
                  <a:schemeClr val="tx1"/>
                </a:solidFill>
                <a:latin typeface="+mj-lt"/>
              </a:rPr>
              <a:t>Other important applications: </a:t>
            </a:r>
          </a:p>
          <a:p>
            <a:pPr lvl="1" eaLnBrk="1" hangingPunct="1">
              <a:defRPr/>
            </a:pPr>
            <a:r>
              <a:rPr lang="en-US" sz="2000" b="1" dirty="0" smtClean="0">
                <a:solidFill>
                  <a:schemeClr val="tx1"/>
                </a:solidFill>
                <a:latin typeface="+mj-lt"/>
              </a:rPr>
              <a:t>Used in defining the United States’ territorial limits</a:t>
            </a:r>
          </a:p>
          <a:p>
            <a:pPr lvl="1" eaLnBrk="1" hangingPunct="1">
              <a:defRPr/>
            </a:pPr>
            <a:r>
              <a:rPr lang="en-US" sz="2000" b="1" dirty="0" smtClean="0">
                <a:solidFill>
                  <a:schemeClr val="tx1"/>
                </a:solidFill>
                <a:latin typeface="+mj-lt"/>
              </a:rPr>
              <a:t>Coastal resource management</a:t>
            </a:r>
          </a:p>
          <a:p>
            <a:pPr lvl="1" eaLnBrk="1" hangingPunct="1">
              <a:defRPr/>
            </a:pPr>
            <a:r>
              <a:rPr lang="en-US" sz="2000" b="1" dirty="0" smtClean="0">
                <a:solidFill>
                  <a:schemeClr val="tx1"/>
                </a:solidFill>
                <a:latin typeface="+mj-lt"/>
              </a:rPr>
              <a:t>Storm surge and coastal flooding modeling</a:t>
            </a:r>
          </a:p>
          <a:p>
            <a:pPr lvl="1" eaLnBrk="1" hangingPunct="1">
              <a:defRPr/>
            </a:pPr>
            <a:r>
              <a:rPr lang="en-US" sz="2000" b="1" dirty="0" smtClean="0">
                <a:solidFill>
                  <a:schemeClr val="tx1"/>
                </a:solidFill>
                <a:latin typeface="+mj-lt"/>
              </a:rPr>
              <a:t>GIS analysis</a:t>
            </a:r>
          </a:p>
          <a:p>
            <a:pPr lvl="1" eaLnBrk="1" hangingPunct="1">
              <a:defRPr/>
            </a:pPr>
            <a:r>
              <a:rPr lang="en-US" sz="2000" b="1" dirty="0" smtClean="0">
                <a:solidFill>
                  <a:schemeClr val="tx1"/>
                </a:solidFill>
                <a:latin typeface="+mj-lt"/>
              </a:rPr>
              <a:t>Benthic habitat mapping</a:t>
            </a:r>
          </a:p>
          <a:p>
            <a:pPr eaLnBrk="1" hangingPunct="1">
              <a:defRPr/>
            </a:pPr>
            <a:r>
              <a:rPr lang="en-US" sz="2000" b="1" dirty="0" smtClean="0">
                <a:solidFill>
                  <a:schemeClr val="tx1"/>
                </a:solidFill>
                <a:latin typeface="+mj-lt"/>
              </a:rPr>
              <a:t>Coastal Intelligence and Resiliency…</a:t>
            </a:r>
          </a:p>
        </p:txBody>
      </p:sp>
      <p:sp>
        <p:nvSpPr>
          <p:cNvPr id="63491" name="Rectangle 3"/>
          <p:cNvSpPr>
            <a:spLocks noChangeArrowheads="1"/>
          </p:cNvSpPr>
          <p:nvPr/>
        </p:nvSpPr>
        <p:spPr bwMode="auto">
          <a:xfrm>
            <a:off x="0" y="0"/>
            <a:ext cx="548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a:solidFill>
                  <a:schemeClr val="bg1"/>
                </a:solidFill>
                <a:latin typeface="Verdana" pitchFamily="34" charset="0"/>
              </a:defRPr>
            </a:lvl1pPr>
            <a:lvl2pPr marL="742950" indent="-285750" eaLnBrk="0" hangingPunct="0">
              <a:spcBef>
                <a:spcPct val="20000"/>
              </a:spcBef>
              <a:buChar char="–"/>
              <a:defRPr>
                <a:solidFill>
                  <a:schemeClr val="bg1"/>
                </a:solidFill>
                <a:latin typeface="Verdana" pitchFamily="34" charset="0"/>
              </a:defRPr>
            </a:lvl2pPr>
            <a:lvl3pPr marL="1143000" indent="-228600" eaLnBrk="0" hangingPunct="0">
              <a:spcBef>
                <a:spcPct val="20000"/>
              </a:spcBef>
              <a:buChar char="•"/>
              <a:defRPr>
                <a:solidFill>
                  <a:schemeClr val="bg1"/>
                </a:solidFill>
                <a:latin typeface="Verdana" pitchFamily="34" charset="0"/>
              </a:defRPr>
            </a:lvl3pPr>
            <a:lvl4pPr marL="1600200" indent="-228600" eaLnBrk="0" hangingPunct="0">
              <a:spcBef>
                <a:spcPct val="20000"/>
              </a:spcBef>
              <a:buChar char="–"/>
              <a:defRPr>
                <a:solidFill>
                  <a:schemeClr val="bg1"/>
                </a:solidFill>
                <a:latin typeface="Verdana" pitchFamily="34" charset="0"/>
              </a:defRPr>
            </a:lvl4pPr>
            <a:lvl5pPr marL="2057400" indent="-228600" eaLnBrk="0" hangingPunct="0">
              <a:spcBef>
                <a:spcPct val="20000"/>
              </a:spcBef>
              <a:buChar char="»"/>
              <a:defRPr>
                <a:solidFill>
                  <a:schemeClr val="bg1"/>
                </a:solidFill>
                <a:latin typeface="Verdana" pitchFamily="34" charset="0"/>
              </a:defRPr>
            </a:lvl5pPr>
            <a:lvl6pPr marL="2514600" indent="-228600" eaLnBrk="0" fontAlgn="base" hangingPunct="0">
              <a:spcBef>
                <a:spcPct val="20000"/>
              </a:spcBef>
              <a:spcAft>
                <a:spcPct val="0"/>
              </a:spcAft>
              <a:buChar char="»"/>
              <a:defRPr>
                <a:solidFill>
                  <a:schemeClr val="bg1"/>
                </a:solidFill>
                <a:latin typeface="Verdana" pitchFamily="34" charset="0"/>
              </a:defRPr>
            </a:lvl6pPr>
            <a:lvl7pPr marL="2971800" indent="-228600" eaLnBrk="0" fontAlgn="base" hangingPunct="0">
              <a:spcBef>
                <a:spcPct val="20000"/>
              </a:spcBef>
              <a:spcAft>
                <a:spcPct val="0"/>
              </a:spcAft>
              <a:buChar char="»"/>
              <a:defRPr>
                <a:solidFill>
                  <a:schemeClr val="bg1"/>
                </a:solidFill>
                <a:latin typeface="Verdana" pitchFamily="34" charset="0"/>
              </a:defRPr>
            </a:lvl7pPr>
            <a:lvl8pPr marL="3429000" indent="-228600" eaLnBrk="0" fontAlgn="base" hangingPunct="0">
              <a:spcBef>
                <a:spcPct val="20000"/>
              </a:spcBef>
              <a:spcAft>
                <a:spcPct val="0"/>
              </a:spcAft>
              <a:buChar char="»"/>
              <a:defRPr>
                <a:solidFill>
                  <a:schemeClr val="bg1"/>
                </a:solidFill>
                <a:latin typeface="Verdana" pitchFamily="34" charset="0"/>
              </a:defRPr>
            </a:lvl8pPr>
            <a:lvl9pPr marL="3886200" indent="-228600" eaLnBrk="0" fontAlgn="base" hangingPunct="0">
              <a:spcBef>
                <a:spcPct val="20000"/>
              </a:spcBef>
              <a:spcAft>
                <a:spcPct val="0"/>
              </a:spcAft>
              <a:buChar char="»"/>
              <a:defRPr>
                <a:solidFill>
                  <a:schemeClr val="bg1"/>
                </a:solidFill>
                <a:latin typeface="Verdana" pitchFamily="34" charset="0"/>
              </a:defRPr>
            </a:lvl9pPr>
          </a:lstStyle>
          <a:p>
            <a:pPr>
              <a:spcBef>
                <a:spcPct val="0"/>
              </a:spcBef>
              <a:buFontTx/>
              <a:buNone/>
            </a:pPr>
            <a:r>
              <a:rPr lang="en-US" altLang="en-US" sz="3600" b="1" dirty="0">
                <a:solidFill>
                  <a:srgbClr val="000000"/>
                </a:solidFill>
                <a:latin typeface="Arial" panose="020B0604020202020204" pitchFamily="34" charset="0"/>
                <a:cs typeface="Arial" panose="020B0604020202020204" pitchFamily="34" charset="0"/>
              </a:rPr>
              <a:t>NOAA’s Coastal Mapping Program</a:t>
            </a:r>
          </a:p>
        </p:txBody>
      </p:sp>
      <p:pic>
        <p:nvPicPr>
          <p:cNvPr id="63492"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413375" y="0"/>
            <a:ext cx="3730625" cy="6858000"/>
          </a:xfrm>
        </p:spPr>
      </p:pic>
      <p:sp>
        <p:nvSpPr>
          <p:cNvPr id="2" name="Oval 1"/>
          <p:cNvSpPr/>
          <p:nvPr/>
        </p:nvSpPr>
        <p:spPr>
          <a:xfrm>
            <a:off x="1828800" y="1524000"/>
            <a:ext cx="1905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889177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58"/>
        <p:cNvGrpSpPr/>
        <p:nvPr/>
      </p:nvGrpSpPr>
      <p:grpSpPr>
        <a:xfrm>
          <a:off x="0" y="0"/>
          <a:ext cx="0" cy="0"/>
          <a:chOff x="0" y="0"/>
          <a:chExt cx="0" cy="0"/>
        </a:xfrm>
      </p:grpSpPr>
      <p:pic>
        <p:nvPicPr>
          <p:cNvPr id="459" name="Shape 459"/>
          <p:cNvPicPr preferRelativeResize="0"/>
          <p:nvPr/>
        </p:nvPicPr>
        <p:blipFill rotWithShape="1">
          <a:blip r:embed="rId4">
            <a:alphaModFix/>
          </a:blip>
          <a:srcRect/>
          <a:stretch/>
        </p:blipFill>
        <p:spPr>
          <a:xfrm>
            <a:off x="495300" y="914400"/>
            <a:ext cx="8153399" cy="4733925"/>
          </a:xfrm>
          <a:prstGeom prst="rect">
            <a:avLst/>
          </a:prstGeom>
          <a:noFill/>
          <a:ln>
            <a:noFill/>
          </a:ln>
        </p:spPr>
      </p:pic>
      <p:sp>
        <p:nvSpPr>
          <p:cNvPr id="460" name="Shape 460"/>
          <p:cNvSpPr txBox="1"/>
          <p:nvPr/>
        </p:nvSpPr>
        <p:spPr>
          <a:xfrm>
            <a:off x="2838450" y="5802312"/>
            <a:ext cx="3467099" cy="369886"/>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r>
              <a:rPr lang="en-US" sz="1800" b="0" i="0" u="sng" strike="noStrike" cap="none" baseline="0" dirty="0">
                <a:solidFill>
                  <a:schemeClr val="hlink"/>
                </a:solidFill>
                <a:latin typeface="Arial"/>
                <a:ea typeface="Arial"/>
                <a:cs typeface="Arial"/>
                <a:sym typeface="Arial"/>
                <a:hlinkClick r:id="rId5"/>
              </a:rPr>
              <a:t>http://www.ngs.noaa.gov/NSDE</a:t>
            </a:r>
            <a:r>
              <a:rPr lang="en-US" sz="1800" b="0" i="0" u="sng" strike="noStrike" cap="none" baseline="0" dirty="0" smtClean="0">
                <a:solidFill>
                  <a:schemeClr val="hlink"/>
                </a:solidFill>
                <a:latin typeface="Arial"/>
                <a:ea typeface="Arial"/>
                <a:cs typeface="Arial"/>
                <a:sym typeface="Arial"/>
                <a:hlinkClick r:id="rId5"/>
              </a:rPr>
              <a:t>/</a:t>
            </a:r>
            <a:endParaRPr lang="en-US" sz="1800" b="0" i="0" u="sng" strike="noStrike" cap="none" baseline="0" dirty="0">
              <a:solidFill>
                <a:schemeClr val="hlink"/>
              </a:solidFill>
              <a:latin typeface="Arial"/>
              <a:ea typeface="Arial"/>
              <a:cs typeface="Arial"/>
              <a:sym typeface="Arial"/>
              <a:hlinkClick r:id="rId5"/>
            </a:endParaRPr>
          </a:p>
        </p:txBody>
      </p:sp>
      <p:sp>
        <p:nvSpPr>
          <p:cNvPr id="461" name="Shape 461"/>
          <p:cNvSpPr txBox="1"/>
          <p:nvPr/>
        </p:nvSpPr>
        <p:spPr>
          <a:xfrm>
            <a:off x="2362200" y="157161"/>
            <a:ext cx="4648199" cy="584200"/>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dk1"/>
              </a:buClr>
              <a:buSzPct val="25000"/>
              <a:buFont typeface="Arial"/>
              <a:buNone/>
            </a:pPr>
            <a:r>
              <a:rPr lang="en-US" sz="3200" b="1" i="0" u="none" strike="noStrike" cap="none" baseline="0" dirty="0" smtClean="0">
                <a:solidFill>
                  <a:schemeClr val="dk1"/>
                </a:solidFill>
                <a:latin typeface="Arial"/>
                <a:ea typeface="Arial"/>
                <a:cs typeface="Arial"/>
                <a:sym typeface="Arial"/>
              </a:rPr>
              <a:t>Access to the data</a:t>
            </a:r>
            <a:endParaRPr lang="en-US" sz="3200" b="1" i="0" u="none" strike="noStrike" cap="none" baseline="0" dirty="0">
              <a:solidFill>
                <a:schemeClr val="dk1"/>
              </a:solidFill>
              <a:latin typeface="Arial"/>
              <a:ea typeface="Arial"/>
              <a:cs typeface="Arial"/>
              <a:sym typeface="Arial"/>
            </a:endParaRPr>
          </a:p>
        </p:txBody>
      </p:sp>
      <p:sp>
        <p:nvSpPr>
          <p:cNvPr id="2" name="TextBox 1"/>
          <p:cNvSpPr txBox="1"/>
          <p:nvPr/>
        </p:nvSpPr>
        <p:spPr>
          <a:xfrm>
            <a:off x="3551255" y="5559623"/>
            <a:ext cx="1935145" cy="307777"/>
          </a:xfrm>
          <a:prstGeom prst="rect">
            <a:avLst/>
          </a:prstGeom>
          <a:noFill/>
        </p:spPr>
        <p:txBody>
          <a:bodyPr wrap="none" rtlCol="0">
            <a:spAutoFit/>
          </a:bodyPr>
          <a:lstStyle/>
          <a:p>
            <a:r>
              <a:rPr lang="en-US" dirty="0" smtClean="0"/>
              <a:t>Shoreline vector data</a:t>
            </a:r>
            <a:endParaRPr lang="en-US" dirty="0"/>
          </a:p>
        </p:txBody>
      </p:sp>
    </p:spTree>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65"/>
        <p:cNvGrpSpPr/>
        <p:nvPr/>
      </p:nvGrpSpPr>
      <p:grpSpPr>
        <a:xfrm>
          <a:off x="0" y="0"/>
          <a:ext cx="0" cy="0"/>
          <a:chOff x="0" y="0"/>
          <a:chExt cx="0" cy="0"/>
        </a:xfrm>
      </p:grpSpPr>
      <p:pic>
        <p:nvPicPr>
          <p:cNvPr id="466" name="Shape 466"/>
          <p:cNvPicPr preferRelativeResize="0"/>
          <p:nvPr/>
        </p:nvPicPr>
        <p:blipFill rotWithShape="1">
          <a:blip r:embed="rId4">
            <a:alphaModFix/>
          </a:blip>
          <a:srcRect t="3062" b="54443"/>
          <a:stretch/>
        </p:blipFill>
        <p:spPr>
          <a:xfrm>
            <a:off x="304800" y="361950"/>
            <a:ext cx="6581774" cy="3619500"/>
          </a:xfrm>
          <a:prstGeom prst="rect">
            <a:avLst/>
          </a:prstGeom>
          <a:noFill/>
          <a:ln>
            <a:noFill/>
          </a:ln>
        </p:spPr>
      </p:pic>
      <p:pic>
        <p:nvPicPr>
          <p:cNvPr id="467" name="Shape 467"/>
          <p:cNvPicPr preferRelativeResize="0"/>
          <p:nvPr/>
        </p:nvPicPr>
        <p:blipFill>
          <a:blip r:embed="rId5">
            <a:alphaModFix/>
          </a:blip>
          <a:stretch>
            <a:fillRect/>
          </a:stretch>
        </p:blipFill>
        <p:spPr>
          <a:xfrm>
            <a:off x="1315649" y="2126650"/>
            <a:ext cx="7828350" cy="4008050"/>
          </a:xfrm>
          <a:prstGeom prst="rect">
            <a:avLst/>
          </a:prstGeom>
          <a:noFill/>
          <a:ln>
            <a:noFill/>
          </a:ln>
        </p:spPr>
      </p:pic>
      <p:pic>
        <p:nvPicPr>
          <p:cNvPr id="468" name="Shape 468"/>
          <p:cNvPicPr preferRelativeResize="0"/>
          <p:nvPr/>
        </p:nvPicPr>
        <p:blipFill>
          <a:blip r:embed="rId6">
            <a:alphaModFix/>
          </a:blip>
          <a:stretch>
            <a:fillRect/>
          </a:stretch>
        </p:blipFill>
        <p:spPr>
          <a:xfrm>
            <a:off x="1315650" y="3798375"/>
            <a:ext cx="2198974" cy="2678625"/>
          </a:xfrm>
          <a:prstGeom prst="rect">
            <a:avLst/>
          </a:prstGeom>
          <a:noFill/>
          <a:ln>
            <a:noFill/>
          </a:ln>
        </p:spPr>
      </p:pic>
      <p:sp>
        <p:nvSpPr>
          <p:cNvPr id="5" name="TextBox 4"/>
          <p:cNvSpPr txBox="1"/>
          <p:nvPr/>
        </p:nvSpPr>
        <p:spPr>
          <a:xfrm>
            <a:off x="4032561" y="6169223"/>
            <a:ext cx="5187639" cy="523220"/>
          </a:xfrm>
          <a:prstGeom prst="rect">
            <a:avLst/>
          </a:prstGeom>
          <a:noFill/>
        </p:spPr>
        <p:txBody>
          <a:bodyPr wrap="none" rtlCol="0">
            <a:spAutoFit/>
          </a:bodyPr>
          <a:lstStyle/>
          <a:p>
            <a:r>
              <a:rPr lang="en-US" dirty="0" smtClean="0"/>
              <a:t>NGS </a:t>
            </a:r>
            <a:r>
              <a:rPr lang="en-US" dirty="0" err="1" smtClean="0"/>
              <a:t>topobathy</a:t>
            </a:r>
            <a:r>
              <a:rPr lang="en-US" dirty="0" smtClean="0"/>
              <a:t> </a:t>
            </a:r>
            <a:r>
              <a:rPr lang="en-US" dirty="0" err="1" smtClean="0"/>
              <a:t>lidar</a:t>
            </a:r>
            <a:r>
              <a:rPr lang="en-US" dirty="0" smtClean="0"/>
              <a:t>, </a:t>
            </a:r>
            <a:r>
              <a:rPr lang="en-US" dirty="0" err="1" smtClean="0"/>
              <a:t>dems</a:t>
            </a:r>
            <a:r>
              <a:rPr lang="en-US" dirty="0" smtClean="0"/>
              <a:t>, </a:t>
            </a:r>
            <a:r>
              <a:rPr lang="en-US" dirty="0" err="1" smtClean="0"/>
              <a:t>orthoimagery</a:t>
            </a:r>
            <a:r>
              <a:rPr lang="en-US" dirty="0" smtClean="0"/>
              <a:t>, and oblique imagery</a:t>
            </a:r>
          </a:p>
          <a:p>
            <a:pPr algn="ctr"/>
            <a:r>
              <a:rPr lang="en-US" dirty="0">
                <a:hlinkClick r:id="rId7"/>
              </a:rPr>
              <a:t>https://coast.noaa.gov/digitalcoast/</a:t>
            </a:r>
            <a:endParaRPr lang="en-US" dirty="0"/>
          </a:p>
        </p:txBody>
      </p:sp>
    </p:spTree>
  </p:cSld>
  <p:clrMapOvr>
    <a:masterClrMapping/>
  </p:clrMapOvr>
  <p:transition spd="slow">
    <p:cu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72"/>
        <p:cNvGrpSpPr/>
        <p:nvPr/>
      </p:nvGrpSpPr>
      <p:grpSpPr>
        <a:xfrm>
          <a:off x="0" y="0"/>
          <a:ext cx="0" cy="0"/>
          <a:chOff x="0" y="0"/>
          <a:chExt cx="0" cy="0"/>
        </a:xfrm>
      </p:grpSpPr>
      <p:sp>
        <p:nvSpPr>
          <p:cNvPr id="474" name="Shape 474"/>
          <p:cNvSpPr txBox="1"/>
          <p:nvPr/>
        </p:nvSpPr>
        <p:spPr>
          <a:xfrm>
            <a:off x="1295400" y="-76200"/>
            <a:ext cx="7467600" cy="646112"/>
          </a:xfrm>
          <a:prstGeom prst="rect">
            <a:avLst/>
          </a:prstGeom>
          <a:noFill/>
          <a:ln>
            <a:noFill/>
          </a:ln>
        </p:spPr>
        <p:txBody>
          <a:bodyPr lIns="91425" tIns="45700" rIns="91425" bIns="45700" anchor="t" anchorCtr="0">
            <a:noAutofit/>
          </a:bodyPr>
          <a:lstStyle/>
          <a:p>
            <a:pPr>
              <a:buClr>
                <a:srgbClr val="000000"/>
              </a:buClr>
              <a:buSzPct val="25000"/>
              <a:buFont typeface="Calibri"/>
              <a:buNone/>
            </a:pPr>
            <a:r>
              <a:rPr lang="en-US" sz="3600" b="1" dirty="0" smtClean="0">
                <a:latin typeface="Calibri"/>
                <a:ea typeface="Calibri"/>
                <a:cs typeface="Calibri"/>
                <a:sym typeface="Calibri"/>
              </a:rPr>
              <a:t>Applications: Digital Coast Tools </a:t>
            </a:r>
            <a:endParaRPr lang="en-US" sz="3600" b="1" dirty="0">
              <a:latin typeface="Calibri"/>
              <a:ea typeface="Calibri"/>
              <a:cs typeface="Calibri"/>
              <a:sym typeface="Calibri"/>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81549"/>
            <a:ext cx="10744200" cy="5614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1090000"/>
      </p:ext>
    </p:extLst>
  </p:cSld>
  <p:clrMapOvr>
    <a:masterClrMapping/>
  </p:clrMapOvr>
  <p:transition spd="slow">
    <p:cu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blip>
          <a:stretch>
            <a:fillRect/>
          </a:stretch>
        </a:blipFill>
        <a:effectLst/>
      </p:bgPr>
    </p:bg>
    <p:spTree>
      <p:nvGrpSpPr>
        <p:cNvPr id="1" name="Shape 472"/>
        <p:cNvGrpSpPr/>
        <p:nvPr/>
      </p:nvGrpSpPr>
      <p:grpSpPr>
        <a:xfrm>
          <a:off x="0" y="0"/>
          <a:ext cx="0" cy="0"/>
          <a:chOff x="0" y="0"/>
          <a:chExt cx="0" cy="0"/>
        </a:xfrm>
      </p:grpSpPr>
      <p:pic>
        <p:nvPicPr>
          <p:cNvPr id="473" name="Shape 473">
            <a:hlinkClick r:id="rId4"/>
          </p:cNvPr>
          <p:cNvPicPr preferRelativeResize="0"/>
          <p:nvPr/>
        </p:nvPicPr>
        <p:blipFill rotWithShape="1">
          <a:blip r:embed="rId5">
            <a:alphaModFix/>
          </a:blip>
          <a:srcRect/>
          <a:stretch/>
        </p:blipFill>
        <p:spPr>
          <a:xfrm>
            <a:off x="0" y="1219200"/>
            <a:ext cx="9144000" cy="4462461"/>
          </a:xfrm>
          <a:prstGeom prst="rect">
            <a:avLst/>
          </a:prstGeom>
          <a:noFill/>
          <a:ln>
            <a:noFill/>
          </a:ln>
        </p:spPr>
      </p:pic>
      <p:sp>
        <p:nvSpPr>
          <p:cNvPr id="474" name="Shape 474"/>
          <p:cNvSpPr txBox="1"/>
          <p:nvPr/>
        </p:nvSpPr>
        <p:spPr>
          <a:xfrm>
            <a:off x="990600" y="304800"/>
            <a:ext cx="7467600" cy="646112"/>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3600" b="1" i="0" u="none" strike="noStrike" cap="none" baseline="0" dirty="0" smtClean="0">
                <a:solidFill>
                  <a:schemeClr val="dk1"/>
                </a:solidFill>
                <a:latin typeface="Calibri"/>
                <a:ea typeface="Calibri"/>
                <a:cs typeface="Calibri"/>
                <a:sym typeface="Calibri"/>
              </a:rPr>
              <a:t>Applications:</a:t>
            </a:r>
            <a:r>
              <a:rPr lang="en-US" sz="3600" b="1" i="0" u="none" strike="noStrike" cap="none" dirty="0" smtClean="0">
                <a:solidFill>
                  <a:schemeClr val="dk1"/>
                </a:solidFill>
                <a:latin typeface="Calibri"/>
                <a:ea typeface="Calibri"/>
                <a:cs typeface="Calibri"/>
                <a:sym typeface="Calibri"/>
              </a:rPr>
              <a:t> Digital Coast SLR Viewer</a:t>
            </a:r>
            <a:r>
              <a:rPr lang="en-US" sz="3600" b="1" i="0" u="none" strike="noStrike" cap="none" baseline="0" dirty="0" smtClean="0">
                <a:solidFill>
                  <a:schemeClr val="dk1"/>
                </a:solidFill>
                <a:latin typeface="Calibri"/>
                <a:ea typeface="Calibri"/>
                <a:cs typeface="Calibri"/>
                <a:sym typeface="Calibri"/>
              </a:rPr>
              <a:t> </a:t>
            </a:r>
            <a:endParaRPr lang="en-US" sz="3600" b="1" i="0" u="none" strike="noStrike" cap="none" baseline="0" dirty="0">
              <a:solidFill>
                <a:schemeClr val="dk1"/>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title"/>
          </p:nvPr>
        </p:nvSpPr>
        <p:spPr/>
        <p:txBody>
          <a:bodyPr/>
          <a:lstStyle/>
          <a:p>
            <a:pPr eaLnBrk="1" hangingPunct="1"/>
            <a:r>
              <a:rPr lang="en-US" altLang="en-US" b="1" smtClean="0">
                <a:latin typeface="+mn-lt"/>
              </a:rPr>
              <a:t>Access to NGS Data in Digital Coast</a:t>
            </a:r>
          </a:p>
        </p:txBody>
      </p:sp>
      <p:sp>
        <p:nvSpPr>
          <p:cNvPr id="2051" name="Content Placeholder 2"/>
          <p:cNvSpPr>
            <a:spLocks noGrp="1"/>
          </p:cNvSpPr>
          <p:nvPr>
            <p:ph idx="1"/>
          </p:nvPr>
        </p:nvSpPr>
        <p:spPr>
          <a:xfrm>
            <a:off x="990600" y="1752600"/>
            <a:ext cx="8229600" cy="4525963"/>
          </a:xfrm>
        </p:spPr>
        <p:txBody>
          <a:bodyPr/>
          <a:lstStyle/>
          <a:p>
            <a:pPr eaLnBrk="1" hangingPunct="1"/>
            <a:r>
              <a:rPr lang="en-US" altLang="en-US" sz="2800" b="1" smtClean="0"/>
              <a:t>Data Registry (Imagery and Lidar)</a:t>
            </a:r>
          </a:p>
          <a:p>
            <a:pPr lvl="1" eaLnBrk="1" hangingPunct="1"/>
            <a:r>
              <a:rPr lang="en-US" altLang="en-US" sz="1800" b="1" smtClean="0">
                <a:hlinkClick r:id="rId2"/>
              </a:rPr>
              <a:t>https://coast.noaa.gov/dataregistry/search/collection</a:t>
            </a:r>
            <a:endParaRPr lang="en-US" altLang="en-US" sz="1800" b="1" smtClean="0"/>
          </a:p>
          <a:p>
            <a:pPr eaLnBrk="1" hangingPunct="1"/>
            <a:r>
              <a:rPr lang="en-US" altLang="en-US" sz="2800" b="1" smtClean="0"/>
              <a:t>Data Access Viewer (Imagery and Lidar)</a:t>
            </a:r>
          </a:p>
          <a:p>
            <a:pPr lvl="1" eaLnBrk="1" hangingPunct="1"/>
            <a:r>
              <a:rPr lang="en-US" altLang="en-US" sz="1800" b="1" smtClean="0">
                <a:hlinkClick r:id="rId3"/>
              </a:rPr>
              <a:t>https://coast.noaa.gov/dataviewer/#</a:t>
            </a:r>
            <a:endParaRPr lang="en-US" altLang="en-US" sz="1800" b="1" smtClean="0"/>
          </a:p>
          <a:p>
            <a:pPr eaLnBrk="1" hangingPunct="1"/>
            <a:r>
              <a:rPr lang="en-US" altLang="en-US" sz="2800" b="1" smtClean="0"/>
              <a:t>Coastal Lidar Datasheet</a:t>
            </a:r>
          </a:p>
          <a:p>
            <a:pPr lvl="1" eaLnBrk="1" hangingPunct="1"/>
            <a:r>
              <a:rPr lang="en-US" altLang="en-US" sz="1800" b="1" smtClean="0">
                <a:hlinkClick r:id="rId4"/>
              </a:rPr>
              <a:t>https://coast.noaa.gov/htdata/lidar1_z/geoid12a/data/</a:t>
            </a:r>
            <a:endParaRPr lang="en-US" altLang="en-US" sz="1800" b="1" smtClean="0"/>
          </a:p>
          <a:p>
            <a:pPr lvl="1" eaLnBrk="1" hangingPunct="1"/>
            <a:endParaRPr lang="en-US" altLang="en-US" sz="1800" b="1" smtClean="0"/>
          </a:p>
          <a:p>
            <a:pPr lvl="1" eaLnBrk="1" hangingPunct="1"/>
            <a:endParaRPr lang="en-US" altLang="en-US" sz="1800" b="1" smtClean="0"/>
          </a:p>
          <a:p>
            <a:pPr lvl="1" eaLnBrk="1" hangingPunct="1"/>
            <a:endParaRPr lang="en-US" altLang="en-US" b="1" smtClean="0"/>
          </a:p>
        </p:txBody>
      </p:sp>
    </p:spTree>
    <p:extLst>
      <p:ext uri="{BB962C8B-B14F-4D97-AF65-F5344CB8AC3E}">
        <p14:creationId xmlns:p14="http://schemas.microsoft.com/office/powerpoint/2010/main" val="791028995"/>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5" descr="Data Registry | Digital Coast - Google Chrome"/>
          <p:cNvPicPr>
            <a:picLocks noChangeAspect="1"/>
          </p:cNvPicPr>
          <p:nvPr/>
        </p:nvPicPr>
        <p:blipFill>
          <a:blip r:embed="rId2">
            <a:extLst>
              <a:ext uri="{28A0092B-C50C-407E-A947-70E740481C1C}">
                <a14:useLocalDpi xmlns:a14="http://schemas.microsoft.com/office/drawing/2010/main" val="0"/>
              </a:ext>
            </a:extLst>
          </a:blip>
          <a:srcRect t="10727"/>
          <a:stretch>
            <a:fillRect/>
          </a:stretch>
        </p:blipFill>
        <p:spPr bwMode="auto">
          <a:xfrm>
            <a:off x="3352800" y="993775"/>
            <a:ext cx="5637213"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5" name="Group 1"/>
          <p:cNvGrpSpPr>
            <a:grpSpLocks/>
          </p:cNvGrpSpPr>
          <p:nvPr/>
        </p:nvGrpSpPr>
        <p:grpSpPr bwMode="auto">
          <a:xfrm>
            <a:off x="76200" y="1965325"/>
            <a:ext cx="3381375" cy="3063875"/>
            <a:chOff x="76200" y="2346325"/>
            <a:chExt cx="3381375" cy="3063875"/>
          </a:xfrm>
        </p:grpSpPr>
        <p:pic>
          <p:nvPicPr>
            <p:cNvPr id="3077" name="Picture 4" descr="Digital Coast - NOAA Office for Coastal Management - Google Chrome"/>
            <p:cNvPicPr>
              <a:picLocks noChangeAspect="1"/>
            </p:cNvPicPr>
            <p:nvPr/>
          </p:nvPicPr>
          <p:blipFill>
            <a:blip r:embed="rId3">
              <a:extLst>
                <a:ext uri="{28A0092B-C50C-407E-A947-70E740481C1C}">
                  <a14:useLocalDpi xmlns:a14="http://schemas.microsoft.com/office/drawing/2010/main" val="0"/>
                </a:ext>
              </a:extLst>
            </a:blip>
            <a:srcRect t="10654"/>
            <a:stretch>
              <a:fillRect/>
            </a:stretch>
          </p:blipFill>
          <p:spPr bwMode="auto">
            <a:xfrm>
              <a:off x="76200" y="2346325"/>
              <a:ext cx="3381375"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bwMode="auto">
            <a:xfrm>
              <a:off x="457200" y="3048000"/>
              <a:ext cx="609600" cy="609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latin typeface="+mj-lt"/>
              </a:endParaRPr>
            </a:p>
          </p:txBody>
        </p:sp>
      </p:grpSp>
      <p:sp>
        <p:nvSpPr>
          <p:cNvPr id="3076" name="Title 1"/>
          <p:cNvSpPr txBox="1">
            <a:spLocks/>
          </p:cNvSpPr>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400" b="1" dirty="0">
                <a:latin typeface="+mj-lt"/>
              </a:rPr>
              <a:t>Data Registry</a:t>
            </a:r>
          </a:p>
        </p:txBody>
      </p:sp>
    </p:spTree>
    <p:extLst>
      <p:ext uri="{BB962C8B-B14F-4D97-AF65-F5344CB8AC3E}">
        <p14:creationId xmlns:p14="http://schemas.microsoft.com/office/powerpoint/2010/main" val="3794338519"/>
      </p:ext>
    </p:extLst>
  </p:cSld>
  <p:clrMapOvr>
    <a:masterClrMapping/>
  </p:clrMapOvr>
  <p:transition advClick="0"/>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98" name="Group 9"/>
          <p:cNvGrpSpPr>
            <a:grpSpLocks/>
          </p:cNvGrpSpPr>
          <p:nvPr/>
        </p:nvGrpSpPr>
        <p:grpSpPr bwMode="auto">
          <a:xfrm>
            <a:off x="2601686" y="685800"/>
            <a:ext cx="6205538" cy="5164138"/>
            <a:chOff x="2819400" y="1465832"/>
            <a:chExt cx="6205113" cy="5163568"/>
          </a:xfrm>
        </p:grpSpPr>
        <p:pic>
          <p:nvPicPr>
            <p:cNvPr id="4101" name="Picture 2" descr="Data Registry | Digital Coast - Google Chrome"/>
            <p:cNvPicPr>
              <a:picLocks noChangeAspect="1"/>
            </p:cNvPicPr>
            <p:nvPr/>
          </p:nvPicPr>
          <p:blipFill>
            <a:blip r:embed="rId2">
              <a:extLst>
                <a:ext uri="{28A0092B-C50C-407E-A947-70E740481C1C}">
                  <a14:useLocalDpi xmlns:a14="http://schemas.microsoft.com/office/drawing/2010/main" val="0"/>
                </a:ext>
              </a:extLst>
            </a:blip>
            <a:srcRect t="9650"/>
            <a:stretch>
              <a:fillRect/>
            </a:stretch>
          </p:blipFill>
          <p:spPr bwMode="auto">
            <a:xfrm>
              <a:off x="2819400" y="1465832"/>
              <a:ext cx="6205113" cy="5163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3976609" y="1676947"/>
              <a:ext cx="463518" cy="380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b="1">
                <a:latin typeface="+mj-lt"/>
              </a:endParaRPr>
            </a:p>
          </p:txBody>
        </p:sp>
        <p:sp>
          <p:nvSpPr>
            <p:cNvPr id="7" name="Right Arrow 6"/>
            <p:cNvSpPr/>
            <p:nvPr/>
          </p:nvSpPr>
          <p:spPr>
            <a:xfrm flipV="1">
              <a:off x="2973377" y="2057905"/>
              <a:ext cx="803220" cy="147621"/>
            </a:xfrm>
            <a:prstGeom prst="right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b="1">
                <a:latin typeface="+mj-lt"/>
              </a:endParaRPr>
            </a:p>
          </p:txBody>
        </p:sp>
        <p:sp>
          <p:nvSpPr>
            <p:cNvPr id="6" name="Oval 5"/>
            <p:cNvSpPr/>
            <p:nvPr/>
          </p:nvSpPr>
          <p:spPr>
            <a:xfrm>
              <a:off x="4505437" y="1940442"/>
              <a:ext cx="817506" cy="7444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600" b="1">
                <a:latin typeface="+mj-lt"/>
              </a:endParaRPr>
            </a:p>
          </p:txBody>
        </p:sp>
      </p:grpSp>
      <p:sp>
        <p:nvSpPr>
          <p:cNvPr id="4099" name="TextBox 7"/>
          <p:cNvSpPr txBox="1">
            <a:spLocks noChangeArrowheads="1"/>
          </p:cNvSpPr>
          <p:nvPr/>
        </p:nvSpPr>
        <p:spPr bwMode="auto">
          <a:xfrm>
            <a:off x="0" y="228600"/>
            <a:ext cx="275428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en-US" sz="1600" b="1" dirty="0">
                <a:latin typeface="+mj-lt"/>
              </a:rPr>
              <a:t>Select Dataset</a:t>
            </a:r>
          </a:p>
          <a:p>
            <a:pPr eaLnBrk="1" hangingPunct="1">
              <a:spcBef>
                <a:spcPct val="0"/>
              </a:spcBef>
              <a:buFont typeface="Calibri" pitchFamily="34" charset="0"/>
              <a:buAutoNum type="arabicPeriod"/>
            </a:pPr>
            <a:r>
              <a:rPr lang="en-US" altLang="en-US" sz="1600" b="1" dirty="0">
                <a:latin typeface="+mj-lt"/>
              </a:rPr>
              <a:t>Type “NGS” </a:t>
            </a:r>
          </a:p>
          <a:p>
            <a:pPr eaLnBrk="1" hangingPunct="1">
              <a:spcBef>
                <a:spcPct val="0"/>
              </a:spcBef>
              <a:buFont typeface="Calibri" pitchFamily="34" charset="0"/>
              <a:buAutoNum type="arabicPeriod"/>
            </a:pPr>
            <a:r>
              <a:rPr lang="en-US" altLang="en-US" sz="1600" b="1" dirty="0">
                <a:latin typeface="+mj-lt"/>
              </a:rPr>
              <a:t>Zoom to AOI in map</a:t>
            </a:r>
          </a:p>
          <a:p>
            <a:pPr eaLnBrk="1" hangingPunct="1">
              <a:spcBef>
                <a:spcPct val="0"/>
              </a:spcBef>
              <a:buFont typeface="Calibri" pitchFamily="34" charset="0"/>
              <a:buAutoNum type="arabicPeriod"/>
            </a:pPr>
            <a:r>
              <a:rPr lang="en-US" altLang="en-US" sz="1600" b="1" dirty="0">
                <a:latin typeface="+mj-lt"/>
              </a:rPr>
              <a:t>Select Apply to Search</a:t>
            </a:r>
          </a:p>
        </p:txBody>
      </p:sp>
      <p:sp>
        <p:nvSpPr>
          <p:cNvPr id="2" name="Rectangle 1"/>
          <p:cNvSpPr/>
          <p:nvPr/>
        </p:nvSpPr>
        <p:spPr>
          <a:xfrm>
            <a:off x="4267200" y="1277938"/>
            <a:ext cx="8382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600" b="1" dirty="0">
                <a:solidFill>
                  <a:schemeClr val="tx1"/>
                </a:solidFill>
                <a:latin typeface="+mj-lt"/>
              </a:rPr>
              <a:t>NGS</a:t>
            </a:r>
          </a:p>
        </p:txBody>
      </p:sp>
    </p:spTree>
    <p:extLst>
      <p:ext uri="{BB962C8B-B14F-4D97-AF65-F5344CB8AC3E}">
        <p14:creationId xmlns:p14="http://schemas.microsoft.com/office/powerpoint/2010/main" val="3186331783"/>
      </p:ext>
    </p:extLst>
  </p:cSld>
  <p:clrMapOvr>
    <a:masterClrMapping/>
  </p:clrMapOvr>
  <p:transition advClick="0"/>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7239000" y="2438400"/>
            <a:ext cx="8382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6" name="Oval 5"/>
          <p:cNvSpPr/>
          <p:nvPr/>
        </p:nvSpPr>
        <p:spPr bwMode="auto">
          <a:xfrm>
            <a:off x="7467600" y="2133600"/>
            <a:ext cx="381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8" name="TextBox 7"/>
          <p:cNvSpPr txBox="1"/>
          <p:nvPr/>
        </p:nvSpPr>
        <p:spPr>
          <a:xfrm>
            <a:off x="152400" y="228600"/>
            <a:ext cx="2438400" cy="2062103"/>
          </a:xfrm>
          <a:prstGeom prst="rect">
            <a:avLst/>
          </a:prstGeom>
          <a:noFill/>
        </p:spPr>
        <p:txBody>
          <a:bodyPr>
            <a:spAutoFit/>
          </a:bodyPr>
          <a:lstStyle/>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Select Dataset</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Type “NGS” </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Zoom to AOI in map</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Select Apply to Search</a:t>
            </a:r>
          </a:p>
          <a:p>
            <a:pPr marL="342900" indent="-342900" fontAlgn="auto">
              <a:spcBef>
                <a:spcPts val="0"/>
              </a:spcBef>
              <a:spcAft>
                <a:spcPts val="0"/>
              </a:spcAft>
              <a:buFont typeface="+mj-lt"/>
              <a:buAutoNum type="arabicPeriod"/>
              <a:defRPr/>
            </a:pPr>
            <a:r>
              <a:rPr lang="en-US" sz="1600" b="1" dirty="0">
                <a:solidFill>
                  <a:schemeClr val="tx1"/>
                </a:solidFill>
                <a:latin typeface="+mn-lt"/>
                <a:cs typeface="+mn-cs"/>
              </a:rPr>
              <a:t>Click the Cloud Icon</a:t>
            </a:r>
          </a:p>
          <a:p>
            <a:pPr marL="342900" indent="-342900" fontAlgn="auto">
              <a:spcBef>
                <a:spcPts val="0"/>
              </a:spcBef>
              <a:spcAft>
                <a:spcPts val="0"/>
              </a:spcAft>
              <a:buFont typeface="+mj-lt"/>
              <a:buAutoNum type="arabicPeriod"/>
              <a:defRPr/>
            </a:pPr>
            <a:r>
              <a:rPr lang="en-US" sz="1600" b="1" dirty="0">
                <a:solidFill>
                  <a:schemeClr val="tx1"/>
                </a:solidFill>
                <a:latin typeface="+mn-lt"/>
                <a:cs typeface="+mn-cs"/>
              </a:rPr>
              <a:t>Select Custom Download to view the dataset</a:t>
            </a:r>
          </a:p>
        </p:txBody>
      </p:sp>
      <p:grpSp>
        <p:nvGrpSpPr>
          <p:cNvPr id="5125" name="Group 1"/>
          <p:cNvGrpSpPr>
            <a:grpSpLocks/>
          </p:cNvGrpSpPr>
          <p:nvPr/>
        </p:nvGrpSpPr>
        <p:grpSpPr bwMode="auto">
          <a:xfrm>
            <a:off x="2743200" y="609600"/>
            <a:ext cx="6208713" cy="5251450"/>
            <a:chOff x="2816225" y="1452563"/>
            <a:chExt cx="6208713" cy="5251450"/>
          </a:xfrm>
        </p:grpSpPr>
        <p:pic>
          <p:nvPicPr>
            <p:cNvPr id="5126" name="Picture 3" descr="Data Registry | Digital Coast - Google Chrome"/>
            <p:cNvPicPr>
              <a:picLocks noChangeAspect="1"/>
            </p:cNvPicPr>
            <p:nvPr/>
          </p:nvPicPr>
          <p:blipFill>
            <a:blip r:embed="rId2">
              <a:extLst>
                <a:ext uri="{28A0092B-C50C-407E-A947-70E740481C1C}">
                  <a14:useLocalDpi xmlns:a14="http://schemas.microsoft.com/office/drawing/2010/main" val="0"/>
                </a:ext>
              </a:extLst>
            </a:blip>
            <a:srcRect t="9283"/>
            <a:stretch>
              <a:fillRect/>
            </a:stretch>
          </p:blipFill>
          <p:spPr bwMode="auto">
            <a:xfrm>
              <a:off x="2816225" y="1452563"/>
              <a:ext cx="6208713"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ular Callout 6"/>
            <p:cNvSpPr/>
            <p:nvPr/>
          </p:nvSpPr>
          <p:spPr bwMode="auto">
            <a:xfrm>
              <a:off x="4648200" y="1600201"/>
              <a:ext cx="3124200" cy="612775"/>
            </a:xfrm>
            <a:prstGeom prst="wedgeRoundRectCallout">
              <a:avLst>
                <a:gd name="adj1" fmla="val -33747"/>
                <a:gd name="adj2" fmla="val 70869"/>
                <a:gd name="adj3" fmla="val 16667"/>
              </a:avLst>
            </a:prstGeom>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1400" dirty="0">
                  <a:solidFill>
                    <a:schemeClr val="tx1"/>
                  </a:solidFill>
                </a:rPr>
                <a:t>Notice that only the datasets that cover the mapped area are listed.</a:t>
              </a:r>
            </a:p>
          </p:txBody>
        </p:sp>
        <p:sp>
          <p:nvSpPr>
            <p:cNvPr id="9" name="Rectangle 8"/>
            <p:cNvSpPr/>
            <p:nvPr/>
          </p:nvSpPr>
          <p:spPr>
            <a:xfrm>
              <a:off x="4648200" y="2286001"/>
              <a:ext cx="381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600" dirty="0">
                  <a:solidFill>
                    <a:schemeClr val="tx1"/>
                  </a:solidFill>
                </a:rPr>
                <a:t>NGS</a:t>
              </a:r>
            </a:p>
          </p:txBody>
        </p:sp>
        <p:sp>
          <p:nvSpPr>
            <p:cNvPr id="3" name="Rectangle 2"/>
            <p:cNvSpPr/>
            <p:nvPr/>
          </p:nvSpPr>
          <p:spPr bwMode="auto">
            <a:xfrm>
              <a:off x="4495800" y="2438401"/>
              <a:ext cx="8382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spTree>
    <p:extLst>
      <p:ext uri="{BB962C8B-B14F-4D97-AF65-F5344CB8AC3E}">
        <p14:creationId xmlns:p14="http://schemas.microsoft.com/office/powerpoint/2010/main" val="2407112175"/>
      </p:ext>
    </p:extLst>
  </p:cSld>
  <p:clrMapOvr>
    <a:masterClrMapping/>
  </p:clrMapOvr>
  <p:transition advClick="0"/>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46" name="Group 1"/>
          <p:cNvGrpSpPr>
            <a:grpSpLocks/>
          </p:cNvGrpSpPr>
          <p:nvPr/>
        </p:nvGrpSpPr>
        <p:grpSpPr bwMode="auto">
          <a:xfrm>
            <a:off x="2816225" y="539750"/>
            <a:ext cx="6208713" cy="5251450"/>
            <a:chOff x="2816225" y="1452563"/>
            <a:chExt cx="6208713" cy="5251450"/>
          </a:xfrm>
        </p:grpSpPr>
        <p:pic>
          <p:nvPicPr>
            <p:cNvPr id="6148" name="Picture 1" descr="index.html?action=advsearch&amp;qType=in&amp;qFld=id&amp;datareg=1&amp;qVal=1141 - Google Chrome"/>
            <p:cNvPicPr>
              <a:picLocks noChangeAspect="1"/>
            </p:cNvPicPr>
            <p:nvPr/>
          </p:nvPicPr>
          <p:blipFill>
            <a:blip r:embed="rId2">
              <a:extLst>
                <a:ext uri="{28A0092B-C50C-407E-A947-70E740481C1C}">
                  <a14:useLocalDpi xmlns:a14="http://schemas.microsoft.com/office/drawing/2010/main" val="0"/>
                </a:ext>
              </a:extLst>
            </a:blip>
            <a:srcRect t="9283"/>
            <a:stretch>
              <a:fillRect/>
            </a:stretch>
          </p:blipFill>
          <p:spPr bwMode="auto">
            <a:xfrm>
              <a:off x="2816225" y="1452563"/>
              <a:ext cx="6208713" cy="525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reeform 7"/>
            <p:cNvSpPr/>
            <p:nvPr/>
          </p:nvSpPr>
          <p:spPr>
            <a:xfrm>
              <a:off x="6137275" y="2743200"/>
              <a:ext cx="1771650" cy="2771775"/>
            </a:xfrm>
            <a:custGeom>
              <a:avLst/>
              <a:gdLst>
                <a:gd name="connsiteX0" fmla="*/ 409167 w 1771872"/>
                <a:gd name="connsiteY0" fmla="*/ 0 h 2771664"/>
                <a:gd name="connsiteX1" fmla="*/ 1209712 w 1771872"/>
                <a:gd name="connsiteY1" fmla="*/ 0 h 2771664"/>
                <a:gd name="connsiteX2" fmla="*/ 1195480 w 1771872"/>
                <a:gd name="connsiteY2" fmla="*/ 800545 h 2771664"/>
                <a:gd name="connsiteX3" fmla="*/ 1380495 w 1771872"/>
                <a:gd name="connsiteY3" fmla="*/ 804103 h 2771664"/>
                <a:gd name="connsiteX4" fmla="*/ 1384053 w 1771872"/>
                <a:gd name="connsiteY4" fmla="*/ 1391169 h 2771664"/>
                <a:gd name="connsiteX5" fmla="*/ 1576183 w 1771872"/>
                <a:gd name="connsiteY5" fmla="*/ 1391169 h 2771664"/>
                <a:gd name="connsiteX6" fmla="*/ 1565509 w 1771872"/>
                <a:gd name="connsiteY6" fmla="*/ 2184598 h 2771664"/>
                <a:gd name="connsiteX7" fmla="*/ 1771872 w 1771872"/>
                <a:gd name="connsiteY7" fmla="*/ 2184598 h 2771664"/>
                <a:gd name="connsiteX8" fmla="*/ 1761198 w 1771872"/>
                <a:gd name="connsiteY8" fmla="*/ 2579533 h 2771664"/>
                <a:gd name="connsiteX9" fmla="*/ 1561951 w 1771872"/>
                <a:gd name="connsiteY9" fmla="*/ 2583091 h 2771664"/>
                <a:gd name="connsiteX10" fmla="*/ 1561951 w 1771872"/>
                <a:gd name="connsiteY10" fmla="*/ 2771664 h 2771664"/>
                <a:gd name="connsiteX11" fmla="*/ 583508 w 1771872"/>
                <a:gd name="connsiteY11" fmla="*/ 2768106 h 2771664"/>
                <a:gd name="connsiteX12" fmla="*/ 579950 w 1771872"/>
                <a:gd name="connsiteY12" fmla="*/ 2373170 h 2771664"/>
                <a:gd name="connsiteX13" fmla="*/ 394935 w 1771872"/>
                <a:gd name="connsiteY13" fmla="*/ 2369612 h 2771664"/>
                <a:gd name="connsiteX14" fmla="*/ 391377 w 1771872"/>
                <a:gd name="connsiteY14" fmla="*/ 2181040 h 2771664"/>
                <a:gd name="connsiteX15" fmla="*/ 202804 w 1771872"/>
                <a:gd name="connsiteY15" fmla="*/ 2181040 h 2771664"/>
                <a:gd name="connsiteX16" fmla="*/ 206362 w 1771872"/>
                <a:gd name="connsiteY16" fmla="*/ 1782546 h 2771664"/>
                <a:gd name="connsiteX17" fmla="*/ 3558 w 1771872"/>
                <a:gd name="connsiteY17" fmla="*/ 1775430 h 2771664"/>
                <a:gd name="connsiteX18" fmla="*/ 0 w 1771872"/>
                <a:gd name="connsiteY18" fmla="*/ 793429 h 2771664"/>
                <a:gd name="connsiteX19" fmla="*/ 206362 w 1771872"/>
                <a:gd name="connsiteY19" fmla="*/ 793429 h 2771664"/>
                <a:gd name="connsiteX20" fmla="*/ 220594 w 1771872"/>
                <a:gd name="connsiteY20" fmla="*/ 192131 h 2771664"/>
                <a:gd name="connsiteX21" fmla="*/ 409167 w 1771872"/>
                <a:gd name="connsiteY21" fmla="*/ 195689 h 2771664"/>
                <a:gd name="connsiteX22" fmla="*/ 409167 w 1771872"/>
                <a:gd name="connsiteY22" fmla="*/ 0 h 27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771872" h="2771664">
                  <a:moveTo>
                    <a:pt x="409167" y="0"/>
                  </a:moveTo>
                  <a:lnTo>
                    <a:pt x="1209712" y="0"/>
                  </a:lnTo>
                  <a:lnTo>
                    <a:pt x="1195480" y="800545"/>
                  </a:lnTo>
                  <a:lnTo>
                    <a:pt x="1380495" y="804103"/>
                  </a:lnTo>
                  <a:lnTo>
                    <a:pt x="1384053" y="1391169"/>
                  </a:lnTo>
                  <a:lnTo>
                    <a:pt x="1576183" y="1391169"/>
                  </a:lnTo>
                  <a:lnTo>
                    <a:pt x="1565509" y="2184598"/>
                  </a:lnTo>
                  <a:lnTo>
                    <a:pt x="1771872" y="2184598"/>
                  </a:lnTo>
                  <a:lnTo>
                    <a:pt x="1761198" y="2579533"/>
                  </a:lnTo>
                  <a:lnTo>
                    <a:pt x="1561951" y="2583091"/>
                  </a:lnTo>
                  <a:lnTo>
                    <a:pt x="1561951" y="2771664"/>
                  </a:lnTo>
                  <a:lnTo>
                    <a:pt x="583508" y="2768106"/>
                  </a:lnTo>
                  <a:lnTo>
                    <a:pt x="579950" y="2373170"/>
                  </a:lnTo>
                  <a:lnTo>
                    <a:pt x="394935" y="2369612"/>
                  </a:lnTo>
                  <a:lnTo>
                    <a:pt x="391377" y="2181040"/>
                  </a:lnTo>
                  <a:lnTo>
                    <a:pt x="202804" y="2181040"/>
                  </a:lnTo>
                  <a:lnTo>
                    <a:pt x="206362" y="1782546"/>
                  </a:lnTo>
                  <a:lnTo>
                    <a:pt x="3558" y="1775430"/>
                  </a:lnTo>
                  <a:lnTo>
                    <a:pt x="0" y="793429"/>
                  </a:lnTo>
                  <a:lnTo>
                    <a:pt x="206362" y="793429"/>
                  </a:lnTo>
                  <a:lnTo>
                    <a:pt x="220594" y="192131"/>
                  </a:lnTo>
                  <a:lnTo>
                    <a:pt x="409167" y="195689"/>
                  </a:lnTo>
                  <a:lnTo>
                    <a:pt x="409167" y="0"/>
                  </a:ln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endParaRPr>
            </a:p>
          </p:txBody>
        </p:sp>
        <p:sp>
          <p:nvSpPr>
            <p:cNvPr id="9" name="Oval 8"/>
            <p:cNvSpPr/>
            <p:nvPr/>
          </p:nvSpPr>
          <p:spPr>
            <a:xfrm>
              <a:off x="4572000" y="3276600"/>
              <a:ext cx="46355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endParaRPr>
            </a:p>
          </p:txBody>
        </p:sp>
      </p:grpSp>
      <p:sp>
        <p:nvSpPr>
          <p:cNvPr id="12" name="TextBox 11"/>
          <p:cNvSpPr txBox="1"/>
          <p:nvPr/>
        </p:nvSpPr>
        <p:spPr>
          <a:xfrm>
            <a:off x="228600" y="1587"/>
            <a:ext cx="2438400" cy="4339650"/>
          </a:xfrm>
          <a:prstGeom prst="rect">
            <a:avLst/>
          </a:prstGeom>
          <a:noFill/>
        </p:spPr>
        <p:txBody>
          <a:bodyPr>
            <a:spAutoFit/>
          </a:bodyPr>
          <a:lstStyle/>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Select Dataset</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Type “NGS” </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Zoom to AOI in map</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Select Apply to Search</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Click the Cloud Icon </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Select Custom Download to view the dataset</a:t>
            </a:r>
          </a:p>
          <a:p>
            <a:pPr marL="342900" indent="-342900" fontAlgn="auto">
              <a:spcBef>
                <a:spcPts val="0"/>
              </a:spcBef>
              <a:spcAft>
                <a:spcPts val="0"/>
              </a:spcAft>
              <a:buFont typeface="+mj-lt"/>
              <a:buAutoNum type="arabicPeriod"/>
              <a:defRPr/>
            </a:pPr>
            <a:r>
              <a:rPr lang="en-US" sz="1600" b="1" dirty="0">
                <a:solidFill>
                  <a:schemeClr val="tx1"/>
                </a:solidFill>
                <a:latin typeface="+mn-lt"/>
                <a:cs typeface="+mn-cs"/>
              </a:rPr>
              <a:t>This opens the Data Access Viewer </a:t>
            </a:r>
          </a:p>
          <a:p>
            <a:pPr marL="342900" indent="-342900" fontAlgn="auto">
              <a:spcBef>
                <a:spcPts val="0"/>
              </a:spcBef>
              <a:spcAft>
                <a:spcPts val="0"/>
              </a:spcAft>
              <a:buFont typeface="+mj-lt"/>
              <a:buAutoNum type="arabicPeriod"/>
              <a:defRPr/>
            </a:pPr>
            <a:r>
              <a:rPr lang="en-US" sz="1600" b="1" dirty="0">
                <a:solidFill>
                  <a:schemeClr val="tx1"/>
                </a:solidFill>
                <a:latin typeface="+mn-lt"/>
                <a:cs typeface="+mn-cs"/>
              </a:rPr>
              <a:t>Click on ftp to download all the images in the blue box</a:t>
            </a:r>
          </a:p>
          <a:p>
            <a:pPr marL="342900" indent="-342900" fontAlgn="auto">
              <a:spcBef>
                <a:spcPts val="0"/>
              </a:spcBef>
              <a:spcAft>
                <a:spcPts val="0"/>
              </a:spcAft>
              <a:buFont typeface="+mj-lt"/>
              <a:buAutoNum type="arabicPeriod"/>
              <a:defRPr/>
            </a:pPr>
            <a:r>
              <a:rPr lang="en-US" sz="1600" b="1" dirty="0">
                <a:solidFill>
                  <a:schemeClr val="tx1"/>
                </a:solidFill>
                <a:latin typeface="+mn-lt"/>
                <a:cs typeface="+mn-cs"/>
              </a:rPr>
              <a:t>To download mosaic with custom projection, click on the Draw Area button</a:t>
            </a:r>
          </a:p>
        </p:txBody>
      </p:sp>
    </p:spTree>
    <p:extLst>
      <p:ext uri="{BB962C8B-B14F-4D97-AF65-F5344CB8AC3E}">
        <p14:creationId xmlns:p14="http://schemas.microsoft.com/office/powerpoint/2010/main" val="2192582264"/>
      </p:ext>
    </p:extLst>
  </p:cSld>
  <p:clrMapOvr>
    <a:masterClrMapping/>
  </p:clrMapOvr>
  <p:transition advClick="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70" name="Group 3"/>
          <p:cNvGrpSpPr>
            <a:grpSpLocks/>
          </p:cNvGrpSpPr>
          <p:nvPr/>
        </p:nvGrpSpPr>
        <p:grpSpPr bwMode="auto">
          <a:xfrm>
            <a:off x="2816225" y="546100"/>
            <a:ext cx="6208713" cy="5245100"/>
            <a:chOff x="2816225" y="1458913"/>
            <a:chExt cx="6208713" cy="5245100"/>
          </a:xfrm>
        </p:grpSpPr>
        <p:pic>
          <p:nvPicPr>
            <p:cNvPr id="7172" name="Picture 3" descr="index.html?action=advsearch&amp;qType=in&amp;qFld=id&amp;datareg=1&amp;qVal=1141 - Google Chrome"/>
            <p:cNvPicPr>
              <a:picLocks noChangeAspect="1"/>
            </p:cNvPicPr>
            <p:nvPr/>
          </p:nvPicPr>
          <p:blipFill>
            <a:blip r:embed="rId2">
              <a:extLst>
                <a:ext uri="{28A0092B-C50C-407E-A947-70E740481C1C}">
                  <a14:useLocalDpi xmlns:a14="http://schemas.microsoft.com/office/drawing/2010/main" val="0"/>
                </a:ext>
              </a:extLst>
            </a:blip>
            <a:srcRect t="9404"/>
            <a:stretch>
              <a:fillRect/>
            </a:stretch>
          </p:blipFill>
          <p:spPr bwMode="auto">
            <a:xfrm>
              <a:off x="2816225" y="1458913"/>
              <a:ext cx="6208713"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9" descr="Screen Clipping"/>
            <p:cNvPicPr>
              <a:picLocks noChangeAspect="1"/>
            </p:cNvPicPr>
            <p:nvPr/>
          </p:nvPicPr>
          <p:blipFill>
            <a:blip r:embed="rId3">
              <a:extLst>
                <a:ext uri="{28A0092B-C50C-407E-A947-70E740481C1C}">
                  <a14:useLocalDpi xmlns:a14="http://schemas.microsoft.com/office/drawing/2010/main" val="0"/>
                </a:ext>
              </a:extLst>
            </a:blip>
            <a:srcRect t="28743" b="926"/>
            <a:stretch>
              <a:fillRect/>
            </a:stretch>
          </p:blipFill>
          <p:spPr bwMode="auto">
            <a:xfrm>
              <a:off x="5048250" y="3143250"/>
              <a:ext cx="39624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val 2"/>
            <p:cNvSpPr/>
            <p:nvPr/>
          </p:nvSpPr>
          <p:spPr>
            <a:xfrm>
              <a:off x="4267200" y="17526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endParaRPr>
            </a:p>
          </p:txBody>
        </p:sp>
        <p:pic>
          <p:nvPicPr>
            <p:cNvPr id="7175" name="Picture 5" descr="Screen Clipping"/>
            <p:cNvPicPr>
              <a:picLocks noChangeAspect="1"/>
            </p:cNvPicPr>
            <p:nvPr/>
          </p:nvPicPr>
          <p:blipFill>
            <a:blip r:embed="rId4">
              <a:extLst>
                <a:ext uri="{28A0092B-C50C-407E-A947-70E740481C1C}">
                  <a14:useLocalDpi xmlns:a14="http://schemas.microsoft.com/office/drawing/2010/main" val="0"/>
                </a:ext>
              </a:extLst>
            </a:blip>
            <a:srcRect l="2457" t="6480" r="1854" b="-2"/>
            <a:stretch>
              <a:fillRect/>
            </a:stretch>
          </p:blipFill>
          <p:spPr bwMode="auto">
            <a:xfrm>
              <a:off x="5105400" y="2133600"/>
              <a:ext cx="2971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5861050" y="3300413"/>
              <a:ext cx="2697163" cy="18383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endParaRPr>
            </a:p>
          </p:txBody>
        </p:sp>
        <p:pic>
          <p:nvPicPr>
            <p:cNvPr id="7177" name="Picture 8"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60675" y="2743200"/>
              <a:ext cx="2168525"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4038600" y="25146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endParaRPr>
            </a:p>
          </p:txBody>
        </p:sp>
        <p:sp>
          <p:nvSpPr>
            <p:cNvPr id="11" name="Oval 10"/>
            <p:cNvSpPr/>
            <p:nvPr/>
          </p:nvSpPr>
          <p:spPr>
            <a:xfrm>
              <a:off x="4267200" y="5334000"/>
              <a:ext cx="76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endParaRPr>
            </a:p>
          </p:txBody>
        </p:sp>
        <p:sp>
          <p:nvSpPr>
            <p:cNvPr id="13" name="Oval 12"/>
            <p:cNvSpPr/>
            <p:nvPr/>
          </p:nvSpPr>
          <p:spPr>
            <a:xfrm>
              <a:off x="3429000" y="29718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solidFill>
                  <a:schemeClr val="tx1"/>
                </a:solidFill>
              </a:endParaRPr>
            </a:p>
          </p:txBody>
        </p:sp>
      </p:grpSp>
      <p:sp>
        <p:nvSpPr>
          <p:cNvPr id="15" name="TextBox 14"/>
          <p:cNvSpPr txBox="1"/>
          <p:nvPr/>
        </p:nvSpPr>
        <p:spPr>
          <a:xfrm>
            <a:off x="228600" y="1587"/>
            <a:ext cx="2438400" cy="5570756"/>
          </a:xfrm>
          <a:prstGeom prst="rect">
            <a:avLst/>
          </a:prstGeom>
          <a:noFill/>
        </p:spPr>
        <p:txBody>
          <a:bodyPr>
            <a:spAutoFit/>
          </a:bodyPr>
          <a:lstStyle/>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Select Dataset</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Type “NGS” </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Zoom to AOI in map</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Select Apply to Search</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Click the Cloud Icon </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Select Custom Download to view the dataset</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This opens the Data Access Viewer </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Click on ftp to download all the images in the blue box</a:t>
            </a:r>
          </a:p>
          <a:p>
            <a:pPr marL="342900" indent="-342900" fontAlgn="auto">
              <a:spcBef>
                <a:spcPts val="0"/>
              </a:spcBef>
              <a:spcAft>
                <a:spcPts val="0"/>
              </a:spcAft>
              <a:buFont typeface="+mj-lt"/>
              <a:buAutoNum type="arabicPeriod"/>
              <a:defRPr/>
            </a:pPr>
            <a:r>
              <a:rPr lang="en-US" sz="1200" b="1" dirty="0">
                <a:solidFill>
                  <a:schemeClr val="tx1"/>
                </a:solidFill>
                <a:latin typeface="+mn-lt"/>
                <a:cs typeface="+mn-cs"/>
              </a:rPr>
              <a:t>To download mosaic with custom projection, click on the Draw Area button.</a:t>
            </a:r>
          </a:p>
          <a:p>
            <a:pPr marL="342900" indent="-342900" fontAlgn="auto">
              <a:spcBef>
                <a:spcPts val="0"/>
              </a:spcBef>
              <a:spcAft>
                <a:spcPts val="0"/>
              </a:spcAft>
              <a:buFont typeface="+mj-lt"/>
              <a:buAutoNum type="arabicPeriod"/>
              <a:defRPr/>
            </a:pPr>
            <a:r>
              <a:rPr lang="en-US" sz="1600" b="1" dirty="0">
                <a:solidFill>
                  <a:schemeClr val="tx1"/>
                </a:solidFill>
                <a:latin typeface="+mn-lt"/>
                <a:cs typeface="+mn-cs"/>
              </a:rPr>
              <a:t>Under Data Provider, Select NOAA National Geodetic Survey (IOCM) and Apply</a:t>
            </a:r>
          </a:p>
          <a:p>
            <a:pPr marL="342900" indent="-342900" fontAlgn="auto">
              <a:spcBef>
                <a:spcPts val="0"/>
              </a:spcBef>
              <a:spcAft>
                <a:spcPts val="0"/>
              </a:spcAft>
              <a:buFont typeface="+mj-lt"/>
              <a:buAutoNum type="arabicPeriod"/>
              <a:defRPr/>
            </a:pPr>
            <a:r>
              <a:rPr lang="en-US" sz="1600" b="1" dirty="0">
                <a:solidFill>
                  <a:schemeClr val="tx1"/>
                </a:solidFill>
                <a:latin typeface="+mn-lt"/>
                <a:cs typeface="+mn-cs"/>
              </a:rPr>
              <a:t>Click on “Add to Cart” after a dataset has been identified  </a:t>
            </a:r>
          </a:p>
          <a:p>
            <a:pPr marL="342900" indent="-342900" fontAlgn="auto">
              <a:spcBef>
                <a:spcPts val="0"/>
              </a:spcBef>
              <a:spcAft>
                <a:spcPts val="0"/>
              </a:spcAft>
              <a:buFont typeface="+mj-lt"/>
              <a:buAutoNum type="arabicPeriod"/>
              <a:defRPr/>
            </a:pPr>
            <a:r>
              <a:rPr lang="en-US" sz="1600" b="1" dirty="0">
                <a:solidFill>
                  <a:schemeClr val="tx1"/>
                </a:solidFill>
                <a:latin typeface="+mn-lt"/>
                <a:cs typeface="+mn-cs"/>
              </a:rPr>
              <a:t>Click on the Checkout Button</a:t>
            </a:r>
          </a:p>
        </p:txBody>
      </p:sp>
    </p:spTree>
    <p:extLst>
      <p:ext uri="{BB962C8B-B14F-4D97-AF65-F5344CB8AC3E}">
        <p14:creationId xmlns:p14="http://schemas.microsoft.com/office/powerpoint/2010/main" val="248112849"/>
      </p:ext>
    </p:extLst>
  </p:cSld>
  <p:clrMapOvr>
    <a:masterClrMapping/>
  </p:clrMapOvr>
  <p:transition advClick="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8"/>
          <p:cNvPicPr>
            <a:picLocks noChangeAspect="1" noChangeArrowheads="1"/>
          </p:cNvPicPr>
          <p:nvPr/>
        </p:nvPicPr>
        <p:blipFill>
          <a:blip r:embed="rId2">
            <a:extLst>
              <a:ext uri="{28A0092B-C50C-407E-A947-70E740481C1C}">
                <a14:useLocalDpi xmlns:a14="http://schemas.microsoft.com/office/drawing/2010/main" val="0"/>
              </a:ext>
            </a:extLst>
          </a:blip>
          <a:srcRect l="10938" t="11929" r="2290" b="3448"/>
          <a:stretch>
            <a:fillRect/>
          </a:stretch>
        </p:blipFill>
        <p:spPr bwMode="auto">
          <a:xfrm>
            <a:off x="3175" y="838200"/>
            <a:ext cx="3182938" cy="18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3" name="Title 1"/>
          <p:cNvSpPr>
            <a:spLocks noGrp="1"/>
          </p:cNvSpPr>
          <p:nvPr>
            <p:ph type="title"/>
          </p:nvPr>
        </p:nvSpPr>
        <p:spPr>
          <a:xfrm>
            <a:off x="0" y="17463"/>
            <a:ext cx="9144000" cy="668337"/>
          </a:xfrm>
        </p:spPr>
        <p:txBody>
          <a:bodyPr/>
          <a:lstStyle/>
          <a:p>
            <a:pPr>
              <a:defRPr/>
            </a:pPr>
            <a:r>
              <a:rPr lang="en-US" altLang="en-US" sz="3600" b="1" dirty="0" smtClean="0">
                <a:solidFill>
                  <a:schemeClr val="tx1"/>
                </a:solidFill>
                <a:latin typeface="+mn-lt"/>
                <a:cs typeface="Times New Roman" pitchFamily="18" charset="0"/>
              </a:rPr>
              <a:t>Products NGS delivers and derivatives</a:t>
            </a:r>
          </a:p>
        </p:txBody>
      </p:sp>
      <p:pic>
        <p:nvPicPr>
          <p:cNvPr id="67588" name="Picture 3"/>
          <p:cNvPicPr>
            <a:picLocks noChangeAspect="1" noChangeArrowheads="1"/>
          </p:cNvPicPr>
          <p:nvPr/>
        </p:nvPicPr>
        <p:blipFill>
          <a:blip r:embed="rId3">
            <a:extLst>
              <a:ext uri="{28A0092B-C50C-407E-A947-70E740481C1C}">
                <a14:useLocalDpi xmlns:a14="http://schemas.microsoft.com/office/drawing/2010/main" val="0"/>
              </a:ext>
            </a:extLst>
          </a:blip>
          <a:srcRect l="11131" t="10873" r="2477" b="2658"/>
          <a:stretch>
            <a:fillRect/>
          </a:stretch>
        </p:blipFill>
        <p:spPr bwMode="auto">
          <a:xfrm>
            <a:off x="1447800" y="1752600"/>
            <a:ext cx="3167063"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9" name="Picture 5"/>
          <p:cNvPicPr>
            <a:picLocks noChangeAspect="1" noChangeArrowheads="1"/>
          </p:cNvPicPr>
          <p:nvPr/>
        </p:nvPicPr>
        <p:blipFill>
          <a:blip r:embed="rId4">
            <a:extLst>
              <a:ext uri="{28A0092B-C50C-407E-A947-70E740481C1C}">
                <a14:useLocalDpi xmlns:a14="http://schemas.microsoft.com/office/drawing/2010/main" val="0"/>
              </a:ext>
            </a:extLst>
          </a:blip>
          <a:srcRect l="36980" t="11914" r="15208" b="37117"/>
          <a:stretch>
            <a:fillRect/>
          </a:stretch>
        </p:blipFill>
        <p:spPr bwMode="auto">
          <a:xfrm>
            <a:off x="2932113" y="2667000"/>
            <a:ext cx="3163887" cy="203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0" name="Picture 6"/>
          <p:cNvPicPr>
            <a:picLocks noChangeAspect="1" noChangeArrowheads="1"/>
          </p:cNvPicPr>
          <p:nvPr/>
        </p:nvPicPr>
        <p:blipFill>
          <a:blip r:embed="rId5">
            <a:extLst>
              <a:ext uri="{28A0092B-C50C-407E-A947-70E740481C1C}">
                <a14:useLocalDpi xmlns:a14="http://schemas.microsoft.com/office/drawing/2010/main" val="0"/>
              </a:ext>
            </a:extLst>
          </a:blip>
          <a:srcRect l="37154" t="11821" r="15189" b="37030"/>
          <a:stretch>
            <a:fillRect/>
          </a:stretch>
        </p:blipFill>
        <p:spPr bwMode="auto">
          <a:xfrm>
            <a:off x="4452938" y="3886200"/>
            <a:ext cx="3167062" cy="2052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91" name="Picture 7"/>
          <p:cNvPicPr>
            <a:picLocks noChangeAspect="1" noChangeArrowheads="1"/>
          </p:cNvPicPr>
          <p:nvPr/>
        </p:nvPicPr>
        <p:blipFill>
          <a:blip r:embed="rId6">
            <a:extLst>
              <a:ext uri="{28A0092B-C50C-407E-A947-70E740481C1C}">
                <a14:useLocalDpi xmlns:a14="http://schemas.microsoft.com/office/drawing/2010/main" val="0"/>
              </a:ext>
            </a:extLst>
          </a:blip>
          <a:srcRect l="37328" t="12151" r="12958" b="37190"/>
          <a:stretch>
            <a:fillRect/>
          </a:stretch>
        </p:blipFill>
        <p:spPr bwMode="auto">
          <a:xfrm>
            <a:off x="5976938" y="4908550"/>
            <a:ext cx="3167062" cy="194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7592" name="TextBox 1"/>
          <p:cNvSpPr txBox="1">
            <a:spLocks noChangeArrowheads="1"/>
          </p:cNvSpPr>
          <p:nvPr/>
        </p:nvSpPr>
        <p:spPr bwMode="auto">
          <a:xfrm>
            <a:off x="3186113" y="1077913"/>
            <a:ext cx="11208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Times New Roman" pitchFamily="18" charset="0"/>
                <a:cs typeface="Times New Roman" pitchFamily="18" charset="0"/>
              </a:rPr>
              <a:t>Shoreline</a:t>
            </a:r>
          </a:p>
        </p:txBody>
      </p:sp>
      <p:sp>
        <p:nvSpPr>
          <p:cNvPr id="67593" name="TextBox 8"/>
          <p:cNvSpPr txBox="1">
            <a:spLocks noChangeArrowheads="1"/>
          </p:cNvSpPr>
          <p:nvPr/>
        </p:nvSpPr>
        <p:spPr bwMode="auto">
          <a:xfrm>
            <a:off x="4572000" y="2017713"/>
            <a:ext cx="2441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Times New Roman" pitchFamily="18" charset="0"/>
                <a:cs typeface="Times New Roman" pitchFamily="18" charset="0"/>
              </a:rPr>
              <a:t>Ortho Mosaic Imagery</a:t>
            </a:r>
          </a:p>
        </p:txBody>
      </p:sp>
      <p:sp>
        <p:nvSpPr>
          <p:cNvPr id="67594" name="TextBox 9"/>
          <p:cNvSpPr txBox="1">
            <a:spLocks noChangeArrowheads="1"/>
          </p:cNvSpPr>
          <p:nvPr/>
        </p:nvSpPr>
        <p:spPr bwMode="auto">
          <a:xfrm>
            <a:off x="6096000" y="3011488"/>
            <a:ext cx="310854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dirty="0">
                <a:latin typeface="Times New Roman" pitchFamily="18" charset="0"/>
                <a:cs typeface="Times New Roman" pitchFamily="18" charset="0"/>
              </a:rPr>
              <a:t>Lidar Point </a:t>
            </a:r>
            <a:r>
              <a:rPr lang="en-US" altLang="en-US" sz="1800" b="1" dirty="0" smtClean="0">
                <a:latin typeface="Times New Roman" pitchFamily="18" charset="0"/>
                <a:cs typeface="Times New Roman" pitchFamily="18" charset="0"/>
              </a:rPr>
              <a:t>Cloud and DEMs</a:t>
            </a:r>
            <a:endParaRPr lang="en-US" altLang="en-US" sz="1800" b="1" dirty="0">
              <a:latin typeface="Times New Roman" pitchFamily="18" charset="0"/>
              <a:cs typeface="Times New Roman" pitchFamily="18" charset="0"/>
            </a:endParaRPr>
          </a:p>
          <a:p>
            <a:pPr eaLnBrk="1" hangingPunct="1">
              <a:spcBef>
                <a:spcPct val="0"/>
              </a:spcBef>
              <a:buFontTx/>
              <a:buNone/>
            </a:pPr>
            <a:r>
              <a:rPr lang="en-US" altLang="en-US" sz="1800" b="1" dirty="0">
                <a:latin typeface="Times New Roman" pitchFamily="18" charset="0"/>
                <a:cs typeface="Times New Roman" pitchFamily="18" charset="0"/>
              </a:rPr>
              <a:t>(elevation)</a:t>
            </a:r>
          </a:p>
        </p:txBody>
      </p:sp>
      <p:sp>
        <p:nvSpPr>
          <p:cNvPr id="67595" name="TextBox 11"/>
          <p:cNvSpPr txBox="1">
            <a:spLocks noChangeArrowheads="1"/>
          </p:cNvSpPr>
          <p:nvPr/>
        </p:nvSpPr>
        <p:spPr bwMode="auto">
          <a:xfrm>
            <a:off x="7567613" y="3952875"/>
            <a:ext cx="16002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Times New Roman" pitchFamily="18" charset="0"/>
                <a:cs typeface="Times New Roman" pitchFamily="18" charset="0"/>
              </a:rPr>
              <a:t>Lidar Point</a:t>
            </a:r>
          </a:p>
          <a:p>
            <a:pPr eaLnBrk="1" hangingPunct="1">
              <a:spcBef>
                <a:spcPct val="0"/>
              </a:spcBef>
              <a:buFontTx/>
              <a:buNone/>
            </a:pPr>
            <a:r>
              <a:rPr lang="en-US" altLang="en-US" sz="1800" b="1">
                <a:latin typeface="Times New Roman" pitchFamily="18" charset="0"/>
                <a:cs typeface="Times New Roman" pitchFamily="18" charset="0"/>
              </a:rPr>
              <a:t>Cloud</a:t>
            </a:r>
          </a:p>
          <a:p>
            <a:pPr eaLnBrk="1" hangingPunct="1">
              <a:spcBef>
                <a:spcPct val="0"/>
              </a:spcBef>
              <a:buFontTx/>
              <a:buNone/>
            </a:pPr>
            <a:r>
              <a:rPr lang="en-US" altLang="en-US" sz="1800" b="1">
                <a:latin typeface="Times New Roman" pitchFamily="18" charset="0"/>
                <a:cs typeface="Times New Roman" pitchFamily="18" charset="0"/>
              </a:rPr>
              <a:t>(intensity)</a:t>
            </a:r>
          </a:p>
        </p:txBody>
      </p:sp>
      <p:sp>
        <p:nvSpPr>
          <p:cNvPr id="67596" name="TextBox 12"/>
          <p:cNvSpPr txBox="1">
            <a:spLocks noChangeArrowheads="1"/>
          </p:cNvSpPr>
          <p:nvPr/>
        </p:nvSpPr>
        <p:spPr bwMode="auto">
          <a:xfrm>
            <a:off x="4267200" y="6010275"/>
            <a:ext cx="176843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en-US" altLang="en-US" sz="1800" b="1" dirty="0">
                <a:latin typeface="Times New Roman" pitchFamily="18" charset="0"/>
                <a:cs typeface="Times New Roman" pitchFamily="18" charset="0"/>
              </a:rPr>
              <a:t>RGB </a:t>
            </a:r>
          </a:p>
          <a:p>
            <a:pPr algn="r" eaLnBrk="1" hangingPunct="1">
              <a:spcBef>
                <a:spcPct val="0"/>
              </a:spcBef>
              <a:buFontTx/>
              <a:buNone/>
            </a:pPr>
            <a:r>
              <a:rPr lang="en-US" altLang="en-US" sz="1800" b="1" dirty="0">
                <a:latin typeface="Times New Roman" pitchFamily="18" charset="0"/>
                <a:cs typeface="Times New Roman" pitchFamily="18" charset="0"/>
              </a:rPr>
              <a:t>Colorized Lidar</a:t>
            </a:r>
          </a:p>
          <a:p>
            <a:pPr algn="r" eaLnBrk="1" hangingPunct="1">
              <a:spcBef>
                <a:spcPct val="0"/>
              </a:spcBef>
              <a:buFontTx/>
              <a:buNone/>
            </a:pPr>
            <a:r>
              <a:rPr lang="en-US" altLang="en-US" sz="1800" b="1" dirty="0">
                <a:latin typeface="Times New Roman" pitchFamily="18" charset="0"/>
                <a:cs typeface="Times New Roman" pitchFamily="18" charset="0"/>
              </a:rPr>
              <a:t> Point Cloud</a:t>
            </a:r>
          </a:p>
        </p:txBody>
      </p:sp>
      <p:sp>
        <p:nvSpPr>
          <p:cNvPr id="67597" name="TextBox 1"/>
          <p:cNvSpPr txBox="1">
            <a:spLocks noChangeArrowheads="1"/>
          </p:cNvSpPr>
          <p:nvPr/>
        </p:nvSpPr>
        <p:spPr bwMode="auto">
          <a:xfrm>
            <a:off x="228600" y="4913313"/>
            <a:ext cx="28167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1800" b="1">
                <a:latin typeface="Times New Roman" pitchFamily="18" charset="0"/>
                <a:cs typeface="Times New Roman" pitchFamily="18" charset="0"/>
              </a:rPr>
              <a:t>Map once use many times</a:t>
            </a:r>
            <a:r>
              <a:rPr lang="en-US" altLang="en-US" sz="1800" b="1">
                <a:latin typeface="Verdana" pitchFamily="34" charset="0"/>
              </a:rPr>
              <a:t>!</a:t>
            </a:r>
          </a:p>
        </p:txBody>
      </p:sp>
      <p:sp>
        <p:nvSpPr>
          <p:cNvPr id="2" name="Rectangle 1"/>
          <p:cNvSpPr/>
          <p:nvPr/>
        </p:nvSpPr>
        <p:spPr>
          <a:xfrm>
            <a:off x="0" y="838200"/>
            <a:ext cx="6096000" cy="3865563"/>
          </a:xfrm>
          <a:prstGeom prst="rect">
            <a:avLst/>
          </a:prstGeom>
          <a:no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1642935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4" name="Group 10"/>
          <p:cNvGrpSpPr>
            <a:grpSpLocks/>
          </p:cNvGrpSpPr>
          <p:nvPr/>
        </p:nvGrpSpPr>
        <p:grpSpPr bwMode="auto">
          <a:xfrm>
            <a:off x="3492500" y="152400"/>
            <a:ext cx="5422900" cy="1714500"/>
            <a:chOff x="3491894" y="152400"/>
            <a:chExt cx="5423506" cy="1714835"/>
          </a:xfrm>
        </p:grpSpPr>
        <p:pic>
          <p:nvPicPr>
            <p:cNvPr id="8207" name="Picture 3"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1894" y="152400"/>
              <a:ext cx="5423506" cy="171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8" name="Picture 9"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371600"/>
              <a:ext cx="1014511" cy="28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3505200" y="1143000"/>
            <a:ext cx="5522913" cy="2495550"/>
            <a:chOff x="3505200" y="1143000"/>
            <a:chExt cx="5522529" cy="2495770"/>
          </a:xfrm>
        </p:grpSpPr>
        <p:pic>
          <p:nvPicPr>
            <p:cNvPr id="8205" name="Picture 4" descr="Screen Clipping"/>
            <p:cNvPicPr>
              <a:picLocks noChangeAspect="1"/>
            </p:cNvPicPr>
            <p:nvPr/>
          </p:nvPicPr>
          <p:blipFill>
            <a:blip r:embed="rId4">
              <a:extLst>
                <a:ext uri="{28A0092B-C50C-407E-A947-70E740481C1C}">
                  <a14:useLocalDpi xmlns:a14="http://schemas.microsoft.com/office/drawing/2010/main" val="0"/>
                </a:ext>
              </a:extLst>
            </a:blip>
            <a:srcRect l="739" t="1320"/>
            <a:stretch>
              <a:fillRect/>
            </a:stretch>
          </p:blipFill>
          <p:spPr bwMode="auto">
            <a:xfrm>
              <a:off x="3505200" y="1143000"/>
              <a:ext cx="5522529" cy="247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6" name="Picture 1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352800"/>
              <a:ext cx="1014511" cy="28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3505200" y="3429000"/>
            <a:ext cx="5548313" cy="2687638"/>
            <a:chOff x="3505200" y="3429000"/>
            <a:chExt cx="5548842" cy="2687394"/>
          </a:xfrm>
        </p:grpSpPr>
        <p:pic>
          <p:nvPicPr>
            <p:cNvPr id="8203" name="Picture 5"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429000"/>
              <a:ext cx="5548842" cy="26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3"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334000"/>
              <a:ext cx="1014511" cy="28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p:cNvSpPr txBox="1"/>
          <p:nvPr/>
        </p:nvSpPr>
        <p:spPr>
          <a:xfrm>
            <a:off x="381000" y="1066800"/>
            <a:ext cx="3048000" cy="3754874"/>
          </a:xfrm>
          <a:prstGeom prst="rect">
            <a:avLst/>
          </a:prstGeom>
          <a:noFill/>
        </p:spPr>
        <p:txBody>
          <a:bodyPr>
            <a:spAutoFit/>
          </a:bodyPr>
          <a:lstStyle/>
          <a:p>
            <a:pPr fontAlgn="auto">
              <a:spcBef>
                <a:spcPts val="0"/>
              </a:spcBef>
              <a:spcAft>
                <a:spcPts val="0"/>
              </a:spcAft>
              <a:defRPr/>
            </a:pPr>
            <a:r>
              <a:rPr lang="en-US" b="1" dirty="0">
                <a:latin typeface="+mn-lt"/>
                <a:cs typeface="+mn-cs"/>
              </a:rPr>
              <a:t>Checkout</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Dataset warnings and system messages will be displayed</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Check the “Let me edit Choices” to change the projection and Datum Options</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Click Next</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Enter an Email address and Optional Information</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Click Next</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Receive Summary Confirmation</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Click Next to submit order</a:t>
            </a:r>
          </a:p>
        </p:txBody>
      </p:sp>
      <p:grpSp>
        <p:nvGrpSpPr>
          <p:cNvPr id="18" name="Group 17"/>
          <p:cNvGrpSpPr>
            <a:grpSpLocks/>
          </p:cNvGrpSpPr>
          <p:nvPr/>
        </p:nvGrpSpPr>
        <p:grpSpPr bwMode="auto">
          <a:xfrm>
            <a:off x="3505200" y="4648200"/>
            <a:ext cx="5486400" cy="2209800"/>
            <a:chOff x="3505201" y="4648200"/>
            <a:chExt cx="5486400" cy="2209800"/>
          </a:xfrm>
        </p:grpSpPr>
        <p:grpSp>
          <p:nvGrpSpPr>
            <p:cNvPr id="8199" name="Group 8"/>
            <p:cNvGrpSpPr>
              <a:grpSpLocks/>
            </p:cNvGrpSpPr>
            <p:nvPr/>
          </p:nvGrpSpPr>
          <p:grpSpPr bwMode="auto">
            <a:xfrm>
              <a:off x="3505201" y="4648200"/>
              <a:ext cx="5486400" cy="2209800"/>
              <a:chOff x="3429000" y="4596276"/>
              <a:chExt cx="5401205" cy="2128084"/>
            </a:xfrm>
          </p:grpSpPr>
          <p:pic>
            <p:nvPicPr>
              <p:cNvPr id="8201" name="Picture 6" descr="Screen Clipping"/>
              <p:cNvPicPr>
                <a:picLocks noChangeAspect="1"/>
              </p:cNvPicPr>
              <p:nvPr/>
            </p:nvPicPr>
            <p:blipFill>
              <a:blip r:embed="rId6">
                <a:extLst>
                  <a:ext uri="{28A0092B-C50C-407E-A947-70E740481C1C}">
                    <a14:useLocalDpi xmlns:a14="http://schemas.microsoft.com/office/drawing/2010/main" val="0"/>
                  </a:ext>
                </a:extLst>
              </a:blip>
              <a:srcRect l="-188" t="1128" r="2"/>
              <a:stretch>
                <a:fillRect/>
              </a:stretch>
            </p:blipFill>
            <p:spPr bwMode="auto">
              <a:xfrm>
                <a:off x="3429000" y="4596276"/>
                <a:ext cx="5401205" cy="21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810335" y="4876046"/>
                <a:ext cx="1142443" cy="15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pic>
          <p:nvPicPr>
            <p:cNvPr id="8200" name="Picture 16"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6324600"/>
              <a:ext cx="1014511" cy="28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488838193"/>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8" name="Group 1"/>
          <p:cNvGrpSpPr>
            <a:grpSpLocks/>
          </p:cNvGrpSpPr>
          <p:nvPr/>
        </p:nvGrpSpPr>
        <p:grpSpPr bwMode="auto">
          <a:xfrm>
            <a:off x="1949450" y="1393825"/>
            <a:ext cx="7194550" cy="3787775"/>
            <a:chOff x="1949450" y="2079625"/>
            <a:chExt cx="7194550" cy="3787775"/>
          </a:xfrm>
        </p:grpSpPr>
        <p:grpSp>
          <p:nvGrpSpPr>
            <p:cNvPr id="9221" name="Group 13"/>
            <p:cNvGrpSpPr>
              <a:grpSpLocks/>
            </p:cNvGrpSpPr>
            <p:nvPr/>
          </p:nvGrpSpPr>
          <p:grpSpPr bwMode="auto">
            <a:xfrm>
              <a:off x="1949450" y="2079625"/>
              <a:ext cx="7194550" cy="3787775"/>
              <a:chOff x="1950118" y="2080084"/>
              <a:chExt cx="7193882" cy="3787315"/>
            </a:xfrm>
          </p:grpSpPr>
          <p:pic>
            <p:nvPicPr>
              <p:cNvPr id="9228" name="Picture 1" descr="https://coast.noaa.gov/dataviewer/# - Google Chrome"/>
              <p:cNvPicPr>
                <a:picLocks noChangeAspect="1"/>
              </p:cNvPicPr>
              <p:nvPr/>
            </p:nvPicPr>
            <p:blipFill>
              <a:blip r:embed="rId2">
                <a:extLst>
                  <a:ext uri="{28A0092B-C50C-407E-A947-70E740481C1C}">
                    <a14:useLocalDpi xmlns:a14="http://schemas.microsoft.com/office/drawing/2010/main" val="0"/>
                  </a:ext>
                </a:extLst>
              </a:blip>
              <a:srcRect t="7957"/>
              <a:stretch>
                <a:fillRect/>
              </a:stretch>
            </p:blipFill>
            <p:spPr bwMode="auto">
              <a:xfrm>
                <a:off x="1950118" y="2080084"/>
                <a:ext cx="7193882" cy="3787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4902594" y="3084850"/>
                <a:ext cx="2912793" cy="1842863"/>
              </a:xfrm>
              <a:prstGeom prst="rect">
                <a:avLst/>
              </a:prstGeom>
              <a:noFill/>
              <a:ln w="38100" cmpd="sng"/>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grpSp>
        <p:grpSp>
          <p:nvGrpSpPr>
            <p:cNvPr id="9222" name="Group 14"/>
            <p:cNvGrpSpPr>
              <a:grpSpLocks/>
            </p:cNvGrpSpPr>
            <p:nvPr/>
          </p:nvGrpSpPr>
          <p:grpSpPr bwMode="auto">
            <a:xfrm>
              <a:off x="2009775" y="2301875"/>
              <a:ext cx="3976688" cy="1398588"/>
              <a:chOff x="2010364" y="2301240"/>
              <a:chExt cx="3976255" cy="1399404"/>
            </a:xfrm>
          </p:grpSpPr>
          <p:sp>
            <p:nvSpPr>
              <p:cNvPr id="3" name="Oval 2"/>
              <p:cNvSpPr/>
              <p:nvPr/>
            </p:nvSpPr>
            <p:spPr>
              <a:xfrm>
                <a:off x="3034191" y="2356835"/>
                <a:ext cx="482547" cy="219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pic>
            <p:nvPicPr>
              <p:cNvPr id="9224" name="Picture 3" descr="Screen Clipping"/>
              <p:cNvPicPr>
                <a:picLocks noChangeAspect="1"/>
              </p:cNvPicPr>
              <p:nvPr/>
            </p:nvPicPr>
            <p:blipFill>
              <a:blip r:embed="rId3">
                <a:extLst>
                  <a:ext uri="{28A0092B-C50C-407E-A947-70E740481C1C}">
                    <a14:useLocalDpi xmlns:a14="http://schemas.microsoft.com/office/drawing/2010/main" val="0"/>
                  </a:ext>
                </a:extLst>
              </a:blip>
              <a:srcRect l="2457" t="6480" r="1854" b="-2"/>
              <a:stretch>
                <a:fillRect/>
              </a:stretch>
            </p:blipFill>
            <p:spPr bwMode="auto">
              <a:xfrm>
                <a:off x="3637014" y="2301240"/>
                <a:ext cx="2349605" cy="674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val 4"/>
              <p:cNvSpPr/>
              <p:nvPr/>
            </p:nvSpPr>
            <p:spPr>
              <a:xfrm>
                <a:off x="2973872" y="2685639"/>
                <a:ext cx="482547" cy="219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pic>
            <p:nvPicPr>
              <p:cNvPr id="9226" name="Picture 5" descr="Screen Clippi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130857" y="2959608"/>
                <a:ext cx="1686896" cy="741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2010364" y="2685639"/>
                <a:ext cx="482547" cy="21920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grpSp>
      </p:grpSp>
      <p:sp>
        <p:nvSpPr>
          <p:cNvPr id="9219" name="TextBox 11"/>
          <p:cNvSpPr txBox="1">
            <a:spLocks noChangeArrowheads="1"/>
          </p:cNvSpPr>
          <p:nvPr/>
        </p:nvSpPr>
        <p:spPr bwMode="auto">
          <a:xfrm>
            <a:off x="11113" y="1143000"/>
            <a:ext cx="1938337" cy="403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a:pPr>
            <a:r>
              <a:rPr lang="en-US" altLang="en-US" sz="1600" b="1" dirty="0">
                <a:latin typeface="+mn-lt"/>
              </a:rPr>
              <a:t>Use the Draw Area button to draw a box around the U.S.</a:t>
            </a:r>
          </a:p>
          <a:p>
            <a:pPr eaLnBrk="1" hangingPunct="1">
              <a:spcBef>
                <a:spcPct val="0"/>
              </a:spcBef>
              <a:buFont typeface="Calibri" pitchFamily="34" charset="0"/>
              <a:buAutoNum type="arabicPeriod"/>
            </a:pPr>
            <a:r>
              <a:rPr lang="en-US" altLang="en-US" sz="1600" b="1" dirty="0">
                <a:latin typeface="+mn-lt"/>
              </a:rPr>
              <a:t>Under Data Type select “Elevation” and “Imagery”</a:t>
            </a:r>
          </a:p>
          <a:p>
            <a:pPr eaLnBrk="1" hangingPunct="1">
              <a:spcBef>
                <a:spcPct val="0"/>
              </a:spcBef>
              <a:buFont typeface="Calibri" pitchFamily="34" charset="0"/>
              <a:buAutoNum type="arabicPeriod"/>
            </a:pPr>
            <a:r>
              <a:rPr lang="en-US" altLang="en-US" sz="1600" b="1" dirty="0">
                <a:latin typeface="+mn-lt"/>
              </a:rPr>
              <a:t>Under Data Provider, select “NOAA National Geodetic Survey (IOCM)”</a:t>
            </a:r>
          </a:p>
        </p:txBody>
      </p:sp>
      <p:sp>
        <p:nvSpPr>
          <p:cNvPr id="9220" name="Title 1"/>
          <p:cNvSpPr txBox="1">
            <a:spLocks/>
          </p:cNvSpPr>
          <p:nvPr/>
        </p:nvSpPr>
        <p:spPr bwMode="auto">
          <a:xfrm>
            <a:off x="457200" y="-258762"/>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400" b="1" dirty="0">
                <a:latin typeface="+mn-lt"/>
              </a:rPr>
              <a:t> Data Access Viewer</a:t>
            </a:r>
          </a:p>
        </p:txBody>
      </p:sp>
    </p:spTree>
    <p:extLst>
      <p:ext uri="{BB962C8B-B14F-4D97-AF65-F5344CB8AC3E}">
        <p14:creationId xmlns:p14="http://schemas.microsoft.com/office/powerpoint/2010/main" val="1162783146"/>
      </p:ext>
    </p:extLst>
  </p:cSld>
  <p:clrMapOvr>
    <a:masterClrMapping/>
  </p:clrMapOvr>
  <p:transition advClick="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242" name="Group 1"/>
          <p:cNvGrpSpPr>
            <a:grpSpLocks/>
          </p:cNvGrpSpPr>
          <p:nvPr/>
        </p:nvGrpSpPr>
        <p:grpSpPr bwMode="auto">
          <a:xfrm>
            <a:off x="2816225" y="533400"/>
            <a:ext cx="6208713" cy="5245100"/>
            <a:chOff x="2816225" y="1458913"/>
            <a:chExt cx="6208713" cy="5245100"/>
          </a:xfrm>
        </p:grpSpPr>
        <p:pic>
          <p:nvPicPr>
            <p:cNvPr id="10244" name="Picture 18" descr="https://coast.noaa.gov/dataviewer/#app=b23b&amp;bda3-selectedIndex=0 - Google Chrome"/>
            <p:cNvPicPr>
              <a:picLocks noChangeAspect="1"/>
            </p:cNvPicPr>
            <p:nvPr/>
          </p:nvPicPr>
          <p:blipFill>
            <a:blip r:embed="rId2">
              <a:extLst>
                <a:ext uri="{28A0092B-C50C-407E-A947-70E740481C1C}">
                  <a14:useLocalDpi xmlns:a14="http://schemas.microsoft.com/office/drawing/2010/main" val="0"/>
                </a:ext>
              </a:extLst>
            </a:blip>
            <a:srcRect t="9404"/>
            <a:stretch>
              <a:fillRect/>
            </a:stretch>
          </p:blipFill>
          <p:spPr bwMode="auto">
            <a:xfrm>
              <a:off x="2816225" y="1458913"/>
              <a:ext cx="6208713"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4267200" y="1828800"/>
              <a:ext cx="6096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17" name="Oval 16"/>
            <p:cNvSpPr/>
            <p:nvPr/>
          </p:nvSpPr>
          <p:spPr>
            <a:xfrm>
              <a:off x="4267200" y="4724400"/>
              <a:ext cx="762000" cy="304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sp>
          <p:nvSpPr>
            <p:cNvPr id="9" name="Oval 8"/>
            <p:cNvSpPr/>
            <p:nvPr/>
          </p:nvSpPr>
          <p:spPr>
            <a:xfrm>
              <a:off x="3429000" y="2971800"/>
              <a:ext cx="9906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grpSp>
      <p:sp>
        <p:nvSpPr>
          <p:cNvPr id="10243" name="TextBox 19"/>
          <p:cNvSpPr txBox="1">
            <a:spLocks noChangeArrowheads="1"/>
          </p:cNvSpPr>
          <p:nvPr/>
        </p:nvSpPr>
        <p:spPr bwMode="auto">
          <a:xfrm>
            <a:off x="304800" y="827087"/>
            <a:ext cx="2286000"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 typeface="Calibri" pitchFamily="34" charset="0"/>
              <a:buAutoNum type="arabicPeriod" startAt="4"/>
            </a:pPr>
            <a:r>
              <a:rPr lang="en-US" altLang="en-US" sz="1800" b="1">
                <a:latin typeface="+mn-lt"/>
              </a:rPr>
              <a:t>Use the Draw Area button to define an area of interest</a:t>
            </a:r>
          </a:p>
          <a:p>
            <a:pPr eaLnBrk="1" hangingPunct="1">
              <a:spcBef>
                <a:spcPct val="0"/>
              </a:spcBef>
              <a:buFont typeface="Calibri" pitchFamily="34" charset="0"/>
              <a:buAutoNum type="arabicPeriod" startAt="4"/>
            </a:pPr>
            <a:r>
              <a:rPr lang="en-US" altLang="en-US" sz="1800" b="1">
                <a:latin typeface="+mn-lt"/>
              </a:rPr>
              <a:t>Click on the “Add to Cart” button</a:t>
            </a:r>
          </a:p>
          <a:p>
            <a:pPr eaLnBrk="1" hangingPunct="1">
              <a:spcBef>
                <a:spcPct val="0"/>
              </a:spcBef>
              <a:buFont typeface="Calibri" pitchFamily="34" charset="0"/>
              <a:buAutoNum type="arabicPeriod" startAt="4"/>
            </a:pPr>
            <a:r>
              <a:rPr lang="en-US" altLang="en-US" sz="1800" b="1">
                <a:latin typeface="+mn-lt"/>
              </a:rPr>
              <a:t>Click on Checkout</a:t>
            </a:r>
          </a:p>
          <a:p>
            <a:pPr eaLnBrk="1" hangingPunct="1">
              <a:spcBef>
                <a:spcPct val="0"/>
              </a:spcBef>
              <a:buFont typeface="Calibri" pitchFamily="34" charset="0"/>
              <a:buAutoNum type="arabicPeriod" startAt="4"/>
            </a:pPr>
            <a:endParaRPr lang="en-US" altLang="en-US" sz="1800" b="1">
              <a:latin typeface="+mn-lt"/>
            </a:endParaRPr>
          </a:p>
        </p:txBody>
      </p:sp>
    </p:spTree>
    <p:extLst>
      <p:ext uri="{BB962C8B-B14F-4D97-AF65-F5344CB8AC3E}">
        <p14:creationId xmlns:p14="http://schemas.microsoft.com/office/powerpoint/2010/main" val="1733314964"/>
      </p:ext>
    </p:extLst>
  </p:cSld>
  <p:clrMapOvr>
    <a:masterClrMapping/>
  </p:clrMapOvr>
  <p:transition advClick="0"/>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266" name="Group 10"/>
          <p:cNvGrpSpPr>
            <a:grpSpLocks/>
          </p:cNvGrpSpPr>
          <p:nvPr/>
        </p:nvGrpSpPr>
        <p:grpSpPr bwMode="auto">
          <a:xfrm>
            <a:off x="3492500" y="76200"/>
            <a:ext cx="5422900" cy="1714500"/>
            <a:chOff x="3491894" y="152400"/>
            <a:chExt cx="5423506" cy="1714835"/>
          </a:xfrm>
        </p:grpSpPr>
        <p:pic>
          <p:nvPicPr>
            <p:cNvPr id="11279" name="Picture 3" descr="Screen Clippi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1894" y="152400"/>
              <a:ext cx="5423506" cy="1714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80" name="Picture 9"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20000" y="1371600"/>
              <a:ext cx="1014511" cy="28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3" name="Group 12"/>
          <p:cNvGrpSpPr>
            <a:grpSpLocks/>
          </p:cNvGrpSpPr>
          <p:nvPr/>
        </p:nvGrpSpPr>
        <p:grpSpPr bwMode="auto">
          <a:xfrm>
            <a:off x="3505200" y="1066800"/>
            <a:ext cx="5522913" cy="2495550"/>
            <a:chOff x="3505200" y="1143000"/>
            <a:chExt cx="5522529" cy="2495770"/>
          </a:xfrm>
        </p:grpSpPr>
        <p:pic>
          <p:nvPicPr>
            <p:cNvPr id="11277" name="Picture 4" descr="Screen Clipping"/>
            <p:cNvPicPr>
              <a:picLocks noChangeAspect="1"/>
            </p:cNvPicPr>
            <p:nvPr/>
          </p:nvPicPr>
          <p:blipFill>
            <a:blip r:embed="rId4">
              <a:extLst>
                <a:ext uri="{28A0092B-C50C-407E-A947-70E740481C1C}">
                  <a14:useLocalDpi xmlns:a14="http://schemas.microsoft.com/office/drawing/2010/main" val="0"/>
                </a:ext>
              </a:extLst>
            </a:blip>
            <a:srcRect l="739" t="1320"/>
            <a:stretch>
              <a:fillRect/>
            </a:stretch>
          </p:blipFill>
          <p:spPr bwMode="auto">
            <a:xfrm>
              <a:off x="3505200" y="1143000"/>
              <a:ext cx="5522529" cy="2470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8" name="Picture 11"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3352800"/>
              <a:ext cx="1014511" cy="28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oup 14"/>
          <p:cNvGrpSpPr>
            <a:grpSpLocks/>
          </p:cNvGrpSpPr>
          <p:nvPr/>
        </p:nvGrpSpPr>
        <p:grpSpPr bwMode="auto">
          <a:xfrm>
            <a:off x="3505200" y="3352800"/>
            <a:ext cx="5548313" cy="2687638"/>
            <a:chOff x="3505200" y="3429000"/>
            <a:chExt cx="5548842" cy="2687394"/>
          </a:xfrm>
        </p:grpSpPr>
        <p:pic>
          <p:nvPicPr>
            <p:cNvPr id="11275" name="Picture 5" descr="Screen Clippi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05200" y="3429000"/>
              <a:ext cx="5548842" cy="2687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6" name="Picture 13"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5334000"/>
              <a:ext cx="1014511" cy="28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TextBox 15"/>
          <p:cNvSpPr txBox="1"/>
          <p:nvPr/>
        </p:nvSpPr>
        <p:spPr>
          <a:xfrm>
            <a:off x="381000" y="990600"/>
            <a:ext cx="3048000" cy="3754874"/>
          </a:xfrm>
          <a:prstGeom prst="rect">
            <a:avLst/>
          </a:prstGeom>
          <a:noFill/>
        </p:spPr>
        <p:txBody>
          <a:bodyPr>
            <a:spAutoFit/>
          </a:bodyPr>
          <a:lstStyle/>
          <a:p>
            <a:pPr fontAlgn="auto">
              <a:spcBef>
                <a:spcPts val="0"/>
              </a:spcBef>
              <a:spcAft>
                <a:spcPts val="0"/>
              </a:spcAft>
              <a:defRPr/>
            </a:pPr>
            <a:r>
              <a:rPr lang="en-US" b="1" dirty="0">
                <a:latin typeface="+mn-lt"/>
                <a:cs typeface="+mn-cs"/>
              </a:rPr>
              <a:t>Checkout</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Dataset warnings and system messages will be displayed</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Check the “Let me edit Choices” to change the projection and Datum Options</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Click Next</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Enter an Email address and Optional Information</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Click Next</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Receive Summary Confirmation</a:t>
            </a:r>
          </a:p>
          <a:p>
            <a:pPr marL="285750" indent="-285750" fontAlgn="auto">
              <a:spcBef>
                <a:spcPts val="0"/>
              </a:spcBef>
              <a:spcAft>
                <a:spcPts val="0"/>
              </a:spcAft>
              <a:buFont typeface="Arial" panose="020B0604020202020204" pitchFamily="34" charset="0"/>
              <a:buChar char="•"/>
              <a:defRPr/>
            </a:pPr>
            <a:r>
              <a:rPr lang="en-US" sz="1600" b="1" dirty="0">
                <a:latin typeface="+mn-lt"/>
                <a:cs typeface="+mn-cs"/>
              </a:rPr>
              <a:t>Click Next to submit order</a:t>
            </a:r>
          </a:p>
        </p:txBody>
      </p:sp>
      <p:grpSp>
        <p:nvGrpSpPr>
          <p:cNvPr id="18" name="Group 17"/>
          <p:cNvGrpSpPr>
            <a:grpSpLocks/>
          </p:cNvGrpSpPr>
          <p:nvPr/>
        </p:nvGrpSpPr>
        <p:grpSpPr bwMode="auto">
          <a:xfrm>
            <a:off x="3505200" y="4572000"/>
            <a:ext cx="5486400" cy="2209800"/>
            <a:chOff x="3505201" y="4648200"/>
            <a:chExt cx="5486400" cy="2209800"/>
          </a:xfrm>
        </p:grpSpPr>
        <p:grpSp>
          <p:nvGrpSpPr>
            <p:cNvPr id="11271" name="Group 8"/>
            <p:cNvGrpSpPr>
              <a:grpSpLocks/>
            </p:cNvGrpSpPr>
            <p:nvPr/>
          </p:nvGrpSpPr>
          <p:grpSpPr bwMode="auto">
            <a:xfrm>
              <a:off x="3505201" y="4648200"/>
              <a:ext cx="5486400" cy="2209800"/>
              <a:chOff x="3429000" y="4596276"/>
              <a:chExt cx="5401205" cy="2128084"/>
            </a:xfrm>
          </p:grpSpPr>
          <p:pic>
            <p:nvPicPr>
              <p:cNvPr id="11273" name="Picture 6" descr="Screen Clipping"/>
              <p:cNvPicPr>
                <a:picLocks noChangeAspect="1"/>
              </p:cNvPicPr>
              <p:nvPr/>
            </p:nvPicPr>
            <p:blipFill>
              <a:blip r:embed="rId6">
                <a:extLst>
                  <a:ext uri="{28A0092B-C50C-407E-A947-70E740481C1C}">
                    <a14:useLocalDpi xmlns:a14="http://schemas.microsoft.com/office/drawing/2010/main" val="0"/>
                  </a:ext>
                </a:extLst>
              </a:blip>
              <a:srcRect l="-188" t="1128" r="2"/>
              <a:stretch>
                <a:fillRect/>
              </a:stretch>
            </p:blipFill>
            <p:spPr bwMode="auto">
              <a:xfrm>
                <a:off x="3429000" y="4596276"/>
                <a:ext cx="5401205" cy="212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3810335" y="4876046"/>
                <a:ext cx="1142443" cy="15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b="1"/>
              </a:p>
            </p:txBody>
          </p:sp>
        </p:grpSp>
        <p:pic>
          <p:nvPicPr>
            <p:cNvPr id="11272" name="Picture 16"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4800" y="6324600"/>
              <a:ext cx="1014511" cy="28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33574031"/>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7"/>
          <p:cNvGrpSpPr>
            <a:grpSpLocks/>
          </p:cNvGrpSpPr>
          <p:nvPr/>
        </p:nvGrpSpPr>
        <p:grpSpPr bwMode="auto">
          <a:xfrm>
            <a:off x="271463" y="1201737"/>
            <a:ext cx="8420100" cy="4467225"/>
            <a:chOff x="272225" y="1193605"/>
            <a:chExt cx="8419599" cy="4467349"/>
          </a:xfrm>
        </p:grpSpPr>
        <p:pic>
          <p:nvPicPr>
            <p:cNvPr id="12292" name="Picture 1" descr="Coastal Lidar Datasets at NOAA Digital Coast - Google Chrome"/>
            <p:cNvPicPr>
              <a:picLocks noChangeAspect="1"/>
            </p:cNvPicPr>
            <p:nvPr/>
          </p:nvPicPr>
          <p:blipFill>
            <a:blip r:embed="rId2">
              <a:extLst>
                <a:ext uri="{28A0092B-C50C-407E-A947-70E740481C1C}">
                  <a14:useLocalDpi xmlns:a14="http://schemas.microsoft.com/office/drawing/2010/main" val="0"/>
                </a:ext>
              </a:extLst>
            </a:blip>
            <a:srcRect l="507" t="10738" r="2002" b="60513"/>
            <a:stretch>
              <a:fillRect/>
            </a:stretch>
          </p:blipFill>
          <p:spPr bwMode="auto">
            <a:xfrm>
              <a:off x="272225" y="1193605"/>
              <a:ext cx="8419599" cy="19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2" descr="Screen Clippi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124200"/>
              <a:ext cx="8348472" cy="253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ular Callout 3"/>
            <p:cNvSpPr/>
            <p:nvPr/>
          </p:nvSpPr>
          <p:spPr>
            <a:xfrm>
              <a:off x="3658161" y="2666846"/>
              <a:ext cx="2895428" cy="231781"/>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b="1" dirty="0"/>
                <a:t>Click arrow to sort by name</a:t>
              </a:r>
            </a:p>
          </p:txBody>
        </p:sp>
      </p:grpSp>
      <p:sp>
        <p:nvSpPr>
          <p:cNvPr id="12291" name="Title 1"/>
          <p:cNvSpPr txBox="1">
            <a:spLocks/>
          </p:cNvSpPr>
          <p:nvPr/>
        </p:nvSpPr>
        <p:spPr bwMode="auto">
          <a:xfrm>
            <a:off x="457200" y="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en-US" altLang="en-US" sz="4400" b="1">
                <a:latin typeface="+mn-lt"/>
              </a:rPr>
              <a:t> Coastal Lidar Datasheet</a:t>
            </a:r>
          </a:p>
        </p:txBody>
      </p:sp>
    </p:spTree>
    <p:extLst>
      <p:ext uri="{BB962C8B-B14F-4D97-AF65-F5344CB8AC3E}">
        <p14:creationId xmlns:p14="http://schemas.microsoft.com/office/powerpoint/2010/main" val="1242043242"/>
      </p:ext>
    </p:extLst>
  </p:cSld>
  <p:clrMapOvr>
    <a:masterClrMapping/>
  </p:clrMapOvr>
  <p:transition advClick="0"/>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lstStyle/>
          <a:p>
            <a:r>
              <a:rPr lang="en-US" dirty="0" smtClean="0"/>
              <a:t>Questions?</a:t>
            </a:r>
            <a:endParaRPr lang="en-US" dirty="0"/>
          </a:p>
        </p:txBody>
      </p:sp>
      <p:sp>
        <p:nvSpPr>
          <p:cNvPr id="3" name="Content Placeholder 2"/>
          <p:cNvSpPr>
            <a:spLocks noGrp="1"/>
          </p:cNvSpPr>
          <p:nvPr>
            <p:ph idx="1"/>
          </p:nvPr>
        </p:nvSpPr>
        <p:spPr>
          <a:xfrm>
            <a:off x="457200" y="3505200"/>
            <a:ext cx="8229600" cy="2620963"/>
          </a:xfrm>
        </p:spPr>
        <p:txBody>
          <a:bodyPr/>
          <a:lstStyle/>
          <a:p>
            <a:pPr marL="0" indent="0" algn="ctr">
              <a:buNone/>
            </a:pPr>
            <a:r>
              <a:rPr lang="en-US" sz="2000" b="1" dirty="0" smtClean="0"/>
              <a:t>Mike </a:t>
            </a:r>
            <a:r>
              <a:rPr lang="en-US" sz="2000" b="1" dirty="0" err="1" smtClean="0"/>
              <a:t>Aslaksen</a:t>
            </a:r>
            <a:endParaRPr lang="en-US" sz="2000" b="1" dirty="0"/>
          </a:p>
          <a:p>
            <a:pPr marL="0" indent="0" algn="ctr">
              <a:buNone/>
            </a:pPr>
            <a:r>
              <a:rPr lang="en-US" sz="2000" b="1" dirty="0"/>
              <a:t>Chief, Remote Sensing Division</a:t>
            </a:r>
          </a:p>
          <a:p>
            <a:pPr marL="0" indent="0" algn="ctr">
              <a:buNone/>
            </a:pPr>
            <a:r>
              <a:rPr lang="en-US" sz="2000" b="1" dirty="0"/>
              <a:t>NOAA National Geodetic Survey</a:t>
            </a:r>
          </a:p>
          <a:p>
            <a:pPr marL="0" indent="0" algn="ctr">
              <a:buNone/>
            </a:pPr>
            <a:r>
              <a:rPr lang="en-US" sz="2000" b="1" dirty="0" smtClean="0">
                <a:hlinkClick r:id="rId2"/>
              </a:rPr>
              <a:t>mike.aslaksen@noaa.gov</a:t>
            </a:r>
            <a:r>
              <a:rPr lang="en-US" sz="2000" b="1" dirty="0" smtClean="0"/>
              <a:t>	</a:t>
            </a:r>
            <a:endParaRPr lang="en-US" sz="2000" b="1" dirty="0"/>
          </a:p>
        </p:txBody>
      </p:sp>
    </p:spTree>
    <p:extLst>
      <p:ext uri="{BB962C8B-B14F-4D97-AF65-F5344CB8AC3E}">
        <p14:creationId xmlns:p14="http://schemas.microsoft.com/office/powerpoint/2010/main" val="2831734568"/>
      </p:ext>
    </p:extLst>
  </p:cSld>
  <p:clrMapOvr>
    <a:masterClrMapping/>
  </p:clrMapOvr>
  <p:transition advClick="0"/>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a:xfrm>
            <a:off x="-533400" y="-304800"/>
            <a:ext cx="8229600" cy="1143000"/>
          </a:xfrm>
        </p:spPr>
        <p:txBody>
          <a:bodyPr/>
          <a:lstStyle/>
          <a:p>
            <a:r>
              <a:rPr lang="en-US" altLang="en-US" sz="4000" b="1" dirty="0" smtClean="0">
                <a:latin typeface="+mn-lt"/>
                <a:cs typeface="Times New Roman" pitchFamily="18" charset="0"/>
              </a:rPr>
              <a:t>How do we do it?</a:t>
            </a:r>
          </a:p>
        </p:txBody>
      </p:sp>
      <p:sp>
        <p:nvSpPr>
          <p:cNvPr id="66563" name="Content Placeholder 2"/>
          <p:cNvSpPr>
            <a:spLocks noGrp="1"/>
          </p:cNvSpPr>
          <p:nvPr>
            <p:ph idx="1"/>
          </p:nvPr>
        </p:nvSpPr>
        <p:spPr>
          <a:xfrm>
            <a:off x="0" y="762000"/>
            <a:ext cx="8686800" cy="4297363"/>
          </a:xfrm>
        </p:spPr>
        <p:txBody>
          <a:bodyPr/>
          <a:lstStyle/>
          <a:p>
            <a:r>
              <a:rPr lang="en-US" altLang="en-US" sz="1700" b="1" dirty="0" smtClean="0">
                <a:latin typeface="+mn-lt"/>
                <a:cs typeface="Times New Roman" pitchFamily="18" charset="0"/>
              </a:rPr>
              <a:t>King Air 350ER Aircraft</a:t>
            </a:r>
          </a:p>
          <a:p>
            <a:pPr lvl="1"/>
            <a:r>
              <a:rPr lang="en-US" altLang="en-US" sz="1700" dirty="0" smtClean="0">
                <a:latin typeface="+mn-lt"/>
                <a:cs typeface="Times New Roman" pitchFamily="18" charset="0"/>
              </a:rPr>
              <a:t>Extended Range: 8 hour endurance</a:t>
            </a:r>
          </a:p>
          <a:p>
            <a:pPr lvl="1"/>
            <a:r>
              <a:rPr lang="en-US" altLang="en-US" sz="1700" dirty="0" smtClean="0">
                <a:latin typeface="+mn-lt"/>
                <a:cs typeface="Times New Roman" pitchFamily="18" charset="0"/>
              </a:rPr>
              <a:t>180kt survey &amp; 250kt transit speed</a:t>
            </a:r>
          </a:p>
          <a:p>
            <a:r>
              <a:rPr lang="en-US" altLang="en-US" sz="1700" b="1" dirty="0" smtClean="0">
                <a:latin typeface="+mn-lt"/>
                <a:cs typeface="Times New Roman" pitchFamily="18" charset="0"/>
              </a:rPr>
              <a:t>DHC-6 Twin Otter</a:t>
            </a:r>
          </a:p>
          <a:p>
            <a:pPr lvl="1"/>
            <a:r>
              <a:rPr lang="en-US" altLang="en-US" sz="1700" dirty="0" smtClean="0">
                <a:latin typeface="+mn-lt"/>
                <a:cs typeface="Times New Roman" pitchFamily="18" charset="0"/>
              </a:rPr>
              <a:t>Slow stable, low flying</a:t>
            </a:r>
          </a:p>
          <a:p>
            <a:pPr lvl="1"/>
            <a:r>
              <a:rPr lang="en-US" altLang="en-US" sz="1700" dirty="0" smtClean="0">
                <a:latin typeface="+mn-lt"/>
                <a:cs typeface="Times New Roman" pitchFamily="18" charset="0"/>
              </a:rPr>
              <a:t>80-160kt survey speed</a:t>
            </a:r>
          </a:p>
          <a:p>
            <a:r>
              <a:rPr lang="en-US" altLang="en-US" sz="1700" b="1" dirty="0" smtClean="0">
                <a:latin typeface="+mn-lt"/>
                <a:cs typeface="Times New Roman" pitchFamily="18" charset="0"/>
              </a:rPr>
              <a:t>Trimble DSS580 Dual Cam &amp; DSS500 Dual Oblique Cam</a:t>
            </a:r>
          </a:p>
          <a:p>
            <a:pPr lvl="1"/>
            <a:r>
              <a:rPr lang="en-US" altLang="en-US" sz="1700" dirty="0" smtClean="0">
                <a:latin typeface="+mn-lt"/>
                <a:cs typeface="Times New Roman" pitchFamily="18" charset="0"/>
              </a:rPr>
              <a:t>RGB &amp; NIR cameras (NIR in DSS580 only) </a:t>
            </a:r>
          </a:p>
          <a:p>
            <a:pPr lvl="1"/>
            <a:r>
              <a:rPr lang="en-US" altLang="en-US" sz="1700" dirty="0" smtClean="0">
                <a:latin typeface="+mn-lt"/>
                <a:cs typeface="Times New Roman" pitchFamily="18" charset="0"/>
              </a:rPr>
              <a:t>35cm GSD at 10,500’ flying height</a:t>
            </a:r>
          </a:p>
          <a:p>
            <a:pPr lvl="1"/>
            <a:r>
              <a:rPr lang="en-US" altLang="en-US" sz="1700" dirty="0" smtClean="0">
                <a:latin typeface="+mn-lt"/>
                <a:cs typeface="Times New Roman" pitchFamily="18" charset="0"/>
              </a:rPr>
              <a:t>In-flight image processing</a:t>
            </a:r>
          </a:p>
          <a:p>
            <a:r>
              <a:rPr lang="en-US" altLang="en-US" sz="1700" b="1" dirty="0" smtClean="0">
                <a:latin typeface="+mn-lt"/>
                <a:cs typeface="Times New Roman" pitchFamily="18" charset="0"/>
              </a:rPr>
              <a:t>RIEGL LIDARs</a:t>
            </a:r>
          </a:p>
          <a:p>
            <a:pPr lvl="1"/>
            <a:r>
              <a:rPr lang="en-US" altLang="en-US" sz="1700" dirty="0" smtClean="0">
                <a:latin typeface="+mn-lt"/>
                <a:cs typeface="Times New Roman" pitchFamily="18" charset="0"/>
              </a:rPr>
              <a:t>Topographic LIDAR (LMS-Q680i)</a:t>
            </a:r>
          </a:p>
          <a:p>
            <a:pPr lvl="1"/>
            <a:r>
              <a:rPr lang="en-US" altLang="en-US" sz="1700" dirty="0" err="1" smtClean="0">
                <a:latin typeface="+mn-lt"/>
                <a:cs typeface="Times New Roman" pitchFamily="18" charset="0"/>
              </a:rPr>
              <a:t>Topobathymetric</a:t>
            </a:r>
            <a:r>
              <a:rPr lang="en-US" altLang="en-US" sz="1700" dirty="0" smtClean="0">
                <a:latin typeface="+mn-lt"/>
                <a:cs typeface="Times New Roman" pitchFamily="18" charset="0"/>
              </a:rPr>
              <a:t> System (VQ-880G)</a:t>
            </a:r>
          </a:p>
          <a:p>
            <a:r>
              <a:rPr lang="en-US" altLang="en-US" sz="1700" b="1" dirty="0" smtClean="0">
                <a:latin typeface="+mn-lt"/>
                <a:cs typeface="Times New Roman" pitchFamily="18" charset="0"/>
              </a:rPr>
              <a:t>Commercial and National Satellite Imagery</a:t>
            </a:r>
          </a:p>
          <a:p>
            <a:r>
              <a:rPr lang="en-US" altLang="en-US" sz="1700" b="1" dirty="0" smtClean="0">
                <a:latin typeface="+mn-lt"/>
                <a:cs typeface="Times New Roman" pitchFamily="18" charset="0"/>
              </a:rPr>
              <a:t>Private sector contracts</a:t>
            </a:r>
          </a:p>
          <a:p>
            <a:pPr lvl="1"/>
            <a:endParaRPr lang="en-US" altLang="en-US" sz="1700" dirty="0" smtClean="0">
              <a:latin typeface="+mn-lt"/>
              <a:cs typeface="Times New Roman" pitchFamily="18" charset="0"/>
            </a:endParaRPr>
          </a:p>
        </p:txBody>
      </p:sp>
      <p:pic>
        <p:nvPicPr>
          <p:cNvPr id="66564" name="Picture 3" descr="C:\Users\jason.woolard.la\Pictures\N68RF\IMG_309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990600"/>
            <a:ext cx="2209800"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838575"/>
            <a:ext cx="2628900"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6566" name="Picture 9" descr="C:\Users\Albert.Girimonte\Desktop\images.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2300" y="5029200"/>
            <a:ext cx="20955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6100" y="2962275"/>
            <a:ext cx="221615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101600"/>
            <a:ext cx="1981200" cy="26416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696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Content Placeholder 2"/>
          <p:cNvSpPr>
            <a:spLocks noGrp="1"/>
          </p:cNvSpPr>
          <p:nvPr>
            <p:ph idx="1"/>
          </p:nvPr>
        </p:nvSpPr>
        <p:spPr>
          <a:xfrm>
            <a:off x="4267200" y="304800"/>
            <a:ext cx="4876800" cy="6383338"/>
          </a:xfrm>
        </p:spPr>
        <p:txBody>
          <a:bodyPr>
            <a:normAutofit lnSpcReduction="10000"/>
          </a:bodyPr>
          <a:lstStyle/>
          <a:p>
            <a:pPr>
              <a:defRPr/>
            </a:pPr>
            <a:r>
              <a:rPr lang="en-US" altLang="en-US" sz="2000" b="1" dirty="0" smtClean="0">
                <a:solidFill>
                  <a:schemeClr val="tx1"/>
                </a:solidFill>
                <a:latin typeface="Arial" panose="020B0604020202020204" pitchFamily="34" charset="0"/>
                <a:cs typeface="Arial" panose="020B0604020202020204" pitchFamily="34" charset="0"/>
              </a:rPr>
              <a:t>Topo-bathy </a:t>
            </a:r>
            <a:r>
              <a:rPr lang="en-US" altLang="en-US" sz="2000" b="1" dirty="0" err="1" smtClean="0">
                <a:solidFill>
                  <a:schemeClr val="tx1"/>
                </a:solidFill>
                <a:latin typeface="Arial" panose="020B0604020202020204" pitchFamily="34" charset="0"/>
                <a:cs typeface="Arial" panose="020B0604020202020204" pitchFamily="34" charset="0"/>
              </a:rPr>
              <a:t>lidar</a:t>
            </a:r>
            <a:r>
              <a:rPr lang="en-US" altLang="en-US" sz="2000" b="1" dirty="0" smtClean="0">
                <a:solidFill>
                  <a:schemeClr val="tx1"/>
                </a:solidFill>
                <a:latin typeface="Arial" panose="020B0604020202020204" pitchFamily="34" charset="0"/>
                <a:cs typeface="Arial" panose="020B0604020202020204" pitchFamily="34" charset="0"/>
              </a:rPr>
              <a:t> system</a:t>
            </a:r>
          </a:p>
          <a:p>
            <a:pPr lvl="1">
              <a:defRPr/>
            </a:pPr>
            <a:r>
              <a:rPr lang="en-US" altLang="en-US" dirty="0" smtClean="0">
                <a:solidFill>
                  <a:schemeClr val="tx1"/>
                </a:solidFill>
                <a:latin typeface="Arial" panose="020B0604020202020204" pitchFamily="34" charset="0"/>
                <a:cs typeface="Arial" panose="020B0604020202020204" pitchFamily="34" charset="0"/>
              </a:rPr>
              <a:t>Occupies middle ground between conventional topographic and bathymetric systems:</a:t>
            </a:r>
          </a:p>
          <a:p>
            <a:pPr lvl="2">
              <a:defRPr/>
            </a:pPr>
            <a:r>
              <a:rPr lang="en-US" altLang="en-US" sz="1600" dirty="0" smtClean="0">
                <a:solidFill>
                  <a:schemeClr val="tx1"/>
                </a:solidFill>
                <a:latin typeface="Arial" panose="020B0604020202020204" pitchFamily="34" charset="0"/>
                <a:cs typeface="Arial" panose="020B0604020202020204" pitchFamily="34" charset="0"/>
              </a:rPr>
              <a:t>Narrow beam, low power, small FOV, very high sampling rates</a:t>
            </a:r>
          </a:p>
          <a:p>
            <a:pPr lvl="2">
              <a:defRPr/>
            </a:pPr>
            <a:r>
              <a:rPr lang="en-US" altLang="en-US" sz="1600" dirty="0" smtClean="0">
                <a:solidFill>
                  <a:schemeClr val="tx1"/>
                </a:solidFill>
                <a:latin typeface="Arial" panose="020B0604020202020204" pitchFamily="34" charset="0"/>
                <a:cs typeface="Arial" panose="020B0604020202020204" pitchFamily="34" charset="0"/>
              </a:rPr>
              <a:t>Focus is on shallow water and environmental applications</a:t>
            </a:r>
          </a:p>
          <a:p>
            <a:pPr>
              <a:defRPr/>
            </a:pPr>
            <a:r>
              <a:rPr lang="en-US" altLang="en-US" sz="2000" b="1" dirty="0" smtClean="0">
                <a:solidFill>
                  <a:schemeClr val="tx1"/>
                </a:solidFill>
                <a:latin typeface="Arial" panose="020B0604020202020204" pitchFamily="34" charset="0"/>
                <a:cs typeface="Arial" panose="020B0604020202020204" pitchFamily="34" charset="0"/>
              </a:rPr>
              <a:t>Why of interest to NOAA &amp; partners?</a:t>
            </a:r>
          </a:p>
          <a:p>
            <a:pPr lvl="1">
              <a:defRPr/>
            </a:pPr>
            <a:r>
              <a:rPr lang="en-US" altLang="en-US" dirty="0" smtClean="0">
                <a:solidFill>
                  <a:schemeClr val="tx1"/>
                </a:solidFill>
                <a:latin typeface="Arial" panose="020B0604020202020204" pitchFamily="34" charset="0"/>
                <a:cs typeface="Arial" panose="020B0604020202020204" pitchFamily="34" charset="0"/>
              </a:rPr>
              <a:t>Uniquely suited for shoreline mapping</a:t>
            </a:r>
          </a:p>
          <a:p>
            <a:pPr lvl="2">
              <a:defRPr/>
            </a:pPr>
            <a:r>
              <a:rPr lang="en-US" altLang="en-US" sz="1600" dirty="0" smtClean="0">
                <a:solidFill>
                  <a:schemeClr val="tx1"/>
                </a:solidFill>
                <a:latin typeface="Arial" panose="020B0604020202020204" pitchFamily="34" charset="0"/>
                <a:cs typeface="Arial" panose="020B0604020202020204" pitchFamily="34" charset="0"/>
              </a:rPr>
              <a:t>Seamless, high-resolution data across backshore, intertidal, and </a:t>
            </a:r>
            <a:r>
              <a:rPr lang="en-US" altLang="en-US" sz="1600" dirty="0" err="1" smtClean="0">
                <a:solidFill>
                  <a:schemeClr val="tx1"/>
                </a:solidFill>
                <a:latin typeface="Arial" panose="020B0604020202020204" pitchFamily="34" charset="0"/>
                <a:cs typeface="Arial" panose="020B0604020202020204" pitchFamily="34" charset="0"/>
              </a:rPr>
              <a:t>nearshore</a:t>
            </a:r>
            <a:r>
              <a:rPr lang="en-US" altLang="en-US" sz="1600" dirty="0" smtClean="0">
                <a:solidFill>
                  <a:schemeClr val="tx1"/>
                </a:solidFill>
                <a:latin typeface="Arial" panose="020B0604020202020204" pitchFamily="34" charset="0"/>
                <a:cs typeface="Arial" panose="020B0604020202020204" pitchFamily="34" charset="0"/>
              </a:rPr>
              <a:t> marine zones</a:t>
            </a:r>
          </a:p>
          <a:p>
            <a:pPr lvl="1">
              <a:defRPr/>
            </a:pPr>
            <a:r>
              <a:rPr lang="en-US" altLang="en-US" dirty="0" smtClean="0">
                <a:solidFill>
                  <a:schemeClr val="tx1"/>
                </a:solidFill>
                <a:latin typeface="Arial" panose="020B0604020202020204" pitchFamily="34" charset="0"/>
                <a:cs typeface="Arial" panose="020B0604020202020204" pitchFamily="34" charset="0"/>
              </a:rPr>
              <a:t>Fill in shallow water gap (shoreward of NALL line)</a:t>
            </a:r>
          </a:p>
          <a:p>
            <a:pPr lvl="1">
              <a:defRPr/>
            </a:pPr>
            <a:r>
              <a:rPr lang="en-US" altLang="en-US" dirty="0" smtClean="0">
                <a:solidFill>
                  <a:schemeClr val="tx1"/>
                </a:solidFill>
                <a:latin typeface="Arial" panose="020B0604020202020204" pitchFamily="34" charset="0"/>
                <a:cs typeface="Arial" panose="020B0604020202020204" pitchFamily="34" charset="0"/>
              </a:rPr>
              <a:t>SLR analysis, inundation modeling</a:t>
            </a:r>
          </a:p>
          <a:p>
            <a:pPr lvl="1">
              <a:defRPr/>
            </a:pPr>
            <a:r>
              <a:rPr lang="en-US" altLang="en-US" dirty="0" smtClean="0">
                <a:solidFill>
                  <a:schemeClr val="tx1"/>
                </a:solidFill>
                <a:latin typeface="Arial" panose="020B0604020202020204" pitchFamily="34" charset="0"/>
                <a:cs typeface="Arial" panose="020B0604020202020204" pitchFamily="34" charset="0"/>
              </a:rPr>
              <a:t>Habitat mapping</a:t>
            </a:r>
          </a:p>
          <a:p>
            <a:pPr lvl="1">
              <a:defRPr/>
            </a:pPr>
            <a:r>
              <a:rPr lang="en-US" altLang="en-US" dirty="0" smtClean="0">
                <a:solidFill>
                  <a:schemeClr val="tx1"/>
                </a:solidFill>
                <a:latin typeface="Arial" panose="020B0604020202020204" pitchFamily="34" charset="0"/>
                <a:cs typeface="Arial" panose="020B0604020202020204" pitchFamily="34" charset="0"/>
              </a:rPr>
              <a:t>Riverine mapping</a:t>
            </a:r>
          </a:p>
          <a:p>
            <a:pPr lvl="1">
              <a:defRPr/>
            </a:pPr>
            <a:r>
              <a:rPr lang="en-US" altLang="en-US" dirty="0" smtClean="0">
                <a:solidFill>
                  <a:schemeClr val="tx1"/>
                </a:solidFill>
                <a:latin typeface="Arial" panose="020B0604020202020204" pitchFamily="34" charset="0"/>
                <a:cs typeface="Arial" panose="020B0604020202020204" pitchFamily="34" charset="0"/>
              </a:rPr>
              <a:t>Coastal zone management, coastal science =&gt; </a:t>
            </a:r>
            <a:r>
              <a:rPr lang="en-US" altLang="en-US" b="1" i="1" dirty="0" smtClean="0">
                <a:solidFill>
                  <a:schemeClr val="tx1"/>
                </a:solidFill>
                <a:latin typeface="Arial" panose="020B0604020202020204" pitchFamily="34" charset="0"/>
                <a:cs typeface="Arial" panose="020B0604020202020204" pitchFamily="34" charset="0"/>
              </a:rPr>
              <a:t>IOCM! Map Once-Use Many Times! </a:t>
            </a:r>
          </a:p>
        </p:txBody>
      </p:sp>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743200"/>
            <a:ext cx="4652963" cy="41100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2772" name="Picture 2" descr=" DSC_541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0"/>
            <a:ext cx="4648200" cy="3581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236318"/>
      </p:ext>
    </p:extLst>
  </p:cSld>
  <p:clrMapOvr>
    <a:masterClrMapping/>
  </p:clrMapOvr>
  <p:transition spd="slow" advClick="0"/>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a:xfrm>
            <a:off x="0" y="76200"/>
            <a:ext cx="9144000" cy="762000"/>
          </a:xfrm>
        </p:spPr>
        <p:txBody>
          <a:bodyPr>
            <a:normAutofit fontScale="90000"/>
          </a:bodyPr>
          <a:lstStyle/>
          <a:p>
            <a:pPr>
              <a:defRPr/>
            </a:pPr>
            <a:r>
              <a:rPr lang="en-US" altLang="en-US" sz="3600" b="1" dirty="0" err="1" smtClean="0">
                <a:solidFill>
                  <a:schemeClr val="tx1"/>
                </a:solidFill>
              </a:rPr>
              <a:t>Riegl</a:t>
            </a:r>
            <a:r>
              <a:rPr lang="en-US" altLang="en-US" sz="3600" b="1" dirty="0" smtClean="0">
                <a:solidFill>
                  <a:schemeClr val="tx1"/>
                </a:solidFill>
              </a:rPr>
              <a:t> VQ-880G Upgrade – Sandy Supplemental</a:t>
            </a:r>
          </a:p>
        </p:txBody>
      </p:sp>
      <p:pic>
        <p:nvPicPr>
          <p:cNvPr id="8" name="Picture 10" descr="IMG_6626.JPG"/>
          <p:cNvPicPr>
            <a:picLocks noChangeAspect="1"/>
          </p:cNvPicPr>
          <p:nvPr/>
        </p:nvPicPr>
        <p:blipFill>
          <a:blip r:embed="rId2"/>
          <a:srcRect/>
          <a:stretch>
            <a:fillRect/>
          </a:stretch>
        </p:blipFill>
        <p:spPr bwMode="auto">
          <a:xfrm>
            <a:off x="609600" y="1143000"/>
            <a:ext cx="4084638" cy="2722563"/>
          </a:xfrm>
          <a:prstGeom prst="rect">
            <a:avLst/>
          </a:prstGeom>
          <a:noFill/>
          <a:ln w="25400">
            <a:solidFill>
              <a:schemeClr val="tx1">
                <a:lumMod val="75000"/>
                <a:lumOff val="25000"/>
              </a:schemeClr>
            </a:solidFill>
            <a:miter lim="800000"/>
            <a:headEnd/>
            <a:tailEnd/>
          </a:ln>
        </p:spPr>
      </p:pic>
      <p:pic>
        <p:nvPicPr>
          <p:cNvPr id="10" name="Picture 7" descr="IMG_6820.JPG"/>
          <p:cNvPicPr>
            <a:picLocks noChangeAspect="1"/>
          </p:cNvPicPr>
          <p:nvPr/>
        </p:nvPicPr>
        <p:blipFill>
          <a:blip r:embed="rId3"/>
          <a:srcRect/>
          <a:stretch>
            <a:fillRect/>
          </a:stretch>
        </p:blipFill>
        <p:spPr bwMode="auto">
          <a:xfrm>
            <a:off x="1803400" y="3311525"/>
            <a:ext cx="1754188" cy="2632075"/>
          </a:xfrm>
          <a:prstGeom prst="rect">
            <a:avLst/>
          </a:prstGeom>
          <a:noFill/>
          <a:ln w="25400">
            <a:solidFill>
              <a:schemeClr val="tx1">
                <a:lumMod val="75000"/>
                <a:lumOff val="25000"/>
              </a:schemeClr>
            </a:solidFill>
            <a:miter lim="800000"/>
            <a:headEnd/>
            <a:tailEnd/>
          </a:ln>
        </p:spPr>
      </p:pic>
      <p:pic>
        <p:nvPicPr>
          <p:cNvPr id="8499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94238" y="836613"/>
            <a:ext cx="2687637" cy="3582987"/>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998"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29013" y="3733800"/>
            <a:ext cx="2589212" cy="1941513"/>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84999"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38850" y="4038600"/>
            <a:ext cx="2052638" cy="20526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188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rotWithShape="1">
          <a:blip r:embed="rId3">
            <a:alphaModFix/>
          </a:blip>
          <a:srcRect/>
          <a:stretch/>
        </p:blipFill>
        <p:spPr>
          <a:xfrm>
            <a:off x="0" y="152400"/>
            <a:ext cx="4625975" cy="6553200"/>
          </a:xfrm>
          <a:prstGeom prst="rect">
            <a:avLst/>
          </a:prstGeom>
          <a:noFill/>
          <a:ln>
            <a:noFill/>
          </a:ln>
        </p:spPr>
      </p:pic>
      <p:pic>
        <p:nvPicPr>
          <p:cNvPr id="199" name="Shape 199"/>
          <p:cNvPicPr preferRelativeResize="0"/>
          <p:nvPr/>
        </p:nvPicPr>
        <p:blipFill rotWithShape="1">
          <a:blip r:embed="rId4">
            <a:alphaModFix/>
          </a:blip>
          <a:srcRect/>
          <a:stretch/>
        </p:blipFill>
        <p:spPr>
          <a:xfrm>
            <a:off x="4500562" y="152400"/>
            <a:ext cx="4643437" cy="6553200"/>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NGS2">
  <a:themeElements>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GS2">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NGS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GS2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GS2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GS2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GS2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GS2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GS2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GS2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GS2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GS2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GS2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GS2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747</TotalTime>
  <Words>1918</Words>
  <Application>Microsoft Office PowerPoint</Application>
  <PresentationFormat>On-screen Show (4:3)</PresentationFormat>
  <Paragraphs>295</Paragraphs>
  <Slides>55</Slides>
  <Notes>27</Notes>
  <HiddenSlides>0</HiddenSlides>
  <MMClips>0</MMClips>
  <ScaleCrop>false</ScaleCrop>
  <HeadingPairs>
    <vt:vector size="4" baseType="variant">
      <vt:variant>
        <vt:lpstr>Theme</vt:lpstr>
      </vt:variant>
      <vt:variant>
        <vt:i4>8</vt:i4>
      </vt:variant>
      <vt:variant>
        <vt:lpstr>Slide Titles</vt:lpstr>
      </vt:variant>
      <vt:variant>
        <vt:i4>55</vt:i4>
      </vt:variant>
    </vt:vector>
  </HeadingPairs>
  <TitlesOfParts>
    <vt:vector size="63" baseType="lpstr">
      <vt:lpstr>Default Design</vt:lpstr>
      <vt:lpstr>NGS2</vt:lpstr>
      <vt:lpstr>Office Theme</vt:lpstr>
      <vt:lpstr>1_NGS2</vt:lpstr>
      <vt:lpstr>1_Default Design</vt:lpstr>
      <vt:lpstr>2_Default Design</vt:lpstr>
      <vt:lpstr>1_Office Theme</vt:lpstr>
      <vt:lpstr>2_Office Theme</vt:lpstr>
      <vt:lpstr>Improved Lidar Technology Supports Safety of Navigation, Coastal Intelligence and Resiliency</vt:lpstr>
      <vt:lpstr>Outline</vt:lpstr>
      <vt:lpstr>PowerPoint Presentation</vt:lpstr>
      <vt:lpstr>PowerPoint Presentation</vt:lpstr>
      <vt:lpstr>Products NGS delivers and derivatives</vt:lpstr>
      <vt:lpstr>How do we do it?</vt:lpstr>
      <vt:lpstr>PowerPoint Presentation</vt:lpstr>
      <vt:lpstr>Riegl VQ-880G Upgrade – Sandy Supplemental</vt:lpstr>
      <vt:lpstr>PowerPoint Presentation</vt:lpstr>
      <vt:lpstr>Details of topobathy lidar systems</vt:lpstr>
      <vt:lpstr>PowerPoint Presentation</vt:lpstr>
      <vt:lpstr>PowerPoint Presentation</vt:lpstr>
      <vt:lpstr>   Lidar Shoreline Extraction</vt:lpstr>
      <vt:lpstr>Final Shoreline Shapefile Format</vt:lpstr>
      <vt:lpstr>Update NOAA Nautical Charts – new shoreline Mason Inlet, NC</vt:lpstr>
      <vt:lpstr>PowerPoint Presentation</vt:lpstr>
      <vt:lpstr>PowerPoint Presentation</vt:lpstr>
      <vt:lpstr>PowerPoint Presentation</vt:lpstr>
      <vt:lpstr>PowerPoint Presentation</vt:lpstr>
      <vt:lpstr>PowerPoint Presentation</vt:lpstr>
      <vt:lpstr> FY14/15 NGS Lidar Operations</vt:lpstr>
      <vt:lpstr>PowerPoint Presentation</vt:lpstr>
      <vt:lpstr>PowerPoint Presentation</vt:lpstr>
      <vt:lpstr>PowerPoint Presentation</vt:lpstr>
      <vt:lpstr>PowerPoint Presentation</vt:lpstr>
      <vt:lpstr>National Mapping Coordination</vt:lpstr>
      <vt:lpstr>PowerPoint Presentation</vt:lpstr>
      <vt:lpstr>Post-Sandy Topobathymetric LiDAR along the Eastern Atlantic Seaboard </vt:lpstr>
      <vt:lpstr>Acquisition Overview</vt:lpstr>
      <vt:lpstr>Point Density Statistics</vt:lpstr>
      <vt:lpstr>Final Accuracy Results</vt:lpstr>
      <vt:lpstr>Oceanside and Backbay Performance</vt:lpstr>
      <vt:lpstr>Ocean Side Performance</vt:lpstr>
      <vt:lpstr>Backbay Performance</vt:lpstr>
      <vt:lpstr>Backbay Marshes</vt:lpstr>
      <vt:lpstr>Backbay Marshes</vt:lpstr>
      <vt:lpstr>Level of Detail</vt:lpstr>
      <vt:lpstr>Fisherman Island NWR</vt:lpstr>
      <vt:lpstr>Identifying submerged features in topobathy Lidar – Oyster beds</vt:lpstr>
      <vt:lpstr>PowerPoint Presentation</vt:lpstr>
      <vt:lpstr>PowerPoint Presentation</vt:lpstr>
      <vt:lpstr>PowerPoint Presentation</vt:lpstr>
      <vt:lpstr>PowerPoint Presentation</vt:lpstr>
      <vt:lpstr>Access to NGS Data in Digital Coast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Lidar brownbag  webinar</dc:title>
  <cp:lastModifiedBy>Mike Aslaksen</cp:lastModifiedBy>
  <cp:revision>26</cp:revision>
  <dcterms:modified xsi:type="dcterms:W3CDTF">2015-12-10T18:31:45Z</dcterms:modified>
</cp:coreProperties>
</file>