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6" r:id="rId1"/>
    <p:sldMasterId id="2147483687" r:id="rId2"/>
    <p:sldMasterId id="2147483706" r:id="rId3"/>
    <p:sldMasterId id="2147483764" r:id="rId4"/>
    <p:sldMasterId id="2147483780" r:id="rId5"/>
    <p:sldMasterId id="2147483813" r:id="rId6"/>
    <p:sldMasterId id="2147483826" r:id="rId7"/>
    <p:sldMasterId id="2147483841" r:id="rId8"/>
  </p:sldMasterIdLst>
  <p:notesMasterIdLst>
    <p:notesMasterId r:id="rId50"/>
  </p:notesMasterIdLst>
  <p:sldIdLst>
    <p:sldId id="256" r:id="rId9"/>
    <p:sldId id="257" r:id="rId10"/>
    <p:sldId id="395" r:id="rId11"/>
    <p:sldId id="302" r:id="rId12"/>
    <p:sldId id="303" r:id="rId13"/>
    <p:sldId id="382" r:id="rId14"/>
    <p:sldId id="396" r:id="rId15"/>
    <p:sldId id="397" r:id="rId16"/>
    <p:sldId id="398" r:id="rId17"/>
    <p:sldId id="399" r:id="rId18"/>
    <p:sldId id="400" r:id="rId19"/>
    <p:sldId id="401" r:id="rId20"/>
    <p:sldId id="402" r:id="rId21"/>
    <p:sldId id="403" r:id="rId22"/>
    <p:sldId id="405" r:id="rId23"/>
    <p:sldId id="354" r:id="rId24"/>
    <p:sldId id="344" r:id="rId25"/>
    <p:sldId id="351" r:id="rId26"/>
    <p:sldId id="352" r:id="rId27"/>
    <p:sldId id="353" r:id="rId28"/>
    <p:sldId id="393" r:id="rId29"/>
    <p:sldId id="404" r:id="rId30"/>
    <p:sldId id="406" r:id="rId31"/>
    <p:sldId id="409" r:id="rId32"/>
    <p:sldId id="410" r:id="rId33"/>
    <p:sldId id="411" r:id="rId34"/>
    <p:sldId id="412" r:id="rId35"/>
    <p:sldId id="413" r:id="rId36"/>
    <p:sldId id="414" r:id="rId37"/>
    <p:sldId id="415" r:id="rId38"/>
    <p:sldId id="416" r:id="rId39"/>
    <p:sldId id="417" r:id="rId40"/>
    <p:sldId id="341" r:id="rId41"/>
    <p:sldId id="383" r:id="rId42"/>
    <p:sldId id="370" r:id="rId43"/>
    <p:sldId id="371" r:id="rId44"/>
    <p:sldId id="369" r:id="rId45"/>
    <p:sldId id="372" r:id="rId46"/>
    <p:sldId id="373" r:id="rId47"/>
    <p:sldId id="374" r:id="rId48"/>
    <p:sldId id="375" r:id="rId49"/>
  </p:sldIdLst>
  <p:sldSz cx="9144000" cy="6858000" type="screen4x3"/>
  <p:notesSz cx="9296400" cy="70104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2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AC37E6B-F9AE-47F0-92B6-6A28053ED86F}">
  <a:tblStyle styleId="{1AC37E6B-F9AE-47F0-92B6-6A28053ED86F}" styleName="Table_0"/>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1357" autoAdjust="0"/>
  </p:normalViewPr>
  <p:slideViewPr>
    <p:cSldViewPr>
      <p:cViewPr varScale="1">
        <p:scale>
          <a:sx n="120" d="100"/>
          <a:sy n="120" d="100"/>
        </p:scale>
        <p:origin x="1344" y="96"/>
      </p:cViewPr>
      <p:guideLst>
        <p:guide orient="horz" pos="2160"/>
        <p:guide pos="2880"/>
        <p:guide orient="horz" pos="2260"/>
      </p:guideLst>
    </p:cSldViewPr>
  </p:slideViewPr>
  <p:notesTextViewPr>
    <p:cViewPr>
      <p:scale>
        <a:sx n="1" d="1"/>
        <a:sy n="1" d="1"/>
      </p:scale>
      <p:origin x="0" y="0"/>
    </p:cViewPr>
  </p:notesTextViewPr>
  <p:sorterViewPr>
    <p:cViewPr>
      <p:scale>
        <a:sx n="90" d="100"/>
        <a:sy n="90" d="100"/>
      </p:scale>
      <p:origin x="0" y="-195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8" Type="http://schemas.openxmlformats.org/officeDocument/2006/relationships/slideMaster" Target="slideMasters/slideMaster8.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4029074" cy="350837"/>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9pPr>
          </a:lstStyle>
          <a:p>
            <a:endParaRPr/>
          </a:p>
        </p:txBody>
      </p:sp>
      <p:sp>
        <p:nvSpPr>
          <p:cNvPr id="3" name="Shape 3"/>
          <p:cNvSpPr txBox="1">
            <a:spLocks noGrp="1"/>
          </p:cNvSpPr>
          <p:nvPr>
            <p:ph type="dt" idx="10"/>
          </p:nvPr>
        </p:nvSpPr>
        <p:spPr>
          <a:xfrm>
            <a:off x="5265737" y="0"/>
            <a:ext cx="4029074" cy="350837"/>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9pPr>
          </a:lstStyle>
          <a:p>
            <a:endParaRPr/>
          </a:p>
        </p:txBody>
      </p:sp>
      <p:sp>
        <p:nvSpPr>
          <p:cNvPr id="4" name="Shape 4"/>
          <p:cNvSpPr>
            <a:spLocks noGrp="1" noRot="1" noChangeAspect="1"/>
          </p:cNvSpPr>
          <p:nvPr>
            <p:ph type="sldImg" idx="3"/>
          </p:nvPr>
        </p:nvSpPr>
        <p:spPr>
          <a:xfrm>
            <a:off x="2895600" y="525462"/>
            <a:ext cx="3505200" cy="26288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 name="Shape 5"/>
          <p:cNvSpPr txBox="1">
            <a:spLocks noGrp="1"/>
          </p:cNvSpPr>
          <p:nvPr>
            <p:ph type="body" idx="1"/>
          </p:nvPr>
        </p:nvSpPr>
        <p:spPr>
          <a:xfrm>
            <a:off x="930275" y="3330575"/>
            <a:ext cx="7435850" cy="3154361"/>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6" name="Shape 6"/>
          <p:cNvSpPr txBox="1">
            <a:spLocks noGrp="1"/>
          </p:cNvSpPr>
          <p:nvPr>
            <p:ph type="ftr" idx="11"/>
          </p:nvPr>
        </p:nvSpPr>
        <p:spPr>
          <a:xfrm>
            <a:off x="0" y="6657975"/>
            <a:ext cx="4029074" cy="350837"/>
          </a:xfrm>
          <a:prstGeom prst="rect">
            <a:avLst/>
          </a:prstGeom>
          <a:noFill/>
          <a:ln>
            <a:noFill/>
          </a:ln>
        </p:spPr>
        <p:txBody>
          <a:bodyPr lIns="91425" tIns="91425" rIns="91425" bIns="91425" anchor="b" anchorCtr="0"/>
          <a:lstStyle>
            <a:lvl1pPr marL="0" marR="0" indent="0" algn="l" rtl="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9pPr>
          </a:lstStyle>
          <a:p>
            <a:endParaRPr/>
          </a:p>
        </p:txBody>
      </p:sp>
      <p:sp>
        <p:nvSpPr>
          <p:cNvPr id="7" name="Shape 7"/>
          <p:cNvSpPr txBox="1">
            <a:spLocks noGrp="1"/>
          </p:cNvSpPr>
          <p:nvPr>
            <p:ph type="sldNum" idx="12"/>
          </p:nvPr>
        </p:nvSpPr>
        <p:spPr>
          <a:xfrm>
            <a:off x="5265737" y="6657975"/>
            <a:ext cx="4029074" cy="350837"/>
          </a:xfrm>
          <a:prstGeom prst="rect">
            <a:avLst/>
          </a:prstGeom>
          <a:noFill/>
          <a:ln>
            <a:noFill/>
          </a:ln>
        </p:spPr>
        <p:txBody>
          <a:bodyPr lIns="92275" tIns="46125" rIns="92275" bIns="46125"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300" b="0" i="0" u="none" strike="noStrike" cap="none" baseline="0">
                <a:solidFill>
                  <a:srgbClr val="000000"/>
                </a:solidFill>
                <a:latin typeface="Arial"/>
                <a:ea typeface="Arial"/>
                <a:cs typeface="Arial"/>
                <a:sym typeface="Arial"/>
              </a:rPr>
              <a:t>‹#›</a:t>
            </a:fld>
            <a:endParaRPr lang="en-US" sz="1300" b="0" i="0" u="none" strike="noStrike" cap="none" baseline="0">
              <a:solidFill>
                <a:srgbClr val="000000"/>
              </a:solidFill>
              <a:latin typeface="Arial"/>
              <a:ea typeface="Arial"/>
              <a:cs typeface="Arial"/>
              <a:sym typeface="Arial"/>
            </a:endParaRPr>
          </a:p>
        </p:txBody>
      </p:sp>
    </p:spTree>
    <p:extLst>
      <p:ext uri="{BB962C8B-B14F-4D97-AF65-F5344CB8AC3E}">
        <p14:creationId xmlns:p14="http://schemas.microsoft.com/office/powerpoint/2010/main" val="394956159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txBox="1">
            <a:spLocks noGrp="1"/>
          </p:cNvSpPr>
          <p:nvPr>
            <p:ph type="body" idx="1"/>
          </p:nvPr>
        </p:nvSpPr>
        <p:spPr>
          <a:xfrm>
            <a:off x="930275" y="3330575"/>
            <a:ext cx="7435850" cy="3154361"/>
          </a:xfrm>
          <a:prstGeom prst="rect">
            <a:avLst/>
          </a:prstGeom>
        </p:spPr>
        <p:txBody>
          <a:bodyPr lIns="91425" tIns="91425" rIns="91425" bIns="91425" anchor="ctr" anchorCtr="0">
            <a:noAutofit/>
          </a:bodyPr>
          <a:lstStyle/>
          <a:p>
            <a:pPr>
              <a:spcBef>
                <a:spcPts val="0"/>
              </a:spcBef>
              <a:buNone/>
            </a:pPr>
            <a:endParaRPr/>
          </a:p>
        </p:txBody>
      </p:sp>
      <p:sp>
        <p:nvSpPr>
          <p:cNvPr id="100" name="Shape 100"/>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Flip between this slide and the previous slide to see the changes from the charted shoreline.</a:t>
            </a:r>
          </a:p>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Arial"/>
              <a:buNone/>
              <a:tabLst/>
              <a:defRPr/>
            </a:pPr>
            <a:fld id="{00000000-1234-1234-1234-123412341234}" type="slidenum">
              <a:rPr kumimoji="0" lang="en-US" sz="1300" b="0" i="0" u="none" strike="noStrike" kern="0" cap="none" spc="0" normalizeH="0" baseline="0" noProof="0" smtClean="0">
                <a:ln>
                  <a:noFill/>
                </a:ln>
                <a:solidFill>
                  <a:srgbClr val="000000"/>
                </a:solidFill>
                <a:effectLst/>
                <a:uLnTx/>
                <a:uFillTx/>
                <a:latin typeface="Arial"/>
                <a:ea typeface="Arial"/>
                <a:cs typeface="Arial"/>
                <a:sym typeface="Arial"/>
                <a:rtl val="0"/>
              </a:rPr>
              <a:pPr marL="0" marR="0" lvl="0" indent="0" algn="r" defTabSz="914400" rtl="0" eaLnBrk="1" fontAlgn="auto" latinLnBrk="0" hangingPunct="1">
                <a:lnSpc>
                  <a:spcPct val="100000"/>
                </a:lnSpc>
                <a:spcBef>
                  <a:spcPts val="0"/>
                </a:spcBef>
                <a:spcAft>
                  <a:spcPts val="0"/>
                </a:spcAft>
                <a:buClr>
                  <a:srgbClr val="000000"/>
                </a:buClr>
                <a:buSzPct val="25000"/>
                <a:buFont typeface="Arial"/>
                <a:buNone/>
                <a:tabLst/>
                <a:defRPr/>
              </a:pPr>
              <a:t>12</a:t>
            </a:fld>
            <a:endParaRPr kumimoji="0" lang="en-US" sz="1300" b="0" i="0" u="none" strike="noStrike" kern="0" cap="none" spc="0" normalizeH="0" baseline="0" noProof="0">
              <a:ln>
                <a:noFill/>
              </a:ln>
              <a:solidFill>
                <a:srgbClr val="000000"/>
              </a:solidFill>
              <a:effectLst/>
              <a:uLnTx/>
              <a:uFillTx/>
              <a:latin typeface="Arial"/>
              <a:ea typeface="Arial"/>
              <a:cs typeface="Arial"/>
              <a:sym typeface="Arial"/>
              <a:rtl val="0"/>
            </a:endParaRPr>
          </a:p>
        </p:txBody>
      </p:sp>
    </p:spTree>
    <p:extLst>
      <p:ext uri="{BB962C8B-B14F-4D97-AF65-F5344CB8AC3E}">
        <p14:creationId xmlns:p14="http://schemas.microsoft.com/office/powerpoint/2010/main" val="1173901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Recent coastal mapping project near the eastern tip of Maine, ME1301C-CM-N (GC11137), compiled from MHW and MLLW tide-coordinated color and near-infrared aerial imagery.  This shows a portion of the compiled features in the vicinity of the small cove “Bailey’s Mistake”, superimposed over the MLLW coordinated color imagery.</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Flip between this slide and the next to illustrate the differences between color and IR imagery, particularly focusing on the MLLW Depth Contour line (orange dash-dot line)</a:t>
            </a:r>
          </a:p>
          <a:p>
            <a:endParaRPr lang="en-US" dirty="0" smtClean="0"/>
          </a:p>
          <a:p>
            <a:endParaRPr lang="en-US" dirty="0" smtClean="0"/>
          </a:p>
          <a:p>
            <a:r>
              <a:rPr lang="en-US" dirty="0" smtClean="0"/>
              <a:t>Captain Bailey's Mistake</a:t>
            </a:r>
          </a:p>
          <a:p>
            <a:r>
              <a:rPr lang="en-US" dirty="0" smtClean="0"/>
              <a:t>Words: Charlie </a:t>
            </a:r>
            <a:r>
              <a:rPr lang="en-US" dirty="0" err="1" smtClean="0"/>
              <a:t>Ipcar</a:t>
            </a:r>
            <a:r>
              <a:rPr lang="en-US" dirty="0" smtClean="0"/>
              <a:t> and Judy Barrows ©2001</a:t>
            </a:r>
          </a:p>
          <a:p>
            <a:r>
              <a:rPr lang="en-US" dirty="0" smtClean="0"/>
              <a:t>After a news story by Bruce Kyle</a:t>
            </a:r>
          </a:p>
          <a:p>
            <a:r>
              <a:rPr lang="en-US" dirty="0" smtClean="0"/>
              <a:t>Bangor Daily News, 9/16/95</a:t>
            </a:r>
          </a:p>
          <a:p>
            <a:r>
              <a:rPr lang="en-US" dirty="0" smtClean="0"/>
              <a:t>Original event occurred near </a:t>
            </a:r>
            <a:r>
              <a:rPr lang="en-US" dirty="0" err="1" smtClean="0"/>
              <a:t>Lubec</a:t>
            </a:r>
            <a:r>
              <a:rPr lang="en-US" dirty="0" smtClean="0"/>
              <a:t>, Maine, in 1809</a:t>
            </a:r>
          </a:p>
          <a:p>
            <a:endParaRPr lang="en-US" dirty="0" smtClean="0"/>
          </a:p>
          <a:p>
            <a:r>
              <a:rPr lang="en-US" dirty="0" smtClean="0"/>
              <a:t>Tune: after Ian Robb’s The Old Rose &amp; Crown, ©1977 SOCAN</a:t>
            </a:r>
          </a:p>
          <a:p>
            <a:r>
              <a:rPr lang="en-US" dirty="0" smtClean="0"/>
              <a:t>----------------------------------------------------------</a:t>
            </a:r>
          </a:p>
          <a:p>
            <a:r>
              <a:rPr lang="en-US" dirty="0" smtClean="0"/>
              <a:t>Good friends gather round, and the truth I'll relate,</a:t>
            </a:r>
          </a:p>
          <a:p>
            <a:r>
              <a:rPr lang="en-US" dirty="0" smtClean="0"/>
              <a:t>How a cove near </a:t>
            </a:r>
            <a:r>
              <a:rPr lang="en-US" dirty="0" err="1" smtClean="0"/>
              <a:t>Lubec</a:t>
            </a:r>
            <a:r>
              <a:rPr lang="en-US" dirty="0" smtClean="0"/>
              <a:t> became Bailey's Mistake;</a:t>
            </a:r>
          </a:p>
          <a:p>
            <a:r>
              <a:rPr lang="en-US" dirty="0" smtClean="0"/>
              <a:t>There was a bold captain whose name was Bailey,</a:t>
            </a:r>
          </a:p>
          <a:p>
            <a:r>
              <a:rPr lang="en-US" dirty="0" smtClean="0"/>
              <a:t>And his ship ended up where 'twas not </a:t>
            </a:r>
            <a:r>
              <a:rPr lang="en-US" dirty="0" err="1" smtClean="0"/>
              <a:t>s'posed</a:t>
            </a:r>
            <a:r>
              <a:rPr lang="en-US" dirty="0" smtClean="0"/>
              <a:t> to be.</a:t>
            </a:r>
          </a:p>
          <a:p>
            <a:endParaRPr lang="en-US" dirty="0" smtClean="0"/>
          </a:p>
          <a:p>
            <a:r>
              <a:rPr lang="en-US" dirty="0" smtClean="0"/>
              <a:t>Chorus:</a:t>
            </a:r>
          </a:p>
          <a:p>
            <a:r>
              <a:rPr lang="en-US" dirty="0" smtClean="0"/>
              <a:t>So here's to our captain, where </a:t>
            </a:r>
            <a:r>
              <a:rPr lang="en-US" dirty="0" err="1" smtClean="0"/>
              <a:t>e'er</a:t>
            </a:r>
            <a:r>
              <a:rPr lang="en-US" dirty="0" smtClean="0"/>
              <a:t> he may be,</a:t>
            </a:r>
          </a:p>
          <a:p>
            <a:r>
              <a:rPr lang="en-US" dirty="0" smtClean="0"/>
              <a:t>A friend to the sailor on land and on sea;</a:t>
            </a:r>
          </a:p>
          <a:p>
            <a:r>
              <a:rPr lang="en-US" dirty="0" smtClean="0"/>
              <a:t>Ye mariners all, weigh the risks that ye take,</a:t>
            </a:r>
          </a:p>
          <a:p>
            <a:r>
              <a:rPr lang="en-US" dirty="0" smtClean="0"/>
              <a:t>Lest you be remembered like Bailey's Mistake.</a:t>
            </a:r>
          </a:p>
          <a:p>
            <a:endParaRPr lang="en-US" dirty="0" smtClean="0"/>
          </a:p>
          <a:p>
            <a:r>
              <a:rPr lang="en-US" dirty="0" smtClean="0"/>
              <a:t>He set sail from Boston, </a:t>
            </a:r>
            <a:r>
              <a:rPr lang="en-US" dirty="0" err="1" smtClean="0"/>
              <a:t>Downeast</a:t>
            </a:r>
            <a:r>
              <a:rPr lang="en-US" dirty="0" smtClean="0"/>
              <a:t> for </a:t>
            </a:r>
            <a:r>
              <a:rPr lang="en-US" dirty="0" err="1" smtClean="0"/>
              <a:t>Lubec</a:t>
            </a:r>
            <a:r>
              <a:rPr lang="en-US" dirty="0" smtClean="0"/>
              <a:t>,</a:t>
            </a:r>
          </a:p>
          <a:p>
            <a:r>
              <a:rPr lang="en-US" dirty="0" smtClean="0"/>
              <a:t>With a cargo of lumber piled high on the deck;</a:t>
            </a:r>
          </a:p>
          <a:p>
            <a:r>
              <a:rPr lang="en-US" dirty="0" smtClean="0"/>
              <a:t>He skirted Cape Ann with nary a fear,</a:t>
            </a:r>
          </a:p>
          <a:p>
            <a:r>
              <a:rPr lang="en-US" dirty="0" smtClean="0"/>
              <a:t>And our crew gave a cheer as the Maine coast drew near.</a:t>
            </a:r>
          </a:p>
          <a:p>
            <a:endParaRPr lang="en-US" dirty="0" smtClean="0"/>
          </a:p>
          <a:p>
            <a:r>
              <a:rPr lang="en-US" dirty="0" smtClean="0"/>
              <a:t>As we closed on </a:t>
            </a:r>
            <a:r>
              <a:rPr lang="en-US" dirty="0" err="1" smtClean="0"/>
              <a:t>Lubec</a:t>
            </a:r>
            <a:r>
              <a:rPr lang="en-US" dirty="0" smtClean="0"/>
              <a:t>, we was socked in by fog,</a:t>
            </a:r>
          </a:p>
          <a:p>
            <a:r>
              <a:rPr lang="en-US" dirty="0" smtClean="0"/>
              <a:t>But continued to sail by compass and log;</a:t>
            </a:r>
          </a:p>
          <a:p>
            <a:r>
              <a:rPr lang="en-US" dirty="0" smtClean="0"/>
              <a:t>As our ship ghosted in, "Look sharp!" Bailey said,</a:t>
            </a:r>
          </a:p>
          <a:p>
            <a:r>
              <a:rPr lang="en-US" dirty="0" smtClean="0"/>
              <a:t>"You'll soon see the narrows off West </a:t>
            </a:r>
            <a:r>
              <a:rPr lang="en-US" dirty="0" err="1" smtClean="0"/>
              <a:t>Quoddy</a:t>
            </a:r>
            <a:r>
              <a:rPr lang="en-US" dirty="0" smtClean="0"/>
              <a:t> Head."</a:t>
            </a:r>
          </a:p>
          <a:p>
            <a:endParaRPr lang="en-US" dirty="0" smtClean="0"/>
          </a:p>
          <a:p>
            <a:r>
              <a:rPr lang="en-US" dirty="0" smtClean="0"/>
              <a:t>But, alas, for poor Bailey, no narrows we found,</a:t>
            </a:r>
          </a:p>
          <a:p>
            <a:r>
              <a:rPr lang="en-US" dirty="0" smtClean="0"/>
              <a:t>And in a large cove our ship ran aground;</a:t>
            </a:r>
          </a:p>
          <a:p>
            <a:r>
              <a:rPr lang="en-US" dirty="0" smtClean="0"/>
              <a:t>Said Bailey, "As sailors, there's no way we can win;</a:t>
            </a:r>
          </a:p>
          <a:p>
            <a:r>
              <a:rPr lang="en-US" dirty="0" smtClean="0"/>
              <a:t>Let's unload the lumber, build homes and move in."</a:t>
            </a:r>
          </a:p>
          <a:p>
            <a:endParaRPr lang="en-US" dirty="0" smtClean="0"/>
          </a:p>
          <a:p>
            <a:r>
              <a:rPr lang="en-US" dirty="0" smtClean="0"/>
              <a:t>So here's to old Bailey, who sailed the salt sea,</a:t>
            </a:r>
          </a:p>
          <a:p>
            <a:r>
              <a:rPr lang="en-US" dirty="0" smtClean="0"/>
              <a:t>'Till his ship ended up where 'twas not </a:t>
            </a:r>
            <a:r>
              <a:rPr lang="en-US" dirty="0" err="1" smtClean="0"/>
              <a:t>s'posed</a:t>
            </a:r>
            <a:r>
              <a:rPr lang="en-US" dirty="0" smtClean="0"/>
              <a:t> to be;</a:t>
            </a:r>
          </a:p>
          <a:p>
            <a:r>
              <a:rPr lang="en-US" dirty="0" smtClean="0"/>
              <a:t>He'd be sailing still could he just navigate,</a:t>
            </a:r>
          </a:p>
          <a:p>
            <a:r>
              <a:rPr lang="en-US" dirty="0" smtClean="0"/>
              <a:t>But he's doing quite well selling prime real estate!</a:t>
            </a:r>
          </a:p>
          <a:p>
            <a:endParaRPr lang="en-US" dirty="0" smtClean="0"/>
          </a:p>
          <a:p>
            <a:r>
              <a:rPr lang="en-US" dirty="0" smtClean="0"/>
              <a:t>(no chorus after the final verse) </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E3192D-42B0-45EA-96F9-206E411F60CD}" type="slidenum">
              <a:rPr kumimoji="0" lang="en-US" sz="1400" b="0" i="0" u="none" strike="noStrike" kern="0" cap="none" spc="0" normalizeH="0" baseline="0" noProof="0" smtClean="0">
                <a:ln>
                  <a:noFill/>
                </a:ln>
                <a:solidFill>
                  <a:srgbClr val="000000"/>
                </a:solidFill>
                <a:effectLst/>
                <a:uLnTx/>
                <a:uFillTx/>
                <a:latin typeface="Arial"/>
                <a:cs typeface="Arial"/>
                <a:sym typeface="Arial"/>
                <a:rtl val="0"/>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400" b="0" i="0" u="none" strike="noStrike" kern="0" cap="none" spc="0" normalizeH="0" baseline="0" noProof="0">
              <a:ln>
                <a:noFill/>
              </a:ln>
              <a:solidFill>
                <a:srgbClr val="000000"/>
              </a:solidFill>
              <a:effectLst/>
              <a:uLnTx/>
              <a:uFillTx/>
              <a:latin typeface="Arial"/>
              <a:cs typeface="Arial"/>
              <a:sym typeface="Arial"/>
              <a:rtl val="0"/>
            </a:endParaRPr>
          </a:p>
        </p:txBody>
      </p:sp>
    </p:spTree>
    <p:extLst>
      <p:ext uri="{BB962C8B-B14F-4D97-AF65-F5344CB8AC3E}">
        <p14:creationId xmlns:p14="http://schemas.microsoft.com/office/powerpoint/2010/main" val="570413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Various compiled features in Bailey’s Mistake, superimposed over the MLLW coordinated IR imagery.</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Flip between this slide and the previous slide to illustrate the differences between color and IR imagery, particularly focusing on the MLLW Depth Contour line.</a:t>
            </a:r>
          </a:p>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Arial"/>
              <a:buNone/>
              <a:tabLst/>
              <a:defRPr/>
            </a:pPr>
            <a:fld id="{00000000-1234-1234-1234-123412341234}" type="slidenum">
              <a:rPr kumimoji="0" lang="en-US" sz="1300" b="0" i="0" u="none" strike="noStrike" kern="0" cap="none" spc="0" normalizeH="0" baseline="0" noProof="0" smtClean="0">
                <a:ln>
                  <a:noFill/>
                </a:ln>
                <a:solidFill>
                  <a:srgbClr val="000000"/>
                </a:solidFill>
                <a:effectLst/>
                <a:uLnTx/>
                <a:uFillTx/>
                <a:latin typeface="Arial"/>
                <a:ea typeface="Arial"/>
                <a:cs typeface="Arial"/>
                <a:sym typeface="Arial"/>
                <a:rtl val="0"/>
              </a:rPr>
              <a:pPr marL="0" marR="0" lvl="0" indent="0" algn="r" defTabSz="914400" rtl="0" eaLnBrk="1" fontAlgn="auto" latinLnBrk="0" hangingPunct="1">
                <a:lnSpc>
                  <a:spcPct val="100000"/>
                </a:lnSpc>
                <a:spcBef>
                  <a:spcPts val="0"/>
                </a:spcBef>
                <a:spcAft>
                  <a:spcPts val="0"/>
                </a:spcAft>
                <a:buClr>
                  <a:srgbClr val="000000"/>
                </a:buClr>
                <a:buSzPct val="25000"/>
                <a:buFont typeface="Arial"/>
                <a:buNone/>
                <a:tabLst/>
                <a:defRPr/>
              </a:pPr>
              <a:t>14</a:t>
            </a:fld>
            <a:endParaRPr kumimoji="0" lang="en-US" sz="1300" b="0" i="0" u="none" strike="noStrike" kern="0" cap="none" spc="0" normalizeH="0" baseline="0" noProof="0">
              <a:ln>
                <a:noFill/>
              </a:ln>
              <a:solidFill>
                <a:srgbClr val="000000"/>
              </a:solidFill>
              <a:effectLst/>
              <a:uLnTx/>
              <a:uFillTx/>
              <a:latin typeface="Arial"/>
              <a:ea typeface="Arial"/>
              <a:cs typeface="Arial"/>
              <a:sym typeface="Arial"/>
              <a:rtl val="0"/>
            </a:endParaRPr>
          </a:p>
        </p:txBody>
      </p:sp>
    </p:spTree>
    <p:extLst>
      <p:ext uri="{BB962C8B-B14F-4D97-AF65-F5344CB8AC3E}">
        <p14:creationId xmlns:p14="http://schemas.microsoft.com/office/powerpoint/2010/main" val="38686410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fld id="{BF43F64D-3E5E-4D6E-91C3-046A4810B731}" type="slidenum">
              <a:rPr kumimoji="0" lang="en-US" altLang="en-US" sz="1200" b="0" i="0" u="none" strike="noStrike" kern="0" cap="none" spc="0" normalizeH="0" baseline="0" noProof="0">
                <a:ln>
                  <a:noFill/>
                </a:ln>
                <a:solidFill>
                  <a:srgbClr val="000000"/>
                </a:solidFill>
                <a:effectLst/>
                <a:uLnTx/>
                <a:uFillTx/>
                <a:latin typeface="Calibri" panose="020F0502020204030204" pitchFamily="34" charset="0"/>
                <a:cs typeface="Arial"/>
                <a:sym typeface="Arial"/>
                <a:rtl val="0"/>
              </a:rPr>
              <a:pPr marL="0" marR="0" lvl="0" indent="0" algn="l" defTabSz="914400" rtl="0" eaLnBrk="1" fontAlgn="auto" latinLnBrk="0" hangingPunct="1">
                <a:lnSpc>
                  <a:spcPct val="100000"/>
                </a:lnSpc>
                <a:spcBef>
                  <a:spcPct val="0"/>
                </a:spcBef>
                <a:spcAft>
                  <a:spcPts val="0"/>
                </a:spcAft>
                <a:buClrTx/>
                <a:buSzTx/>
                <a:buFontTx/>
                <a:buNone/>
                <a:tabLst/>
                <a:defRPr/>
              </a:pPr>
              <a:t>15</a:t>
            </a:fld>
            <a:endParaRPr kumimoji="0" lang="en-US" altLang="en-US" sz="1200" b="0" i="0" u="none" strike="noStrike" kern="0" cap="none" spc="0" normalizeH="0" baseline="0" noProof="0">
              <a:ln>
                <a:noFill/>
              </a:ln>
              <a:solidFill>
                <a:srgbClr val="000000"/>
              </a:solidFill>
              <a:effectLst/>
              <a:uLnTx/>
              <a:uFillTx/>
              <a:latin typeface="Calibri" panose="020F0502020204030204" pitchFamily="34" charset="0"/>
              <a:cs typeface="Arial"/>
              <a:sym typeface="Arial"/>
              <a:rtl val="0"/>
            </a:endParaRPr>
          </a:p>
        </p:txBody>
      </p:sp>
    </p:spTree>
    <p:extLst>
      <p:ext uri="{BB962C8B-B14F-4D97-AF65-F5344CB8AC3E}">
        <p14:creationId xmlns:p14="http://schemas.microsoft.com/office/powerpoint/2010/main" val="4184870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txBox="1">
            <a:spLocks noGrp="1"/>
          </p:cNvSpPr>
          <p:nvPr>
            <p:ph type="body" idx="1"/>
          </p:nvPr>
        </p:nvSpPr>
        <p:spPr>
          <a:xfrm>
            <a:off x="930275" y="3330575"/>
            <a:ext cx="7435850" cy="3154361"/>
          </a:xfrm>
          <a:prstGeom prst="rect">
            <a:avLst/>
          </a:prstGeom>
        </p:spPr>
        <p:txBody>
          <a:bodyPr lIns="91425" tIns="91425" rIns="91425" bIns="91425" anchor="ctr" anchorCtr="0">
            <a:noAutofit/>
          </a:bodyPr>
          <a:lstStyle/>
          <a:p>
            <a:pPr>
              <a:spcBef>
                <a:spcPts val="0"/>
              </a:spcBef>
              <a:buNone/>
            </a:pPr>
            <a:endParaRPr dirty="0"/>
          </a:p>
        </p:txBody>
      </p:sp>
      <p:sp>
        <p:nvSpPr>
          <p:cNvPr id="219" name="Shape 219"/>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137213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9090" name="Shape 317"/>
          <p:cNvSpPr>
            <a:spLocks noGrp="1" noRot="1" noChangeAspect="1" noTextEdit="1"/>
          </p:cNvSpPr>
          <p:nvPr>
            <p:ph type="sldImg" idx="2"/>
          </p:nvPr>
        </p:nvSpPr>
        <p:spPr>
          <a:xfrm>
            <a:off x="2895600" y="525463"/>
            <a:ext cx="3505200" cy="2628900"/>
          </a:xfrm>
          <a:custGeom>
            <a:avLst/>
            <a:gdLst>
              <a:gd name="T0" fmla="*/ 0 w 120000"/>
              <a:gd name="T1" fmla="*/ 0 h 120000"/>
              <a:gd name="T2" fmla="*/ 2147483647 w 120000"/>
              <a:gd name="T3" fmla="*/ 0 h 120000"/>
              <a:gd name="T4" fmla="*/ 2147483647 w 120000"/>
              <a:gd name="T5" fmla="*/ 1261710476 h 120000"/>
              <a:gd name="T6" fmla="*/ 0 w 120000"/>
              <a:gd name="T7" fmla="*/ 126171047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
        <p:nvSpPr>
          <p:cNvPr id="89091" name="Shape 318"/>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a:spcBef>
                <a:spcPct val="0"/>
              </a:spcBef>
            </a:pPr>
            <a:r>
              <a:rPr lang="en-US" altLang="en-US" smtClean="0"/>
              <a:t>Credit Colin Cooper from Quantum Spatial</a:t>
            </a:r>
          </a:p>
        </p:txBody>
      </p:sp>
      <p:sp>
        <p:nvSpPr>
          <p:cNvPr id="89092" name="Shape 319"/>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75" tIns="46125" rIns="92275" bIns="46125"/>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buClr>
                <a:srgbClr val="000000"/>
              </a:buClr>
              <a:buSzPct val="25000"/>
              <a:buFont typeface="Arial" charset="0"/>
              <a:buNone/>
            </a:pPr>
            <a:fld id="{29AA4631-B633-42C4-BB7F-6E8D345F21CF}" type="slidenum">
              <a:rPr lang="en-US" altLang="en-US">
                <a:solidFill>
                  <a:prstClr val="black"/>
                </a:solidFill>
              </a:rPr>
              <a:pPr>
                <a:buClr>
                  <a:srgbClr val="000000"/>
                </a:buClr>
                <a:buSzPct val="25000"/>
                <a:buFont typeface="Arial" charset="0"/>
                <a:buNone/>
              </a:pPr>
              <a:t>17</a:t>
            </a:fld>
            <a:endParaRPr lang="en-US" alt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Topobathy lidar point cloud data is classified and processed to standard ASPRS LAS 1.2 format, and 1-meter resolution DEMs are created in IMG format.  These are sent to the Digital Coast web site for public distribution.  In addition the DEMs are further processed to 5-meter grid spacing with shoal-biased depths, and delivered directly to the Office of Coast Survey (OCS) in GeoTIFF format, so they can generate soundings and depth contours for application to the nautical charts.</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FD5A431-507C-49DE-BB56-A536FBAF107E}" type="slidenum">
              <a:rPr kumimoji="0" lang="en-US" sz="1400" b="0" i="0" u="none" strike="noStrike" kern="0" cap="none" spc="0" normalizeH="0" baseline="0" noProof="0" smtClean="0">
                <a:ln>
                  <a:noFill/>
                </a:ln>
                <a:solidFill>
                  <a:prstClr val="black"/>
                </a:solidFill>
                <a:effectLst/>
                <a:uLnTx/>
                <a:uFillTx/>
                <a:latin typeface="Arial"/>
                <a:cs typeface="Arial"/>
                <a:sym typeface="Arial"/>
                <a:rtl val="0"/>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400" b="0" i="0" u="none" strike="noStrike" kern="0" cap="none" spc="0" normalizeH="0" baseline="0" noProof="0">
              <a:ln>
                <a:noFill/>
              </a:ln>
              <a:solidFill>
                <a:prstClr val="black"/>
              </a:solidFill>
              <a:effectLst/>
              <a:uLnTx/>
              <a:uFillTx/>
              <a:latin typeface="Arial"/>
              <a:cs typeface="Arial"/>
              <a:sym typeface="Arial"/>
              <a:rtl val="0"/>
            </a:endParaRPr>
          </a:p>
        </p:txBody>
      </p:sp>
    </p:spTree>
    <p:extLst>
      <p:ext uri="{BB962C8B-B14F-4D97-AF65-F5344CB8AC3E}">
        <p14:creationId xmlns:p14="http://schemas.microsoft.com/office/powerpoint/2010/main" val="39113636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The aerial images are orthorectified and 2500 meter square orthomosaic tiles are produced in GeoTiff format.  These are then sent to the Digital Coast web site for public distribution.</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51AD03-B156-431A-8E35-092476D6485E}" type="slidenum">
              <a:rPr kumimoji="0" lang="en-US" sz="1400" b="0" i="0" u="none" strike="noStrike" kern="0" cap="none" spc="0" normalizeH="0" baseline="0" noProof="0">
                <a:ln>
                  <a:noFill/>
                </a:ln>
                <a:solidFill>
                  <a:prstClr val="black"/>
                </a:solidFill>
                <a:effectLst/>
                <a:uLnTx/>
                <a:uFillTx/>
                <a:latin typeface="Arial"/>
                <a:cs typeface="Arial"/>
                <a:sym typeface="Arial"/>
                <a:rtl val="0"/>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400" b="0" i="0" u="none" strike="noStrike" kern="0" cap="none" spc="0" normalizeH="0" baseline="0" noProof="0">
              <a:ln>
                <a:noFill/>
              </a:ln>
              <a:solidFill>
                <a:prstClr val="black"/>
              </a:solidFill>
              <a:effectLst/>
              <a:uLnTx/>
              <a:uFillTx/>
              <a:latin typeface="Arial"/>
              <a:cs typeface="Arial"/>
              <a:sym typeface="Arial"/>
              <a:rtl val="0"/>
            </a:endParaRPr>
          </a:p>
        </p:txBody>
      </p:sp>
    </p:spTree>
    <p:extLst>
      <p:ext uri="{BB962C8B-B14F-4D97-AF65-F5344CB8AC3E}">
        <p14:creationId xmlns:p14="http://schemas.microsoft.com/office/powerpoint/2010/main" val="19697060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0354" name="Shape 463"/>
          <p:cNvSpPr>
            <a:spLocks noGrp="1"/>
          </p:cNvSpPr>
          <p:nvPr>
            <p:ph type="body" idx="1"/>
          </p:nvPr>
        </p:nvSpPr>
        <p:spPr bwMode="auto">
          <a:xfrm>
            <a:off x="929640" y="3331157"/>
            <a:ext cx="7437120" cy="3153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a:spcBef>
                <a:spcPct val="0"/>
              </a:spcBef>
            </a:pPr>
            <a:endParaRPr lang="en-US" altLang="en-US" smtClean="0"/>
          </a:p>
        </p:txBody>
      </p:sp>
      <p:sp>
        <p:nvSpPr>
          <p:cNvPr id="100355" name="Shape 464"/>
          <p:cNvSpPr>
            <a:spLocks noGrp="1" noRot="1" noChangeAspect="1" noTextEdit="1"/>
          </p:cNvSpPr>
          <p:nvPr>
            <p:ph type="sldImg" idx="2"/>
          </p:nvPr>
        </p:nvSpPr>
        <p:spPr bwMode="auto">
          <a:xfrm>
            <a:off x="2895600" y="525463"/>
            <a:ext cx="3505200" cy="26289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12506528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smtClean="0"/>
              <a:t>Norton Sound,</a:t>
            </a:r>
            <a:r>
              <a:rPr lang="en-US" baseline="0" dirty="0" smtClean="0"/>
              <a:t> AK</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300" b="0" i="0" u="none" strike="noStrike" cap="none" baseline="0" smtClean="0">
                <a:solidFill>
                  <a:srgbClr val="000000"/>
                </a:solidFill>
                <a:latin typeface="Arial"/>
                <a:ea typeface="Arial"/>
                <a:cs typeface="Arial"/>
                <a:sym typeface="Arial"/>
              </a:rPr>
              <a:t>29</a:t>
            </a:fld>
            <a:endParaRPr lang="en-US" sz="1300" b="0" i="0" u="none" strike="noStrike" cap="none" baseline="0">
              <a:solidFill>
                <a:srgbClr val="000000"/>
              </a:solidFill>
              <a:latin typeface="Arial"/>
              <a:ea typeface="Arial"/>
              <a:cs typeface="Arial"/>
              <a:sym typeface="Arial"/>
            </a:endParaRPr>
          </a:p>
        </p:txBody>
      </p:sp>
    </p:spTree>
    <p:extLst>
      <p:ext uri="{BB962C8B-B14F-4D97-AF65-F5344CB8AC3E}">
        <p14:creationId xmlns:p14="http://schemas.microsoft.com/office/powerpoint/2010/main" val="371321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txBox="1">
            <a:spLocks noGrp="1"/>
          </p:cNvSpPr>
          <p:nvPr>
            <p:ph type="body" idx="1"/>
          </p:nvPr>
        </p:nvSpPr>
        <p:spPr>
          <a:xfrm>
            <a:off x="930275" y="3330575"/>
            <a:ext cx="7435850" cy="3154361"/>
          </a:xfrm>
          <a:prstGeom prst="rect">
            <a:avLst/>
          </a:prstGeom>
        </p:spPr>
        <p:txBody>
          <a:bodyPr lIns="91425" tIns="91425" rIns="91425" bIns="91425" anchor="ctr" anchorCtr="0">
            <a:noAutofit/>
          </a:bodyPr>
          <a:lstStyle/>
          <a:p>
            <a:pPr>
              <a:spcBef>
                <a:spcPts val="0"/>
              </a:spcBef>
              <a:buNone/>
            </a:pPr>
            <a:endParaRPr/>
          </a:p>
        </p:txBody>
      </p:sp>
      <p:sp>
        <p:nvSpPr>
          <p:cNvPr id="111" name="Shape 111"/>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smtClean="0"/>
              <a:t>RSD found these </a:t>
            </a:r>
            <a:r>
              <a:rPr lang="en-US" sz="1200" b="0" i="0" kern="1200" dirty="0" smtClean="0">
                <a:solidFill>
                  <a:schemeClr val="tx1"/>
                </a:solidFill>
                <a:effectLst/>
                <a:latin typeface="+mn-lt"/>
                <a:ea typeface="+mn-ea"/>
                <a:cs typeface="+mn-cs"/>
              </a:rPr>
              <a:t>when we were making the DZ </a:t>
            </a:r>
            <a:r>
              <a:rPr lang="en-US" sz="1200" b="0" i="0" kern="1200" dirty="0" err="1" smtClean="0">
                <a:solidFill>
                  <a:schemeClr val="tx1"/>
                </a:solidFill>
                <a:effectLst/>
                <a:latin typeface="+mn-lt"/>
                <a:ea typeface="+mn-ea"/>
                <a:cs typeface="+mn-cs"/>
              </a:rPr>
              <a:t>ortho</a:t>
            </a:r>
            <a:r>
              <a:rPr lang="en-US" sz="1200" b="0" i="0" kern="1200" dirty="0" smtClean="0">
                <a:solidFill>
                  <a:schemeClr val="tx1"/>
                </a:solidFill>
                <a:effectLst/>
                <a:latin typeface="+mn-lt"/>
                <a:ea typeface="+mn-ea"/>
                <a:cs typeface="+mn-cs"/>
              </a:rPr>
              <a:t> of the Sandy contract data and there was a huge gap in the data (see top right image). this was because the contractors classified this data as IHO- objects which was one of the classes hydro was strangely not requesting from us) only bathy, ground and submerged features).  I looked at the </a:t>
            </a:r>
            <a:r>
              <a:rPr lang="en-US" sz="1200" b="0" i="0" kern="1200" dirty="0" err="1" smtClean="0">
                <a:solidFill>
                  <a:schemeClr val="tx1"/>
                </a:solidFill>
                <a:effectLst/>
                <a:latin typeface="+mn-lt"/>
                <a:ea typeface="+mn-ea"/>
                <a:cs typeface="+mn-cs"/>
              </a:rPr>
              <a:t>cheseapeake</a:t>
            </a:r>
            <a:r>
              <a:rPr lang="en-US" sz="1200" b="0" i="0" kern="1200" dirty="0" smtClean="0">
                <a:solidFill>
                  <a:schemeClr val="tx1"/>
                </a:solidFill>
                <a:effectLst/>
                <a:latin typeface="+mn-lt"/>
                <a:ea typeface="+mn-ea"/>
                <a:cs typeface="+mn-cs"/>
              </a:rPr>
              <a:t> bay </a:t>
            </a:r>
            <a:r>
              <a:rPr lang="en-US" sz="1200" b="0" i="0" kern="1200" dirty="0" err="1" smtClean="0">
                <a:solidFill>
                  <a:schemeClr val="tx1"/>
                </a:solidFill>
                <a:effectLst/>
                <a:latin typeface="+mn-lt"/>
                <a:ea typeface="+mn-ea"/>
                <a:cs typeface="+mn-cs"/>
              </a:rPr>
              <a:t>noaa</a:t>
            </a:r>
            <a:r>
              <a:rPr lang="en-US" sz="1200" b="0" i="0" kern="1200" dirty="0" smtClean="0">
                <a:solidFill>
                  <a:schemeClr val="tx1"/>
                </a:solidFill>
                <a:effectLst/>
                <a:latin typeface="+mn-lt"/>
                <a:ea typeface="+mn-ea"/>
                <a:cs typeface="+mn-cs"/>
              </a:rPr>
              <a:t> site and didn't see anything on their maps until today (see last image attached).  looks like they marked it south of the actual area.... Also MCD was not informed that these cages were being added</a:t>
            </a:r>
            <a:r>
              <a:rPr lang="en-US" sz="1200" b="0" i="0" kern="1200" baseline="0" dirty="0" smtClean="0">
                <a:solidFill>
                  <a:schemeClr val="tx1"/>
                </a:solidFill>
                <a:effectLst/>
                <a:latin typeface="+mn-lt"/>
                <a:ea typeface="+mn-ea"/>
                <a:cs typeface="+mn-cs"/>
              </a:rPr>
              <a:t> until RSD notified them. You can see in the imagery that the boats in the left bottom image are adding more cages.</a:t>
            </a:r>
            <a:endParaRPr lang="en-US" dirty="0"/>
          </a:p>
        </p:txBody>
      </p:sp>
      <p:sp>
        <p:nvSpPr>
          <p:cNvPr id="4" name="Slide Number Placeholder 3"/>
          <p:cNvSpPr>
            <a:spLocks noGrp="1"/>
          </p:cNvSpPr>
          <p:nvPr>
            <p:ph type="sldNum" sz="quarter" idx="10"/>
          </p:nvPr>
        </p:nvSpPr>
        <p:spPr/>
        <p:txBody>
          <a:bodyPr/>
          <a:lstStyle/>
          <a:p>
            <a:fld id="{5017EDED-2117-4D30-98F6-6EA7F427155B}" type="slidenum">
              <a:rPr lang="en-US" smtClean="0"/>
              <a:t>34</a:t>
            </a:fld>
            <a:endParaRPr lang="en-US"/>
          </a:p>
        </p:txBody>
      </p:sp>
    </p:spTree>
    <p:extLst>
      <p:ext uri="{BB962C8B-B14F-4D97-AF65-F5344CB8AC3E}">
        <p14:creationId xmlns:p14="http://schemas.microsoft.com/office/powerpoint/2010/main" val="323456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a:solidFill>
                  <a:schemeClr val="tx1"/>
                </a:solidFill>
                <a:latin typeface="Arial" panose="020B0604020202020204" pitchFamily="34" charset="0"/>
                <a:cs typeface="Arial" panose="020B0604020202020204" pitchFamily="34" charset="0"/>
              </a:defRPr>
            </a:lvl1pPr>
            <a:lvl2pPr marL="754063" indent="-288925" defTabSz="925513" eaLnBrk="0" hangingPunct="0">
              <a:defRPr>
                <a:solidFill>
                  <a:schemeClr val="tx1"/>
                </a:solidFill>
                <a:latin typeface="Arial" panose="020B0604020202020204" pitchFamily="34" charset="0"/>
                <a:cs typeface="Arial" panose="020B0604020202020204" pitchFamily="34" charset="0"/>
              </a:defRPr>
            </a:lvl2pPr>
            <a:lvl3pPr marL="1160463" indent="-230188" defTabSz="925513" eaLnBrk="0" hangingPunct="0">
              <a:defRPr>
                <a:solidFill>
                  <a:schemeClr val="tx1"/>
                </a:solidFill>
                <a:latin typeface="Arial" panose="020B0604020202020204" pitchFamily="34" charset="0"/>
                <a:cs typeface="Arial" panose="020B0604020202020204" pitchFamily="34" charset="0"/>
              </a:defRPr>
            </a:lvl3pPr>
            <a:lvl4pPr marL="1625600" indent="-230188" defTabSz="925513" eaLnBrk="0" hangingPunct="0">
              <a:defRPr>
                <a:solidFill>
                  <a:schemeClr val="tx1"/>
                </a:solidFill>
                <a:latin typeface="Arial" panose="020B0604020202020204" pitchFamily="34" charset="0"/>
                <a:cs typeface="Arial" panose="020B0604020202020204" pitchFamily="34" charset="0"/>
              </a:defRPr>
            </a:lvl4pPr>
            <a:lvl5pPr marL="2090738" indent="-230188" defTabSz="925513" eaLnBrk="0" hangingPunct="0">
              <a:defRPr>
                <a:solidFill>
                  <a:schemeClr val="tx1"/>
                </a:solidFill>
                <a:latin typeface="Arial" panose="020B0604020202020204" pitchFamily="34" charset="0"/>
                <a:cs typeface="Arial" panose="020B0604020202020204" pitchFamily="34" charset="0"/>
              </a:defRPr>
            </a:lvl5pPr>
            <a:lvl6pPr marL="2547938" indent="-230188" defTabSz="9255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5138" indent="-230188" defTabSz="9255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2338" indent="-230188" defTabSz="9255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19538" indent="-230188" defTabSz="9255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25513" rtl="0" eaLnBrk="1" fontAlgn="base" latinLnBrk="0" hangingPunct="1">
              <a:lnSpc>
                <a:spcPct val="100000"/>
              </a:lnSpc>
              <a:spcBef>
                <a:spcPct val="0"/>
              </a:spcBef>
              <a:spcAft>
                <a:spcPct val="0"/>
              </a:spcAft>
              <a:buClrTx/>
              <a:buSzTx/>
              <a:buFontTx/>
              <a:buNone/>
              <a:tabLst/>
              <a:defRPr/>
            </a:pPr>
            <a:fld id="{A0FB7B6D-6DFC-4FAC-8A8E-581CC7B4153E}"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25513"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440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000" smtClean="0"/>
              <a:t>NGS CMP products are one of the largest source of updates to NOAA Nautical Charts. Both the shoreline and nearshore bathymetry.</a:t>
            </a:r>
          </a:p>
          <a:p>
            <a:pPr eaLnBrk="1" hangingPunct="1">
              <a:spcBef>
                <a:spcPct val="0"/>
              </a:spcBef>
            </a:pPr>
            <a:endParaRPr lang="en-US" altLang="en-US" sz="1000" smtClean="0"/>
          </a:p>
          <a:p>
            <a:pPr eaLnBrk="1" hangingPunct="1">
              <a:spcBef>
                <a:spcPct val="0"/>
              </a:spcBef>
            </a:pPr>
            <a:r>
              <a:rPr lang="en-US" altLang="en-US" sz="1000" smtClean="0"/>
              <a:t>Data is also used as a baseline to determine boundaries for marine protected areas within the US.</a:t>
            </a:r>
          </a:p>
        </p:txBody>
      </p:sp>
    </p:spTree>
    <p:extLst>
      <p:ext uri="{BB962C8B-B14F-4D97-AF65-F5344CB8AC3E}">
        <p14:creationId xmlns:p14="http://schemas.microsoft.com/office/powerpoint/2010/main" val="3358859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t>King Air – Long endurance for greater efficiency (fewer flights to acquire large area).  Fast acquisition speed means more miles mapped per flight hour.  Fast transit speed allows us to quickly move from one acquisition area to another.</a:t>
            </a:r>
          </a:p>
          <a:p>
            <a:pPr eaLnBrk="1" hangingPunct="1"/>
            <a:r>
              <a:rPr lang="en-US" altLang="en-US" dirty="0" err="1" smtClean="0"/>
              <a:t>Applanix</a:t>
            </a:r>
            <a:r>
              <a:rPr lang="en-US" altLang="en-US" dirty="0" smtClean="0"/>
              <a:t> DSS – Digital camera.  Two cameras mounted fore and aft.  One collects color (RGB – red, green, blue) imagery, the other collects Near Infrared (NIR).  The sensor resolution is 80 megapixels.  We map to a Ground Sample Distance (GSD) of 35cm.  This is achieved when flying at an altitude of 10,500’ above ground level (AGL).  We process the raw imagery in the air which saves time on the ground post flight. We also have a DSS 500 Oblique Camera system with dual oblique cameras (one port and one starboard) with look angles of 40 degrees. Total swath width of the DSS580 and DSS500 at 10,500 feet is around 8km.</a:t>
            </a:r>
          </a:p>
          <a:p>
            <a:pPr eaLnBrk="1" hangingPunct="1"/>
            <a:r>
              <a:rPr lang="en-US" altLang="en-US" dirty="0" smtClean="0"/>
              <a:t>LIDAR – Topographic LIDAR maps above water level only. </a:t>
            </a:r>
          </a:p>
          <a:p>
            <a:pPr eaLnBrk="1" hangingPunct="1"/>
            <a:endParaRPr lang="en-US" altLang="en-US" dirty="0" smtClean="0"/>
          </a:p>
        </p:txBody>
      </p:sp>
      <p:sp>
        <p:nvSpPr>
          <p:cNvPr id="4" name="Slide Number Placeholder 3"/>
          <p:cNvSpPr>
            <a:spLocks noGrp="1"/>
          </p:cNvSpPr>
          <p:nvPr>
            <p:ph type="sldNum" sz="quarter" idx="5"/>
          </p:nvPr>
        </p:nvSpPr>
        <p:spPr/>
        <p:txBody>
          <a:bodyPr/>
          <a:lstStyle/>
          <a:p>
            <a:pPr>
              <a:defRPr/>
            </a:pPr>
            <a:fld id="{E3A93A40-6516-4303-912C-642ED9B5BB45}" type="slidenum">
              <a:rPr lang="en-US" smtClean="0"/>
              <a:pPr>
                <a:defRPr/>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FA39774-4523-419B-9954-AC5D9C420367}" type="slidenum">
              <a:rPr lang="en-US" smtClean="0"/>
              <a:pPr>
                <a:defRPr/>
              </a:pPr>
              <a:t>6</a:t>
            </a:fld>
            <a:endParaRPr lang="en-US"/>
          </a:p>
        </p:txBody>
      </p:sp>
    </p:spTree>
    <p:extLst>
      <p:ext uri="{BB962C8B-B14F-4D97-AF65-F5344CB8AC3E}">
        <p14:creationId xmlns:p14="http://schemas.microsoft.com/office/powerpoint/2010/main" val="2803882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Recent coastal mapping project in Alaska, AK1620-CM-N (GC11281), compiled from non-tide-coordinated color aerial imagery, in response to a request for updated shoreline to support a new large scale chart inset.</a:t>
            </a:r>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Arial"/>
              <a:buNone/>
              <a:tabLst/>
              <a:defRPr/>
            </a:pPr>
            <a:fld id="{00000000-1234-1234-1234-123412341234}" type="slidenum">
              <a:rPr kumimoji="0" lang="en-US" sz="1300" b="0" i="0" u="none" strike="noStrike" kern="0" cap="none" spc="0" normalizeH="0" baseline="0" noProof="0" smtClean="0">
                <a:ln>
                  <a:noFill/>
                </a:ln>
                <a:solidFill>
                  <a:srgbClr val="000000"/>
                </a:solidFill>
                <a:effectLst/>
                <a:uLnTx/>
                <a:uFillTx/>
                <a:latin typeface="Arial"/>
                <a:ea typeface="Arial"/>
                <a:cs typeface="Arial"/>
                <a:sym typeface="Arial"/>
                <a:rtl val="0"/>
              </a:rPr>
              <a:pPr marL="0" marR="0" lvl="0" indent="0" algn="r" defTabSz="914400" rtl="0" eaLnBrk="1" fontAlgn="auto" latinLnBrk="0" hangingPunct="1">
                <a:lnSpc>
                  <a:spcPct val="100000"/>
                </a:lnSpc>
                <a:spcBef>
                  <a:spcPts val="0"/>
                </a:spcBef>
                <a:spcAft>
                  <a:spcPts val="0"/>
                </a:spcAft>
                <a:buClr>
                  <a:srgbClr val="000000"/>
                </a:buClr>
                <a:buSzPct val="25000"/>
                <a:buFont typeface="Arial"/>
                <a:buNone/>
                <a:tabLst/>
                <a:defRPr/>
              </a:pPr>
              <a:t>8</a:t>
            </a:fld>
            <a:endParaRPr kumimoji="0" lang="en-US" sz="1300" b="0" i="0" u="none" strike="noStrike" kern="0" cap="none" spc="0" normalizeH="0" baseline="0" noProof="0">
              <a:ln>
                <a:noFill/>
              </a:ln>
              <a:solidFill>
                <a:srgbClr val="000000"/>
              </a:solidFill>
              <a:effectLst/>
              <a:uLnTx/>
              <a:uFillTx/>
              <a:latin typeface="Arial"/>
              <a:ea typeface="Arial"/>
              <a:cs typeface="Arial"/>
              <a:sym typeface="Arial"/>
              <a:rtl val="0"/>
            </a:endParaRPr>
          </a:p>
        </p:txBody>
      </p:sp>
    </p:spTree>
    <p:extLst>
      <p:ext uri="{BB962C8B-B14F-4D97-AF65-F5344CB8AC3E}">
        <p14:creationId xmlns:p14="http://schemas.microsoft.com/office/powerpoint/2010/main" val="2424764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The central part of the AK1620 project showing the various feature types compiled in GC11281, covering Clark Bay and Hollis Anchorage, superimposed over the project imagery.</a:t>
            </a:r>
          </a:p>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Arial"/>
              <a:buNone/>
              <a:tabLst/>
              <a:defRPr/>
            </a:pPr>
            <a:fld id="{00000000-1234-1234-1234-123412341234}" type="slidenum">
              <a:rPr kumimoji="0" lang="en-US" sz="1300" b="0" i="0" u="none" strike="noStrike" kern="0" cap="none" spc="0" normalizeH="0" baseline="0" noProof="0" smtClean="0">
                <a:ln>
                  <a:noFill/>
                </a:ln>
                <a:solidFill>
                  <a:srgbClr val="000000"/>
                </a:solidFill>
                <a:effectLst/>
                <a:uLnTx/>
                <a:uFillTx/>
                <a:latin typeface="Arial"/>
                <a:ea typeface="Arial"/>
                <a:cs typeface="Arial"/>
                <a:sym typeface="Arial"/>
                <a:rtl val="0"/>
              </a:rPr>
              <a:pPr marL="0" marR="0" lvl="0" indent="0" algn="r" defTabSz="914400" rtl="0" eaLnBrk="1" fontAlgn="auto" latinLnBrk="0" hangingPunct="1">
                <a:lnSpc>
                  <a:spcPct val="100000"/>
                </a:lnSpc>
                <a:spcBef>
                  <a:spcPts val="0"/>
                </a:spcBef>
                <a:spcAft>
                  <a:spcPts val="0"/>
                </a:spcAft>
                <a:buClr>
                  <a:srgbClr val="000000"/>
                </a:buClr>
                <a:buSzPct val="25000"/>
                <a:buFont typeface="Arial"/>
                <a:buNone/>
                <a:tabLst/>
                <a:defRPr/>
              </a:pPr>
              <a:t>9</a:t>
            </a:fld>
            <a:endParaRPr kumimoji="0" lang="en-US" sz="1300" b="0" i="0" u="none" strike="noStrike" kern="0" cap="none" spc="0" normalizeH="0" baseline="0" noProof="0">
              <a:ln>
                <a:noFill/>
              </a:ln>
              <a:solidFill>
                <a:srgbClr val="000000"/>
              </a:solidFill>
              <a:effectLst/>
              <a:uLnTx/>
              <a:uFillTx/>
              <a:latin typeface="Arial"/>
              <a:ea typeface="Arial"/>
              <a:cs typeface="Arial"/>
              <a:sym typeface="Arial"/>
              <a:rtl val="0"/>
            </a:endParaRPr>
          </a:p>
        </p:txBody>
      </p:sp>
    </p:spTree>
    <p:extLst>
      <p:ext uri="{BB962C8B-B14F-4D97-AF65-F5344CB8AC3E}">
        <p14:creationId xmlns:p14="http://schemas.microsoft.com/office/powerpoint/2010/main" val="386370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Recent coastal mapping project in Florida, FL1601A-CM-N (GC11267), compiled from non-tide-coordinated color aerial imagery (CUSP), in response to a request for updated shoreline in the Gordon Pass area.</a:t>
            </a:r>
          </a:p>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Arial"/>
              <a:buNone/>
              <a:tabLst/>
              <a:defRPr/>
            </a:pPr>
            <a:fld id="{00000000-1234-1234-1234-123412341234}" type="slidenum">
              <a:rPr kumimoji="0" lang="en-US" sz="1300" b="0" i="0" u="none" strike="noStrike" kern="0" cap="none" spc="0" normalizeH="0" baseline="0" noProof="0" smtClean="0">
                <a:ln>
                  <a:noFill/>
                </a:ln>
                <a:solidFill>
                  <a:srgbClr val="000000"/>
                </a:solidFill>
                <a:effectLst/>
                <a:uLnTx/>
                <a:uFillTx/>
                <a:latin typeface="Arial"/>
                <a:ea typeface="Arial"/>
                <a:cs typeface="Arial"/>
                <a:sym typeface="Arial"/>
                <a:rtl val="0"/>
              </a:rPr>
              <a:pPr marL="0" marR="0" lvl="0" indent="0" algn="r" defTabSz="914400" rtl="0" eaLnBrk="1" fontAlgn="auto" latinLnBrk="0" hangingPunct="1">
                <a:lnSpc>
                  <a:spcPct val="100000"/>
                </a:lnSpc>
                <a:spcBef>
                  <a:spcPts val="0"/>
                </a:spcBef>
                <a:spcAft>
                  <a:spcPts val="0"/>
                </a:spcAft>
                <a:buClr>
                  <a:srgbClr val="000000"/>
                </a:buClr>
                <a:buSzPct val="25000"/>
                <a:buFont typeface="Arial"/>
                <a:buNone/>
                <a:tabLst/>
                <a:defRPr/>
              </a:pPr>
              <a:t>10</a:t>
            </a:fld>
            <a:endParaRPr kumimoji="0" lang="en-US" sz="1300" b="0" i="0" u="none" strike="noStrike" kern="0" cap="none" spc="0" normalizeH="0" baseline="0" noProof="0">
              <a:ln>
                <a:noFill/>
              </a:ln>
              <a:solidFill>
                <a:srgbClr val="000000"/>
              </a:solidFill>
              <a:effectLst/>
              <a:uLnTx/>
              <a:uFillTx/>
              <a:latin typeface="Arial"/>
              <a:ea typeface="Arial"/>
              <a:cs typeface="Arial"/>
              <a:sym typeface="Arial"/>
              <a:rtl val="0"/>
            </a:endParaRPr>
          </a:p>
        </p:txBody>
      </p:sp>
    </p:spTree>
    <p:extLst>
      <p:ext uri="{BB962C8B-B14F-4D97-AF65-F5344CB8AC3E}">
        <p14:creationId xmlns:p14="http://schemas.microsoft.com/office/powerpoint/2010/main" val="1156650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southern part of the FL1601A project, with the shoreline and other features compiled in GC11267, superimposed over the project imagery and the chart, showing changes in the Gordon Pass area.</a:t>
            </a:r>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Arial"/>
              <a:buNone/>
              <a:tabLst/>
              <a:defRPr/>
            </a:pPr>
            <a:fld id="{00000000-1234-1234-1234-123412341234}" type="slidenum">
              <a:rPr kumimoji="0" lang="en-US" sz="1300" b="0" i="0" u="none" strike="noStrike" kern="0" cap="none" spc="0" normalizeH="0" baseline="0" noProof="0" smtClean="0">
                <a:ln>
                  <a:noFill/>
                </a:ln>
                <a:solidFill>
                  <a:srgbClr val="000000"/>
                </a:solidFill>
                <a:effectLst/>
                <a:uLnTx/>
                <a:uFillTx/>
                <a:latin typeface="Arial"/>
                <a:ea typeface="Arial"/>
                <a:cs typeface="Arial"/>
                <a:sym typeface="Arial"/>
                <a:rtl val="0"/>
              </a:rPr>
              <a:pPr marL="0" marR="0" lvl="0" indent="0" algn="r" defTabSz="914400" rtl="0" eaLnBrk="1" fontAlgn="auto" latinLnBrk="0" hangingPunct="1">
                <a:lnSpc>
                  <a:spcPct val="100000"/>
                </a:lnSpc>
                <a:spcBef>
                  <a:spcPts val="0"/>
                </a:spcBef>
                <a:spcAft>
                  <a:spcPts val="0"/>
                </a:spcAft>
                <a:buClr>
                  <a:srgbClr val="000000"/>
                </a:buClr>
                <a:buSzPct val="25000"/>
                <a:buFont typeface="Arial"/>
                <a:buNone/>
                <a:tabLst/>
                <a:defRPr/>
              </a:pPr>
              <a:t>11</a:t>
            </a:fld>
            <a:endParaRPr kumimoji="0" lang="en-US" sz="1300" b="0" i="0" u="none" strike="noStrike" kern="0" cap="none" spc="0" normalizeH="0" baseline="0" noProof="0">
              <a:ln>
                <a:noFill/>
              </a:ln>
              <a:solidFill>
                <a:srgbClr val="000000"/>
              </a:solidFill>
              <a:effectLst/>
              <a:uLnTx/>
              <a:uFillTx/>
              <a:latin typeface="Arial"/>
              <a:ea typeface="Arial"/>
              <a:cs typeface="Arial"/>
              <a:sym typeface="Arial"/>
              <a:rtl val="0"/>
            </a:endParaRPr>
          </a:p>
        </p:txBody>
      </p:sp>
    </p:spTree>
    <p:extLst>
      <p:ext uri="{BB962C8B-B14F-4D97-AF65-F5344CB8AC3E}">
        <p14:creationId xmlns:p14="http://schemas.microsoft.com/office/powerpoint/2010/main" val="523337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4"/>
        <p:cNvGrpSpPr/>
        <p:nvPr/>
      </p:nvGrpSpPr>
      <p:grpSpPr>
        <a:xfrm>
          <a:off x="0" y="0"/>
          <a:ext cx="0" cy="0"/>
          <a:chOff x="0" y="0"/>
          <a:chExt cx="0" cy="0"/>
        </a:xfrm>
      </p:grpSpPr>
      <p:sp>
        <p:nvSpPr>
          <p:cNvPr id="15" name="Shape 15"/>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1pPr>
            <a:lvl2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2pPr>
            <a:lvl3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3pPr>
            <a:lvl4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4pPr>
            <a:lvl5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5pPr>
            <a:lvl6pPr marL="457200" marR="0" indent="0" algn="ctr" rtl="0">
              <a:spcBef>
                <a:spcPts val="0"/>
              </a:spcBef>
              <a:spcAft>
                <a:spcPts val="0"/>
              </a:spcAft>
              <a:defRPr sz="4400" b="0" i="0" u="none" strike="noStrike" cap="none" baseline="0">
                <a:solidFill>
                  <a:schemeClr val="dk2"/>
                </a:solidFill>
                <a:latin typeface="Arial"/>
                <a:ea typeface="Arial"/>
                <a:cs typeface="Arial"/>
                <a:sym typeface="Arial"/>
              </a:defRPr>
            </a:lvl6pPr>
            <a:lvl7pPr marL="914400" marR="0" indent="0" algn="ctr" rtl="0">
              <a:spcBef>
                <a:spcPts val="0"/>
              </a:spcBef>
              <a:spcAft>
                <a:spcPts val="0"/>
              </a:spcAft>
              <a:defRPr sz="4400" b="0" i="0" u="none" strike="noStrike" cap="none" baseline="0">
                <a:solidFill>
                  <a:schemeClr val="dk2"/>
                </a:solidFill>
                <a:latin typeface="Arial"/>
                <a:ea typeface="Arial"/>
                <a:cs typeface="Arial"/>
                <a:sym typeface="Arial"/>
              </a:defRPr>
            </a:lvl7pPr>
            <a:lvl8pPr marL="1371600" marR="0" indent="0" algn="ctr" rtl="0">
              <a:spcBef>
                <a:spcPts val="0"/>
              </a:spcBef>
              <a:spcAft>
                <a:spcPts val="0"/>
              </a:spcAft>
              <a:defRPr sz="4400" b="0" i="0" u="none" strike="noStrike" cap="none" baseline="0">
                <a:solidFill>
                  <a:schemeClr val="dk2"/>
                </a:solidFill>
                <a:latin typeface="Arial"/>
                <a:ea typeface="Arial"/>
                <a:cs typeface="Arial"/>
                <a:sym typeface="Arial"/>
              </a:defRPr>
            </a:lvl8pPr>
            <a:lvl9pPr marL="1828800" marR="0" indent="0" algn="ctr" rtl="0">
              <a:spcBef>
                <a:spcPts val="0"/>
              </a:spcBef>
              <a:spcAft>
                <a:spcPts val="0"/>
              </a:spcAft>
              <a:defRPr sz="4400" b="0" i="0" u="none" strike="noStrike" cap="none" baseline="0">
                <a:solidFill>
                  <a:schemeClr val="dk2"/>
                </a:solidFill>
                <a:latin typeface="Arial"/>
                <a:ea typeface="Arial"/>
                <a:cs typeface="Arial"/>
                <a:sym typeface="Arial"/>
              </a:defRPr>
            </a:lvl9pPr>
          </a:lstStyle>
          <a:p>
            <a:endParaRPr/>
          </a:p>
        </p:txBody>
      </p:sp>
      <p:sp>
        <p:nvSpPr>
          <p:cNvPr id="16" name="Shape 16"/>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indent="0" algn="ctr" rtl="0">
              <a:spcBef>
                <a:spcPts val="640"/>
              </a:spcBef>
              <a:spcAft>
                <a:spcPts val="0"/>
              </a:spcAft>
              <a:buClr>
                <a:schemeClr val="dk1"/>
              </a:buClr>
              <a:buFont typeface="Arial"/>
              <a:buNone/>
              <a:defRPr sz="3200" b="0" i="0" u="none" strike="noStrike" cap="none" baseline="0">
                <a:solidFill>
                  <a:schemeClr val="dk1"/>
                </a:solidFill>
                <a:latin typeface="Arial"/>
                <a:ea typeface="Arial"/>
                <a:cs typeface="Arial"/>
                <a:sym typeface="Arial"/>
              </a:defRPr>
            </a:lvl1pPr>
            <a:lvl2pPr marL="457200" marR="0" indent="0" algn="ctr" rtl="0">
              <a:spcBef>
                <a:spcPts val="560"/>
              </a:spcBef>
              <a:spcAft>
                <a:spcPts val="0"/>
              </a:spcAft>
              <a:buClr>
                <a:schemeClr val="dk1"/>
              </a:buClr>
              <a:buFont typeface="Arial"/>
              <a:buNone/>
              <a:defRPr sz="2800" b="0" i="0" u="none" strike="noStrike" cap="none" baseline="0">
                <a:solidFill>
                  <a:schemeClr val="dk1"/>
                </a:solidFill>
                <a:latin typeface="Arial"/>
                <a:ea typeface="Arial"/>
                <a:cs typeface="Arial"/>
                <a:sym typeface="Arial"/>
              </a:defRPr>
            </a:lvl2pPr>
            <a:lvl3pPr marL="914400" marR="0" indent="0" algn="ctr" rtl="0">
              <a:spcBef>
                <a:spcPts val="480"/>
              </a:spcBef>
              <a:spcAft>
                <a:spcPts val="0"/>
              </a:spcAft>
              <a:buClr>
                <a:schemeClr val="dk1"/>
              </a:buClr>
              <a:buFont typeface="Arial"/>
              <a:buNone/>
              <a:defRPr sz="2400" b="0" i="0" u="none" strike="noStrike" cap="none" baseline="0">
                <a:solidFill>
                  <a:schemeClr val="dk1"/>
                </a:solidFill>
                <a:latin typeface="Arial"/>
                <a:ea typeface="Arial"/>
                <a:cs typeface="Arial"/>
                <a:sym typeface="Arial"/>
              </a:defRPr>
            </a:lvl3pPr>
            <a:lvl4pPr marL="13716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4pPr>
            <a:lvl5pPr marL="18288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5pPr>
            <a:lvl6pPr marL="22860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6pPr>
            <a:lvl7pPr marL="27432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7pPr>
            <a:lvl8pPr marL="32004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8pPr>
            <a:lvl9pPr marL="36576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9pPr>
          </a:lstStyle>
          <a:p>
            <a:endParaRPr/>
          </a:p>
        </p:txBody>
      </p:sp>
      <p:sp>
        <p:nvSpPr>
          <p:cNvPr id="17" name="Shape 17"/>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18" name="Shape 18"/>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19" name="Shape 19"/>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baseline="0">
                <a:solidFill>
                  <a:schemeClr val="dk1"/>
                </a:solidFill>
                <a:latin typeface="Arial"/>
                <a:ea typeface="Arial"/>
                <a:cs typeface="Arial"/>
                <a:sym typeface="Arial"/>
              </a:rPr>
              <a:t>‹#›</a:t>
            </a:fld>
            <a:endParaRPr lang="en-US" sz="1400" b="0" i="0" u="none" strike="noStrike" cap="none" baseline="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sz="4400">
                <a:solidFill>
                  <a:schemeClr val="dk2"/>
                </a:solidFill>
                <a:latin typeface="Arial"/>
                <a:ea typeface="Arial"/>
                <a:cs typeface="Arial"/>
                <a:sym typeface="Arial"/>
              </a:defRPr>
            </a:lvl1pPr>
            <a:lvl2pPr algn="ctr" rtl="0">
              <a:spcBef>
                <a:spcPts val="0"/>
              </a:spcBef>
              <a:spcAft>
                <a:spcPts val="0"/>
              </a:spcAft>
              <a:defRPr sz="4400">
                <a:solidFill>
                  <a:schemeClr val="dk2"/>
                </a:solidFill>
                <a:latin typeface="Arial"/>
                <a:ea typeface="Arial"/>
                <a:cs typeface="Arial"/>
                <a:sym typeface="Arial"/>
              </a:defRPr>
            </a:lvl2pPr>
            <a:lvl3pPr algn="ctr" rtl="0">
              <a:spcBef>
                <a:spcPts val="0"/>
              </a:spcBef>
              <a:spcAft>
                <a:spcPts val="0"/>
              </a:spcAft>
              <a:defRPr sz="4400">
                <a:solidFill>
                  <a:schemeClr val="dk2"/>
                </a:solidFill>
                <a:latin typeface="Arial"/>
                <a:ea typeface="Arial"/>
                <a:cs typeface="Arial"/>
                <a:sym typeface="Arial"/>
              </a:defRPr>
            </a:lvl3pPr>
            <a:lvl4pPr algn="ctr" rtl="0">
              <a:spcBef>
                <a:spcPts val="0"/>
              </a:spcBef>
              <a:spcAft>
                <a:spcPts val="0"/>
              </a:spcAft>
              <a:defRPr sz="4400">
                <a:solidFill>
                  <a:schemeClr val="dk2"/>
                </a:solidFill>
                <a:latin typeface="Arial"/>
                <a:ea typeface="Arial"/>
                <a:cs typeface="Arial"/>
                <a:sym typeface="Arial"/>
              </a:defRPr>
            </a:lvl4pPr>
            <a:lvl5pPr algn="ctr" rtl="0">
              <a:spcBef>
                <a:spcPts val="0"/>
              </a:spcBef>
              <a:spcAft>
                <a:spcPts val="0"/>
              </a:spcAft>
              <a:defRPr sz="4400">
                <a:solidFill>
                  <a:schemeClr val="dk2"/>
                </a:solidFill>
                <a:latin typeface="Arial"/>
                <a:ea typeface="Arial"/>
                <a:cs typeface="Arial"/>
                <a:sym typeface="Arial"/>
              </a:defRPr>
            </a:lvl5pPr>
            <a:lvl6pPr marL="457200" algn="ctr" rtl="0">
              <a:spcBef>
                <a:spcPts val="0"/>
              </a:spcBef>
              <a:spcAft>
                <a:spcPts val="0"/>
              </a:spcAft>
              <a:defRPr sz="4400">
                <a:solidFill>
                  <a:schemeClr val="dk2"/>
                </a:solidFill>
                <a:latin typeface="Arial"/>
                <a:ea typeface="Arial"/>
                <a:cs typeface="Arial"/>
                <a:sym typeface="Arial"/>
              </a:defRPr>
            </a:lvl6pPr>
            <a:lvl7pPr marL="914400" algn="ctr" rtl="0">
              <a:spcBef>
                <a:spcPts val="0"/>
              </a:spcBef>
              <a:spcAft>
                <a:spcPts val="0"/>
              </a:spcAft>
              <a:defRPr sz="4400">
                <a:solidFill>
                  <a:schemeClr val="dk2"/>
                </a:solidFill>
                <a:latin typeface="Arial"/>
                <a:ea typeface="Arial"/>
                <a:cs typeface="Arial"/>
                <a:sym typeface="Arial"/>
              </a:defRPr>
            </a:lvl7pPr>
            <a:lvl8pPr marL="1371600" algn="ctr" rtl="0">
              <a:spcBef>
                <a:spcPts val="0"/>
              </a:spcBef>
              <a:spcAft>
                <a:spcPts val="0"/>
              </a:spcAft>
              <a:defRPr sz="4400">
                <a:solidFill>
                  <a:schemeClr val="dk2"/>
                </a:solidFill>
                <a:latin typeface="Arial"/>
                <a:ea typeface="Arial"/>
                <a:cs typeface="Arial"/>
                <a:sym typeface="Arial"/>
              </a:defRPr>
            </a:lvl8pPr>
            <a:lvl9pPr marL="1828800" algn="ctr" rtl="0">
              <a:spcBef>
                <a:spcPts val="0"/>
              </a:spcBef>
              <a:spcAft>
                <a:spcPts val="0"/>
              </a:spcAft>
              <a:defRPr sz="4400">
                <a:solidFill>
                  <a:schemeClr val="dk2"/>
                </a:solidFill>
                <a:latin typeface="Arial"/>
                <a:ea typeface="Arial"/>
                <a:cs typeface="Arial"/>
                <a:sym typeface="Arial"/>
              </a:defRPr>
            </a:lvl9pPr>
          </a:lstStyle>
          <a:p>
            <a:endParaRPr/>
          </a:p>
        </p:txBody>
      </p:sp>
      <p:sp>
        <p:nvSpPr>
          <p:cNvPr id="87" name="Shape 87"/>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88" name="Shape 88"/>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89" name="Shape 89"/>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90" name="Shape 90"/>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91" name="Shape 91"/>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baseline="0">
                <a:solidFill>
                  <a:schemeClr val="dk1"/>
                </a:solidFill>
                <a:latin typeface="Arial"/>
                <a:ea typeface="Arial"/>
                <a:cs typeface="Arial"/>
                <a:sym typeface="Arial"/>
              </a:rPr>
              <a:t>‹#›</a:t>
            </a:fld>
            <a:endParaRPr lang="en-US" sz="1400" b="0" i="0" u="none" strike="noStrike" cap="none" baseline="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04353869"/>
      </p:ext>
    </p:extLst>
  </p:cSld>
  <p:clrMapOvr>
    <a:masterClrMapping/>
  </p:clrMapOvr>
  <p:transition spd="slow"/>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4013160"/>
      </p:ext>
    </p:extLst>
  </p:cSld>
  <p:clrMapOvr>
    <a:masterClrMapping/>
  </p:clrMapOvr>
  <p:transition spd="slow"/>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39000" y="1219200"/>
            <a:ext cx="1676400" cy="4267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09800" y="1219200"/>
            <a:ext cx="4876800" cy="4267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257328"/>
      </p:ext>
    </p:extLst>
  </p:cSld>
  <p:clrMapOvr>
    <a:masterClrMapping/>
  </p:clrMapOvr>
  <p:transition spd="slow"/>
</p:sldLayout>
</file>

<file path=ppt/slideLayouts/slideLayout10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209800" y="1219200"/>
            <a:ext cx="6705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209800" y="2438400"/>
            <a:ext cx="32766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638800" y="2438400"/>
            <a:ext cx="32766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638800" y="4038600"/>
            <a:ext cx="32766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7821464"/>
      </p:ext>
    </p:extLst>
  </p:cSld>
  <p:clrMapOvr>
    <a:masterClrMapping/>
  </p:clrMapOvr>
  <p:transition spd="slow"/>
</p:sldLayout>
</file>

<file path=ppt/slideLayouts/slideLayout10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209800" y="1219200"/>
            <a:ext cx="67056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72706232"/>
      </p:ext>
    </p:extLst>
  </p:cSld>
  <p:clrMapOvr>
    <a:masterClrMapping/>
  </p:clrMapOvr>
  <p:transition spd="slow"/>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2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71600"/>
            <a:ext cx="3794760" cy="4754563"/>
          </a:xfrm>
        </p:spPr>
        <p:txBody>
          <a:bodyPr/>
          <a:lstStyle>
            <a:lvl1pPr>
              <a:spcBef>
                <a:spcPts val="1800"/>
              </a:spcBef>
              <a:defRPr sz="2400"/>
            </a:lvl1pPr>
            <a:lvl2pPr>
              <a:defRPr>
                <a:solidFill>
                  <a:schemeClr val="tx1">
                    <a:lumMod val="50000"/>
                    <a:lumOff val="50000"/>
                  </a:schemeClr>
                </a:solidFill>
              </a:defRPr>
            </a:lvl2pPr>
            <a:lvl3pPr>
              <a:defRPr>
                <a:solidFill>
                  <a:schemeClr val="bg1">
                    <a:lumMod val="65000"/>
                  </a:schemeClr>
                </a:solidFill>
              </a:defRPr>
            </a:lvl3pPr>
            <a:lvl4pPr>
              <a:defRPr>
                <a:solidFill>
                  <a:schemeClr val="bg1">
                    <a:lumMod val="65000"/>
                  </a:schemeClr>
                </a:solidFill>
              </a:defRPr>
            </a:lvl4pPr>
            <a:lvl5pPr>
              <a:defRPr>
                <a:solidFill>
                  <a:schemeClr val="bg1">
                    <a:lumMod val="6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9"/>
          <p:cNvSpPr>
            <a:spLocks noGrp="1"/>
          </p:cNvSpPr>
          <p:nvPr>
            <p:ph type="title"/>
          </p:nvPr>
        </p:nvSpPr>
        <p:spPr>
          <a:xfrm>
            <a:off x="609600" y="228600"/>
            <a:ext cx="8153400" cy="639762"/>
          </a:xfrm>
        </p:spPr>
        <p:txBody>
          <a:bodyPr>
            <a:noAutofit/>
          </a:bodyPr>
          <a:lstStyle>
            <a:lvl1pPr algn="l">
              <a:defRPr sz="4000" b="1"/>
            </a:lvl1pPr>
          </a:lstStyle>
          <a:p>
            <a:r>
              <a:rPr lang="en-US" dirty="0" smtClean="0"/>
              <a:t>Click to edit Master title style</a:t>
            </a:r>
            <a:endParaRPr lang="en-US" dirty="0"/>
          </a:p>
        </p:txBody>
      </p:sp>
      <p:sp>
        <p:nvSpPr>
          <p:cNvPr id="12" name="Content Placeholder 11"/>
          <p:cNvSpPr>
            <a:spLocks noGrp="1"/>
          </p:cNvSpPr>
          <p:nvPr>
            <p:ph sz="quarter" idx="11"/>
          </p:nvPr>
        </p:nvSpPr>
        <p:spPr>
          <a:xfrm>
            <a:off x="4663440" y="1371600"/>
            <a:ext cx="4099560" cy="475488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15045791"/>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algn="l" rtl="0">
              <a:spcBef>
                <a:spcPts val="0"/>
              </a:spcBef>
              <a:defRPr sz="4000" b="1" cap="none"/>
            </a:lvl1pPr>
            <a:lvl2pPr rtl="0">
              <a:spcBef>
                <a:spcPts val="0"/>
              </a:spcBef>
              <a:defRPr sz="4400">
                <a:solidFill>
                  <a:schemeClr val="dk2"/>
                </a:solidFill>
                <a:latin typeface="Arial"/>
                <a:ea typeface="Arial"/>
                <a:cs typeface="Arial"/>
                <a:sym typeface="Arial"/>
              </a:defRPr>
            </a:lvl2pPr>
            <a:lvl3pPr rtl="0">
              <a:spcBef>
                <a:spcPts val="0"/>
              </a:spcBef>
              <a:defRPr sz="4400">
                <a:solidFill>
                  <a:schemeClr val="dk2"/>
                </a:solidFill>
                <a:latin typeface="Arial"/>
                <a:ea typeface="Arial"/>
                <a:cs typeface="Arial"/>
                <a:sym typeface="Arial"/>
              </a:defRPr>
            </a:lvl3pPr>
            <a:lvl4pPr rtl="0">
              <a:spcBef>
                <a:spcPts val="0"/>
              </a:spcBef>
              <a:defRPr sz="4400">
                <a:solidFill>
                  <a:schemeClr val="dk2"/>
                </a:solidFill>
                <a:latin typeface="Arial"/>
                <a:ea typeface="Arial"/>
                <a:cs typeface="Arial"/>
                <a:sym typeface="Arial"/>
              </a:defRPr>
            </a:lvl4pPr>
            <a:lvl5pPr rtl="0">
              <a:spcBef>
                <a:spcPts val="0"/>
              </a:spcBef>
              <a:defRPr sz="4400">
                <a:solidFill>
                  <a:schemeClr val="dk2"/>
                </a:solidFill>
                <a:latin typeface="Arial"/>
                <a:ea typeface="Arial"/>
                <a:cs typeface="Arial"/>
                <a:sym typeface="Arial"/>
              </a:defRPr>
            </a:lvl5pPr>
            <a:lvl6pPr rtl="0">
              <a:spcBef>
                <a:spcPts val="0"/>
              </a:spcBef>
              <a:defRPr sz="4400">
                <a:solidFill>
                  <a:schemeClr val="dk2"/>
                </a:solidFill>
                <a:latin typeface="Arial"/>
                <a:ea typeface="Arial"/>
                <a:cs typeface="Arial"/>
                <a:sym typeface="Arial"/>
              </a:defRPr>
            </a:lvl6pPr>
            <a:lvl7pPr rtl="0">
              <a:spcBef>
                <a:spcPts val="0"/>
              </a:spcBef>
              <a:defRPr sz="4400">
                <a:solidFill>
                  <a:schemeClr val="dk2"/>
                </a:solidFill>
                <a:latin typeface="Arial"/>
                <a:ea typeface="Arial"/>
                <a:cs typeface="Arial"/>
                <a:sym typeface="Arial"/>
              </a:defRPr>
            </a:lvl7pPr>
            <a:lvl8pPr rtl="0">
              <a:spcBef>
                <a:spcPts val="0"/>
              </a:spcBef>
              <a:defRPr sz="4400">
                <a:solidFill>
                  <a:schemeClr val="dk2"/>
                </a:solidFill>
                <a:latin typeface="Arial"/>
                <a:ea typeface="Arial"/>
                <a:cs typeface="Arial"/>
                <a:sym typeface="Arial"/>
              </a:defRPr>
            </a:lvl8pPr>
            <a:lvl9pPr rtl="0">
              <a:spcBef>
                <a:spcPts val="0"/>
              </a:spcBef>
              <a:defRPr sz="4400">
                <a:solidFill>
                  <a:schemeClr val="dk2"/>
                </a:solidFill>
                <a:latin typeface="Arial"/>
                <a:ea typeface="Arial"/>
                <a:cs typeface="Arial"/>
                <a:sym typeface="Arial"/>
              </a:defRPr>
            </a:lvl9pPr>
          </a:lstStyle>
          <a:p>
            <a:endParaRPr/>
          </a:p>
        </p:txBody>
      </p:sp>
      <p:sp>
        <p:nvSpPr>
          <p:cNvPr id="94" name="Shape 94"/>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indent="0" rtl="0">
              <a:spcBef>
                <a:spcPts val="0"/>
              </a:spcBef>
              <a:buFont typeface="Arial"/>
              <a:buNone/>
              <a:defRPr sz="2000"/>
            </a:lvl1pPr>
            <a:lvl2pPr marL="457200" indent="0" rtl="0">
              <a:spcBef>
                <a:spcPts val="0"/>
              </a:spcBef>
              <a:buFont typeface="Arial"/>
              <a:buNone/>
              <a:defRPr sz="1800"/>
            </a:lvl2pPr>
            <a:lvl3pPr marL="914400" indent="0" rtl="0">
              <a:spcBef>
                <a:spcPts val="0"/>
              </a:spcBef>
              <a:buFont typeface="Arial"/>
              <a:buNone/>
              <a:defRPr sz="1600"/>
            </a:lvl3pPr>
            <a:lvl4pPr marL="1371600" indent="0" rtl="0">
              <a:spcBef>
                <a:spcPts val="0"/>
              </a:spcBef>
              <a:buFont typeface="Arial"/>
              <a:buNone/>
              <a:defRPr sz="1400"/>
            </a:lvl4pPr>
            <a:lvl5pPr marL="1828800" indent="0" rtl="0">
              <a:spcBef>
                <a:spcPts val="0"/>
              </a:spcBef>
              <a:buFont typeface="Arial"/>
              <a:buNone/>
              <a:defRPr sz="1400"/>
            </a:lvl5pPr>
            <a:lvl6pPr marL="2286000" indent="0" rtl="0">
              <a:spcBef>
                <a:spcPts val="0"/>
              </a:spcBef>
              <a:buFont typeface="Arial"/>
              <a:buNone/>
              <a:defRPr sz="1400"/>
            </a:lvl6pPr>
            <a:lvl7pPr marL="2743200" indent="0" rtl="0">
              <a:spcBef>
                <a:spcPts val="0"/>
              </a:spcBef>
              <a:buFont typeface="Arial"/>
              <a:buNone/>
              <a:defRPr sz="1400"/>
            </a:lvl7pPr>
            <a:lvl8pPr marL="3200400" indent="0" rtl="0">
              <a:spcBef>
                <a:spcPts val="0"/>
              </a:spcBef>
              <a:buFont typeface="Arial"/>
              <a:buNone/>
              <a:defRPr sz="1400"/>
            </a:lvl8pPr>
            <a:lvl9pPr marL="3657600" indent="0" rtl="0">
              <a:spcBef>
                <a:spcPts val="0"/>
              </a:spcBef>
              <a:buFont typeface="Arial"/>
              <a:buNone/>
              <a:defRPr sz="1400"/>
            </a:lvl9pPr>
          </a:lstStyle>
          <a:p>
            <a:endParaRPr/>
          </a:p>
        </p:txBody>
      </p:sp>
      <p:sp>
        <p:nvSpPr>
          <p:cNvPr id="95" name="Shape 95"/>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96" name="Shape 96"/>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97" name="Shape 97"/>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baseline="0">
                <a:solidFill>
                  <a:schemeClr val="dk1"/>
                </a:solidFill>
                <a:latin typeface="Arial"/>
                <a:ea typeface="Arial"/>
                <a:cs typeface="Arial"/>
                <a:sym typeface="Arial"/>
              </a:rPr>
              <a:t>‹#›</a:t>
            </a:fld>
            <a:endParaRPr lang="en-US" sz="1400" b="0" i="0" u="none" strike="noStrike" cap="none" baseline="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6"/>
        <p:cNvGrpSpPr/>
        <p:nvPr/>
      </p:nvGrpSpPr>
      <p:grpSpPr>
        <a:xfrm>
          <a:off x="0" y="0"/>
          <a:ext cx="0" cy="0"/>
          <a:chOff x="0" y="0"/>
          <a:chExt cx="0" cy="0"/>
        </a:xfrm>
      </p:grpSpPr>
      <p:sp>
        <p:nvSpPr>
          <p:cNvPr id="27" name="Shape 27"/>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rtl val="0"/>
            </a:endParaRPr>
          </a:p>
        </p:txBody>
      </p:sp>
      <p:sp>
        <p:nvSpPr>
          <p:cNvPr id="28" name="Shape 28"/>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rtl val="0"/>
            </a:endParaRPr>
          </a:p>
        </p:txBody>
      </p:sp>
      <p:sp>
        <p:nvSpPr>
          <p:cNvPr id="29" name="Shape 29"/>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tl val="0"/>
              </a:rPr>
              <a:pPr marL="0" marR="0" lvl="0" indent="0" algn="r" defTabSz="914400" rtl="0" eaLnBrk="1" fontAlgn="auto" latinLnBrk="0" hangingPunct="1">
                <a:lnSpc>
                  <a:spcPct val="100000"/>
                </a:lnSpc>
                <a:spcBef>
                  <a:spcPts val="0"/>
                </a:spcBef>
                <a:spcAft>
                  <a:spcPts val="0"/>
                </a:spcAft>
                <a:buClr>
                  <a:srgbClr val="000000"/>
                </a:buClr>
                <a:buSzPct val="25000"/>
                <a:buFont typeface="Arial"/>
                <a:buNone/>
                <a:tabLst/>
                <a:defRPr/>
              </a:pPr>
              <a:t>‹#›</a:t>
            </a:fld>
            <a:endParaRPr kumimoji="0" lang="en-US" sz="1400" b="0" i="0" u="none" strike="noStrike" kern="0" cap="none" spc="0" normalizeH="0" baseline="0" noProof="0">
              <a:ln>
                <a:noFill/>
              </a:ln>
              <a:solidFill>
                <a:srgbClr val="000000"/>
              </a:solidFill>
              <a:effectLst/>
              <a:uLnTx/>
              <a:uFillTx/>
              <a:latin typeface="Arial"/>
              <a:ea typeface="Arial"/>
              <a:cs typeface="Arial"/>
              <a:sym typeface="Arial"/>
              <a:rtl val="0"/>
            </a:endParaRPr>
          </a:p>
        </p:txBody>
      </p:sp>
    </p:spTree>
    <p:extLst>
      <p:ext uri="{BB962C8B-B14F-4D97-AF65-F5344CB8AC3E}">
        <p14:creationId xmlns:p14="http://schemas.microsoft.com/office/powerpoint/2010/main" val="4051698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2209800" y="1219200"/>
            <a:ext cx="6705599" cy="1143000"/>
          </a:xfrm>
          <a:prstGeom prst="rect">
            <a:avLst/>
          </a:prstGeom>
          <a:noFill/>
          <a:ln>
            <a:noFill/>
          </a:ln>
        </p:spPr>
        <p:txBody>
          <a:bodyPr lIns="91425" tIns="91425" rIns="91425" bIns="91425" anchor="ctr" anchorCtr="0"/>
          <a:lstStyle>
            <a:lvl1pPr algn="l" rtl="0">
              <a:spcBef>
                <a:spcPts val="0"/>
              </a:spcBef>
              <a:spcAft>
                <a:spcPts val="0"/>
              </a:spcAft>
              <a:defRPr sz="2400" b="1">
                <a:solidFill>
                  <a:schemeClr val="lt1"/>
                </a:solidFill>
                <a:latin typeface="Verdana"/>
                <a:ea typeface="Verdana"/>
                <a:cs typeface="Verdana"/>
                <a:sym typeface="Verdana"/>
              </a:defRPr>
            </a:lvl1pPr>
            <a:lvl2pPr algn="l" rtl="0">
              <a:spcBef>
                <a:spcPts val="0"/>
              </a:spcBef>
              <a:spcAft>
                <a:spcPts val="0"/>
              </a:spcAft>
              <a:defRPr sz="2400" b="1">
                <a:solidFill>
                  <a:schemeClr val="lt1"/>
                </a:solidFill>
                <a:latin typeface="Verdana"/>
                <a:ea typeface="Verdana"/>
                <a:cs typeface="Verdana"/>
                <a:sym typeface="Verdana"/>
              </a:defRPr>
            </a:lvl2pPr>
            <a:lvl3pPr algn="l" rtl="0">
              <a:spcBef>
                <a:spcPts val="0"/>
              </a:spcBef>
              <a:spcAft>
                <a:spcPts val="0"/>
              </a:spcAft>
              <a:defRPr sz="2400" b="1">
                <a:solidFill>
                  <a:schemeClr val="lt1"/>
                </a:solidFill>
                <a:latin typeface="Verdana"/>
                <a:ea typeface="Verdana"/>
                <a:cs typeface="Verdana"/>
                <a:sym typeface="Verdana"/>
              </a:defRPr>
            </a:lvl3pPr>
            <a:lvl4pPr algn="l" rtl="0">
              <a:spcBef>
                <a:spcPts val="0"/>
              </a:spcBef>
              <a:spcAft>
                <a:spcPts val="0"/>
              </a:spcAft>
              <a:defRPr sz="2400" b="1">
                <a:solidFill>
                  <a:schemeClr val="lt1"/>
                </a:solidFill>
                <a:latin typeface="Verdana"/>
                <a:ea typeface="Verdana"/>
                <a:cs typeface="Verdana"/>
                <a:sym typeface="Verdana"/>
              </a:defRPr>
            </a:lvl4pPr>
            <a:lvl5pPr algn="l" rtl="0">
              <a:spcBef>
                <a:spcPts val="0"/>
              </a:spcBef>
              <a:spcAft>
                <a:spcPts val="0"/>
              </a:spcAft>
              <a:defRPr sz="2400" b="1">
                <a:solidFill>
                  <a:schemeClr val="lt1"/>
                </a:solidFill>
                <a:latin typeface="Verdana"/>
                <a:ea typeface="Verdana"/>
                <a:cs typeface="Verdana"/>
                <a:sym typeface="Verdana"/>
              </a:defRPr>
            </a:lvl5pPr>
            <a:lvl6pPr marL="457200" algn="l" rtl="0">
              <a:spcBef>
                <a:spcPts val="0"/>
              </a:spcBef>
              <a:spcAft>
                <a:spcPts val="0"/>
              </a:spcAft>
              <a:defRPr sz="2400" b="1">
                <a:solidFill>
                  <a:schemeClr val="lt1"/>
                </a:solidFill>
                <a:latin typeface="Verdana"/>
                <a:ea typeface="Verdana"/>
                <a:cs typeface="Verdana"/>
                <a:sym typeface="Verdana"/>
              </a:defRPr>
            </a:lvl6pPr>
            <a:lvl7pPr marL="914400" algn="l" rtl="0">
              <a:spcBef>
                <a:spcPts val="0"/>
              </a:spcBef>
              <a:spcAft>
                <a:spcPts val="0"/>
              </a:spcAft>
              <a:defRPr sz="2400" b="1">
                <a:solidFill>
                  <a:schemeClr val="lt1"/>
                </a:solidFill>
                <a:latin typeface="Verdana"/>
                <a:ea typeface="Verdana"/>
                <a:cs typeface="Verdana"/>
                <a:sym typeface="Verdana"/>
              </a:defRPr>
            </a:lvl7pPr>
            <a:lvl8pPr marL="1371600" algn="l" rtl="0">
              <a:spcBef>
                <a:spcPts val="0"/>
              </a:spcBef>
              <a:spcAft>
                <a:spcPts val="0"/>
              </a:spcAft>
              <a:defRPr sz="2400" b="1">
                <a:solidFill>
                  <a:schemeClr val="lt1"/>
                </a:solidFill>
                <a:latin typeface="Verdana"/>
                <a:ea typeface="Verdana"/>
                <a:cs typeface="Verdana"/>
                <a:sym typeface="Verdana"/>
              </a:defRPr>
            </a:lvl8pPr>
            <a:lvl9pPr marL="1828800" algn="l" rtl="0">
              <a:spcBef>
                <a:spcPts val="0"/>
              </a:spcBef>
              <a:spcAft>
                <a:spcPts val="0"/>
              </a:spcAft>
              <a:defRPr sz="2400" b="1">
                <a:solidFill>
                  <a:schemeClr val="lt1"/>
                </a:solidFill>
                <a:latin typeface="Verdana"/>
                <a:ea typeface="Verdana"/>
                <a:cs typeface="Verdana"/>
                <a:sym typeface="Verdana"/>
              </a:defRPr>
            </a:lvl9pPr>
          </a:lstStyle>
          <a:p>
            <a:endParaRPr/>
          </a:p>
        </p:txBody>
      </p:sp>
      <p:sp>
        <p:nvSpPr>
          <p:cNvPr id="124" name="Shape 124"/>
          <p:cNvSpPr txBox="1">
            <a:spLocks noGrp="1"/>
          </p:cNvSpPr>
          <p:nvPr>
            <p:ph type="body" idx="1"/>
          </p:nvPr>
        </p:nvSpPr>
        <p:spPr>
          <a:xfrm>
            <a:off x="2209800" y="2438400"/>
            <a:ext cx="6705599" cy="3048000"/>
          </a:xfrm>
          <a:prstGeom prst="rect">
            <a:avLst/>
          </a:prstGeom>
          <a:noFill/>
          <a:ln>
            <a:noFill/>
          </a:ln>
        </p:spPr>
        <p:txBody>
          <a:bodyPr lIns="91425" tIns="91425" rIns="91425" bIns="91425" anchor="t" anchorCtr="0"/>
          <a:lstStyle>
            <a:lvl1pPr marL="342900" indent="-2286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1pPr>
            <a:lvl2pPr marL="742950" indent="-17145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2pPr>
            <a:lvl3pPr marL="1143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3pPr>
            <a:lvl4pPr marL="1600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4pPr>
            <a:lvl5pPr marL="20574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5pPr>
            <a:lvl6pPr marL="25146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6pPr>
            <a:lvl7pPr marL="29718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7pPr>
            <a:lvl8pPr marL="3429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8pPr>
            <a:lvl9pPr marL="3886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Shape 129"/>
        <p:cNvGrpSpPr/>
        <p:nvPr/>
      </p:nvGrpSpPr>
      <p:grpSpPr>
        <a:xfrm>
          <a:off x="0" y="0"/>
          <a:ext cx="0" cy="0"/>
          <a:chOff x="0" y="0"/>
          <a:chExt cx="0" cy="0"/>
        </a:xfrm>
      </p:grpSpPr>
      <p:sp>
        <p:nvSpPr>
          <p:cNvPr id="130" name="Shape 130"/>
          <p:cNvSpPr txBox="1">
            <a:spLocks noGrp="1"/>
          </p:cNvSpPr>
          <p:nvPr>
            <p:ph type="body" idx="1"/>
          </p:nvPr>
        </p:nvSpPr>
        <p:spPr>
          <a:xfrm>
            <a:off x="2209800" y="1219200"/>
            <a:ext cx="6705599" cy="4267199"/>
          </a:xfrm>
          <a:prstGeom prst="rect">
            <a:avLst/>
          </a:prstGeom>
          <a:noFill/>
          <a:ln>
            <a:noFill/>
          </a:ln>
        </p:spPr>
        <p:txBody>
          <a:bodyPr lIns="91425" tIns="91425" rIns="91425" bIns="91425" anchor="t" anchorCtr="0"/>
          <a:lstStyle>
            <a:lvl1pPr marL="342900" indent="-2286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1pPr>
            <a:lvl2pPr marL="742950" indent="-17145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2pPr>
            <a:lvl3pPr marL="1143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3pPr>
            <a:lvl4pPr marL="1600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4pPr>
            <a:lvl5pPr marL="20574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5pPr>
            <a:lvl6pPr marL="25146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6pPr>
            <a:lvl7pPr marL="29718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7pPr>
            <a:lvl8pPr marL="3429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8pPr>
            <a:lvl9pPr marL="3886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2209800" y="1219200"/>
            <a:ext cx="6705599" cy="1143000"/>
          </a:xfrm>
          <a:prstGeom prst="rect">
            <a:avLst/>
          </a:prstGeom>
          <a:noFill/>
          <a:ln>
            <a:noFill/>
          </a:ln>
        </p:spPr>
        <p:txBody>
          <a:bodyPr lIns="91425" tIns="91425" rIns="91425" bIns="91425" anchor="ctr" anchorCtr="0"/>
          <a:lstStyle>
            <a:lvl1pPr algn="l" rtl="0">
              <a:spcBef>
                <a:spcPts val="0"/>
              </a:spcBef>
              <a:spcAft>
                <a:spcPts val="0"/>
              </a:spcAft>
              <a:defRPr sz="2400" b="1">
                <a:solidFill>
                  <a:schemeClr val="lt1"/>
                </a:solidFill>
                <a:latin typeface="Verdana"/>
                <a:ea typeface="Verdana"/>
                <a:cs typeface="Verdana"/>
                <a:sym typeface="Verdana"/>
              </a:defRPr>
            </a:lvl1pPr>
            <a:lvl2pPr algn="l" rtl="0">
              <a:spcBef>
                <a:spcPts val="0"/>
              </a:spcBef>
              <a:spcAft>
                <a:spcPts val="0"/>
              </a:spcAft>
              <a:defRPr sz="2400" b="1">
                <a:solidFill>
                  <a:schemeClr val="lt1"/>
                </a:solidFill>
                <a:latin typeface="Verdana"/>
                <a:ea typeface="Verdana"/>
                <a:cs typeface="Verdana"/>
                <a:sym typeface="Verdana"/>
              </a:defRPr>
            </a:lvl2pPr>
            <a:lvl3pPr algn="l" rtl="0">
              <a:spcBef>
                <a:spcPts val="0"/>
              </a:spcBef>
              <a:spcAft>
                <a:spcPts val="0"/>
              </a:spcAft>
              <a:defRPr sz="2400" b="1">
                <a:solidFill>
                  <a:schemeClr val="lt1"/>
                </a:solidFill>
                <a:latin typeface="Verdana"/>
                <a:ea typeface="Verdana"/>
                <a:cs typeface="Verdana"/>
                <a:sym typeface="Verdana"/>
              </a:defRPr>
            </a:lvl3pPr>
            <a:lvl4pPr algn="l" rtl="0">
              <a:spcBef>
                <a:spcPts val="0"/>
              </a:spcBef>
              <a:spcAft>
                <a:spcPts val="0"/>
              </a:spcAft>
              <a:defRPr sz="2400" b="1">
                <a:solidFill>
                  <a:schemeClr val="lt1"/>
                </a:solidFill>
                <a:latin typeface="Verdana"/>
                <a:ea typeface="Verdana"/>
                <a:cs typeface="Verdana"/>
                <a:sym typeface="Verdana"/>
              </a:defRPr>
            </a:lvl4pPr>
            <a:lvl5pPr algn="l" rtl="0">
              <a:spcBef>
                <a:spcPts val="0"/>
              </a:spcBef>
              <a:spcAft>
                <a:spcPts val="0"/>
              </a:spcAft>
              <a:defRPr sz="2400" b="1">
                <a:solidFill>
                  <a:schemeClr val="lt1"/>
                </a:solidFill>
                <a:latin typeface="Verdana"/>
                <a:ea typeface="Verdana"/>
                <a:cs typeface="Verdana"/>
                <a:sym typeface="Verdana"/>
              </a:defRPr>
            </a:lvl5pPr>
            <a:lvl6pPr marL="457200" algn="l" rtl="0">
              <a:spcBef>
                <a:spcPts val="0"/>
              </a:spcBef>
              <a:spcAft>
                <a:spcPts val="0"/>
              </a:spcAft>
              <a:defRPr sz="2400" b="1">
                <a:solidFill>
                  <a:schemeClr val="lt1"/>
                </a:solidFill>
                <a:latin typeface="Verdana"/>
                <a:ea typeface="Verdana"/>
                <a:cs typeface="Verdana"/>
                <a:sym typeface="Verdana"/>
              </a:defRPr>
            </a:lvl6pPr>
            <a:lvl7pPr marL="914400" algn="l" rtl="0">
              <a:spcBef>
                <a:spcPts val="0"/>
              </a:spcBef>
              <a:spcAft>
                <a:spcPts val="0"/>
              </a:spcAft>
              <a:defRPr sz="2400" b="1">
                <a:solidFill>
                  <a:schemeClr val="lt1"/>
                </a:solidFill>
                <a:latin typeface="Verdana"/>
                <a:ea typeface="Verdana"/>
                <a:cs typeface="Verdana"/>
                <a:sym typeface="Verdana"/>
              </a:defRPr>
            </a:lvl7pPr>
            <a:lvl8pPr marL="1371600" algn="l" rtl="0">
              <a:spcBef>
                <a:spcPts val="0"/>
              </a:spcBef>
              <a:spcAft>
                <a:spcPts val="0"/>
              </a:spcAft>
              <a:defRPr sz="2400" b="1">
                <a:solidFill>
                  <a:schemeClr val="lt1"/>
                </a:solidFill>
                <a:latin typeface="Verdana"/>
                <a:ea typeface="Verdana"/>
                <a:cs typeface="Verdana"/>
                <a:sym typeface="Verdana"/>
              </a:defRPr>
            </a:lvl8pPr>
            <a:lvl9pPr marL="1828800" algn="l" rtl="0">
              <a:spcBef>
                <a:spcPts val="0"/>
              </a:spcBef>
              <a:spcAft>
                <a:spcPts val="0"/>
              </a:spcAft>
              <a:defRPr sz="2400" b="1">
                <a:solidFill>
                  <a:schemeClr val="lt1"/>
                </a:solidFill>
                <a:latin typeface="Verdana"/>
                <a:ea typeface="Verdana"/>
                <a:cs typeface="Verdana"/>
                <a:sym typeface="Verdana"/>
              </a:defRPr>
            </a:lvl9pPr>
          </a:lstStyle>
          <a:p>
            <a:endParaRPr/>
          </a:p>
        </p:txBody>
      </p:sp>
      <p:sp>
        <p:nvSpPr>
          <p:cNvPr id="133" name="Shape 133"/>
          <p:cNvSpPr txBox="1">
            <a:spLocks noGrp="1"/>
          </p:cNvSpPr>
          <p:nvPr>
            <p:ph type="body" idx="1"/>
          </p:nvPr>
        </p:nvSpPr>
        <p:spPr>
          <a:xfrm>
            <a:off x="2209800" y="2438400"/>
            <a:ext cx="3276600" cy="3048000"/>
          </a:xfrm>
          <a:prstGeom prst="rect">
            <a:avLst/>
          </a:prstGeom>
          <a:noFill/>
          <a:ln>
            <a:noFill/>
          </a:ln>
        </p:spPr>
        <p:txBody>
          <a:bodyPr lIns="91425" tIns="91425" rIns="91425" bIns="91425" anchor="t" anchorCtr="0"/>
          <a:lstStyle>
            <a:lvl1pPr marL="342900" indent="-2286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1pPr>
            <a:lvl2pPr marL="742950" indent="-17145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2pPr>
            <a:lvl3pPr marL="1143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3pPr>
            <a:lvl4pPr marL="1600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4pPr>
            <a:lvl5pPr marL="20574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5pPr>
            <a:lvl6pPr marL="25146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6pPr>
            <a:lvl7pPr marL="29718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7pPr>
            <a:lvl8pPr marL="3429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8pPr>
            <a:lvl9pPr marL="3886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9pPr>
          </a:lstStyle>
          <a:p>
            <a:endParaRPr/>
          </a:p>
        </p:txBody>
      </p:sp>
      <p:sp>
        <p:nvSpPr>
          <p:cNvPr id="134" name="Shape 134"/>
          <p:cNvSpPr txBox="1">
            <a:spLocks noGrp="1"/>
          </p:cNvSpPr>
          <p:nvPr>
            <p:ph type="body" idx="2"/>
          </p:nvPr>
        </p:nvSpPr>
        <p:spPr>
          <a:xfrm>
            <a:off x="5638800" y="2438400"/>
            <a:ext cx="3276600" cy="1447800"/>
          </a:xfrm>
          <a:prstGeom prst="rect">
            <a:avLst/>
          </a:prstGeom>
          <a:noFill/>
          <a:ln>
            <a:noFill/>
          </a:ln>
        </p:spPr>
        <p:txBody>
          <a:bodyPr lIns="91425" tIns="91425" rIns="91425" bIns="91425" anchor="t" anchorCtr="0"/>
          <a:lstStyle>
            <a:lvl1pPr marL="342900" indent="-2286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1pPr>
            <a:lvl2pPr marL="742950" indent="-17145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2pPr>
            <a:lvl3pPr marL="1143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3pPr>
            <a:lvl4pPr marL="1600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4pPr>
            <a:lvl5pPr marL="20574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5pPr>
            <a:lvl6pPr marL="25146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6pPr>
            <a:lvl7pPr marL="29718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7pPr>
            <a:lvl8pPr marL="3429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8pPr>
            <a:lvl9pPr marL="3886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9pPr>
          </a:lstStyle>
          <a:p>
            <a:endParaRPr/>
          </a:p>
        </p:txBody>
      </p:sp>
      <p:sp>
        <p:nvSpPr>
          <p:cNvPr id="135" name="Shape 135"/>
          <p:cNvSpPr txBox="1">
            <a:spLocks noGrp="1"/>
          </p:cNvSpPr>
          <p:nvPr>
            <p:ph type="body" idx="3"/>
          </p:nvPr>
        </p:nvSpPr>
        <p:spPr>
          <a:xfrm>
            <a:off x="5638800" y="4038600"/>
            <a:ext cx="3276600" cy="1447800"/>
          </a:xfrm>
          <a:prstGeom prst="rect">
            <a:avLst/>
          </a:prstGeom>
          <a:noFill/>
          <a:ln>
            <a:noFill/>
          </a:ln>
        </p:spPr>
        <p:txBody>
          <a:bodyPr lIns="91425" tIns="91425" rIns="91425" bIns="91425" anchor="t" anchorCtr="0"/>
          <a:lstStyle>
            <a:lvl1pPr marL="342900" indent="-2286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1pPr>
            <a:lvl2pPr marL="742950" indent="-17145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2pPr>
            <a:lvl3pPr marL="1143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3pPr>
            <a:lvl4pPr marL="1600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4pPr>
            <a:lvl5pPr marL="20574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5pPr>
            <a:lvl6pPr marL="25146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6pPr>
            <a:lvl7pPr marL="29718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7pPr>
            <a:lvl8pPr marL="3429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8pPr>
            <a:lvl9pPr marL="3886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36"/>
        <p:cNvGrpSpPr/>
        <p:nvPr/>
      </p:nvGrpSpPr>
      <p:grpSpPr>
        <a:xfrm>
          <a:off x="0" y="0"/>
          <a:ext cx="0" cy="0"/>
          <a:chOff x="0" y="0"/>
          <a:chExt cx="0" cy="0"/>
        </a:xfrm>
      </p:grpSpPr>
      <p:sp>
        <p:nvSpPr>
          <p:cNvPr id="137" name="Shape 137"/>
          <p:cNvSpPr txBox="1">
            <a:spLocks noGrp="1"/>
          </p:cNvSpPr>
          <p:nvPr>
            <p:ph type="title"/>
          </p:nvPr>
        </p:nvSpPr>
        <p:spPr>
          <a:xfrm rot="5400000">
            <a:off x="5943600" y="2514600"/>
            <a:ext cx="4267199" cy="1676399"/>
          </a:xfrm>
          <a:prstGeom prst="rect">
            <a:avLst/>
          </a:prstGeom>
          <a:noFill/>
          <a:ln>
            <a:noFill/>
          </a:ln>
        </p:spPr>
        <p:txBody>
          <a:bodyPr lIns="91425" tIns="91425" rIns="91425" bIns="91425" anchor="ctr" anchorCtr="0"/>
          <a:lstStyle>
            <a:lvl1pPr algn="l" rtl="0">
              <a:spcBef>
                <a:spcPts val="0"/>
              </a:spcBef>
              <a:spcAft>
                <a:spcPts val="0"/>
              </a:spcAft>
              <a:defRPr sz="2400" b="1">
                <a:solidFill>
                  <a:schemeClr val="lt1"/>
                </a:solidFill>
                <a:latin typeface="Verdana"/>
                <a:ea typeface="Verdana"/>
                <a:cs typeface="Verdana"/>
                <a:sym typeface="Verdana"/>
              </a:defRPr>
            </a:lvl1pPr>
            <a:lvl2pPr algn="l" rtl="0">
              <a:spcBef>
                <a:spcPts val="0"/>
              </a:spcBef>
              <a:spcAft>
                <a:spcPts val="0"/>
              </a:spcAft>
              <a:defRPr sz="2400" b="1">
                <a:solidFill>
                  <a:schemeClr val="lt1"/>
                </a:solidFill>
                <a:latin typeface="Verdana"/>
                <a:ea typeface="Verdana"/>
                <a:cs typeface="Verdana"/>
                <a:sym typeface="Verdana"/>
              </a:defRPr>
            </a:lvl2pPr>
            <a:lvl3pPr algn="l" rtl="0">
              <a:spcBef>
                <a:spcPts val="0"/>
              </a:spcBef>
              <a:spcAft>
                <a:spcPts val="0"/>
              </a:spcAft>
              <a:defRPr sz="2400" b="1">
                <a:solidFill>
                  <a:schemeClr val="lt1"/>
                </a:solidFill>
                <a:latin typeface="Verdana"/>
                <a:ea typeface="Verdana"/>
                <a:cs typeface="Verdana"/>
                <a:sym typeface="Verdana"/>
              </a:defRPr>
            </a:lvl3pPr>
            <a:lvl4pPr algn="l" rtl="0">
              <a:spcBef>
                <a:spcPts val="0"/>
              </a:spcBef>
              <a:spcAft>
                <a:spcPts val="0"/>
              </a:spcAft>
              <a:defRPr sz="2400" b="1">
                <a:solidFill>
                  <a:schemeClr val="lt1"/>
                </a:solidFill>
                <a:latin typeface="Verdana"/>
                <a:ea typeface="Verdana"/>
                <a:cs typeface="Verdana"/>
                <a:sym typeface="Verdana"/>
              </a:defRPr>
            </a:lvl4pPr>
            <a:lvl5pPr algn="l" rtl="0">
              <a:spcBef>
                <a:spcPts val="0"/>
              </a:spcBef>
              <a:spcAft>
                <a:spcPts val="0"/>
              </a:spcAft>
              <a:defRPr sz="2400" b="1">
                <a:solidFill>
                  <a:schemeClr val="lt1"/>
                </a:solidFill>
                <a:latin typeface="Verdana"/>
                <a:ea typeface="Verdana"/>
                <a:cs typeface="Verdana"/>
                <a:sym typeface="Verdana"/>
              </a:defRPr>
            </a:lvl5pPr>
            <a:lvl6pPr marL="457200" algn="l" rtl="0">
              <a:spcBef>
                <a:spcPts val="0"/>
              </a:spcBef>
              <a:spcAft>
                <a:spcPts val="0"/>
              </a:spcAft>
              <a:defRPr sz="2400" b="1">
                <a:solidFill>
                  <a:schemeClr val="lt1"/>
                </a:solidFill>
                <a:latin typeface="Verdana"/>
                <a:ea typeface="Verdana"/>
                <a:cs typeface="Verdana"/>
                <a:sym typeface="Verdana"/>
              </a:defRPr>
            </a:lvl6pPr>
            <a:lvl7pPr marL="914400" algn="l" rtl="0">
              <a:spcBef>
                <a:spcPts val="0"/>
              </a:spcBef>
              <a:spcAft>
                <a:spcPts val="0"/>
              </a:spcAft>
              <a:defRPr sz="2400" b="1">
                <a:solidFill>
                  <a:schemeClr val="lt1"/>
                </a:solidFill>
                <a:latin typeface="Verdana"/>
                <a:ea typeface="Verdana"/>
                <a:cs typeface="Verdana"/>
                <a:sym typeface="Verdana"/>
              </a:defRPr>
            </a:lvl7pPr>
            <a:lvl8pPr marL="1371600" algn="l" rtl="0">
              <a:spcBef>
                <a:spcPts val="0"/>
              </a:spcBef>
              <a:spcAft>
                <a:spcPts val="0"/>
              </a:spcAft>
              <a:defRPr sz="2400" b="1">
                <a:solidFill>
                  <a:schemeClr val="lt1"/>
                </a:solidFill>
                <a:latin typeface="Verdana"/>
                <a:ea typeface="Verdana"/>
                <a:cs typeface="Verdana"/>
                <a:sym typeface="Verdana"/>
              </a:defRPr>
            </a:lvl8pPr>
            <a:lvl9pPr marL="1828800" algn="l" rtl="0">
              <a:spcBef>
                <a:spcPts val="0"/>
              </a:spcBef>
              <a:spcAft>
                <a:spcPts val="0"/>
              </a:spcAft>
              <a:defRPr sz="2400" b="1">
                <a:solidFill>
                  <a:schemeClr val="lt1"/>
                </a:solidFill>
                <a:latin typeface="Verdana"/>
                <a:ea typeface="Verdana"/>
                <a:cs typeface="Verdana"/>
                <a:sym typeface="Verdana"/>
              </a:defRPr>
            </a:lvl9pPr>
          </a:lstStyle>
          <a:p>
            <a:endParaRPr/>
          </a:p>
        </p:txBody>
      </p:sp>
      <p:sp>
        <p:nvSpPr>
          <p:cNvPr id="138" name="Shape 138"/>
          <p:cNvSpPr txBox="1">
            <a:spLocks noGrp="1"/>
          </p:cNvSpPr>
          <p:nvPr>
            <p:ph type="body" idx="1"/>
          </p:nvPr>
        </p:nvSpPr>
        <p:spPr>
          <a:xfrm rot="5400000">
            <a:off x="2514600" y="914400"/>
            <a:ext cx="4267199" cy="4876799"/>
          </a:xfrm>
          <a:prstGeom prst="rect">
            <a:avLst/>
          </a:prstGeom>
          <a:noFill/>
          <a:ln>
            <a:noFill/>
          </a:ln>
        </p:spPr>
        <p:txBody>
          <a:bodyPr lIns="91425" tIns="91425" rIns="91425" bIns="91425" anchor="t" anchorCtr="0"/>
          <a:lstStyle>
            <a:lvl1pPr marL="342900" indent="-2286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1pPr>
            <a:lvl2pPr marL="742950" indent="-17145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2pPr>
            <a:lvl3pPr marL="1143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3pPr>
            <a:lvl4pPr marL="1600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4pPr>
            <a:lvl5pPr marL="20574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5pPr>
            <a:lvl6pPr marL="25146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6pPr>
            <a:lvl7pPr marL="29718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7pPr>
            <a:lvl8pPr marL="3429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8pPr>
            <a:lvl9pPr marL="3886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39"/>
        <p:cNvGrpSpPr/>
        <p:nvPr/>
      </p:nvGrpSpPr>
      <p:grpSpPr>
        <a:xfrm>
          <a:off x="0" y="0"/>
          <a:ext cx="0" cy="0"/>
          <a:chOff x="0" y="0"/>
          <a:chExt cx="0" cy="0"/>
        </a:xfrm>
      </p:grpSpPr>
      <p:sp>
        <p:nvSpPr>
          <p:cNvPr id="140" name="Shape 140"/>
          <p:cNvSpPr txBox="1">
            <a:spLocks noGrp="1"/>
          </p:cNvSpPr>
          <p:nvPr>
            <p:ph type="title"/>
          </p:nvPr>
        </p:nvSpPr>
        <p:spPr>
          <a:xfrm>
            <a:off x="2209800" y="1219200"/>
            <a:ext cx="6705599" cy="1143000"/>
          </a:xfrm>
          <a:prstGeom prst="rect">
            <a:avLst/>
          </a:prstGeom>
          <a:noFill/>
          <a:ln>
            <a:noFill/>
          </a:ln>
        </p:spPr>
        <p:txBody>
          <a:bodyPr lIns="91425" tIns="91425" rIns="91425" bIns="91425" anchor="ctr" anchorCtr="0"/>
          <a:lstStyle>
            <a:lvl1pPr algn="l" rtl="0">
              <a:spcBef>
                <a:spcPts val="0"/>
              </a:spcBef>
              <a:spcAft>
                <a:spcPts val="0"/>
              </a:spcAft>
              <a:defRPr sz="2400" b="1">
                <a:solidFill>
                  <a:schemeClr val="lt1"/>
                </a:solidFill>
                <a:latin typeface="Verdana"/>
                <a:ea typeface="Verdana"/>
                <a:cs typeface="Verdana"/>
                <a:sym typeface="Verdana"/>
              </a:defRPr>
            </a:lvl1pPr>
            <a:lvl2pPr algn="l" rtl="0">
              <a:spcBef>
                <a:spcPts val="0"/>
              </a:spcBef>
              <a:spcAft>
                <a:spcPts val="0"/>
              </a:spcAft>
              <a:defRPr sz="2400" b="1">
                <a:solidFill>
                  <a:schemeClr val="lt1"/>
                </a:solidFill>
                <a:latin typeface="Verdana"/>
                <a:ea typeface="Verdana"/>
                <a:cs typeface="Verdana"/>
                <a:sym typeface="Verdana"/>
              </a:defRPr>
            </a:lvl2pPr>
            <a:lvl3pPr algn="l" rtl="0">
              <a:spcBef>
                <a:spcPts val="0"/>
              </a:spcBef>
              <a:spcAft>
                <a:spcPts val="0"/>
              </a:spcAft>
              <a:defRPr sz="2400" b="1">
                <a:solidFill>
                  <a:schemeClr val="lt1"/>
                </a:solidFill>
                <a:latin typeface="Verdana"/>
                <a:ea typeface="Verdana"/>
                <a:cs typeface="Verdana"/>
                <a:sym typeface="Verdana"/>
              </a:defRPr>
            </a:lvl3pPr>
            <a:lvl4pPr algn="l" rtl="0">
              <a:spcBef>
                <a:spcPts val="0"/>
              </a:spcBef>
              <a:spcAft>
                <a:spcPts val="0"/>
              </a:spcAft>
              <a:defRPr sz="2400" b="1">
                <a:solidFill>
                  <a:schemeClr val="lt1"/>
                </a:solidFill>
                <a:latin typeface="Verdana"/>
                <a:ea typeface="Verdana"/>
                <a:cs typeface="Verdana"/>
                <a:sym typeface="Verdana"/>
              </a:defRPr>
            </a:lvl4pPr>
            <a:lvl5pPr algn="l" rtl="0">
              <a:spcBef>
                <a:spcPts val="0"/>
              </a:spcBef>
              <a:spcAft>
                <a:spcPts val="0"/>
              </a:spcAft>
              <a:defRPr sz="2400" b="1">
                <a:solidFill>
                  <a:schemeClr val="lt1"/>
                </a:solidFill>
                <a:latin typeface="Verdana"/>
                <a:ea typeface="Verdana"/>
                <a:cs typeface="Verdana"/>
                <a:sym typeface="Verdana"/>
              </a:defRPr>
            </a:lvl5pPr>
            <a:lvl6pPr marL="457200" algn="l" rtl="0">
              <a:spcBef>
                <a:spcPts val="0"/>
              </a:spcBef>
              <a:spcAft>
                <a:spcPts val="0"/>
              </a:spcAft>
              <a:defRPr sz="2400" b="1">
                <a:solidFill>
                  <a:schemeClr val="lt1"/>
                </a:solidFill>
                <a:latin typeface="Verdana"/>
                <a:ea typeface="Verdana"/>
                <a:cs typeface="Verdana"/>
                <a:sym typeface="Verdana"/>
              </a:defRPr>
            </a:lvl6pPr>
            <a:lvl7pPr marL="914400" algn="l" rtl="0">
              <a:spcBef>
                <a:spcPts val="0"/>
              </a:spcBef>
              <a:spcAft>
                <a:spcPts val="0"/>
              </a:spcAft>
              <a:defRPr sz="2400" b="1">
                <a:solidFill>
                  <a:schemeClr val="lt1"/>
                </a:solidFill>
                <a:latin typeface="Verdana"/>
                <a:ea typeface="Verdana"/>
                <a:cs typeface="Verdana"/>
                <a:sym typeface="Verdana"/>
              </a:defRPr>
            </a:lvl7pPr>
            <a:lvl8pPr marL="1371600" algn="l" rtl="0">
              <a:spcBef>
                <a:spcPts val="0"/>
              </a:spcBef>
              <a:spcAft>
                <a:spcPts val="0"/>
              </a:spcAft>
              <a:defRPr sz="2400" b="1">
                <a:solidFill>
                  <a:schemeClr val="lt1"/>
                </a:solidFill>
                <a:latin typeface="Verdana"/>
                <a:ea typeface="Verdana"/>
                <a:cs typeface="Verdana"/>
                <a:sym typeface="Verdana"/>
              </a:defRPr>
            </a:lvl8pPr>
            <a:lvl9pPr marL="1828800" algn="l" rtl="0">
              <a:spcBef>
                <a:spcPts val="0"/>
              </a:spcBef>
              <a:spcAft>
                <a:spcPts val="0"/>
              </a:spcAft>
              <a:defRPr sz="2400" b="1">
                <a:solidFill>
                  <a:schemeClr val="lt1"/>
                </a:solidFill>
                <a:latin typeface="Verdana"/>
                <a:ea typeface="Verdana"/>
                <a:cs typeface="Verdana"/>
                <a:sym typeface="Verdana"/>
              </a:defRPr>
            </a:lvl9pPr>
          </a:lstStyle>
          <a:p>
            <a:endParaRPr/>
          </a:p>
        </p:txBody>
      </p:sp>
      <p:sp>
        <p:nvSpPr>
          <p:cNvPr id="141" name="Shape 141"/>
          <p:cNvSpPr txBox="1">
            <a:spLocks noGrp="1"/>
          </p:cNvSpPr>
          <p:nvPr>
            <p:ph type="body" idx="1"/>
          </p:nvPr>
        </p:nvSpPr>
        <p:spPr>
          <a:xfrm rot="5400000">
            <a:off x="4038600" y="609600"/>
            <a:ext cx="3048000" cy="6705599"/>
          </a:xfrm>
          <a:prstGeom prst="rect">
            <a:avLst/>
          </a:prstGeom>
          <a:noFill/>
          <a:ln>
            <a:noFill/>
          </a:ln>
        </p:spPr>
        <p:txBody>
          <a:bodyPr lIns="91425" tIns="91425" rIns="91425" bIns="91425" anchor="t" anchorCtr="0"/>
          <a:lstStyle>
            <a:lvl1pPr marL="342900" indent="-2286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1pPr>
            <a:lvl2pPr marL="742950" indent="-17145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2pPr>
            <a:lvl3pPr marL="1143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3pPr>
            <a:lvl4pPr marL="1600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4pPr>
            <a:lvl5pPr marL="20574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5pPr>
            <a:lvl6pPr marL="25146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6pPr>
            <a:lvl7pPr marL="29718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7pPr>
            <a:lvl8pPr marL="3429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8pPr>
            <a:lvl9pPr marL="3886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algn="l" rtl="0">
              <a:spcBef>
                <a:spcPts val="0"/>
              </a:spcBef>
              <a:defRPr sz="2000" b="1"/>
            </a:lvl1pPr>
            <a:lvl2pPr rtl="0">
              <a:spcBef>
                <a:spcPts val="0"/>
              </a:spcBef>
              <a:defRPr sz="2400" b="1">
                <a:solidFill>
                  <a:schemeClr val="lt1"/>
                </a:solidFill>
                <a:latin typeface="Verdana"/>
                <a:ea typeface="Verdana"/>
                <a:cs typeface="Verdana"/>
                <a:sym typeface="Verdana"/>
              </a:defRPr>
            </a:lvl2pPr>
            <a:lvl3pPr rtl="0">
              <a:spcBef>
                <a:spcPts val="0"/>
              </a:spcBef>
              <a:defRPr sz="2400" b="1">
                <a:solidFill>
                  <a:schemeClr val="lt1"/>
                </a:solidFill>
                <a:latin typeface="Verdana"/>
                <a:ea typeface="Verdana"/>
                <a:cs typeface="Verdana"/>
                <a:sym typeface="Verdana"/>
              </a:defRPr>
            </a:lvl3pPr>
            <a:lvl4pPr rtl="0">
              <a:spcBef>
                <a:spcPts val="0"/>
              </a:spcBef>
              <a:defRPr sz="2400" b="1">
                <a:solidFill>
                  <a:schemeClr val="lt1"/>
                </a:solidFill>
                <a:latin typeface="Verdana"/>
                <a:ea typeface="Verdana"/>
                <a:cs typeface="Verdana"/>
                <a:sym typeface="Verdana"/>
              </a:defRPr>
            </a:lvl4pPr>
            <a:lvl5pPr rtl="0">
              <a:spcBef>
                <a:spcPts val="0"/>
              </a:spcBef>
              <a:defRPr sz="2400" b="1">
                <a:solidFill>
                  <a:schemeClr val="lt1"/>
                </a:solidFill>
                <a:latin typeface="Verdana"/>
                <a:ea typeface="Verdana"/>
                <a:cs typeface="Verdana"/>
                <a:sym typeface="Verdana"/>
              </a:defRPr>
            </a:lvl5pPr>
            <a:lvl6pPr rtl="0">
              <a:spcBef>
                <a:spcPts val="0"/>
              </a:spcBef>
              <a:defRPr sz="2400" b="1">
                <a:solidFill>
                  <a:schemeClr val="lt1"/>
                </a:solidFill>
                <a:latin typeface="Verdana"/>
                <a:ea typeface="Verdana"/>
                <a:cs typeface="Verdana"/>
                <a:sym typeface="Verdana"/>
              </a:defRPr>
            </a:lvl6pPr>
            <a:lvl7pPr rtl="0">
              <a:spcBef>
                <a:spcPts val="0"/>
              </a:spcBef>
              <a:defRPr sz="2400" b="1">
                <a:solidFill>
                  <a:schemeClr val="lt1"/>
                </a:solidFill>
                <a:latin typeface="Verdana"/>
                <a:ea typeface="Verdana"/>
                <a:cs typeface="Verdana"/>
                <a:sym typeface="Verdana"/>
              </a:defRPr>
            </a:lvl7pPr>
            <a:lvl8pPr rtl="0">
              <a:spcBef>
                <a:spcPts val="0"/>
              </a:spcBef>
              <a:defRPr sz="2400" b="1">
                <a:solidFill>
                  <a:schemeClr val="lt1"/>
                </a:solidFill>
                <a:latin typeface="Verdana"/>
                <a:ea typeface="Verdana"/>
                <a:cs typeface="Verdana"/>
                <a:sym typeface="Verdana"/>
              </a:defRPr>
            </a:lvl8pPr>
            <a:lvl9pPr rtl="0">
              <a:spcBef>
                <a:spcPts val="0"/>
              </a:spcBef>
              <a:defRPr sz="2400" b="1">
                <a:solidFill>
                  <a:schemeClr val="lt1"/>
                </a:solidFill>
                <a:latin typeface="Verdana"/>
                <a:ea typeface="Verdana"/>
                <a:cs typeface="Verdana"/>
                <a:sym typeface="Verdana"/>
              </a:defRPr>
            </a:lvl9pPr>
          </a:lstStyle>
          <a:p>
            <a:endParaRPr/>
          </a:p>
        </p:txBody>
      </p:sp>
      <p:sp>
        <p:nvSpPr>
          <p:cNvPr id="144" name="Shape 144"/>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indent="0" algn="l" rtl="0">
              <a:spcBef>
                <a:spcPts val="0"/>
              </a:spcBef>
              <a:buClr>
                <a:schemeClr val="dk1"/>
              </a:buClr>
              <a:buFont typeface="Verdana"/>
              <a:buNone/>
              <a:defRPr sz="3200" b="0" i="0" u="none" strike="noStrike" cap="none" baseline="0">
                <a:solidFill>
                  <a:schemeClr val="dk1"/>
                </a:solidFill>
                <a:latin typeface="Verdana"/>
                <a:ea typeface="Verdana"/>
                <a:cs typeface="Verdana"/>
                <a:sym typeface="Verdana"/>
              </a:defRPr>
            </a:lvl1pPr>
            <a:lvl2pPr marL="457200" marR="0" indent="0" algn="l" rtl="0">
              <a:spcBef>
                <a:spcPts val="0"/>
              </a:spcBef>
              <a:buClr>
                <a:schemeClr val="dk1"/>
              </a:buClr>
              <a:buFont typeface="Verdana"/>
              <a:buNone/>
              <a:defRPr sz="2800" b="0" i="0" u="none" strike="noStrike" cap="none" baseline="0">
                <a:solidFill>
                  <a:schemeClr val="dk1"/>
                </a:solidFill>
                <a:latin typeface="Verdana"/>
                <a:ea typeface="Verdana"/>
                <a:cs typeface="Verdana"/>
                <a:sym typeface="Verdana"/>
              </a:defRPr>
            </a:lvl2pPr>
            <a:lvl3pPr marL="914400" marR="0" indent="0" algn="l" rtl="0">
              <a:spcBef>
                <a:spcPts val="0"/>
              </a:spcBef>
              <a:buClr>
                <a:schemeClr val="dk1"/>
              </a:buClr>
              <a:buFont typeface="Verdana"/>
              <a:buNone/>
              <a:defRPr sz="2400" b="0" i="0" u="none" strike="noStrike" cap="none" baseline="0">
                <a:solidFill>
                  <a:schemeClr val="dk1"/>
                </a:solidFill>
                <a:latin typeface="Verdana"/>
                <a:ea typeface="Verdana"/>
                <a:cs typeface="Verdana"/>
                <a:sym typeface="Verdana"/>
              </a:defRPr>
            </a:lvl3pPr>
            <a:lvl4pPr marL="1371600" marR="0" indent="0" algn="l" rtl="0">
              <a:spcBef>
                <a:spcPts val="0"/>
              </a:spcBef>
              <a:buClr>
                <a:schemeClr val="dk1"/>
              </a:buClr>
              <a:buFont typeface="Verdana"/>
              <a:buNone/>
              <a:defRPr sz="2000" b="0" i="0" u="none" strike="noStrike" cap="none" baseline="0">
                <a:solidFill>
                  <a:schemeClr val="dk1"/>
                </a:solidFill>
                <a:latin typeface="Verdana"/>
                <a:ea typeface="Verdana"/>
                <a:cs typeface="Verdana"/>
                <a:sym typeface="Verdana"/>
              </a:defRPr>
            </a:lvl4pPr>
            <a:lvl5pPr marL="1828800" marR="0" indent="0" algn="l" rtl="0">
              <a:spcBef>
                <a:spcPts val="0"/>
              </a:spcBef>
              <a:buClr>
                <a:schemeClr val="dk1"/>
              </a:buClr>
              <a:buFont typeface="Verdana"/>
              <a:buNone/>
              <a:defRPr sz="2000" b="0" i="0" u="none" strike="noStrike" cap="none" baseline="0">
                <a:solidFill>
                  <a:schemeClr val="dk1"/>
                </a:solidFill>
                <a:latin typeface="Verdana"/>
                <a:ea typeface="Verdana"/>
                <a:cs typeface="Verdana"/>
                <a:sym typeface="Verdana"/>
              </a:defRPr>
            </a:lvl5pPr>
            <a:lvl6pPr marL="2286000" marR="0" indent="0" algn="l" rtl="0">
              <a:spcBef>
                <a:spcPts val="0"/>
              </a:spcBef>
              <a:buClr>
                <a:schemeClr val="dk1"/>
              </a:buClr>
              <a:buFont typeface="Verdana"/>
              <a:buNone/>
              <a:defRPr sz="2000" b="0" i="0" u="none" strike="noStrike" cap="none" baseline="0">
                <a:solidFill>
                  <a:schemeClr val="dk1"/>
                </a:solidFill>
                <a:latin typeface="Verdana"/>
                <a:ea typeface="Verdana"/>
                <a:cs typeface="Verdana"/>
                <a:sym typeface="Verdana"/>
              </a:defRPr>
            </a:lvl6pPr>
            <a:lvl7pPr marL="2743200" marR="0" indent="0" algn="l" rtl="0">
              <a:spcBef>
                <a:spcPts val="0"/>
              </a:spcBef>
              <a:buClr>
                <a:schemeClr val="dk1"/>
              </a:buClr>
              <a:buFont typeface="Verdana"/>
              <a:buNone/>
              <a:defRPr sz="2000" b="0" i="0" u="none" strike="noStrike" cap="none" baseline="0">
                <a:solidFill>
                  <a:schemeClr val="dk1"/>
                </a:solidFill>
                <a:latin typeface="Verdana"/>
                <a:ea typeface="Verdana"/>
                <a:cs typeface="Verdana"/>
                <a:sym typeface="Verdana"/>
              </a:defRPr>
            </a:lvl7pPr>
            <a:lvl8pPr marL="3200400" marR="0" indent="0" algn="l" rtl="0">
              <a:spcBef>
                <a:spcPts val="0"/>
              </a:spcBef>
              <a:buClr>
                <a:schemeClr val="dk1"/>
              </a:buClr>
              <a:buFont typeface="Verdana"/>
              <a:buNone/>
              <a:defRPr sz="2000" b="0" i="0" u="none" strike="noStrike" cap="none" baseline="0">
                <a:solidFill>
                  <a:schemeClr val="dk1"/>
                </a:solidFill>
                <a:latin typeface="Verdana"/>
                <a:ea typeface="Verdana"/>
                <a:cs typeface="Verdana"/>
                <a:sym typeface="Verdana"/>
              </a:defRPr>
            </a:lvl8pPr>
            <a:lvl9pPr marL="3657600" marR="0" indent="0" algn="l" rtl="0">
              <a:spcBef>
                <a:spcPts val="0"/>
              </a:spcBef>
              <a:buClr>
                <a:schemeClr val="dk1"/>
              </a:buClr>
              <a:buFont typeface="Verdana"/>
              <a:buNone/>
              <a:defRPr sz="2000" b="0" i="0" u="none" strike="noStrike" cap="none" baseline="0">
                <a:solidFill>
                  <a:schemeClr val="dk1"/>
                </a:solidFill>
                <a:latin typeface="Verdana"/>
                <a:ea typeface="Verdana"/>
                <a:cs typeface="Verdana"/>
                <a:sym typeface="Verdana"/>
              </a:defRPr>
            </a:lvl9pPr>
          </a:lstStyle>
          <a:p>
            <a:endParaRPr/>
          </a:p>
        </p:txBody>
      </p:sp>
      <p:sp>
        <p:nvSpPr>
          <p:cNvPr id="145" name="Shape 145"/>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indent="0" rtl="0">
              <a:spcBef>
                <a:spcPts val="0"/>
              </a:spcBef>
              <a:buFont typeface="Verdana"/>
              <a:buNone/>
              <a:defRPr sz="1400"/>
            </a:lvl1pPr>
            <a:lvl2pPr marL="457200" indent="0" rtl="0">
              <a:spcBef>
                <a:spcPts val="0"/>
              </a:spcBef>
              <a:buFont typeface="Verdana"/>
              <a:buNone/>
              <a:defRPr sz="1200"/>
            </a:lvl2pPr>
            <a:lvl3pPr marL="914400" indent="0" rtl="0">
              <a:spcBef>
                <a:spcPts val="0"/>
              </a:spcBef>
              <a:buFont typeface="Verdana"/>
              <a:buNone/>
              <a:defRPr sz="1000"/>
            </a:lvl3pPr>
            <a:lvl4pPr marL="1371600" indent="0" rtl="0">
              <a:spcBef>
                <a:spcPts val="0"/>
              </a:spcBef>
              <a:buFont typeface="Verdana"/>
              <a:buNone/>
              <a:defRPr sz="900"/>
            </a:lvl4pPr>
            <a:lvl5pPr marL="1828800" indent="0" rtl="0">
              <a:spcBef>
                <a:spcPts val="0"/>
              </a:spcBef>
              <a:buFont typeface="Verdana"/>
              <a:buNone/>
              <a:defRPr sz="900"/>
            </a:lvl5pPr>
            <a:lvl6pPr marL="2286000" indent="0" rtl="0">
              <a:spcBef>
                <a:spcPts val="0"/>
              </a:spcBef>
              <a:buFont typeface="Verdana"/>
              <a:buNone/>
              <a:defRPr sz="900"/>
            </a:lvl6pPr>
            <a:lvl7pPr marL="2743200" indent="0" rtl="0">
              <a:spcBef>
                <a:spcPts val="0"/>
              </a:spcBef>
              <a:buFont typeface="Verdana"/>
              <a:buNone/>
              <a:defRPr sz="900"/>
            </a:lvl7pPr>
            <a:lvl8pPr marL="3200400" indent="0" rtl="0">
              <a:spcBef>
                <a:spcPts val="0"/>
              </a:spcBef>
              <a:buFont typeface="Verdana"/>
              <a:buNone/>
              <a:defRPr sz="900"/>
            </a:lvl8pPr>
            <a:lvl9pPr marL="3657600" indent="0" rtl="0">
              <a:spcBef>
                <a:spcPts val="0"/>
              </a:spcBef>
              <a:buFont typeface="Verdana"/>
              <a:buNone/>
              <a:defRPr sz="900"/>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46"/>
        <p:cNvGrpSpPr/>
        <p:nvPr/>
      </p:nvGrpSpPr>
      <p:grpSpPr>
        <a:xfrm>
          <a:off x="0" y="0"/>
          <a:ext cx="0" cy="0"/>
          <a:chOff x="0" y="0"/>
          <a:chExt cx="0" cy="0"/>
        </a:xfrm>
      </p:grpSpPr>
      <p:sp>
        <p:nvSpPr>
          <p:cNvPr id="147" name="Shape 147"/>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algn="l" rtl="0">
              <a:spcBef>
                <a:spcPts val="0"/>
              </a:spcBef>
              <a:defRPr sz="2000" b="1"/>
            </a:lvl1pPr>
            <a:lvl2pPr rtl="0">
              <a:spcBef>
                <a:spcPts val="0"/>
              </a:spcBef>
              <a:defRPr sz="2400" b="1">
                <a:solidFill>
                  <a:schemeClr val="lt1"/>
                </a:solidFill>
                <a:latin typeface="Verdana"/>
                <a:ea typeface="Verdana"/>
                <a:cs typeface="Verdana"/>
                <a:sym typeface="Verdana"/>
              </a:defRPr>
            </a:lvl2pPr>
            <a:lvl3pPr rtl="0">
              <a:spcBef>
                <a:spcPts val="0"/>
              </a:spcBef>
              <a:defRPr sz="2400" b="1">
                <a:solidFill>
                  <a:schemeClr val="lt1"/>
                </a:solidFill>
                <a:latin typeface="Verdana"/>
                <a:ea typeface="Verdana"/>
                <a:cs typeface="Verdana"/>
                <a:sym typeface="Verdana"/>
              </a:defRPr>
            </a:lvl3pPr>
            <a:lvl4pPr rtl="0">
              <a:spcBef>
                <a:spcPts val="0"/>
              </a:spcBef>
              <a:defRPr sz="2400" b="1">
                <a:solidFill>
                  <a:schemeClr val="lt1"/>
                </a:solidFill>
                <a:latin typeface="Verdana"/>
                <a:ea typeface="Verdana"/>
                <a:cs typeface="Verdana"/>
                <a:sym typeface="Verdana"/>
              </a:defRPr>
            </a:lvl4pPr>
            <a:lvl5pPr rtl="0">
              <a:spcBef>
                <a:spcPts val="0"/>
              </a:spcBef>
              <a:defRPr sz="2400" b="1">
                <a:solidFill>
                  <a:schemeClr val="lt1"/>
                </a:solidFill>
                <a:latin typeface="Verdana"/>
                <a:ea typeface="Verdana"/>
                <a:cs typeface="Verdana"/>
                <a:sym typeface="Verdana"/>
              </a:defRPr>
            </a:lvl5pPr>
            <a:lvl6pPr rtl="0">
              <a:spcBef>
                <a:spcPts val="0"/>
              </a:spcBef>
              <a:defRPr sz="2400" b="1">
                <a:solidFill>
                  <a:schemeClr val="lt1"/>
                </a:solidFill>
                <a:latin typeface="Verdana"/>
                <a:ea typeface="Verdana"/>
                <a:cs typeface="Verdana"/>
                <a:sym typeface="Verdana"/>
              </a:defRPr>
            </a:lvl6pPr>
            <a:lvl7pPr rtl="0">
              <a:spcBef>
                <a:spcPts val="0"/>
              </a:spcBef>
              <a:defRPr sz="2400" b="1">
                <a:solidFill>
                  <a:schemeClr val="lt1"/>
                </a:solidFill>
                <a:latin typeface="Verdana"/>
                <a:ea typeface="Verdana"/>
                <a:cs typeface="Verdana"/>
                <a:sym typeface="Verdana"/>
              </a:defRPr>
            </a:lvl7pPr>
            <a:lvl8pPr rtl="0">
              <a:spcBef>
                <a:spcPts val="0"/>
              </a:spcBef>
              <a:defRPr sz="2400" b="1">
                <a:solidFill>
                  <a:schemeClr val="lt1"/>
                </a:solidFill>
                <a:latin typeface="Verdana"/>
                <a:ea typeface="Verdana"/>
                <a:cs typeface="Verdana"/>
                <a:sym typeface="Verdana"/>
              </a:defRPr>
            </a:lvl8pPr>
            <a:lvl9pPr rtl="0">
              <a:spcBef>
                <a:spcPts val="0"/>
              </a:spcBef>
              <a:defRPr sz="2400" b="1">
                <a:solidFill>
                  <a:schemeClr val="lt1"/>
                </a:solidFill>
                <a:latin typeface="Verdana"/>
                <a:ea typeface="Verdana"/>
                <a:cs typeface="Verdana"/>
                <a:sym typeface="Verdana"/>
              </a:defRPr>
            </a:lvl9pPr>
          </a:lstStyle>
          <a:p>
            <a:endParaRPr/>
          </a:p>
        </p:txBody>
      </p:sp>
      <p:sp>
        <p:nvSpPr>
          <p:cNvPr id="148" name="Shape 148"/>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rtl="0">
              <a:spcBef>
                <a:spcPts val="0"/>
              </a:spcBef>
              <a:defRPr sz="3200"/>
            </a:lvl1pPr>
            <a:lvl2pPr rtl="0">
              <a:spcBef>
                <a:spcPts val="0"/>
              </a:spcBef>
              <a:defRPr sz="2800"/>
            </a:lvl2pPr>
            <a:lvl3pPr rtl="0">
              <a:spcBef>
                <a:spcPts val="0"/>
              </a:spcBef>
              <a:defRPr sz="2400"/>
            </a:lvl3pPr>
            <a:lvl4pPr rtl="0">
              <a:spcBef>
                <a:spcPts val="0"/>
              </a:spcBef>
              <a:defRPr sz="2000"/>
            </a:lvl4pPr>
            <a:lvl5pPr rtl="0">
              <a:spcBef>
                <a:spcPts val="0"/>
              </a:spcBef>
              <a:defRPr sz="2000"/>
            </a:lvl5pPr>
            <a:lvl6pPr rtl="0">
              <a:spcBef>
                <a:spcPts val="0"/>
              </a:spcBef>
              <a:defRPr sz="2000"/>
            </a:lvl6pPr>
            <a:lvl7pPr rtl="0">
              <a:spcBef>
                <a:spcPts val="0"/>
              </a:spcBef>
              <a:defRPr sz="2000"/>
            </a:lvl7pPr>
            <a:lvl8pPr rtl="0">
              <a:spcBef>
                <a:spcPts val="0"/>
              </a:spcBef>
              <a:defRPr sz="2000"/>
            </a:lvl8pPr>
            <a:lvl9pPr rtl="0">
              <a:spcBef>
                <a:spcPts val="0"/>
              </a:spcBef>
              <a:defRPr sz="2000"/>
            </a:lvl9pPr>
          </a:lstStyle>
          <a:p>
            <a:endParaRPr/>
          </a:p>
        </p:txBody>
      </p:sp>
      <p:sp>
        <p:nvSpPr>
          <p:cNvPr id="149" name="Shape 149"/>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indent="0" rtl="0">
              <a:spcBef>
                <a:spcPts val="0"/>
              </a:spcBef>
              <a:buFont typeface="Verdana"/>
              <a:buNone/>
              <a:defRPr sz="1400"/>
            </a:lvl1pPr>
            <a:lvl2pPr marL="457200" indent="0" rtl="0">
              <a:spcBef>
                <a:spcPts val="0"/>
              </a:spcBef>
              <a:buFont typeface="Verdana"/>
              <a:buNone/>
              <a:defRPr sz="1200"/>
            </a:lvl2pPr>
            <a:lvl3pPr marL="914400" indent="0" rtl="0">
              <a:spcBef>
                <a:spcPts val="0"/>
              </a:spcBef>
              <a:buFont typeface="Verdana"/>
              <a:buNone/>
              <a:defRPr sz="1000"/>
            </a:lvl3pPr>
            <a:lvl4pPr marL="1371600" indent="0" rtl="0">
              <a:spcBef>
                <a:spcPts val="0"/>
              </a:spcBef>
              <a:buFont typeface="Verdana"/>
              <a:buNone/>
              <a:defRPr sz="900"/>
            </a:lvl4pPr>
            <a:lvl5pPr marL="1828800" indent="0" rtl="0">
              <a:spcBef>
                <a:spcPts val="0"/>
              </a:spcBef>
              <a:buFont typeface="Verdana"/>
              <a:buNone/>
              <a:defRPr sz="900"/>
            </a:lvl5pPr>
            <a:lvl6pPr marL="2286000" indent="0" rtl="0">
              <a:spcBef>
                <a:spcPts val="0"/>
              </a:spcBef>
              <a:buFont typeface="Verdana"/>
              <a:buNone/>
              <a:defRPr sz="900"/>
            </a:lvl6pPr>
            <a:lvl7pPr marL="2743200" indent="0" rtl="0">
              <a:spcBef>
                <a:spcPts val="0"/>
              </a:spcBef>
              <a:buFont typeface="Verdana"/>
              <a:buNone/>
              <a:defRPr sz="900"/>
            </a:lvl7pPr>
            <a:lvl8pPr marL="3200400" indent="0" rtl="0">
              <a:spcBef>
                <a:spcPts val="0"/>
              </a:spcBef>
              <a:buFont typeface="Verdana"/>
              <a:buNone/>
              <a:defRPr sz="900"/>
            </a:lvl8pPr>
            <a:lvl9pPr marL="3657600" indent="0" rtl="0">
              <a:spcBef>
                <a:spcPts val="0"/>
              </a:spcBef>
              <a:buFont typeface="Verdana"/>
              <a:buNone/>
              <a:defRPr sz="900"/>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sz="4400">
                <a:solidFill>
                  <a:schemeClr val="dk2"/>
                </a:solidFill>
                <a:latin typeface="Arial"/>
                <a:ea typeface="Arial"/>
                <a:cs typeface="Arial"/>
                <a:sym typeface="Arial"/>
              </a:defRPr>
            </a:lvl1pPr>
            <a:lvl2pPr algn="ctr" rtl="0">
              <a:spcBef>
                <a:spcPts val="0"/>
              </a:spcBef>
              <a:spcAft>
                <a:spcPts val="0"/>
              </a:spcAft>
              <a:defRPr sz="4400">
                <a:solidFill>
                  <a:schemeClr val="dk2"/>
                </a:solidFill>
                <a:latin typeface="Arial"/>
                <a:ea typeface="Arial"/>
                <a:cs typeface="Arial"/>
                <a:sym typeface="Arial"/>
              </a:defRPr>
            </a:lvl2pPr>
            <a:lvl3pPr algn="ctr" rtl="0">
              <a:spcBef>
                <a:spcPts val="0"/>
              </a:spcBef>
              <a:spcAft>
                <a:spcPts val="0"/>
              </a:spcAft>
              <a:defRPr sz="4400">
                <a:solidFill>
                  <a:schemeClr val="dk2"/>
                </a:solidFill>
                <a:latin typeface="Arial"/>
                <a:ea typeface="Arial"/>
                <a:cs typeface="Arial"/>
                <a:sym typeface="Arial"/>
              </a:defRPr>
            </a:lvl3pPr>
            <a:lvl4pPr algn="ctr" rtl="0">
              <a:spcBef>
                <a:spcPts val="0"/>
              </a:spcBef>
              <a:spcAft>
                <a:spcPts val="0"/>
              </a:spcAft>
              <a:defRPr sz="4400">
                <a:solidFill>
                  <a:schemeClr val="dk2"/>
                </a:solidFill>
                <a:latin typeface="Arial"/>
                <a:ea typeface="Arial"/>
                <a:cs typeface="Arial"/>
                <a:sym typeface="Arial"/>
              </a:defRPr>
            </a:lvl4pPr>
            <a:lvl5pPr algn="ctr" rtl="0">
              <a:spcBef>
                <a:spcPts val="0"/>
              </a:spcBef>
              <a:spcAft>
                <a:spcPts val="0"/>
              </a:spcAft>
              <a:defRPr sz="4400">
                <a:solidFill>
                  <a:schemeClr val="dk2"/>
                </a:solidFill>
                <a:latin typeface="Arial"/>
                <a:ea typeface="Arial"/>
                <a:cs typeface="Arial"/>
                <a:sym typeface="Arial"/>
              </a:defRPr>
            </a:lvl5pPr>
            <a:lvl6pPr marL="457200" algn="ctr" rtl="0">
              <a:spcBef>
                <a:spcPts val="0"/>
              </a:spcBef>
              <a:spcAft>
                <a:spcPts val="0"/>
              </a:spcAft>
              <a:defRPr sz="4400">
                <a:solidFill>
                  <a:schemeClr val="dk2"/>
                </a:solidFill>
                <a:latin typeface="Arial"/>
                <a:ea typeface="Arial"/>
                <a:cs typeface="Arial"/>
                <a:sym typeface="Arial"/>
              </a:defRPr>
            </a:lvl6pPr>
            <a:lvl7pPr marL="914400" algn="ctr" rtl="0">
              <a:spcBef>
                <a:spcPts val="0"/>
              </a:spcBef>
              <a:spcAft>
                <a:spcPts val="0"/>
              </a:spcAft>
              <a:defRPr sz="4400">
                <a:solidFill>
                  <a:schemeClr val="dk2"/>
                </a:solidFill>
                <a:latin typeface="Arial"/>
                <a:ea typeface="Arial"/>
                <a:cs typeface="Arial"/>
                <a:sym typeface="Arial"/>
              </a:defRPr>
            </a:lvl7pPr>
            <a:lvl8pPr marL="1371600" algn="ctr" rtl="0">
              <a:spcBef>
                <a:spcPts val="0"/>
              </a:spcBef>
              <a:spcAft>
                <a:spcPts val="0"/>
              </a:spcAft>
              <a:defRPr sz="4400">
                <a:solidFill>
                  <a:schemeClr val="dk2"/>
                </a:solidFill>
                <a:latin typeface="Arial"/>
                <a:ea typeface="Arial"/>
                <a:cs typeface="Arial"/>
                <a:sym typeface="Arial"/>
              </a:defRPr>
            </a:lvl8pPr>
            <a:lvl9pPr marL="1828800" algn="ctr" rtl="0">
              <a:spcBef>
                <a:spcPts val="0"/>
              </a:spcBef>
              <a:spcAft>
                <a:spcPts val="0"/>
              </a:spcAft>
              <a:defRPr sz="4400">
                <a:solidFill>
                  <a:schemeClr val="dk2"/>
                </a:solidFill>
                <a:latin typeface="Arial"/>
                <a:ea typeface="Arial"/>
                <a:cs typeface="Arial"/>
                <a:sym typeface="Arial"/>
              </a:defRPr>
            </a:lvl9pPr>
          </a:lstStyle>
          <a:p>
            <a:endParaRPr/>
          </a:p>
        </p:txBody>
      </p:sp>
      <p:sp>
        <p:nvSpPr>
          <p:cNvPr id="22" name="Shape 22"/>
          <p:cNvSpPr txBox="1">
            <a:spLocks noGrp="1"/>
          </p:cNvSpPr>
          <p:nvPr>
            <p:ph type="body" idx="1"/>
          </p:nvPr>
        </p:nvSpPr>
        <p:spPr>
          <a:xfrm>
            <a:off x="457200" y="1600200"/>
            <a:ext cx="8229600" cy="4525961"/>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23" name="Shape 23"/>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24" name="Shape 24"/>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25" name="Shape 25"/>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baseline="0">
                <a:solidFill>
                  <a:schemeClr val="dk1"/>
                </a:solidFill>
                <a:latin typeface="Arial"/>
                <a:ea typeface="Arial"/>
                <a:cs typeface="Arial"/>
                <a:sym typeface="Arial"/>
              </a:rPr>
              <a:t>‹#›</a:t>
            </a:fld>
            <a:endParaRPr lang="en-US" sz="1400" b="0" i="0" u="none" strike="noStrike" cap="none" baseline="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52"/>
        <p:cNvGrpSpPr/>
        <p:nvPr/>
      </p:nvGrpSpPr>
      <p:grpSpPr>
        <a:xfrm>
          <a:off x="0" y="0"/>
          <a:ext cx="0" cy="0"/>
          <a:chOff x="0" y="0"/>
          <a:chExt cx="0" cy="0"/>
        </a:xfrm>
      </p:grpSpPr>
      <p:sp>
        <p:nvSpPr>
          <p:cNvPr id="153" name="Shape 15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sz="2400" b="1">
                <a:solidFill>
                  <a:schemeClr val="lt1"/>
                </a:solidFill>
                <a:latin typeface="Verdana"/>
                <a:ea typeface="Verdana"/>
                <a:cs typeface="Verdana"/>
                <a:sym typeface="Verdana"/>
              </a:defRPr>
            </a:lvl2pPr>
            <a:lvl3pPr rtl="0">
              <a:spcBef>
                <a:spcPts val="0"/>
              </a:spcBef>
              <a:defRPr sz="2400" b="1">
                <a:solidFill>
                  <a:schemeClr val="lt1"/>
                </a:solidFill>
                <a:latin typeface="Verdana"/>
                <a:ea typeface="Verdana"/>
                <a:cs typeface="Verdana"/>
                <a:sym typeface="Verdana"/>
              </a:defRPr>
            </a:lvl3pPr>
            <a:lvl4pPr rtl="0">
              <a:spcBef>
                <a:spcPts val="0"/>
              </a:spcBef>
              <a:defRPr sz="2400" b="1">
                <a:solidFill>
                  <a:schemeClr val="lt1"/>
                </a:solidFill>
                <a:latin typeface="Verdana"/>
                <a:ea typeface="Verdana"/>
                <a:cs typeface="Verdana"/>
                <a:sym typeface="Verdana"/>
              </a:defRPr>
            </a:lvl4pPr>
            <a:lvl5pPr rtl="0">
              <a:spcBef>
                <a:spcPts val="0"/>
              </a:spcBef>
              <a:defRPr sz="2400" b="1">
                <a:solidFill>
                  <a:schemeClr val="lt1"/>
                </a:solidFill>
                <a:latin typeface="Verdana"/>
                <a:ea typeface="Verdana"/>
                <a:cs typeface="Verdana"/>
                <a:sym typeface="Verdana"/>
              </a:defRPr>
            </a:lvl5pPr>
            <a:lvl6pPr rtl="0">
              <a:spcBef>
                <a:spcPts val="0"/>
              </a:spcBef>
              <a:defRPr sz="2400" b="1">
                <a:solidFill>
                  <a:schemeClr val="lt1"/>
                </a:solidFill>
                <a:latin typeface="Verdana"/>
                <a:ea typeface="Verdana"/>
                <a:cs typeface="Verdana"/>
                <a:sym typeface="Verdana"/>
              </a:defRPr>
            </a:lvl6pPr>
            <a:lvl7pPr rtl="0">
              <a:spcBef>
                <a:spcPts val="0"/>
              </a:spcBef>
              <a:defRPr sz="2400" b="1">
                <a:solidFill>
                  <a:schemeClr val="lt1"/>
                </a:solidFill>
                <a:latin typeface="Verdana"/>
                <a:ea typeface="Verdana"/>
                <a:cs typeface="Verdana"/>
                <a:sym typeface="Verdana"/>
              </a:defRPr>
            </a:lvl7pPr>
            <a:lvl8pPr rtl="0">
              <a:spcBef>
                <a:spcPts val="0"/>
              </a:spcBef>
              <a:defRPr sz="2400" b="1">
                <a:solidFill>
                  <a:schemeClr val="lt1"/>
                </a:solidFill>
                <a:latin typeface="Verdana"/>
                <a:ea typeface="Verdana"/>
                <a:cs typeface="Verdana"/>
                <a:sym typeface="Verdana"/>
              </a:defRPr>
            </a:lvl8pPr>
            <a:lvl9pPr rtl="0">
              <a:spcBef>
                <a:spcPts val="0"/>
              </a:spcBef>
              <a:defRPr sz="2400" b="1">
                <a:solidFill>
                  <a:schemeClr val="lt1"/>
                </a:solidFill>
                <a:latin typeface="Verdana"/>
                <a:ea typeface="Verdana"/>
                <a:cs typeface="Verdana"/>
                <a:sym typeface="Verdana"/>
              </a:defRPr>
            </a:lvl9pPr>
          </a:lstStyle>
          <a:p>
            <a:endParaRPr/>
          </a:p>
        </p:txBody>
      </p:sp>
      <p:sp>
        <p:nvSpPr>
          <p:cNvPr id="154" name="Shape 154"/>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indent="0" rtl="0">
              <a:spcBef>
                <a:spcPts val="0"/>
              </a:spcBef>
              <a:buFont typeface="Verdana"/>
              <a:buNone/>
              <a:defRPr sz="2400" b="1"/>
            </a:lvl1pPr>
            <a:lvl2pPr marL="457200" indent="0" rtl="0">
              <a:spcBef>
                <a:spcPts val="0"/>
              </a:spcBef>
              <a:buFont typeface="Verdana"/>
              <a:buNone/>
              <a:defRPr sz="2000" b="1"/>
            </a:lvl2pPr>
            <a:lvl3pPr marL="914400" indent="0" rtl="0">
              <a:spcBef>
                <a:spcPts val="0"/>
              </a:spcBef>
              <a:buFont typeface="Verdana"/>
              <a:buNone/>
              <a:defRPr sz="1800" b="1"/>
            </a:lvl3pPr>
            <a:lvl4pPr marL="1371600" indent="0" rtl="0">
              <a:spcBef>
                <a:spcPts val="0"/>
              </a:spcBef>
              <a:buFont typeface="Verdana"/>
              <a:buNone/>
              <a:defRPr sz="1600" b="1"/>
            </a:lvl4pPr>
            <a:lvl5pPr marL="1828800" indent="0" rtl="0">
              <a:spcBef>
                <a:spcPts val="0"/>
              </a:spcBef>
              <a:buFont typeface="Verdana"/>
              <a:buNone/>
              <a:defRPr sz="1600" b="1"/>
            </a:lvl5pPr>
            <a:lvl6pPr marL="2286000" indent="0" rtl="0">
              <a:spcBef>
                <a:spcPts val="0"/>
              </a:spcBef>
              <a:buFont typeface="Verdana"/>
              <a:buNone/>
              <a:defRPr sz="1600" b="1"/>
            </a:lvl6pPr>
            <a:lvl7pPr marL="2743200" indent="0" rtl="0">
              <a:spcBef>
                <a:spcPts val="0"/>
              </a:spcBef>
              <a:buFont typeface="Verdana"/>
              <a:buNone/>
              <a:defRPr sz="1600" b="1"/>
            </a:lvl7pPr>
            <a:lvl8pPr marL="3200400" indent="0" rtl="0">
              <a:spcBef>
                <a:spcPts val="0"/>
              </a:spcBef>
              <a:buFont typeface="Verdana"/>
              <a:buNone/>
              <a:defRPr sz="1600" b="1"/>
            </a:lvl8pPr>
            <a:lvl9pPr marL="3657600" indent="0" rtl="0">
              <a:spcBef>
                <a:spcPts val="0"/>
              </a:spcBef>
              <a:buFont typeface="Verdana"/>
              <a:buNone/>
              <a:defRPr sz="1600" b="1"/>
            </a:lvl9pPr>
          </a:lstStyle>
          <a:p>
            <a:endParaRPr/>
          </a:p>
        </p:txBody>
      </p:sp>
      <p:sp>
        <p:nvSpPr>
          <p:cNvPr id="155" name="Shape 155"/>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156" name="Shape 156"/>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indent="0" rtl="0">
              <a:spcBef>
                <a:spcPts val="0"/>
              </a:spcBef>
              <a:buFont typeface="Verdana"/>
              <a:buNone/>
              <a:defRPr sz="2400" b="1"/>
            </a:lvl1pPr>
            <a:lvl2pPr marL="457200" indent="0" rtl="0">
              <a:spcBef>
                <a:spcPts val="0"/>
              </a:spcBef>
              <a:buFont typeface="Verdana"/>
              <a:buNone/>
              <a:defRPr sz="2000" b="1"/>
            </a:lvl2pPr>
            <a:lvl3pPr marL="914400" indent="0" rtl="0">
              <a:spcBef>
                <a:spcPts val="0"/>
              </a:spcBef>
              <a:buFont typeface="Verdana"/>
              <a:buNone/>
              <a:defRPr sz="1800" b="1"/>
            </a:lvl3pPr>
            <a:lvl4pPr marL="1371600" indent="0" rtl="0">
              <a:spcBef>
                <a:spcPts val="0"/>
              </a:spcBef>
              <a:buFont typeface="Verdana"/>
              <a:buNone/>
              <a:defRPr sz="1600" b="1"/>
            </a:lvl4pPr>
            <a:lvl5pPr marL="1828800" indent="0" rtl="0">
              <a:spcBef>
                <a:spcPts val="0"/>
              </a:spcBef>
              <a:buFont typeface="Verdana"/>
              <a:buNone/>
              <a:defRPr sz="1600" b="1"/>
            </a:lvl5pPr>
            <a:lvl6pPr marL="2286000" indent="0" rtl="0">
              <a:spcBef>
                <a:spcPts val="0"/>
              </a:spcBef>
              <a:buFont typeface="Verdana"/>
              <a:buNone/>
              <a:defRPr sz="1600" b="1"/>
            </a:lvl6pPr>
            <a:lvl7pPr marL="2743200" indent="0" rtl="0">
              <a:spcBef>
                <a:spcPts val="0"/>
              </a:spcBef>
              <a:buFont typeface="Verdana"/>
              <a:buNone/>
              <a:defRPr sz="1600" b="1"/>
            </a:lvl7pPr>
            <a:lvl8pPr marL="3200400" indent="0" rtl="0">
              <a:spcBef>
                <a:spcPts val="0"/>
              </a:spcBef>
              <a:buFont typeface="Verdana"/>
              <a:buNone/>
              <a:defRPr sz="1600" b="1"/>
            </a:lvl8pPr>
            <a:lvl9pPr marL="3657600" indent="0" rtl="0">
              <a:spcBef>
                <a:spcPts val="0"/>
              </a:spcBef>
              <a:buFont typeface="Verdana"/>
              <a:buNone/>
              <a:defRPr sz="1600" b="1"/>
            </a:lvl9pPr>
          </a:lstStyle>
          <a:p>
            <a:endParaRPr/>
          </a:p>
        </p:txBody>
      </p:sp>
      <p:sp>
        <p:nvSpPr>
          <p:cNvPr id="157" name="Shape 157"/>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58"/>
        <p:cNvGrpSpPr/>
        <p:nvPr/>
      </p:nvGrpSpPr>
      <p:grpSpPr>
        <a:xfrm>
          <a:off x="0" y="0"/>
          <a:ext cx="0" cy="0"/>
          <a:chOff x="0" y="0"/>
          <a:chExt cx="0" cy="0"/>
        </a:xfrm>
      </p:grpSpPr>
      <p:sp>
        <p:nvSpPr>
          <p:cNvPr id="159" name="Shape 159"/>
          <p:cNvSpPr txBox="1">
            <a:spLocks noGrp="1"/>
          </p:cNvSpPr>
          <p:nvPr>
            <p:ph type="title"/>
          </p:nvPr>
        </p:nvSpPr>
        <p:spPr>
          <a:xfrm>
            <a:off x="2209800" y="1219200"/>
            <a:ext cx="6705599" cy="1143000"/>
          </a:xfrm>
          <a:prstGeom prst="rect">
            <a:avLst/>
          </a:prstGeom>
          <a:noFill/>
          <a:ln>
            <a:noFill/>
          </a:ln>
        </p:spPr>
        <p:txBody>
          <a:bodyPr lIns="91425" tIns="91425" rIns="91425" bIns="91425" anchor="ctr" anchorCtr="0"/>
          <a:lstStyle>
            <a:lvl1pPr algn="l" rtl="0">
              <a:spcBef>
                <a:spcPts val="0"/>
              </a:spcBef>
              <a:spcAft>
                <a:spcPts val="0"/>
              </a:spcAft>
              <a:defRPr sz="2400" b="1">
                <a:solidFill>
                  <a:schemeClr val="lt1"/>
                </a:solidFill>
                <a:latin typeface="Verdana"/>
                <a:ea typeface="Verdana"/>
                <a:cs typeface="Verdana"/>
                <a:sym typeface="Verdana"/>
              </a:defRPr>
            </a:lvl1pPr>
            <a:lvl2pPr algn="l" rtl="0">
              <a:spcBef>
                <a:spcPts val="0"/>
              </a:spcBef>
              <a:spcAft>
                <a:spcPts val="0"/>
              </a:spcAft>
              <a:defRPr sz="2400" b="1">
                <a:solidFill>
                  <a:schemeClr val="lt1"/>
                </a:solidFill>
                <a:latin typeface="Verdana"/>
                <a:ea typeface="Verdana"/>
                <a:cs typeface="Verdana"/>
                <a:sym typeface="Verdana"/>
              </a:defRPr>
            </a:lvl2pPr>
            <a:lvl3pPr algn="l" rtl="0">
              <a:spcBef>
                <a:spcPts val="0"/>
              </a:spcBef>
              <a:spcAft>
                <a:spcPts val="0"/>
              </a:spcAft>
              <a:defRPr sz="2400" b="1">
                <a:solidFill>
                  <a:schemeClr val="lt1"/>
                </a:solidFill>
                <a:latin typeface="Verdana"/>
                <a:ea typeface="Verdana"/>
                <a:cs typeface="Verdana"/>
                <a:sym typeface="Verdana"/>
              </a:defRPr>
            </a:lvl3pPr>
            <a:lvl4pPr algn="l" rtl="0">
              <a:spcBef>
                <a:spcPts val="0"/>
              </a:spcBef>
              <a:spcAft>
                <a:spcPts val="0"/>
              </a:spcAft>
              <a:defRPr sz="2400" b="1">
                <a:solidFill>
                  <a:schemeClr val="lt1"/>
                </a:solidFill>
                <a:latin typeface="Verdana"/>
                <a:ea typeface="Verdana"/>
                <a:cs typeface="Verdana"/>
                <a:sym typeface="Verdana"/>
              </a:defRPr>
            </a:lvl4pPr>
            <a:lvl5pPr algn="l" rtl="0">
              <a:spcBef>
                <a:spcPts val="0"/>
              </a:spcBef>
              <a:spcAft>
                <a:spcPts val="0"/>
              </a:spcAft>
              <a:defRPr sz="2400" b="1">
                <a:solidFill>
                  <a:schemeClr val="lt1"/>
                </a:solidFill>
                <a:latin typeface="Verdana"/>
                <a:ea typeface="Verdana"/>
                <a:cs typeface="Verdana"/>
                <a:sym typeface="Verdana"/>
              </a:defRPr>
            </a:lvl5pPr>
            <a:lvl6pPr marL="457200" algn="l" rtl="0">
              <a:spcBef>
                <a:spcPts val="0"/>
              </a:spcBef>
              <a:spcAft>
                <a:spcPts val="0"/>
              </a:spcAft>
              <a:defRPr sz="2400" b="1">
                <a:solidFill>
                  <a:schemeClr val="lt1"/>
                </a:solidFill>
                <a:latin typeface="Verdana"/>
                <a:ea typeface="Verdana"/>
                <a:cs typeface="Verdana"/>
                <a:sym typeface="Verdana"/>
              </a:defRPr>
            </a:lvl6pPr>
            <a:lvl7pPr marL="914400" algn="l" rtl="0">
              <a:spcBef>
                <a:spcPts val="0"/>
              </a:spcBef>
              <a:spcAft>
                <a:spcPts val="0"/>
              </a:spcAft>
              <a:defRPr sz="2400" b="1">
                <a:solidFill>
                  <a:schemeClr val="lt1"/>
                </a:solidFill>
                <a:latin typeface="Verdana"/>
                <a:ea typeface="Verdana"/>
                <a:cs typeface="Verdana"/>
                <a:sym typeface="Verdana"/>
              </a:defRPr>
            </a:lvl7pPr>
            <a:lvl8pPr marL="1371600" algn="l" rtl="0">
              <a:spcBef>
                <a:spcPts val="0"/>
              </a:spcBef>
              <a:spcAft>
                <a:spcPts val="0"/>
              </a:spcAft>
              <a:defRPr sz="2400" b="1">
                <a:solidFill>
                  <a:schemeClr val="lt1"/>
                </a:solidFill>
                <a:latin typeface="Verdana"/>
                <a:ea typeface="Verdana"/>
                <a:cs typeface="Verdana"/>
                <a:sym typeface="Verdana"/>
              </a:defRPr>
            </a:lvl8pPr>
            <a:lvl9pPr marL="1828800" algn="l" rtl="0">
              <a:spcBef>
                <a:spcPts val="0"/>
              </a:spcBef>
              <a:spcAft>
                <a:spcPts val="0"/>
              </a:spcAft>
              <a:defRPr sz="2400" b="1">
                <a:solidFill>
                  <a:schemeClr val="lt1"/>
                </a:solidFill>
                <a:latin typeface="Verdana"/>
                <a:ea typeface="Verdana"/>
                <a:cs typeface="Verdana"/>
                <a:sym typeface="Verdana"/>
              </a:defRPr>
            </a:lvl9pPr>
          </a:lstStyle>
          <a:p>
            <a:endParaRPr/>
          </a:p>
        </p:txBody>
      </p:sp>
      <p:sp>
        <p:nvSpPr>
          <p:cNvPr id="160" name="Shape 160"/>
          <p:cNvSpPr txBox="1">
            <a:spLocks noGrp="1"/>
          </p:cNvSpPr>
          <p:nvPr>
            <p:ph type="body" idx="1"/>
          </p:nvPr>
        </p:nvSpPr>
        <p:spPr>
          <a:xfrm>
            <a:off x="2209800" y="2438400"/>
            <a:ext cx="3276600" cy="3048000"/>
          </a:xfrm>
          <a:prstGeom prst="rect">
            <a:avLst/>
          </a:prstGeom>
          <a:noFill/>
          <a:ln>
            <a:noFill/>
          </a:ln>
        </p:spPr>
        <p:txBody>
          <a:bodyPr lIns="91425" tIns="91425" rIns="91425" bIns="91425" anchor="t" anchorCtr="0"/>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161" name="Shape 161"/>
          <p:cNvSpPr txBox="1">
            <a:spLocks noGrp="1"/>
          </p:cNvSpPr>
          <p:nvPr>
            <p:ph type="body" idx="2"/>
          </p:nvPr>
        </p:nvSpPr>
        <p:spPr>
          <a:xfrm>
            <a:off x="5638800" y="2438400"/>
            <a:ext cx="3276600" cy="3048000"/>
          </a:xfrm>
          <a:prstGeom prst="rect">
            <a:avLst/>
          </a:prstGeom>
          <a:noFill/>
          <a:ln>
            <a:noFill/>
          </a:ln>
        </p:spPr>
        <p:txBody>
          <a:bodyPr lIns="91425" tIns="91425" rIns="91425" bIns="91425" anchor="t" anchorCtr="0"/>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algn="l" rtl="0">
              <a:spcBef>
                <a:spcPts val="0"/>
              </a:spcBef>
              <a:defRPr sz="4000" b="1" cap="none"/>
            </a:lvl1pPr>
            <a:lvl2pPr rtl="0">
              <a:spcBef>
                <a:spcPts val="0"/>
              </a:spcBef>
              <a:defRPr sz="2400" b="1">
                <a:solidFill>
                  <a:schemeClr val="lt1"/>
                </a:solidFill>
                <a:latin typeface="Verdana"/>
                <a:ea typeface="Verdana"/>
                <a:cs typeface="Verdana"/>
                <a:sym typeface="Verdana"/>
              </a:defRPr>
            </a:lvl2pPr>
            <a:lvl3pPr rtl="0">
              <a:spcBef>
                <a:spcPts val="0"/>
              </a:spcBef>
              <a:defRPr sz="2400" b="1">
                <a:solidFill>
                  <a:schemeClr val="lt1"/>
                </a:solidFill>
                <a:latin typeface="Verdana"/>
                <a:ea typeface="Verdana"/>
                <a:cs typeface="Verdana"/>
                <a:sym typeface="Verdana"/>
              </a:defRPr>
            </a:lvl3pPr>
            <a:lvl4pPr rtl="0">
              <a:spcBef>
                <a:spcPts val="0"/>
              </a:spcBef>
              <a:defRPr sz="2400" b="1">
                <a:solidFill>
                  <a:schemeClr val="lt1"/>
                </a:solidFill>
                <a:latin typeface="Verdana"/>
                <a:ea typeface="Verdana"/>
                <a:cs typeface="Verdana"/>
                <a:sym typeface="Verdana"/>
              </a:defRPr>
            </a:lvl4pPr>
            <a:lvl5pPr rtl="0">
              <a:spcBef>
                <a:spcPts val="0"/>
              </a:spcBef>
              <a:defRPr sz="2400" b="1">
                <a:solidFill>
                  <a:schemeClr val="lt1"/>
                </a:solidFill>
                <a:latin typeface="Verdana"/>
                <a:ea typeface="Verdana"/>
                <a:cs typeface="Verdana"/>
                <a:sym typeface="Verdana"/>
              </a:defRPr>
            </a:lvl5pPr>
            <a:lvl6pPr rtl="0">
              <a:spcBef>
                <a:spcPts val="0"/>
              </a:spcBef>
              <a:defRPr sz="2400" b="1">
                <a:solidFill>
                  <a:schemeClr val="lt1"/>
                </a:solidFill>
                <a:latin typeface="Verdana"/>
                <a:ea typeface="Verdana"/>
                <a:cs typeface="Verdana"/>
                <a:sym typeface="Verdana"/>
              </a:defRPr>
            </a:lvl6pPr>
            <a:lvl7pPr rtl="0">
              <a:spcBef>
                <a:spcPts val="0"/>
              </a:spcBef>
              <a:defRPr sz="2400" b="1">
                <a:solidFill>
                  <a:schemeClr val="lt1"/>
                </a:solidFill>
                <a:latin typeface="Verdana"/>
                <a:ea typeface="Verdana"/>
                <a:cs typeface="Verdana"/>
                <a:sym typeface="Verdana"/>
              </a:defRPr>
            </a:lvl7pPr>
            <a:lvl8pPr rtl="0">
              <a:spcBef>
                <a:spcPts val="0"/>
              </a:spcBef>
              <a:defRPr sz="2400" b="1">
                <a:solidFill>
                  <a:schemeClr val="lt1"/>
                </a:solidFill>
                <a:latin typeface="Verdana"/>
                <a:ea typeface="Verdana"/>
                <a:cs typeface="Verdana"/>
                <a:sym typeface="Verdana"/>
              </a:defRPr>
            </a:lvl8pPr>
            <a:lvl9pPr rtl="0">
              <a:spcBef>
                <a:spcPts val="0"/>
              </a:spcBef>
              <a:defRPr sz="2400" b="1">
                <a:solidFill>
                  <a:schemeClr val="lt1"/>
                </a:solidFill>
                <a:latin typeface="Verdana"/>
                <a:ea typeface="Verdana"/>
                <a:cs typeface="Verdana"/>
                <a:sym typeface="Verdana"/>
              </a:defRPr>
            </a:lvl9pPr>
          </a:lstStyle>
          <a:p>
            <a:endParaRPr/>
          </a:p>
        </p:txBody>
      </p:sp>
      <p:sp>
        <p:nvSpPr>
          <p:cNvPr id="164" name="Shape 164"/>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indent="0" rtl="0">
              <a:spcBef>
                <a:spcPts val="0"/>
              </a:spcBef>
              <a:buFont typeface="Verdana"/>
              <a:buNone/>
              <a:defRPr sz="2000"/>
            </a:lvl1pPr>
            <a:lvl2pPr marL="457200" indent="0" rtl="0">
              <a:spcBef>
                <a:spcPts val="0"/>
              </a:spcBef>
              <a:buFont typeface="Verdana"/>
              <a:buNone/>
              <a:defRPr sz="1800"/>
            </a:lvl2pPr>
            <a:lvl3pPr marL="914400" indent="0" rtl="0">
              <a:spcBef>
                <a:spcPts val="0"/>
              </a:spcBef>
              <a:buFont typeface="Verdana"/>
              <a:buNone/>
              <a:defRPr sz="1600"/>
            </a:lvl3pPr>
            <a:lvl4pPr marL="1371600" indent="0" rtl="0">
              <a:spcBef>
                <a:spcPts val="0"/>
              </a:spcBef>
              <a:buFont typeface="Verdana"/>
              <a:buNone/>
              <a:defRPr sz="1400"/>
            </a:lvl4pPr>
            <a:lvl5pPr marL="1828800" indent="0" rtl="0">
              <a:spcBef>
                <a:spcPts val="0"/>
              </a:spcBef>
              <a:buFont typeface="Verdana"/>
              <a:buNone/>
              <a:defRPr sz="1400"/>
            </a:lvl5pPr>
            <a:lvl6pPr marL="2286000" indent="0" rtl="0">
              <a:spcBef>
                <a:spcPts val="0"/>
              </a:spcBef>
              <a:buFont typeface="Verdana"/>
              <a:buNone/>
              <a:defRPr sz="1400"/>
            </a:lvl6pPr>
            <a:lvl7pPr marL="2743200" indent="0" rtl="0">
              <a:spcBef>
                <a:spcPts val="0"/>
              </a:spcBef>
              <a:buFont typeface="Verdana"/>
              <a:buNone/>
              <a:defRPr sz="1400"/>
            </a:lvl7pPr>
            <a:lvl8pPr marL="3200400" indent="0" rtl="0">
              <a:spcBef>
                <a:spcPts val="0"/>
              </a:spcBef>
              <a:buFont typeface="Verdana"/>
              <a:buNone/>
              <a:defRPr sz="1400"/>
            </a:lvl8pPr>
            <a:lvl9pPr marL="3657600" indent="0" rtl="0">
              <a:spcBef>
                <a:spcPts val="0"/>
              </a:spcBef>
              <a:buFont typeface="Verdana"/>
              <a:buNone/>
              <a:defRPr sz="1400"/>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65"/>
        <p:cNvGrpSpPr/>
        <p:nvPr/>
      </p:nvGrpSpPr>
      <p:grpSpPr>
        <a:xfrm>
          <a:off x="0" y="0"/>
          <a:ext cx="0" cy="0"/>
          <a:chOff x="0" y="0"/>
          <a:chExt cx="0" cy="0"/>
        </a:xfrm>
      </p:grpSpPr>
      <p:sp>
        <p:nvSpPr>
          <p:cNvPr id="166" name="Shape 166"/>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indent="0" algn="l" rtl="0">
              <a:spcBef>
                <a:spcPts val="0"/>
              </a:spcBef>
              <a:spcAft>
                <a:spcPts val="0"/>
              </a:spcAft>
              <a:defRPr sz="2400" b="1" i="0" u="none" strike="noStrike" cap="none" baseline="0">
                <a:solidFill>
                  <a:schemeClr val="lt1"/>
                </a:solidFill>
                <a:latin typeface="Verdana"/>
                <a:ea typeface="Verdana"/>
                <a:cs typeface="Verdana"/>
                <a:sym typeface="Verdana"/>
              </a:defRPr>
            </a:lvl1pPr>
            <a:lvl2pPr marL="0" marR="0" indent="0" algn="l" rtl="0">
              <a:spcBef>
                <a:spcPts val="0"/>
              </a:spcBef>
              <a:spcAft>
                <a:spcPts val="0"/>
              </a:spcAft>
              <a:defRPr sz="2400" b="1" i="0" u="none" strike="noStrike" cap="none" baseline="0">
                <a:solidFill>
                  <a:schemeClr val="lt1"/>
                </a:solidFill>
                <a:latin typeface="Verdana"/>
                <a:ea typeface="Verdana"/>
                <a:cs typeface="Verdana"/>
                <a:sym typeface="Verdana"/>
              </a:defRPr>
            </a:lvl2pPr>
            <a:lvl3pPr marL="0" marR="0" indent="0" algn="l" rtl="0">
              <a:spcBef>
                <a:spcPts val="0"/>
              </a:spcBef>
              <a:spcAft>
                <a:spcPts val="0"/>
              </a:spcAft>
              <a:defRPr sz="2400" b="1" i="0" u="none" strike="noStrike" cap="none" baseline="0">
                <a:solidFill>
                  <a:schemeClr val="lt1"/>
                </a:solidFill>
                <a:latin typeface="Verdana"/>
                <a:ea typeface="Verdana"/>
                <a:cs typeface="Verdana"/>
                <a:sym typeface="Verdana"/>
              </a:defRPr>
            </a:lvl3pPr>
            <a:lvl4pPr marL="0" marR="0" indent="0" algn="l" rtl="0">
              <a:spcBef>
                <a:spcPts val="0"/>
              </a:spcBef>
              <a:spcAft>
                <a:spcPts val="0"/>
              </a:spcAft>
              <a:defRPr sz="2400" b="1" i="0" u="none" strike="noStrike" cap="none" baseline="0">
                <a:solidFill>
                  <a:schemeClr val="lt1"/>
                </a:solidFill>
                <a:latin typeface="Verdana"/>
                <a:ea typeface="Verdana"/>
                <a:cs typeface="Verdana"/>
                <a:sym typeface="Verdana"/>
              </a:defRPr>
            </a:lvl4pPr>
            <a:lvl5pPr marL="0" marR="0" indent="0" algn="l" rtl="0">
              <a:spcBef>
                <a:spcPts val="0"/>
              </a:spcBef>
              <a:spcAft>
                <a:spcPts val="0"/>
              </a:spcAft>
              <a:defRPr sz="2400" b="1" i="0" u="none" strike="noStrike" cap="none" baseline="0">
                <a:solidFill>
                  <a:schemeClr val="lt1"/>
                </a:solidFill>
                <a:latin typeface="Verdana"/>
                <a:ea typeface="Verdana"/>
                <a:cs typeface="Verdana"/>
                <a:sym typeface="Verdana"/>
              </a:defRPr>
            </a:lvl5pPr>
            <a:lvl6pPr marL="457200" marR="0" indent="0" algn="l" rtl="0">
              <a:spcBef>
                <a:spcPts val="0"/>
              </a:spcBef>
              <a:spcAft>
                <a:spcPts val="0"/>
              </a:spcAft>
              <a:defRPr sz="2400" b="1" i="0" u="none" strike="noStrike" cap="none" baseline="0">
                <a:solidFill>
                  <a:schemeClr val="lt1"/>
                </a:solidFill>
                <a:latin typeface="Verdana"/>
                <a:ea typeface="Verdana"/>
                <a:cs typeface="Verdana"/>
                <a:sym typeface="Verdana"/>
              </a:defRPr>
            </a:lvl6pPr>
            <a:lvl7pPr marL="914400" marR="0" indent="0" algn="l" rtl="0">
              <a:spcBef>
                <a:spcPts val="0"/>
              </a:spcBef>
              <a:spcAft>
                <a:spcPts val="0"/>
              </a:spcAft>
              <a:defRPr sz="2400" b="1" i="0" u="none" strike="noStrike" cap="none" baseline="0">
                <a:solidFill>
                  <a:schemeClr val="lt1"/>
                </a:solidFill>
                <a:latin typeface="Verdana"/>
                <a:ea typeface="Verdana"/>
                <a:cs typeface="Verdana"/>
                <a:sym typeface="Verdana"/>
              </a:defRPr>
            </a:lvl7pPr>
            <a:lvl8pPr marL="1371600" marR="0" indent="0" algn="l" rtl="0">
              <a:spcBef>
                <a:spcPts val="0"/>
              </a:spcBef>
              <a:spcAft>
                <a:spcPts val="0"/>
              </a:spcAft>
              <a:defRPr sz="2400" b="1" i="0" u="none" strike="noStrike" cap="none" baseline="0">
                <a:solidFill>
                  <a:schemeClr val="lt1"/>
                </a:solidFill>
                <a:latin typeface="Verdana"/>
                <a:ea typeface="Verdana"/>
                <a:cs typeface="Verdana"/>
                <a:sym typeface="Verdana"/>
              </a:defRPr>
            </a:lvl8pPr>
            <a:lvl9pPr marL="1828800" marR="0" indent="0" algn="l" rtl="0">
              <a:spcBef>
                <a:spcPts val="0"/>
              </a:spcBef>
              <a:spcAft>
                <a:spcPts val="0"/>
              </a:spcAft>
              <a:defRPr sz="2400" b="1" i="0" u="none" strike="noStrike" cap="none" baseline="0">
                <a:solidFill>
                  <a:schemeClr val="lt1"/>
                </a:solidFill>
                <a:latin typeface="Verdana"/>
                <a:ea typeface="Verdana"/>
                <a:cs typeface="Verdana"/>
                <a:sym typeface="Verdana"/>
              </a:defRPr>
            </a:lvl9pPr>
          </a:lstStyle>
          <a:p>
            <a:endParaRPr/>
          </a:p>
        </p:txBody>
      </p:sp>
      <p:sp>
        <p:nvSpPr>
          <p:cNvPr id="167" name="Shape 167"/>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indent="0" algn="ctr" rtl="0">
              <a:spcBef>
                <a:spcPts val="360"/>
              </a:spcBef>
              <a:spcAft>
                <a:spcPts val="0"/>
              </a:spcAft>
              <a:buClr>
                <a:schemeClr val="lt1"/>
              </a:buClr>
              <a:buFont typeface="Verdana"/>
              <a:buNone/>
              <a:defRPr sz="1800" b="0" i="0" u="none" strike="noStrike" cap="none" baseline="0">
                <a:solidFill>
                  <a:schemeClr val="lt1"/>
                </a:solidFill>
                <a:latin typeface="Verdana"/>
                <a:ea typeface="Verdana"/>
                <a:cs typeface="Verdana"/>
                <a:sym typeface="Verdana"/>
              </a:defRPr>
            </a:lvl1pPr>
            <a:lvl2pPr marL="457200" marR="0" indent="0" algn="ctr" rtl="0">
              <a:spcBef>
                <a:spcPts val="360"/>
              </a:spcBef>
              <a:spcAft>
                <a:spcPts val="0"/>
              </a:spcAft>
              <a:buClr>
                <a:schemeClr val="lt1"/>
              </a:buClr>
              <a:buFont typeface="Verdana"/>
              <a:buNone/>
              <a:defRPr sz="1800" b="0" i="0" u="none" strike="noStrike" cap="none" baseline="0">
                <a:solidFill>
                  <a:schemeClr val="lt1"/>
                </a:solidFill>
                <a:latin typeface="Verdana"/>
                <a:ea typeface="Verdana"/>
                <a:cs typeface="Verdana"/>
                <a:sym typeface="Verdana"/>
              </a:defRPr>
            </a:lvl2pPr>
            <a:lvl3pPr marL="914400" marR="0" indent="0" algn="ctr" rtl="0">
              <a:spcBef>
                <a:spcPts val="360"/>
              </a:spcBef>
              <a:spcAft>
                <a:spcPts val="0"/>
              </a:spcAft>
              <a:buClr>
                <a:schemeClr val="lt1"/>
              </a:buClr>
              <a:buFont typeface="Verdana"/>
              <a:buNone/>
              <a:defRPr sz="1800" b="0" i="0" u="none" strike="noStrike" cap="none" baseline="0">
                <a:solidFill>
                  <a:schemeClr val="lt1"/>
                </a:solidFill>
                <a:latin typeface="Verdana"/>
                <a:ea typeface="Verdana"/>
                <a:cs typeface="Verdana"/>
                <a:sym typeface="Verdana"/>
              </a:defRPr>
            </a:lvl3pPr>
            <a:lvl4pPr marL="1371600" marR="0" indent="0" algn="ctr" rtl="0">
              <a:spcBef>
                <a:spcPts val="360"/>
              </a:spcBef>
              <a:spcAft>
                <a:spcPts val="0"/>
              </a:spcAft>
              <a:buClr>
                <a:schemeClr val="lt1"/>
              </a:buClr>
              <a:buFont typeface="Verdana"/>
              <a:buNone/>
              <a:defRPr sz="1800" b="0" i="0" u="none" strike="noStrike" cap="none" baseline="0">
                <a:solidFill>
                  <a:schemeClr val="lt1"/>
                </a:solidFill>
                <a:latin typeface="Verdana"/>
                <a:ea typeface="Verdana"/>
                <a:cs typeface="Verdana"/>
                <a:sym typeface="Verdana"/>
              </a:defRPr>
            </a:lvl4pPr>
            <a:lvl5pPr marL="1828800" marR="0" indent="0" algn="ctr" rtl="0">
              <a:spcBef>
                <a:spcPts val="360"/>
              </a:spcBef>
              <a:spcAft>
                <a:spcPts val="0"/>
              </a:spcAft>
              <a:buClr>
                <a:schemeClr val="lt1"/>
              </a:buClr>
              <a:buFont typeface="Verdana"/>
              <a:buNone/>
              <a:defRPr sz="1800" b="0" i="0" u="none" strike="noStrike" cap="none" baseline="0">
                <a:solidFill>
                  <a:schemeClr val="lt1"/>
                </a:solidFill>
                <a:latin typeface="Verdana"/>
                <a:ea typeface="Verdana"/>
                <a:cs typeface="Verdana"/>
                <a:sym typeface="Verdana"/>
              </a:defRPr>
            </a:lvl5pPr>
            <a:lvl6pPr marL="2286000" marR="0" indent="0" algn="ctr" rtl="0">
              <a:spcBef>
                <a:spcPts val="360"/>
              </a:spcBef>
              <a:spcAft>
                <a:spcPts val="0"/>
              </a:spcAft>
              <a:buClr>
                <a:schemeClr val="lt1"/>
              </a:buClr>
              <a:buFont typeface="Verdana"/>
              <a:buNone/>
              <a:defRPr sz="1800" b="0" i="0" u="none" strike="noStrike" cap="none" baseline="0">
                <a:solidFill>
                  <a:schemeClr val="lt1"/>
                </a:solidFill>
                <a:latin typeface="Verdana"/>
                <a:ea typeface="Verdana"/>
                <a:cs typeface="Verdana"/>
                <a:sym typeface="Verdana"/>
              </a:defRPr>
            </a:lvl6pPr>
            <a:lvl7pPr marL="2743200" marR="0" indent="0" algn="ctr" rtl="0">
              <a:spcBef>
                <a:spcPts val="360"/>
              </a:spcBef>
              <a:spcAft>
                <a:spcPts val="0"/>
              </a:spcAft>
              <a:buClr>
                <a:schemeClr val="lt1"/>
              </a:buClr>
              <a:buFont typeface="Verdana"/>
              <a:buNone/>
              <a:defRPr sz="1800" b="0" i="0" u="none" strike="noStrike" cap="none" baseline="0">
                <a:solidFill>
                  <a:schemeClr val="lt1"/>
                </a:solidFill>
                <a:latin typeface="Verdana"/>
                <a:ea typeface="Verdana"/>
                <a:cs typeface="Verdana"/>
                <a:sym typeface="Verdana"/>
              </a:defRPr>
            </a:lvl7pPr>
            <a:lvl8pPr marL="3200400" marR="0" indent="0" algn="ctr" rtl="0">
              <a:spcBef>
                <a:spcPts val="360"/>
              </a:spcBef>
              <a:spcAft>
                <a:spcPts val="0"/>
              </a:spcAft>
              <a:buClr>
                <a:schemeClr val="lt1"/>
              </a:buClr>
              <a:buFont typeface="Verdana"/>
              <a:buNone/>
              <a:defRPr sz="1800" b="0" i="0" u="none" strike="noStrike" cap="none" baseline="0">
                <a:solidFill>
                  <a:schemeClr val="lt1"/>
                </a:solidFill>
                <a:latin typeface="Verdana"/>
                <a:ea typeface="Verdana"/>
                <a:cs typeface="Verdana"/>
                <a:sym typeface="Verdana"/>
              </a:defRPr>
            </a:lvl8pPr>
            <a:lvl9pPr marL="3657600" marR="0" indent="0" algn="ctr" rtl="0">
              <a:spcBef>
                <a:spcPts val="360"/>
              </a:spcBef>
              <a:spcAft>
                <a:spcPts val="0"/>
              </a:spcAft>
              <a:buClr>
                <a:schemeClr val="lt1"/>
              </a:buClr>
              <a:buFont typeface="Verdana"/>
              <a:buNone/>
              <a:defRPr sz="1800" b="0" i="0" u="none" strike="noStrike" cap="none" baseline="0">
                <a:solidFill>
                  <a:schemeClr val="lt1"/>
                </a:solidFill>
                <a:latin typeface="Verdana"/>
                <a:ea typeface="Verdana"/>
                <a:cs typeface="Verdana"/>
                <a:sym typeface="Verdana"/>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090FEC-DA30-454E-8D42-A2E110F8EFF4}" type="datetimeFigureOut">
              <a:rPr lang="en-US" smtClean="0"/>
              <a:t>3/13/2017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09201D-983A-4087-9EC3-ABCAFCE89417}" type="slidenum">
              <a:rPr lang="en-US" smtClean="0"/>
              <a:t>‹#›</a:t>
            </a:fld>
            <a:endParaRPr lang="en-US"/>
          </a:p>
        </p:txBody>
      </p:sp>
    </p:spTree>
    <p:extLst>
      <p:ext uri="{BB962C8B-B14F-4D97-AF65-F5344CB8AC3E}">
        <p14:creationId xmlns:p14="http://schemas.microsoft.com/office/powerpoint/2010/main" val="8827088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D75755-05F3-43FA-933B-66B7A36288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557511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3C18C6-0812-4950-9339-6BEAD15B0F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434242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CB35BE-FB1B-4047-8B36-674550AAD9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7193366"/>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D98F30-208B-4D96-A8C4-3095AE68BE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916399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B104AF4-74AA-41F6-9440-F3A014EF38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095102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sz="4400">
                <a:solidFill>
                  <a:schemeClr val="dk2"/>
                </a:solidFill>
                <a:latin typeface="Arial"/>
                <a:ea typeface="Arial"/>
                <a:cs typeface="Arial"/>
                <a:sym typeface="Arial"/>
              </a:defRPr>
            </a:lvl1pPr>
            <a:lvl2pPr algn="ctr" rtl="0">
              <a:spcBef>
                <a:spcPts val="0"/>
              </a:spcBef>
              <a:spcAft>
                <a:spcPts val="0"/>
              </a:spcAft>
              <a:defRPr sz="4400">
                <a:solidFill>
                  <a:schemeClr val="dk2"/>
                </a:solidFill>
                <a:latin typeface="Arial"/>
                <a:ea typeface="Arial"/>
                <a:cs typeface="Arial"/>
                <a:sym typeface="Arial"/>
              </a:defRPr>
            </a:lvl2pPr>
            <a:lvl3pPr algn="ctr" rtl="0">
              <a:spcBef>
                <a:spcPts val="0"/>
              </a:spcBef>
              <a:spcAft>
                <a:spcPts val="0"/>
              </a:spcAft>
              <a:defRPr sz="4400">
                <a:solidFill>
                  <a:schemeClr val="dk2"/>
                </a:solidFill>
                <a:latin typeface="Arial"/>
                <a:ea typeface="Arial"/>
                <a:cs typeface="Arial"/>
                <a:sym typeface="Arial"/>
              </a:defRPr>
            </a:lvl3pPr>
            <a:lvl4pPr algn="ctr" rtl="0">
              <a:spcBef>
                <a:spcPts val="0"/>
              </a:spcBef>
              <a:spcAft>
                <a:spcPts val="0"/>
              </a:spcAft>
              <a:defRPr sz="4400">
                <a:solidFill>
                  <a:schemeClr val="dk2"/>
                </a:solidFill>
                <a:latin typeface="Arial"/>
                <a:ea typeface="Arial"/>
                <a:cs typeface="Arial"/>
                <a:sym typeface="Arial"/>
              </a:defRPr>
            </a:lvl4pPr>
            <a:lvl5pPr algn="ctr" rtl="0">
              <a:spcBef>
                <a:spcPts val="0"/>
              </a:spcBef>
              <a:spcAft>
                <a:spcPts val="0"/>
              </a:spcAft>
              <a:defRPr sz="4400">
                <a:solidFill>
                  <a:schemeClr val="dk2"/>
                </a:solidFill>
                <a:latin typeface="Arial"/>
                <a:ea typeface="Arial"/>
                <a:cs typeface="Arial"/>
                <a:sym typeface="Arial"/>
              </a:defRPr>
            </a:lvl5pPr>
            <a:lvl6pPr marL="457200" algn="ctr" rtl="0">
              <a:spcBef>
                <a:spcPts val="0"/>
              </a:spcBef>
              <a:spcAft>
                <a:spcPts val="0"/>
              </a:spcAft>
              <a:defRPr sz="4400">
                <a:solidFill>
                  <a:schemeClr val="dk2"/>
                </a:solidFill>
                <a:latin typeface="Arial"/>
                <a:ea typeface="Arial"/>
                <a:cs typeface="Arial"/>
                <a:sym typeface="Arial"/>
              </a:defRPr>
            </a:lvl6pPr>
            <a:lvl7pPr marL="914400" algn="ctr" rtl="0">
              <a:spcBef>
                <a:spcPts val="0"/>
              </a:spcBef>
              <a:spcAft>
                <a:spcPts val="0"/>
              </a:spcAft>
              <a:defRPr sz="4400">
                <a:solidFill>
                  <a:schemeClr val="dk2"/>
                </a:solidFill>
                <a:latin typeface="Arial"/>
                <a:ea typeface="Arial"/>
                <a:cs typeface="Arial"/>
                <a:sym typeface="Arial"/>
              </a:defRPr>
            </a:lvl7pPr>
            <a:lvl8pPr marL="1371600" algn="ctr" rtl="0">
              <a:spcBef>
                <a:spcPts val="0"/>
              </a:spcBef>
              <a:spcAft>
                <a:spcPts val="0"/>
              </a:spcAft>
              <a:defRPr sz="4400">
                <a:solidFill>
                  <a:schemeClr val="dk2"/>
                </a:solidFill>
                <a:latin typeface="Arial"/>
                <a:ea typeface="Arial"/>
                <a:cs typeface="Arial"/>
                <a:sym typeface="Arial"/>
              </a:defRPr>
            </a:lvl8pPr>
            <a:lvl9pPr marL="1828800" algn="ctr" rtl="0">
              <a:spcBef>
                <a:spcPts val="0"/>
              </a:spcBef>
              <a:spcAft>
                <a:spcPts val="0"/>
              </a:spcAft>
              <a:defRPr sz="4400">
                <a:solidFill>
                  <a:schemeClr val="dk2"/>
                </a:solidFill>
                <a:latin typeface="Arial"/>
                <a:ea typeface="Arial"/>
                <a:cs typeface="Arial"/>
                <a:sym typeface="Arial"/>
              </a:defRPr>
            </a:lvl9pPr>
          </a:lstStyle>
          <a:p>
            <a:endParaRPr/>
          </a:p>
        </p:txBody>
      </p:sp>
      <p:sp>
        <p:nvSpPr>
          <p:cNvPr id="32" name="Shape 32"/>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33" name="Shape 33"/>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34" name="Shape 34"/>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baseline="0">
                <a:solidFill>
                  <a:schemeClr val="dk1"/>
                </a:solidFill>
                <a:latin typeface="Arial"/>
                <a:ea typeface="Arial"/>
                <a:cs typeface="Arial"/>
                <a:sym typeface="Arial"/>
              </a:rPr>
              <a:t>‹#›</a:t>
            </a:fld>
            <a:endParaRPr lang="en-US" sz="1400" b="0" i="0" u="none" strike="noStrike" cap="none" baseline="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080CD45-B60B-42BD-B9C3-7A609DCF3E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374047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9790432-E15E-47DF-980F-EF82591C55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6176591"/>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587560-E168-4AF9-91C1-2FCE3765C0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5598076"/>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D0A2B4B-F47C-40FA-BCC7-2E426E1406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1017900"/>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460272F-28D3-4D67-A7C6-36C01A1D93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8712556"/>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47ADB2-FB97-4192-B26C-9C115DC9CE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715420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67D762-7FAF-483C-86DB-99AD6F3EFD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4091999"/>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AB371B57-5D30-4309-949C-D1161D91F4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3298212"/>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4"/>
        <p:cNvGrpSpPr/>
        <p:nvPr/>
      </p:nvGrpSpPr>
      <p:grpSpPr>
        <a:xfrm>
          <a:off x="0" y="0"/>
          <a:ext cx="0" cy="0"/>
          <a:chOff x="0" y="0"/>
          <a:chExt cx="0" cy="0"/>
        </a:xfrm>
      </p:grpSpPr>
      <p:sp>
        <p:nvSpPr>
          <p:cNvPr id="15" name="Shape 15"/>
          <p:cNvSpPr txBox="1">
            <a:spLocks noGrp="1"/>
          </p:cNvSpPr>
          <p:nvPr>
            <p:ph type="ctrTitle"/>
          </p:nvPr>
        </p:nvSpPr>
        <p:spPr>
          <a:xfrm>
            <a:off x="685800" y="2130425"/>
            <a:ext cx="7772400" cy="1470024"/>
          </a:xfrm>
          <a:prstGeom prst="rect">
            <a:avLst/>
          </a:prstGeom>
          <a:noFill/>
          <a:ln>
            <a:noFill/>
          </a:ln>
        </p:spPr>
        <p:txBody>
          <a:bodyPr/>
          <a:lstStyle>
            <a:lvl1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1pPr>
            <a:lvl2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2pPr>
            <a:lvl3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3pPr>
            <a:lvl4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4pPr>
            <a:lvl5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5pPr>
            <a:lvl6pPr marL="457200" marR="0" indent="0" algn="ctr" rtl="0">
              <a:spcBef>
                <a:spcPts val="0"/>
              </a:spcBef>
              <a:spcAft>
                <a:spcPts val="0"/>
              </a:spcAft>
              <a:defRPr sz="4400" b="0" i="0" u="none" strike="noStrike" cap="none" baseline="0">
                <a:solidFill>
                  <a:schemeClr val="dk2"/>
                </a:solidFill>
                <a:latin typeface="Arial"/>
                <a:ea typeface="Arial"/>
                <a:cs typeface="Arial"/>
                <a:sym typeface="Arial"/>
              </a:defRPr>
            </a:lvl6pPr>
            <a:lvl7pPr marL="914400" marR="0" indent="0" algn="ctr" rtl="0">
              <a:spcBef>
                <a:spcPts val="0"/>
              </a:spcBef>
              <a:spcAft>
                <a:spcPts val="0"/>
              </a:spcAft>
              <a:defRPr sz="4400" b="0" i="0" u="none" strike="noStrike" cap="none" baseline="0">
                <a:solidFill>
                  <a:schemeClr val="dk2"/>
                </a:solidFill>
                <a:latin typeface="Arial"/>
                <a:ea typeface="Arial"/>
                <a:cs typeface="Arial"/>
                <a:sym typeface="Arial"/>
              </a:defRPr>
            </a:lvl7pPr>
            <a:lvl8pPr marL="1371600" marR="0" indent="0" algn="ctr" rtl="0">
              <a:spcBef>
                <a:spcPts val="0"/>
              </a:spcBef>
              <a:spcAft>
                <a:spcPts val="0"/>
              </a:spcAft>
              <a:defRPr sz="4400" b="0" i="0" u="none" strike="noStrike" cap="none" baseline="0">
                <a:solidFill>
                  <a:schemeClr val="dk2"/>
                </a:solidFill>
                <a:latin typeface="Arial"/>
                <a:ea typeface="Arial"/>
                <a:cs typeface="Arial"/>
                <a:sym typeface="Arial"/>
              </a:defRPr>
            </a:lvl8pPr>
            <a:lvl9pPr marL="1828800" marR="0" indent="0" algn="ctr" rtl="0">
              <a:spcBef>
                <a:spcPts val="0"/>
              </a:spcBef>
              <a:spcAft>
                <a:spcPts val="0"/>
              </a:spcAft>
              <a:defRPr sz="4400" b="0" i="0" u="none" strike="noStrike" cap="none" baseline="0">
                <a:solidFill>
                  <a:schemeClr val="dk2"/>
                </a:solidFill>
                <a:latin typeface="Arial"/>
                <a:ea typeface="Arial"/>
                <a:cs typeface="Arial"/>
                <a:sym typeface="Arial"/>
              </a:defRPr>
            </a:lvl9pPr>
          </a:lstStyle>
          <a:p>
            <a:endParaRPr/>
          </a:p>
        </p:txBody>
      </p:sp>
      <p:sp>
        <p:nvSpPr>
          <p:cNvPr id="16" name="Shape 16"/>
          <p:cNvSpPr txBox="1">
            <a:spLocks noGrp="1"/>
          </p:cNvSpPr>
          <p:nvPr>
            <p:ph type="subTitle" idx="1"/>
          </p:nvPr>
        </p:nvSpPr>
        <p:spPr>
          <a:xfrm>
            <a:off x="1371600" y="3886200"/>
            <a:ext cx="6400799" cy="1752600"/>
          </a:xfrm>
          <a:prstGeom prst="rect">
            <a:avLst/>
          </a:prstGeom>
          <a:noFill/>
          <a:ln>
            <a:noFill/>
          </a:ln>
        </p:spPr>
        <p:txBody>
          <a:bodyPr/>
          <a:lstStyle>
            <a:lvl1pPr marL="0" marR="0" indent="0" algn="ctr" rtl="0">
              <a:spcBef>
                <a:spcPts val="640"/>
              </a:spcBef>
              <a:spcAft>
                <a:spcPts val="0"/>
              </a:spcAft>
              <a:buClr>
                <a:schemeClr val="dk1"/>
              </a:buClr>
              <a:buFont typeface="Arial"/>
              <a:buNone/>
              <a:defRPr sz="3200" b="0" i="0" u="none" strike="noStrike" cap="none" baseline="0">
                <a:solidFill>
                  <a:schemeClr val="dk1"/>
                </a:solidFill>
                <a:latin typeface="Arial"/>
                <a:ea typeface="Arial"/>
                <a:cs typeface="Arial"/>
                <a:sym typeface="Arial"/>
              </a:defRPr>
            </a:lvl1pPr>
            <a:lvl2pPr marL="457200" marR="0" indent="0" algn="ctr" rtl="0">
              <a:spcBef>
                <a:spcPts val="560"/>
              </a:spcBef>
              <a:spcAft>
                <a:spcPts val="0"/>
              </a:spcAft>
              <a:buClr>
                <a:schemeClr val="dk1"/>
              </a:buClr>
              <a:buFont typeface="Arial"/>
              <a:buNone/>
              <a:defRPr sz="2800" b="0" i="0" u="none" strike="noStrike" cap="none" baseline="0">
                <a:solidFill>
                  <a:schemeClr val="dk1"/>
                </a:solidFill>
                <a:latin typeface="Arial"/>
                <a:ea typeface="Arial"/>
                <a:cs typeface="Arial"/>
                <a:sym typeface="Arial"/>
              </a:defRPr>
            </a:lvl2pPr>
            <a:lvl3pPr marL="914400" marR="0" indent="0" algn="ctr" rtl="0">
              <a:spcBef>
                <a:spcPts val="480"/>
              </a:spcBef>
              <a:spcAft>
                <a:spcPts val="0"/>
              </a:spcAft>
              <a:buClr>
                <a:schemeClr val="dk1"/>
              </a:buClr>
              <a:buFont typeface="Arial"/>
              <a:buNone/>
              <a:defRPr sz="2400" b="0" i="0" u="none" strike="noStrike" cap="none" baseline="0">
                <a:solidFill>
                  <a:schemeClr val="dk1"/>
                </a:solidFill>
                <a:latin typeface="Arial"/>
                <a:ea typeface="Arial"/>
                <a:cs typeface="Arial"/>
                <a:sym typeface="Arial"/>
              </a:defRPr>
            </a:lvl3pPr>
            <a:lvl4pPr marL="13716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4pPr>
            <a:lvl5pPr marL="18288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5pPr>
            <a:lvl6pPr marL="22860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6pPr>
            <a:lvl7pPr marL="27432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7pPr>
            <a:lvl8pPr marL="32004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8pPr>
            <a:lvl9pPr marL="36576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9pPr>
          </a:lstStyle>
          <a:p>
            <a:endParaRPr/>
          </a:p>
        </p:txBody>
      </p:sp>
      <p:sp>
        <p:nvSpPr>
          <p:cNvPr id="4" name="Shape 17"/>
          <p:cNvSpPr txBox="1">
            <a:spLocks noGrp="1"/>
          </p:cNvSpPr>
          <p:nvPr>
            <p:ph type="dt" idx="10"/>
          </p:nvPr>
        </p:nvSpPr>
        <p:spPr/>
        <p:txBody>
          <a:bodyPr/>
          <a:lstStyle>
            <a:lvl1pPr marL="0" marR="0" indent="0" algn="l" rtl="0" eaLnBrk="0" hangingPunct="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5" name="Shape 18"/>
          <p:cNvSpPr txBox="1">
            <a:spLocks noGrp="1"/>
          </p:cNvSpPr>
          <p:nvPr>
            <p:ph type="ftr" idx="11"/>
          </p:nvPr>
        </p:nvSpPr>
        <p:spPr/>
        <p:txBody>
          <a:bodyPr/>
          <a:lstStyle>
            <a:lvl1pPr marL="0" marR="0" indent="0" algn="l" rtl="0" eaLnBrk="0" hangingPunct="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6" name="Shape 19"/>
          <p:cNvSpPr txBox="1">
            <a:spLocks noGrp="1"/>
          </p:cNvSpPr>
          <p:nvPr>
            <p:ph type="sldNum" idx="12"/>
          </p:nvPr>
        </p:nvSpPr>
        <p:spPr/>
        <p:txBody>
          <a:bodyPr>
            <a:noAutofit/>
          </a:bodyPr>
          <a:lstStyle>
            <a:lvl1pPr eaLnBrk="0" hangingPunct="0">
              <a:buFont typeface="Arial"/>
              <a:buNone/>
              <a:defRPr sz="1800">
                <a:solidFill>
                  <a:schemeClr val="tx1"/>
                </a:solidFill>
              </a:defRPr>
            </a:lvl1pPr>
          </a:lstStyle>
          <a:p>
            <a:pPr>
              <a:defRPr/>
            </a:pPr>
            <a:fld id="{E6773AF4-3A7C-406E-A2E5-670345D1A1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84364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6"/>
        <p:cNvGrpSpPr/>
        <p:nvPr/>
      </p:nvGrpSpPr>
      <p:grpSpPr>
        <a:xfrm>
          <a:off x="0" y="0"/>
          <a:ext cx="0" cy="0"/>
          <a:chOff x="0" y="0"/>
          <a:chExt cx="0" cy="0"/>
        </a:xfrm>
      </p:grpSpPr>
      <p:sp>
        <p:nvSpPr>
          <p:cNvPr id="2" name="Shape 27"/>
          <p:cNvSpPr txBox="1">
            <a:spLocks noGrp="1"/>
          </p:cNvSpPr>
          <p:nvPr>
            <p:ph type="dt" idx="10"/>
          </p:nvPr>
        </p:nvSpPr>
        <p:spPr/>
        <p:txBody>
          <a:bodyPr/>
          <a:lstStyle>
            <a:lvl1pPr marL="0" marR="0" indent="0" algn="l" rtl="0" eaLnBrk="0" hangingPunct="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3" name="Shape 28"/>
          <p:cNvSpPr txBox="1">
            <a:spLocks noGrp="1"/>
          </p:cNvSpPr>
          <p:nvPr>
            <p:ph type="ftr" idx="11"/>
          </p:nvPr>
        </p:nvSpPr>
        <p:spPr/>
        <p:txBody>
          <a:bodyPr/>
          <a:lstStyle>
            <a:lvl1pPr marL="0" marR="0" indent="0" algn="l" rtl="0" eaLnBrk="0" hangingPunct="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4" name="Shape 29"/>
          <p:cNvSpPr txBox="1">
            <a:spLocks noGrp="1"/>
          </p:cNvSpPr>
          <p:nvPr>
            <p:ph type="sldNum" idx="12"/>
          </p:nvPr>
        </p:nvSpPr>
        <p:spPr/>
        <p:txBody>
          <a:bodyPr>
            <a:noAutofit/>
          </a:bodyPr>
          <a:lstStyle>
            <a:lvl1pPr eaLnBrk="0" hangingPunct="0">
              <a:buFont typeface="Arial"/>
              <a:buNone/>
              <a:defRPr sz="1800">
                <a:solidFill>
                  <a:schemeClr val="tx1"/>
                </a:solidFill>
              </a:defRPr>
            </a:lvl1pPr>
          </a:lstStyle>
          <a:p>
            <a:pPr>
              <a:defRPr/>
            </a:pPr>
            <a:fld id="{D162AFA6-C92E-4126-9636-A68F32BC2D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73600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sz="4400">
                <a:solidFill>
                  <a:schemeClr val="dk2"/>
                </a:solidFill>
                <a:latin typeface="Arial"/>
                <a:ea typeface="Arial"/>
                <a:cs typeface="Arial"/>
                <a:sym typeface="Arial"/>
              </a:defRPr>
            </a:lvl1pPr>
            <a:lvl2pPr algn="ctr" rtl="0">
              <a:spcBef>
                <a:spcPts val="0"/>
              </a:spcBef>
              <a:spcAft>
                <a:spcPts val="0"/>
              </a:spcAft>
              <a:defRPr sz="4400">
                <a:solidFill>
                  <a:schemeClr val="dk2"/>
                </a:solidFill>
                <a:latin typeface="Arial"/>
                <a:ea typeface="Arial"/>
                <a:cs typeface="Arial"/>
                <a:sym typeface="Arial"/>
              </a:defRPr>
            </a:lvl2pPr>
            <a:lvl3pPr algn="ctr" rtl="0">
              <a:spcBef>
                <a:spcPts val="0"/>
              </a:spcBef>
              <a:spcAft>
                <a:spcPts val="0"/>
              </a:spcAft>
              <a:defRPr sz="4400">
                <a:solidFill>
                  <a:schemeClr val="dk2"/>
                </a:solidFill>
                <a:latin typeface="Arial"/>
                <a:ea typeface="Arial"/>
                <a:cs typeface="Arial"/>
                <a:sym typeface="Arial"/>
              </a:defRPr>
            </a:lvl3pPr>
            <a:lvl4pPr algn="ctr" rtl="0">
              <a:spcBef>
                <a:spcPts val="0"/>
              </a:spcBef>
              <a:spcAft>
                <a:spcPts val="0"/>
              </a:spcAft>
              <a:defRPr sz="4400">
                <a:solidFill>
                  <a:schemeClr val="dk2"/>
                </a:solidFill>
                <a:latin typeface="Arial"/>
                <a:ea typeface="Arial"/>
                <a:cs typeface="Arial"/>
                <a:sym typeface="Arial"/>
              </a:defRPr>
            </a:lvl4pPr>
            <a:lvl5pPr algn="ctr" rtl="0">
              <a:spcBef>
                <a:spcPts val="0"/>
              </a:spcBef>
              <a:spcAft>
                <a:spcPts val="0"/>
              </a:spcAft>
              <a:defRPr sz="4400">
                <a:solidFill>
                  <a:schemeClr val="dk2"/>
                </a:solidFill>
                <a:latin typeface="Arial"/>
                <a:ea typeface="Arial"/>
                <a:cs typeface="Arial"/>
                <a:sym typeface="Arial"/>
              </a:defRPr>
            </a:lvl5pPr>
            <a:lvl6pPr marL="457200" algn="ctr" rtl="0">
              <a:spcBef>
                <a:spcPts val="0"/>
              </a:spcBef>
              <a:spcAft>
                <a:spcPts val="0"/>
              </a:spcAft>
              <a:defRPr sz="4400">
                <a:solidFill>
                  <a:schemeClr val="dk2"/>
                </a:solidFill>
                <a:latin typeface="Arial"/>
                <a:ea typeface="Arial"/>
                <a:cs typeface="Arial"/>
                <a:sym typeface="Arial"/>
              </a:defRPr>
            </a:lvl6pPr>
            <a:lvl7pPr marL="914400" algn="ctr" rtl="0">
              <a:spcBef>
                <a:spcPts val="0"/>
              </a:spcBef>
              <a:spcAft>
                <a:spcPts val="0"/>
              </a:spcAft>
              <a:defRPr sz="4400">
                <a:solidFill>
                  <a:schemeClr val="dk2"/>
                </a:solidFill>
                <a:latin typeface="Arial"/>
                <a:ea typeface="Arial"/>
                <a:cs typeface="Arial"/>
                <a:sym typeface="Arial"/>
              </a:defRPr>
            </a:lvl7pPr>
            <a:lvl8pPr marL="1371600" algn="ctr" rtl="0">
              <a:spcBef>
                <a:spcPts val="0"/>
              </a:spcBef>
              <a:spcAft>
                <a:spcPts val="0"/>
              </a:spcAft>
              <a:defRPr sz="4400">
                <a:solidFill>
                  <a:schemeClr val="dk2"/>
                </a:solidFill>
                <a:latin typeface="Arial"/>
                <a:ea typeface="Arial"/>
                <a:cs typeface="Arial"/>
                <a:sym typeface="Arial"/>
              </a:defRPr>
            </a:lvl8pPr>
            <a:lvl9pPr marL="1828800" algn="ctr" rtl="0">
              <a:spcBef>
                <a:spcPts val="0"/>
              </a:spcBef>
              <a:spcAft>
                <a:spcPts val="0"/>
              </a:spcAft>
              <a:defRPr sz="4400">
                <a:solidFill>
                  <a:schemeClr val="dk2"/>
                </a:solidFill>
                <a:latin typeface="Arial"/>
                <a:ea typeface="Arial"/>
                <a:cs typeface="Arial"/>
                <a:sym typeface="Arial"/>
              </a:defRPr>
            </a:lvl9pPr>
          </a:lstStyle>
          <a:p>
            <a:endParaRPr/>
          </a:p>
        </p:txBody>
      </p:sp>
      <p:sp>
        <p:nvSpPr>
          <p:cNvPr id="37" name="Shape 37"/>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38" name="Shape 38"/>
          <p:cNvSpPr txBox="1">
            <a:spLocks noGrp="1"/>
          </p:cNvSpPr>
          <p:nvPr>
            <p:ph type="body" idx="2"/>
          </p:nvPr>
        </p:nvSpPr>
        <p:spPr>
          <a:xfrm>
            <a:off x="4648200" y="1600200"/>
            <a:ext cx="4038599" cy="2185988"/>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39" name="Shape 39"/>
          <p:cNvSpPr txBox="1">
            <a:spLocks noGrp="1"/>
          </p:cNvSpPr>
          <p:nvPr>
            <p:ph type="body" idx="3"/>
          </p:nvPr>
        </p:nvSpPr>
        <p:spPr>
          <a:xfrm>
            <a:off x="4648200" y="3938587"/>
            <a:ext cx="4038599" cy="2187574"/>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40" name="Shape 40"/>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41" name="Shape 41"/>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42" name="Shape 42"/>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baseline="0">
                <a:solidFill>
                  <a:schemeClr val="dk1"/>
                </a:solidFill>
                <a:latin typeface="Arial"/>
                <a:ea typeface="Arial"/>
                <a:cs typeface="Arial"/>
                <a:sym typeface="Arial"/>
              </a:rPr>
              <a:t>‹#›</a:t>
            </a:fld>
            <a:endParaRPr lang="en-US" sz="1400" b="0" i="0" u="none" strike="noStrike" cap="none" baseline="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74637"/>
            <a:ext cx="8229600" cy="1143000"/>
          </a:xfrm>
          <a:prstGeom prst="rect">
            <a:avLst/>
          </a:prstGeom>
          <a:noFill/>
          <a:ln>
            <a:noFill/>
          </a:ln>
        </p:spPr>
        <p:txBody>
          <a:bodyPr/>
          <a:lstStyle>
            <a:lvl1pPr algn="ctr" rtl="0">
              <a:spcBef>
                <a:spcPts val="0"/>
              </a:spcBef>
              <a:spcAft>
                <a:spcPts val="0"/>
              </a:spcAft>
              <a:defRPr sz="4400">
                <a:solidFill>
                  <a:schemeClr val="dk2"/>
                </a:solidFill>
                <a:latin typeface="Arial"/>
                <a:ea typeface="Arial"/>
                <a:cs typeface="Arial"/>
                <a:sym typeface="Arial"/>
              </a:defRPr>
            </a:lvl1pPr>
            <a:lvl2pPr algn="ctr" rtl="0">
              <a:spcBef>
                <a:spcPts val="0"/>
              </a:spcBef>
              <a:spcAft>
                <a:spcPts val="0"/>
              </a:spcAft>
              <a:defRPr sz="4400">
                <a:solidFill>
                  <a:schemeClr val="dk2"/>
                </a:solidFill>
                <a:latin typeface="Arial"/>
                <a:ea typeface="Arial"/>
                <a:cs typeface="Arial"/>
                <a:sym typeface="Arial"/>
              </a:defRPr>
            </a:lvl2pPr>
            <a:lvl3pPr algn="ctr" rtl="0">
              <a:spcBef>
                <a:spcPts val="0"/>
              </a:spcBef>
              <a:spcAft>
                <a:spcPts val="0"/>
              </a:spcAft>
              <a:defRPr sz="4400">
                <a:solidFill>
                  <a:schemeClr val="dk2"/>
                </a:solidFill>
                <a:latin typeface="Arial"/>
                <a:ea typeface="Arial"/>
                <a:cs typeface="Arial"/>
                <a:sym typeface="Arial"/>
              </a:defRPr>
            </a:lvl3pPr>
            <a:lvl4pPr algn="ctr" rtl="0">
              <a:spcBef>
                <a:spcPts val="0"/>
              </a:spcBef>
              <a:spcAft>
                <a:spcPts val="0"/>
              </a:spcAft>
              <a:defRPr sz="4400">
                <a:solidFill>
                  <a:schemeClr val="dk2"/>
                </a:solidFill>
                <a:latin typeface="Arial"/>
                <a:ea typeface="Arial"/>
                <a:cs typeface="Arial"/>
                <a:sym typeface="Arial"/>
              </a:defRPr>
            </a:lvl4pPr>
            <a:lvl5pPr algn="ctr" rtl="0">
              <a:spcBef>
                <a:spcPts val="0"/>
              </a:spcBef>
              <a:spcAft>
                <a:spcPts val="0"/>
              </a:spcAft>
              <a:defRPr sz="4400">
                <a:solidFill>
                  <a:schemeClr val="dk2"/>
                </a:solidFill>
                <a:latin typeface="Arial"/>
                <a:ea typeface="Arial"/>
                <a:cs typeface="Arial"/>
                <a:sym typeface="Arial"/>
              </a:defRPr>
            </a:lvl5pPr>
            <a:lvl6pPr marL="457200" algn="ctr" rtl="0">
              <a:spcBef>
                <a:spcPts val="0"/>
              </a:spcBef>
              <a:spcAft>
                <a:spcPts val="0"/>
              </a:spcAft>
              <a:defRPr sz="4400">
                <a:solidFill>
                  <a:schemeClr val="dk2"/>
                </a:solidFill>
                <a:latin typeface="Arial"/>
                <a:ea typeface="Arial"/>
                <a:cs typeface="Arial"/>
                <a:sym typeface="Arial"/>
              </a:defRPr>
            </a:lvl6pPr>
            <a:lvl7pPr marL="914400" algn="ctr" rtl="0">
              <a:spcBef>
                <a:spcPts val="0"/>
              </a:spcBef>
              <a:spcAft>
                <a:spcPts val="0"/>
              </a:spcAft>
              <a:defRPr sz="4400">
                <a:solidFill>
                  <a:schemeClr val="dk2"/>
                </a:solidFill>
                <a:latin typeface="Arial"/>
                <a:ea typeface="Arial"/>
                <a:cs typeface="Arial"/>
                <a:sym typeface="Arial"/>
              </a:defRPr>
            </a:lvl7pPr>
            <a:lvl8pPr marL="1371600" algn="ctr" rtl="0">
              <a:spcBef>
                <a:spcPts val="0"/>
              </a:spcBef>
              <a:spcAft>
                <a:spcPts val="0"/>
              </a:spcAft>
              <a:defRPr sz="4400">
                <a:solidFill>
                  <a:schemeClr val="dk2"/>
                </a:solidFill>
                <a:latin typeface="Arial"/>
                <a:ea typeface="Arial"/>
                <a:cs typeface="Arial"/>
                <a:sym typeface="Arial"/>
              </a:defRPr>
            </a:lvl8pPr>
            <a:lvl9pPr marL="1828800" algn="ctr" rtl="0">
              <a:spcBef>
                <a:spcPts val="0"/>
              </a:spcBef>
              <a:spcAft>
                <a:spcPts val="0"/>
              </a:spcAft>
              <a:defRPr sz="4400">
                <a:solidFill>
                  <a:schemeClr val="dk2"/>
                </a:solidFill>
                <a:latin typeface="Arial"/>
                <a:ea typeface="Arial"/>
                <a:cs typeface="Arial"/>
                <a:sym typeface="Arial"/>
              </a:defRPr>
            </a:lvl9pPr>
          </a:lstStyle>
          <a:p>
            <a:endParaRPr/>
          </a:p>
        </p:txBody>
      </p:sp>
      <p:sp>
        <p:nvSpPr>
          <p:cNvPr id="3" name="Shape 32"/>
          <p:cNvSpPr txBox="1">
            <a:spLocks noGrp="1"/>
          </p:cNvSpPr>
          <p:nvPr>
            <p:ph type="dt" idx="10"/>
          </p:nvPr>
        </p:nvSpPr>
        <p:spPr/>
        <p:txBody>
          <a:bodyPr/>
          <a:lstStyle>
            <a:lvl1pPr marL="0" marR="0" indent="0" algn="l" rtl="0" eaLnBrk="0" hangingPunct="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4" name="Shape 33"/>
          <p:cNvSpPr txBox="1">
            <a:spLocks noGrp="1"/>
          </p:cNvSpPr>
          <p:nvPr>
            <p:ph type="ftr" idx="11"/>
          </p:nvPr>
        </p:nvSpPr>
        <p:spPr/>
        <p:txBody>
          <a:bodyPr/>
          <a:lstStyle>
            <a:lvl1pPr marL="0" marR="0" indent="0" algn="l" rtl="0" eaLnBrk="0" hangingPunct="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5" name="Shape 34"/>
          <p:cNvSpPr txBox="1">
            <a:spLocks noGrp="1"/>
          </p:cNvSpPr>
          <p:nvPr>
            <p:ph type="sldNum" idx="12"/>
          </p:nvPr>
        </p:nvSpPr>
        <p:spPr/>
        <p:txBody>
          <a:bodyPr>
            <a:noAutofit/>
          </a:bodyPr>
          <a:lstStyle>
            <a:lvl1pPr eaLnBrk="0" hangingPunct="0">
              <a:buFont typeface="Arial"/>
              <a:buNone/>
              <a:defRPr sz="1800">
                <a:solidFill>
                  <a:schemeClr val="tx1"/>
                </a:solidFill>
              </a:defRPr>
            </a:lvl1pPr>
          </a:lstStyle>
          <a:p>
            <a:pPr>
              <a:defRPr/>
            </a:pPr>
            <a:fld id="{0C2D949A-926D-4C75-A606-4530A3C548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0553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457200" y="274637"/>
            <a:ext cx="8229600" cy="1143000"/>
          </a:xfrm>
          <a:prstGeom prst="rect">
            <a:avLst/>
          </a:prstGeom>
          <a:noFill/>
          <a:ln>
            <a:noFill/>
          </a:ln>
        </p:spPr>
        <p:txBody>
          <a:bodyPr/>
          <a:lstStyle>
            <a:lvl1pPr algn="ctr" rtl="0">
              <a:spcBef>
                <a:spcPts val="0"/>
              </a:spcBef>
              <a:spcAft>
                <a:spcPts val="0"/>
              </a:spcAft>
              <a:defRPr sz="4400">
                <a:solidFill>
                  <a:schemeClr val="dk2"/>
                </a:solidFill>
                <a:latin typeface="Arial"/>
                <a:ea typeface="Arial"/>
                <a:cs typeface="Arial"/>
                <a:sym typeface="Arial"/>
              </a:defRPr>
            </a:lvl1pPr>
            <a:lvl2pPr algn="ctr" rtl="0">
              <a:spcBef>
                <a:spcPts val="0"/>
              </a:spcBef>
              <a:spcAft>
                <a:spcPts val="0"/>
              </a:spcAft>
              <a:defRPr sz="4400">
                <a:solidFill>
                  <a:schemeClr val="dk2"/>
                </a:solidFill>
                <a:latin typeface="Arial"/>
                <a:ea typeface="Arial"/>
                <a:cs typeface="Arial"/>
                <a:sym typeface="Arial"/>
              </a:defRPr>
            </a:lvl2pPr>
            <a:lvl3pPr algn="ctr" rtl="0">
              <a:spcBef>
                <a:spcPts val="0"/>
              </a:spcBef>
              <a:spcAft>
                <a:spcPts val="0"/>
              </a:spcAft>
              <a:defRPr sz="4400">
                <a:solidFill>
                  <a:schemeClr val="dk2"/>
                </a:solidFill>
                <a:latin typeface="Arial"/>
                <a:ea typeface="Arial"/>
                <a:cs typeface="Arial"/>
                <a:sym typeface="Arial"/>
              </a:defRPr>
            </a:lvl3pPr>
            <a:lvl4pPr algn="ctr" rtl="0">
              <a:spcBef>
                <a:spcPts val="0"/>
              </a:spcBef>
              <a:spcAft>
                <a:spcPts val="0"/>
              </a:spcAft>
              <a:defRPr sz="4400">
                <a:solidFill>
                  <a:schemeClr val="dk2"/>
                </a:solidFill>
                <a:latin typeface="Arial"/>
                <a:ea typeface="Arial"/>
                <a:cs typeface="Arial"/>
                <a:sym typeface="Arial"/>
              </a:defRPr>
            </a:lvl4pPr>
            <a:lvl5pPr algn="ctr" rtl="0">
              <a:spcBef>
                <a:spcPts val="0"/>
              </a:spcBef>
              <a:spcAft>
                <a:spcPts val="0"/>
              </a:spcAft>
              <a:defRPr sz="4400">
                <a:solidFill>
                  <a:schemeClr val="dk2"/>
                </a:solidFill>
                <a:latin typeface="Arial"/>
                <a:ea typeface="Arial"/>
                <a:cs typeface="Arial"/>
                <a:sym typeface="Arial"/>
              </a:defRPr>
            </a:lvl5pPr>
            <a:lvl6pPr marL="457200" algn="ctr" rtl="0">
              <a:spcBef>
                <a:spcPts val="0"/>
              </a:spcBef>
              <a:spcAft>
                <a:spcPts val="0"/>
              </a:spcAft>
              <a:defRPr sz="4400">
                <a:solidFill>
                  <a:schemeClr val="dk2"/>
                </a:solidFill>
                <a:latin typeface="Arial"/>
                <a:ea typeface="Arial"/>
                <a:cs typeface="Arial"/>
                <a:sym typeface="Arial"/>
              </a:defRPr>
            </a:lvl6pPr>
            <a:lvl7pPr marL="914400" algn="ctr" rtl="0">
              <a:spcBef>
                <a:spcPts val="0"/>
              </a:spcBef>
              <a:spcAft>
                <a:spcPts val="0"/>
              </a:spcAft>
              <a:defRPr sz="4400">
                <a:solidFill>
                  <a:schemeClr val="dk2"/>
                </a:solidFill>
                <a:latin typeface="Arial"/>
                <a:ea typeface="Arial"/>
                <a:cs typeface="Arial"/>
                <a:sym typeface="Arial"/>
              </a:defRPr>
            </a:lvl7pPr>
            <a:lvl8pPr marL="1371600" algn="ctr" rtl="0">
              <a:spcBef>
                <a:spcPts val="0"/>
              </a:spcBef>
              <a:spcAft>
                <a:spcPts val="0"/>
              </a:spcAft>
              <a:defRPr sz="4400">
                <a:solidFill>
                  <a:schemeClr val="dk2"/>
                </a:solidFill>
                <a:latin typeface="Arial"/>
                <a:ea typeface="Arial"/>
                <a:cs typeface="Arial"/>
                <a:sym typeface="Arial"/>
              </a:defRPr>
            </a:lvl8pPr>
            <a:lvl9pPr marL="1828800" algn="ctr" rtl="0">
              <a:spcBef>
                <a:spcPts val="0"/>
              </a:spcBef>
              <a:spcAft>
                <a:spcPts val="0"/>
              </a:spcAft>
              <a:defRPr sz="4400">
                <a:solidFill>
                  <a:schemeClr val="dk2"/>
                </a:solidFill>
                <a:latin typeface="Arial"/>
                <a:ea typeface="Arial"/>
                <a:cs typeface="Arial"/>
                <a:sym typeface="Arial"/>
              </a:defRPr>
            </a:lvl9pPr>
          </a:lstStyle>
          <a:p>
            <a:endParaRPr/>
          </a:p>
        </p:txBody>
      </p:sp>
      <p:sp>
        <p:nvSpPr>
          <p:cNvPr id="37" name="Shape 37"/>
          <p:cNvSpPr txBox="1">
            <a:spLocks noGrp="1"/>
          </p:cNvSpPr>
          <p:nvPr>
            <p:ph type="body" idx="1"/>
          </p:nvPr>
        </p:nvSpPr>
        <p:spPr>
          <a:xfrm>
            <a:off x="457200" y="1600200"/>
            <a:ext cx="4038599" cy="4525963"/>
          </a:xfrm>
          <a:prstGeom prst="rect">
            <a:avLst/>
          </a:prstGeom>
          <a:noFill/>
          <a:ln>
            <a:noFill/>
          </a:ln>
        </p:spPr>
        <p:txBody>
          <a:bodyPr/>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38" name="Shape 38"/>
          <p:cNvSpPr txBox="1">
            <a:spLocks noGrp="1"/>
          </p:cNvSpPr>
          <p:nvPr>
            <p:ph type="body" idx="2"/>
          </p:nvPr>
        </p:nvSpPr>
        <p:spPr>
          <a:xfrm>
            <a:off x="4648200" y="1600200"/>
            <a:ext cx="4038599" cy="2185988"/>
          </a:xfrm>
          <a:prstGeom prst="rect">
            <a:avLst/>
          </a:prstGeom>
          <a:noFill/>
          <a:ln>
            <a:noFill/>
          </a:ln>
        </p:spPr>
        <p:txBody>
          <a:bodyPr/>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39" name="Shape 39"/>
          <p:cNvSpPr txBox="1">
            <a:spLocks noGrp="1"/>
          </p:cNvSpPr>
          <p:nvPr>
            <p:ph type="body" idx="3"/>
          </p:nvPr>
        </p:nvSpPr>
        <p:spPr>
          <a:xfrm>
            <a:off x="4648200" y="3938587"/>
            <a:ext cx="4038599" cy="2187574"/>
          </a:xfrm>
          <a:prstGeom prst="rect">
            <a:avLst/>
          </a:prstGeom>
          <a:noFill/>
          <a:ln>
            <a:noFill/>
          </a:ln>
        </p:spPr>
        <p:txBody>
          <a:bodyPr/>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6" name="Shape 40"/>
          <p:cNvSpPr txBox="1">
            <a:spLocks noGrp="1"/>
          </p:cNvSpPr>
          <p:nvPr>
            <p:ph type="dt" idx="10"/>
          </p:nvPr>
        </p:nvSpPr>
        <p:spPr/>
        <p:txBody>
          <a:bodyPr/>
          <a:lstStyle>
            <a:lvl1pPr marL="0" marR="0" indent="0" algn="l" rtl="0" eaLnBrk="0" hangingPunct="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7" name="Shape 41"/>
          <p:cNvSpPr txBox="1">
            <a:spLocks noGrp="1"/>
          </p:cNvSpPr>
          <p:nvPr>
            <p:ph type="ftr" idx="11"/>
          </p:nvPr>
        </p:nvSpPr>
        <p:spPr/>
        <p:txBody>
          <a:bodyPr/>
          <a:lstStyle>
            <a:lvl1pPr marL="0" marR="0" indent="0" algn="l" rtl="0" eaLnBrk="0" hangingPunct="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8" name="Shape 42"/>
          <p:cNvSpPr txBox="1">
            <a:spLocks noGrp="1"/>
          </p:cNvSpPr>
          <p:nvPr>
            <p:ph type="sldNum" idx="12"/>
          </p:nvPr>
        </p:nvSpPr>
        <p:spPr/>
        <p:txBody>
          <a:bodyPr>
            <a:noAutofit/>
          </a:bodyPr>
          <a:lstStyle>
            <a:lvl1pPr eaLnBrk="0" hangingPunct="0">
              <a:buFont typeface="Arial"/>
              <a:buNone/>
              <a:defRPr sz="1800">
                <a:solidFill>
                  <a:schemeClr val="tx1"/>
                </a:solidFill>
              </a:defRPr>
            </a:lvl1pPr>
          </a:lstStyle>
          <a:p>
            <a:pPr>
              <a:defRPr/>
            </a:pPr>
            <a:fld id="{C4E914FF-40C2-4F32-B0E8-286C71649E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6093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457200" y="274637"/>
            <a:ext cx="8229600" cy="1143000"/>
          </a:xfrm>
          <a:prstGeom prst="rect">
            <a:avLst/>
          </a:prstGeom>
          <a:noFill/>
          <a:ln>
            <a:noFill/>
          </a:ln>
        </p:spPr>
        <p:txBody>
          <a:bodyPr/>
          <a:lstStyle>
            <a:lvl1pPr algn="ctr" rtl="0">
              <a:spcBef>
                <a:spcPts val="0"/>
              </a:spcBef>
              <a:spcAft>
                <a:spcPts val="0"/>
              </a:spcAft>
              <a:defRPr sz="4400">
                <a:solidFill>
                  <a:schemeClr val="dk2"/>
                </a:solidFill>
                <a:latin typeface="Arial"/>
                <a:ea typeface="Arial"/>
                <a:cs typeface="Arial"/>
                <a:sym typeface="Arial"/>
              </a:defRPr>
            </a:lvl1pPr>
            <a:lvl2pPr algn="ctr" rtl="0">
              <a:spcBef>
                <a:spcPts val="0"/>
              </a:spcBef>
              <a:spcAft>
                <a:spcPts val="0"/>
              </a:spcAft>
              <a:defRPr sz="4400">
                <a:solidFill>
                  <a:schemeClr val="dk2"/>
                </a:solidFill>
                <a:latin typeface="Arial"/>
                <a:ea typeface="Arial"/>
                <a:cs typeface="Arial"/>
                <a:sym typeface="Arial"/>
              </a:defRPr>
            </a:lvl2pPr>
            <a:lvl3pPr algn="ctr" rtl="0">
              <a:spcBef>
                <a:spcPts val="0"/>
              </a:spcBef>
              <a:spcAft>
                <a:spcPts val="0"/>
              </a:spcAft>
              <a:defRPr sz="4400">
                <a:solidFill>
                  <a:schemeClr val="dk2"/>
                </a:solidFill>
                <a:latin typeface="Arial"/>
                <a:ea typeface="Arial"/>
                <a:cs typeface="Arial"/>
                <a:sym typeface="Arial"/>
              </a:defRPr>
            </a:lvl3pPr>
            <a:lvl4pPr algn="ctr" rtl="0">
              <a:spcBef>
                <a:spcPts val="0"/>
              </a:spcBef>
              <a:spcAft>
                <a:spcPts val="0"/>
              </a:spcAft>
              <a:defRPr sz="4400">
                <a:solidFill>
                  <a:schemeClr val="dk2"/>
                </a:solidFill>
                <a:latin typeface="Arial"/>
                <a:ea typeface="Arial"/>
                <a:cs typeface="Arial"/>
                <a:sym typeface="Arial"/>
              </a:defRPr>
            </a:lvl4pPr>
            <a:lvl5pPr algn="ctr" rtl="0">
              <a:spcBef>
                <a:spcPts val="0"/>
              </a:spcBef>
              <a:spcAft>
                <a:spcPts val="0"/>
              </a:spcAft>
              <a:defRPr sz="4400">
                <a:solidFill>
                  <a:schemeClr val="dk2"/>
                </a:solidFill>
                <a:latin typeface="Arial"/>
                <a:ea typeface="Arial"/>
                <a:cs typeface="Arial"/>
                <a:sym typeface="Arial"/>
              </a:defRPr>
            </a:lvl5pPr>
            <a:lvl6pPr marL="457200" algn="ctr" rtl="0">
              <a:spcBef>
                <a:spcPts val="0"/>
              </a:spcBef>
              <a:spcAft>
                <a:spcPts val="0"/>
              </a:spcAft>
              <a:defRPr sz="4400">
                <a:solidFill>
                  <a:schemeClr val="dk2"/>
                </a:solidFill>
                <a:latin typeface="Arial"/>
                <a:ea typeface="Arial"/>
                <a:cs typeface="Arial"/>
                <a:sym typeface="Arial"/>
              </a:defRPr>
            </a:lvl6pPr>
            <a:lvl7pPr marL="914400" algn="ctr" rtl="0">
              <a:spcBef>
                <a:spcPts val="0"/>
              </a:spcBef>
              <a:spcAft>
                <a:spcPts val="0"/>
              </a:spcAft>
              <a:defRPr sz="4400">
                <a:solidFill>
                  <a:schemeClr val="dk2"/>
                </a:solidFill>
                <a:latin typeface="Arial"/>
                <a:ea typeface="Arial"/>
                <a:cs typeface="Arial"/>
                <a:sym typeface="Arial"/>
              </a:defRPr>
            </a:lvl7pPr>
            <a:lvl8pPr marL="1371600" algn="ctr" rtl="0">
              <a:spcBef>
                <a:spcPts val="0"/>
              </a:spcBef>
              <a:spcAft>
                <a:spcPts val="0"/>
              </a:spcAft>
              <a:defRPr sz="4400">
                <a:solidFill>
                  <a:schemeClr val="dk2"/>
                </a:solidFill>
                <a:latin typeface="Arial"/>
                <a:ea typeface="Arial"/>
                <a:cs typeface="Arial"/>
                <a:sym typeface="Arial"/>
              </a:defRPr>
            </a:lvl8pPr>
            <a:lvl9pPr marL="1828800" algn="ctr" rtl="0">
              <a:spcBef>
                <a:spcPts val="0"/>
              </a:spcBef>
              <a:spcAft>
                <a:spcPts val="0"/>
              </a:spcAft>
              <a:defRPr sz="4400">
                <a:solidFill>
                  <a:schemeClr val="dk2"/>
                </a:solidFill>
                <a:latin typeface="Arial"/>
                <a:ea typeface="Arial"/>
                <a:cs typeface="Arial"/>
                <a:sym typeface="Arial"/>
              </a:defRPr>
            </a:lvl9pPr>
          </a:lstStyle>
          <a:p>
            <a:endParaRPr/>
          </a:p>
        </p:txBody>
      </p:sp>
      <p:sp>
        <p:nvSpPr>
          <p:cNvPr id="45" name="Shape 45"/>
          <p:cNvSpPr txBox="1">
            <a:spLocks noGrp="1"/>
          </p:cNvSpPr>
          <p:nvPr>
            <p:ph type="body" idx="1"/>
          </p:nvPr>
        </p:nvSpPr>
        <p:spPr>
          <a:xfrm>
            <a:off x="457200" y="1600200"/>
            <a:ext cx="4038599" cy="4525963"/>
          </a:xfrm>
          <a:prstGeom prst="rect">
            <a:avLst/>
          </a:prstGeom>
          <a:noFill/>
          <a:ln>
            <a:noFill/>
          </a:ln>
        </p:spPr>
        <p:txBody>
          <a:bodyPr/>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46" name="Shape 46"/>
          <p:cNvSpPr txBox="1">
            <a:spLocks noGrp="1"/>
          </p:cNvSpPr>
          <p:nvPr>
            <p:ph type="body" idx="2"/>
          </p:nvPr>
        </p:nvSpPr>
        <p:spPr>
          <a:xfrm>
            <a:off x="4648200" y="1600200"/>
            <a:ext cx="4038599" cy="4525963"/>
          </a:xfrm>
          <a:prstGeom prst="rect">
            <a:avLst/>
          </a:prstGeom>
          <a:noFill/>
          <a:ln>
            <a:noFill/>
          </a:ln>
        </p:spPr>
        <p:txBody>
          <a:bodyPr/>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5" name="Shape 47"/>
          <p:cNvSpPr txBox="1">
            <a:spLocks noGrp="1"/>
          </p:cNvSpPr>
          <p:nvPr>
            <p:ph type="dt" idx="10"/>
          </p:nvPr>
        </p:nvSpPr>
        <p:spPr/>
        <p:txBody>
          <a:bodyPr/>
          <a:lstStyle>
            <a:lvl1pPr marL="0" marR="0" indent="0" algn="l" rtl="0" eaLnBrk="0" hangingPunct="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6" name="Shape 48"/>
          <p:cNvSpPr txBox="1">
            <a:spLocks noGrp="1"/>
          </p:cNvSpPr>
          <p:nvPr>
            <p:ph type="ftr" idx="11"/>
          </p:nvPr>
        </p:nvSpPr>
        <p:spPr/>
        <p:txBody>
          <a:bodyPr/>
          <a:lstStyle>
            <a:lvl1pPr marL="0" marR="0" indent="0" algn="l" rtl="0" eaLnBrk="0" hangingPunct="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7" name="Shape 49"/>
          <p:cNvSpPr txBox="1">
            <a:spLocks noGrp="1"/>
          </p:cNvSpPr>
          <p:nvPr>
            <p:ph type="sldNum" idx="12"/>
          </p:nvPr>
        </p:nvSpPr>
        <p:spPr/>
        <p:txBody>
          <a:bodyPr>
            <a:noAutofit/>
          </a:bodyPr>
          <a:lstStyle>
            <a:lvl1pPr eaLnBrk="0" hangingPunct="0">
              <a:buFont typeface="Arial"/>
              <a:buNone/>
              <a:defRPr sz="1800">
                <a:solidFill>
                  <a:schemeClr val="tx1"/>
                </a:solidFill>
              </a:defRPr>
            </a:lvl1pPr>
          </a:lstStyle>
          <a:p>
            <a:pPr>
              <a:defRPr/>
            </a:pPr>
            <a:fld id="{88646E96-F2E5-4764-BC0B-37D6F3CBB1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8575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50"/>
        <p:cNvGrpSpPr/>
        <p:nvPr/>
      </p:nvGrpSpPr>
      <p:grpSpPr>
        <a:xfrm>
          <a:off x="0" y="0"/>
          <a:ext cx="0" cy="0"/>
          <a:chOff x="0" y="0"/>
          <a:chExt cx="0" cy="0"/>
        </a:xfrm>
      </p:grpSpPr>
      <p:sp>
        <p:nvSpPr>
          <p:cNvPr id="51" name="Shape 51"/>
          <p:cNvSpPr txBox="1">
            <a:spLocks noGrp="1"/>
          </p:cNvSpPr>
          <p:nvPr>
            <p:ph type="title"/>
          </p:nvPr>
        </p:nvSpPr>
        <p:spPr>
          <a:xfrm rot="5400000">
            <a:off x="4732337" y="2171700"/>
            <a:ext cx="5851525" cy="2057400"/>
          </a:xfrm>
          <a:prstGeom prst="rect">
            <a:avLst/>
          </a:prstGeom>
          <a:noFill/>
          <a:ln>
            <a:noFill/>
          </a:ln>
        </p:spPr>
        <p:txBody>
          <a:bodyPr/>
          <a:lstStyle>
            <a:lvl1pPr algn="ctr" rtl="0">
              <a:spcBef>
                <a:spcPts val="0"/>
              </a:spcBef>
              <a:spcAft>
                <a:spcPts val="0"/>
              </a:spcAft>
              <a:defRPr sz="4400">
                <a:solidFill>
                  <a:schemeClr val="dk2"/>
                </a:solidFill>
                <a:latin typeface="Arial"/>
                <a:ea typeface="Arial"/>
                <a:cs typeface="Arial"/>
                <a:sym typeface="Arial"/>
              </a:defRPr>
            </a:lvl1pPr>
            <a:lvl2pPr algn="ctr" rtl="0">
              <a:spcBef>
                <a:spcPts val="0"/>
              </a:spcBef>
              <a:spcAft>
                <a:spcPts val="0"/>
              </a:spcAft>
              <a:defRPr sz="4400">
                <a:solidFill>
                  <a:schemeClr val="dk2"/>
                </a:solidFill>
                <a:latin typeface="Arial"/>
                <a:ea typeface="Arial"/>
                <a:cs typeface="Arial"/>
                <a:sym typeface="Arial"/>
              </a:defRPr>
            </a:lvl2pPr>
            <a:lvl3pPr algn="ctr" rtl="0">
              <a:spcBef>
                <a:spcPts val="0"/>
              </a:spcBef>
              <a:spcAft>
                <a:spcPts val="0"/>
              </a:spcAft>
              <a:defRPr sz="4400">
                <a:solidFill>
                  <a:schemeClr val="dk2"/>
                </a:solidFill>
                <a:latin typeface="Arial"/>
                <a:ea typeface="Arial"/>
                <a:cs typeface="Arial"/>
                <a:sym typeface="Arial"/>
              </a:defRPr>
            </a:lvl3pPr>
            <a:lvl4pPr algn="ctr" rtl="0">
              <a:spcBef>
                <a:spcPts val="0"/>
              </a:spcBef>
              <a:spcAft>
                <a:spcPts val="0"/>
              </a:spcAft>
              <a:defRPr sz="4400">
                <a:solidFill>
                  <a:schemeClr val="dk2"/>
                </a:solidFill>
                <a:latin typeface="Arial"/>
                <a:ea typeface="Arial"/>
                <a:cs typeface="Arial"/>
                <a:sym typeface="Arial"/>
              </a:defRPr>
            </a:lvl4pPr>
            <a:lvl5pPr algn="ctr" rtl="0">
              <a:spcBef>
                <a:spcPts val="0"/>
              </a:spcBef>
              <a:spcAft>
                <a:spcPts val="0"/>
              </a:spcAft>
              <a:defRPr sz="4400">
                <a:solidFill>
                  <a:schemeClr val="dk2"/>
                </a:solidFill>
                <a:latin typeface="Arial"/>
                <a:ea typeface="Arial"/>
                <a:cs typeface="Arial"/>
                <a:sym typeface="Arial"/>
              </a:defRPr>
            </a:lvl5pPr>
            <a:lvl6pPr marL="457200" algn="ctr" rtl="0">
              <a:spcBef>
                <a:spcPts val="0"/>
              </a:spcBef>
              <a:spcAft>
                <a:spcPts val="0"/>
              </a:spcAft>
              <a:defRPr sz="4400">
                <a:solidFill>
                  <a:schemeClr val="dk2"/>
                </a:solidFill>
                <a:latin typeface="Arial"/>
                <a:ea typeface="Arial"/>
                <a:cs typeface="Arial"/>
                <a:sym typeface="Arial"/>
              </a:defRPr>
            </a:lvl6pPr>
            <a:lvl7pPr marL="914400" algn="ctr" rtl="0">
              <a:spcBef>
                <a:spcPts val="0"/>
              </a:spcBef>
              <a:spcAft>
                <a:spcPts val="0"/>
              </a:spcAft>
              <a:defRPr sz="4400">
                <a:solidFill>
                  <a:schemeClr val="dk2"/>
                </a:solidFill>
                <a:latin typeface="Arial"/>
                <a:ea typeface="Arial"/>
                <a:cs typeface="Arial"/>
                <a:sym typeface="Arial"/>
              </a:defRPr>
            </a:lvl7pPr>
            <a:lvl8pPr marL="1371600" algn="ctr" rtl="0">
              <a:spcBef>
                <a:spcPts val="0"/>
              </a:spcBef>
              <a:spcAft>
                <a:spcPts val="0"/>
              </a:spcAft>
              <a:defRPr sz="4400">
                <a:solidFill>
                  <a:schemeClr val="dk2"/>
                </a:solidFill>
                <a:latin typeface="Arial"/>
                <a:ea typeface="Arial"/>
                <a:cs typeface="Arial"/>
                <a:sym typeface="Arial"/>
              </a:defRPr>
            </a:lvl8pPr>
            <a:lvl9pPr marL="1828800" algn="ctr" rtl="0">
              <a:spcBef>
                <a:spcPts val="0"/>
              </a:spcBef>
              <a:spcAft>
                <a:spcPts val="0"/>
              </a:spcAft>
              <a:defRPr sz="4400">
                <a:solidFill>
                  <a:schemeClr val="dk2"/>
                </a:solidFill>
                <a:latin typeface="Arial"/>
                <a:ea typeface="Arial"/>
                <a:cs typeface="Arial"/>
                <a:sym typeface="Arial"/>
              </a:defRPr>
            </a:lvl9pPr>
          </a:lstStyle>
          <a:p>
            <a:endParaRPr/>
          </a:p>
        </p:txBody>
      </p:sp>
      <p:sp>
        <p:nvSpPr>
          <p:cNvPr id="52" name="Shape 52"/>
          <p:cNvSpPr txBox="1">
            <a:spLocks noGrp="1"/>
          </p:cNvSpPr>
          <p:nvPr>
            <p:ph type="body" idx="1"/>
          </p:nvPr>
        </p:nvSpPr>
        <p:spPr>
          <a:xfrm rot="5400000">
            <a:off x="541337" y="190500"/>
            <a:ext cx="5851525" cy="6019799"/>
          </a:xfrm>
          <a:prstGeom prst="rect">
            <a:avLst/>
          </a:prstGeom>
          <a:noFill/>
          <a:ln>
            <a:noFill/>
          </a:ln>
        </p:spPr>
        <p:txBody>
          <a:bodyPr/>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4" name="Shape 53"/>
          <p:cNvSpPr txBox="1">
            <a:spLocks noGrp="1"/>
          </p:cNvSpPr>
          <p:nvPr>
            <p:ph type="dt" idx="10"/>
          </p:nvPr>
        </p:nvSpPr>
        <p:spPr/>
        <p:txBody>
          <a:bodyPr/>
          <a:lstStyle>
            <a:lvl1pPr marL="0" marR="0" indent="0" algn="l" rtl="0" eaLnBrk="0" hangingPunct="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5" name="Shape 54"/>
          <p:cNvSpPr txBox="1">
            <a:spLocks noGrp="1"/>
          </p:cNvSpPr>
          <p:nvPr>
            <p:ph type="ftr" idx="11"/>
          </p:nvPr>
        </p:nvSpPr>
        <p:spPr/>
        <p:txBody>
          <a:bodyPr/>
          <a:lstStyle>
            <a:lvl1pPr marL="0" marR="0" indent="0" algn="l" rtl="0" eaLnBrk="0" hangingPunct="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6" name="Shape 55"/>
          <p:cNvSpPr txBox="1">
            <a:spLocks noGrp="1"/>
          </p:cNvSpPr>
          <p:nvPr>
            <p:ph type="sldNum" idx="12"/>
          </p:nvPr>
        </p:nvSpPr>
        <p:spPr/>
        <p:txBody>
          <a:bodyPr>
            <a:noAutofit/>
          </a:bodyPr>
          <a:lstStyle>
            <a:lvl1pPr eaLnBrk="0" hangingPunct="0">
              <a:buFont typeface="Arial"/>
              <a:buNone/>
              <a:defRPr sz="1800">
                <a:solidFill>
                  <a:schemeClr val="tx1"/>
                </a:solidFill>
              </a:defRPr>
            </a:lvl1pPr>
          </a:lstStyle>
          <a:p>
            <a:pPr>
              <a:defRPr/>
            </a:pPr>
            <a:fld id="{DBF56FC7-99C6-4045-A3CC-C6C2C28998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8954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56"/>
        <p:cNvGrpSpPr/>
        <p:nvPr/>
      </p:nvGrpSpPr>
      <p:grpSpPr>
        <a:xfrm>
          <a:off x="0" y="0"/>
          <a:ext cx="0" cy="0"/>
          <a:chOff x="0" y="0"/>
          <a:chExt cx="0" cy="0"/>
        </a:xfrm>
      </p:grpSpPr>
      <p:sp>
        <p:nvSpPr>
          <p:cNvPr id="57" name="Shape 57"/>
          <p:cNvSpPr txBox="1">
            <a:spLocks noGrp="1"/>
          </p:cNvSpPr>
          <p:nvPr>
            <p:ph type="title"/>
          </p:nvPr>
        </p:nvSpPr>
        <p:spPr>
          <a:xfrm>
            <a:off x="457200" y="274637"/>
            <a:ext cx="8229600" cy="1143000"/>
          </a:xfrm>
          <a:prstGeom prst="rect">
            <a:avLst/>
          </a:prstGeom>
          <a:noFill/>
          <a:ln>
            <a:noFill/>
          </a:ln>
        </p:spPr>
        <p:txBody>
          <a:bodyPr/>
          <a:lstStyle>
            <a:lvl1pPr algn="ctr" rtl="0">
              <a:spcBef>
                <a:spcPts val="0"/>
              </a:spcBef>
              <a:spcAft>
                <a:spcPts val="0"/>
              </a:spcAft>
              <a:defRPr sz="4400">
                <a:solidFill>
                  <a:schemeClr val="dk2"/>
                </a:solidFill>
                <a:latin typeface="Arial"/>
                <a:ea typeface="Arial"/>
                <a:cs typeface="Arial"/>
                <a:sym typeface="Arial"/>
              </a:defRPr>
            </a:lvl1pPr>
            <a:lvl2pPr algn="ctr" rtl="0">
              <a:spcBef>
                <a:spcPts val="0"/>
              </a:spcBef>
              <a:spcAft>
                <a:spcPts val="0"/>
              </a:spcAft>
              <a:defRPr sz="4400">
                <a:solidFill>
                  <a:schemeClr val="dk2"/>
                </a:solidFill>
                <a:latin typeface="Arial"/>
                <a:ea typeface="Arial"/>
                <a:cs typeface="Arial"/>
                <a:sym typeface="Arial"/>
              </a:defRPr>
            </a:lvl2pPr>
            <a:lvl3pPr algn="ctr" rtl="0">
              <a:spcBef>
                <a:spcPts val="0"/>
              </a:spcBef>
              <a:spcAft>
                <a:spcPts val="0"/>
              </a:spcAft>
              <a:defRPr sz="4400">
                <a:solidFill>
                  <a:schemeClr val="dk2"/>
                </a:solidFill>
                <a:latin typeface="Arial"/>
                <a:ea typeface="Arial"/>
                <a:cs typeface="Arial"/>
                <a:sym typeface="Arial"/>
              </a:defRPr>
            </a:lvl3pPr>
            <a:lvl4pPr algn="ctr" rtl="0">
              <a:spcBef>
                <a:spcPts val="0"/>
              </a:spcBef>
              <a:spcAft>
                <a:spcPts val="0"/>
              </a:spcAft>
              <a:defRPr sz="4400">
                <a:solidFill>
                  <a:schemeClr val="dk2"/>
                </a:solidFill>
                <a:latin typeface="Arial"/>
                <a:ea typeface="Arial"/>
                <a:cs typeface="Arial"/>
                <a:sym typeface="Arial"/>
              </a:defRPr>
            </a:lvl4pPr>
            <a:lvl5pPr algn="ctr" rtl="0">
              <a:spcBef>
                <a:spcPts val="0"/>
              </a:spcBef>
              <a:spcAft>
                <a:spcPts val="0"/>
              </a:spcAft>
              <a:defRPr sz="4400">
                <a:solidFill>
                  <a:schemeClr val="dk2"/>
                </a:solidFill>
                <a:latin typeface="Arial"/>
                <a:ea typeface="Arial"/>
                <a:cs typeface="Arial"/>
                <a:sym typeface="Arial"/>
              </a:defRPr>
            </a:lvl5pPr>
            <a:lvl6pPr marL="457200" algn="ctr" rtl="0">
              <a:spcBef>
                <a:spcPts val="0"/>
              </a:spcBef>
              <a:spcAft>
                <a:spcPts val="0"/>
              </a:spcAft>
              <a:defRPr sz="4400">
                <a:solidFill>
                  <a:schemeClr val="dk2"/>
                </a:solidFill>
                <a:latin typeface="Arial"/>
                <a:ea typeface="Arial"/>
                <a:cs typeface="Arial"/>
                <a:sym typeface="Arial"/>
              </a:defRPr>
            </a:lvl6pPr>
            <a:lvl7pPr marL="914400" algn="ctr" rtl="0">
              <a:spcBef>
                <a:spcPts val="0"/>
              </a:spcBef>
              <a:spcAft>
                <a:spcPts val="0"/>
              </a:spcAft>
              <a:defRPr sz="4400">
                <a:solidFill>
                  <a:schemeClr val="dk2"/>
                </a:solidFill>
                <a:latin typeface="Arial"/>
                <a:ea typeface="Arial"/>
                <a:cs typeface="Arial"/>
                <a:sym typeface="Arial"/>
              </a:defRPr>
            </a:lvl7pPr>
            <a:lvl8pPr marL="1371600" algn="ctr" rtl="0">
              <a:spcBef>
                <a:spcPts val="0"/>
              </a:spcBef>
              <a:spcAft>
                <a:spcPts val="0"/>
              </a:spcAft>
              <a:defRPr sz="4400">
                <a:solidFill>
                  <a:schemeClr val="dk2"/>
                </a:solidFill>
                <a:latin typeface="Arial"/>
                <a:ea typeface="Arial"/>
                <a:cs typeface="Arial"/>
                <a:sym typeface="Arial"/>
              </a:defRPr>
            </a:lvl8pPr>
            <a:lvl9pPr marL="1828800" algn="ctr" rtl="0">
              <a:spcBef>
                <a:spcPts val="0"/>
              </a:spcBef>
              <a:spcAft>
                <a:spcPts val="0"/>
              </a:spcAft>
              <a:defRPr sz="4400">
                <a:solidFill>
                  <a:schemeClr val="dk2"/>
                </a:solidFill>
                <a:latin typeface="Arial"/>
                <a:ea typeface="Arial"/>
                <a:cs typeface="Arial"/>
                <a:sym typeface="Arial"/>
              </a:defRPr>
            </a:lvl9pPr>
          </a:lstStyle>
          <a:p>
            <a:endParaRPr/>
          </a:p>
        </p:txBody>
      </p:sp>
      <p:sp>
        <p:nvSpPr>
          <p:cNvPr id="58" name="Shape 58"/>
          <p:cNvSpPr txBox="1">
            <a:spLocks noGrp="1"/>
          </p:cNvSpPr>
          <p:nvPr>
            <p:ph type="body" idx="1"/>
          </p:nvPr>
        </p:nvSpPr>
        <p:spPr>
          <a:xfrm rot="5400000">
            <a:off x="2309018" y="-251619"/>
            <a:ext cx="4525961" cy="8229600"/>
          </a:xfrm>
          <a:prstGeom prst="rect">
            <a:avLst/>
          </a:prstGeom>
          <a:noFill/>
          <a:ln>
            <a:noFill/>
          </a:ln>
        </p:spPr>
        <p:txBody>
          <a:bodyPr/>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4" name="Shape 59"/>
          <p:cNvSpPr txBox="1">
            <a:spLocks noGrp="1"/>
          </p:cNvSpPr>
          <p:nvPr>
            <p:ph type="dt" idx="10"/>
          </p:nvPr>
        </p:nvSpPr>
        <p:spPr/>
        <p:txBody>
          <a:bodyPr/>
          <a:lstStyle>
            <a:lvl1pPr marL="0" marR="0" indent="0" algn="l" rtl="0" eaLnBrk="0" hangingPunct="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5" name="Shape 60"/>
          <p:cNvSpPr txBox="1">
            <a:spLocks noGrp="1"/>
          </p:cNvSpPr>
          <p:nvPr>
            <p:ph type="ftr" idx="11"/>
          </p:nvPr>
        </p:nvSpPr>
        <p:spPr/>
        <p:txBody>
          <a:bodyPr/>
          <a:lstStyle>
            <a:lvl1pPr marL="0" marR="0" indent="0" algn="l" rtl="0" eaLnBrk="0" hangingPunct="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6" name="Shape 61"/>
          <p:cNvSpPr txBox="1">
            <a:spLocks noGrp="1"/>
          </p:cNvSpPr>
          <p:nvPr>
            <p:ph type="sldNum" idx="12"/>
          </p:nvPr>
        </p:nvSpPr>
        <p:spPr/>
        <p:txBody>
          <a:bodyPr>
            <a:noAutofit/>
          </a:bodyPr>
          <a:lstStyle>
            <a:lvl1pPr eaLnBrk="0" hangingPunct="0">
              <a:buFont typeface="Arial"/>
              <a:buNone/>
              <a:defRPr sz="1800">
                <a:solidFill>
                  <a:schemeClr val="tx1"/>
                </a:solidFill>
              </a:defRPr>
            </a:lvl1pPr>
          </a:lstStyle>
          <a:p>
            <a:pPr>
              <a:defRPr/>
            </a:pPr>
            <a:fld id="{32DCA1A0-0B6D-430C-B68D-FF35AA1664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1587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1792288" y="4800600"/>
            <a:ext cx="5486399" cy="566737"/>
          </a:xfrm>
          <a:prstGeom prst="rect">
            <a:avLst/>
          </a:prstGeom>
          <a:noFill/>
          <a:ln>
            <a:noFill/>
          </a:ln>
        </p:spPr>
        <p:txBody>
          <a:bodyPr anchor="b"/>
          <a:lstStyle>
            <a:lvl1pPr algn="l" rtl="0">
              <a:spcBef>
                <a:spcPts val="0"/>
              </a:spcBef>
              <a:defRPr sz="2000" b="1"/>
            </a:lvl1pPr>
            <a:lvl2pPr rtl="0">
              <a:spcBef>
                <a:spcPts val="0"/>
              </a:spcBef>
              <a:defRPr sz="4400">
                <a:solidFill>
                  <a:schemeClr val="dk2"/>
                </a:solidFill>
                <a:latin typeface="Arial"/>
                <a:ea typeface="Arial"/>
                <a:cs typeface="Arial"/>
                <a:sym typeface="Arial"/>
              </a:defRPr>
            </a:lvl2pPr>
            <a:lvl3pPr rtl="0">
              <a:spcBef>
                <a:spcPts val="0"/>
              </a:spcBef>
              <a:defRPr sz="4400">
                <a:solidFill>
                  <a:schemeClr val="dk2"/>
                </a:solidFill>
                <a:latin typeface="Arial"/>
                <a:ea typeface="Arial"/>
                <a:cs typeface="Arial"/>
                <a:sym typeface="Arial"/>
              </a:defRPr>
            </a:lvl3pPr>
            <a:lvl4pPr rtl="0">
              <a:spcBef>
                <a:spcPts val="0"/>
              </a:spcBef>
              <a:defRPr sz="4400">
                <a:solidFill>
                  <a:schemeClr val="dk2"/>
                </a:solidFill>
                <a:latin typeface="Arial"/>
                <a:ea typeface="Arial"/>
                <a:cs typeface="Arial"/>
                <a:sym typeface="Arial"/>
              </a:defRPr>
            </a:lvl4pPr>
            <a:lvl5pPr rtl="0">
              <a:spcBef>
                <a:spcPts val="0"/>
              </a:spcBef>
              <a:defRPr sz="4400">
                <a:solidFill>
                  <a:schemeClr val="dk2"/>
                </a:solidFill>
                <a:latin typeface="Arial"/>
                <a:ea typeface="Arial"/>
                <a:cs typeface="Arial"/>
                <a:sym typeface="Arial"/>
              </a:defRPr>
            </a:lvl5pPr>
            <a:lvl6pPr rtl="0">
              <a:spcBef>
                <a:spcPts val="0"/>
              </a:spcBef>
              <a:defRPr sz="4400">
                <a:solidFill>
                  <a:schemeClr val="dk2"/>
                </a:solidFill>
                <a:latin typeface="Arial"/>
                <a:ea typeface="Arial"/>
                <a:cs typeface="Arial"/>
                <a:sym typeface="Arial"/>
              </a:defRPr>
            </a:lvl6pPr>
            <a:lvl7pPr rtl="0">
              <a:spcBef>
                <a:spcPts val="0"/>
              </a:spcBef>
              <a:defRPr sz="4400">
                <a:solidFill>
                  <a:schemeClr val="dk2"/>
                </a:solidFill>
                <a:latin typeface="Arial"/>
                <a:ea typeface="Arial"/>
                <a:cs typeface="Arial"/>
                <a:sym typeface="Arial"/>
              </a:defRPr>
            </a:lvl7pPr>
            <a:lvl8pPr rtl="0">
              <a:spcBef>
                <a:spcPts val="0"/>
              </a:spcBef>
              <a:defRPr sz="4400">
                <a:solidFill>
                  <a:schemeClr val="dk2"/>
                </a:solidFill>
                <a:latin typeface="Arial"/>
                <a:ea typeface="Arial"/>
                <a:cs typeface="Arial"/>
                <a:sym typeface="Arial"/>
              </a:defRPr>
            </a:lvl8pPr>
            <a:lvl9pPr rtl="0">
              <a:spcBef>
                <a:spcPts val="0"/>
              </a:spcBef>
              <a:defRPr sz="4400">
                <a:solidFill>
                  <a:schemeClr val="dk2"/>
                </a:solidFill>
                <a:latin typeface="Arial"/>
                <a:ea typeface="Arial"/>
                <a:cs typeface="Arial"/>
                <a:sym typeface="Arial"/>
              </a:defRPr>
            </a:lvl9pPr>
          </a:lstStyle>
          <a:p>
            <a:endParaRPr/>
          </a:p>
        </p:txBody>
      </p:sp>
      <p:sp>
        <p:nvSpPr>
          <p:cNvPr id="64" name="Shape 64"/>
          <p:cNvSpPr>
            <a:spLocks noGrp="1"/>
          </p:cNvSpPr>
          <p:nvPr>
            <p:ph type="pic" idx="2"/>
          </p:nvPr>
        </p:nvSpPr>
        <p:spPr>
          <a:xfrm>
            <a:off x="1792288" y="612775"/>
            <a:ext cx="5486399" cy="4114800"/>
          </a:xfrm>
          <a:prstGeom prst="rect">
            <a:avLst/>
          </a:prstGeom>
          <a:noFill/>
          <a:ln>
            <a:noFill/>
          </a:ln>
        </p:spPr>
        <p:txBody>
          <a:bodyPr/>
          <a:lstStyle>
            <a:lvl1pPr marL="0" marR="0" indent="0" algn="l" rtl="0">
              <a:lnSpc>
                <a:spcPct val="100000"/>
              </a:lnSpc>
              <a:spcBef>
                <a:spcPts val="0"/>
              </a:spcBef>
              <a:spcAft>
                <a:spcPts val="0"/>
              </a:spcAft>
              <a:buClr>
                <a:schemeClr val="dk1"/>
              </a:buClr>
              <a:buFont typeface="Arial"/>
              <a:buNone/>
              <a:defRPr sz="32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buClr>
                <a:schemeClr val="dk1"/>
              </a:buClr>
              <a:buFont typeface="Arial"/>
              <a:buNone/>
              <a:defRPr sz="2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buClr>
                <a:schemeClr val="dk1"/>
              </a:buClr>
              <a:buFont typeface="Arial"/>
              <a:buNone/>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6pPr>
            <a:lvl7pPr marL="27432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7pPr>
            <a:lvl8pPr marL="32004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8pPr>
            <a:lvl9pPr marL="36576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9pPr>
          </a:lstStyle>
          <a:p>
            <a:pPr lvl="0"/>
            <a:endParaRPr noProof="0">
              <a:sym typeface="Arial"/>
            </a:endParaRPr>
          </a:p>
        </p:txBody>
      </p:sp>
      <p:sp>
        <p:nvSpPr>
          <p:cNvPr id="65" name="Shape 65"/>
          <p:cNvSpPr txBox="1">
            <a:spLocks noGrp="1"/>
          </p:cNvSpPr>
          <p:nvPr>
            <p:ph type="body" idx="1"/>
          </p:nvPr>
        </p:nvSpPr>
        <p:spPr>
          <a:xfrm>
            <a:off x="1792288" y="5367337"/>
            <a:ext cx="5486399" cy="804861"/>
          </a:xfrm>
          <a:prstGeom prst="rect">
            <a:avLst/>
          </a:prstGeom>
          <a:noFill/>
          <a:ln>
            <a:noFill/>
          </a:ln>
        </p:spPr>
        <p:txBody>
          <a:bodyPr/>
          <a:lstStyle>
            <a:lvl1pPr marL="0" indent="0" rtl="0">
              <a:spcBef>
                <a:spcPts val="0"/>
              </a:spcBef>
              <a:buFont typeface="Arial"/>
              <a:buNone/>
              <a:defRPr sz="1400"/>
            </a:lvl1pPr>
            <a:lvl2pPr marL="457200" indent="0" rtl="0">
              <a:spcBef>
                <a:spcPts val="0"/>
              </a:spcBef>
              <a:buFont typeface="Arial"/>
              <a:buNone/>
              <a:defRPr sz="1200"/>
            </a:lvl2pPr>
            <a:lvl3pPr marL="914400" indent="0" rtl="0">
              <a:spcBef>
                <a:spcPts val="0"/>
              </a:spcBef>
              <a:buFont typeface="Arial"/>
              <a:buNone/>
              <a:defRPr sz="1000"/>
            </a:lvl3pPr>
            <a:lvl4pPr marL="1371600" indent="0" rtl="0">
              <a:spcBef>
                <a:spcPts val="0"/>
              </a:spcBef>
              <a:buFont typeface="Arial"/>
              <a:buNone/>
              <a:defRPr sz="900"/>
            </a:lvl4pPr>
            <a:lvl5pPr marL="1828800" indent="0" rtl="0">
              <a:spcBef>
                <a:spcPts val="0"/>
              </a:spcBef>
              <a:buFont typeface="Arial"/>
              <a:buNone/>
              <a:defRPr sz="900"/>
            </a:lvl5pPr>
            <a:lvl6pPr marL="2286000" indent="0" rtl="0">
              <a:spcBef>
                <a:spcPts val="0"/>
              </a:spcBef>
              <a:buFont typeface="Arial"/>
              <a:buNone/>
              <a:defRPr sz="900"/>
            </a:lvl6pPr>
            <a:lvl7pPr marL="2743200" indent="0" rtl="0">
              <a:spcBef>
                <a:spcPts val="0"/>
              </a:spcBef>
              <a:buFont typeface="Arial"/>
              <a:buNone/>
              <a:defRPr sz="900"/>
            </a:lvl7pPr>
            <a:lvl8pPr marL="3200400" indent="0" rtl="0">
              <a:spcBef>
                <a:spcPts val="0"/>
              </a:spcBef>
              <a:buFont typeface="Arial"/>
              <a:buNone/>
              <a:defRPr sz="900"/>
            </a:lvl8pPr>
            <a:lvl9pPr marL="3657600" indent="0" rtl="0">
              <a:spcBef>
                <a:spcPts val="0"/>
              </a:spcBef>
              <a:buFont typeface="Arial"/>
              <a:buNone/>
              <a:defRPr sz="900"/>
            </a:lvl9pPr>
          </a:lstStyle>
          <a:p>
            <a:endParaRPr/>
          </a:p>
        </p:txBody>
      </p:sp>
      <p:sp>
        <p:nvSpPr>
          <p:cNvPr id="5" name="Shape 66"/>
          <p:cNvSpPr txBox="1">
            <a:spLocks noGrp="1"/>
          </p:cNvSpPr>
          <p:nvPr>
            <p:ph type="dt" idx="10"/>
          </p:nvPr>
        </p:nvSpPr>
        <p:spPr/>
        <p:txBody>
          <a:bodyPr/>
          <a:lstStyle>
            <a:lvl1pPr marL="0" marR="0" indent="0" algn="l" rtl="0" eaLnBrk="0" hangingPunct="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6" name="Shape 67"/>
          <p:cNvSpPr txBox="1">
            <a:spLocks noGrp="1"/>
          </p:cNvSpPr>
          <p:nvPr>
            <p:ph type="ftr" idx="11"/>
          </p:nvPr>
        </p:nvSpPr>
        <p:spPr/>
        <p:txBody>
          <a:bodyPr/>
          <a:lstStyle>
            <a:lvl1pPr marL="0" marR="0" indent="0" algn="l" rtl="0" eaLnBrk="0" hangingPunct="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7" name="Shape 68"/>
          <p:cNvSpPr txBox="1">
            <a:spLocks noGrp="1"/>
          </p:cNvSpPr>
          <p:nvPr>
            <p:ph type="sldNum" idx="12"/>
          </p:nvPr>
        </p:nvSpPr>
        <p:spPr/>
        <p:txBody>
          <a:bodyPr>
            <a:noAutofit/>
          </a:bodyPr>
          <a:lstStyle>
            <a:lvl1pPr eaLnBrk="0" hangingPunct="0">
              <a:buFont typeface="Arial"/>
              <a:buNone/>
              <a:defRPr sz="1800">
                <a:solidFill>
                  <a:schemeClr val="tx1"/>
                </a:solidFill>
              </a:defRPr>
            </a:lvl1pPr>
          </a:lstStyle>
          <a:p>
            <a:pPr>
              <a:defRPr/>
            </a:pPr>
            <a:fld id="{62A5D482-2A38-4BEF-B626-89E57F6B7C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3668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457200" y="273050"/>
            <a:ext cx="3008313" cy="1162049"/>
          </a:xfrm>
          <a:prstGeom prst="rect">
            <a:avLst/>
          </a:prstGeom>
          <a:noFill/>
          <a:ln>
            <a:noFill/>
          </a:ln>
        </p:spPr>
        <p:txBody>
          <a:bodyPr anchor="b"/>
          <a:lstStyle>
            <a:lvl1pPr algn="l" rtl="0">
              <a:spcBef>
                <a:spcPts val="0"/>
              </a:spcBef>
              <a:defRPr sz="2000" b="1"/>
            </a:lvl1pPr>
            <a:lvl2pPr rtl="0">
              <a:spcBef>
                <a:spcPts val="0"/>
              </a:spcBef>
              <a:defRPr sz="4400">
                <a:solidFill>
                  <a:schemeClr val="dk2"/>
                </a:solidFill>
                <a:latin typeface="Arial"/>
                <a:ea typeface="Arial"/>
                <a:cs typeface="Arial"/>
                <a:sym typeface="Arial"/>
              </a:defRPr>
            </a:lvl2pPr>
            <a:lvl3pPr rtl="0">
              <a:spcBef>
                <a:spcPts val="0"/>
              </a:spcBef>
              <a:defRPr sz="4400">
                <a:solidFill>
                  <a:schemeClr val="dk2"/>
                </a:solidFill>
                <a:latin typeface="Arial"/>
                <a:ea typeface="Arial"/>
                <a:cs typeface="Arial"/>
                <a:sym typeface="Arial"/>
              </a:defRPr>
            </a:lvl3pPr>
            <a:lvl4pPr rtl="0">
              <a:spcBef>
                <a:spcPts val="0"/>
              </a:spcBef>
              <a:defRPr sz="4400">
                <a:solidFill>
                  <a:schemeClr val="dk2"/>
                </a:solidFill>
                <a:latin typeface="Arial"/>
                <a:ea typeface="Arial"/>
                <a:cs typeface="Arial"/>
                <a:sym typeface="Arial"/>
              </a:defRPr>
            </a:lvl4pPr>
            <a:lvl5pPr rtl="0">
              <a:spcBef>
                <a:spcPts val="0"/>
              </a:spcBef>
              <a:defRPr sz="4400">
                <a:solidFill>
                  <a:schemeClr val="dk2"/>
                </a:solidFill>
                <a:latin typeface="Arial"/>
                <a:ea typeface="Arial"/>
                <a:cs typeface="Arial"/>
                <a:sym typeface="Arial"/>
              </a:defRPr>
            </a:lvl5pPr>
            <a:lvl6pPr rtl="0">
              <a:spcBef>
                <a:spcPts val="0"/>
              </a:spcBef>
              <a:defRPr sz="4400">
                <a:solidFill>
                  <a:schemeClr val="dk2"/>
                </a:solidFill>
                <a:latin typeface="Arial"/>
                <a:ea typeface="Arial"/>
                <a:cs typeface="Arial"/>
                <a:sym typeface="Arial"/>
              </a:defRPr>
            </a:lvl6pPr>
            <a:lvl7pPr rtl="0">
              <a:spcBef>
                <a:spcPts val="0"/>
              </a:spcBef>
              <a:defRPr sz="4400">
                <a:solidFill>
                  <a:schemeClr val="dk2"/>
                </a:solidFill>
                <a:latin typeface="Arial"/>
                <a:ea typeface="Arial"/>
                <a:cs typeface="Arial"/>
                <a:sym typeface="Arial"/>
              </a:defRPr>
            </a:lvl7pPr>
            <a:lvl8pPr rtl="0">
              <a:spcBef>
                <a:spcPts val="0"/>
              </a:spcBef>
              <a:defRPr sz="4400">
                <a:solidFill>
                  <a:schemeClr val="dk2"/>
                </a:solidFill>
                <a:latin typeface="Arial"/>
                <a:ea typeface="Arial"/>
                <a:cs typeface="Arial"/>
                <a:sym typeface="Arial"/>
              </a:defRPr>
            </a:lvl8pPr>
            <a:lvl9pPr rtl="0">
              <a:spcBef>
                <a:spcPts val="0"/>
              </a:spcBef>
              <a:defRPr sz="4400">
                <a:solidFill>
                  <a:schemeClr val="dk2"/>
                </a:solidFill>
                <a:latin typeface="Arial"/>
                <a:ea typeface="Arial"/>
                <a:cs typeface="Arial"/>
                <a:sym typeface="Arial"/>
              </a:defRPr>
            </a:lvl9pPr>
          </a:lstStyle>
          <a:p>
            <a:endParaRPr/>
          </a:p>
        </p:txBody>
      </p:sp>
      <p:sp>
        <p:nvSpPr>
          <p:cNvPr id="71" name="Shape 71"/>
          <p:cNvSpPr txBox="1">
            <a:spLocks noGrp="1"/>
          </p:cNvSpPr>
          <p:nvPr>
            <p:ph type="body" idx="1"/>
          </p:nvPr>
        </p:nvSpPr>
        <p:spPr>
          <a:xfrm>
            <a:off x="3575050" y="273050"/>
            <a:ext cx="5111750" cy="5853112"/>
          </a:xfrm>
          <a:prstGeom prst="rect">
            <a:avLst/>
          </a:prstGeom>
          <a:noFill/>
          <a:ln>
            <a:noFill/>
          </a:ln>
        </p:spPr>
        <p:txBody>
          <a:bodyPr/>
          <a:lstStyle>
            <a:lvl1pPr rtl="0">
              <a:spcBef>
                <a:spcPts val="0"/>
              </a:spcBef>
              <a:defRPr sz="3200"/>
            </a:lvl1pPr>
            <a:lvl2pPr rtl="0">
              <a:spcBef>
                <a:spcPts val="0"/>
              </a:spcBef>
              <a:defRPr sz="2800"/>
            </a:lvl2pPr>
            <a:lvl3pPr rtl="0">
              <a:spcBef>
                <a:spcPts val="0"/>
              </a:spcBef>
              <a:defRPr sz="2400"/>
            </a:lvl3pPr>
            <a:lvl4pPr rtl="0">
              <a:spcBef>
                <a:spcPts val="0"/>
              </a:spcBef>
              <a:defRPr sz="2000"/>
            </a:lvl4pPr>
            <a:lvl5pPr rtl="0">
              <a:spcBef>
                <a:spcPts val="0"/>
              </a:spcBef>
              <a:defRPr sz="2000"/>
            </a:lvl5pPr>
            <a:lvl6pPr rtl="0">
              <a:spcBef>
                <a:spcPts val="0"/>
              </a:spcBef>
              <a:defRPr sz="2000"/>
            </a:lvl6pPr>
            <a:lvl7pPr rtl="0">
              <a:spcBef>
                <a:spcPts val="0"/>
              </a:spcBef>
              <a:defRPr sz="2000"/>
            </a:lvl7pPr>
            <a:lvl8pPr rtl="0">
              <a:spcBef>
                <a:spcPts val="0"/>
              </a:spcBef>
              <a:defRPr sz="2000"/>
            </a:lvl8pPr>
            <a:lvl9pPr rtl="0">
              <a:spcBef>
                <a:spcPts val="0"/>
              </a:spcBef>
              <a:defRPr sz="2000"/>
            </a:lvl9pPr>
          </a:lstStyle>
          <a:p>
            <a:endParaRPr/>
          </a:p>
        </p:txBody>
      </p:sp>
      <p:sp>
        <p:nvSpPr>
          <p:cNvPr id="72" name="Shape 72"/>
          <p:cNvSpPr txBox="1">
            <a:spLocks noGrp="1"/>
          </p:cNvSpPr>
          <p:nvPr>
            <p:ph type="body" idx="2"/>
          </p:nvPr>
        </p:nvSpPr>
        <p:spPr>
          <a:xfrm>
            <a:off x="457200" y="1435100"/>
            <a:ext cx="3008313" cy="4691063"/>
          </a:xfrm>
          <a:prstGeom prst="rect">
            <a:avLst/>
          </a:prstGeom>
          <a:noFill/>
          <a:ln>
            <a:noFill/>
          </a:ln>
        </p:spPr>
        <p:txBody>
          <a:bodyPr/>
          <a:lstStyle>
            <a:lvl1pPr marL="0" indent="0" rtl="0">
              <a:spcBef>
                <a:spcPts val="0"/>
              </a:spcBef>
              <a:buFont typeface="Arial"/>
              <a:buNone/>
              <a:defRPr sz="1400"/>
            </a:lvl1pPr>
            <a:lvl2pPr marL="457200" indent="0" rtl="0">
              <a:spcBef>
                <a:spcPts val="0"/>
              </a:spcBef>
              <a:buFont typeface="Arial"/>
              <a:buNone/>
              <a:defRPr sz="1200"/>
            </a:lvl2pPr>
            <a:lvl3pPr marL="914400" indent="0" rtl="0">
              <a:spcBef>
                <a:spcPts val="0"/>
              </a:spcBef>
              <a:buFont typeface="Arial"/>
              <a:buNone/>
              <a:defRPr sz="1000"/>
            </a:lvl3pPr>
            <a:lvl4pPr marL="1371600" indent="0" rtl="0">
              <a:spcBef>
                <a:spcPts val="0"/>
              </a:spcBef>
              <a:buFont typeface="Arial"/>
              <a:buNone/>
              <a:defRPr sz="900"/>
            </a:lvl4pPr>
            <a:lvl5pPr marL="1828800" indent="0" rtl="0">
              <a:spcBef>
                <a:spcPts val="0"/>
              </a:spcBef>
              <a:buFont typeface="Arial"/>
              <a:buNone/>
              <a:defRPr sz="900"/>
            </a:lvl5pPr>
            <a:lvl6pPr marL="2286000" indent="0" rtl="0">
              <a:spcBef>
                <a:spcPts val="0"/>
              </a:spcBef>
              <a:buFont typeface="Arial"/>
              <a:buNone/>
              <a:defRPr sz="900"/>
            </a:lvl6pPr>
            <a:lvl7pPr marL="2743200" indent="0" rtl="0">
              <a:spcBef>
                <a:spcPts val="0"/>
              </a:spcBef>
              <a:buFont typeface="Arial"/>
              <a:buNone/>
              <a:defRPr sz="900"/>
            </a:lvl7pPr>
            <a:lvl8pPr marL="3200400" indent="0" rtl="0">
              <a:spcBef>
                <a:spcPts val="0"/>
              </a:spcBef>
              <a:buFont typeface="Arial"/>
              <a:buNone/>
              <a:defRPr sz="900"/>
            </a:lvl8pPr>
            <a:lvl9pPr marL="3657600" indent="0" rtl="0">
              <a:spcBef>
                <a:spcPts val="0"/>
              </a:spcBef>
              <a:buFont typeface="Arial"/>
              <a:buNone/>
              <a:defRPr sz="900"/>
            </a:lvl9pPr>
          </a:lstStyle>
          <a:p>
            <a:endParaRPr/>
          </a:p>
        </p:txBody>
      </p:sp>
      <p:sp>
        <p:nvSpPr>
          <p:cNvPr id="5" name="Shape 73"/>
          <p:cNvSpPr txBox="1">
            <a:spLocks noGrp="1"/>
          </p:cNvSpPr>
          <p:nvPr>
            <p:ph type="dt" idx="10"/>
          </p:nvPr>
        </p:nvSpPr>
        <p:spPr/>
        <p:txBody>
          <a:bodyPr/>
          <a:lstStyle>
            <a:lvl1pPr marL="0" marR="0" indent="0" algn="l" rtl="0" eaLnBrk="0" hangingPunct="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6" name="Shape 74"/>
          <p:cNvSpPr txBox="1">
            <a:spLocks noGrp="1"/>
          </p:cNvSpPr>
          <p:nvPr>
            <p:ph type="ftr" idx="11"/>
          </p:nvPr>
        </p:nvSpPr>
        <p:spPr/>
        <p:txBody>
          <a:bodyPr/>
          <a:lstStyle>
            <a:lvl1pPr marL="0" marR="0" indent="0" algn="l" rtl="0" eaLnBrk="0" hangingPunct="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7" name="Shape 75"/>
          <p:cNvSpPr txBox="1">
            <a:spLocks noGrp="1"/>
          </p:cNvSpPr>
          <p:nvPr>
            <p:ph type="sldNum" idx="12"/>
          </p:nvPr>
        </p:nvSpPr>
        <p:spPr/>
        <p:txBody>
          <a:bodyPr>
            <a:noAutofit/>
          </a:bodyPr>
          <a:lstStyle>
            <a:lvl1pPr eaLnBrk="0" hangingPunct="0">
              <a:buFont typeface="Arial"/>
              <a:buNone/>
              <a:defRPr sz="1800">
                <a:solidFill>
                  <a:schemeClr val="tx1"/>
                </a:solidFill>
              </a:defRPr>
            </a:lvl1pPr>
          </a:lstStyle>
          <a:p>
            <a:pPr>
              <a:defRPr/>
            </a:pPr>
            <a:fld id="{46FE2929-7D38-4A98-8390-E913D77565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7750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457200" y="274637"/>
            <a:ext cx="8229600" cy="1143000"/>
          </a:xfrm>
          <a:prstGeom prst="rect">
            <a:avLst/>
          </a:prstGeom>
          <a:noFill/>
          <a:ln>
            <a:noFill/>
          </a:ln>
        </p:spPr>
        <p:txBody>
          <a:bodyPr/>
          <a:lstStyle>
            <a:lvl1pPr rtl="0">
              <a:spcBef>
                <a:spcPts val="0"/>
              </a:spcBef>
              <a:defRPr/>
            </a:lvl1pPr>
            <a:lvl2pPr rtl="0">
              <a:spcBef>
                <a:spcPts val="0"/>
              </a:spcBef>
              <a:defRPr sz="4400">
                <a:solidFill>
                  <a:schemeClr val="dk2"/>
                </a:solidFill>
                <a:latin typeface="Arial"/>
                <a:ea typeface="Arial"/>
                <a:cs typeface="Arial"/>
                <a:sym typeface="Arial"/>
              </a:defRPr>
            </a:lvl2pPr>
            <a:lvl3pPr rtl="0">
              <a:spcBef>
                <a:spcPts val="0"/>
              </a:spcBef>
              <a:defRPr sz="4400">
                <a:solidFill>
                  <a:schemeClr val="dk2"/>
                </a:solidFill>
                <a:latin typeface="Arial"/>
                <a:ea typeface="Arial"/>
                <a:cs typeface="Arial"/>
                <a:sym typeface="Arial"/>
              </a:defRPr>
            </a:lvl3pPr>
            <a:lvl4pPr rtl="0">
              <a:spcBef>
                <a:spcPts val="0"/>
              </a:spcBef>
              <a:defRPr sz="4400">
                <a:solidFill>
                  <a:schemeClr val="dk2"/>
                </a:solidFill>
                <a:latin typeface="Arial"/>
                <a:ea typeface="Arial"/>
                <a:cs typeface="Arial"/>
                <a:sym typeface="Arial"/>
              </a:defRPr>
            </a:lvl4pPr>
            <a:lvl5pPr rtl="0">
              <a:spcBef>
                <a:spcPts val="0"/>
              </a:spcBef>
              <a:defRPr sz="4400">
                <a:solidFill>
                  <a:schemeClr val="dk2"/>
                </a:solidFill>
                <a:latin typeface="Arial"/>
                <a:ea typeface="Arial"/>
                <a:cs typeface="Arial"/>
                <a:sym typeface="Arial"/>
              </a:defRPr>
            </a:lvl5pPr>
            <a:lvl6pPr rtl="0">
              <a:spcBef>
                <a:spcPts val="0"/>
              </a:spcBef>
              <a:defRPr sz="4400">
                <a:solidFill>
                  <a:schemeClr val="dk2"/>
                </a:solidFill>
                <a:latin typeface="Arial"/>
                <a:ea typeface="Arial"/>
                <a:cs typeface="Arial"/>
                <a:sym typeface="Arial"/>
              </a:defRPr>
            </a:lvl6pPr>
            <a:lvl7pPr rtl="0">
              <a:spcBef>
                <a:spcPts val="0"/>
              </a:spcBef>
              <a:defRPr sz="4400">
                <a:solidFill>
                  <a:schemeClr val="dk2"/>
                </a:solidFill>
                <a:latin typeface="Arial"/>
                <a:ea typeface="Arial"/>
                <a:cs typeface="Arial"/>
                <a:sym typeface="Arial"/>
              </a:defRPr>
            </a:lvl7pPr>
            <a:lvl8pPr rtl="0">
              <a:spcBef>
                <a:spcPts val="0"/>
              </a:spcBef>
              <a:defRPr sz="4400">
                <a:solidFill>
                  <a:schemeClr val="dk2"/>
                </a:solidFill>
                <a:latin typeface="Arial"/>
                <a:ea typeface="Arial"/>
                <a:cs typeface="Arial"/>
                <a:sym typeface="Arial"/>
              </a:defRPr>
            </a:lvl8pPr>
            <a:lvl9pPr rtl="0">
              <a:spcBef>
                <a:spcPts val="0"/>
              </a:spcBef>
              <a:defRPr sz="4400">
                <a:solidFill>
                  <a:schemeClr val="dk2"/>
                </a:solidFill>
                <a:latin typeface="Arial"/>
                <a:ea typeface="Arial"/>
                <a:cs typeface="Arial"/>
                <a:sym typeface="Arial"/>
              </a:defRPr>
            </a:lvl9pPr>
          </a:lstStyle>
          <a:p>
            <a:endParaRPr/>
          </a:p>
        </p:txBody>
      </p:sp>
      <p:sp>
        <p:nvSpPr>
          <p:cNvPr id="78" name="Shape 78"/>
          <p:cNvSpPr txBox="1">
            <a:spLocks noGrp="1"/>
          </p:cNvSpPr>
          <p:nvPr>
            <p:ph type="body" idx="1"/>
          </p:nvPr>
        </p:nvSpPr>
        <p:spPr>
          <a:xfrm>
            <a:off x="457200" y="1535112"/>
            <a:ext cx="4040187" cy="639762"/>
          </a:xfrm>
          <a:prstGeom prst="rect">
            <a:avLst/>
          </a:prstGeom>
          <a:noFill/>
          <a:ln>
            <a:noFill/>
          </a:ln>
        </p:spPr>
        <p:txBody>
          <a:bodyPr anchor="b"/>
          <a:lstStyle>
            <a:lvl1pPr marL="0" indent="0" rtl="0">
              <a:spcBef>
                <a:spcPts val="0"/>
              </a:spcBef>
              <a:buFont typeface="Arial"/>
              <a:buNone/>
              <a:defRPr sz="2400" b="1"/>
            </a:lvl1pPr>
            <a:lvl2pPr marL="457200" indent="0" rtl="0">
              <a:spcBef>
                <a:spcPts val="0"/>
              </a:spcBef>
              <a:buFont typeface="Arial"/>
              <a:buNone/>
              <a:defRPr sz="2000" b="1"/>
            </a:lvl2pPr>
            <a:lvl3pPr marL="914400" indent="0" rtl="0">
              <a:spcBef>
                <a:spcPts val="0"/>
              </a:spcBef>
              <a:buFont typeface="Arial"/>
              <a:buNone/>
              <a:defRPr sz="1800" b="1"/>
            </a:lvl3pPr>
            <a:lvl4pPr marL="1371600" indent="0" rtl="0">
              <a:spcBef>
                <a:spcPts val="0"/>
              </a:spcBef>
              <a:buFont typeface="Arial"/>
              <a:buNone/>
              <a:defRPr sz="1600" b="1"/>
            </a:lvl4pPr>
            <a:lvl5pPr marL="1828800" indent="0" rtl="0">
              <a:spcBef>
                <a:spcPts val="0"/>
              </a:spcBef>
              <a:buFont typeface="Arial"/>
              <a:buNone/>
              <a:defRPr sz="1600" b="1"/>
            </a:lvl5pPr>
            <a:lvl6pPr marL="2286000" indent="0" rtl="0">
              <a:spcBef>
                <a:spcPts val="0"/>
              </a:spcBef>
              <a:buFont typeface="Arial"/>
              <a:buNone/>
              <a:defRPr sz="1600" b="1"/>
            </a:lvl6pPr>
            <a:lvl7pPr marL="2743200" indent="0" rtl="0">
              <a:spcBef>
                <a:spcPts val="0"/>
              </a:spcBef>
              <a:buFont typeface="Arial"/>
              <a:buNone/>
              <a:defRPr sz="1600" b="1"/>
            </a:lvl7pPr>
            <a:lvl8pPr marL="3200400" indent="0" rtl="0">
              <a:spcBef>
                <a:spcPts val="0"/>
              </a:spcBef>
              <a:buFont typeface="Arial"/>
              <a:buNone/>
              <a:defRPr sz="1600" b="1"/>
            </a:lvl8pPr>
            <a:lvl9pPr marL="3657600" indent="0" rtl="0">
              <a:spcBef>
                <a:spcPts val="0"/>
              </a:spcBef>
              <a:buFont typeface="Arial"/>
              <a:buNone/>
              <a:defRPr sz="1600" b="1"/>
            </a:lvl9pPr>
          </a:lstStyle>
          <a:p>
            <a:endParaRPr/>
          </a:p>
        </p:txBody>
      </p:sp>
      <p:sp>
        <p:nvSpPr>
          <p:cNvPr id="79" name="Shape 79"/>
          <p:cNvSpPr txBox="1">
            <a:spLocks noGrp="1"/>
          </p:cNvSpPr>
          <p:nvPr>
            <p:ph type="body" idx="2"/>
          </p:nvPr>
        </p:nvSpPr>
        <p:spPr>
          <a:xfrm>
            <a:off x="457200" y="2174875"/>
            <a:ext cx="4040187" cy="3951287"/>
          </a:xfrm>
          <a:prstGeom prst="rect">
            <a:avLst/>
          </a:prstGeom>
          <a:noFill/>
          <a:ln>
            <a:noFill/>
          </a:ln>
        </p:spPr>
        <p:txBody>
          <a:bodyPr/>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80" name="Shape 80"/>
          <p:cNvSpPr txBox="1">
            <a:spLocks noGrp="1"/>
          </p:cNvSpPr>
          <p:nvPr>
            <p:ph type="body" idx="3"/>
          </p:nvPr>
        </p:nvSpPr>
        <p:spPr>
          <a:xfrm>
            <a:off x="4645025" y="1535112"/>
            <a:ext cx="4041774" cy="639762"/>
          </a:xfrm>
          <a:prstGeom prst="rect">
            <a:avLst/>
          </a:prstGeom>
          <a:noFill/>
          <a:ln>
            <a:noFill/>
          </a:ln>
        </p:spPr>
        <p:txBody>
          <a:bodyPr anchor="b"/>
          <a:lstStyle>
            <a:lvl1pPr marL="0" indent="0" rtl="0">
              <a:spcBef>
                <a:spcPts val="0"/>
              </a:spcBef>
              <a:buFont typeface="Arial"/>
              <a:buNone/>
              <a:defRPr sz="2400" b="1"/>
            </a:lvl1pPr>
            <a:lvl2pPr marL="457200" indent="0" rtl="0">
              <a:spcBef>
                <a:spcPts val="0"/>
              </a:spcBef>
              <a:buFont typeface="Arial"/>
              <a:buNone/>
              <a:defRPr sz="2000" b="1"/>
            </a:lvl2pPr>
            <a:lvl3pPr marL="914400" indent="0" rtl="0">
              <a:spcBef>
                <a:spcPts val="0"/>
              </a:spcBef>
              <a:buFont typeface="Arial"/>
              <a:buNone/>
              <a:defRPr sz="1800" b="1"/>
            </a:lvl3pPr>
            <a:lvl4pPr marL="1371600" indent="0" rtl="0">
              <a:spcBef>
                <a:spcPts val="0"/>
              </a:spcBef>
              <a:buFont typeface="Arial"/>
              <a:buNone/>
              <a:defRPr sz="1600" b="1"/>
            </a:lvl4pPr>
            <a:lvl5pPr marL="1828800" indent="0" rtl="0">
              <a:spcBef>
                <a:spcPts val="0"/>
              </a:spcBef>
              <a:buFont typeface="Arial"/>
              <a:buNone/>
              <a:defRPr sz="1600" b="1"/>
            </a:lvl5pPr>
            <a:lvl6pPr marL="2286000" indent="0" rtl="0">
              <a:spcBef>
                <a:spcPts val="0"/>
              </a:spcBef>
              <a:buFont typeface="Arial"/>
              <a:buNone/>
              <a:defRPr sz="1600" b="1"/>
            </a:lvl6pPr>
            <a:lvl7pPr marL="2743200" indent="0" rtl="0">
              <a:spcBef>
                <a:spcPts val="0"/>
              </a:spcBef>
              <a:buFont typeface="Arial"/>
              <a:buNone/>
              <a:defRPr sz="1600" b="1"/>
            </a:lvl7pPr>
            <a:lvl8pPr marL="3200400" indent="0" rtl="0">
              <a:spcBef>
                <a:spcPts val="0"/>
              </a:spcBef>
              <a:buFont typeface="Arial"/>
              <a:buNone/>
              <a:defRPr sz="1600" b="1"/>
            </a:lvl8pPr>
            <a:lvl9pPr marL="3657600" indent="0" rtl="0">
              <a:spcBef>
                <a:spcPts val="0"/>
              </a:spcBef>
              <a:buFont typeface="Arial"/>
              <a:buNone/>
              <a:defRPr sz="1600" b="1"/>
            </a:lvl9pPr>
          </a:lstStyle>
          <a:p>
            <a:endParaRPr/>
          </a:p>
        </p:txBody>
      </p:sp>
      <p:sp>
        <p:nvSpPr>
          <p:cNvPr id="81" name="Shape 81"/>
          <p:cNvSpPr txBox="1">
            <a:spLocks noGrp="1"/>
          </p:cNvSpPr>
          <p:nvPr>
            <p:ph type="body" idx="4"/>
          </p:nvPr>
        </p:nvSpPr>
        <p:spPr>
          <a:xfrm>
            <a:off x="4645025" y="2174875"/>
            <a:ext cx="4041774" cy="3951287"/>
          </a:xfrm>
          <a:prstGeom prst="rect">
            <a:avLst/>
          </a:prstGeom>
          <a:noFill/>
          <a:ln>
            <a:noFill/>
          </a:ln>
        </p:spPr>
        <p:txBody>
          <a:bodyPr/>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7" name="Shape 82"/>
          <p:cNvSpPr txBox="1">
            <a:spLocks noGrp="1"/>
          </p:cNvSpPr>
          <p:nvPr>
            <p:ph type="dt" idx="10"/>
          </p:nvPr>
        </p:nvSpPr>
        <p:spPr/>
        <p:txBody>
          <a:bodyPr/>
          <a:lstStyle>
            <a:lvl1pPr marL="0" marR="0" indent="0" algn="l" rtl="0" eaLnBrk="0" hangingPunct="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8" name="Shape 83"/>
          <p:cNvSpPr txBox="1">
            <a:spLocks noGrp="1"/>
          </p:cNvSpPr>
          <p:nvPr>
            <p:ph type="ftr" idx="11"/>
          </p:nvPr>
        </p:nvSpPr>
        <p:spPr/>
        <p:txBody>
          <a:bodyPr/>
          <a:lstStyle>
            <a:lvl1pPr marL="0" marR="0" indent="0" algn="l" rtl="0" eaLnBrk="0" hangingPunct="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9" name="Shape 84"/>
          <p:cNvSpPr txBox="1">
            <a:spLocks noGrp="1"/>
          </p:cNvSpPr>
          <p:nvPr>
            <p:ph type="sldNum" idx="12"/>
          </p:nvPr>
        </p:nvSpPr>
        <p:spPr/>
        <p:txBody>
          <a:bodyPr>
            <a:noAutofit/>
          </a:bodyPr>
          <a:lstStyle>
            <a:lvl1pPr eaLnBrk="0" hangingPunct="0">
              <a:buFont typeface="Arial"/>
              <a:buNone/>
              <a:defRPr sz="1800">
                <a:solidFill>
                  <a:schemeClr val="tx1"/>
                </a:solidFill>
              </a:defRPr>
            </a:lvl1pPr>
          </a:lstStyle>
          <a:p>
            <a:pPr>
              <a:defRPr/>
            </a:pPr>
            <a:fld id="{8C4D0378-693D-466E-90C9-6C4BA3B658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1921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457200" y="274637"/>
            <a:ext cx="8229600" cy="1143000"/>
          </a:xfrm>
          <a:prstGeom prst="rect">
            <a:avLst/>
          </a:prstGeom>
          <a:noFill/>
          <a:ln>
            <a:noFill/>
          </a:ln>
        </p:spPr>
        <p:txBody>
          <a:bodyPr/>
          <a:lstStyle>
            <a:lvl1pPr algn="ctr" rtl="0">
              <a:spcBef>
                <a:spcPts val="0"/>
              </a:spcBef>
              <a:spcAft>
                <a:spcPts val="0"/>
              </a:spcAft>
              <a:defRPr sz="4400">
                <a:solidFill>
                  <a:schemeClr val="dk2"/>
                </a:solidFill>
                <a:latin typeface="Arial"/>
                <a:ea typeface="Arial"/>
                <a:cs typeface="Arial"/>
                <a:sym typeface="Arial"/>
              </a:defRPr>
            </a:lvl1pPr>
            <a:lvl2pPr algn="ctr" rtl="0">
              <a:spcBef>
                <a:spcPts val="0"/>
              </a:spcBef>
              <a:spcAft>
                <a:spcPts val="0"/>
              </a:spcAft>
              <a:defRPr sz="4400">
                <a:solidFill>
                  <a:schemeClr val="dk2"/>
                </a:solidFill>
                <a:latin typeface="Arial"/>
                <a:ea typeface="Arial"/>
                <a:cs typeface="Arial"/>
                <a:sym typeface="Arial"/>
              </a:defRPr>
            </a:lvl2pPr>
            <a:lvl3pPr algn="ctr" rtl="0">
              <a:spcBef>
                <a:spcPts val="0"/>
              </a:spcBef>
              <a:spcAft>
                <a:spcPts val="0"/>
              </a:spcAft>
              <a:defRPr sz="4400">
                <a:solidFill>
                  <a:schemeClr val="dk2"/>
                </a:solidFill>
                <a:latin typeface="Arial"/>
                <a:ea typeface="Arial"/>
                <a:cs typeface="Arial"/>
                <a:sym typeface="Arial"/>
              </a:defRPr>
            </a:lvl3pPr>
            <a:lvl4pPr algn="ctr" rtl="0">
              <a:spcBef>
                <a:spcPts val="0"/>
              </a:spcBef>
              <a:spcAft>
                <a:spcPts val="0"/>
              </a:spcAft>
              <a:defRPr sz="4400">
                <a:solidFill>
                  <a:schemeClr val="dk2"/>
                </a:solidFill>
                <a:latin typeface="Arial"/>
                <a:ea typeface="Arial"/>
                <a:cs typeface="Arial"/>
                <a:sym typeface="Arial"/>
              </a:defRPr>
            </a:lvl4pPr>
            <a:lvl5pPr algn="ctr" rtl="0">
              <a:spcBef>
                <a:spcPts val="0"/>
              </a:spcBef>
              <a:spcAft>
                <a:spcPts val="0"/>
              </a:spcAft>
              <a:defRPr sz="4400">
                <a:solidFill>
                  <a:schemeClr val="dk2"/>
                </a:solidFill>
                <a:latin typeface="Arial"/>
                <a:ea typeface="Arial"/>
                <a:cs typeface="Arial"/>
                <a:sym typeface="Arial"/>
              </a:defRPr>
            </a:lvl5pPr>
            <a:lvl6pPr marL="457200" algn="ctr" rtl="0">
              <a:spcBef>
                <a:spcPts val="0"/>
              </a:spcBef>
              <a:spcAft>
                <a:spcPts val="0"/>
              </a:spcAft>
              <a:defRPr sz="4400">
                <a:solidFill>
                  <a:schemeClr val="dk2"/>
                </a:solidFill>
                <a:latin typeface="Arial"/>
                <a:ea typeface="Arial"/>
                <a:cs typeface="Arial"/>
                <a:sym typeface="Arial"/>
              </a:defRPr>
            </a:lvl6pPr>
            <a:lvl7pPr marL="914400" algn="ctr" rtl="0">
              <a:spcBef>
                <a:spcPts val="0"/>
              </a:spcBef>
              <a:spcAft>
                <a:spcPts val="0"/>
              </a:spcAft>
              <a:defRPr sz="4400">
                <a:solidFill>
                  <a:schemeClr val="dk2"/>
                </a:solidFill>
                <a:latin typeface="Arial"/>
                <a:ea typeface="Arial"/>
                <a:cs typeface="Arial"/>
                <a:sym typeface="Arial"/>
              </a:defRPr>
            </a:lvl7pPr>
            <a:lvl8pPr marL="1371600" algn="ctr" rtl="0">
              <a:spcBef>
                <a:spcPts val="0"/>
              </a:spcBef>
              <a:spcAft>
                <a:spcPts val="0"/>
              </a:spcAft>
              <a:defRPr sz="4400">
                <a:solidFill>
                  <a:schemeClr val="dk2"/>
                </a:solidFill>
                <a:latin typeface="Arial"/>
                <a:ea typeface="Arial"/>
                <a:cs typeface="Arial"/>
                <a:sym typeface="Arial"/>
              </a:defRPr>
            </a:lvl8pPr>
            <a:lvl9pPr marL="1828800" algn="ctr" rtl="0">
              <a:spcBef>
                <a:spcPts val="0"/>
              </a:spcBef>
              <a:spcAft>
                <a:spcPts val="0"/>
              </a:spcAft>
              <a:defRPr sz="4400">
                <a:solidFill>
                  <a:schemeClr val="dk2"/>
                </a:solidFill>
                <a:latin typeface="Arial"/>
                <a:ea typeface="Arial"/>
                <a:cs typeface="Arial"/>
                <a:sym typeface="Arial"/>
              </a:defRPr>
            </a:lvl9pPr>
          </a:lstStyle>
          <a:p>
            <a:endParaRPr/>
          </a:p>
        </p:txBody>
      </p:sp>
      <p:sp>
        <p:nvSpPr>
          <p:cNvPr id="87" name="Shape 87"/>
          <p:cNvSpPr txBox="1">
            <a:spLocks noGrp="1"/>
          </p:cNvSpPr>
          <p:nvPr>
            <p:ph type="body" idx="1"/>
          </p:nvPr>
        </p:nvSpPr>
        <p:spPr>
          <a:xfrm>
            <a:off x="457200" y="1600200"/>
            <a:ext cx="4038599" cy="4525963"/>
          </a:xfrm>
          <a:prstGeom prst="rect">
            <a:avLst/>
          </a:prstGeom>
          <a:noFill/>
          <a:ln>
            <a:noFill/>
          </a:ln>
        </p:spPr>
        <p:txBody>
          <a:bodyPr/>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88" name="Shape 88"/>
          <p:cNvSpPr txBox="1">
            <a:spLocks noGrp="1"/>
          </p:cNvSpPr>
          <p:nvPr>
            <p:ph type="body" idx="2"/>
          </p:nvPr>
        </p:nvSpPr>
        <p:spPr>
          <a:xfrm>
            <a:off x="4648200" y="1600200"/>
            <a:ext cx="4038599" cy="4525963"/>
          </a:xfrm>
          <a:prstGeom prst="rect">
            <a:avLst/>
          </a:prstGeom>
          <a:noFill/>
          <a:ln>
            <a:noFill/>
          </a:ln>
        </p:spPr>
        <p:txBody>
          <a:bodyPr/>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5" name="Shape 89"/>
          <p:cNvSpPr txBox="1">
            <a:spLocks noGrp="1"/>
          </p:cNvSpPr>
          <p:nvPr>
            <p:ph type="dt" idx="10"/>
          </p:nvPr>
        </p:nvSpPr>
        <p:spPr/>
        <p:txBody>
          <a:bodyPr/>
          <a:lstStyle>
            <a:lvl1pPr marL="0" marR="0" indent="0" algn="l" rtl="0" eaLnBrk="0" hangingPunct="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6" name="Shape 90"/>
          <p:cNvSpPr txBox="1">
            <a:spLocks noGrp="1"/>
          </p:cNvSpPr>
          <p:nvPr>
            <p:ph type="ftr" idx="11"/>
          </p:nvPr>
        </p:nvSpPr>
        <p:spPr/>
        <p:txBody>
          <a:bodyPr/>
          <a:lstStyle>
            <a:lvl1pPr marL="0" marR="0" indent="0" algn="l" rtl="0" eaLnBrk="0" hangingPunct="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7" name="Shape 91"/>
          <p:cNvSpPr txBox="1">
            <a:spLocks noGrp="1"/>
          </p:cNvSpPr>
          <p:nvPr>
            <p:ph type="sldNum" idx="12"/>
          </p:nvPr>
        </p:nvSpPr>
        <p:spPr/>
        <p:txBody>
          <a:bodyPr>
            <a:noAutofit/>
          </a:bodyPr>
          <a:lstStyle>
            <a:lvl1pPr eaLnBrk="0" hangingPunct="0">
              <a:buFont typeface="Arial"/>
              <a:buNone/>
              <a:defRPr sz="1800">
                <a:solidFill>
                  <a:schemeClr val="tx1"/>
                </a:solidFill>
              </a:defRPr>
            </a:lvl1pPr>
          </a:lstStyle>
          <a:p>
            <a:pPr>
              <a:defRPr/>
            </a:pPr>
            <a:fld id="{27505112-95C3-4D9C-AFAB-4B6466D045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5297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722312" y="4406900"/>
            <a:ext cx="7772400" cy="1362075"/>
          </a:xfrm>
          <a:prstGeom prst="rect">
            <a:avLst/>
          </a:prstGeom>
          <a:noFill/>
          <a:ln>
            <a:noFill/>
          </a:ln>
        </p:spPr>
        <p:txBody>
          <a:bodyPr anchor="t"/>
          <a:lstStyle>
            <a:lvl1pPr algn="l" rtl="0">
              <a:spcBef>
                <a:spcPts val="0"/>
              </a:spcBef>
              <a:defRPr sz="4000" b="1" cap="none"/>
            </a:lvl1pPr>
            <a:lvl2pPr rtl="0">
              <a:spcBef>
                <a:spcPts val="0"/>
              </a:spcBef>
              <a:defRPr sz="4400">
                <a:solidFill>
                  <a:schemeClr val="dk2"/>
                </a:solidFill>
                <a:latin typeface="Arial"/>
                <a:ea typeface="Arial"/>
                <a:cs typeface="Arial"/>
                <a:sym typeface="Arial"/>
              </a:defRPr>
            </a:lvl2pPr>
            <a:lvl3pPr rtl="0">
              <a:spcBef>
                <a:spcPts val="0"/>
              </a:spcBef>
              <a:defRPr sz="4400">
                <a:solidFill>
                  <a:schemeClr val="dk2"/>
                </a:solidFill>
                <a:latin typeface="Arial"/>
                <a:ea typeface="Arial"/>
                <a:cs typeface="Arial"/>
                <a:sym typeface="Arial"/>
              </a:defRPr>
            </a:lvl3pPr>
            <a:lvl4pPr rtl="0">
              <a:spcBef>
                <a:spcPts val="0"/>
              </a:spcBef>
              <a:defRPr sz="4400">
                <a:solidFill>
                  <a:schemeClr val="dk2"/>
                </a:solidFill>
                <a:latin typeface="Arial"/>
                <a:ea typeface="Arial"/>
                <a:cs typeface="Arial"/>
                <a:sym typeface="Arial"/>
              </a:defRPr>
            </a:lvl4pPr>
            <a:lvl5pPr rtl="0">
              <a:spcBef>
                <a:spcPts val="0"/>
              </a:spcBef>
              <a:defRPr sz="4400">
                <a:solidFill>
                  <a:schemeClr val="dk2"/>
                </a:solidFill>
                <a:latin typeface="Arial"/>
                <a:ea typeface="Arial"/>
                <a:cs typeface="Arial"/>
                <a:sym typeface="Arial"/>
              </a:defRPr>
            </a:lvl5pPr>
            <a:lvl6pPr rtl="0">
              <a:spcBef>
                <a:spcPts val="0"/>
              </a:spcBef>
              <a:defRPr sz="4400">
                <a:solidFill>
                  <a:schemeClr val="dk2"/>
                </a:solidFill>
                <a:latin typeface="Arial"/>
                <a:ea typeface="Arial"/>
                <a:cs typeface="Arial"/>
                <a:sym typeface="Arial"/>
              </a:defRPr>
            </a:lvl6pPr>
            <a:lvl7pPr rtl="0">
              <a:spcBef>
                <a:spcPts val="0"/>
              </a:spcBef>
              <a:defRPr sz="4400">
                <a:solidFill>
                  <a:schemeClr val="dk2"/>
                </a:solidFill>
                <a:latin typeface="Arial"/>
                <a:ea typeface="Arial"/>
                <a:cs typeface="Arial"/>
                <a:sym typeface="Arial"/>
              </a:defRPr>
            </a:lvl7pPr>
            <a:lvl8pPr rtl="0">
              <a:spcBef>
                <a:spcPts val="0"/>
              </a:spcBef>
              <a:defRPr sz="4400">
                <a:solidFill>
                  <a:schemeClr val="dk2"/>
                </a:solidFill>
                <a:latin typeface="Arial"/>
                <a:ea typeface="Arial"/>
                <a:cs typeface="Arial"/>
                <a:sym typeface="Arial"/>
              </a:defRPr>
            </a:lvl8pPr>
            <a:lvl9pPr rtl="0">
              <a:spcBef>
                <a:spcPts val="0"/>
              </a:spcBef>
              <a:defRPr sz="4400">
                <a:solidFill>
                  <a:schemeClr val="dk2"/>
                </a:solidFill>
                <a:latin typeface="Arial"/>
                <a:ea typeface="Arial"/>
                <a:cs typeface="Arial"/>
                <a:sym typeface="Arial"/>
              </a:defRPr>
            </a:lvl9pPr>
          </a:lstStyle>
          <a:p>
            <a:endParaRPr/>
          </a:p>
        </p:txBody>
      </p:sp>
      <p:sp>
        <p:nvSpPr>
          <p:cNvPr id="94" name="Shape 94"/>
          <p:cNvSpPr txBox="1">
            <a:spLocks noGrp="1"/>
          </p:cNvSpPr>
          <p:nvPr>
            <p:ph type="body" idx="1"/>
          </p:nvPr>
        </p:nvSpPr>
        <p:spPr>
          <a:xfrm>
            <a:off x="722312" y="2906713"/>
            <a:ext cx="7772400" cy="1500187"/>
          </a:xfrm>
          <a:prstGeom prst="rect">
            <a:avLst/>
          </a:prstGeom>
          <a:noFill/>
          <a:ln>
            <a:noFill/>
          </a:ln>
        </p:spPr>
        <p:txBody>
          <a:bodyPr anchor="b"/>
          <a:lstStyle>
            <a:lvl1pPr marL="0" indent="0" rtl="0">
              <a:spcBef>
                <a:spcPts val="0"/>
              </a:spcBef>
              <a:buFont typeface="Arial"/>
              <a:buNone/>
              <a:defRPr sz="2000"/>
            </a:lvl1pPr>
            <a:lvl2pPr marL="457200" indent="0" rtl="0">
              <a:spcBef>
                <a:spcPts val="0"/>
              </a:spcBef>
              <a:buFont typeface="Arial"/>
              <a:buNone/>
              <a:defRPr sz="1800"/>
            </a:lvl2pPr>
            <a:lvl3pPr marL="914400" indent="0" rtl="0">
              <a:spcBef>
                <a:spcPts val="0"/>
              </a:spcBef>
              <a:buFont typeface="Arial"/>
              <a:buNone/>
              <a:defRPr sz="1600"/>
            </a:lvl3pPr>
            <a:lvl4pPr marL="1371600" indent="0" rtl="0">
              <a:spcBef>
                <a:spcPts val="0"/>
              </a:spcBef>
              <a:buFont typeface="Arial"/>
              <a:buNone/>
              <a:defRPr sz="1400"/>
            </a:lvl4pPr>
            <a:lvl5pPr marL="1828800" indent="0" rtl="0">
              <a:spcBef>
                <a:spcPts val="0"/>
              </a:spcBef>
              <a:buFont typeface="Arial"/>
              <a:buNone/>
              <a:defRPr sz="1400"/>
            </a:lvl5pPr>
            <a:lvl6pPr marL="2286000" indent="0" rtl="0">
              <a:spcBef>
                <a:spcPts val="0"/>
              </a:spcBef>
              <a:buFont typeface="Arial"/>
              <a:buNone/>
              <a:defRPr sz="1400"/>
            </a:lvl6pPr>
            <a:lvl7pPr marL="2743200" indent="0" rtl="0">
              <a:spcBef>
                <a:spcPts val="0"/>
              </a:spcBef>
              <a:buFont typeface="Arial"/>
              <a:buNone/>
              <a:defRPr sz="1400"/>
            </a:lvl7pPr>
            <a:lvl8pPr marL="3200400" indent="0" rtl="0">
              <a:spcBef>
                <a:spcPts val="0"/>
              </a:spcBef>
              <a:buFont typeface="Arial"/>
              <a:buNone/>
              <a:defRPr sz="1400"/>
            </a:lvl8pPr>
            <a:lvl9pPr marL="3657600" indent="0" rtl="0">
              <a:spcBef>
                <a:spcPts val="0"/>
              </a:spcBef>
              <a:buFont typeface="Arial"/>
              <a:buNone/>
              <a:defRPr sz="1400"/>
            </a:lvl9pPr>
          </a:lstStyle>
          <a:p>
            <a:endParaRPr/>
          </a:p>
        </p:txBody>
      </p:sp>
      <p:sp>
        <p:nvSpPr>
          <p:cNvPr id="4" name="Shape 95"/>
          <p:cNvSpPr txBox="1">
            <a:spLocks noGrp="1"/>
          </p:cNvSpPr>
          <p:nvPr>
            <p:ph type="dt" idx="10"/>
          </p:nvPr>
        </p:nvSpPr>
        <p:spPr/>
        <p:txBody>
          <a:bodyPr/>
          <a:lstStyle>
            <a:lvl1pPr marL="0" marR="0" indent="0" algn="l" rtl="0" eaLnBrk="0" hangingPunct="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5" name="Shape 96"/>
          <p:cNvSpPr txBox="1">
            <a:spLocks noGrp="1"/>
          </p:cNvSpPr>
          <p:nvPr>
            <p:ph type="ftr" idx="11"/>
          </p:nvPr>
        </p:nvSpPr>
        <p:spPr/>
        <p:txBody>
          <a:bodyPr/>
          <a:lstStyle>
            <a:lvl1pPr marL="0" marR="0" indent="0" algn="l" rtl="0" eaLnBrk="0" hangingPunct="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6" name="Shape 97"/>
          <p:cNvSpPr txBox="1">
            <a:spLocks noGrp="1"/>
          </p:cNvSpPr>
          <p:nvPr>
            <p:ph type="sldNum" idx="12"/>
          </p:nvPr>
        </p:nvSpPr>
        <p:spPr/>
        <p:txBody>
          <a:bodyPr>
            <a:noAutofit/>
          </a:bodyPr>
          <a:lstStyle>
            <a:lvl1pPr eaLnBrk="0" hangingPunct="0">
              <a:buFont typeface="Arial"/>
              <a:buNone/>
              <a:defRPr sz="1800">
                <a:solidFill>
                  <a:schemeClr val="tx1"/>
                </a:solidFill>
              </a:defRPr>
            </a:lvl1pPr>
          </a:lstStyle>
          <a:p>
            <a:pPr>
              <a:defRPr/>
            </a:pPr>
            <a:fld id="{1A0C5911-2B0E-43BE-A7ED-DD8257AB47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7569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50"/>
        <p:cNvGrpSpPr/>
        <p:nvPr/>
      </p:nvGrpSpPr>
      <p:grpSpPr>
        <a:xfrm>
          <a:off x="0" y="0"/>
          <a:ext cx="0" cy="0"/>
          <a:chOff x="0" y="0"/>
          <a:chExt cx="0" cy="0"/>
        </a:xfrm>
      </p:grpSpPr>
      <p:sp>
        <p:nvSpPr>
          <p:cNvPr id="51" name="Shape 51"/>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algn="ctr" rtl="0">
              <a:spcBef>
                <a:spcPts val="0"/>
              </a:spcBef>
              <a:spcAft>
                <a:spcPts val="0"/>
              </a:spcAft>
              <a:defRPr sz="4400">
                <a:solidFill>
                  <a:schemeClr val="dk2"/>
                </a:solidFill>
                <a:latin typeface="Arial"/>
                <a:ea typeface="Arial"/>
                <a:cs typeface="Arial"/>
                <a:sym typeface="Arial"/>
              </a:defRPr>
            </a:lvl1pPr>
            <a:lvl2pPr algn="ctr" rtl="0">
              <a:spcBef>
                <a:spcPts val="0"/>
              </a:spcBef>
              <a:spcAft>
                <a:spcPts val="0"/>
              </a:spcAft>
              <a:defRPr sz="4400">
                <a:solidFill>
                  <a:schemeClr val="dk2"/>
                </a:solidFill>
                <a:latin typeface="Arial"/>
                <a:ea typeface="Arial"/>
                <a:cs typeface="Arial"/>
                <a:sym typeface="Arial"/>
              </a:defRPr>
            </a:lvl2pPr>
            <a:lvl3pPr algn="ctr" rtl="0">
              <a:spcBef>
                <a:spcPts val="0"/>
              </a:spcBef>
              <a:spcAft>
                <a:spcPts val="0"/>
              </a:spcAft>
              <a:defRPr sz="4400">
                <a:solidFill>
                  <a:schemeClr val="dk2"/>
                </a:solidFill>
                <a:latin typeface="Arial"/>
                <a:ea typeface="Arial"/>
                <a:cs typeface="Arial"/>
                <a:sym typeface="Arial"/>
              </a:defRPr>
            </a:lvl3pPr>
            <a:lvl4pPr algn="ctr" rtl="0">
              <a:spcBef>
                <a:spcPts val="0"/>
              </a:spcBef>
              <a:spcAft>
                <a:spcPts val="0"/>
              </a:spcAft>
              <a:defRPr sz="4400">
                <a:solidFill>
                  <a:schemeClr val="dk2"/>
                </a:solidFill>
                <a:latin typeface="Arial"/>
                <a:ea typeface="Arial"/>
                <a:cs typeface="Arial"/>
                <a:sym typeface="Arial"/>
              </a:defRPr>
            </a:lvl4pPr>
            <a:lvl5pPr algn="ctr" rtl="0">
              <a:spcBef>
                <a:spcPts val="0"/>
              </a:spcBef>
              <a:spcAft>
                <a:spcPts val="0"/>
              </a:spcAft>
              <a:defRPr sz="4400">
                <a:solidFill>
                  <a:schemeClr val="dk2"/>
                </a:solidFill>
                <a:latin typeface="Arial"/>
                <a:ea typeface="Arial"/>
                <a:cs typeface="Arial"/>
                <a:sym typeface="Arial"/>
              </a:defRPr>
            </a:lvl5pPr>
            <a:lvl6pPr marL="457200" algn="ctr" rtl="0">
              <a:spcBef>
                <a:spcPts val="0"/>
              </a:spcBef>
              <a:spcAft>
                <a:spcPts val="0"/>
              </a:spcAft>
              <a:defRPr sz="4400">
                <a:solidFill>
                  <a:schemeClr val="dk2"/>
                </a:solidFill>
                <a:latin typeface="Arial"/>
                <a:ea typeface="Arial"/>
                <a:cs typeface="Arial"/>
                <a:sym typeface="Arial"/>
              </a:defRPr>
            </a:lvl6pPr>
            <a:lvl7pPr marL="914400" algn="ctr" rtl="0">
              <a:spcBef>
                <a:spcPts val="0"/>
              </a:spcBef>
              <a:spcAft>
                <a:spcPts val="0"/>
              </a:spcAft>
              <a:defRPr sz="4400">
                <a:solidFill>
                  <a:schemeClr val="dk2"/>
                </a:solidFill>
                <a:latin typeface="Arial"/>
                <a:ea typeface="Arial"/>
                <a:cs typeface="Arial"/>
                <a:sym typeface="Arial"/>
              </a:defRPr>
            </a:lvl7pPr>
            <a:lvl8pPr marL="1371600" algn="ctr" rtl="0">
              <a:spcBef>
                <a:spcPts val="0"/>
              </a:spcBef>
              <a:spcAft>
                <a:spcPts val="0"/>
              </a:spcAft>
              <a:defRPr sz="4400">
                <a:solidFill>
                  <a:schemeClr val="dk2"/>
                </a:solidFill>
                <a:latin typeface="Arial"/>
                <a:ea typeface="Arial"/>
                <a:cs typeface="Arial"/>
                <a:sym typeface="Arial"/>
              </a:defRPr>
            </a:lvl8pPr>
            <a:lvl9pPr marL="1828800" algn="ctr" rtl="0">
              <a:spcBef>
                <a:spcPts val="0"/>
              </a:spcBef>
              <a:spcAft>
                <a:spcPts val="0"/>
              </a:spcAft>
              <a:defRPr sz="4400">
                <a:solidFill>
                  <a:schemeClr val="dk2"/>
                </a:solidFill>
                <a:latin typeface="Arial"/>
                <a:ea typeface="Arial"/>
                <a:cs typeface="Arial"/>
                <a:sym typeface="Arial"/>
              </a:defRPr>
            </a:lvl9pPr>
          </a:lstStyle>
          <a:p>
            <a:endParaRPr/>
          </a:p>
        </p:txBody>
      </p:sp>
      <p:sp>
        <p:nvSpPr>
          <p:cNvPr id="52" name="Shape 52"/>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53" name="Shape 53"/>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54" name="Shape 54"/>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55" name="Shape 55"/>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baseline="0">
                <a:solidFill>
                  <a:schemeClr val="dk1"/>
                </a:solidFill>
                <a:latin typeface="Arial"/>
                <a:ea typeface="Arial"/>
                <a:cs typeface="Arial"/>
                <a:sym typeface="Arial"/>
              </a:rPr>
              <a:t>‹#›</a:t>
            </a:fld>
            <a:endParaRPr lang="en-US" sz="1400" b="0" i="0" u="none" strike="noStrike" cap="none" baseline="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3 images">
    <p:spTree>
      <p:nvGrpSpPr>
        <p:cNvPr id="1" name=""/>
        <p:cNvGrpSpPr/>
        <p:nvPr/>
      </p:nvGrpSpPr>
      <p:grpSpPr>
        <a:xfrm>
          <a:off x="0" y="0"/>
          <a:ext cx="0" cy="0"/>
          <a:chOff x="0" y="0"/>
          <a:chExt cx="0" cy="0"/>
        </a:xfrm>
      </p:grpSpPr>
      <p:sp>
        <p:nvSpPr>
          <p:cNvPr id="19" name="Picture Placeholder 18"/>
          <p:cNvSpPr>
            <a:spLocks noGrp="1"/>
          </p:cNvSpPr>
          <p:nvPr>
            <p:ph type="pic" sz="quarter" idx="10"/>
          </p:nvPr>
        </p:nvSpPr>
        <p:spPr>
          <a:xfrm>
            <a:off x="0" y="990600"/>
            <a:ext cx="2880360" cy="2560320"/>
          </a:xfrm>
        </p:spPr>
        <p:txBody>
          <a:bodyPr rtlCol="0">
            <a:noAutofit/>
          </a:bodyPr>
          <a:lstStyle/>
          <a:p>
            <a:pPr lvl="0"/>
            <a:endParaRPr lang="en-US" noProof="0">
              <a:sym typeface="Arial"/>
            </a:endParaRPr>
          </a:p>
        </p:txBody>
      </p:sp>
      <p:sp>
        <p:nvSpPr>
          <p:cNvPr id="21" name="Picture Placeholder 20"/>
          <p:cNvSpPr>
            <a:spLocks noGrp="1"/>
          </p:cNvSpPr>
          <p:nvPr>
            <p:ph type="pic" sz="quarter" idx="11"/>
          </p:nvPr>
        </p:nvSpPr>
        <p:spPr>
          <a:xfrm>
            <a:off x="2971800" y="990600"/>
            <a:ext cx="3200400" cy="2560320"/>
          </a:xfrm>
        </p:spPr>
        <p:txBody>
          <a:bodyPr rtlCol="0">
            <a:noAutofit/>
          </a:bodyPr>
          <a:lstStyle/>
          <a:p>
            <a:pPr lvl="0"/>
            <a:endParaRPr lang="en-US" noProof="0">
              <a:sym typeface="Arial"/>
            </a:endParaRPr>
          </a:p>
        </p:txBody>
      </p:sp>
      <p:sp>
        <p:nvSpPr>
          <p:cNvPr id="23" name="Picture Placeholder 22"/>
          <p:cNvSpPr>
            <a:spLocks noGrp="1"/>
          </p:cNvSpPr>
          <p:nvPr>
            <p:ph type="pic" sz="quarter" idx="12"/>
          </p:nvPr>
        </p:nvSpPr>
        <p:spPr>
          <a:xfrm>
            <a:off x="6263640" y="990600"/>
            <a:ext cx="2880360" cy="2560320"/>
          </a:xfrm>
        </p:spPr>
        <p:txBody>
          <a:bodyPr rtlCol="0">
            <a:noAutofit/>
          </a:bodyPr>
          <a:lstStyle/>
          <a:p>
            <a:pPr lvl="0"/>
            <a:endParaRPr lang="en-US" noProof="0" dirty="0">
              <a:sym typeface="Arial"/>
            </a:endParaRPr>
          </a:p>
        </p:txBody>
      </p:sp>
      <p:sp>
        <p:nvSpPr>
          <p:cNvPr id="24" name="Subtitle 2"/>
          <p:cNvSpPr>
            <a:spLocks noGrp="1"/>
          </p:cNvSpPr>
          <p:nvPr>
            <p:ph type="subTitle" idx="1"/>
          </p:nvPr>
        </p:nvSpPr>
        <p:spPr>
          <a:xfrm>
            <a:off x="661416" y="5029200"/>
            <a:ext cx="7239000" cy="609600"/>
          </a:xfrm>
        </p:spPr>
        <p:txBody>
          <a:bodyPr>
            <a:noAutofit/>
          </a:bodyPr>
          <a:lstStyle>
            <a:lvl1pPr marL="0" indent="0" algn="l">
              <a:buNone/>
              <a:defRPr sz="3200">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5" name="Title 5"/>
          <p:cNvSpPr>
            <a:spLocks noGrp="1"/>
          </p:cNvSpPr>
          <p:nvPr>
            <p:ph type="title"/>
          </p:nvPr>
        </p:nvSpPr>
        <p:spPr>
          <a:xfrm>
            <a:off x="661416" y="4267200"/>
            <a:ext cx="7239000" cy="838200"/>
          </a:xfrm>
        </p:spPr>
        <p:txBody>
          <a:bodyPr anchor="b">
            <a:noAutofit/>
          </a:bodyPr>
          <a:lstStyle>
            <a:lvl1pPr algn="l">
              <a:defRPr sz="4000" b="1">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26294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71600"/>
            <a:ext cx="8153400" cy="4754563"/>
          </a:xfrm>
        </p:spPr>
        <p:txBody>
          <a:bodyPr/>
          <a:lstStyle>
            <a:lvl1pPr>
              <a:spcBef>
                <a:spcPts val="1800"/>
              </a:spcBef>
              <a:defRPr/>
            </a:lvl1pPr>
            <a:lvl2pPr>
              <a:defRPr>
                <a:solidFill>
                  <a:schemeClr val="tx1">
                    <a:lumMod val="50000"/>
                    <a:lumOff val="50000"/>
                  </a:schemeClr>
                </a:solidFill>
              </a:defRPr>
            </a:lvl2pPr>
            <a:lvl3pPr>
              <a:defRPr>
                <a:solidFill>
                  <a:schemeClr val="bg1">
                    <a:lumMod val="65000"/>
                  </a:schemeClr>
                </a:solidFill>
              </a:defRPr>
            </a:lvl3pPr>
            <a:lvl4pPr>
              <a:defRPr>
                <a:solidFill>
                  <a:schemeClr val="bg1">
                    <a:lumMod val="65000"/>
                  </a:schemeClr>
                </a:solidFill>
              </a:defRPr>
            </a:lvl4pPr>
            <a:lvl5pPr>
              <a:defRPr>
                <a:solidFill>
                  <a:schemeClr val="bg1">
                    <a:lumMod val="6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9"/>
          <p:cNvSpPr>
            <a:spLocks noGrp="1"/>
          </p:cNvSpPr>
          <p:nvPr>
            <p:ph type="title"/>
          </p:nvPr>
        </p:nvSpPr>
        <p:spPr>
          <a:xfrm>
            <a:off x="609600" y="228600"/>
            <a:ext cx="8153400" cy="639762"/>
          </a:xfrm>
        </p:spPr>
        <p:txBody>
          <a:bodyPr>
            <a:noAutofit/>
          </a:bodyPr>
          <a:lstStyle>
            <a:lvl1pPr algn="l">
              <a:defRPr sz="4000" b="1"/>
            </a:lvl1pPr>
          </a:lstStyle>
          <a:p>
            <a:r>
              <a:rPr lang="en-US" dirty="0" smtClean="0"/>
              <a:t>Click to edit Master title style</a:t>
            </a:r>
            <a:endParaRPr lang="en-US" dirty="0"/>
          </a:p>
        </p:txBody>
      </p:sp>
    </p:spTree>
    <p:extLst>
      <p:ext uri="{BB962C8B-B14F-4D97-AF65-F5344CB8AC3E}">
        <p14:creationId xmlns:p14="http://schemas.microsoft.com/office/powerpoint/2010/main" val="2969526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DEDD0A-1AE3-4085-9F04-FDBE3F64B246}" type="datetimeFigureOut">
              <a:rPr lang="en-US" smtClean="0"/>
              <a:t>3/13/2017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E00E23-5817-47ED-8D94-C9693CB3C71C}" type="slidenum">
              <a:rPr lang="en-US" smtClean="0"/>
              <a:t>‹#›</a:t>
            </a:fld>
            <a:endParaRPr lang="en-US"/>
          </a:p>
        </p:txBody>
      </p:sp>
    </p:spTree>
    <p:extLst>
      <p:ext uri="{BB962C8B-B14F-4D97-AF65-F5344CB8AC3E}">
        <p14:creationId xmlns:p14="http://schemas.microsoft.com/office/powerpoint/2010/main" val="1083034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21"/>
        <p:cNvGrpSpPr/>
        <p:nvPr/>
      </p:nvGrpSpPr>
      <p:grpSpPr>
        <a:xfrm>
          <a:off x="0" y="0"/>
          <a:ext cx="0" cy="0"/>
          <a:chOff x="0" y="0"/>
          <a:chExt cx="0" cy="0"/>
        </a:xfrm>
      </p:grpSpPr>
    </p:spTree>
    <p:extLst>
      <p:ext uri="{BB962C8B-B14F-4D97-AF65-F5344CB8AC3E}">
        <p14:creationId xmlns:p14="http://schemas.microsoft.com/office/powerpoint/2010/main" val="4131906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2209800" y="1219200"/>
            <a:ext cx="6705599" cy="1143000"/>
          </a:xfrm>
          <a:prstGeom prst="rect">
            <a:avLst/>
          </a:prstGeom>
          <a:noFill/>
          <a:ln>
            <a:noFill/>
          </a:ln>
        </p:spPr>
        <p:txBody>
          <a:bodyPr/>
          <a:lstStyle>
            <a:lvl1pPr algn="l" rtl="0">
              <a:spcBef>
                <a:spcPts val="0"/>
              </a:spcBef>
              <a:spcAft>
                <a:spcPts val="0"/>
              </a:spcAft>
              <a:defRPr sz="2400" b="1">
                <a:solidFill>
                  <a:schemeClr val="lt1"/>
                </a:solidFill>
                <a:latin typeface="Verdana"/>
                <a:ea typeface="Verdana"/>
                <a:cs typeface="Verdana"/>
                <a:sym typeface="Verdana"/>
              </a:defRPr>
            </a:lvl1pPr>
            <a:lvl2pPr algn="l" rtl="0">
              <a:spcBef>
                <a:spcPts val="0"/>
              </a:spcBef>
              <a:spcAft>
                <a:spcPts val="0"/>
              </a:spcAft>
              <a:defRPr sz="2400" b="1">
                <a:solidFill>
                  <a:schemeClr val="lt1"/>
                </a:solidFill>
                <a:latin typeface="Verdana"/>
                <a:ea typeface="Verdana"/>
                <a:cs typeface="Verdana"/>
                <a:sym typeface="Verdana"/>
              </a:defRPr>
            </a:lvl2pPr>
            <a:lvl3pPr algn="l" rtl="0">
              <a:spcBef>
                <a:spcPts val="0"/>
              </a:spcBef>
              <a:spcAft>
                <a:spcPts val="0"/>
              </a:spcAft>
              <a:defRPr sz="2400" b="1">
                <a:solidFill>
                  <a:schemeClr val="lt1"/>
                </a:solidFill>
                <a:latin typeface="Verdana"/>
                <a:ea typeface="Verdana"/>
                <a:cs typeface="Verdana"/>
                <a:sym typeface="Verdana"/>
              </a:defRPr>
            </a:lvl3pPr>
            <a:lvl4pPr algn="l" rtl="0">
              <a:spcBef>
                <a:spcPts val="0"/>
              </a:spcBef>
              <a:spcAft>
                <a:spcPts val="0"/>
              </a:spcAft>
              <a:defRPr sz="2400" b="1">
                <a:solidFill>
                  <a:schemeClr val="lt1"/>
                </a:solidFill>
                <a:latin typeface="Verdana"/>
                <a:ea typeface="Verdana"/>
                <a:cs typeface="Verdana"/>
                <a:sym typeface="Verdana"/>
              </a:defRPr>
            </a:lvl4pPr>
            <a:lvl5pPr algn="l" rtl="0">
              <a:spcBef>
                <a:spcPts val="0"/>
              </a:spcBef>
              <a:spcAft>
                <a:spcPts val="0"/>
              </a:spcAft>
              <a:defRPr sz="2400" b="1">
                <a:solidFill>
                  <a:schemeClr val="lt1"/>
                </a:solidFill>
                <a:latin typeface="Verdana"/>
                <a:ea typeface="Verdana"/>
                <a:cs typeface="Verdana"/>
                <a:sym typeface="Verdana"/>
              </a:defRPr>
            </a:lvl5pPr>
            <a:lvl6pPr marL="457200" algn="l" rtl="0">
              <a:spcBef>
                <a:spcPts val="0"/>
              </a:spcBef>
              <a:spcAft>
                <a:spcPts val="0"/>
              </a:spcAft>
              <a:defRPr sz="2400" b="1">
                <a:solidFill>
                  <a:schemeClr val="lt1"/>
                </a:solidFill>
                <a:latin typeface="Verdana"/>
                <a:ea typeface="Verdana"/>
                <a:cs typeface="Verdana"/>
                <a:sym typeface="Verdana"/>
              </a:defRPr>
            </a:lvl6pPr>
            <a:lvl7pPr marL="914400" algn="l" rtl="0">
              <a:spcBef>
                <a:spcPts val="0"/>
              </a:spcBef>
              <a:spcAft>
                <a:spcPts val="0"/>
              </a:spcAft>
              <a:defRPr sz="2400" b="1">
                <a:solidFill>
                  <a:schemeClr val="lt1"/>
                </a:solidFill>
                <a:latin typeface="Verdana"/>
                <a:ea typeface="Verdana"/>
                <a:cs typeface="Verdana"/>
                <a:sym typeface="Verdana"/>
              </a:defRPr>
            </a:lvl7pPr>
            <a:lvl8pPr marL="1371600" algn="l" rtl="0">
              <a:spcBef>
                <a:spcPts val="0"/>
              </a:spcBef>
              <a:spcAft>
                <a:spcPts val="0"/>
              </a:spcAft>
              <a:defRPr sz="2400" b="1">
                <a:solidFill>
                  <a:schemeClr val="lt1"/>
                </a:solidFill>
                <a:latin typeface="Verdana"/>
                <a:ea typeface="Verdana"/>
                <a:cs typeface="Verdana"/>
                <a:sym typeface="Verdana"/>
              </a:defRPr>
            </a:lvl8pPr>
            <a:lvl9pPr marL="1828800" algn="l" rtl="0">
              <a:spcBef>
                <a:spcPts val="0"/>
              </a:spcBef>
              <a:spcAft>
                <a:spcPts val="0"/>
              </a:spcAft>
              <a:defRPr sz="2400" b="1">
                <a:solidFill>
                  <a:schemeClr val="lt1"/>
                </a:solidFill>
                <a:latin typeface="Verdana"/>
                <a:ea typeface="Verdana"/>
                <a:cs typeface="Verdana"/>
                <a:sym typeface="Verdana"/>
              </a:defRPr>
            </a:lvl9pPr>
          </a:lstStyle>
          <a:p>
            <a:endParaRPr/>
          </a:p>
        </p:txBody>
      </p:sp>
      <p:sp>
        <p:nvSpPr>
          <p:cNvPr id="124" name="Shape 124"/>
          <p:cNvSpPr txBox="1">
            <a:spLocks noGrp="1"/>
          </p:cNvSpPr>
          <p:nvPr>
            <p:ph type="body" idx="1"/>
          </p:nvPr>
        </p:nvSpPr>
        <p:spPr>
          <a:xfrm>
            <a:off x="2209800" y="2438400"/>
            <a:ext cx="6705599" cy="3048000"/>
          </a:xfrm>
          <a:prstGeom prst="rect">
            <a:avLst/>
          </a:prstGeom>
          <a:noFill/>
          <a:ln>
            <a:noFill/>
          </a:ln>
        </p:spPr>
        <p:txBody>
          <a:bodyPr/>
          <a:lstStyle>
            <a:lvl1pPr marL="342900" indent="-2286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1pPr>
            <a:lvl2pPr marL="742950" indent="-17145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2pPr>
            <a:lvl3pPr marL="1143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3pPr>
            <a:lvl4pPr marL="1600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4pPr>
            <a:lvl5pPr marL="20574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5pPr>
            <a:lvl6pPr marL="25146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6pPr>
            <a:lvl7pPr marL="29718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7pPr>
            <a:lvl8pPr marL="3429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8pPr>
            <a:lvl9pPr marL="3886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9pPr>
          </a:lstStyle>
          <a:p>
            <a:endParaRPr/>
          </a:p>
        </p:txBody>
      </p:sp>
    </p:spTree>
    <p:extLst>
      <p:ext uri="{BB962C8B-B14F-4D97-AF65-F5344CB8AC3E}">
        <p14:creationId xmlns:p14="http://schemas.microsoft.com/office/powerpoint/2010/main" val="3009314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2 content">
    <p:spTree>
      <p:nvGrpSpPr>
        <p:cNvPr id="1" name="Shape 125"/>
        <p:cNvGrpSpPr/>
        <p:nvPr/>
      </p:nvGrpSpPr>
      <p:grpSpPr>
        <a:xfrm>
          <a:off x="0" y="0"/>
          <a:ext cx="0" cy="0"/>
          <a:chOff x="0" y="0"/>
          <a:chExt cx="0" cy="0"/>
        </a:xfrm>
      </p:grpSpPr>
      <p:sp>
        <p:nvSpPr>
          <p:cNvPr id="126" name="Shape 126"/>
          <p:cNvSpPr txBox="1">
            <a:spLocks noGrp="1"/>
          </p:cNvSpPr>
          <p:nvPr>
            <p:ph type="body" idx="1"/>
          </p:nvPr>
        </p:nvSpPr>
        <p:spPr>
          <a:xfrm>
            <a:off x="609600" y="1371600"/>
            <a:ext cx="3794759" cy="4754563"/>
          </a:xfrm>
          <a:prstGeom prst="rect">
            <a:avLst/>
          </a:prstGeom>
          <a:noFill/>
          <a:ln>
            <a:noFill/>
          </a:ln>
        </p:spPr>
        <p:txBody>
          <a:bodyPr/>
          <a:lstStyle>
            <a:lvl1pPr rtl="0">
              <a:spcBef>
                <a:spcPts val="1800"/>
              </a:spcBef>
              <a:defRPr sz="2400"/>
            </a:lvl1pPr>
            <a:lvl2pPr rtl="0">
              <a:spcBef>
                <a:spcPts val="0"/>
              </a:spcBef>
              <a:defRPr>
                <a:solidFill>
                  <a:srgbClr val="7F7F7F"/>
                </a:solidFill>
              </a:defRPr>
            </a:lvl2pPr>
            <a:lvl3pPr rtl="0">
              <a:spcBef>
                <a:spcPts val="0"/>
              </a:spcBef>
              <a:defRPr>
                <a:solidFill>
                  <a:srgbClr val="A5A5A5"/>
                </a:solidFill>
              </a:defRPr>
            </a:lvl3pPr>
            <a:lvl4pPr rtl="0">
              <a:spcBef>
                <a:spcPts val="0"/>
              </a:spcBef>
              <a:defRPr>
                <a:solidFill>
                  <a:srgbClr val="A5A5A5"/>
                </a:solidFill>
              </a:defRPr>
            </a:lvl4pPr>
            <a:lvl5pPr rtl="0">
              <a:spcBef>
                <a:spcPts val="0"/>
              </a:spcBef>
              <a:defRPr>
                <a:solidFill>
                  <a:srgbClr val="A5A5A5"/>
                </a:solidFill>
              </a:defRPr>
            </a:lvl5pPr>
            <a:lvl6pPr rtl="0">
              <a:spcBef>
                <a:spcPts val="0"/>
              </a:spcBef>
              <a:defRPr>
                <a:solidFill>
                  <a:schemeClr val="lt1"/>
                </a:solidFill>
                <a:latin typeface="Verdana"/>
                <a:ea typeface="Verdana"/>
                <a:cs typeface="Verdana"/>
                <a:sym typeface="Verdana"/>
              </a:defRPr>
            </a:lvl6pPr>
            <a:lvl7pPr rtl="0">
              <a:spcBef>
                <a:spcPts val="0"/>
              </a:spcBef>
              <a:defRPr>
                <a:solidFill>
                  <a:schemeClr val="lt1"/>
                </a:solidFill>
                <a:latin typeface="Verdana"/>
                <a:ea typeface="Verdana"/>
                <a:cs typeface="Verdana"/>
                <a:sym typeface="Verdana"/>
              </a:defRPr>
            </a:lvl7pPr>
            <a:lvl8pPr rtl="0">
              <a:spcBef>
                <a:spcPts val="0"/>
              </a:spcBef>
              <a:defRPr>
                <a:solidFill>
                  <a:schemeClr val="lt1"/>
                </a:solidFill>
                <a:latin typeface="Verdana"/>
                <a:ea typeface="Verdana"/>
                <a:cs typeface="Verdana"/>
                <a:sym typeface="Verdana"/>
              </a:defRPr>
            </a:lvl8pPr>
            <a:lvl9pPr rtl="0">
              <a:spcBef>
                <a:spcPts val="0"/>
              </a:spcBef>
              <a:defRPr>
                <a:solidFill>
                  <a:schemeClr val="lt1"/>
                </a:solidFill>
                <a:latin typeface="Verdana"/>
                <a:ea typeface="Verdana"/>
                <a:cs typeface="Verdana"/>
                <a:sym typeface="Verdana"/>
              </a:defRPr>
            </a:lvl9pPr>
          </a:lstStyle>
          <a:p>
            <a:endParaRPr/>
          </a:p>
        </p:txBody>
      </p:sp>
      <p:sp>
        <p:nvSpPr>
          <p:cNvPr id="127" name="Shape 127"/>
          <p:cNvSpPr txBox="1">
            <a:spLocks noGrp="1"/>
          </p:cNvSpPr>
          <p:nvPr>
            <p:ph type="title"/>
          </p:nvPr>
        </p:nvSpPr>
        <p:spPr>
          <a:xfrm>
            <a:off x="609600" y="228600"/>
            <a:ext cx="8153399" cy="639762"/>
          </a:xfrm>
          <a:prstGeom prst="rect">
            <a:avLst/>
          </a:prstGeom>
          <a:noFill/>
          <a:ln>
            <a:noFill/>
          </a:ln>
        </p:spPr>
        <p:txBody>
          <a:bodyPr/>
          <a:lstStyle>
            <a:lvl1pPr algn="l" rtl="0">
              <a:spcBef>
                <a:spcPts val="0"/>
              </a:spcBef>
              <a:defRPr sz="4000" b="1"/>
            </a:lvl1pPr>
            <a:lvl2pPr rtl="0">
              <a:spcBef>
                <a:spcPts val="0"/>
              </a:spcBef>
              <a:defRPr sz="2400" b="1">
                <a:solidFill>
                  <a:schemeClr val="lt1"/>
                </a:solidFill>
                <a:latin typeface="Verdana"/>
                <a:ea typeface="Verdana"/>
                <a:cs typeface="Verdana"/>
                <a:sym typeface="Verdana"/>
              </a:defRPr>
            </a:lvl2pPr>
            <a:lvl3pPr rtl="0">
              <a:spcBef>
                <a:spcPts val="0"/>
              </a:spcBef>
              <a:defRPr sz="2400" b="1">
                <a:solidFill>
                  <a:schemeClr val="lt1"/>
                </a:solidFill>
                <a:latin typeface="Verdana"/>
                <a:ea typeface="Verdana"/>
                <a:cs typeface="Verdana"/>
                <a:sym typeface="Verdana"/>
              </a:defRPr>
            </a:lvl3pPr>
            <a:lvl4pPr rtl="0">
              <a:spcBef>
                <a:spcPts val="0"/>
              </a:spcBef>
              <a:defRPr sz="2400" b="1">
                <a:solidFill>
                  <a:schemeClr val="lt1"/>
                </a:solidFill>
                <a:latin typeface="Verdana"/>
                <a:ea typeface="Verdana"/>
                <a:cs typeface="Verdana"/>
                <a:sym typeface="Verdana"/>
              </a:defRPr>
            </a:lvl4pPr>
            <a:lvl5pPr rtl="0">
              <a:spcBef>
                <a:spcPts val="0"/>
              </a:spcBef>
              <a:defRPr sz="2400" b="1">
                <a:solidFill>
                  <a:schemeClr val="lt1"/>
                </a:solidFill>
                <a:latin typeface="Verdana"/>
                <a:ea typeface="Verdana"/>
                <a:cs typeface="Verdana"/>
                <a:sym typeface="Verdana"/>
              </a:defRPr>
            </a:lvl5pPr>
            <a:lvl6pPr rtl="0">
              <a:spcBef>
                <a:spcPts val="0"/>
              </a:spcBef>
              <a:defRPr sz="2400" b="1">
                <a:solidFill>
                  <a:schemeClr val="lt1"/>
                </a:solidFill>
                <a:latin typeface="Verdana"/>
                <a:ea typeface="Verdana"/>
                <a:cs typeface="Verdana"/>
                <a:sym typeface="Verdana"/>
              </a:defRPr>
            </a:lvl6pPr>
            <a:lvl7pPr rtl="0">
              <a:spcBef>
                <a:spcPts val="0"/>
              </a:spcBef>
              <a:defRPr sz="2400" b="1">
                <a:solidFill>
                  <a:schemeClr val="lt1"/>
                </a:solidFill>
                <a:latin typeface="Verdana"/>
                <a:ea typeface="Verdana"/>
                <a:cs typeface="Verdana"/>
                <a:sym typeface="Verdana"/>
              </a:defRPr>
            </a:lvl7pPr>
            <a:lvl8pPr rtl="0">
              <a:spcBef>
                <a:spcPts val="0"/>
              </a:spcBef>
              <a:defRPr sz="2400" b="1">
                <a:solidFill>
                  <a:schemeClr val="lt1"/>
                </a:solidFill>
                <a:latin typeface="Verdana"/>
                <a:ea typeface="Verdana"/>
                <a:cs typeface="Verdana"/>
                <a:sym typeface="Verdana"/>
              </a:defRPr>
            </a:lvl8pPr>
            <a:lvl9pPr rtl="0">
              <a:spcBef>
                <a:spcPts val="0"/>
              </a:spcBef>
              <a:defRPr sz="2400" b="1">
                <a:solidFill>
                  <a:schemeClr val="lt1"/>
                </a:solidFill>
                <a:latin typeface="Verdana"/>
                <a:ea typeface="Verdana"/>
                <a:cs typeface="Verdana"/>
                <a:sym typeface="Verdana"/>
              </a:defRPr>
            </a:lvl9pPr>
          </a:lstStyle>
          <a:p>
            <a:endParaRPr/>
          </a:p>
        </p:txBody>
      </p:sp>
      <p:sp>
        <p:nvSpPr>
          <p:cNvPr id="128" name="Shape 128"/>
          <p:cNvSpPr txBox="1">
            <a:spLocks noGrp="1"/>
          </p:cNvSpPr>
          <p:nvPr>
            <p:ph type="body" idx="2"/>
          </p:nvPr>
        </p:nvSpPr>
        <p:spPr>
          <a:xfrm>
            <a:off x="4663439" y="1371600"/>
            <a:ext cx="4099560" cy="4754879"/>
          </a:xfrm>
          <a:prstGeom prst="rect">
            <a:avLst/>
          </a:prstGeom>
          <a:noFill/>
          <a:ln>
            <a:noFill/>
          </a:ln>
        </p:spPr>
        <p:txBody>
          <a:bodyPr/>
          <a:lstStyle>
            <a:lvl1pPr marL="342900" indent="-2286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1pPr>
            <a:lvl2pPr marL="742950" indent="-17145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2pPr>
            <a:lvl3pPr marL="1143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3pPr>
            <a:lvl4pPr marL="1600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4pPr>
            <a:lvl5pPr marL="20574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5pPr>
            <a:lvl6pPr marL="25146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6pPr>
            <a:lvl7pPr marL="29718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7pPr>
            <a:lvl8pPr marL="3429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8pPr>
            <a:lvl9pPr marL="3886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9pPr>
          </a:lstStyle>
          <a:p>
            <a:endParaRPr/>
          </a:p>
        </p:txBody>
      </p:sp>
    </p:spTree>
    <p:extLst>
      <p:ext uri="{BB962C8B-B14F-4D97-AF65-F5344CB8AC3E}">
        <p14:creationId xmlns:p14="http://schemas.microsoft.com/office/powerpoint/2010/main" val="317183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Shape 129"/>
        <p:cNvGrpSpPr/>
        <p:nvPr/>
      </p:nvGrpSpPr>
      <p:grpSpPr>
        <a:xfrm>
          <a:off x="0" y="0"/>
          <a:ext cx="0" cy="0"/>
          <a:chOff x="0" y="0"/>
          <a:chExt cx="0" cy="0"/>
        </a:xfrm>
      </p:grpSpPr>
      <p:sp>
        <p:nvSpPr>
          <p:cNvPr id="130" name="Shape 130"/>
          <p:cNvSpPr txBox="1">
            <a:spLocks noGrp="1"/>
          </p:cNvSpPr>
          <p:nvPr>
            <p:ph type="body" idx="1"/>
          </p:nvPr>
        </p:nvSpPr>
        <p:spPr>
          <a:xfrm>
            <a:off x="2209800" y="1219200"/>
            <a:ext cx="6705599" cy="4267199"/>
          </a:xfrm>
          <a:prstGeom prst="rect">
            <a:avLst/>
          </a:prstGeom>
          <a:noFill/>
          <a:ln>
            <a:noFill/>
          </a:ln>
        </p:spPr>
        <p:txBody>
          <a:bodyPr/>
          <a:lstStyle>
            <a:lvl1pPr marL="342900" indent="-2286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1pPr>
            <a:lvl2pPr marL="742950" indent="-17145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2pPr>
            <a:lvl3pPr marL="1143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3pPr>
            <a:lvl4pPr marL="1600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4pPr>
            <a:lvl5pPr marL="20574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5pPr>
            <a:lvl6pPr marL="25146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6pPr>
            <a:lvl7pPr marL="29718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7pPr>
            <a:lvl8pPr marL="3429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8pPr>
            <a:lvl9pPr marL="3886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9pPr>
          </a:lstStyle>
          <a:p>
            <a:endParaRPr/>
          </a:p>
        </p:txBody>
      </p:sp>
    </p:spTree>
    <p:extLst>
      <p:ext uri="{BB962C8B-B14F-4D97-AF65-F5344CB8AC3E}">
        <p14:creationId xmlns:p14="http://schemas.microsoft.com/office/powerpoint/2010/main" val="1553401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2209800" y="1219200"/>
            <a:ext cx="6705599" cy="1143000"/>
          </a:xfrm>
          <a:prstGeom prst="rect">
            <a:avLst/>
          </a:prstGeom>
          <a:noFill/>
          <a:ln>
            <a:noFill/>
          </a:ln>
        </p:spPr>
        <p:txBody>
          <a:bodyPr/>
          <a:lstStyle>
            <a:lvl1pPr algn="l" rtl="0">
              <a:spcBef>
                <a:spcPts val="0"/>
              </a:spcBef>
              <a:spcAft>
                <a:spcPts val="0"/>
              </a:spcAft>
              <a:defRPr sz="2400" b="1">
                <a:solidFill>
                  <a:schemeClr val="lt1"/>
                </a:solidFill>
                <a:latin typeface="Verdana"/>
                <a:ea typeface="Verdana"/>
                <a:cs typeface="Verdana"/>
                <a:sym typeface="Verdana"/>
              </a:defRPr>
            </a:lvl1pPr>
            <a:lvl2pPr algn="l" rtl="0">
              <a:spcBef>
                <a:spcPts val="0"/>
              </a:spcBef>
              <a:spcAft>
                <a:spcPts val="0"/>
              </a:spcAft>
              <a:defRPr sz="2400" b="1">
                <a:solidFill>
                  <a:schemeClr val="lt1"/>
                </a:solidFill>
                <a:latin typeface="Verdana"/>
                <a:ea typeface="Verdana"/>
                <a:cs typeface="Verdana"/>
                <a:sym typeface="Verdana"/>
              </a:defRPr>
            </a:lvl2pPr>
            <a:lvl3pPr algn="l" rtl="0">
              <a:spcBef>
                <a:spcPts val="0"/>
              </a:spcBef>
              <a:spcAft>
                <a:spcPts val="0"/>
              </a:spcAft>
              <a:defRPr sz="2400" b="1">
                <a:solidFill>
                  <a:schemeClr val="lt1"/>
                </a:solidFill>
                <a:latin typeface="Verdana"/>
                <a:ea typeface="Verdana"/>
                <a:cs typeface="Verdana"/>
                <a:sym typeface="Verdana"/>
              </a:defRPr>
            </a:lvl3pPr>
            <a:lvl4pPr algn="l" rtl="0">
              <a:spcBef>
                <a:spcPts val="0"/>
              </a:spcBef>
              <a:spcAft>
                <a:spcPts val="0"/>
              </a:spcAft>
              <a:defRPr sz="2400" b="1">
                <a:solidFill>
                  <a:schemeClr val="lt1"/>
                </a:solidFill>
                <a:latin typeface="Verdana"/>
                <a:ea typeface="Verdana"/>
                <a:cs typeface="Verdana"/>
                <a:sym typeface="Verdana"/>
              </a:defRPr>
            </a:lvl4pPr>
            <a:lvl5pPr algn="l" rtl="0">
              <a:spcBef>
                <a:spcPts val="0"/>
              </a:spcBef>
              <a:spcAft>
                <a:spcPts val="0"/>
              </a:spcAft>
              <a:defRPr sz="2400" b="1">
                <a:solidFill>
                  <a:schemeClr val="lt1"/>
                </a:solidFill>
                <a:latin typeface="Verdana"/>
                <a:ea typeface="Verdana"/>
                <a:cs typeface="Verdana"/>
                <a:sym typeface="Verdana"/>
              </a:defRPr>
            </a:lvl5pPr>
            <a:lvl6pPr marL="457200" algn="l" rtl="0">
              <a:spcBef>
                <a:spcPts val="0"/>
              </a:spcBef>
              <a:spcAft>
                <a:spcPts val="0"/>
              </a:spcAft>
              <a:defRPr sz="2400" b="1">
                <a:solidFill>
                  <a:schemeClr val="lt1"/>
                </a:solidFill>
                <a:latin typeface="Verdana"/>
                <a:ea typeface="Verdana"/>
                <a:cs typeface="Verdana"/>
                <a:sym typeface="Verdana"/>
              </a:defRPr>
            </a:lvl6pPr>
            <a:lvl7pPr marL="914400" algn="l" rtl="0">
              <a:spcBef>
                <a:spcPts val="0"/>
              </a:spcBef>
              <a:spcAft>
                <a:spcPts val="0"/>
              </a:spcAft>
              <a:defRPr sz="2400" b="1">
                <a:solidFill>
                  <a:schemeClr val="lt1"/>
                </a:solidFill>
                <a:latin typeface="Verdana"/>
                <a:ea typeface="Verdana"/>
                <a:cs typeface="Verdana"/>
                <a:sym typeface="Verdana"/>
              </a:defRPr>
            </a:lvl7pPr>
            <a:lvl8pPr marL="1371600" algn="l" rtl="0">
              <a:spcBef>
                <a:spcPts val="0"/>
              </a:spcBef>
              <a:spcAft>
                <a:spcPts val="0"/>
              </a:spcAft>
              <a:defRPr sz="2400" b="1">
                <a:solidFill>
                  <a:schemeClr val="lt1"/>
                </a:solidFill>
                <a:latin typeface="Verdana"/>
                <a:ea typeface="Verdana"/>
                <a:cs typeface="Verdana"/>
                <a:sym typeface="Verdana"/>
              </a:defRPr>
            </a:lvl8pPr>
            <a:lvl9pPr marL="1828800" algn="l" rtl="0">
              <a:spcBef>
                <a:spcPts val="0"/>
              </a:spcBef>
              <a:spcAft>
                <a:spcPts val="0"/>
              </a:spcAft>
              <a:defRPr sz="2400" b="1">
                <a:solidFill>
                  <a:schemeClr val="lt1"/>
                </a:solidFill>
                <a:latin typeface="Verdana"/>
                <a:ea typeface="Verdana"/>
                <a:cs typeface="Verdana"/>
                <a:sym typeface="Verdana"/>
              </a:defRPr>
            </a:lvl9pPr>
          </a:lstStyle>
          <a:p>
            <a:endParaRPr/>
          </a:p>
        </p:txBody>
      </p:sp>
      <p:sp>
        <p:nvSpPr>
          <p:cNvPr id="133" name="Shape 133"/>
          <p:cNvSpPr txBox="1">
            <a:spLocks noGrp="1"/>
          </p:cNvSpPr>
          <p:nvPr>
            <p:ph type="body" idx="1"/>
          </p:nvPr>
        </p:nvSpPr>
        <p:spPr>
          <a:xfrm>
            <a:off x="2209800" y="2438400"/>
            <a:ext cx="3276600" cy="3048000"/>
          </a:xfrm>
          <a:prstGeom prst="rect">
            <a:avLst/>
          </a:prstGeom>
          <a:noFill/>
          <a:ln>
            <a:noFill/>
          </a:ln>
        </p:spPr>
        <p:txBody>
          <a:bodyPr/>
          <a:lstStyle>
            <a:lvl1pPr marL="342900" indent="-2286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1pPr>
            <a:lvl2pPr marL="742950" indent="-17145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2pPr>
            <a:lvl3pPr marL="1143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3pPr>
            <a:lvl4pPr marL="1600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4pPr>
            <a:lvl5pPr marL="20574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5pPr>
            <a:lvl6pPr marL="25146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6pPr>
            <a:lvl7pPr marL="29718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7pPr>
            <a:lvl8pPr marL="3429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8pPr>
            <a:lvl9pPr marL="3886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9pPr>
          </a:lstStyle>
          <a:p>
            <a:endParaRPr/>
          </a:p>
        </p:txBody>
      </p:sp>
      <p:sp>
        <p:nvSpPr>
          <p:cNvPr id="134" name="Shape 134"/>
          <p:cNvSpPr txBox="1">
            <a:spLocks noGrp="1"/>
          </p:cNvSpPr>
          <p:nvPr>
            <p:ph type="body" idx="2"/>
          </p:nvPr>
        </p:nvSpPr>
        <p:spPr>
          <a:xfrm>
            <a:off x="5638800" y="2438400"/>
            <a:ext cx="3276600" cy="1447800"/>
          </a:xfrm>
          <a:prstGeom prst="rect">
            <a:avLst/>
          </a:prstGeom>
          <a:noFill/>
          <a:ln>
            <a:noFill/>
          </a:ln>
        </p:spPr>
        <p:txBody>
          <a:bodyPr/>
          <a:lstStyle>
            <a:lvl1pPr marL="342900" indent="-2286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1pPr>
            <a:lvl2pPr marL="742950" indent="-17145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2pPr>
            <a:lvl3pPr marL="1143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3pPr>
            <a:lvl4pPr marL="1600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4pPr>
            <a:lvl5pPr marL="20574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5pPr>
            <a:lvl6pPr marL="25146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6pPr>
            <a:lvl7pPr marL="29718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7pPr>
            <a:lvl8pPr marL="3429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8pPr>
            <a:lvl9pPr marL="3886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9pPr>
          </a:lstStyle>
          <a:p>
            <a:endParaRPr/>
          </a:p>
        </p:txBody>
      </p:sp>
      <p:sp>
        <p:nvSpPr>
          <p:cNvPr id="135" name="Shape 135"/>
          <p:cNvSpPr txBox="1">
            <a:spLocks noGrp="1"/>
          </p:cNvSpPr>
          <p:nvPr>
            <p:ph type="body" idx="3"/>
          </p:nvPr>
        </p:nvSpPr>
        <p:spPr>
          <a:xfrm>
            <a:off x="5638800" y="4038600"/>
            <a:ext cx="3276600" cy="1447800"/>
          </a:xfrm>
          <a:prstGeom prst="rect">
            <a:avLst/>
          </a:prstGeom>
          <a:noFill/>
          <a:ln>
            <a:noFill/>
          </a:ln>
        </p:spPr>
        <p:txBody>
          <a:bodyPr/>
          <a:lstStyle>
            <a:lvl1pPr marL="342900" indent="-2286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1pPr>
            <a:lvl2pPr marL="742950" indent="-17145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2pPr>
            <a:lvl3pPr marL="1143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3pPr>
            <a:lvl4pPr marL="1600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4pPr>
            <a:lvl5pPr marL="20574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5pPr>
            <a:lvl6pPr marL="25146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6pPr>
            <a:lvl7pPr marL="29718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7pPr>
            <a:lvl8pPr marL="3429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8pPr>
            <a:lvl9pPr marL="3886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9pPr>
          </a:lstStyle>
          <a:p>
            <a:endParaRPr/>
          </a:p>
        </p:txBody>
      </p:sp>
    </p:spTree>
    <p:extLst>
      <p:ext uri="{BB962C8B-B14F-4D97-AF65-F5344CB8AC3E}">
        <p14:creationId xmlns:p14="http://schemas.microsoft.com/office/powerpoint/2010/main" val="12534184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36"/>
        <p:cNvGrpSpPr/>
        <p:nvPr/>
      </p:nvGrpSpPr>
      <p:grpSpPr>
        <a:xfrm>
          <a:off x="0" y="0"/>
          <a:ext cx="0" cy="0"/>
          <a:chOff x="0" y="0"/>
          <a:chExt cx="0" cy="0"/>
        </a:xfrm>
      </p:grpSpPr>
      <p:sp>
        <p:nvSpPr>
          <p:cNvPr id="137" name="Shape 137"/>
          <p:cNvSpPr txBox="1">
            <a:spLocks noGrp="1"/>
          </p:cNvSpPr>
          <p:nvPr>
            <p:ph type="title"/>
          </p:nvPr>
        </p:nvSpPr>
        <p:spPr>
          <a:xfrm rot="5400000">
            <a:off x="5943600" y="2514600"/>
            <a:ext cx="4267199" cy="1676399"/>
          </a:xfrm>
          <a:prstGeom prst="rect">
            <a:avLst/>
          </a:prstGeom>
          <a:noFill/>
          <a:ln>
            <a:noFill/>
          </a:ln>
        </p:spPr>
        <p:txBody>
          <a:bodyPr/>
          <a:lstStyle>
            <a:lvl1pPr algn="l" rtl="0">
              <a:spcBef>
                <a:spcPts val="0"/>
              </a:spcBef>
              <a:spcAft>
                <a:spcPts val="0"/>
              </a:spcAft>
              <a:defRPr sz="2400" b="1">
                <a:solidFill>
                  <a:schemeClr val="lt1"/>
                </a:solidFill>
                <a:latin typeface="Verdana"/>
                <a:ea typeface="Verdana"/>
                <a:cs typeface="Verdana"/>
                <a:sym typeface="Verdana"/>
              </a:defRPr>
            </a:lvl1pPr>
            <a:lvl2pPr algn="l" rtl="0">
              <a:spcBef>
                <a:spcPts val="0"/>
              </a:spcBef>
              <a:spcAft>
                <a:spcPts val="0"/>
              </a:spcAft>
              <a:defRPr sz="2400" b="1">
                <a:solidFill>
                  <a:schemeClr val="lt1"/>
                </a:solidFill>
                <a:latin typeface="Verdana"/>
                <a:ea typeface="Verdana"/>
                <a:cs typeface="Verdana"/>
                <a:sym typeface="Verdana"/>
              </a:defRPr>
            </a:lvl2pPr>
            <a:lvl3pPr algn="l" rtl="0">
              <a:spcBef>
                <a:spcPts val="0"/>
              </a:spcBef>
              <a:spcAft>
                <a:spcPts val="0"/>
              </a:spcAft>
              <a:defRPr sz="2400" b="1">
                <a:solidFill>
                  <a:schemeClr val="lt1"/>
                </a:solidFill>
                <a:latin typeface="Verdana"/>
                <a:ea typeface="Verdana"/>
                <a:cs typeface="Verdana"/>
                <a:sym typeface="Verdana"/>
              </a:defRPr>
            </a:lvl3pPr>
            <a:lvl4pPr algn="l" rtl="0">
              <a:spcBef>
                <a:spcPts val="0"/>
              </a:spcBef>
              <a:spcAft>
                <a:spcPts val="0"/>
              </a:spcAft>
              <a:defRPr sz="2400" b="1">
                <a:solidFill>
                  <a:schemeClr val="lt1"/>
                </a:solidFill>
                <a:latin typeface="Verdana"/>
                <a:ea typeface="Verdana"/>
                <a:cs typeface="Verdana"/>
                <a:sym typeface="Verdana"/>
              </a:defRPr>
            </a:lvl4pPr>
            <a:lvl5pPr algn="l" rtl="0">
              <a:spcBef>
                <a:spcPts val="0"/>
              </a:spcBef>
              <a:spcAft>
                <a:spcPts val="0"/>
              </a:spcAft>
              <a:defRPr sz="2400" b="1">
                <a:solidFill>
                  <a:schemeClr val="lt1"/>
                </a:solidFill>
                <a:latin typeface="Verdana"/>
                <a:ea typeface="Verdana"/>
                <a:cs typeface="Verdana"/>
                <a:sym typeface="Verdana"/>
              </a:defRPr>
            </a:lvl5pPr>
            <a:lvl6pPr marL="457200" algn="l" rtl="0">
              <a:spcBef>
                <a:spcPts val="0"/>
              </a:spcBef>
              <a:spcAft>
                <a:spcPts val="0"/>
              </a:spcAft>
              <a:defRPr sz="2400" b="1">
                <a:solidFill>
                  <a:schemeClr val="lt1"/>
                </a:solidFill>
                <a:latin typeface="Verdana"/>
                <a:ea typeface="Verdana"/>
                <a:cs typeface="Verdana"/>
                <a:sym typeface="Verdana"/>
              </a:defRPr>
            </a:lvl6pPr>
            <a:lvl7pPr marL="914400" algn="l" rtl="0">
              <a:spcBef>
                <a:spcPts val="0"/>
              </a:spcBef>
              <a:spcAft>
                <a:spcPts val="0"/>
              </a:spcAft>
              <a:defRPr sz="2400" b="1">
                <a:solidFill>
                  <a:schemeClr val="lt1"/>
                </a:solidFill>
                <a:latin typeface="Verdana"/>
                <a:ea typeface="Verdana"/>
                <a:cs typeface="Verdana"/>
                <a:sym typeface="Verdana"/>
              </a:defRPr>
            </a:lvl7pPr>
            <a:lvl8pPr marL="1371600" algn="l" rtl="0">
              <a:spcBef>
                <a:spcPts val="0"/>
              </a:spcBef>
              <a:spcAft>
                <a:spcPts val="0"/>
              </a:spcAft>
              <a:defRPr sz="2400" b="1">
                <a:solidFill>
                  <a:schemeClr val="lt1"/>
                </a:solidFill>
                <a:latin typeface="Verdana"/>
                <a:ea typeface="Verdana"/>
                <a:cs typeface="Verdana"/>
                <a:sym typeface="Verdana"/>
              </a:defRPr>
            </a:lvl8pPr>
            <a:lvl9pPr marL="1828800" algn="l" rtl="0">
              <a:spcBef>
                <a:spcPts val="0"/>
              </a:spcBef>
              <a:spcAft>
                <a:spcPts val="0"/>
              </a:spcAft>
              <a:defRPr sz="2400" b="1">
                <a:solidFill>
                  <a:schemeClr val="lt1"/>
                </a:solidFill>
                <a:latin typeface="Verdana"/>
                <a:ea typeface="Verdana"/>
                <a:cs typeface="Verdana"/>
                <a:sym typeface="Verdana"/>
              </a:defRPr>
            </a:lvl9pPr>
          </a:lstStyle>
          <a:p>
            <a:endParaRPr/>
          </a:p>
        </p:txBody>
      </p:sp>
      <p:sp>
        <p:nvSpPr>
          <p:cNvPr id="138" name="Shape 138"/>
          <p:cNvSpPr txBox="1">
            <a:spLocks noGrp="1"/>
          </p:cNvSpPr>
          <p:nvPr>
            <p:ph type="body" idx="1"/>
          </p:nvPr>
        </p:nvSpPr>
        <p:spPr>
          <a:xfrm rot="5400000">
            <a:off x="2514600" y="914400"/>
            <a:ext cx="4267199" cy="4876799"/>
          </a:xfrm>
          <a:prstGeom prst="rect">
            <a:avLst/>
          </a:prstGeom>
          <a:noFill/>
          <a:ln>
            <a:noFill/>
          </a:ln>
        </p:spPr>
        <p:txBody>
          <a:bodyPr/>
          <a:lstStyle>
            <a:lvl1pPr marL="342900" indent="-2286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1pPr>
            <a:lvl2pPr marL="742950" indent="-17145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2pPr>
            <a:lvl3pPr marL="1143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3pPr>
            <a:lvl4pPr marL="1600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4pPr>
            <a:lvl5pPr marL="20574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5pPr>
            <a:lvl6pPr marL="25146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6pPr>
            <a:lvl7pPr marL="29718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7pPr>
            <a:lvl8pPr marL="3429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8pPr>
            <a:lvl9pPr marL="3886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9pPr>
          </a:lstStyle>
          <a:p>
            <a:endParaRPr/>
          </a:p>
        </p:txBody>
      </p:sp>
    </p:spTree>
    <p:extLst>
      <p:ext uri="{BB962C8B-B14F-4D97-AF65-F5344CB8AC3E}">
        <p14:creationId xmlns:p14="http://schemas.microsoft.com/office/powerpoint/2010/main" val="1368208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39"/>
        <p:cNvGrpSpPr/>
        <p:nvPr/>
      </p:nvGrpSpPr>
      <p:grpSpPr>
        <a:xfrm>
          <a:off x="0" y="0"/>
          <a:ext cx="0" cy="0"/>
          <a:chOff x="0" y="0"/>
          <a:chExt cx="0" cy="0"/>
        </a:xfrm>
      </p:grpSpPr>
      <p:sp>
        <p:nvSpPr>
          <p:cNvPr id="140" name="Shape 140"/>
          <p:cNvSpPr txBox="1">
            <a:spLocks noGrp="1"/>
          </p:cNvSpPr>
          <p:nvPr>
            <p:ph type="title"/>
          </p:nvPr>
        </p:nvSpPr>
        <p:spPr>
          <a:xfrm>
            <a:off x="2209800" y="1219200"/>
            <a:ext cx="6705599" cy="1143000"/>
          </a:xfrm>
          <a:prstGeom prst="rect">
            <a:avLst/>
          </a:prstGeom>
          <a:noFill/>
          <a:ln>
            <a:noFill/>
          </a:ln>
        </p:spPr>
        <p:txBody>
          <a:bodyPr/>
          <a:lstStyle>
            <a:lvl1pPr algn="l" rtl="0">
              <a:spcBef>
                <a:spcPts val="0"/>
              </a:spcBef>
              <a:spcAft>
                <a:spcPts val="0"/>
              </a:spcAft>
              <a:defRPr sz="2400" b="1">
                <a:solidFill>
                  <a:schemeClr val="lt1"/>
                </a:solidFill>
                <a:latin typeface="Verdana"/>
                <a:ea typeface="Verdana"/>
                <a:cs typeface="Verdana"/>
                <a:sym typeface="Verdana"/>
              </a:defRPr>
            </a:lvl1pPr>
            <a:lvl2pPr algn="l" rtl="0">
              <a:spcBef>
                <a:spcPts val="0"/>
              </a:spcBef>
              <a:spcAft>
                <a:spcPts val="0"/>
              </a:spcAft>
              <a:defRPr sz="2400" b="1">
                <a:solidFill>
                  <a:schemeClr val="lt1"/>
                </a:solidFill>
                <a:latin typeface="Verdana"/>
                <a:ea typeface="Verdana"/>
                <a:cs typeface="Verdana"/>
                <a:sym typeface="Verdana"/>
              </a:defRPr>
            </a:lvl2pPr>
            <a:lvl3pPr algn="l" rtl="0">
              <a:spcBef>
                <a:spcPts val="0"/>
              </a:spcBef>
              <a:spcAft>
                <a:spcPts val="0"/>
              </a:spcAft>
              <a:defRPr sz="2400" b="1">
                <a:solidFill>
                  <a:schemeClr val="lt1"/>
                </a:solidFill>
                <a:latin typeface="Verdana"/>
                <a:ea typeface="Verdana"/>
                <a:cs typeface="Verdana"/>
                <a:sym typeface="Verdana"/>
              </a:defRPr>
            </a:lvl3pPr>
            <a:lvl4pPr algn="l" rtl="0">
              <a:spcBef>
                <a:spcPts val="0"/>
              </a:spcBef>
              <a:spcAft>
                <a:spcPts val="0"/>
              </a:spcAft>
              <a:defRPr sz="2400" b="1">
                <a:solidFill>
                  <a:schemeClr val="lt1"/>
                </a:solidFill>
                <a:latin typeface="Verdana"/>
                <a:ea typeface="Verdana"/>
                <a:cs typeface="Verdana"/>
                <a:sym typeface="Verdana"/>
              </a:defRPr>
            </a:lvl4pPr>
            <a:lvl5pPr algn="l" rtl="0">
              <a:spcBef>
                <a:spcPts val="0"/>
              </a:spcBef>
              <a:spcAft>
                <a:spcPts val="0"/>
              </a:spcAft>
              <a:defRPr sz="2400" b="1">
                <a:solidFill>
                  <a:schemeClr val="lt1"/>
                </a:solidFill>
                <a:latin typeface="Verdana"/>
                <a:ea typeface="Verdana"/>
                <a:cs typeface="Verdana"/>
                <a:sym typeface="Verdana"/>
              </a:defRPr>
            </a:lvl5pPr>
            <a:lvl6pPr marL="457200" algn="l" rtl="0">
              <a:spcBef>
                <a:spcPts val="0"/>
              </a:spcBef>
              <a:spcAft>
                <a:spcPts val="0"/>
              </a:spcAft>
              <a:defRPr sz="2400" b="1">
                <a:solidFill>
                  <a:schemeClr val="lt1"/>
                </a:solidFill>
                <a:latin typeface="Verdana"/>
                <a:ea typeface="Verdana"/>
                <a:cs typeface="Verdana"/>
                <a:sym typeface="Verdana"/>
              </a:defRPr>
            </a:lvl6pPr>
            <a:lvl7pPr marL="914400" algn="l" rtl="0">
              <a:spcBef>
                <a:spcPts val="0"/>
              </a:spcBef>
              <a:spcAft>
                <a:spcPts val="0"/>
              </a:spcAft>
              <a:defRPr sz="2400" b="1">
                <a:solidFill>
                  <a:schemeClr val="lt1"/>
                </a:solidFill>
                <a:latin typeface="Verdana"/>
                <a:ea typeface="Verdana"/>
                <a:cs typeface="Verdana"/>
                <a:sym typeface="Verdana"/>
              </a:defRPr>
            </a:lvl7pPr>
            <a:lvl8pPr marL="1371600" algn="l" rtl="0">
              <a:spcBef>
                <a:spcPts val="0"/>
              </a:spcBef>
              <a:spcAft>
                <a:spcPts val="0"/>
              </a:spcAft>
              <a:defRPr sz="2400" b="1">
                <a:solidFill>
                  <a:schemeClr val="lt1"/>
                </a:solidFill>
                <a:latin typeface="Verdana"/>
                <a:ea typeface="Verdana"/>
                <a:cs typeface="Verdana"/>
                <a:sym typeface="Verdana"/>
              </a:defRPr>
            </a:lvl8pPr>
            <a:lvl9pPr marL="1828800" algn="l" rtl="0">
              <a:spcBef>
                <a:spcPts val="0"/>
              </a:spcBef>
              <a:spcAft>
                <a:spcPts val="0"/>
              </a:spcAft>
              <a:defRPr sz="2400" b="1">
                <a:solidFill>
                  <a:schemeClr val="lt1"/>
                </a:solidFill>
                <a:latin typeface="Verdana"/>
                <a:ea typeface="Verdana"/>
                <a:cs typeface="Verdana"/>
                <a:sym typeface="Verdana"/>
              </a:defRPr>
            </a:lvl9pPr>
          </a:lstStyle>
          <a:p>
            <a:endParaRPr/>
          </a:p>
        </p:txBody>
      </p:sp>
      <p:sp>
        <p:nvSpPr>
          <p:cNvPr id="141" name="Shape 141"/>
          <p:cNvSpPr txBox="1">
            <a:spLocks noGrp="1"/>
          </p:cNvSpPr>
          <p:nvPr>
            <p:ph type="body" idx="1"/>
          </p:nvPr>
        </p:nvSpPr>
        <p:spPr>
          <a:xfrm rot="5400000">
            <a:off x="4038600" y="609600"/>
            <a:ext cx="3048000" cy="6705599"/>
          </a:xfrm>
          <a:prstGeom prst="rect">
            <a:avLst/>
          </a:prstGeom>
          <a:noFill/>
          <a:ln>
            <a:noFill/>
          </a:ln>
        </p:spPr>
        <p:txBody>
          <a:bodyPr/>
          <a:lstStyle>
            <a:lvl1pPr marL="342900" indent="-2286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1pPr>
            <a:lvl2pPr marL="742950" indent="-17145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2pPr>
            <a:lvl3pPr marL="1143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3pPr>
            <a:lvl4pPr marL="1600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4pPr>
            <a:lvl5pPr marL="20574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5pPr>
            <a:lvl6pPr marL="25146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6pPr>
            <a:lvl7pPr marL="29718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7pPr>
            <a:lvl8pPr marL="3429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8pPr>
            <a:lvl9pPr marL="3886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9pPr>
          </a:lstStyle>
          <a:p>
            <a:endParaRPr/>
          </a:p>
        </p:txBody>
      </p:sp>
    </p:spTree>
    <p:extLst>
      <p:ext uri="{BB962C8B-B14F-4D97-AF65-F5344CB8AC3E}">
        <p14:creationId xmlns:p14="http://schemas.microsoft.com/office/powerpoint/2010/main" val="919671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56"/>
        <p:cNvGrpSpPr/>
        <p:nvPr/>
      </p:nvGrpSpPr>
      <p:grpSpPr>
        <a:xfrm>
          <a:off x="0" y="0"/>
          <a:ext cx="0" cy="0"/>
          <a:chOff x="0" y="0"/>
          <a:chExt cx="0" cy="0"/>
        </a:xfrm>
      </p:grpSpPr>
      <p:sp>
        <p:nvSpPr>
          <p:cNvPr id="57" name="Shape 57"/>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sz="4400">
                <a:solidFill>
                  <a:schemeClr val="dk2"/>
                </a:solidFill>
                <a:latin typeface="Arial"/>
                <a:ea typeface="Arial"/>
                <a:cs typeface="Arial"/>
                <a:sym typeface="Arial"/>
              </a:defRPr>
            </a:lvl1pPr>
            <a:lvl2pPr algn="ctr" rtl="0">
              <a:spcBef>
                <a:spcPts val="0"/>
              </a:spcBef>
              <a:spcAft>
                <a:spcPts val="0"/>
              </a:spcAft>
              <a:defRPr sz="4400">
                <a:solidFill>
                  <a:schemeClr val="dk2"/>
                </a:solidFill>
                <a:latin typeface="Arial"/>
                <a:ea typeface="Arial"/>
                <a:cs typeface="Arial"/>
                <a:sym typeface="Arial"/>
              </a:defRPr>
            </a:lvl2pPr>
            <a:lvl3pPr algn="ctr" rtl="0">
              <a:spcBef>
                <a:spcPts val="0"/>
              </a:spcBef>
              <a:spcAft>
                <a:spcPts val="0"/>
              </a:spcAft>
              <a:defRPr sz="4400">
                <a:solidFill>
                  <a:schemeClr val="dk2"/>
                </a:solidFill>
                <a:latin typeface="Arial"/>
                <a:ea typeface="Arial"/>
                <a:cs typeface="Arial"/>
                <a:sym typeface="Arial"/>
              </a:defRPr>
            </a:lvl3pPr>
            <a:lvl4pPr algn="ctr" rtl="0">
              <a:spcBef>
                <a:spcPts val="0"/>
              </a:spcBef>
              <a:spcAft>
                <a:spcPts val="0"/>
              </a:spcAft>
              <a:defRPr sz="4400">
                <a:solidFill>
                  <a:schemeClr val="dk2"/>
                </a:solidFill>
                <a:latin typeface="Arial"/>
                <a:ea typeface="Arial"/>
                <a:cs typeface="Arial"/>
                <a:sym typeface="Arial"/>
              </a:defRPr>
            </a:lvl4pPr>
            <a:lvl5pPr algn="ctr" rtl="0">
              <a:spcBef>
                <a:spcPts val="0"/>
              </a:spcBef>
              <a:spcAft>
                <a:spcPts val="0"/>
              </a:spcAft>
              <a:defRPr sz="4400">
                <a:solidFill>
                  <a:schemeClr val="dk2"/>
                </a:solidFill>
                <a:latin typeface="Arial"/>
                <a:ea typeface="Arial"/>
                <a:cs typeface="Arial"/>
                <a:sym typeface="Arial"/>
              </a:defRPr>
            </a:lvl5pPr>
            <a:lvl6pPr marL="457200" algn="ctr" rtl="0">
              <a:spcBef>
                <a:spcPts val="0"/>
              </a:spcBef>
              <a:spcAft>
                <a:spcPts val="0"/>
              </a:spcAft>
              <a:defRPr sz="4400">
                <a:solidFill>
                  <a:schemeClr val="dk2"/>
                </a:solidFill>
                <a:latin typeface="Arial"/>
                <a:ea typeface="Arial"/>
                <a:cs typeface="Arial"/>
                <a:sym typeface="Arial"/>
              </a:defRPr>
            </a:lvl6pPr>
            <a:lvl7pPr marL="914400" algn="ctr" rtl="0">
              <a:spcBef>
                <a:spcPts val="0"/>
              </a:spcBef>
              <a:spcAft>
                <a:spcPts val="0"/>
              </a:spcAft>
              <a:defRPr sz="4400">
                <a:solidFill>
                  <a:schemeClr val="dk2"/>
                </a:solidFill>
                <a:latin typeface="Arial"/>
                <a:ea typeface="Arial"/>
                <a:cs typeface="Arial"/>
                <a:sym typeface="Arial"/>
              </a:defRPr>
            </a:lvl7pPr>
            <a:lvl8pPr marL="1371600" algn="ctr" rtl="0">
              <a:spcBef>
                <a:spcPts val="0"/>
              </a:spcBef>
              <a:spcAft>
                <a:spcPts val="0"/>
              </a:spcAft>
              <a:defRPr sz="4400">
                <a:solidFill>
                  <a:schemeClr val="dk2"/>
                </a:solidFill>
                <a:latin typeface="Arial"/>
                <a:ea typeface="Arial"/>
                <a:cs typeface="Arial"/>
                <a:sym typeface="Arial"/>
              </a:defRPr>
            </a:lvl8pPr>
            <a:lvl9pPr marL="1828800" algn="ctr" rtl="0">
              <a:spcBef>
                <a:spcPts val="0"/>
              </a:spcBef>
              <a:spcAft>
                <a:spcPts val="0"/>
              </a:spcAft>
              <a:defRPr sz="4400">
                <a:solidFill>
                  <a:schemeClr val="dk2"/>
                </a:solidFill>
                <a:latin typeface="Arial"/>
                <a:ea typeface="Arial"/>
                <a:cs typeface="Arial"/>
                <a:sym typeface="Arial"/>
              </a:defRPr>
            </a:lvl9pPr>
          </a:lstStyle>
          <a:p>
            <a:endParaRPr/>
          </a:p>
        </p:txBody>
      </p:sp>
      <p:sp>
        <p:nvSpPr>
          <p:cNvPr id="58" name="Shape 58"/>
          <p:cNvSpPr txBox="1">
            <a:spLocks noGrp="1"/>
          </p:cNvSpPr>
          <p:nvPr>
            <p:ph type="body" idx="1"/>
          </p:nvPr>
        </p:nvSpPr>
        <p:spPr>
          <a:xfrm rot="5400000">
            <a:off x="2309018" y="-251619"/>
            <a:ext cx="4525961" cy="8229600"/>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59" name="Shape 59"/>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60" name="Shape 60"/>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61" name="Shape 61"/>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baseline="0">
                <a:solidFill>
                  <a:schemeClr val="dk1"/>
                </a:solidFill>
                <a:latin typeface="Arial"/>
                <a:ea typeface="Arial"/>
                <a:cs typeface="Arial"/>
                <a:sym typeface="Arial"/>
              </a:rPr>
              <a:t>‹#›</a:t>
            </a:fld>
            <a:endParaRPr lang="en-US" sz="1400" b="0" i="0" u="none" strike="noStrike" cap="none" baseline="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1792288" y="4800600"/>
            <a:ext cx="5486399" cy="566737"/>
          </a:xfrm>
          <a:prstGeom prst="rect">
            <a:avLst/>
          </a:prstGeom>
          <a:noFill/>
          <a:ln>
            <a:noFill/>
          </a:ln>
        </p:spPr>
        <p:txBody>
          <a:bodyPr anchor="b"/>
          <a:lstStyle>
            <a:lvl1pPr algn="l" rtl="0">
              <a:spcBef>
                <a:spcPts val="0"/>
              </a:spcBef>
              <a:defRPr sz="2000" b="1"/>
            </a:lvl1pPr>
            <a:lvl2pPr rtl="0">
              <a:spcBef>
                <a:spcPts val="0"/>
              </a:spcBef>
              <a:defRPr sz="2400" b="1">
                <a:solidFill>
                  <a:schemeClr val="lt1"/>
                </a:solidFill>
                <a:latin typeface="Verdana"/>
                <a:ea typeface="Verdana"/>
                <a:cs typeface="Verdana"/>
                <a:sym typeface="Verdana"/>
              </a:defRPr>
            </a:lvl2pPr>
            <a:lvl3pPr rtl="0">
              <a:spcBef>
                <a:spcPts val="0"/>
              </a:spcBef>
              <a:defRPr sz="2400" b="1">
                <a:solidFill>
                  <a:schemeClr val="lt1"/>
                </a:solidFill>
                <a:latin typeface="Verdana"/>
                <a:ea typeface="Verdana"/>
                <a:cs typeface="Verdana"/>
                <a:sym typeface="Verdana"/>
              </a:defRPr>
            </a:lvl3pPr>
            <a:lvl4pPr rtl="0">
              <a:spcBef>
                <a:spcPts val="0"/>
              </a:spcBef>
              <a:defRPr sz="2400" b="1">
                <a:solidFill>
                  <a:schemeClr val="lt1"/>
                </a:solidFill>
                <a:latin typeface="Verdana"/>
                <a:ea typeface="Verdana"/>
                <a:cs typeface="Verdana"/>
                <a:sym typeface="Verdana"/>
              </a:defRPr>
            </a:lvl4pPr>
            <a:lvl5pPr rtl="0">
              <a:spcBef>
                <a:spcPts val="0"/>
              </a:spcBef>
              <a:defRPr sz="2400" b="1">
                <a:solidFill>
                  <a:schemeClr val="lt1"/>
                </a:solidFill>
                <a:latin typeface="Verdana"/>
                <a:ea typeface="Verdana"/>
                <a:cs typeface="Verdana"/>
                <a:sym typeface="Verdana"/>
              </a:defRPr>
            </a:lvl5pPr>
            <a:lvl6pPr rtl="0">
              <a:spcBef>
                <a:spcPts val="0"/>
              </a:spcBef>
              <a:defRPr sz="2400" b="1">
                <a:solidFill>
                  <a:schemeClr val="lt1"/>
                </a:solidFill>
                <a:latin typeface="Verdana"/>
                <a:ea typeface="Verdana"/>
                <a:cs typeface="Verdana"/>
                <a:sym typeface="Verdana"/>
              </a:defRPr>
            </a:lvl6pPr>
            <a:lvl7pPr rtl="0">
              <a:spcBef>
                <a:spcPts val="0"/>
              </a:spcBef>
              <a:defRPr sz="2400" b="1">
                <a:solidFill>
                  <a:schemeClr val="lt1"/>
                </a:solidFill>
                <a:latin typeface="Verdana"/>
                <a:ea typeface="Verdana"/>
                <a:cs typeface="Verdana"/>
                <a:sym typeface="Verdana"/>
              </a:defRPr>
            </a:lvl7pPr>
            <a:lvl8pPr rtl="0">
              <a:spcBef>
                <a:spcPts val="0"/>
              </a:spcBef>
              <a:defRPr sz="2400" b="1">
                <a:solidFill>
                  <a:schemeClr val="lt1"/>
                </a:solidFill>
                <a:latin typeface="Verdana"/>
                <a:ea typeface="Verdana"/>
                <a:cs typeface="Verdana"/>
                <a:sym typeface="Verdana"/>
              </a:defRPr>
            </a:lvl8pPr>
            <a:lvl9pPr rtl="0">
              <a:spcBef>
                <a:spcPts val="0"/>
              </a:spcBef>
              <a:defRPr sz="2400" b="1">
                <a:solidFill>
                  <a:schemeClr val="lt1"/>
                </a:solidFill>
                <a:latin typeface="Verdana"/>
                <a:ea typeface="Verdana"/>
                <a:cs typeface="Verdana"/>
                <a:sym typeface="Verdana"/>
              </a:defRPr>
            </a:lvl9pPr>
          </a:lstStyle>
          <a:p>
            <a:endParaRPr/>
          </a:p>
        </p:txBody>
      </p:sp>
      <p:sp>
        <p:nvSpPr>
          <p:cNvPr id="144" name="Shape 144"/>
          <p:cNvSpPr>
            <a:spLocks noGrp="1"/>
          </p:cNvSpPr>
          <p:nvPr>
            <p:ph type="pic" idx="2"/>
          </p:nvPr>
        </p:nvSpPr>
        <p:spPr>
          <a:xfrm>
            <a:off x="1792288" y="612775"/>
            <a:ext cx="5486399" cy="4114800"/>
          </a:xfrm>
          <a:prstGeom prst="rect">
            <a:avLst/>
          </a:prstGeom>
          <a:noFill/>
          <a:ln>
            <a:noFill/>
          </a:ln>
        </p:spPr>
        <p:txBody>
          <a:bodyPr/>
          <a:lstStyle>
            <a:lvl1pPr marL="0" marR="0" indent="0" algn="l" rtl="0">
              <a:spcBef>
                <a:spcPts val="0"/>
              </a:spcBef>
              <a:buClr>
                <a:schemeClr val="dk1"/>
              </a:buClr>
              <a:buFont typeface="Verdana"/>
              <a:buNone/>
              <a:defRPr sz="3200" b="0" i="0" u="none" strike="noStrike" cap="none" baseline="0">
                <a:solidFill>
                  <a:schemeClr val="dk1"/>
                </a:solidFill>
                <a:latin typeface="Verdana"/>
                <a:ea typeface="Verdana"/>
                <a:cs typeface="Verdana"/>
                <a:sym typeface="Verdana"/>
              </a:defRPr>
            </a:lvl1pPr>
            <a:lvl2pPr marL="457200" marR="0" indent="0" algn="l" rtl="0">
              <a:spcBef>
                <a:spcPts val="0"/>
              </a:spcBef>
              <a:buClr>
                <a:schemeClr val="dk1"/>
              </a:buClr>
              <a:buFont typeface="Verdana"/>
              <a:buNone/>
              <a:defRPr sz="2800" b="0" i="0" u="none" strike="noStrike" cap="none" baseline="0">
                <a:solidFill>
                  <a:schemeClr val="dk1"/>
                </a:solidFill>
                <a:latin typeface="Verdana"/>
                <a:ea typeface="Verdana"/>
                <a:cs typeface="Verdana"/>
                <a:sym typeface="Verdana"/>
              </a:defRPr>
            </a:lvl2pPr>
            <a:lvl3pPr marL="914400" marR="0" indent="0" algn="l" rtl="0">
              <a:spcBef>
                <a:spcPts val="0"/>
              </a:spcBef>
              <a:buClr>
                <a:schemeClr val="dk1"/>
              </a:buClr>
              <a:buFont typeface="Verdana"/>
              <a:buNone/>
              <a:defRPr sz="2400" b="0" i="0" u="none" strike="noStrike" cap="none" baseline="0">
                <a:solidFill>
                  <a:schemeClr val="dk1"/>
                </a:solidFill>
                <a:latin typeface="Verdana"/>
                <a:ea typeface="Verdana"/>
                <a:cs typeface="Verdana"/>
                <a:sym typeface="Verdana"/>
              </a:defRPr>
            </a:lvl3pPr>
            <a:lvl4pPr marL="1371600" marR="0" indent="0" algn="l" rtl="0">
              <a:spcBef>
                <a:spcPts val="0"/>
              </a:spcBef>
              <a:buClr>
                <a:schemeClr val="dk1"/>
              </a:buClr>
              <a:buFont typeface="Verdana"/>
              <a:buNone/>
              <a:defRPr sz="2000" b="0" i="0" u="none" strike="noStrike" cap="none" baseline="0">
                <a:solidFill>
                  <a:schemeClr val="dk1"/>
                </a:solidFill>
                <a:latin typeface="Verdana"/>
                <a:ea typeface="Verdana"/>
                <a:cs typeface="Verdana"/>
                <a:sym typeface="Verdana"/>
              </a:defRPr>
            </a:lvl4pPr>
            <a:lvl5pPr marL="1828800" marR="0" indent="0" algn="l" rtl="0">
              <a:spcBef>
                <a:spcPts val="0"/>
              </a:spcBef>
              <a:buClr>
                <a:schemeClr val="dk1"/>
              </a:buClr>
              <a:buFont typeface="Verdana"/>
              <a:buNone/>
              <a:defRPr sz="2000" b="0" i="0" u="none" strike="noStrike" cap="none" baseline="0">
                <a:solidFill>
                  <a:schemeClr val="dk1"/>
                </a:solidFill>
                <a:latin typeface="Verdana"/>
                <a:ea typeface="Verdana"/>
                <a:cs typeface="Verdana"/>
                <a:sym typeface="Verdana"/>
              </a:defRPr>
            </a:lvl5pPr>
            <a:lvl6pPr marL="2286000" marR="0" indent="0" algn="l" rtl="0">
              <a:spcBef>
                <a:spcPts val="0"/>
              </a:spcBef>
              <a:buClr>
                <a:schemeClr val="dk1"/>
              </a:buClr>
              <a:buFont typeface="Verdana"/>
              <a:buNone/>
              <a:defRPr sz="2000" b="0" i="0" u="none" strike="noStrike" cap="none" baseline="0">
                <a:solidFill>
                  <a:schemeClr val="dk1"/>
                </a:solidFill>
                <a:latin typeface="Verdana"/>
                <a:ea typeface="Verdana"/>
                <a:cs typeface="Verdana"/>
                <a:sym typeface="Verdana"/>
              </a:defRPr>
            </a:lvl6pPr>
            <a:lvl7pPr marL="2743200" marR="0" indent="0" algn="l" rtl="0">
              <a:spcBef>
                <a:spcPts val="0"/>
              </a:spcBef>
              <a:buClr>
                <a:schemeClr val="dk1"/>
              </a:buClr>
              <a:buFont typeface="Verdana"/>
              <a:buNone/>
              <a:defRPr sz="2000" b="0" i="0" u="none" strike="noStrike" cap="none" baseline="0">
                <a:solidFill>
                  <a:schemeClr val="dk1"/>
                </a:solidFill>
                <a:latin typeface="Verdana"/>
                <a:ea typeface="Verdana"/>
                <a:cs typeface="Verdana"/>
                <a:sym typeface="Verdana"/>
              </a:defRPr>
            </a:lvl7pPr>
            <a:lvl8pPr marL="3200400" marR="0" indent="0" algn="l" rtl="0">
              <a:spcBef>
                <a:spcPts val="0"/>
              </a:spcBef>
              <a:buClr>
                <a:schemeClr val="dk1"/>
              </a:buClr>
              <a:buFont typeface="Verdana"/>
              <a:buNone/>
              <a:defRPr sz="2000" b="0" i="0" u="none" strike="noStrike" cap="none" baseline="0">
                <a:solidFill>
                  <a:schemeClr val="dk1"/>
                </a:solidFill>
                <a:latin typeface="Verdana"/>
                <a:ea typeface="Verdana"/>
                <a:cs typeface="Verdana"/>
                <a:sym typeface="Verdana"/>
              </a:defRPr>
            </a:lvl8pPr>
            <a:lvl9pPr marL="3657600" marR="0" indent="0" algn="l" rtl="0">
              <a:spcBef>
                <a:spcPts val="0"/>
              </a:spcBef>
              <a:buClr>
                <a:schemeClr val="dk1"/>
              </a:buClr>
              <a:buFont typeface="Verdana"/>
              <a:buNone/>
              <a:defRPr sz="2000" b="0" i="0" u="none" strike="noStrike" cap="none" baseline="0">
                <a:solidFill>
                  <a:schemeClr val="dk1"/>
                </a:solidFill>
                <a:latin typeface="Verdana"/>
                <a:ea typeface="Verdana"/>
                <a:cs typeface="Verdana"/>
                <a:sym typeface="Verdana"/>
              </a:defRPr>
            </a:lvl9pPr>
          </a:lstStyle>
          <a:p>
            <a:pPr lvl="0"/>
            <a:endParaRPr noProof="0">
              <a:sym typeface="Verdana"/>
            </a:endParaRPr>
          </a:p>
        </p:txBody>
      </p:sp>
      <p:sp>
        <p:nvSpPr>
          <p:cNvPr id="145" name="Shape 145"/>
          <p:cNvSpPr txBox="1">
            <a:spLocks noGrp="1"/>
          </p:cNvSpPr>
          <p:nvPr>
            <p:ph type="body" idx="1"/>
          </p:nvPr>
        </p:nvSpPr>
        <p:spPr>
          <a:xfrm>
            <a:off x="1792288" y="5367337"/>
            <a:ext cx="5486399" cy="804861"/>
          </a:xfrm>
          <a:prstGeom prst="rect">
            <a:avLst/>
          </a:prstGeom>
          <a:noFill/>
          <a:ln>
            <a:noFill/>
          </a:ln>
        </p:spPr>
        <p:txBody>
          <a:bodyPr/>
          <a:lstStyle>
            <a:lvl1pPr marL="0" indent="0" rtl="0">
              <a:spcBef>
                <a:spcPts val="0"/>
              </a:spcBef>
              <a:buFont typeface="Verdana"/>
              <a:buNone/>
              <a:defRPr sz="1400"/>
            </a:lvl1pPr>
            <a:lvl2pPr marL="457200" indent="0" rtl="0">
              <a:spcBef>
                <a:spcPts val="0"/>
              </a:spcBef>
              <a:buFont typeface="Verdana"/>
              <a:buNone/>
              <a:defRPr sz="1200"/>
            </a:lvl2pPr>
            <a:lvl3pPr marL="914400" indent="0" rtl="0">
              <a:spcBef>
                <a:spcPts val="0"/>
              </a:spcBef>
              <a:buFont typeface="Verdana"/>
              <a:buNone/>
              <a:defRPr sz="1000"/>
            </a:lvl3pPr>
            <a:lvl4pPr marL="1371600" indent="0" rtl="0">
              <a:spcBef>
                <a:spcPts val="0"/>
              </a:spcBef>
              <a:buFont typeface="Verdana"/>
              <a:buNone/>
              <a:defRPr sz="900"/>
            </a:lvl4pPr>
            <a:lvl5pPr marL="1828800" indent="0" rtl="0">
              <a:spcBef>
                <a:spcPts val="0"/>
              </a:spcBef>
              <a:buFont typeface="Verdana"/>
              <a:buNone/>
              <a:defRPr sz="900"/>
            </a:lvl5pPr>
            <a:lvl6pPr marL="2286000" indent="0" rtl="0">
              <a:spcBef>
                <a:spcPts val="0"/>
              </a:spcBef>
              <a:buFont typeface="Verdana"/>
              <a:buNone/>
              <a:defRPr sz="900"/>
            </a:lvl6pPr>
            <a:lvl7pPr marL="2743200" indent="0" rtl="0">
              <a:spcBef>
                <a:spcPts val="0"/>
              </a:spcBef>
              <a:buFont typeface="Verdana"/>
              <a:buNone/>
              <a:defRPr sz="900"/>
            </a:lvl7pPr>
            <a:lvl8pPr marL="3200400" indent="0" rtl="0">
              <a:spcBef>
                <a:spcPts val="0"/>
              </a:spcBef>
              <a:buFont typeface="Verdana"/>
              <a:buNone/>
              <a:defRPr sz="900"/>
            </a:lvl8pPr>
            <a:lvl9pPr marL="3657600" indent="0" rtl="0">
              <a:spcBef>
                <a:spcPts val="0"/>
              </a:spcBef>
              <a:buFont typeface="Verdana"/>
              <a:buNone/>
              <a:defRPr sz="900"/>
            </a:lvl9pPr>
          </a:lstStyle>
          <a:p>
            <a:endParaRPr/>
          </a:p>
        </p:txBody>
      </p:sp>
    </p:spTree>
    <p:extLst>
      <p:ext uri="{BB962C8B-B14F-4D97-AF65-F5344CB8AC3E}">
        <p14:creationId xmlns:p14="http://schemas.microsoft.com/office/powerpoint/2010/main" val="3269176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46"/>
        <p:cNvGrpSpPr/>
        <p:nvPr/>
      </p:nvGrpSpPr>
      <p:grpSpPr>
        <a:xfrm>
          <a:off x="0" y="0"/>
          <a:ext cx="0" cy="0"/>
          <a:chOff x="0" y="0"/>
          <a:chExt cx="0" cy="0"/>
        </a:xfrm>
      </p:grpSpPr>
      <p:sp>
        <p:nvSpPr>
          <p:cNvPr id="147" name="Shape 147"/>
          <p:cNvSpPr txBox="1">
            <a:spLocks noGrp="1"/>
          </p:cNvSpPr>
          <p:nvPr>
            <p:ph type="title"/>
          </p:nvPr>
        </p:nvSpPr>
        <p:spPr>
          <a:xfrm>
            <a:off x="457200" y="273050"/>
            <a:ext cx="3008313" cy="1162049"/>
          </a:xfrm>
          <a:prstGeom prst="rect">
            <a:avLst/>
          </a:prstGeom>
          <a:noFill/>
          <a:ln>
            <a:noFill/>
          </a:ln>
        </p:spPr>
        <p:txBody>
          <a:bodyPr anchor="b"/>
          <a:lstStyle>
            <a:lvl1pPr algn="l" rtl="0">
              <a:spcBef>
                <a:spcPts val="0"/>
              </a:spcBef>
              <a:defRPr sz="2000" b="1"/>
            </a:lvl1pPr>
            <a:lvl2pPr rtl="0">
              <a:spcBef>
                <a:spcPts val="0"/>
              </a:spcBef>
              <a:defRPr sz="2400" b="1">
                <a:solidFill>
                  <a:schemeClr val="lt1"/>
                </a:solidFill>
                <a:latin typeface="Verdana"/>
                <a:ea typeface="Verdana"/>
                <a:cs typeface="Verdana"/>
                <a:sym typeface="Verdana"/>
              </a:defRPr>
            </a:lvl2pPr>
            <a:lvl3pPr rtl="0">
              <a:spcBef>
                <a:spcPts val="0"/>
              </a:spcBef>
              <a:defRPr sz="2400" b="1">
                <a:solidFill>
                  <a:schemeClr val="lt1"/>
                </a:solidFill>
                <a:latin typeface="Verdana"/>
                <a:ea typeface="Verdana"/>
                <a:cs typeface="Verdana"/>
                <a:sym typeface="Verdana"/>
              </a:defRPr>
            </a:lvl3pPr>
            <a:lvl4pPr rtl="0">
              <a:spcBef>
                <a:spcPts val="0"/>
              </a:spcBef>
              <a:defRPr sz="2400" b="1">
                <a:solidFill>
                  <a:schemeClr val="lt1"/>
                </a:solidFill>
                <a:latin typeface="Verdana"/>
                <a:ea typeface="Verdana"/>
                <a:cs typeface="Verdana"/>
                <a:sym typeface="Verdana"/>
              </a:defRPr>
            </a:lvl4pPr>
            <a:lvl5pPr rtl="0">
              <a:spcBef>
                <a:spcPts val="0"/>
              </a:spcBef>
              <a:defRPr sz="2400" b="1">
                <a:solidFill>
                  <a:schemeClr val="lt1"/>
                </a:solidFill>
                <a:latin typeface="Verdana"/>
                <a:ea typeface="Verdana"/>
                <a:cs typeface="Verdana"/>
                <a:sym typeface="Verdana"/>
              </a:defRPr>
            </a:lvl5pPr>
            <a:lvl6pPr rtl="0">
              <a:spcBef>
                <a:spcPts val="0"/>
              </a:spcBef>
              <a:defRPr sz="2400" b="1">
                <a:solidFill>
                  <a:schemeClr val="lt1"/>
                </a:solidFill>
                <a:latin typeface="Verdana"/>
                <a:ea typeface="Verdana"/>
                <a:cs typeface="Verdana"/>
                <a:sym typeface="Verdana"/>
              </a:defRPr>
            </a:lvl6pPr>
            <a:lvl7pPr rtl="0">
              <a:spcBef>
                <a:spcPts val="0"/>
              </a:spcBef>
              <a:defRPr sz="2400" b="1">
                <a:solidFill>
                  <a:schemeClr val="lt1"/>
                </a:solidFill>
                <a:latin typeface="Verdana"/>
                <a:ea typeface="Verdana"/>
                <a:cs typeface="Verdana"/>
                <a:sym typeface="Verdana"/>
              </a:defRPr>
            </a:lvl7pPr>
            <a:lvl8pPr rtl="0">
              <a:spcBef>
                <a:spcPts val="0"/>
              </a:spcBef>
              <a:defRPr sz="2400" b="1">
                <a:solidFill>
                  <a:schemeClr val="lt1"/>
                </a:solidFill>
                <a:latin typeface="Verdana"/>
                <a:ea typeface="Verdana"/>
                <a:cs typeface="Verdana"/>
                <a:sym typeface="Verdana"/>
              </a:defRPr>
            </a:lvl8pPr>
            <a:lvl9pPr rtl="0">
              <a:spcBef>
                <a:spcPts val="0"/>
              </a:spcBef>
              <a:defRPr sz="2400" b="1">
                <a:solidFill>
                  <a:schemeClr val="lt1"/>
                </a:solidFill>
                <a:latin typeface="Verdana"/>
                <a:ea typeface="Verdana"/>
                <a:cs typeface="Verdana"/>
                <a:sym typeface="Verdana"/>
              </a:defRPr>
            </a:lvl9pPr>
          </a:lstStyle>
          <a:p>
            <a:endParaRPr/>
          </a:p>
        </p:txBody>
      </p:sp>
      <p:sp>
        <p:nvSpPr>
          <p:cNvPr id="148" name="Shape 148"/>
          <p:cNvSpPr txBox="1">
            <a:spLocks noGrp="1"/>
          </p:cNvSpPr>
          <p:nvPr>
            <p:ph type="body" idx="1"/>
          </p:nvPr>
        </p:nvSpPr>
        <p:spPr>
          <a:xfrm>
            <a:off x="3575050" y="273050"/>
            <a:ext cx="5111750" cy="5853112"/>
          </a:xfrm>
          <a:prstGeom prst="rect">
            <a:avLst/>
          </a:prstGeom>
          <a:noFill/>
          <a:ln>
            <a:noFill/>
          </a:ln>
        </p:spPr>
        <p:txBody>
          <a:bodyPr/>
          <a:lstStyle>
            <a:lvl1pPr rtl="0">
              <a:spcBef>
                <a:spcPts val="0"/>
              </a:spcBef>
              <a:defRPr sz="3200"/>
            </a:lvl1pPr>
            <a:lvl2pPr rtl="0">
              <a:spcBef>
                <a:spcPts val="0"/>
              </a:spcBef>
              <a:defRPr sz="2800"/>
            </a:lvl2pPr>
            <a:lvl3pPr rtl="0">
              <a:spcBef>
                <a:spcPts val="0"/>
              </a:spcBef>
              <a:defRPr sz="2400"/>
            </a:lvl3pPr>
            <a:lvl4pPr rtl="0">
              <a:spcBef>
                <a:spcPts val="0"/>
              </a:spcBef>
              <a:defRPr sz="2000"/>
            </a:lvl4pPr>
            <a:lvl5pPr rtl="0">
              <a:spcBef>
                <a:spcPts val="0"/>
              </a:spcBef>
              <a:defRPr sz="2000"/>
            </a:lvl5pPr>
            <a:lvl6pPr rtl="0">
              <a:spcBef>
                <a:spcPts val="0"/>
              </a:spcBef>
              <a:defRPr sz="2000"/>
            </a:lvl6pPr>
            <a:lvl7pPr rtl="0">
              <a:spcBef>
                <a:spcPts val="0"/>
              </a:spcBef>
              <a:defRPr sz="2000"/>
            </a:lvl7pPr>
            <a:lvl8pPr rtl="0">
              <a:spcBef>
                <a:spcPts val="0"/>
              </a:spcBef>
              <a:defRPr sz="2000"/>
            </a:lvl8pPr>
            <a:lvl9pPr rtl="0">
              <a:spcBef>
                <a:spcPts val="0"/>
              </a:spcBef>
              <a:defRPr sz="2000"/>
            </a:lvl9pPr>
          </a:lstStyle>
          <a:p>
            <a:endParaRPr/>
          </a:p>
        </p:txBody>
      </p:sp>
      <p:sp>
        <p:nvSpPr>
          <p:cNvPr id="149" name="Shape 149"/>
          <p:cNvSpPr txBox="1">
            <a:spLocks noGrp="1"/>
          </p:cNvSpPr>
          <p:nvPr>
            <p:ph type="body" idx="2"/>
          </p:nvPr>
        </p:nvSpPr>
        <p:spPr>
          <a:xfrm>
            <a:off x="457200" y="1435100"/>
            <a:ext cx="3008313" cy="4691063"/>
          </a:xfrm>
          <a:prstGeom prst="rect">
            <a:avLst/>
          </a:prstGeom>
          <a:noFill/>
          <a:ln>
            <a:noFill/>
          </a:ln>
        </p:spPr>
        <p:txBody>
          <a:bodyPr/>
          <a:lstStyle>
            <a:lvl1pPr marL="0" indent="0" rtl="0">
              <a:spcBef>
                <a:spcPts val="0"/>
              </a:spcBef>
              <a:buFont typeface="Verdana"/>
              <a:buNone/>
              <a:defRPr sz="1400"/>
            </a:lvl1pPr>
            <a:lvl2pPr marL="457200" indent="0" rtl="0">
              <a:spcBef>
                <a:spcPts val="0"/>
              </a:spcBef>
              <a:buFont typeface="Verdana"/>
              <a:buNone/>
              <a:defRPr sz="1200"/>
            </a:lvl2pPr>
            <a:lvl3pPr marL="914400" indent="0" rtl="0">
              <a:spcBef>
                <a:spcPts val="0"/>
              </a:spcBef>
              <a:buFont typeface="Verdana"/>
              <a:buNone/>
              <a:defRPr sz="1000"/>
            </a:lvl3pPr>
            <a:lvl4pPr marL="1371600" indent="0" rtl="0">
              <a:spcBef>
                <a:spcPts val="0"/>
              </a:spcBef>
              <a:buFont typeface="Verdana"/>
              <a:buNone/>
              <a:defRPr sz="900"/>
            </a:lvl4pPr>
            <a:lvl5pPr marL="1828800" indent="0" rtl="0">
              <a:spcBef>
                <a:spcPts val="0"/>
              </a:spcBef>
              <a:buFont typeface="Verdana"/>
              <a:buNone/>
              <a:defRPr sz="900"/>
            </a:lvl5pPr>
            <a:lvl6pPr marL="2286000" indent="0" rtl="0">
              <a:spcBef>
                <a:spcPts val="0"/>
              </a:spcBef>
              <a:buFont typeface="Verdana"/>
              <a:buNone/>
              <a:defRPr sz="900"/>
            </a:lvl6pPr>
            <a:lvl7pPr marL="2743200" indent="0" rtl="0">
              <a:spcBef>
                <a:spcPts val="0"/>
              </a:spcBef>
              <a:buFont typeface="Verdana"/>
              <a:buNone/>
              <a:defRPr sz="900"/>
            </a:lvl7pPr>
            <a:lvl8pPr marL="3200400" indent="0" rtl="0">
              <a:spcBef>
                <a:spcPts val="0"/>
              </a:spcBef>
              <a:buFont typeface="Verdana"/>
              <a:buNone/>
              <a:defRPr sz="900"/>
            </a:lvl8pPr>
            <a:lvl9pPr marL="3657600" indent="0" rtl="0">
              <a:spcBef>
                <a:spcPts val="0"/>
              </a:spcBef>
              <a:buFont typeface="Verdana"/>
              <a:buNone/>
              <a:defRPr sz="900"/>
            </a:lvl9pPr>
          </a:lstStyle>
          <a:p>
            <a:endParaRPr/>
          </a:p>
        </p:txBody>
      </p:sp>
    </p:spTree>
    <p:extLst>
      <p:ext uri="{BB962C8B-B14F-4D97-AF65-F5344CB8AC3E}">
        <p14:creationId xmlns:p14="http://schemas.microsoft.com/office/powerpoint/2010/main" val="3656539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50"/>
        <p:cNvGrpSpPr/>
        <p:nvPr/>
      </p:nvGrpSpPr>
      <p:grpSpPr>
        <a:xfrm>
          <a:off x="0" y="0"/>
          <a:ext cx="0" cy="0"/>
          <a:chOff x="0" y="0"/>
          <a:chExt cx="0" cy="0"/>
        </a:xfrm>
      </p:grpSpPr>
      <p:sp>
        <p:nvSpPr>
          <p:cNvPr id="151" name="Shape 151"/>
          <p:cNvSpPr txBox="1">
            <a:spLocks noGrp="1"/>
          </p:cNvSpPr>
          <p:nvPr>
            <p:ph type="title"/>
          </p:nvPr>
        </p:nvSpPr>
        <p:spPr>
          <a:xfrm>
            <a:off x="2209800" y="1219200"/>
            <a:ext cx="6705599" cy="1143000"/>
          </a:xfrm>
          <a:prstGeom prst="rect">
            <a:avLst/>
          </a:prstGeom>
          <a:noFill/>
          <a:ln>
            <a:noFill/>
          </a:ln>
        </p:spPr>
        <p:txBody>
          <a:bodyPr/>
          <a:lstStyle>
            <a:lvl1pPr algn="l" rtl="0">
              <a:spcBef>
                <a:spcPts val="0"/>
              </a:spcBef>
              <a:spcAft>
                <a:spcPts val="0"/>
              </a:spcAft>
              <a:defRPr sz="2400" b="1">
                <a:solidFill>
                  <a:schemeClr val="lt1"/>
                </a:solidFill>
                <a:latin typeface="Verdana"/>
                <a:ea typeface="Verdana"/>
                <a:cs typeface="Verdana"/>
                <a:sym typeface="Verdana"/>
              </a:defRPr>
            </a:lvl1pPr>
            <a:lvl2pPr algn="l" rtl="0">
              <a:spcBef>
                <a:spcPts val="0"/>
              </a:spcBef>
              <a:spcAft>
                <a:spcPts val="0"/>
              </a:spcAft>
              <a:defRPr sz="2400" b="1">
                <a:solidFill>
                  <a:schemeClr val="lt1"/>
                </a:solidFill>
                <a:latin typeface="Verdana"/>
                <a:ea typeface="Verdana"/>
                <a:cs typeface="Verdana"/>
                <a:sym typeface="Verdana"/>
              </a:defRPr>
            </a:lvl2pPr>
            <a:lvl3pPr algn="l" rtl="0">
              <a:spcBef>
                <a:spcPts val="0"/>
              </a:spcBef>
              <a:spcAft>
                <a:spcPts val="0"/>
              </a:spcAft>
              <a:defRPr sz="2400" b="1">
                <a:solidFill>
                  <a:schemeClr val="lt1"/>
                </a:solidFill>
                <a:latin typeface="Verdana"/>
                <a:ea typeface="Verdana"/>
                <a:cs typeface="Verdana"/>
                <a:sym typeface="Verdana"/>
              </a:defRPr>
            </a:lvl3pPr>
            <a:lvl4pPr algn="l" rtl="0">
              <a:spcBef>
                <a:spcPts val="0"/>
              </a:spcBef>
              <a:spcAft>
                <a:spcPts val="0"/>
              </a:spcAft>
              <a:defRPr sz="2400" b="1">
                <a:solidFill>
                  <a:schemeClr val="lt1"/>
                </a:solidFill>
                <a:latin typeface="Verdana"/>
                <a:ea typeface="Verdana"/>
                <a:cs typeface="Verdana"/>
                <a:sym typeface="Verdana"/>
              </a:defRPr>
            </a:lvl4pPr>
            <a:lvl5pPr algn="l" rtl="0">
              <a:spcBef>
                <a:spcPts val="0"/>
              </a:spcBef>
              <a:spcAft>
                <a:spcPts val="0"/>
              </a:spcAft>
              <a:defRPr sz="2400" b="1">
                <a:solidFill>
                  <a:schemeClr val="lt1"/>
                </a:solidFill>
                <a:latin typeface="Verdana"/>
                <a:ea typeface="Verdana"/>
                <a:cs typeface="Verdana"/>
                <a:sym typeface="Verdana"/>
              </a:defRPr>
            </a:lvl5pPr>
            <a:lvl6pPr marL="457200" algn="l" rtl="0">
              <a:spcBef>
                <a:spcPts val="0"/>
              </a:spcBef>
              <a:spcAft>
                <a:spcPts val="0"/>
              </a:spcAft>
              <a:defRPr sz="2400" b="1">
                <a:solidFill>
                  <a:schemeClr val="lt1"/>
                </a:solidFill>
                <a:latin typeface="Verdana"/>
                <a:ea typeface="Verdana"/>
                <a:cs typeface="Verdana"/>
                <a:sym typeface="Verdana"/>
              </a:defRPr>
            </a:lvl6pPr>
            <a:lvl7pPr marL="914400" algn="l" rtl="0">
              <a:spcBef>
                <a:spcPts val="0"/>
              </a:spcBef>
              <a:spcAft>
                <a:spcPts val="0"/>
              </a:spcAft>
              <a:defRPr sz="2400" b="1">
                <a:solidFill>
                  <a:schemeClr val="lt1"/>
                </a:solidFill>
                <a:latin typeface="Verdana"/>
                <a:ea typeface="Verdana"/>
                <a:cs typeface="Verdana"/>
                <a:sym typeface="Verdana"/>
              </a:defRPr>
            </a:lvl7pPr>
            <a:lvl8pPr marL="1371600" algn="l" rtl="0">
              <a:spcBef>
                <a:spcPts val="0"/>
              </a:spcBef>
              <a:spcAft>
                <a:spcPts val="0"/>
              </a:spcAft>
              <a:defRPr sz="2400" b="1">
                <a:solidFill>
                  <a:schemeClr val="lt1"/>
                </a:solidFill>
                <a:latin typeface="Verdana"/>
                <a:ea typeface="Verdana"/>
                <a:cs typeface="Verdana"/>
                <a:sym typeface="Verdana"/>
              </a:defRPr>
            </a:lvl8pPr>
            <a:lvl9pPr marL="1828800" algn="l" rtl="0">
              <a:spcBef>
                <a:spcPts val="0"/>
              </a:spcBef>
              <a:spcAft>
                <a:spcPts val="0"/>
              </a:spcAft>
              <a:defRPr sz="2400" b="1">
                <a:solidFill>
                  <a:schemeClr val="lt1"/>
                </a:solidFill>
                <a:latin typeface="Verdana"/>
                <a:ea typeface="Verdana"/>
                <a:cs typeface="Verdana"/>
                <a:sym typeface="Verdana"/>
              </a:defRPr>
            </a:lvl9pPr>
          </a:lstStyle>
          <a:p>
            <a:endParaRPr/>
          </a:p>
        </p:txBody>
      </p:sp>
    </p:spTree>
    <p:extLst>
      <p:ext uri="{BB962C8B-B14F-4D97-AF65-F5344CB8AC3E}">
        <p14:creationId xmlns:p14="http://schemas.microsoft.com/office/powerpoint/2010/main" val="2180377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52"/>
        <p:cNvGrpSpPr/>
        <p:nvPr/>
      </p:nvGrpSpPr>
      <p:grpSpPr>
        <a:xfrm>
          <a:off x="0" y="0"/>
          <a:ext cx="0" cy="0"/>
          <a:chOff x="0" y="0"/>
          <a:chExt cx="0" cy="0"/>
        </a:xfrm>
      </p:grpSpPr>
      <p:sp>
        <p:nvSpPr>
          <p:cNvPr id="153" name="Shape 153"/>
          <p:cNvSpPr txBox="1">
            <a:spLocks noGrp="1"/>
          </p:cNvSpPr>
          <p:nvPr>
            <p:ph type="title"/>
          </p:nvPr>
        </p:nvSpPr>
        <p:spPr>
          <a:xfrm>
            <a:off x="457200" y="274637"/>
            <a:ext cx="8229600" cy="1143000"/>
          </a:xfrm>
          <a:prstGeom prst="rect">
            <a:avLst/>
          </a:prstGeom>
          <a:noFill/>
          <a:ln>
            <a:noFill/>
          </a:ln>
        </p:spPr>
        <p:txBody>
          <a:bodyPr/>
          <a:lstStyle>
            <a:lvl1pPr rtl="0">
              <a:spcBef>
                <a:spcPts val="0"/>
              </a:spcBef>
              <a:defRPr/>
            </a:lvl1pPr>
            <a:lvl2pPr rtl="0">
              <a:spcBef>
                <a:spcPts val="0"/>
              </a:spcBef>
              <a:defRPr sz="2400" b="1">
                <a:solidFill>
                  <a:schemeClr val="lt1"/>
                </a:solidFill>
                <a:latin typeface="Verdana"/>
                <a:ea typeface="Verdana"/>
                <a:cs typeface="Verdana"/>
                <a:sym typeface="Verdana"/>
              </a:defRPr>
            </a:lvl2pPr>
            <a:lvl3pPr rtl="0">
              <a:spcBef>
                <a:spcPts val="0"/>
              </a:spcBef>
              <a:defRPr sz="2400" b="1">
                <a:solidFill>
                  <a:schemeClr val="lt1"/>
                </a:solidFill>
                <a:latin typeface="Verdana"/>
                <a:ea typeface="Verdana"/>
                <a:cs typeface="Verdana"/>
                <a:sym typeface="Verdana"/>
              </a:defRPr>
            </a:lvl3pPr>
            <a:lvl4pPr rtl="0">
              <a:spcBef>
                <a:spcPts val="0"/>
              </a:spcBef>
              <a:defRPr sz="2400" b="1">
                <a:solidFill>
                  <a:schemeClr val="lt1"/>
                </a:solidFill>
                <a:latin typeface="Verdana"/>
                <a:ea typeface="Verdana"/>
                <a:cs typeface="Verdana"/>
                <a:sym typeface="Verdana"/>
              </a:defRPr>
            </a:lvl4pPr>
            <a:lvl5pPr rtl="0">
              <a:spcBef>
                <a:spcPts val="0"/>
              </a:spcBef>
              <a:defRPr sz="2400" b="1">
                <a:solidFill>
                  <a:schemeClr val="lt1"/>
                </a:solidFill>
                <a:latin typeface="Verdana"/>
                <a:ea typeface="Verdana"/>
                <a:cs typeface="Verdana"/>
                <a:sym typeface="Verdana"/>
              </a:defRPr>
            </a:lvl5pPr>
            <a:lvl6pPr rtl="0">
              <a:spcBef>
                <a:spcPts val="0"/>
              </a:spcBef>
              <a:defRPr sz="2400" b="1">
                <a:solidFill>
                  <a:schemeClr val="lt1"/>
                </a:solidFill>
                <a:latin typeface="Verdana"/>
                <a:ea typeface="Verdana"/>
                <a:cs typeface="Verdana"/>
                <a:sym typeface="Verdana"/>
              </a:defRPr>
            </a:lvl6pPr>
            <a:lvl7pPr rtl="0">
              <a:spcBef>
                <a:spcPts val="0"/>
              </a:spcBef>
              <a:defRPr sz="2400" b="1">
                <a:solidFill>
                  <a:schemeClr val="lt1"/>
                </a:solidFill>
                <a:latin typeface="Verdana"/>
                <a:ea typeface="Verdana"/>
                <a:cs typeface="Verdana"/>
                <a:sym typeface="Verdana"/>
              </a:defRPr>
            </a:lvl7pPr>
            <a:lvl8pPr rtl="0">
              <a:spcBef>
                <a:spcPts val="0"/>
              </a:spcBef>
              <a:defRPr sz="2400" b="1">
                <a:solidFill>
                  <a:schemeClr val="lt1"/>
                </a:solidFill>
                <a:latin typeface="Verdana"/>
                <a:ea typeface="Verdana"/>
                <a:cs typeface="Verdana"/>
                <a:sym typeface="Verdana"/>
              </a:defRPr>
            </a:lvl8pPr>
            <a:lvl9pPr rtl="0">
              <a:spcBef>
                <a:spcPts val="0"/>
              </a:spcBef>
              <a:defRPr sz="2400" b="1">
                <a:solidFill>
                  <a:schemeClr val="lt1"/>
                </a:solidFill>
                <a:latin typeface="Verdana"/>
                <a:ea typeface="Verdana"/>
                <a:cs typeface="Verdana"/>
                <a:sym typeface="Verdana"/>
              </a:defRPr>
            </a:lvl9pPr>
          </a:lstStyle>
          <a:p>
            <a:endParaRPr/>
          </a:p>
        </p:txBody>
      </p:sp>
      <p:sp>
        <p:nvSpPr>
          <p:cNvPr id="154" name="Shape 154"/>
          <p:cNvSpPr txBox="1">
            <a:spLocks noGrp="1"/>
          </p:cNvSpPr>
          <p:nvPr>
            <p:ph type="body" idx="1"/>
          </p:nvPr>
        </p:nvSpPr>
        <p:spPr>
          <a:xfrm>
            <a:off x="457200" y="1535112"/>
            <a:ext cx="4040187" cy="639762"/>
          </a:xfrm>
          <a:prstGeom prst="rect">
            <a:avLst/>
          </a:prstGeom>
          <a:noFill/>
          <a:ln>
            <a:noFill/>
          </a:ln>
        </p:spPr>
        <p:txBody>
          <a:bodyPr anchor="b"/>
          <a:lstStyle>
            <a:lvl1pPr marL="0" indent="0" rtl="0">
              <a:spcBef>
                <a:spcPts val="0"/>
              </a:spcBef>
              <a:buFont typeface="Verdana"/>
              <a:buNone/>
              <a:defRPr sz="2400" b="1"/>
            </a:lvl1pPr>
            <a:lvl2pPr marL="457200" indent="0" rtl="0">
              <a:spcBef>
                <a:spcPts val="0"/>
              </a:spcBef>
              <a:buFont typeface="Verdana"/>
              <a:buNone/>
              <a:defRPr sz="2000" b="1"/>
            </a:lvl2pPr>
            <a:lvl3pPr marL="914400" indent="0" rtl="0">
              <a:spcBef>
                <a:spcPts val="0"/>
              </a:spcBef>
              <a:buFont typeface="Verdana"/>
              <a:buNone/>
              <a:defRPr sz="1800" b="1"/>
            </a:lvl3pPr>
            <a:lvl4pPr marL="1371600" indent="0" rtl="0">
              <a:spcBef>
                <a:spcPts val="0"/>
              </a:spcBef>
              <a:buFont typeface="Verdana"/>
              <a:buNone/>
              <a:defRPr sz="1600" b="1"/>
            </a:lvl4pPr>
            <a:lvl5pPr marL="1828800" indent="0" rtl="0">
              <a:spcBef>
                <a:spcPts val="0"/>
              </a:spcBef>
              <a:buFont typeface="Verdana"/>
              <a:buNone/>
              <a:defRPr sz="1600" b="1"/>
            </a:lvl5pPr>
            <a:lvl6pPr marL="2286000" indent="0" rtl="0">
              <a:spcBef>
                <a:spcPts val="0"/>
              </a:spcBef>
              <a:buFont typeface="Verdana"/>
              <a:buNone/>
              <a:defRPr sz="1600" b="1"/>
            </a:lvl6pPr>
            <a:lvl7pPr marL="2743200" indent="0" rtl="0">
              <a:spcBef>
                <a:spcPts val="0"/>
              </a:spcBef>
              <a:buFont typeface="Verdana"/>
              <a:buNone/>
              <a:defRPr sz="1600" b="1"/>
            </a:lvl7pPr>
            <a:lvl8pPr marL="3200400" indent="0" rtl="0">
              <a:spcBef>
                <a:spcPts val="0"/>
              </a:spcBef>
              <a:buFont typeface="Verdana"/>
              <a:buNone/>
              <a:defRPr sz="1600" b="1"/>
            </a:lvl8pPr>
            <a:lvl9pPr marL="3657600" indent="0" rtl="0">
              <a:spcBef>
                <a:spcPts val="0"/>
              </a:spcBef>
              <a:buFont typeface="Verdana"/>
              <a:buNone/>
              <a:defRPr sz="1600" b="1"/>
            </a:lvl9pPr>
          </a:lstStyle>
          <a:p>
            <a:endParaRPr/>
          </a:p>
        </p:txBody>
      </p:sp>
      <p:sp>
        <p:nvSpPr>
          <p:cNvPr id="155" name="Shape 155"/>
          <p:cNvSpPr txBox="1">
            <a:spLocks noGrp="1"/>
          </p:cNvSpPr>
          <p:nvPr>
            <p:ph type="body" idx="2"/>
          </p:nvPr>
        </p:nvSpPr>
        <p:spPr>
          <a:xfrm>
            <a:off x="457200" y="2174875"/>
            <a:ext cx="4040187" cy="3951287"/>
          </a:xfrm>
          <a:prstGeom prst="rect">
            <a:avLst/>
          </a:prstGeom>
          <a:noFill/>
          <a:ln>
            <a:noFill/>
          </a:ln>
        </p:spPr>
        <p:txBody>
          <a:bodyPr/>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156" name="Shape 156"/>
          <p:cNvSpPr txBox="1">
            <a:spLocks noGrp="1"/>
          </p:cNvSpPr>
          <p:nvPr>
            <p:ph type="body" idx="3"/>
          </p:nvPr>
        </p:nvSpPr>
        <p:spPr>
          <a:xfrm>
            <a:off x="4645025" y="1535112"/>
            <a:ext cx="4041774" cy="639762"/>
          </a:xfrm>
          <a:prstGeom prst="rect">
            <a:avLst/>
          </a:prstGeom>
          <a:noFill/>
          <a:ln>
            <a:noFill/>
          </a:ln>
        </p:spPr>
        <p:txBody>
          <a:bodyPr anchor="b"/>
          <a:lstStyle>
            <a:lvl1pPr marL="0" indent="0" rtl="0">
              <a:spcBef>
                <a:spcPts val="0"/>
              </a:spcBef>
              <a:buFont typeface="Verdana"/>
              <a:buNone/>
              <a:defRPr sz="2400" b="1"/>
            </a:lvl1pPr>
            <a:lvl2pPr marL="457200" indent="0" rtl="0">
              <a:spcBef>
                <a:spcPts val="0"/>
              </a:spcBef>
              <a:buFont typeface="Verdana"/>
              <a:buNone/>
              <a:defRPr sz="2000" b="1"/>
            </a:lvl2pPr>
            <a:lvl3pPr marL="914400" indent="0" rtl="0">
              <a:spcBef>
                <a:spcPts val="0"/>
              </a:spcBef>
              <a:buFont typeface="Verdana"/>
              <a:buNone/>
              <a:defRPr sz="1800" b="1"/>
            </a:lvl3pPr>
            <a:lvl4pPr marL="1371600" indent="0" rtl="0">
              <a:spcBef>
                <a:spcPts val="0"/>
              </a:spcBef>
              <a:buFont typeface="Verdana"/>
              <a:buNone/>
              <a:defRPr sz="1600" b="1"/>
            </a:lvl4pPr>
            <a:lvl5pPr marL="1828800" indent="0" rtl="0">
              <a:spcBef>
                <a:spcPts val="0"/>
              </a:spcBef>
              <a:buFont typeface="Verdana"/>
              <a:buNone/>
              <a:defRPr sz="1600" b="1"/>
            </a:lvl5pPr>
            <a:lvl6pPr marL="2286000" indent="0" rtl="0">
              <a:spcBef>
                <a:spcPts val="0"/>
              </a:spcBef>
              <a:buFont typeface="Verdana"/>
              <a:buNone/>
              <a:defRPr sz="1600" b="1"/>
            </a:lvl6pPr>
            <a:lvl7pPr marL="2743200" indent="0" rtl="0">
              <a:spcBef>
                <a:spcPts val="0"/>
              </a:spcBef>
              <a:buFont typeface="Verdana"/>
              <a:buNone/>
              <a:defRPr sz="1600" b="1"/>
            </a:lvl7pPr>
            <a:lvl8pPr marL="3200400" indent="0" rtl="0">
              <a:spcBef>
                <a:spcPts val="0"/>
              </a:spcBef>
              <a:buFont typeface="Verdana"/>
              <a:buNone/>
              <a:defRPr sz="1600" b="1"/>
            </a:lvl8pPr>
            <a:lvl9pPr marL="3657600" indent="0" rtl="0">
              <a:spcBef>
                <a:spcPts val="0"/>
              </a:spcBef>
              <a:buFont typeface="Verdana"/>
              <a:buNone/>
              <a:defRPr sz="1600" b="1"/>
            </a:lvl9pPr>
          </a:lstStyle>
          <a:p>
            <a:endParaRPr/>
          </a:p>
        </p:txBody>
      </p:sp>
      <p:sp>
        <p:nvSpPr>
          <p:cNvPr id="157" name="Shape 157"/>
          <p:cNvSpPr txBox="1">
            <a:spLocks noGrp="1"/>
          </p:cNvSpPr>
          <p:nvPr>
            <p:ph type="body" idx="4"/>
          </p:nvPr>
        </p:nvSpPr>
        <p:spPr>
          <a:xfrm>
            <a:off x="4645025" y="2174875"/>
            <a:ext cx="4041774" cy="3951287"/>
          </a:xfrm>
          <a:prstGeom prst="rect">
            <a:avLst/>
          </a:prstGeom>
          <a:noFill/>
          <a:ln>
            <a:noFill/>
          </a:ln>
        </p:spPr>
        <p:txBody>
          <a:bodyPr/>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Tree>
    <p:extLst>
      <p:ext uri="{BB962C8B-B14F-4D97-AF65-F5344CB8AC3E}">
        <p14:creationId xmlns:p14="http://schemas.microsoft.com/office/powerpoint/2010/main" val="1978023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58"/>
        <p:cNvGrpSpPr/>
        <p:nvPr/>
      </p:nvGrpSpPr>
      <p:grpSpPr>
        <a:xfrm>
          <a:off x="0" y="0"/>
          <a:ext cx="0" cy="0"/>
          <a:chOff x="0" y="0"/>
          <a:chExt cx="0" cy="0"/>
        </a:xfrm>
      </p:grpSpPr>
      <p:sp>
        <p:nvSpPr>
          <p:cNvPr id="159" name="Shape 159"/>
          <p:cNvSpPr txBox="1">
            <a:spLocks noGrp="1"/>
          </p:cNvSpPr>
          <p:nvPr>
            <p:ph type="title"/>
          </p:nvPr>
        </p:nvSpPr>
        <p:spPr>
          <a:xfrm>
            <a:off x="2209800" y="1219200"/>
            <a:ext cx="6705599" cy="1143000"/>
          </a:xfrm>
          <a:prstGeom prst="rect">
            <a:avLst/>
          </a:prstGeom>
          <a:noFill/>
          <a:ln>
            <a:noFill/>
          </a:ln>
        </p:spPr>
        <p:txBody>
          <a:bodyPr/>
          <a:lstStyle>
            <a:lvl1pPr algn="l" rtl="0">
              <a:spcBef>
                <a:spcPts val="0"/>
              </a:spcBef>
              <a:spcAft>
                <a:spcPts val="0"/>
              </a:spcAft>
              <a:defRPr sz="2400" b="1">
                <a:solidFill>
                  <a:schemeClr val="lt1"/>
                </a:solidFill>
                <a:latin typeface="Verdana"/>
                <a:ea typeface="Verdana"/>
                <a:cs typeface="Verdana"/>
                <a:sym typeface="Verdana"/>
              </a:defRPr>
            </a:lvl1pPr>
            <a:lvl2pPr algn="l" rtl="0">
              <a:spcBef>
                <a:spcPts val="0"/>
              </a:spcBef>
              <a:spcAft>
                <a:spcPts val="0"/>
              </a:spcAft>
              <a:defRPr sz="2400" b="1">
                <a:solidFill>
                  <a:schemeClr val="lt1"/>
                </a:solidFill>
                <a:latin typeface="Verdana"/>
                <a:ea typeface="Verdana"/>
                <a:cs typeface="Verdana"/>
                <a:sym typeface="Verdana"/>
              </a:defRPr>
            </a:lvl2pPr>
            <a:lvl3pPr algn="l" rtl="0">
              <a:spcBef>
                <a:spcPts val="0"/>
              </a:spcBef>
              <a:spcAft>
                <a:spcPts val="0"/>
              </a:spcAft>
              <a:defRPr sz="2400" b="1">
                <a:solidFill>
                  <a:schemeClr val="lt1"/>
                </a:solidFill>
                <a:latin typeface="Verdana"/>
                <a:ea typeface="Verdana"/>
                <a:cs typeface="Verdana"/>
                <a:sym typeface="Verdana"/>
              </a:defRPr>
            </a:lvl3pPr>
            <a:lvl4pPr algn="l" rtl="0">
              <a:spcBef>
                <a:spcPts val="0"/>
              </a:spcBef>
              <a:spcAft>
                <a:spcPts val="0"/>
              </a:spcAft>
              <a:defRPr sz="2400" b="1">
                <a:solidFill>
                  <a:schemeClr val="lt1"/>
                </a:solidFill>
                <a:latin typeface="Verdana"/>
                <a:ea typeface="Verdana"/>
                <a:cs typeface="Verdana"/>
                <a:sym typeface="Verdana"/>
              </a:defRPr>
            </a:lvl4pPr>
            <a:lvl5pPr algn="l" rtl="0">
              <a:spcBef>
                <a:spcPts val="0"/>
              </a:spcBef>
              <a:spcAft>
                <a:spcPts val="0"/>
              </a:spcAft>
              <a:defRPr sz="2400" b="1">
                <a:solidFill>
                  <a:schemeClr val="lt1"/>
                </a:solidFill>
                <a:latin typeface="Verdana"/>
                <a:ea typeface="Verdana"/>
                <a:cs typeface="Verdana"/>
                <a:sym typeface="Verdana"/>
              </a:defRPr>
            </a:lvl5pPr>
            <a:lvl6pPr marL="457200" algn="l" rtl="0">
              <a:spcBef>
                <a:spcPts val="0"/>
              </a:spcBef>
              <a:spcAft>
                <a:spcPts val="0"/>
              </a:spcAft>
              <a:defRPr sz="2400" b="1">
                <a:solidFill>
                  <a:schemeClr val="lt1"/>
                </a:solidFill>
                <a:latin typeface="Verdana"/>
                <a:ea typeface="Verdana"/>
                <a:cs typeface="Verdana"/>
                <a:sym typeface="Verdana"/>
              </a:defRPr>
            </a:lvl6pPr>
            <a:lvl7pPr marL="914400" algn="l" rtl="0">
              <a:spcBef>
                <a:spcPts val="0"/>
              </a:spcBef>
              <a:spcAft>
                <a:spcPts val="0"/>
              </a:spcAft>
              <a:defRPr sz="2400" b="1">
                <a:solidFill>
                  <a:schemeClr val="lt1"/>
                </a:solidFill>
                <a:latin typeface="Verdana"/>
                <a:ea typeface="Verdana"/>
                <a:cs typeface="Verdana"/>
                <a:sym typeface="Verdana"/>
              </a:defRPr>
            </a:lvl7pPr>
            <a:lvl8pPr marL="1371600" algn="l" rtl="0">
              <a:spcBef>
                <a:spcPts val="0"/>
              </a:spcBef>
              <a:spcAft>
                <a:spcPts val="0"/>
              </a:spcAft>
              <a:defRPr sz="2400" b="1">
                <a:solidFill>
                  <a:schemeClr val="lt1"/>
                </a:solidFill>
                <a:latin typeface="Verdana"/>
                <a:ea typeface="Verdana"/>
                <a:cs typeface="Verdana"/>
                <a:sym typeface="Verdana"/>
              </a:defRPr>
            </a:lvl8pPr>
            <a:lvl9pPr marL="1828800" algn="l" rtl="0">
              <a:spcBef>
                <a:spcPts val="0"/>
              </a:spcBef>
              <a:spcAft>
                <a:spcPts val="0"/>
              </a:spcAft>
              <a:defRPr sz="2400" b="1">
                <a:solidFill>
                  <a:schemeClr val="lt1"/>
                </a:solidFill>
                <a:latin typeface="Verdana"/>
                <a:ea typeface="Verdana"/>
                <a:cs typeface="Verdana"/>
                <a:sym typeface="Verdana"/>
              </a:defRPr>
            </a:lvl9pPr>
          </a:lstStyle>
          <a:p>
            <a:endParaRPr/>
          </a:p>
        </p:txBody>
      </p:sp>
      <p:sp>
        <p:nvSpPr>
          <p:cNvPr id="160" name="Shape 160"/>
          <p:cNvSpPr txBox="1">
            <a:spLocks noGrp="1"/>
          </p:cNvSpPr>
          <p:nvPr>
            <p:ph type="body" idx="1"/>
          </p:nvPr>
        </p:nvSpPr>
        <p:spPr>
          <a:xfrm>
            <a:off x="2209800" y="2438400"/>
            <a:ext cx="3276600" cy="3048000"/>
          </a:xfrm>
          <a:prstGeom prst="rect">
            <a:avLst/>
          </a:prstGeom>
          <a:noFill/>
          <a:ln>
            <a:noFill/>
          </a:ln>
        </p:spPr>
        <p:txBody>
          <a:bodyPr/>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161" name="Shape 161"/>
          <p:cNvSpPr txBox="1">
            <a:spLocks noGrp="1"/>
          </p:cNvSpPr>
          <p:nvPr>
            <p:ph type="body" idx="2"/>
          </p:nvPr>
        </p:nvSpPr>
        <p:spPr>
          <a:xfrm>
            <a:off x="5638800" y="2438400"/>
            <a:ext cx="3276600" cy="3048000"/>
          </a:xfrm>
          <a:prstGeom prst="rect">
            <a:avLst/>
          </a:prstGeom>
          <a:noFill/>
          <a:ln>
            <a:noFill/>
          </a:ln>
        </p:spPr>
        <p:txBody>
          <a:bodyPr/>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Tree>
    <p:extLst>
      <p:ext uri="{BB962C8B-B14F-4D97-AF65-F5344CB8AC3E}">
        <p14:creationId xmlns:p14="http://schemas.microsoft.com/office/powerpoint/2010/main" val="989416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722312" y="4406900"/>
            <a:ext cx="7772400" cy="1362075"/>
          </a:xfrm>
          <a:prstGeom prst="rect">
            <a:avLst/>
          </a:prstGeom>
          <a:noFill/>
          <a:ln>
            <a:noFill/>
          </a:ln>
        </p:spPr>
        <p:txBody>
          <a:bodyPr anchor="t"/>
          <a:lstStyle>
            <a:lvl1pPr algn="l" rtl="0">
              <a:spcBef>
                <a:spcPts val="0"/>
              </a:spcBef>
              <a:defRPr sz="4000" b="1" cap="none"/>
            </a:lvl1pPr>
            <a:lvl2pPr rtl="0">
              <a:spcBef>
                <a:spcPts val="0"/>
              </a:spcBef>
              <a:defRPr sz="2400" b="1">
                <a:solidFill>
                  <a:schemeClr val="lt1"/>
                </a:solidFill>
                <a:latin typeface="Verdana"/>
                <a:ea typeface="Verdana"/>
                <a:cs typeface="Verdana"/>
                <a:sym typeface="Verdana"/>
              </a:defRPr>
            </a:lvl2pPr>
            <a:lvl3pPr rtl="0">
              <a:spcBef>
                <a:spcPts val="0"/>
              </a:spcBef>
              <a:defRPr sz="2400" b="1">
                <a:solidFill>
                  <a:schemeClr val="lt1"/>
                </a:solidFill>
                <a:latin typeface="Verdana"/>
                <a:ea typeface="Verdana"/>
                <a:cs typeface="Verdana"/>
                <a:sym typeface="Verdana"/>
              </a:defRPr>
            </a:lvl3pPr>
            <a:lvl4pPr rtl="0">
              <a:spcBef>
                <a:spcPts val="0"/>
              </a:spcBef>
              <a:defRPr sz="2400" b="1">
                <a:solidFill>
                  <a:schemeClr val="lt1"/>
                </a:solidFill>
                <a:latin typeface="Verdana"/>
                <a:ea typeface="Verdana"/>
                <a:cs typeface="Verdana"/>
                <a:sym typeface="Verdana"/>
              </a:defRPr>
            </a:lvl4pPr>
            <a:lvl5pPr rtl="0">
              <a:spcBef>
                <a:spcPts val="0"/>
              </a:spcBef>
              <a:defRPr sz="2400" b="1">
                <a:solidFill>
                  <a:schemeClr val="lt1"/>
                </a:solidFill>
                <a:latin typeface="Verdana"/>
                <a:ea typeface="Verdana"/>
                <a:cs typeface="Verdana"/>
                <a:sym typeface="Verdana"/>
              </a:defRPr>
            </a:lvl5pPr>
            <a:lvl6pPr rtl="0">
              <a:spcBef>
                <a:spcPts val="0"/>
              </a:spcBef>
              <a:defRPr sz="2400" b="1">
                <a:solidFill>
                  <a:schemeClr val="lt1"/>
                </a:solidFill>
                <a:latin typeface="Verdana"/>
                <a:ea typeface="Verdana"/>
                <a:cs typeface="Verdana"/>
                <a:sym typeface="Verdana"/>
              </a:defRPr>
            </a:lvl6pPr>
            <a:lvl7pPr rtl="0">
              <a:spcBef>
                <a:spcPts val="0"/>
              </a:spcBef>
              <a:defRPr sz="2400" b="1">
                <a:solidFill>
                  <a:schemeClr val="lt1"/>
                </a:solidFill>
                <a:latin typeface="Verdana"/>
                <a:ea typeface="Verdana"/>
                <a:cs typeface="Verdana"/>
                <a:sym typeface="Verdana"/>
              </a:defRPr>
            </a:lvl7pPr>
            <a:lvl8pPr rtl="0">
              <a:spcBef>
                <a:spcPts val="0"/>
              </a:spcBef>
              <a:defRPr sz="2400" b="1">
                <a:solidFill>
                  <a:schemeClr val="lt1"/>
                </a:solidFill>
                <a:latin typeface="Verdana"/>
                <a:ea typeface="Verdana"/>
                <a:cs typeface="Verdana"/>
                <a:sym typeface="Verdana"/>
              </a:defRPr>
            </a:lvl8pPr>
            <a:lvl9pPr rtl="0">
              <a:spcBef>
                <a:spcPts val="0"/>
              </a:spcBef>
              <a:defRPr sz="2400" b="1">
                <a:solidFill>
                  <a:schemeClr val="lt1"/>
                </a:solidFill>
                <a:latin typeface="Verdana"/>
                <a:ea typeface="Verdana"/>
                <a:cs typeface="Verdana"/>
                <a:sym typeface="Verdana"/>
              </a:defRPr>
            </a:lvl9pPr>
          </a:lstStyle>
          <a:p>
            <a:endParaRPr/>
          </a:p>
        </p:txBody>
      </p:sp>
      <p:sp>
        <p:nvSpPr>
          <p:cNvPr id="164" name="Shape 164"/>
          <p:cNvSpPr txBox="1">
            <a:spLocks noGrp="1"/>
          </p:cNvSpPr>
          <p:nvPr>
            <p:ph type="body" idx="1"/>
          </p:nvPr>
        </p:nvSpPr>
        <p:spPr>
          <a:xfrm>
            <a:off x="722312" y="2906713"/>
            <a:ext cx="7772400" cy="1500187"/>
          </a:xfrm>
          <a:prstGeom prst="rect">
            <a:avLst/>
          </a:prstGeom>
          <a:noFill/>
          <a:ln>
            <a:noFill/>
          </a:ln>
        </p:spPr>
        <p:txBody>
          <a:bodyPr anchor="b"/>
          <a:lstStyle>
            <a:lvl1pPr marL="0" indent="0" rtl="0">
              <a:spcBef>
                <a:spcPts val="0"/>
              </a:spcBef>
              <a:buFont typeface="Verdana"/>
              <a:buNone/>
              <a:defRPr sz="2000"/>
            </a:lvl1pPr>
            <a:lvl2pPr marL="457200" indent="0" rtl="0">
              <a:spcBef>
                <a:spcPts val="0"/>
              </a:spcBef>
              <a:buFont typeface="Verdana"/>
              <a:buNone/>
              <a:defRPr sz="1800"/>
            </a:lvl2pPr>
            <a:lvl3pPr marL="914400" indent="0" rtl="0">
              <a:spcBef>
                <a:spcPts val="0"/>
              </a:spcBef>
              <a:buFont typeface="Verdana"/>
              <a:buNone/>
              <a:defRPr sz="1600"/>
            </a:lvl3pPr>
            <a:lvl4pPr marL="1371600" indent="0" rtl="0">
              <a:spcBef>
                <a:spcPts val="0"/>
              </a:spcBef>
              <a:buFont typeface="Verdana"/>
              <a:buNone/>
              <a:defRPr sz="1400"/>
            </a:lvl4pPr>
            <a:lvl5pPr marL="1828800" indent="0" rtl="0">
              <a:spcBef>
                <a:spcPts val="0"/>
              </a:spcBef>
              <a:buFont typeface="Verdana"/>
              <a:buNone/>
              <a:defRPr sz="1400"/>
            </a:lvl5pPr>
            <a:lvl6pPr marL="2286000" indent="0" rtl="0">
              <a:spcBef>
                <a:spcPts val="0"/>
              </a:spcBef>
              <a:buFont typeface="Verdana"/>
              <a:buNone/>
              <a:defRPr sz="1400"/>
            </a:lvl6pPr>
            <a:lvl7pPr marL="2743200" indent="0" rtl="0">
              <a:spcBef>
                <a:spcPts val="0"/>
              </a:spcBef>
              <a:buFont typeface="Verdana"/>
              <a:buNone/>
              <a:defRPr sz="1400"/>
            </a:lvl7pPr>
            <a:lvl8pPr marL="3200400" indent="0" rtl="0">
              <a:spcBef>
                <a:spcPts val="0"/>
              </a:spcBef>
              <a:buFont typeface="Verdana"/>
              <a:buNone/>
              <a:defRPr sz="1400"/>
            </a:lvl8pPr>
            <a:lvl9pPr marL="3657600" indent="0" rtl="0">
              <a:spcBef>
                <a:spcPts val="0"/>
              </a:spcBef>
              <a:buFont typeface="Verdana"/>
              <a:buNone/>
              <a:defRPr sz="1400"/>
            </a:lvl9pPr>
          </a:lstStyle>
          <a:p>
            <a:endParaRPr/>
          </a:p>
        </p:txBody>
      </p:sp>
    </p:spTree>
    <p:extLst>
      <p:ext uri="{BB962C8B-B14F-4D97-AF65-F5344CB8AC3E}">
        <p14:creationId xmlns:p14="http://schemas.microsoft.com/office/powerpoint/2010/main" val="290896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65"/>
        <p:cNvGrpSpPr/>
        <p:nvPr/>
      </p:nvGrpSpPr>
      <p:grpSpPr>
        <a:xfrm>
          <a:off x="0" y="0"/>
          <a:ext cx="0" cy="0"/>
          <a:chOff x="0" y="0"/>
          <a:chExt cx="0" cy="0"/>
        </a:xfrm>
      </p:grpSpPr>
      <p:sp>
        <p:nvSpPr>
          <p:cNvPr id="166" name="Shape 166"/>
          <p:cNvSpPr txBox="1">
            <a:spLocks noGrp="1"/>
          </p:cNvSpPr>
          <p:nvPr>
            <p:ph type="ctrTitle"/>
          </p:nvPr>
        </p:nvSpPr>
        <p:spPr>
          <a:xfrm>
            <a:off x="685800" y="2130425"/>
            <a:ext cx="7772400" cy="1470024"/>
          </a:xfrm>
          <a:prstGeom prst="rect">
            <a:avLst/>
          </a:prstGeom>
          <a:noFill/>
          <a:ln>
            <a:noFill/>
          </a:ln>
        </p:spPr>
        <p:txBody>
          <a:bodyPr/>
          <a:lstStyle>
            <a:lvl1pPr marL="0" marR="0" indent="0" algn="l" rtl="0">
              <a:spcBef>
                <a:spcPts val="0"/>
              </a:spcBef>
              <a:spcAft>
                <a:spcPts val="0"/>
              </a:spcAft>
              <a:defRPr sz="2400" b="1" i="0" u="none" strike="noStrike" cap="none" baseline="0">
                <a:solidFill>
                  <a:schemeClr val="lt1"/>
                </a:solidFill>
                <a:latin typeface="Verdana"/>
                <a:ea typeface="Verdana"/>
                <a:cs typeface="Verdana"/>
                <a:sym typeface="Verdana"/>
              </a:defRPr>
            </a:lvl1pPr>
            <a:lvl2pPr marL="0" marR="0" indent="0" algn="l" rtl="0">
              <a:spcBef>
                <a:spcPts val="0"/>
              </a:spcBef>
              <a:spcAft>
                <a:spcPts val="0"/>
              </a:spcAft>
              <a:defRPr sz="2400" b="1" i="0" u="none" strike="noStrike" cap="none" baseline="0">
                <a:solidFill>
                  <a:schemeClr val="lt1"/>
                </a:solidFill>
                <a:latin typeface="Verdana"/>
                <a:ea typeface="Verdana"/>
                <a:cs typeface="Verdana"/>
                <a:sym typeface="Verdana"/>
              </a:defRPr>
            </a:lvl2pPr>
            <a:lvl3pPr marL="0" marR="0" indent="0" algn="l" rtl="0">
              <a:spcBef>
                <a:spcPts val="0"/>
              </a:spcBef>
              <a:spcAft>
                <a:spcPts val="0"/>
              </a:spcAft>
              <a:defRPr sz="2400" b="1" i="0" u="none" strike="noStrike" cap="none" baseline="0">
                <a:solidFill>
                  <a:schemeClr val="lt1"/>
                </a:solidFill>
                <a:latin typeface="Verdana"/>
                <a:ea typeface="Verdana"/>
                <a:cs typeface="Verdana"/>
                <a:sym typeface="Verdana"/>
              </a:defRPr>
            </a:lvl3pPr>
            <a:lvl4pPr marL="0" marR="0" indent="0" algn="l" rtl="0">
              <a:spcBef>
                <a:spcPts val="0"/>
              </a:spcBef>
              <a:spcAft>
                <a:spcPts val="0"/>
              </a:spcAft>
              <a:defRPr sz="2400" b="1" i="0" u="none" strike="noStrike" cap="none" baseline="0">
                <a:solidFill>
                  <a:schemeClr val="lt1"/>
                </a:solidFill>
                <a:latin typeface="Verdana"/>
                <a:ea typeface="Verdana"/>
                <a:cs typeface="Verdana"/>
                <a:sym typeface="Verdana"/>
              </a:defRPr>
            </a:lvl4pPr>
            <a:lvl5pPr marL="0" marR="0" indent="0" algn="l" rtl="0">
              <a:spcBef>
                <a:spcPts val="0"/>
              </a:spcBef>
              <a:spcAft>
                <a:spcPts val="0"/>
              </a:spcAft>
              <a:defRPr sz="2400" b="1" i="0" u="none" strike="noStrike" cap="none" baseline="0">
                <a:solidFill>
                  <a:schemeClr val="lt1"/>
                </a:solidFill>
                <a:latin typeface="Verdana"/>
                <a:ea typeface="Verdana"/>
                <a:cs typeface="Verdana"/>
                <a:sym typeface="Verdana"/>
              </a:defRPr>
            </a:lvl5pPr>
            <a:lvl6pPr marL="457200" marR="0" indent="0" algn="l" rtl="0">
              <a:spcBef>
                <a:spcPts val="0"/>
              </a:spcBef>
              <a:spcAft>
                <a:spcPts val="0"/>
              </a:spcAft>
              <a:defRPr sz="2400" b="1" i="0" u="none" strike="noStrike" cap="none" baseline="0">
                <a:solidFill>
                  <a:schemeClr val="lt1"/>
                </a:solidFill>
                <a:latin typeface="Verdana"/>
                <a:ea typeface="Verdana"/>
                <a:cs typeface="Verdana"/>
                <a:sym typeface="Verdana"/>
              </a:defRPr>
            </a:lvl6pPr>
            <a:lvl7pPr marL="914400" marR="0" indent="0" algn="l" rtl="0">
              <a:spcBef>
                <a:spcPts val="0"/>
              </a:spcBef>
              <a:spcAft>
                <a:spcPts val="0"/>
              </a:spcAft>
              <a:defRPr sz="2400" b="1" i="0" u="none" strike="noStrike" cap="none" baseline="0">
                <a:solidFill>
                  <a:schemeClr val="lt1"/>
                </a:solidFill>
                <a:latin typeface="Verdana"/>
                <a:ea typeface="Verdana"/>
                <a:cs typeface="Verdana"/>
                <a:sym typeface="Verdana"/>
              </a:defRPr>
            </a:lvl7pPr>
            <a:lvl8pPr marL="1371600" marR="0" indent="0" algn="l" rtl="0">
              <a:spcBef>
                <a:spcPts val="0"/>
              </a:spcBef>
              <a:spcAft>
                <a:spcPts val="0"/>
              </a:spcAft>
              <a:defRPr sz="2400" b="1" i="0" u="none" strike="noStrike" cap="none" baseline="0">
                <a:solidFill>
                  <a:schemeClr val="lt1"/>
                </a:solidFill>
                <a:latin typeface="Verdana"/>
                <a:ea typeface="Verdana"/>
                <a:cs typeface="Verdana"/>
                <a:sym typeface="Verdana"/>
              </a:defRPr>
            </a:lvl8pPr>
            <a:lvl9pPr marL="1828800" marR="0" indent="0" algn="l" rtl="0">
              <a:spcBef>
                <a:spcPts val="0"/>
              </a:spcBef>
              <a:spcAft>
                <a:spcPts val="0"/>
              </a:spcAft>
              <a:defRPr sz="2400" b="1" i="0" u="none" strike="noStrike" cap="none" baseline="0">
                <a:solidFill>
                  <a:schemeClr val="lt1"/>
                </a:solidFill>
                <a:latin typeface="Verdana"/>
                <a:ea typeface="Verdana"/>
                <a:cs typeface="Verdana"/>
                <a:sym typeface="Verdana"/>
              </a:defRPr>
            </a:lvl9pPr>
          </a:lstStyle>
          <a:p>
            <a:endParaRPr/>
          </a:p>
        </p:txBody>
      </p:sp>
      <p:sp>
        <p:nvSpPr>
          <p:cNvPr id="167" name="Shape 167"/>
          <p:cNvSpPr txBox="1">
            <a:spLocks noGrp="1"/>
          </p:cNvSpPr>
          <p:nvPr>
            <p:ph type="subTitle" idx="1"/>
          </p:nvPr>
        </p:nvSpPr>
        <p:spPr>
          <a:xfrm>
            <a:off x="1371600" y="3886200"/>
            <a:ext cx="6400799" cy="1752600"/>
          </a:xfrm>
          <a:prstGeom prst="rect">
            <a:avLst/>
          </a:prstGeom>
          <a:noFill/>
          <a:ln>
            <a:noFill/>
          </a:ln>
        </p:spPr>
        <p:txBody>
          <a:bodyPr/>
          <a:lstStyle>
            <a:lvl1pPr marL="0" marR="0" indent="0" algn="ctr" rtl="0">
              <a:spcBef>
                <a:spcPts val="360"/>
              </a:spcBef>
              <a:spcAft>
                <a:spcPts val="0"/>
              </a:spcAft>
              <a:buClr>
                <a:schemeClr val="lt1"/>
              </a:buClr>
              <a:buFont typeface="Verdana"/>
              <a:buNone/>
              <a:defRPr sz="1800" b="0" i="0" u="none" strike="noStrike" cap="none" baseline="0">
                <a:solidFill>
                  <a:schemeClr val="lt1"/>
                </a:solidFill>
                <a:latin typeface="Verdana"/>
                <a:ea typeface="Verdana"/>
                <a:cs typeface="Verdana"/>
                <a:sym typeface="Verdana"/>
              </a:defRPr>
            </a:lvl1pPr>
            <a:lvl2pPr marL="457200" marR="0" indent="0" algn="ctr" rtl="0">
              <a:spcBef>
                <a:spcPts val="360"/>
              </a:spcBef>
              <a:spcAft>
                <a:spcPts val="0"/>
              </a:spcAft>
              <a:buClr>
                <a:schemeClr val="lt1"/>
              </a:buClr>
              <a:buFont typeface="Verdana"/>
              <a:buNone/>
              <a:defRPr sz="1800" b="0" i="0" u="none" strike="noStrike" cap="none" baseline="0">
                <a:solidFill>
                  <a:schemeClr val="lt1"/>
                </a:solidFill>
                <a:latin typeface="Verdana"/>
                <a:ea typeface="Verdana"/>
                <a:cs typeface="Verdana"/>
                <a:sym typeface="Verdana"/>
              </a:defRPr>
            </a:lvl2pPr>
            <a:lvl3pPr marL="914400" marR="0" indent="0" algn="ctr" rtl="0">
              <a:spcBef>
                <a:spcPts val="360"/>
              </a:spcBef>
              <a:spcAft>
                <a:spcPts val="0"/>
              </a:spcAft>
              <a:buClr>
                <a:schemeClr val="lt1"/>
              </a:buClr>
              <a:buFont typeface="Verdana"/>
              <a:buNone/>
              <a:defRPr sz="1800" b="0" i="0" u="none" strike="noStrike" cap="none" baseline="0">
                <a:solidFill>
                  <a:schemeClr val="lt1"/>
                </a:solidFill>
                <a:latin typeface="Verdana"/>
                <a:ea typeface="Verdana"/>
                <a:cs typeface="Verdana"/>
                <a:sym typeface="Verdana"/>
              </a:defRPr>
            </a:lvl3pPr>
            <a:lvl4pPr marL="1371600" marR="0" indent="0" algn="ctr" rtl="0">
              <a:spcBef>
                <a:spcPts val="360"/>
              </a:spcBef>
              <a:spcAft>
                <a:spcPts val="0"/>
              </a:spcAft>
              <a:buClr>
                <a:schemeClr val="lt1"/>
              </a:buClr>
              <a:buFont typeface="Verdana"/>
              <a:buNone/>
              <a:defRPr sz="1800" b="0" i="0" u="none" strike="noStrike" cap="none" baseline="0">
                <a:solidFill>
                  <a:schemeClr val="lt1"/>
                </a:solidFill>
                <a:latin typeface="Verdana"/>
                <a:ea typeface="Verdana"/>
                <a:cs typeface="Verdana"/>
                <a:sym typeface="Verdana"/>
              </a:defRPr>
            </a:lvl4pPr>
            <a:lvl5pPr marL="1828800" marR="0" indent="0" algn="ctr" rtl="0">
              <a:spcBef>
                <a:spcPts val="360"/>
              </a:spcBef>
              <a:spcAft>
                <a:spcPts val="0"/>
              </a:spcAft>
              <a:buClr>
                <a:schemeClr val="lt1"/>
              </a:buClr>
              <a:buFont typeface="Verdana"/>
              <a:buNone/>
              <a:defRPr sz="1800" b="0" i="0" u="none" strike="noStrike" cap="none" baseline="0">
                <a:solidFill>
                  <a:schemeClr val="lt1"/>
                </a:solidFill>
                <a:latin typeface="Verdana"/>
                <a:ea typeface="Verdana"/>
                <a:cs typeface="Verdana"/>
                <a:sym typeface="Verdana"/>
              </a:defRPr>
            </a:lvl5pPr>
            <a:lvl6pPr marL="2286000" marR="0" indent="0" algn="ctr" rtl="0">
              <a:spcBef>
                <a:spcPts val="360"/>
              </a:spcBef>
              <a:spcAft>
                <a:spcPts val="0"/>
              </a:spcAft>
              <a:buClr>
                <a:schemeClr val="lt1"/>
              </a:buClr>
              <a:buFont typeface="Verdana"/>
              <a:buNone/>
              <a:defRPr sz="1800" b="0" i="0" u="none" strike="noStrike" cap="none" baseline="0">
                <a:solidFill>
                  <a:schemeClr val="lt1"/>
                </a:solidFill>
                <a:latin typeface="Verdana"/>
                <a:ea typeface="Verdana"/>
                <a:cs typeface="Verdana"/>
                <a:sym typeface="Verdana"/>
              </a:defRPr>
            </a:lvl6pPr>
            <a:lvl7pPr marL="2743200" marR="0" indent="0" algn="ctr" rtl="0">
              <a:spcBef>
                <a:spcPts val="360"/>
              </a:spcBef>
              <a:spcAft>
                <a:spcPts val="0"/>
              </a:spcAft>
              <a:buClr>
                <a:schemeClr val="lt1"/>
              </a:buClr>
              <a:buFont typeface="Verdana"/>
              <a:buNone/>
              <a:defRPr sz="1800" b="0" i="0" u="none" strike="noStrike" cap="none" baseline="0">
                <a:solidFill>
                  <a:schemeClr val="lt1"/>
                </a:solidFill>
                <a:latin typeface="Verdana"/>
                <a:ea typeface="Verdana"/>
                <a:cs typeface="Verdana"/>
                <a:sym typeface="Verdana"/>
              </a:defRPr>
            </a:lvl7pPr>
            <a:lvl8pPr marL="3200400" marR="0" indent="0" algn="ctr" rtl="0">
              <a:spcBef>
                <a:spcPts val="360"/>
              </a:spcBef>
              <a:spcAft>
                <a:spcPts val="0"/>
              </a:spcAft>
              <a:buClr>
                <a:schemeClr val="lt1"/>
              </a:buClr>
              <a:buFont typeface="Verdana"/>
              <a:buNone/>
              <a:defRPr sz="1800" b="0" i="0" u="none" strike="noStrike" cap="none" baseline="0">
                <a:solidFill>
                  <a:schemeClr val="lt1"/>
                </a:solidFill>
                <a:latin typeface="Verdana"/>
                <a:ea typeface="Verdana"/>
                <a:cs typeface="Verdana"/>
                <a:sym typeface="Verdana"/>
              </a:defRPr>
            </a:lvl8pPr>
            <a:lvl9pPr marL="3657600" marR="0" indent="0" algn="ctr" rtl="0">
              <a:spcBef>
                <a:spcPts val="360"/>
              </a:spcBef>
              <a:spcAft>
                <a:spcPts val="0"/>
              </a:spcAft>
              <a:buClr>
                <a:schemeClr val="lt1"/>
              </a:buClr>
              <a:buFont typeface="Verdana"/>
              <a:buNone/>
              <a:defRPr sz="1800" b="0" i="0" u="none" strike="noStrike" cap="none" baseline="0">
                <a:solidFill>
                  <a:schemeClr val="lt1"/>
                </a:solidFill>
                <a:latin typeface="Verdana"/>
                <a:ea typeface="Verdana"/>
                <a:cs typeface="Verdana"/>
                <a:sym typeface="Verdana"/>
              </a:defRPr>
            </a:lvl9pPr>
          </a:lstStyle>
          <a:p>
            <a:endParaRPr/>
          </a:p>
        </p:txBody>
      </p:sp>
    </p:spTree>
    <p:extLst>
      <p:ext uri="{BB962C8B-B14F-4D97-AF65-F5344CB8AC3E}">
        <p14:creationId xmlns:p14="http://schemas.microsoft.com/office/powerpoint/2010/main" val="741826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0D5EE96-E4C8-421C-8C18-E4039F696538}" type="datetimeFigureOut">
              <a:rPr lang="en-US" smtClean="0"/>
              <a:t>3/13/2017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3A9161-67C0-4BEA-AB62-746033183992}" type="slidenum">
              <a:rPr lang="en-US" smtClean="0"/>
              <a:t>‹#›</a:t>
            </a:fld>
            <a:endParaRPr lang="en-US"/>
          </a:p>
        </p:txBody>
      </p:sp>
    </p:spTree>
    <p:extLst>
      <p:ext uri="{BB962C8B-B14F-4D97-AF65-F5344CB8AC3E}">
        <p14:creationId xmlns:p14="http://schemas.microsoft.com/office/powerpoint/2010/main" val="1902499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D5EE96-E4C8-421C-8C18-E4039F696538}" type="datetimeFigureOut">
              <a:rPr lang="en-US" smtClean="0"/>
              <a:t>3/13/2017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3A9161-67C0-4BEA-AB62-746033183992}" type="slidenum">
              <a:rPr lang="en-US" smtClean="0"/>
              <a:t>‹#›</a:t>
            </a:fld>
            <a:endParaRPr lang="en-US"/>
          </a:p>
        </p:txBody>
      </p:sp>
    </p:spTree>
    <p:extLst>
      <p:ext uri="{BB962C8B-B14F-4D97-AF65-F5344CB8AC3E}">
        <p14:creationId xmlns:p14="http://schemas.microsoft.com/office/powerpoint/2010/main" val="1388015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0D5EE96-E4C8-421C-8C18-E4039F696538}" type="datetimeFigureOut">
              <a:rPr lang="en-US" smtClean="0"/>
              <a:t>3/13/2017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3A9161-67C0-4BEA-AB62-746033183992}" type="slidenum">
              <a:rPr lang="en-US" smtClean="0"/>
              <a:t>‹#›</a:t>
            </a:fld>
            <a:endParaRPr lang="en-US"/>
          </a:p>
        </p:txBody>
      </p:sp>
    </p:spTree>
    <p:extLst>
      <p:ext uri="{BB962C8B-B14F-4D97-AF65-F5344CB8AC3E}">
        <p14:creationId xmlns:p14="http://schemas.microsoft.com/office/powerpoint/2010/main" val="1527619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algn="l" rtl="0">
              <a:spcBef>
                <a:spcPts val="0"/>
              </a:spcBef>
              <a:defRPr sz="2000" b="1"/>
            </a:lvl1pPr>
            <a:lvl2pPr rtl="0">
              <a:spcBef>
                <a:spcPts val="0"/>
              </a:spcBef>
              <a:defRPr sz="4400">
                <a:solidFill>
                  <a:schemeClr val="dk2"/>
                </a:solidFill>
                <a:latin typeface="Arial"/>
                <a:ea typeface="Arial"/>
                <a:cs typeface="Arial"/>
                <a:sym typeface="Arial"/>
              </a:defRPr>
            </a:lvl2pPr>
            <a:lvl3pPr rtl="0">
              <a:spcBef>
                <a:spcPts val="0"/>
              </a:spcBef>
              <a:defRPr sz="4400">
                <a:solidFill>
                  <a:schemeClr val="dk2"/>
                </a:solidFill>
                <a:latin typeface="Arial"/>
                <a:ea typeface="Arial"/>
                <a:cs typeface="Arial"/>
                <a:sym typeface="Arial"/>
              </a:defRPr>
            </a:lvl3pPr>
            <a:lvl4pPr rtl="0">
              <a:spcBef>
                <a:spcPts val="0"/>
              </a:spcBef>
              <a:defRPr sz="4400">
                <a:solidFill>
                  <a:schemeClr val="dk2"/>
                </a:solidFill>
                <a:latin typeface="Arial"/>
                <a:ea typeface="Arial"/>
                <a:cs typeface="Arial"/>
                <a:sym typeface="Arial"/>
              </a:defRPr>
            </a:lvl4pPr>
            <a:lvl5pPr rtl="0">
              <a:spcBef>
                <a:spcPts val="0"/>
              </a:spcBef>
              <a:defRPr sz="4400">
                <a:solidFill>
                  <a:schemeClr val="dk2"/>
                </a:solidFill>
                <a:latin typeface="Arial"/>
                <a:ea typeface="Arial"/>
                <a:cs typeface="Arial"/>
                <a:sym typeface="Arial"/>
              </a:defRPr>
            </a:lvl5pPr>
            <a:lvl6pPr rtl="0">
              <a:spcBef>
                <a:spcPts val="0"/>
              </a:spcBef>
              <a:defRPr sz="4400">
                <a:solidFill>
                  <a:schemeClr val="dk2"/>
                </a:solidFill>
                <a:latin typeface="Arial"/>
                <a:ea typeface="Arial"/>
                <a:cs typeface="Arial"/>
                <a:sym typeface="Arial"/>
              </a:defRPr>
            </a:lvl6pPr>
            <a:lvl7pPr rtl="0">
              <a:spcBef>
                <a:spcPts val="0"/>
              </a:spcBef>
              <a:defRPr sz="4400">
                <a:solidFill>
                  <a:schemeClr val="dk2"/>
                </a:solidFill>
                <a:latin typeface="Arial"/>
                <a:ea typeface="Arial"/>
                <a:cs typeface="Arial"/>
                <a:sym typeface="Arial"/>
              </a:defRPr>
            </a:lvl7pPr>
            <a:lvl8pPr rtl="0">
              <a:spcBef>
                <a:spcPts val="0"/>
              </a:spcBef>
              <a:defRPr sz="4400">
                <a:solidFill>
                  <a:schemeClr val="dk2"/>
                </a:solidFill>
                <a:latin typeface="Arial"/>
                <a:ea typeface="Arial"/>
                <a:cs typeface="Arial"/>
                <a:sym typeface="Arial"/>
              </a:defRPr>
            </a:lvl8pPr>
            <a:lvl9pPr rtl="0">
              <a:spcBef>
                <a:spcPts val="0"/>
              </a:spcBef>
              <a:defRPr sz="4400">
                <a:solidFill>
                  <a:schemeClr val="dk2"/>
                </a:solidFill>
                <a:latin typeface="Arial"/>
                <a:ea typeface="Arial"/>
                <a:cs typeface="Arial"/>
                <a:sym typeface="Arial"/>
              </a:defRPr>
            </a:lvl9pPr>
          </a:lstStyle>
          <a:p>
            <a:endParaRPr/>
          </a:p>
        </p:txBody>
      </p:sp>
      <p:sp>
        <p:nvSpPr>
          <p:cNvPr id="64" name="Shape 64"/>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chemeClr val="dk1"/>
              </a:buClr>
              <a:buFont typeface="Arial"/>
              <a:buNone/>
              <a:defRPr sz="32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buClr>
                <a:schemeClr val="dk1"/>
              </a:buClr>
              <a:buFont typeface="Arial"/>
              <a:buNone/>
              <a:defRPr sz="2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buClr>
                <a:schemeClr val="dk1"/>
              </a:buClr>
              <a:buFont typeface="Arial"/>
              <a:buNone/>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6pPr>
            <a:lvl7pPr marL="27432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7pPr>
            <a:lvl8pPr marL="32004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8pPr>
            <a:lvl9pPr marL="36576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9pPr>
          </a:lstStyle>
          <a:p>
            <a:endParaRPr/>
          </a:p>
        </p:txBody>
      </p:sp>
      <p:sp>
        <p:nvSpPr>
          <p:cNvPr id="65" name="Shape 65"/>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indent="0" rtl="0">
              <a:spcBef>
                <a:spcPts val="0"/>
              </a:spcBef>
              <a:buFont typeface="Arial"/>
              <a:buNone/>
              <a:defRPr sz="1400"/>
            </a:lvl1pPr>
            <a:lvl2pPr marL="457200" indent="0" rtl="0">
              <a:spcBef>
                <a:spcPts val="0"/>
              </a:spcBef>
              <a:buFont typeface="Arial"/>
              <a:buNone/>
              <a:defRPr sz="1200"/>
            </a:lvl2pPr>
            <a:lvl3pPr marL="914400" indent="0" rtl="0">
              <a:spcBef>
                <a:spcPts val="0"/>
              </a:spcBef>
              <a:buFont typeface="Arial"/>
              <a:buNone/>
              <a:defRPr sz="1000"/>
            </a:lvl3pPr>
            <a:lvl4pPr marL="1371600" indent="0" rtl="0">
              <a:spcBef>
                <a:spcPts val="0"/>
              </a:spcBef>
              <a:buFont typeface="Arial"/>
              <a:buNone/>
              <a:defRPr sz="900"/>
            </a:lvl4pPr>
            <a:lvl5pPr marL="1828800" indent="0" rtl="0">
              <a:spcBef>
                <a:spcPts val="0"/>
              </a:spcBef>
              <a:buFont typeface="Arial"/>
              <a:buNone/>
              <a:defRPr sz="900"/>
            </a:lvl5pPr>
            <a:lvl6pPr marL="2286000" indent="0" rtl="0">
              <a:spcBef>
                <a:spcPts val="0"/>
              </a:spcBef>
              <a:buFont typeface="Arial"/>
              <a:buNone/>
              <a:defRPr sz="900"/>
            </a:lvl6pPr>
            <a:lvl7pPr marL="2743200" indent="0" rtl="0">
              <a:spcBef>
                <a:spcPts val="0"/>
              </a:spcBef>
              <a:buFont typeface="Arial"/>
              <a:buNone/>
              <a:defRPr sz="900"/>
            </a:lvl7pPr>
            <a:lvl8pPr marL="3200400" indent="0" rtl="0">
              <a:spcBef>
                <a:spcPts val="0"/>
              </a:spcBef>
              <a:buFont typeface="Arial"/>
              <a:buNone/>
              <a:defRPr sz="900"/>
            </a:lvl8pPr>
            <a:lvl9pPr marL="3657600" indent="0" rtl="0">
              <a:spcBef>
                <a:spcPts val="0"/>
              </a:spcBef>
              <a:buFont typeface="Arial"/>
              <a:buNone/>
              <a:defRPr sz="900"/>
            </a:lvl9pPr>
          </a:lstStyle>
          <a:p>
            <a:endParaRPr/>
          </a:p>
        </p:txBody>
      </p:sp>
      <p:sp>
        <p:nvSpPr>
          <p:cNvPr id="66" name="Shape 66"/>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67" name="Shape 67"/>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68" name="Shape 68"/>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baseline="0">
                <a:solidFill>
                  <a:schemeClr val="dk1"/>
                </a:solidFill>
                <a:latin typeface="Arial"/>
                <a:ea typeface="Arial"/>
                <a:cs typeface="Arial"/>
                <a:sym typeface="Arial"/>
              </a:rPr>
              <a:t>‹#›</a:t>
            </a:fld>
            <a:endParaRPr lang="en-US" sz="1400" b="0" i="0" u="none" strike="noStrike" cap="none" baseline="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0D5EE96-E4C8-421C-8C18-E4039F696538}" type="datetimeFigureOut">
              <a:rPr lang="en-US" smtClean="0"/>
              <a:t>3/13/2017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3A9161-67C0-4BEA-AB62-746033183992}" type="slidenum">
              <a:rPr lang="en-US" smtClean="0"/>
              <a:t>‹#›</a:t>
            </a:fld>
            <a:endParaRPr lang="en-US"/>
          </a:p>
        </p:txBody>
      </p:sp>
    </p:spTree>
    <p:extLst>
      <p:ext uri="{BB962C8B-B14F-4D97-AF65-F5344CB8AC3E}">
        <p14:creationId xmlns:p14="http://schemas.microsoft.com/office/powerpoint/2010/main" val="1850260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0D5EE96-E4C8-421C-8C18-E4039F696538}" type="datetimeFigureOut">
              <a:rPr lang="en-US" smtClean="0"/>
              <a:t>3/13/2017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3A9161-67C0-4BEA-AB62-746033183992}" type="slidenum">
              <a:rPr lang="en-US" smtClean="0"/>
              <a:t>‹#›</a:t>
            </a:fld>
            <a:endParaRPr lang="en-US"/>
          </a:p>
        </p:txBody>
      </p:sp>
    </p:spTree>
    <p:extLst>
      <p:ext uri="{BB962C8B-B14F-4D97-AF65-F5344CB8AC3E}">
        <p14:creationId xmlns:p14="http://schemas.microsoft.com/office/powerpoint/2010/main" val="2913513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0D5EE96-E4C8-421C-8C18-E4039F696538}" type="datetimeFigureOut">
              <a:rPr lang="en-US" smtClean="0"/>
              <a:t>3/13/2017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3A9161-67C0-4BEA-AB62-746033183992}" type="slidenum">
              <a:rPr lang="en-US" smtClean="0"/>
              <a:t>‹#›</a:t>
            </a:fld>
            <a:endParaRPr lang="en-US"/>
          </a:p>
        </p:txBody>
      </p:sp>
    </p:spTree>
    <p:extLst>
      <p:ext uri="{BB962C8B-B14F-4D97-AF65-F5344CB8AC3E}">
        <p14:creationId xmlns:p14="http://schemas.microsoft.com/office/powerpoint/2010/main" val="1741342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D5EE96-E4C8-421C-8C18-E4039F696538}" type="datetimeFigureOut">
              <a:rPr lang="en-US" smtClean="0"/>
              <a:t>3/13/2017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3A9161-67C0-4BEA-AB62-746033183992}" type="slidenum">
              <a:rPr lang="en-US" smtClean="0"/>
              <a:t>‹#›</a:t>
            </a:fld>
            <a:endParaRPr lang="en-US"/>
          </a:p>
        </p:txBody>
      </p:sp>
    </p:spTree>
    <p:extLst>
      <p:ext uri="{BB962C8B-B14F-4D97-AF65-F5344CB8AC3E}">
        <p14:creationId xmlns:p14="http://schemas.microsoft.com/office/powerpoint/2010/main" val="2719182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20D5EE96-E4C8-421C-8C18-E4039F696538}" type="datetimeFigureOut">
              <a:rPr lang="en-US" smtClean="0"/>
              <a:t>3/13/2017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3A9161-67C0-4BEA-AB62-746033183992}" type="slidenum">
              <a:rPr lang="en-US" smtClean="0"/>
              <a:t>‹#›</a:t>
            </a:fld>
            <a:endParaRPr lang="en-US"/>
          </a:p>
        </p:txBody>
      </p:sp>
    </p:spTree>
    <p:extLst>
      <p:ext uri="{BB962C8B-B14F-4D97-AF65-F5344CB8AC3E}">
        <p14:creationId xmlns:p14="http://schemas.microsoft.com/office/powerpoint/2010/main" val="28620858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20D5EE96-E4C8-421C-8C18-E4039F696538}" type="datetimeFigureOut">
              <a:rPr lang="en-US" smtClean="0"/>
              <a:t>3/13/2017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3A9161-67C0-4BEA-AB62-746033183992}" type="slidenum">
              <a:rPr lang="en-US" smtClean="0"/>
              <a:t>‹#›</a:t>
            </a:fld>
            <a:endParaRPr lang="en-US"/>
          </a:p>
        </p:txBody>
      </p:sp>
    </p:spTree>
    <p:extLst>
      <p:ext uri="{BB962C8B-B14F-4D97-AF65-F5344CB8AC3E}">
        <p14:creationId xmlns:p14="http://schemas.microsoft.com/office/powerpoint/2010/main" val="2794956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D5EE96-E4C8-421C-8C18-E4039F696538}" type="datetimeFigureOut">
              <a:rPr lang="en-US" smtClean="0"/>
              <a:t>3/13/2017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3A9161-67C0-4BEA-AB62-746033183992}" type="slidenum">
              <a:rPr lang="en-US" smtClean="0"/>
              <a:t>‹#›</a:t>
            </a:fld>
            <a:endParaRPr lang="en-US"/>
          </a:p>
        </p:txBody>
      </p:sp>
    </p:spTree>
    <p:extLst>
      <p:ext uri="{BB962C8B-B14F-4D97-AF65-F5344CB8AC3E}">
        <p14:creationId xmlns:p14="http://schemas.microsoft.com/office/powerpoint/2010/main" val="28583976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D5EE96-E4C8-421C-8C18-E4039F696538}" type="datetimeFigureOut">
              <a:rPr lang="en-US" smtClean="0"/>
              <a:t>3/13/2017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3A9161-67C0-4BEA-AB62-746033183992}" type="slidenum">
              <a:rPr lang="en-US" smtClean="0"/>
              <a:t>‹#›</a:t>
            </a:fld>
            <a:endParaRPr lang="en-US"/>
          </a:p>
        </p:txBody>
      </p:sp>
    </p:spTree>
    <p:extLst>
      <p:ext uri="{BB962C8B-B14F-4D97-AF65-F5344CB8AC3E}">
        <p14:creationId xmlns:p14="http://schemas.microsoft.com/office/powerpoint/2010/main" val="1911004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4"/>
        <p:cNvGrpSpPr/>
        <p:nvPr/>
      </p:nvGrpSpPr>
      <p:grpSpPr>
        <a:xfrm>
          <a:off x="0" y="0"/>
          <a:ext cx="0" cy="0"/>
          <a:chOff x="0" y="0"/>
          <a:chExt cx="0" cy="0"/>
        </a:xfrm>
      </p:grpSpPr>
      <p:sp>
        <p:nvSpPr>
          <p:cNvPr id="15" name="Shape 15"/>
          <p:cNvSpPr txBox="1">
            <a:spLocks noGrp="1"/>
          </p:cNvSpPr>
          <p:nvPr>
            <p:ph type="ctrTitle"/>
          </p:nvPr>
        </p:nvSpPr>
        <p:spPr>
          <a:xfrm>
            <a:off x="685800" y="2130425"/>
            <a:ext cx="7772400" cy="1470024"/>
          </a:xfrm>
          <a:prstGeom prst="rect">
            <a:avLst/>
          </a:prstGeom>
          <a:noFill/>
          <a:ln>
            <a:noFill/>
          </a:ln>
        </p:spPr>
        <p:txBody>
          <a:bodyPr/>
          <a:lstStyle>
            <a:lvl1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1pPr>
            <a:lvl2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2pPr>
            <a:lvl3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3pPr>
            <a:lvl4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4pPr>
            <a:lvl5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5pPr>
            <a:lvl6pPr marL="457200" marR="0" indent="0" algn="ctr" rtl="0">
              <a:spcBef>
                <a:spcPts val="0"/>
              </a:spcBef>
              <a:spcAft>
                <a:spcPts val="0"/>
              </a:spcAft>
              <a:defRPr sz="4400" b="0" i="0" u="none" strike="noStrike" cap="none" baseline="0">
                <a:solidFill>
                  <a:schemeClr val="dk2"/>
                </a:solidFill>
                <a:latin typeface="Arial"/>
                <a:ea typeface="Arial"/>
                <a:cs typeface="Arial"/>
                <a:sym typeface="Arial"/>
              </a:defRPr>
            </a:lvl6pPr>
            <a:lvl7pPr marL="914400" marR="0" indent="0" algn="ctr" rtl="0">
              <a:spcBef>
                <a:spcPts val="0"/>
              </a:spcBef>
              <a:spcAft>
                <a:spcPts val="0"/>
              </a:spcAft>
              <a:defRPr sz="4400" b="0" i="0" u="none" strike="noStrike" cap="none" baseline="0">
                <a:solidFill>
                  <a:schemeClr val="dk2"/>
                </a:solidFill>
                <a:latin typeface="Arial"/>
                <a:ea typeface="Arial"/>
                <a:cs typeface="Arial"/>
                <a:sym typeface="Arial"/>
              </a:defRPr>
            </a:lvl7pPr>
            <a:lvl8pPr marL="1371600" marR="0" indent="0" algn="ctr" rtl="0">
              <a:spcBef>
                <a:spcPts val="0"/>
              </a:spcBef>
              <a:spcAft>
                <a:spcPts val="0"/>
              </a:spcAft>
              <a:defRPr sz="4400" b="0" i="0" u="none" strike="noStrike" cap="none" baseline="0">
                <a:solidFill>
                  <a:schemeClr val="dk2"/>
                </a:solidFill>
                <a:latin typeface="Arial"/>
                <a:ea typeface="Arial"/>
                <a:cs typeface="Arial"/>
                <a:sym typeface="Arial"/>
              </a:defRPr>
            </a:lvl8pPr>
            <a:lvl9pPr marL="1828800" marR="0" indent="0" algn="ctr" rtl="0">
              <a:spcBef>
                <a:spcPts val="0"/>
              </a:spcBef>
              <a:spcAft>
                <a:spcPts val="0"/>
              </a:spcAft>
              <a:defRPr sz="4400" b="0" i="0" u="none" strike="noStrike" cap="none" baseline="0">
                <a:solidFill>
                  <a:schemeClr val="dk2"/>
                </a:solidFill>
                <a:latin typeface="Arial"/>
                <a:ea typeface="Arial"/>
                <a:cs typeface="Arial"/>
                <a:sym typeface="Arial"/>
              </a:defRPr>
            </a:lvl9pPr>
          </a:lstStyle>
          <a:p>
            <a:endParaRPr/>
          </a:p>
        </p:txBody>
      </p:sp>
      <p:sp>
        <p:nvSpPr>
          <p:cNvPr id="16" name="Shape 16"/>
          <p:cNvSpPr txBox="1">
            <a:spLocks noGrp="1"/>
          </p:cNvSpPr>
          <p:nvPr>
            <p:ph type="subTitle" idx="1"/>
          </p:nvPr>
        </p:nvSpPr>
        <p:spPr>
          <a:xfrm>
            <a:off x="1371600" y="3886200"/>
            <a:ext cx="6400799" cy="1752600"/>
          </a:xfrm>
          <a:prstGeom prst="rect">
            <a:avLst/>
          </a:prstGeom>
          <a:noFill/>
          <a:ln>
            <a:noFill/>
          </a:ln>
        </p:spPr>
        <p:txBody>
          <a:bodyPr/>
          <a:lstStyle>
            <a:lvl1pPr marL="0" marR="0" indent="0" algn="ctr" rtl="0">
              <a:spcBef>
                <a:spcPts val="640"/>
              </a:spcBef>
              <a:spcAft>
                <a:spcPts val="0"/>
              </a:spcAft>
              <a:buClr>
                <a:schemeClr val="dk1"/>
              </a:buClr>
              <a:buFont typeface="Arial"/>
              <a:buNone/>
              <a:defRPr sz="3200" b="0" i="0" u="none" strike="noStrike" cap="none" baseline="0">
                <a:solidFill>
                  <a:schemeClr val="dk1"/>
                </a:solidFill>
                <a:latin typeface="Arial"/>
                <a:ea typeface="Arial"/>
                <a:cs typeface="Arial"/>
                <a:sym typeface="Arial"/>
              </a:defRPr>
            </a:lvl1pPr>
            <a:lvl2pPr marL="457200" marR="0" indent="0" algn="ctr" rtl="0">
              <a:spcBef>
                <a:spcPts val="560"/>
              </a:spcBef>
              <a:spcAft>
                <a:spcPts val="0"/>
              </a:spcAft>
              <a:buClr>
                <a:schemeClr val="dk1"/>
              </a:buClr>
              <a:buFont typeface="Arial"/>
              <a:buNone/>
              <a:defRPr sz="2800" b="0" i="0" u="none" strike="noStrike" cap="none" baseline="0">
                <a:solidFill>
                  <a:schemeClr val="dk1"/>
                </a:solidFill>
                <a:latin typeface="Arial"/>
                <a:ea typeface="Arial"/>
                <a:cs typeface="Arial"/>
                <a:sym typeface="Arial"/>
              </a:defRPr>
            </a:lvl2pPr>
            <a:lvl3pPr marL="914400" marR="0" indent="0" algn="ctr" rtl="0">
              <a:spcBef>
                <a:spcPts val="480"/>
              </a:spcBef>
              <a:spcAft>
                <a:spcPts val="0"/>
              </a:spcAft>
              <a:buClr>
                <a:schemeClr val="dk1"/>
              </a:buClr>
              <a:buFont typeface="Arial"/>
              <a:buNone/>
              <a:defRPr sz="2400" b="0" i="0" u="none" strike="noStrike" cap="none" baseline="0">
                <a:solidFill>
                  <a:schemeClr val="dk1"/>
                </a:solidFill>
                <a:latin typeface="Arial"/>
                <a:ea typeface="Arial"/>
                <a:cs typeface="Arial"/>
                <a:sym typeface="Arial"/>
              </a:defRPr>
            </a:lvl3pPr>
            <a:lvl4pPr marL="13716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4pPr>
            <a:lvl5pPr marL="18288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5pPr>
            <a:lvl6pPr marL="22860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6pPr>
            <a:lvl7pPr marL="27432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7pPr>
            <a:lvl8pPr marL="32004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8pPr>
            <a:lvl9pPr marL="36576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9pPr>
          </a:lstStyle>
          <a:p>
            <a:endParaRPr/>
          </a:p>
        </p:txBody>
      </p:sp>
      <p:sp>
        <p:nvSpPr>
          <p:cNvPr id="4" name="Shape 17"/>
          <p:cNvSpPr txBox="1">
            <a:spLocks noGrp="1"/>
          </p:cNvSpPr>
          <p:nvPr>
            <p:ph type="dt" idx="10"/>
          </p:nvPr>
        </p:nvSpPr>
        <p:spPr/>
        <p:txBody>
          <a:bodyPr/>
          <a:lstStyle>
            <a:lvl1pPr marL="0" marR="0" indent="0" algn="l" rtl="0" fontAlgn="auto">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5" name="Shape 18"/>
          <p:cNvSpPr txBox="1">
            <a:spLocks noGrp="1"/>
          </p:cNvSpPr>
          <p:nvPr>
            <p:ph type="ftr" idx="11"/>
          </p:nvPr>
        </p:nvSpPr>
        <p:spPr/>
        <p:txBody>
          <a:bodyPr/>
          <a:lstStyle>
            <a:lvl1pPr marL="0" marR="0" indent="0" algn="l" rtl="0" fontAlgn="auto">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6" name="Shape 19"/>
          <p:cNvSpPr txBox="1">
            <a:spLocks noGrp="1"/>
          </p:cNvSpPr>
          <p:nvPr>
            <p:ph type="sldNum" idx="12"/>
          </p:nvPr>
        </p:nvSpPr>
        <p:spPr/>
        <p:txBody>
          <a:bodyPr>
            <a:noAutofit/>
          </a:bodyPr>
          <a:lstStyle>
            <a:lvl1pPr>
              <a:defRPr sz="1800">
                <a:solidFill>
                  <a:schemeClr val="tx1"/>
                </a:solidFill>
              </a:defRPr>
            </a:lvl1pPr>
          </a:lstStyle>
          <a:p>
            <a:fld id="{E4EB32E5-A5A3-4E9D-9504-CDAC6F4AFF1D}" type="slidenum">
              <a:rPr lang="en-US" altLang="en-US"/>
              <a:pPr/>
              <a:t>‹#›</a:t>
            </a:fld>
            <a:endParaRPr lang="en-US" altLang="en-US"/>
          </a:p>
        </p:txBody>
      </p:sp>
    </p:spTree>
    <p:extLst>
      <p:ext uri="{BB962C8B-B14F-4D97-AF65-F5344CB8AC3E}">
        <p14:creationId xmlns:p14="http://schemas.microsoft.com/office/powerpoint/2010/main" val="3062920358"/>
      </p:ext>
    </p:extLst>
  </p:cSld>
  <p:clrMapOvr>
    <a:masterClrMapping/>
  </p:clrMapOvr>
  <p:transition spd="slow"/>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457200" y="274637"/>
            <a:ext cx="8229600" cy="1143000"/>
          </a:xfrm>
          <a:prstGeom prst="rect">
            <a:avLst/>
          </a:prstGeom>
          <a:noFill/>
          <a:ln>
            <a:noFill/>
          </a:ln>
        </p:spPr>
        <p:txBody>
          <a:bodyPr/>
          <a:lstStyle>
            <a:lvl1pPr algn="ctr" rtl="0">
              <a:spcBef>
                <a:spcPts val="0"/>
              </a:spcBef>
              <a:spcAft>
                <a:spcPts val="0"/>
              </a:spcAft>
              <a:defRPr sz="4400">
                <a:solidFill>
                  <a:schemeClr val="dk2"/>
                </a:solidFill>
                <a:latin typeface="Arial"/>
                <a:ea typeface="Arial"/>
                <a:cs typeface="Arial"/>
                <a:sym typeface="Arial"/>
              </a:defRPr>
            </a:lvl1pPr>
            <a:lvl2pPr algn="ctr" rtl="0">
              <a:spcBef>
                <a:spcPts val="0"/>
              </a:spcBef>
              <a:spcAft>
                <a:spcPts val="0"/>
              </a:spcAft>
              <a:defRPr sz="4400">
                <a:solidFill>
                  <a:schemeClr val="dk2"/>
                </a:solidFill>
                <a:latin typeface="Arial"/>
                <a:ea typeface="Arial"/>
                <a:cs typeface="Arial"/>
                <a:sym typeface="Arial"/>
              </a:defRPr>
            </a:lvl2pPr>
            <a:lvl3pPr algn="ctr" rtl="0">
              <a:spcBef>
                <a:spcPts val="0"/>
              </a:spcBef>
              <a:spcAft>
                <a:spcPts val="0"/>
              </a:spcAft>
              <a:defRPr sz="4400">
                <a:solidFill>
                  <a:schemeClr val="dk2"/>
                </a:solidFill>
                <a:latin typeface="Arial"/>
                <a:ea typeface="Arial"/>
                <a:cs typeface="Arial"/>
                <a:sym typeface="Arial"/>
              </a:defRPr>
            </a:lvl3pPr>
            <a:lvl4pPr algn="ctr" rtl="0">
              <a:spcBef>
                <a:spcPts val="0"/>
              </a:spcBef>
              <a:spcAft>
                <a:spcPts val="0"/>
              </a:spcAft>
              <a:defRPr sz="4400">
                <a:solidFill>
                  <a:schemeClr val="dk2"/>
                </a:solidFill>
                <a:latin typeface="Arial"/>
                <a:ea typeface="Arial"/>
                <a:cs typeface="Arial"/>
                <a:sym typeface="Arial"/>
              </a:defRPr>
            </a:lvl4pPr>
            <a:lvl5pPr algn="ctr" rtl="0">
              <a:spcBef>
                <a:spcPts val="0"/>
              </a:spcBef>
              <a:spcAft>
                <a:spcPts val="0"/>
              </a:spcAft>
              <a:defRPr sz="4400">
                <a:solidFill>
                  <a:schemeClr val="dk2"/>
                </a:solidFill>
                <a:latin typeface="Arial"/>
                <a:ea typeface="Arial"/>
                <a:cs typeface="Arial"/>
                <a:sym typeface="Arial"/>
              </a:defRPr>
            </a:lvl5pPr>
            <a:lvl6pPr marL="457200" algn="ctr" rtl="0">
              <a:spcBef>
                <a:spcPts val="0"/>
              </a:spcBef>
              <a:spcAft>
                <a:spcPts val="0"/>
              </a:spcAft>
              <a:defRPr sz="4400">
                <a:solidFill>
                  <a:schemeClr val="dk2"/>
                </a:solidFill>
                <a:latin typeface="Arial"/>
                <a:ea typeface="Arial"/>
                <a:cs typeface="Arial"/>
                <a:sym typeface="Arial"/>
              </a:defRPr>
            </a:lvl6pPr>
            <a:lvl7pPr marL="914400" algn="ctr" rtl="0">
              <a:spcBef>
                <a:spcPts val="0"/>
              </a:spcBef>
              <a:spcAft>
                <a:spcPts val="0"/>
              </a:spcAft>
              <a:defRPr sz="4400">
                <a:solidFill>
                  <a:schemeClr val="dk2"/>
                </a:solidFill>
                <a:latin typeface="Arial"/>
                <a:ea typeface="Arial"/>
                <a:cs typeface="Arial"/>
                <a:sym typeface="Arial"/>
              </a:defRPr>
            </a:lvl7pPr>
            <a:lvl8pPr marL="1371600" algn="ctr" rtl="0">
              <a:spcBef>
                <a:spcPts val="0"/>
              </a:spcBef>
              <a:spcAft>
                <a:spcPts val="0"/>
              </a:spcAft>
              <a:defRPr sz="4400">
                <a:solidFill>
                  <a:schemeClr val="dk2"/>
                </a:solidFill>
                <a:latin typeface="Arial"/>
                <a:ea typeface="Arial"/>
                <a:cs typeface="Arial"/>
                <a:sym typeface="Arial"/>
              </a:defRPr>
            </a:lvl8pPr>
            <a:lvl9pPr marL="1828800" algn="ctr" rtl="0">
              <a:spcBef>
                <a:spcPts val="0"/>
              </a:spcBef>
              <a:spcAft>
                <a:spcPts val="0"/>
              </a:spcAft>
              <a:defRPr sz="4400">
                <a:solidFill>
                  <a:schemeClr val="dk2"/>
                </a:solidFill>
                <a:latin typeface="Arial"/>
                <a:ea typeface="Arial"/>
                <a:cs typeface="Arial"/>
                <a:sym typeface="Arial"/>
              </a:defRPr>
            </a:lvl9pPr>
          </a:lstStyle>
          <a:p>
            <a:endParaRPr/>
          </a:p>
        </p:txBody>
      </p:sp>
      <p:sp>
        <p:nvSpPr>
          <p:cNvPr id="22" name="Shape 22"/>
          <p:cNvSpPr txBox="1">
            <a:spLocks noGrp="1"/>
          </p:cNvSpPr>
          <p:nvPr>
            <p:ph type="body" idx="1"/>
          </p:nvPr>
        </p:nvSpPr>
        <p:spPr>
          <a:xfrm>
            <a:off x="457200" y="1600200"/>
            <a:ext cx="8229600" cy="4525961"/>
          </a:xfrm>
          <a:prstGeom prst="rect">
            <a:avLst/>
          </a:prstGeom>
          <a:noFill/>
          <a:ln>
            <a:noFill/>
          </a:ln>
        </p:spPr>
        <p:txBody>
          <a:bodyPr/>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4" name="Shape 23"/>
          <p:cNvSpPr txBox="1">
            <a:spLocks noGrp="1"/>
          </p:cNvSpPr>
          <p:nvPr>
            <p:ph type="dt" idx="10"/>
          </p:nvPr>
        </p:nvSpPr>
        <p:spPr/>
        <p:txBody>
          <a:bodyPr/>
          <a:lstStyle>
            <a:lvl1pPr marL="0" marR="0" indent="0" algn="l" rtl="0" fontAlgn="auto">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5" name="Shape 24"/>
          <p:cNvSpPr txBox="1">
            <a:spLocks noGrp="1"/>
          </p:cNvSpPr>
          <p:nvPr>
            <p:ph type="ftr" idx="11"/>
          </p:nvPr>
        </p:nvSpPr>
        <p:spPr/>
        <p:txBody>
          <a:bodyPr/>
          <a:lstStyle>
            <a:lvl1pPr marL="0" marR="0" indent="0" algn="l" rtl="0" fontAlgn="auto">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6" name="Shape 25"/>
          <p:cNvSpPr txBox="1">
            <a:spLocks noGrp="1"/>
          </p:cNvSpPr>
          <p:nvPr>
            <p:ph type="sldNum" idx="12"/>
          </p:nvPr>
        </p:nvSpPr>
        <p:spPr/>
        <p:txBody>
          <a:bodyPr>
            <a:noAutofit/>
          </a:bodyPr>
          <a:lstStyle>
            <a:lvl1pPr>
              <a:defRPr sz="1800">
                <a:solidFill>
                  <a:schemeClr val="tx1"/>
                </a:solidFill>
              </a:defRPr>
            </a:lvl1pPr>
          </a:lstStyle>
          <a:p>
            <a:fld id="{8C51D686-09D5-4B58-89BF-F31E8C616D11}" type="slidenum">
              <a:rPr lang="en-US" altLang="en-US"/>
              <a:pPr/>
              <a:t>‹#›</a:t>
            </a:fld>
            <a:endParaRPr lang="en-US" altLang="en-US"/>
          </a:p>
        </p:txBody>
      </p:sp>
    </p:spTree>
    <p:extLst>
      <p:ext uri="{BB962C8B-B14F-4D97-AF65-F5344CB8AC3E}">
        <p14:creationId xmlns:p14="http://schemas.microsoft.com/office/powerpoint/2010/main" val="1590110050"/>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algn="l" rtl="0">
              <a:spcBef>
                <a:spcPts val="0"/>
              </a:spcBef>
              <a:defRPr sz="2000" b="1"/>
            </a:lvl1pPr>
            <a:lvl2pPr rtl="0">
              <a:spcBef>
                <a:spcPts val="0"/>
              </a:spcBef>
              <a:defRPr sz="4400">
                <a:solidFill>
                  <a:schemeClr val="dk2"/>
                </a:solidFill>
                <a:latin typeface="Arial"/>
                <a:ea typeface="Arial"/>
                <a:cs typeface="Arial"/>
                <a:sym typeface="Arial"/>
              </a:defRPr>
            </a:lvl2pPr>
            <a:lvl3pPr rtl="0">
              <a:spcBef>
                <a:spcPts val="0"/>
              </a:spcBef>
              <a:defRPr sz="4400">
                <a:solidFill>
                  <a:schemeClr val="dk2"/>
                </a:solidFill>
                <a:latin typeface="Arial"/>
                <a:ea typeface="Arial"/>
                <a:cs typeface="Arial"/>
                <a:sym typeface="Arial"/>
              </a:defRPr>
            </a:lvl3pPr>
            <a:lvl4pPr rtl="0">
              <a:spcBef>
                <a:spcPts val="0"/>
              </a:spcBef>
              <a:defRPr sz="4400">
                <a:solidFill>
                  <a:schemeClr val="dk2"/>
                </a:solidFill>
                <a:latin typeface="Arial"/>
                <a:ea typeface="Arial"/>
                <a:cs typeface="Arial"/>
                <a:sym typeface="Arial"/>
              </a:defRPr>
            </a:lvl4pPr>
            <a:lvl5pPr rtl="0">
              <a:spcBef>
                <a:spcPts val="0"/>
              </a:spcBef>
              <a:defRPr sz="4400">
                <a:solidFill>
                  <a:schemeClr val="dk2"/>
                </a:solidFill>
                <a:latin typeface="Arial"/>
                <a:ea typeface="Arial"/>
                <a:cs typeface="Arial"/>
                <a:sym typeface="Arial"/>
              </a:defRPr>
            </a:lvl5pPr>
            <a:lvl6pPr rtl="0">
              <a:spcBef>
                <a:spcPts val="0"/>
              </a:spcBef>
              <a:defRPr sz="4400">
                <a:solidFill>
                  <a:schemeClr val="dk2"/>
                </a:solidFill>
                <a:latin typeface="Arial"/>
                <a:ea typeface="Arial"/>
                <a:cs typeface="Arial"/>
                <a:sym typeface="Arial"/>
              </a:defRPr>
            </a:lvl6pPr>
            <a:lvl7pPr rtl="0">
              <a:spcBef>
                <a:spcPts val="0"/>
              </a:spcBef>
              <a:defRPr sz="4400">
                <a:solidFill>
                  <a:schemeClr val="dk2"/>
                </a:solidFill>
                <a:latin typeface="Arial"/>
                <a:ea typeface="Arial"/>
                <a:cs typeface="Arial"/>
                <a:sym typeface="Arial"/>
              </a:defRPr>
            </a:lvl7pPr>
            <a:lvl8pPr rtl="0">
              <a:spcBef>
                <a:spcPts val="0"/>
              </a:spcBef>
              <a:defRPr sz="4400">
                <a:solidFill>
                  <a:schemeClr val="dk2"/>
                </a:solidFill>
                <a:latin typeface="Arial"/>
                <a:ea typeface="Arial"/>
                <a:cs typeface="Arial"/>
                <a:sym typeface="Arial"/>
              </a:defRPr>
            </a:lvl8pPr>
            <a:lvl9pPr rtl="0">
              <a:spcBef>
                <a:spcPts val="0"/>
              </a:spcBef>
              <a:defRPr sz="4400">
                <a:solidFill>
                  <a:schemeClr val="dk2"/>
                </a:solidFill>
                <a:latin typeface="Arial"/>
                <a:ea typeface="Arial"/>
                <a:cs typeface="Arial"/>
                <a:sym typeface="Arial"/>
              </a:defRPr>
            </a:lvl9pPr>
          </a:lstStyle>
          <a:p>
            <a:endParaRPr/>
          </a:p>
        </p:txBody>
      </p:sp>
      <p:sp>
        <p:nvSpPr>
          <p:cNvPr id="71" name="Shape 71"/>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rtl="0">
              <a:spcBef>
                <a:spcPts val="0"/>
              </a:spcBef>
              <a:defRPr sz="3200"/>
            </a:lvl1pPr>
            <a:lvl2pPr rtl="0">
              <a:spcBef>
                <a:spcPts val="0"/>
              </a:spcBef>
              <a:defRPr sz="2800"/>
            </a:lvl2pPr>
            <a:lvl3pPr rtl="0">
              <a:spcBef>
                <a:spcPts val="0"/>
              </a:spcBef>
              <a:defRPr sz="2400"/>
            </a:lvl3pPr>
            <a:lvl4pPr rtl="0">
              <a:spcBef>
                <a:spcPts val="0"/>
              </a:spcBef>
              <a:defRPr sz="2000"/>
            </a:lvl4pPr>
            <a:lvl5pPr rtl="0">
              <a:spcBef>
                <a:spcPts val="0"/>
              </a:spcBef>
              <a:defRPr sz="2000"/>
            </a:lvl5pPr>
            <a:lvl6pPr rtl="0">
              <a:spcBef>
                <a:spcPts val="0"/>
              </a:spcBef>
              <a:defRPr sz="2000"/>
            </a:lvl6pPr>
            <a:lvl7pPr rtl="0">
              <a:spcBef>
                <a:spcPts val="0"/>
              </a:spcBef>
              <a:defRPr sz="2000"/>
            </a:lvl7pPr>
            <a:lvl8pPr rtl="0">
              <a:spcBef>
                <a:spcPts val="0"/>
              </a:spcBef>
              <a:defRPr sz="2000"/>
            </a:lvl8pPr>
            <a:lvl9pPr rtl="0">
              <a:spcBef>
                <a:spcPts val="0"/>
              </a:spcBef>
              <a:defRPr sz="2000"/>
            </a:lvl9pPr>
          </a:lstStyle>
          <a:p>
            <a:endParaRPr/>
          </a:p>
        </p:txBody>
      </p:sp>
      <p:sp>
        <p:nvSpPr>
          <p:cNvPr id="72" name="Shape 72"/>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indent="0" rtl="0">
              <a:spcBef>
                <a:spcPts val="0"/>
              </a:spcBef>
              <a:buFont typeface="Arial"/>
              <a:buNone/>
              <a:defRPr sz="1400"/>
            </a:lvl1pPr>
            <a:lvl2pPr marL="457200" indent="0" rtl="0">
              <a:spcBef>
                <a:spcPts val="0"/>
              </a:spcBef>
              <a:buFont typeface="Arial"/>
              <a:buNone/>
              <a:defRPr sz="1200"/>
            </a:lvl2pPr>
            <a:lvl3pPr marL="914400" indent="0" rtl="0">
              <a:spcBef>
                <a:spcPts val="0"/>
              </a:spcBef>
              <a:buFont typeface="Arial"/>
              <a:buNone/>
              <a:defRPr sz="1000"/>
            </a:lvl3pPr>
            <a:lvl4pPr marL="1371600" indent="0" rtl="0">
              <a:spcBef>
                <a:spcPts val="0"/>
              </a:spcBef>
              <a:buFont typeface="Arial"/>
              <a:buNone/>
              <a:defRPr sz="900"/>
            </a:lvl4pPr>
            <a:lvl5pPr marL="1828800" indent="0" rtl="0">
              <a:spcBef>
                <a:spcPts val="0"/>
              </a:spcBef>
              <a:buFont typeface="Arial"/>
              <a:buNone/>
              <a:defRPr sz="900"/>
            </a:lvl5pPr>
            <a:lvl6pPr marL="2286000" indent="0" rtl="0">
              <a:spcBef>
                <a:spcPts val="0"/>
              </a:spcBef>
              <a:buFont typeface="Arial"/>
              <a:buNone/>
              <a:defRPr sz="900"/>
            </a:lvl6pPr>
            <a:lvl7pPr marL="2743200" indent="0" rtl="0">
              <a:spcBef>
                <a:spcPts val="0"/>
              </a:spcBef>
              <a:buFont typeface="Arial"/>
              <a:buNone/>
              <a:defRPr sz="900"/>
            </a:lvl7pPr>
            <a:lvl8pPr marL="3200400" indent="0" rtl="0">
              <a:spcBef>
                <a:spcPts val="0"/>
              </a:spcBef>
              <a:buFont typeface="Arial"/>
              <a:buNone/>
              <a:defRPr sz="900"/>
            </a:lvl8pPr>
            <a:lvl9pPr marL="3657600" indent="0" rtl="0">
              <a:spcBef>
                <a:spcPts val="0"/>
              </a:spcBef>
              <a:buFont typeface="Arial"/>
              <a:buNone/>
              <a:defRPr sz="900"/>
            </a:lvl9pPr>
          </a:lstStyle>
          <a:p>
            <a:endParaRPr/>
          </a:p>
        </p:txBody>
      </p:sp>
      <p:sp>
        <p:nvSpPr>
          <p:cNvPr id="73" name="Shape 73"/>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74" name="Shape 74"/>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75" name="Shape 75"/>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baseline="0">
                <a:solidFill>
                  <a:schemeClr val="dk1"/>
                </a:solidFill>
                <a:latin typeface="Arial"/>
                <a:ea typeface="Arial"/>
                <a:cs typeface="Arial"/>
                <a:sym typeface="Arial"/>
              </a:rPr>
              <a:t>‹#›</a:t>
            </a:fld>
            <a:endParaRPr lang="en-US" sz="1400" b="0" i="0" u="none" strike="noStrike" cap="none" baseline="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6"/>
        <p:cNvGrpSpPr/>
        <p:nvPr/>
      </p:nvGrpSpPr>
      <p:grpSpPr>
        <a:xfrm>
          <a:off x="0" y="0"/>
          <a:ext cx="0" cy="0"/>
          <a:chOff x="0" y="0"/>
          <a:chExt cx="0" cy="0"/>
        </a:xfrm>
      </p:grpSpPr>
      <p:sp>
        <p:nvSpPr>
          <p:cNvPr id="2" name="Shape 27"/>
          <p:cNvSpPr txBox="1">
            <a:spLocks noGrp="1"/>
          </p:cNvSpPr>
          <p:nvPr>
            <p:ph type="dt" idx="10"/>
          </p:nvPr>
        </p:nvSpPr>
        <p:spPr/>
        <p:txBody>
          <a:bodyPr/>
          <a:lstStyle>
            <a:lvl1pPr marL="0" marR="0" indent="0" algn="l" rtl="0" fontAlgn="auto">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3" name="Shape 28"/>
          <p:cNvSpPr txBox="1">
            <a:spLocks noGrp="1"/>
          </p:cNvSpPr>
          <p:nvPr>
            <p:ph type="ftr" idx="11"/>
          </p:nvPr>
        </p:nvSpPr>
        <p:spPr/>
        <p:txBody>
          <a:bodyPr/>
          <a:lstStyle>
            <a:lvl1pPr marL="0" marR="0" indent="0" algn="l" rtl="0" fontAlgn="auto">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4" name="Shape 29"/>
          <p:cNvSpPr txBox="1">
            <a:spLocks noGrp="1"/>
          </p:cNvSpPr>
          <p:nvPr>
            <p:ph type="sldNum" idx="12"/>
          </p:nvPr>
        </p:nvSpPr>
        <p:spPr/>
        <p:txBody>
          <a:bodyPr>
            <a:noAutofit/>
          </a:bodyPr>
          <a:lstStyle>
            <a:lvl1pPr>
              <a:defRPr sz="1800">
                <a:solidFill>
                  <a:schemeClr val="tx1"/>
                </a:solidFill>
              </a:defRPr>
            </a:lvl1pPr>
          </a:lstStyle>
          <a:p>
            <a:fld id="{1CA7F0E2-C986-4CEA-910E-F7649AAD026D}" type="slidenum">
              <a:rPr lang="en-US" altLang="en-US"/>
              <a:pPr/>
              <a:t>‹#›</a:t>
            </a:fld>
            <a:endParaRPr lang="en-US" altLang="en-US"/>
          </a:p>
        </p:txBody>
      </p:sp>
    </p:spTree>
    <p:extLst>
      <p:ext uri="{BB962C8B-B14F-4D97-AF65-F5344CB8AC3E}">
        <p14:creationId xmlns:p14="http://schemas.microsoft.com/office/powerpoint/2010/main" val="4132243701"/>
      </p:ext>
    </p:extLst>
  </p:cSld>
  <p:clrMapOvr>
    <a:masterClrMapping/>
  </p:clrMapOvr>
  <p:transition spd="slow"/>
</p:sldLayout>
</file>

<file path=ppt/slideLayouts/slideLayout8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457200" y="274637"/>
            <a:ext cx="8229600" cy="1143000"/>
          </a:xfrm>
          <a:prstGeom prst="rect">
            <a:avLst/>
          </a:prstGeom>
          <a:noFill/>
          <a:ln>
            <a:noFill/>
          </a:ln>
        </p:spPr>
        <p:txBody>
          <a:bodyPr/>
          <a:lstStyle>
            <a:lvl1pPr algn="ctr" rtl="0">
              <a:spcBef>
                <a:spcPts val="0"/>
              </a:spcBef>
              <a:spcAft>
                <a:spcPts val="0"/>
              </a:spcAft>
              <a:defRPr sz="4400">
                <a:solidFill>
                  <a:schemeClr val="dk2"/>
                </a:solidFill>
                <a:latin typeface="Arial"/>
                <a:ea typeface="Arial"/>
                <a:cs typeface="Arial"/>
                <a:sym typeface="Arial"/>
              </a:defRPr>
            </a:lvl1pPr>
            <a:lvl2pPr algn="ctr" rtl="0">
              <a:spcBef>
                <a:spcPts val="0"/>
              </a:spcBef>
              <a:spcAft>
                <a:spcPts val="0"/>
              </a:spcAft>
              <a:defRPr sz="4400">
                <a:solidFill>
                  <a:schemeClr val="dk2"/>
                </a:solidFill>
                <a:latin typeface="Arial"/>
                <a:ea typeface="Arial"/>
                <a:cs typeface="Arial"/>
                <a:sym typeface="Arial"/>
              </a:defRPr>
            </a:lvl2pPr>
            <a:lvl3pPr algn="ctr" rtl="0">
              <a:spcBef>
                <a:spcPts val="0"/>
              </a:spcBef>
              <a:spcAft>
                <a:spcPts val="0"/>
              </a:spcAft>
              <a:defRPr sz="4400">
                <a:solidFill>
                  <a:schemeClr val="dk2"/>
                </a:solidFill>
                <a:latin typeface="Arial"/>
                <a:ea typeface="Arial"/>
                <a:cs typeface="Arial"/>
                <a:sym typeface="Arial"/>
              </a:defRPr>
            </a:lvl3pPr>
            <a:lvl4pPr algn="ctr" rtl="0">
              <a:spcBef>
                <a:spcPts val="0"/>
              </a:spcBef>
              <a:spcAft>
                <a:spcPts val="0"/>
              </a:spcAft>
              <a:defRPr sz="4400">
                <a:solidFill>
                  <a:schemeClr val="dk2"/>
                </a:solidFill>
                <a:latin typeface="Arial"/>
                <a:ea typeface="Arial"/>
                <a:cs typeface="Arial"/>
                <a:sym typeface="Arial"/>
              </a:defRPr>
            </a:lvl4pPr>
            <a:lvl5pPr algn="ctr" rtl="0">
              <a:spcBef>
                <a:spcPts val="0"/>
              </a:spcBef>
              <a:spcAft>
                <a:spcPts val="0"/>
              </a:spcAft>
              <a:defRPr sz="4400">
                <a:solidFill>
                  <a:schemeClr val="dk2"/>
                </a:solidFill>
                <a:latin typeface="Arial"/>
                <a:ea typeface="Arial"/>
                <a:cs typeface="Arial"/>
                <a:sym typeface="Arial"/>
              </a:defRPr>
            </a:lvl5pPr>
            <a:lvl6pPr marL="457200" algn="ctr" rtl="0">
              <a:spcBef>
                <a:spcPts val="0"/>
              </a:spcBef>
              <a:spcAft>
                <a:spcPts val="0"/>
              </a:spcAft>
              <a:defRPr sz="4400">
                <a:solidFill>
                  <a:schemeClr val="dk2"/>
                </a:solidFill>
                <a:latin typeface="Arial"/>
                <a:ea typeface="Arial"/>
                <a:cs typeface="Arial"/>
                <a:sym typeface="Arial"/>
              </a:defRPr>
            </a:lvl6pPr>
            <a:lvl7pPr marL="914400" algn="ctr" rtl="0">
              <a:spcBef>
                <a:spcPts val="0"/>
              </a:spcBef>
              <a:spcAft>
                <a:spcPts val="0"/>
              </a:spcAft>
              <a:defRPr sz="4400">
                <a:solidFill>
                  <a:schemeClr val="dk2"/>
                </a:solidFill>
                <a:latin typeface="Arial"/>
                <a:ea typeface="Arial"/>
                <a:cs typeface="Arial"/>
                <a:sym typeface="Arial"/>
              </a:defRPr>
            </a:lvl7pPr>
            <a:lvl8pPr marL="1371600" algn="ctr" rtl="0">
              <a:spcBef>
                <a:spcPts val="0"/>
              </a:spcBef>
              <a:spcAft>
                <a:spcPts val="0"/>
              </a:spcAft>
              <a:defRPr sz="4400">
                <a:solidFill>
                  <a:schemeClr val="dk2"/>
                </a:solidFill>
                <a:latin typeface="Arial"/>
                <a:ea typeface="Arial"/>
                <a:cs typeface="Arial"/>
                <a:sym typeface="Arial"/>
              </a:defRPr>
            </a:lvl8pPr>
            <a:lvl9pPr marL="1828800" algn="ctr" rtl="0">
              <a:spcBef>
                <a:spcPts val="0"/>
              </a:spcBef>
              <a:spcAft>
                <a:spcPts val="0"/>
              </a:spcAft>
              <a:defRPr sz="4400">
                <a:solidFill>
                  <a:schemeClr val="dk2"/>
                </a:solidFill>
                <a:latin typeface="Arial"/>
                <a:ea typeface="Arial"/>
                <a:cs typeface="Arial"/>
                <a:sym typeface="Arial"/>
              </a:defRPr>
            </a:lvl9pPr>
          </a:lstStyle>
          <a:p>
            <a:endParaRPr/>
          </a:p>
        </p:txBody>
      </p:sp>
      <p:sp>
        <p:nvSpPr>
          <p:cNvPr id="37" name="Shape 37"/>
          <p:cNvSpPr txBox="1">
            <a:spLocks noGrp="1"/>
          </p:cNvSpPr>
          <p:nvPr>
            <p:ph type="body" idx="1"/>
          </p:nvPr>
        </p:nvSpPr>
        <p:spPr>
          <a:xfrm>
            <a:off x="457200" y="1600200"/>
            <a:ext cx="4038599" cy="4525963"/>
          </a:xfrm>
          <a:prstGeom prst="rect">
            <a:avLst/>
          </a:prstGeom>
          <a:noFill/>
          <a:ln>
            <a:noFill/>
          </a:ln>
        </p:spPr>
        <p:txBody>
          <a:bodyPr/>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38" name="Shape 38"/>
          <p:cNvSpPr txBox="1">
            <a:spLocks noGrp="1"/>
          </p:cNvSpPr>
          <p:nvPr>
            <p:ph type="body" idx="2"/>
          </p:nvPr>
        </p:nvSpPr>
        <p:spPr>
          <a:xfrm>
            <a:off x="4648200" y="1600200"/>
            <a:ext cx="4038599" cy="2185988"/>
          </a:xfrm>
          <a:prstGeom prst="rect">
            <a:avLst/>
          </a:prstGeom>
          <a:noFill/>
          <a:ln>
            <a:noFill/>
          </a:ln>
        </p:spPr>
        <p:txBody>
          <a:bodyPr/>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39" name="Shape 39"/>
          <p:cNvSpPr txBox="1">
            <a:spLocks noGrp="1"/>
          </p:cNvSpPr>
          <p:nvPr>
            <p:ph type="body" idx="3"/>
          </p:nvPr>
        </p:nvSpPr>
        <p:spPr>
          <a:xfrm>
            <a:off x="4648200" y="3938587"/>
            <a:ext cx="4038599" cy="2187574"/>
          </a:xfrm>
          <a:prstGeom prst="rect">
            <a:avLst/>
          </a:prstGeom>
          <a:noFill/>
          <a:ln>
            <a:noFill/>
          </a:ln>
        </p:spPr>
        <p:txBody>
          <a:bodyPr/>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6" name="Shape 40"/>
          <p:cNvSpPr txBox="1">
            <a:spLocks noGrp="1"/>
          </p:cNvSpPr>
          <p:nvPr>
            <p:ph type="dt" idx="10"/>
          </p:nvPr>
        </p:nvSpPr>
        <p:spPr/>
        <p:txBody>
          <a:bodyPr/>
          <a:lstStyle>
            <a:lvl1pPr marL="0" marR="0" indent="0" algn="l" rtl="0" fontAlgn="auto">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7" name="Shape 41"/>
          <p:cNvSpPr txBox="1">
            <a:spLocks noGrp="1"/>
          </p:cNvSpPr>
          <p:nvPr>
            <p:ph type="ftr" idx="11"/>
          </p:nvPr>
        </p:nvSpPr>
        <p:spPr/>
        <p:txBody>
          <a:bodyPr/>
          <a:lstStyle>
            <a:lvl1pPr marL="0" marR="0" indent="0" algn="l" rtl="0" fontAlgn="auto">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8" name="Shape 42"/>
          <p:cNvSpPr txBox="1">
            <a:spLocks noGrp="1"/>
          </p:cNvSpPr>
          <p:nvPr>
            <p:ph type="sldNum" idx="12"/>
          </p:nvPr>
        </p:nvSpPr>
        <p:spPr/>
        <p:txBody>
          <a:bodyPr>
            <a:noAutofit/>
          </a:bodyPr>
          <a:lstStyle>
            <a:lvl1pPr>
              <a:defRPr sz="1800">
                <a:solidFill>
                  <a:schemeClr val="tx1"/>
                </a:solidFill>
              </a:defRPr>
            </a:lvl1pPr>
          </a:lstStyle>
          <a:p>
            <a:fld id="{ED14792F-63E6-474A-8C14-316870934A1A}" type="slidenum">
              <a:rPr lang="en-US" altLang="en-US"/>
              <a:pPr/>
              <a:t>‹#›</a:t>
            </a:fld>
            <a:endParaRPr lang="en-US" altLang="en-US"/>
          </a:p>
        </p:txBody>
      </p:sp>
    </p:spTree>
    <p:extLst>
      <p:ext uri="{BB962C8B-B14F-4D97-AF65-F5344CB8AC3E}">
        <p14:creationId xmlns:p14="http://schemas.microsoft.com/office/powerpoint/2010/main" val="1599164128"/>
      </p:ext>
    </p:extLst>
  </p:cSld>
  <p:clrMapOvr>
    <a:masterClrMapping/>
  </p:clrMapOvr>
  <p:transition spd="slow"/>
</p:sldLayout>
</file>

<file path=ppt/slideLayouts/slideLayout8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457200" y="274637"/>
            <a:ext cx="8229600" cy="1143000"/>
          </a:xfrm>
          <a:prstGeom prst="rect">
            <a:avLst/>
          </a:prstGeom>
          <a:noFill/>
          <a:ln>
            <a:noFill/>
          </a:ln>
        </p:spPr>
        <p:txBody>
          <a:bodyPr/>
          <a:lstStyle>
            <a:lvl1pPr algn="ctr" rtl="0">
              <a:spcBef>
                <a:spcPts val="0"/>
              </a:spcBef>
              <a:spcAft>
                <a:spcPts val="0"/>
              </a:spcAft>
              <a:defRPr sz="4400">
                <a:solidFill>
                  <a:schemeClr val="dk2"/>
                </a:solidFill>
                <a:latin typeface="Arial"/>
                <a:ea typeface="Arial"/>
                <a:cs typeface="Arial"/>
                <a:sym typeface="Arial"/>
              </a:defRPr>
            </a:lvl1pPr>
            <a:lvl2pPr algn="ctr" rtl="0">
              <a:spcBef>
                <a:spcPts val="0"/>
              </a:spcBef>
              <a:spcAft>
                <a:spcPts val="0"/>
              </a:spcAft>
              <a:defRPr sz="4400">
                <a:solidFill>
                  <a:schemeClr val="dk2"/>
                </a:solidFill>
                <a:latin typeface="Arial"/>
                <a:ea typeface="Arial"/>
                <a:cs typeface="Arial"/>
                <a:sym typeface="Arial"/>
              </a:defRPr>
            </a:lvl2pPr>
            <a:lvl3pPr algn="ctr" rtl="0">
              <a:spcBef>
                <a:spcPts val="0"/>
              </a:spcBef>
              <a:spcAft>
                <a:spcPts val="0"/>
              </a:spcAft>
              <a:defRPr sz="4400">
                <a:solidFill>
                  <a:schemeClr val="dk2"/>
                </a:solidFill>
                <a:latin typeface="Arial"/>
                <a:ea typeface="Arial"/>
                <a:cs typeface="Arial"/>
                <a:sym typeface="Arial"/>
              </a:defRPr>
            </a:lvl3pPr>
            <a:lvl4pPr algn="ctr" rtl="0">
              <a:spcBef>
                <a:spcPts val="0"/>
              </a:spcBef>
              <a:spcAft>
                <a:spcPts val="0"/>
              </a:spcAft>
              <a:defRPr sz="4400">
                <a:solidFill>
                  <a:schemeClr val="dk2"/>
                </a:solidFill>
                <a:latin typeface="Arial"/>
                <a:ea typeface="Arial"/>
                <a:cs typeface="Arial"/>
                <a:sym typeface="Arial"/>
              </a:defRPr>
            </a:lvl4pPr>
            <a:lvl5pPr algn="ctr" rtl="0">
              <a:spcBef>
                <a:spcPts val="0"/>
              </a:spcBef>
              <a:spcAft>
                <a:spcPts val="0"/>
              </a:spcAft>
              <a:defRPr sz="4400">
                <a:solidFill>
                  <a:schemeClr val="dk2"/>
                </a:solidFill>
                <a:latin typeface="Arial"/>
                <a:ea typeface="Arial"/>
                <a:cs typeface="Arial"/>
                <a:sym typeface="Arial"/>
              </a:defRPr>
            </a:lvl5pPr>
            <a:lvl6pPr marL="457200" algn="ctr" rtl="0">
              <a:spcBef>
                <a:spcPts val="0"/>
              </a:spcBef>
              <a:spcAft>
                <a:spcPts val="0"/>
              </a:spcAft>
              <a:defRPr sz="4400">
                <a:solidFill>
                  <a:schemeClr val="dk2"/>
                </a:solidFill>
                <a:latin typeface="Arial"/>
                <a:ea typeface="Arial"/>
                <a:cs typeface="Arial"/>
                <a:sym typeface="Arial"/>
              </a:defRPr>
            </a:lvl6pPr>
            <a:lvl7pPr marL="914400" algn="ctr" rtl="0">
              <a:spcBef>
                <a:spcPts val="0"/>
              </a:spcBef>
              <a:spcAft>
                <a:spcPts val="0"/>
              </a:spcAft>
              <a:defRPr sz="4400">
                <a:solidFill>
                  <a:schemeClr val="dk2"/>
                </a:solidFill>
                <a:latin typeface="Arial"/>
                <a:ea typeface="Arial"/>
                <a:cs typeface="Arial"/>
                <a:sym typeface="Arial"/>
              </a:defRPr>
            </a:lvl7pPr>
            <a:lvl8pPr marL="1371600" algn="ctr" rtl="0">
              <a:spcBef>
                <a:spcPts val="0"/>
              </a:spcBef>
              <a:spcAft>
                <a:spcPts val="0"/>
              </a:spcAft>
              <a:defRPr sz="4400">
                <a:solidFill>
                  <a:schemeClr val="dk2"/>
                </a:solidFill>
                <a:latin typeface="Arial"/>
                <a:ea typeface="Arial"/>
                <a:cs typeface="Arial"/>
                <a:sym typeface="Arial"/>
              </a:defRPr>
            </a:lvl8pPr>
            <a:lvl9pPr marL="1828800" algn="ctr" rtl="0">
              <a:spcBef>
                <a:spcPts val="0"/>
              </a:spcBef>
              <a:spcAft>
                <a:spcPts val="0"/>
              </a:spcAft>
              <a:defRPr sz="4400">
                <a:solidFill>
                  <a:schemeClr val="dk2"/>
                </a:solidFill>
                <a:latin typeface="Arial"/>
                <a:ea typeface="Arial"/>
                <a:cs typeface="Arial"/>
                <a:sym typeface="Arial"/>
              </a:defRPr>
            </a:lvl9pPr>
          </a:lstStyle>
          <a:p>
            <a:endParaRPr/>
          </a:p>
        </p:txBody>
      </p:sp>
      <p:sp>
        <p:nvSpPr>
          <p:cNvPr id="45" name="Shape 45"/>
          <p:cNvSpPr txBox="1">
            <a:spLocks noGrp="1"/>
          </p:cNvSpPr>
          <p:nvPr>
            <p:ph type="body" idx="1"/>
          </p:nvPr>
        </p:nvSpPr>
        <p:spPr>
          <a:xfrm>
            <a:off x="457200" y="1600200"/>
            <a:ext cx="4038599" cy="4525963"/>
          </a:xfrm>
          <a:prstGeom prst="rect">
            <a:avLst/>
          </a:prstGeom>
          <a:noFill/>
          <a:ln>
            <a:noFill/>
          </a:ln>
        </p:spPr>
        <p:txBody>
          <a:bodyPr/>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46" name="Shape 46"/>
          <p:cNvSpPr txBox="1">
            <a:spLocks noGrp="1"/>
          </p:cNvSpPr>
          <p:nvPr>
            <p:ph type="body" idx="2"/>
          </p:nvPr>
        </p:nvSpPr>
        <p:spPr>
          <a:xfrm>
            <a:off x="4648200" y="1600200"/>
            <a:ext cx="4038599" cy="4525963"/>
          </a:xfrm>
          <a:prstGeom prst="rect">
            <a:avLst/>
          </a:prstGeom>
          <a:noFill/>
          <a:ln>
            <a:noFill/>
          </a:ln>
        </p:spPr>
        <p:txBody>
          <a:bodyPr/>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5" name="Shape 47"/>
          <p:cNvSpPr txBox="1">
            <a:spLocks noGrp="1"/>
          </p:cNvSpPr>
          <p:nvPr>
            <p:ph type="dt" idx="10"/>
          </p:nvPr>
        </p:nvSpPr>
        <p:spPr/>
        <p:txBody>
          <a:bodyPr/>
          <a:lstStyle>
            <a:lvl1pPr marL="0" marR="0" indent="0" algn="l" rtl="0" fontAlgn="auto">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6" name="Shape 48"/>
          <p:cNvSpPr txBox="1">
            <a:spLocks noGrp="1"/>
          </p:cNvSpPr>
          <p:nvPr>
            <p:ph type="ftr" idx="11"/>
          </p:nvPr>
        </p:nvSpPr>
        <p:spPr/>
        <p:txBody>
          <a:bodyPr/>
          <a:lstStyle>
            <a:lvl1pPr marL="0" marR="0" indent="0" algn="l" rtl="0" fontAlgn="auto">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7" name="Shape 49"/>
          <p:cNvSpPr txBox="1">
            <a:spLocks noGrp="1"/>
          </p:cNvSpPr>
          <p:nvPr>
            <p:ph type="sldNum" idx="12"/>
          </p:nvPr>
        </p:nvSpPr>
        <p:spPr/>
        <p:txBody>
          <a:bodyPr>
            <a:noAutofit/>
          </a:bodyPr>
          <a:lstStyle>
            <a:lvl1pPr>
              <a:defRPr sz="1800">
                <a:solidFill>
                  <a:schemeClr val="tx1"/>
                </a:solidFill>
              </a:defRPr>
            </a:lvl1pPr>
          </a:lstStyle>
          <a:p>
            <a:fld id="{3D7DE274-9E92-408C-8EB9-D9994F82E510}" type="slidenum">
              <a:rPr lang="en-US" altLang="en-US"/>
              <a:pPr/>
              <a:t>‹#›</a:t>
            </a:fld>
            <a:endParaRPr lang="en-US" altLang="en-US"/>
          </a:p>
        </p:txBody>
      </p:sp>
    </p:spTree>
    <p:extLst>
      <p:ext uri="{BB962C8B-B14F-4D97-AF65-F5344CB8AC3E}">
        <p14:creationId xmlns:p14="http://schemas.microsoft.com/office/powerpoint/2010/main" val="1049556197"/>
      </p:ext>
    </p:extLst>
  </p:cSld>
  <p:clrMapOvr>
    <a:masterClrMapping/>
  </p:clrMapOvr>
  <p:transition spd="slow"/>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50"/>
        <p:cNvGrpSpPr/>
        <p:nvPr/>
      </p:nvGrpSpPr>
      <p:grpSpPr>
        <a:xfrm>
          <a:off x="0" y="0"/>
          <a:ext cx="0" cy="0"/>
          <a:chOff x="0" y="0"/>
          <a:chExt cx="0" cy="0"/>
        </a:xfrm>
      </p:grpSpPr>
      <p:sp>
        <p:nvSpPr>
          <p:cNvPr id="51" name="Shape 51"/>
          <p:cNvSpPr txBox="1">
            <a:spLocks noGrp="1"/>
          </p:cNvSpPr>
          <p:nvPr>
            <p:ph type="title"/>
          </p:nvPr>
        </p:nvSpPr>
        <p:spPr>
          <a:xfrm rot="5400000">
            <a:off x="4732337" y="2171700"/>
            <a:ext cx="5851525" cy="2057400"/>
          </a:xfrm>
          <a:prstGeom prst="rect">
            <a:avLst/>
          </a:prstGeom>
          <a:noFill/>
          <a:ln>
            <a:noFill/>
          </a:ln>
        </p:spPr>
        <p:txBody>
          <a:bodyPr/>
          <a:lstStyle>
            <a:lvl1pPr algn="ctr" rtl="0">
              <a:spcBef>
                <a:spcPts val="0"/>
              </a:spcBef>
              <a:spcAft>
                <a:spcPts val="0"/>
              </a:spcAft>
              <a:defRPr sz="4400">
                <a:solidFill>
                  <a:schemeClr val="dk2"/>
                </a:solidFill>
                <a:latin typeface="Arial"/>
                <a:ea typeface="Arial"/>
                <a:cs typeface="Arial"/>
                <a:sym typeface="Arial"/>
              </a:defRPr>
            </a:lvl1pPr>
            <a:lvl2pPr algn="ctr" rtl="0">
              <a:spcBef>
                <a:spcPts val="0"/>
              </a:spcBef>
              <a:spcAft>
                <a:spcPts val="0"/>
              </a:spcAft>
              <a:defRPr sz="4400">
                <a:solidFill>
                  <a:schemeClr val="dk2"/>
                </a:solidFill>
                <a:latin typeface="Arial"/>
                <a:ea typeface="Arial"/>
                <a:cs typeface="Arial"/>
                <a:sym typeface="Arial"/>
              </a:defRPr>
            </a:lvl2pPr>
            <a:lvl3pPr algn="ctr" rtl="0">
              <a:spcBef>
                <a:spcPts val="0"/>
              </a:spcBef>
              <a:spcAft>
                <a:spcPts val="0"/>
              </a:spcAft>
              <a:defRPr sz="4400">
                <a:solidFill>
                  <a:schemeClr val="dk2"/>
                </a:solidFill>
                <a:latin typeface="Arial"/>
                <a:ea typeface="Arial"/>
                <a:cs typeface="Arial"/>
                <a:sym typeface="Arial"/>
              </a:defRPr>
            </a:lvl3pPr>
            <a:lvl4pPr algn="ctr" rtl="0">
              <a:spcBef>
                <a:spcPts val="0"/>
              </a:spcBef>
              <a:spcAft>
                <a:spcPts val="0"/>
              </a:spcAft>
              <a:defRPr sz="4400">
                <a:solidFill>
                  <a:schemeClr val="dk2"/>
                </a:solidFill>
                <a:latin typeface="Arial"/>
                <a:ea typeface="Arial"/>
                <a:cs typeface="Arial"/>
                <a:sym typeface="Arial"/>
              </a:defRPr>
            </a:lvl4pPr>
            <a:lvl5pPr algn="ctr" rtl="0">
              <a:spcBef>
                <a:spcPts val="0"/>
              </a:spcBef>
              <a:spcAft>
                <a:spcPts val="0"/>
              </a:spcAft>
              <a:defRPr sz="4400">
                <a:solidFill>
                  <a:schemeClr val="dk2"/>
                </a:solidFill>
                <a:latin typeface="Arial"/>
                <a:ea typeface="Arial"/>
                <a:cs typeface="Arial"/>
                <a:sym typeface="Arial"/>
              </a:defRPr>
            </a:lvl5pPr>
            <a:lvl6pPr marL="457200" algn="ctr" rtl="0">
              <a:spcBef>
                <a:spcPts val="0"/>
              </a:spcBef>
              <a:spcAft>
                <a:spcPts val="0"/>
              </a:spcAft>
              <a:defRPr sz="4400">
                <a:solidFill>
                  <a:schemeClr val="dk2"/>
                </a:solidFill>
                <a:latin typeface="Arial"/>
                <a:ea typeface="Arial"/>
                <a:cs typeface="Arial"/>
                <a:sym typeface="Arial"/>
              </a:defRPr>
            </a:lvl6pPr>
            <a:lvl7pPr marL="914400" algn="ctr" rtl="0">
              <a:spcBef>
                <a:spcPts val="0"/>
              </a:spcBef>
              <a:spcAft>
                <a:spcPts val="0"/>
              </a:spcAft>
              <a:defRPr sz="4400">
                <a:solidFill>
                  <a:schemeClr val="dk2"/>
                </a:solidFill>
                <a:latin typeface="Arial"/>
                <a:ea typeface="Arial"/>
                <a:cs typeface="Arial"/>
                <a:sym typeface="Arial"/>
              </a:defRPr>
            </a:lvl7pPr>
            <a:lvl8pPr marL="1371600" algn="ctr" rtl="0">
              <a:spcBef>
                <a:spcPts val="0"/>
              </a:spcBef>
              <a:spcAft>
                <a:spcPts val="0"/>
              </a:spcAft>
              <a:defRPr sz="4400">
                <a:solidFill>
                  <a:schemeClr val="dk2"/>
                </a:solidFill>
                <a:latin typeface="Arial"/>
                <a:ea typeface="Arial"/>
                <a:cs typeface="Arial"/>
                <a:sym typeface="Arial"/>
              </a:defRPr>
            </a:lvl8pPr>
            <a:lvl9pPr marL="1828800" algn="ctr" rtl="0">
              <a:spcBef>
                <a:spcPts val="0"/>
              </a:spcBef>
              <a:spcAft>
                <a:spcPts val="0"/>
              </a:spcAft>
              <a:defRPr sz="4400">
                <a:solidFill>
                  <a:schemeClr val="dk2"/>
                </a:solidFill>
                <a:latin typeface="Arial"/>
                <a:ea typeface="Arial"/>
                <a:cs typeface="Arial"/>
                <a:sym typeface="Arial"/>
              </a:defRPr>
            </a:lvl9pPr>
          </a:lstStyle>
          <a:p>
            <a:endParaRPr/>
          </a:p>
        </p:txBody>
      </p:sp>
      <p:sp>
        <p:nvSpPr>
          <p:cNvPr id="52" name="Shape 52"/>
          <p:cNvSpPr txBox="1">
            <a:spLocks noGrp="1"/>
          </p:cNvSpPr>
          <p:nvPr>
            <p:ph type="body" idx="1"/>
          </p:nvPr>
        </p:nvSpPr>
        <p:spPr>
          <a:xfrm rot="5400000">
            <a:off x="541337" y="190500"/>
            <a:ext cx="5851525" cy="6019799"/>
          </a:xfrm>
          <a:prstGeom prst="rect">
            <a:avLst/>
          </a:prstGeom>
          <a:noFill/>
          <a:ln>
            <a:noFill/>
          </a:ln>
        </p:spPr>
        <p:txBody>
          <a:bodyPr/>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4" name="Shape 53"/>
          <p:cNvSpPr txBox="1">
            <a:spLocks noGrp="1"/>
          </p:cNvSpPr>
          <p:nvPr>
            <p:ph type="dt" idx="10"/>
          </p:nvPr>
        </p:nvSpPr>
        <p:spPr/>
        <p:txBody>
          <a:bodyPr/>
          <a:lstStyle>
            <a:lvl1pPr marL="0" marR="0" indent="0" algn="l" rtl="0" fontAlgn="auto">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5" name="Shape 54"/>
          <p:cNvSpPr txBox="1">
            <a:spLocks noGrp="1"/>
          </p:cNvSpPr>
          <p:nvPr>
            <p:ph type="ftr" idx="11"/>
          </p:nvPr>
        </p:nvSpPr>
        <p:spPr/>
        <p:txBody>
          <a:bodyPr/>
          <a:lstStyle>
            <a:lvl1pPr marL="0" marR="0" indent="0" algn="l" rtl="0" fontAlgn="auto">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6" name="Shape 55"/>
          <p:cNvSpPr txBox="1">
            <a:spLocks noGrp="1"/>
          </p:cNvSpPr>
          <p:nvPr>
            <p:ph type="sldNum" idx="12"/>
          </p:nvPr>
        </p:nvSpPr>
        <p:spPr/>
        <p:txBody>
          <a:bodyPr>
            <a:noAutofit/>
          </a:bodyPr>
          <a:lstStyle>
            <a:lvl1pPr>
              <a:defRPr sz="1800">
                <a:solidFill>
                  <a:schemeClr val="tx1"/>
                </a:solidFill>
              </a:defRPr>
            </a:lvl1pPr>
          </a:lstStyle>
          <a:p>
            <a:fld id="{628D845A-E75B-43B5-B9BD-005FF3B31CE4}" type="slidenum">
              <a:rPr lang="en-US" altLang="en-US"/>
              <a:pPr/>
              <a:t>‹#›</a:t>
            </a:fld>
            <a:endParaRPr lang="en-US" altLang="en-US"/>
          </a:p>
        </p:txBody>
      </p:sp>
    </p:spTree>
    <p:extLst>
      <p:ext uri="{BB962C8B-B14F-4D97-AF65-F5344CB8AC3E}">
        <p14:creationId xmlns:p14="http://schemas.microsoft.com/office/powerpoint/2010/main" val="1029188436"/>
      </p:ext>
    </p:extLst>
  </p:cSld>
  <p:clrMapOvr>
    <a:masterClrMapping/>
  </p:clrMapOvr>
  <p:transition spd="slow"/>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56"/>
        <p:cNvGrpSpPr/>
        <p:nvPr/>
      </p:nvGrpSpPr>
      <p:grpSpPr>
        <a:xfrm>
          <a:off x="0" y="0"/>
          <a:ext cx="0" cy="0"/>
          <a:chOff x="0" y="0"/>
          <a:chExt cx="0" cy="0"/>
        </a:xfrm>
      </p:grpSpPr>
      <p:sp>
        <p:nvSpPr>
          <p:cNvPr id="57" name="Shape 57"/>
          <p:cNvSpPr txBox="1">
            <a:spLocks noGrp="1"/>
          </p:cNvSpPr>
          <p:nvPr>
            <p:ph type="title"/>
          </p:nvPr>
        </p:nvSpPr>
        <p:spPr>
          <a:xfrm>
            <a:off x="457200" y="274637"/>
            <a:ext cx="8229600" cy="1143000"/>
          </a:xfrm>
          <a:prstGeom prst="rect">
            <a:avLst/>
          </a:prstGeom>
          <a:noFill/>
          <a:ln>
            <a:noFill/>
          </a:ln>
        </p:spPr>
        <p:txBody>
          <a:bodyPr/>
          <a:lstStyle>
            <a:lvl1pPr algn="ctr" rtl="0">
              <a:spcBef>
                <a:spcPts val="0"/>
              </a:spcBef>
              <a:spcAft>
                <a:spcPts val="0"/>
              </a:spcAft>
              <a:defRPr sz="4400">
                <a:solidFill>
                  <a:schemeClr val="dk2"/>
                </a:solidFill>
                <a:latin typeface="Arial"/>
                <a:ea typeface="Arial"/>
                <a:cs typeface="Arial"/>
                <a:sym typeface="Arial"/>
              </a:defRPr>
            </a:lvl1pPr>
            <a:lvl2pPr algn="ctr" rtl="0">
              <a:spcBef>
                <a:spcPts val="0"/>
              </a:spcBef>
              <a:spcAft>
                <a:spcPts val="0"/>
              </a:spcAft>
              <a:defRPr sz="4400">
                <a:solidFill>
                  <a:schemeClr val="dk2"/>
                </a:solidFill>
                <a:latin typeface="Arial"/>
                <a:ea typeface="Arial"/>
                <a:cs typeface="Arial"/>
                <a:sym typeface="Arial"/>
              </a:defRPr>
            </a:lvl2pPr>
            <a:lvl3pPr algn="ctr" rtl="0">
              <a:spcBef>
                <a:spcPts val="0"/>
              </a:spcBef>
              <a:spcAft>
                <a:spcPts val="0"/>
              </a:spcAft>
              <a:defRPr sz="4400">
                <a:solidFill>
                  <a:schemeClr val="dk2"/>
                </a:solidFill>
                <a:latin typeface="Arial"/>
                <a:ea typeface="Arial"/>
                <a:cs typeface="Arial"/>
                <a:sym typeface="Arial"/>
              </a:defRPr>
            </a:lvl3pPr>
            <a:lvl4pPr algn="ctr" rtl="0">
              <a:spcBef>
                <a:spcPts val="0"/>
              </a:spcBef>
              <a:spcAft>
                <a:spcPts val="0"/>
              </a:spcAft>
              <a:defRPr sz="4400">
                <a:solidFill>
                  <a:schemeClr val="dk2"/>
                </a:solidFill>
                <a:latin typeface="Arial"/>
                <a:ea typeface="Arial"/>
                <a:cs typeface="Arial"/>
                <a:sym typeface="Arial"/>
              </a:defRPr>
            </a:lvl4pPr>
            <a:lvl5pPr algn="ctr" rtl="0">
              <a:spcBef>
                <a:spcPts val="0"/>
              </a:spcBef>
              <a:spcAft>
                <a:spcPts val="0"/>
              </a:spcAft>
              <a:defRPr sz="4400">
                <a:solidFill>
                  <a:schemeClr val="dk2"/>
                </a:solidFill>
                <a:latin typeface="Arial"/>
                <a:ea typeface="Arial"/>
                <a:cs typeface="Arial"/>
                <a:sym typeface="Arial"/>
              </a:defRPr>
            </a:lvl5pPr>
            <a:lvl6pPr marL="457200" algn="ctr" rtl="0">
              <a:spcBef>
                <a:spcPts val="0"/>
              </a:spcBef>
              <a:spcAft>
                <a:spcPts val="0"/>
              </a:spcAft>
              <a:defRPr sz="4400">
                <a:solidFill>
                  <a:schemeClr val="dk2"/>
                </a:solidFill>
                <a:latin typeface="Arial"/>
                <a:ea typeface="Arial"/>
                <a:cs typeface="Arial"/>
                <a:sym typeface="Arial"/>
              </a:defRPr>
            </a:lvl6pPr>
            <a:lvl7pPr marL="914400" algn="ctr" rtl="0">
              <a:spcBef>
                <a:spcPts val="0"/>
              </a:spcBef>
              <a:spcAft>
                <a:spcPts val="0"/>
              </a:spcAft>
              <a:defRPr sz="4400">
                <a:solidFill>
                  <a:schemeClr val="dk2"/>
                </a:solidFill>
                <a:latin typeface="Arial"/>
                <a:ea typeface="Arial"/>
                <a:cs typeface="Arial"/>
                <a:sym typeface="Arial"/>
              </a:defRPr>
            </a:lvl7pPr>
            <a:lvl8pPr marL="1371600" algn="ctr" rtl="0">
              <a:spcBef>
                <a:spcPts val="0"/>
              </a:spcBef>
              <a:spcAft>
                <a:spcPts val="0"/>
              </a:spcAft>
              <a:defRPr sz="4400">
                <a:solidFill>
                  <a:schemeClr val="dk2"/>
                </a:solidFill>
                <a:latin typeface="Arial"/>
                <a:ea typeface="Arial"/>
                <a:cs typeface="Arial"/>
                <a:sym typeface="Arial"/>
              </a:defRPr>
            </a:lvl8pPr>
            <a:lvl9pPr marL="1828800" algn="ctr" rtl="0">
              <a:spcBef>
                <a:spcPts val="0"/>
              </a:spcBef>
              <a:spcAft>
                <a:spcPts val="0"/>
              </a:spcAft>
              <a:defRPr sz="4400">
                <a:solidFill>
                  <a:schemeClr val="dk2"/>
                </a:solidFill>
                <a:latin typeface="Arial"/>
                <a:ea typeface="Arial"/>
                <a:cs typeface="Arial"/>
                <a:sym typeface="Arial"/>
              </a:defRPr>
            </a:lvl9pPr>
          </a:lstStyle>
          <a:p>
            <a:endParaRPr/>
          </a:p>
        </p:txBody>
      </p:sp>
      <p:sp>
        <p:nvSpPr>
          <p:cNvPr id="58" name="Shape 58"/>
          <p:cNvSpPr txBox="1">
            <a:spLocks noGrp="1"/>
          </p:cNvSpPr>
          <p:nvPr>
            <p:ph type="body" idx="1"/>
          </p:nvPr>
        </p:nvSpPr>
        <p:spPr>
          <a:xfrm rot="5400000">
            <a:off x="2309018" y="-251619"/>
            <a:ext cx="4525961" cy="8229600"/>
          </a:xfrm>
          <a:prstGeom prst="rect">
            <a:avLst/>
          </a:prstGeom>
          <a:noFill/>
          <a:ln>
            <a:noFill/>
          </a:ln>
        </p:spPr>
        <p:txBody>
          <a:bodyPr/>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4" name="Shape 59"/>
          <p:cNvSpPr txBox="1">
            <a:spLocks noGrp="1"/>
          </p:cNvSpPr>
          <p:nvPr>
            <p:ph type="dt" idx="10"/>
          </p:nvPr>
        </p:nvSpPr>
        <p:spPr/>
        <p:txBody>
          <a:bodyPr/>
          <a:lstStyle>
            <a:lvl1pPr marL="0" marR="0" indent="0" algn="l" rtl="0" fontAlgn="auto">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5" name="Shape 60"/>
          <p:cNvSpPr txBox="1">
            <a:spLocks noGrp="1"/>
          </p:cNvSpPr>
          <p:nvPr>
            <p:ph type="ftr" idx="11"/>
          </p:nvPr>
        </p:nvSpPr>
        <p:spPr/>
        <p:txBody>
          <a:bodyPr/>
          <a:lstStyle>
            <a:lvl1pPr marL="0" marR="0" indent="0" algn="l" rtl="0" fontAlgn="auto">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6" name="Shape 61"/>
          <p:cNvSpPr txBox="1">
            <a:spLocks noGrp="1"/>
          </p:cNvSpPr>
          <p:nvPr>
            <p:ph type="sldNum" idx="12"/>
          </p:nvPr>
        </p:nvSpPr>
        <p:spPr/>
        <p:txBody>
          <a:bodyPr>
            <a:noAutofit/>
          </a:bodyPr>
          <a:lstStyle>
            <a:lvl1pPr>
              <a:defRPr sz="1800">
                <a:solidFill>
                  <a:schemeClr val="tx1"/>
                </a:solidFill>
              </a:defRPr>
            </a:lvl1pPr>
          </a:lstStyle>
          <a:p>
            <a:fld id="{41E3108A-88FC-496D-9F58-AD3B5B078ED7}" type="slidenum">
              <a:rPr lang="en-US" altLang="en-US"/>
              <a:pPr/>
              <a:t>‹#›</a:t>
            </a:fld>
            <a:endParaRPr lang="en-US" altLang="en-US"/>
          </a:p>
        </p:txBody>
      </p:sp>
    </p:spTree>
    <p:extLst>
      <p:ext uri="{BB962C8B-B14F-4D97-AF65-F5344CB8AC3E}">
        <p14:creationId xmlns:p14="http://schemas.microsoft.com/office/powerpoint/2010/main" val="1113212875"/>
      </p:ext>
    </p:extLst>
  </p:cSld>
  <p:clrMapOvr>
    <a:masterClrMapping/>
  </p:clrMapOvr>
  <p:transition spd="slow"/>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1792288" y="4800600"/>
            <a:ext cx="5486399" cy="566737"/>
          </a:xfrm>
          <a:prstGeom prst="rect">
            <a:avLst/>
          </a:prstGeom>
          <a:noFill/>
          <a:ln>
            <a:noFill/>
          </a:ln>
        </p:spPr>
        <p:txBody>
          <a:bodyPr anchor="b"/>
          <a:lstStyle>
            <a:lvl1pPr algn="l" rtl="0">
              <a:spcBef>
                <a:spcPts val="0"/>
              </a:spcBef>
              <a:defRPr sz="2000" b="1"/>
            </a:lvl1pPr>
            <a:lvl2pPr rtl="0">
              <a:spcBef>
                <a:spcPts val="0"/>
              </a:spcBef>
              <a:defRPr sz="4400">
                <a:solidFill>
                  <a:schemeClr val="dk2"/>
                </a:solidFill>
                <a:latin typeface="Arial"/>
                <a:ea typeface="Arial"/>
                <a:cs typeface="Arial"/>
                <a:sym typeface="Arial"/>
              </a:defRPr>
            </a:lvl2pPr>
            <a:lvl3pPr rtl="0">
              <a:spcBef>
                <a:spcPts val="0"/>
              </a:spcBef>
              <a:defRPr sz="4400">
                <a:solidFill>
                  <a:schemeClr val="dk2"/>
                </a:solidFill>
                <a:latin typeface="Arial"/>
                <a:ea typeface="Arial"/>
                <a:cs typeface="Arial"/>
                <a:sym typeface="Arial"/>
              </a:defRPr>
            </a:lvl3pPr>
            <a:lvl4pPr rtl="0">
              <a:spcBef>
                <a:spcPts val="0"/>
              </a:spcBef>
              <a:defRPr sz="4400">
                <a:solidFill>
                  <a:schemeClr val="dk2"/>
                </a:solidFill>
                <a:latin typeface="Arial"/>
                <a:ea typeface="Arial"/>
                <a:cs typeface="Arial"/>
                <a:sym typeface="Arial"/>
              </a:defRPr>
            </a:lvl4pPr>
            <a:lvl5pPr rtl="0">
              <a:spcBef>
                <a:spcPts val="0"/>
              </a:spcBef>
              <a:defRPr sz="4400">
                <a:solidFill>
                  <a:schemeClr val="dk2"/>
                </a:solidFill>
                <a:latin typeface="Arial"/>
                <a:ea typeface="Arial"/>
                <a:cs typeface="Arial"/>
                <a:sym typeface="Arial"/>
              </a:defRPr>
            </a:lvl5pPr>
            <a:lvl6pPr rtl="0">
              <a:spcBef>
                <a:spcPts val="0"/>
              </a:spcBef>
              <a:defRPr sz="4400">
                <a:solidFill>
                  <a:schemeClr val="dk2"/>
                </a:solidFill>
                <a:latin typeface="Arial"/>
                <a:ea typeface="Arial"/>
                <a:cs typeface="Arial"/>
                <a:sym typeface="Arial"/>
              </a:defRPr>
            </a:lvl6pPr>
            <a:lvl7pPr rtl="0">
              <a:spcBef>
                <a:spcPts val="0"/>
              </a:spcBef>
              <a:defRPr sz="4400">
                <a:solidFill>
                  <a:schemeClr val="dk2"/>
                </a:solidFill>
                <a:latin typeface="Arial"/>
                <a:ea typeface="Arial"/>
                <a:cs typeface="Arial"/>
                <a:sym typeface="Arial"/>
              </a:defRPr>
            </a:lvl7pPr>
            <a:lvl8pPr rtl="0">
              <a:spcBef>
                <a:spcPts val="0"/>
              </a:spcBef>
              <a:defRPr sz="4400">
                <a:solidFill>
                  <a:schemeClr val="dk2"/>
                </a:solidFill>
                <a:latin typeface="Arial"/>
                <a:ea typeface="Arial"/>
                <a:cs typeface="Arial"/>
                <a:sym typeface="Arial"/>
              </a:defRPr>
            </a:lvl8pPr>
            <a:lvl9pPr rtl="0">
              <a:spcBef>
                <a:spcPts val="0"/>
              </a:spcBef>
              <a:defRPr sz="4400">
                <a:solidFill>
                  <a:schemeClr val="dk2"/>
                </a:solidFill>
                <a:latin typeface="Arial"/>
                <a:ea typeface="Arial"/>
                <a:cs typeface="Arial"/>
                <a:sym typeface="Arial"/>
              </a:defRPr>
            </a:lvl9pPr>
          </a:lstStyle>
          <a:p>
            <a:endParaRPr/>
          </a:p>
        </p:txBody>
      </p:sp>
      <p:sp>
        <p:nvSpPr>
          <p:cNvPr id="64" name="Shape 64"/>
          <p:cNvSpPr>
            <a:spLocks noGrp="1"/>
          </p:cNvSpPr>
          <p:nvPr>
            <p:ph type="pic" idx="2"/>
          </p:nvPr>
        </p:nvSpPr>
        <p:spPr>
          <a:xfrm>
            <a:off x="1792288" y="612775"/>
            <a:ext cx="5486399" cy="4114800"/>
          </a:xfrm>
          <a:prstGeom prst="rect">
            <a:avLst/>
          </a:prstGeom>
          <a:noFill/>
          <a:ln>
            <a:noFill/>
          </a:ln>
        </p:spPr>
        <p:txBody>
          <a:bodyPr/>
          <a:lstStyle>
            <a:lvl1pPr marL="0" marR="0" indent="0" algn="l" rtl="0">
              <a:lnSpc>
                <a:spcPct val="100000"/>
              </a:lnSpc>
              <a:spcBef>
                <a:spcPts val="0"/>
              </a:spcBef>
              <a:spcAft>
                <a:spcPts val="0"/>
              </a:spcAft>
              <a:buClr>
                <a:schemeClr val="dk1"/>
              </a:buClr>
              <a:buFont typeface="Arial"/>
              <a:buNone/>
              <a:defRPr sz="32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buClr>
                <a:schemeClr val="dk1"/>
              </a:buClr>
              <a:buFont typeface="Arial"/>
              <a:buNone/>
              <a:defRPr sz="2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buClr>
                <a:schemeClr val="dk1"/>
              </a:buClr>
              <a:buFont typeface="Arial"/>
              <a:buNone/>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6pPr>
            <a:lvl7pPr marL="27432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7pPr>
            <a:lvl8pPr marL="32004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8pPr>
            <a:lvl9pPr marL="36576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9pPr>
          </a:lstStyle>
          <a:p>
            <a:pPr lvl="0"/>
            <a:endParaRPr noProof="0">
              <a:sym typeface="Arial"/>
            </a:endParaRPr>
          </a:p>
        </p:txBody>
      </p:sp>
      <p:sp>
        <p:nvSpPr>
          <p:cNvPr id="65" name="Shape 65"/>
          <p:cNvSpPr txBox="1">
            <a:spLocks noGrp="1"/>
          </p:cNvSpPr>
          <p:nvPr>
            <p:ph type="body" idx="1"/>
          </p:nvPr>
        </p:nvSpPr>
        <p:spPr>
          <a:xfrm>
            <a:off x="1792288" y="5367337"/>
            <a:ext cx="5486399" cy="804861"/>
          </a:xfrm>
          <a:prstGeom prst="rect">
            <a:avLst/>
          </a:prstGeom>
          <a:noFill/>
          <a:ln>
            <a:noFill/>
          </a:ln>
        </p:spPr>
        <p:txBody>
          <a:bodyPr/>
          <a:lstStyle>
            <a:lvl1pPr marL="0" indent="0" rtl="0">
              <a:spcBef>
                <a:spcPts val="0"/>
              </a:spcBef>
              <a:buFont typeface="Arial"/>
              <a:buNone/>
              <a:defRPr sz="1400"/>
            </a:lvl1pPr>
            <a:lvl2pPr marL="457200" indent="0" rtl="0">
              <a:spcBef>
                <a:spcPts val="0"/>
              </a:spcBef>
              <a:buFont typeface="Arial"/>
              <a:buNone/>
              <a:defRPr sz="1200"/>
            </a:lvl2pPr>
            <a:lvl3pPr marL="914400" indent="0" rtl="0">
              <a:spcBef>
                <a:spcPts val="0"/>
              </a:spcBef>
              <a:buFont typeface="Arial"/>
              <a:buNone/>
              <a:defRPr sz="1000"/>
            </a:lvl3pPr>
            <a:lvl4pPr marL="1371600" indent="0" rtl="0">
              <a:spcBef>
                <a:spcPts val="0"/>
              </a:spcBef>
              <a:buFont typeface="Arial"/>
              <a:buNone/>
              <a:defRPr sz="900"/>
            </a:lvl4pPr>
            <a:lvl5pPr marL="1828800" indent="0" rtl="0">
              <a:spcBef>
                <a:spcPts val="0"/>
              </a:spcBef>
              <a:buFont typeface="Arial"/>
              <a:buNone/>
              <a:defRPr sz="900"/>
            </a:lvl5pPr>
            <a:lvl6pPr marL="2286000" indent="0" rtl="0">
              <a:spcBef>
                <a:spcPts val="0"/>
              </a:spcBef>
              <a:buFont typeface="Arial"/>
              <a:buNone/>
              <a:defRPr sz="900"/>
            </a:lvl6pPr>
            <a:lvl7pPr marL="2743200" indent="0" rtl="0">
              <a:spcBef>
                <a:spcPts val="0"/>
              </a:spcBef>
              <a:buFont typeface="Arial"/>
              <a:buNone/>
              <a:defRPr sz="900"/>
            </a:lvl7pPr>
            <a:lvl8pPr marL="3200400" indent="0" rtl="0">
              <a:spcBef>
                <a:spcPts val="0"/>
              </a:spcBef>
              <a:buFont typeface="Arial"/>
              <a:buNone/>
              <a:defRPr sz="900"/>
            </a:lvl8pPr>
            <a:lvl9pPr marL="3657600" indent="0" rtl="0">
              <a:spcBef>
                <a:spcPts val="0"/>
              </a:spcBef>
              <a:buFont typeface="Arial"/>
              <a:buNone/>
              <a:defRPr sz="900"/>
            </a:lvl9pPr>
          </a:lstStyle>
          <a:p>
            <a:endParaRPr/>
          </a:p>
        </p:txBody>
      </p:sp>
      <p:sp>
        <p:nvSpPr>
          <p:cNvPr id="5" name="Shape 66"/>
          <p:cNvSpPr txBox="1">
            <a:spLocks noGrp="1"/>
          </p:cNvSpPr>
          <p:nvPr>
            <p:ph type="dt" idx="10"/>
          </p:nvPr>
        </p:nvSpPr>
        <p:spPr/>
        <p:txBody>
          <a:bodyPr/>
          <a:lstStyle>
            <a:lvl1pPr marL="0" marR="0" indent="0" algn="l" rtl="0" fontAlgn="auto">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6" name="Shape 67"/>
          <p:cNvSpPr txBox="1">
            <a:spLocks noGrp="1"/>
          </p:cNvSpPr>
          <p:nvPr>
            <p:ph type="ftr" idx="11"/>
          </p:nvPr>
        </p:nvSpPr>
        <p:spPr/>
        <p:txBody>
          <a:bodyPr/>
          <a:lstStyle>
            <a:lvl1pPr marL="0" marR="0" indent="0" algn="l" rtl="0" fontAlgn="auto">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7" name="Shape 68"/>
          <p:cNvSpPr txBox="1">
            <a:spLocks noGrp="1"/>
          </p:cNvSpPr>
          <p:nvPr>
            <p:ph type="sldNum" idx="12"/>
          </p:nvPr>
        </p:nvSpPr>
        <p:spPr/>
        <p:txBody>
          <a:bodyPr>
            <a:noAutofit/>
          </a:bodyPr>
          <a:lstStyle>
            <a:lvl1pPr>
              <a:defRPr sz="1800">
                <a:solidFill>
                  <a:schemeClr val="tx1"/>
                </a:solidFill>
              </a:defRPr>
            </a:lvl1pPr>
          </a:lstStyle>
          <a:p>
            <a:fld id="{AED2C1A0-6914-4D09-9A46-986D6A7943B7}" type="slidenum">
              <a:rPr lang="en-US" altLang="en-US"/>
              <a:pPr/>
              <a:t>‹#›</a:t>
            </a:fld>
            <a:endParaRPr lang="en-US" altLang="en-US"/>
          </a:p>
        </p:txBody>
      </p:sp>
    </p:spTree>
    <p:extLst>
      <p:ext uri="{BB962C8B-B14F-4D97-AF65-F5344CB8AC3E}">
        <p14:creationId xmlns:p14="http://schemas.microsoft.com/office/powerpoint/2010/main" val="603133052"/>
      </p:ext>
    </p:extLst>
  </p:cSld>
  <p:clrMapOvr>
    <a:masterClrMapping/>
  </p:clrMapOvr>
  <p:transition spd="slow"/>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457200" y="273050"/>
            <a:ext cx="3008313" cy="1162049"/>
          </a:xfrm>
          <a:prstGeom prst="rect">
            <a:avLst/>
          </a:prstGeom>
          <a:noFill/>
          <a:ln>
            <a:noFill/>
          </a:ln>
        </p:spPr>
        <p:txBody>
          <a:bodyPr anchor="b"/>
          <a:lstStyle>
            <a:lvl1pPr algn="l" rtl="0">
              <a:spcBef>
                <a:spcPts val="0"/>
              </a:spcBef>
              <a:defRPr sz="2000" b="1"/>
            </a:lvl1pPr>
            <a:lvl2pPr rtl="0">
              <a:spcBef>
                <a:spcPts val="0"/>
              </a:spcBef>
              <a:defRPr sz="4400">
                <a:solidFill>
                  <a:schemeClr val="dk2"/>
                </a:solidFill>
                <a:latin typeface="Arial"/>
                <a:ea typeface="Arial"/>
                <a:cs typeface="Arial"/>
                <a:sym typeface="Arial"/>
              </a:defRPr>
            </a:lvl2pPr>
            <a:lvl3pPr rtl="0">
              <a:spcBef>
                <a:spcPts val="0"/>
              </a:spcBef>
              <a:defRPr sz="4400">
                <a:solidFill>
                  <a:schemeClr val="dk2"/>
                </a:solidFill>
                <a:latin typeface="Arial"/>
                <a:ea typeface="Arial"/>
                <a:cs typeface="Arial"/>
                <a:sym typeface="Arial"/>
              </a:defRPr>
            </a:lvl3pPr>
            <a:lvl4pPr rtl="0">
              <a:spcBef>
                <a:spcPts val="0"/>
              </a:spcBef>
              <a:defRPr sz="4400">
                <a:solidFill>
                  <a:schemeClr val="dk2"/>
                </a:solidFill>
                <a:latin typeface="Arial"/>
                <a:ea typeface="Arial"/>
                <a:cs typeface="Arial"/>
                <a:sym typeface="Arial"/>
              </a:defRPr>
            </a:lvl4pPr>
            <a:lvl5pPr rtl="0">
              <a:spcBef>
                <a:spcPts val="0"/>
              </a:spcBef>
              <a:defRPr sz="4400">
                <a:solidFill>
                  <a:schemeClr val="dk2"/>
                </a:solidFill>
                <a:latin typeface="Arial"/>
                <a:ea typeface="Arial"/>
                <a:cs typeface="Arial"/>
                <a:sym typeface="Arial"/>
              </a:defRPr>
            </a:lvl5pPr>
            <a:lvl6pPr rtl="0">
              <a:spcBef>
                <a:spcPts val="0"/>
              </a:spcBef>
              <a:defRPr sz="4400">
                <a:solidFill>
                  <a:schemeClr val="dk2"/>
                </a:solidFill>
                <a:latin typeface="Arial"/>
                <a:ea typeface="Arial"/>
                <a:cs typeface="Arial"/>
                <a:sym typeface="Arial"/>
              </a:defRPr>
            </a:lvl6pPr>
            <a:lvl7pPr rtl="0">
              <a:spcBef>
                <a:spcPts val="0"/>
              </a:spcBef>
              <a:defRPr sz="4400">
                <a:solidFill>
                  <a:schemeClr val="dk2"/>
                </a:solidFill>
                <a:latin typeface="Arial"/>
                <a:ea typeface="Arial"/>
                <a:cs typeface="Arial"/>
                <a:sym typeface="Arial"/>
              </a:defRPr>
            </a:lvl7pPr>
            <a:lvl8pPr rtl="0">
              <a:spcBef>
                <a:spcPts val="0"/>
              </a:spcBef>
              <a:defRPr sz="4400">
                <a:solidFill>
                  <a:schemeClr val="dk2"/>
                </a:solidFill>
                <a:latin typeface="Arial"/>
                <a:ea typeface="Arial"/>
                <a:cs typeface="Arial"/>
                <a:sym typeface="Arial"/>
              </a:defRPr>
            </a:lvl8pPr>
            <a:lvl9pPr rtl="0">
              <a:spcBef>
                <a:spcPts val="0"/>
              </a:spcBef>
              <a:defRPr sz="4400">
                <a:solidFill>
                  <a:schemeClr val="dk2"/>
                </a:solidFill>
                <a:latin typeface="Arial"/>
                <a:ea typeface="Arial"/>
                <a:cs typeface="Arial"/>
                <a:sym typeface="Arial"/>
              </a:defRPr>
            </a:lvl9pPr>
          </a:lstStyle>
          <a:p>
            <a:endParaRPr/>
          </a:p>
        </p:txBody>
      </p:sp>
      <p:sp>
        <p:nvSpPr>
          <p:cNvPr id="71" name="Shape 71"/>
          <p:cNvSpPr txBox="1">
            <a:spLocks noGrp="1"/>
          </p:cNvSpPr>
          <p:nvPr>
            <p:ph type="body" idx="1"/>
          </p:nvPr>
        </p:nvSpPr>
        <p:spPr>
          <a:xfrm>
            <a:off x="3575050" y="273050"/>
            <a:ext cx="5111750" cy="5853112"/>
          </a:xfrm>
          <a:prstGeom prst="rect">
            <a:avLst/>
          </a:prstGeom>
          <a:noFill/>
          <a:ln>
            <a:noFill/>
          </a:ln>
        </p:spPr>
        <p:txBody>
          <a:bodyPr/>
          <a:lstStyle>
            <a:lvl1pPr rtl="0">
              <a:spcBef>
                <a:spcPts val="0"/>
              </a:spcBef>
              <a:defRPr sz="3200"/>
            </a:lvl1pPr>
            <a:lvl2pPr rtl="0">
              <a:spcBef>
                <a:spcPts val="0"/>
              </a:spcBef>
              <a:defRPr sz="2800"/>
            </a:lvl2pPr>
            <a:lvl3pPr rtl="0">
              <a:spcBef>
                <a:spcPts val="0"/>
              </a:spcBef>
              <a:defRPr sz="2400"/>
            </a:lvl3pPr>
            <a:lvl4pPr rtl="0">
              <a:spcBef>
                <a:spcPts val="0"/>
              </a:spcBef>
              <a:defRPr sz="2000"/>
            </a:lvl4pPr>
            <a:lvl5pPr rtl="0">
              <a:spcBef>
                <a:spcPts val="0"/>
              </a:spcBef>
              <a:defRPr sz="2000"/>
            </a:lvl5pPr>
            <a:lvl6pPr rtl="0">
              <a:spcBef>
                <a:spcPts val="0"/>
              </a:spcBef>
              <a:defRPr sz="2000"/>
            </a:lvl6pPr>
            <a:lvl7pPr rtl="0">
              <a:spcBef>
                <a:spcPts val="0"/>
              </a:spcBef>
              <a:defRPr sz="2000"/>
            </a:lvl7pPr>
            <a:lvl8pPr rtl="0">
              <a:spcBef>
                <a:spcPts val="0"/>
              </a:spcBef>
              <a:defRPr sz="2000"/>
            </a:lvl8pPr>
            <a:lvl9pPr rtl="0">
              <a:spcBef>
                <a:spcPts val="0"/>
              </a:spcBef>
              <a:defRPr sz="2000"/>
            </a:lvl9pPr>
          </a:lstStyle>
          <a:p>
            <a:endParaRPr/>
          </a:p>
        </p:txBody>
      </p:sp>
      <p:sp>
        <p:nvSpPr>
          <p:cNvPr id="72" name="Shape 72"/>
          <p:cNvSpPr txBox="1">
            <a:spLocks noGrp="1"/>
          </p:cNvSpPr>
          <p:nvPr>
            <p:ph type="body" idx="2"/>
          </p:nvPr>
        </p:nvSpPr>
        <p:spPr>
          <a:xfrm>
            <a:off x="457200" y="1435100"/>
            <a:ext cx="3008313" cy="4691063"/>
          </a:xfrm>
          <a:prstGeom prst="rect">
            <a:avLst/>
          </a:prstGeom>
          <a:noFill/>
          <a:ln>
            <a:noFill/>
          </a:ln>
        </p:spPr>
        <p:txBody>
          <a:bodyPr/>
          <a:lstStyle>
            <a:lvl1pPr marL="0" indent="0" rtl="0">
              <a:spcBef>
                <a:spcPts val="0"/>
              </a:spcBef>
              <a:buFont typeface="Arial"/>
              <a:buNone/>
              <a:defRPr sz="1400"/>
            </a:lvl1pPr>
            <a:lvl2pPr marL="457200" indent="0" rtl="0">
              <a:spcBef>
                <a:spcPts val="0"/>
              </a:spcBef>
              <a:buFont typeface="Arial"/>
              <a:buNone/>
              <a:defRPr sz="1200"/>
            </a:lvl2pPr>
            <a:lvl3pPr marL="914400" indent="0" rtl="0">
              <a:spcBef>
                <a:spcPts val="0"/>
              </a:spcBef>
              <a:buFont typeface="Arial"/>
              <a:buNone/>
              <a:defRPr sz="1000"/>
            </a:lvl3pPr>
            <a:lvl4pPr marL="1371600" indent="0" rtl="0">
              <a:spcBef>
                <a:spcPts val="0"/>
              </a:spcBef>
              <a:buFont typeface="Arial"/>
              <a:buNone/>
              <a:defRPr sz="900"/>
            </a:lvl4pPr>
            <a:lvl5pPr marL="1828800" indent="0" rtl="0">
              <a:spcBef>
                <a:spcPts val="0"/>
              </a:spcBef>
              <a:buFont typeface="Arial"/>
              <a:buNone/>
              <a:defRPr sz="900"/>
            </a:lvl5pPr>
            <a:lvl6pPr marL="2286000" indent="0" rtl="0">
              <a:spcBef>
                <a:spcPts val="0"/>
              </a:spcBef>
              <a:buFont typeface="Arial"/>
              <a:buNone/>
              <a:defRPr sz="900"/>
            </a:lvl6pPr>
            <a:lvl7pPr marL="2743200" indent="0" rtl="0">
              <a:spcBef>
                <a:spcPts val="0"/>
              </a:spcBef>
              <a:buFont typeface="Arial"/>
              <a:buNone/>
              <a:defRPr sz="900"/>
            </a:lvl7pPr>
            <a:lvl8pPr marL="3200400" indent="0" rtl="0">
              <a:spcBef>
                <a:spcPts val="0"/>
              </a:spcBef>
              <a:buFont typeface="Arial"/>
              <a:buNone/>
              <a:defRPr sz="900"/>
            </a:lvl8pPr>
            <a:lvl9pPr marL="3657600" indent="0" rtl="0">
              <a:spcBef>
                <a:spcPts val="0"/>
              </a:spcBef>
              <a:buFont typeface="Arial"/>
              <a:buNone/>
              <a:defRPr sz="900"/>
            </a:lvl9pPr>
          </a:lstStyle>
          <a:p>
            <a:endParaRPr/>
          </a:p>
        </p:txBody>
      </p:sp>
      <p:sp>
        <p:nvSpPr>
          <p:cNvPr id="5" name="Shape 73"/>
          <p:cNvSpPr txBox="1">
            <a:spLocks noGrp="1"/>
          </p:cNvSpPr>
          <p:nvPr>
            <p:ph type="dt" idx="10"/>
          </p:nvPr>
        </p:nvSpPr>
        <p:spPr/>
        <p:txBody>
          <a:bodyPr/>
          <a:lstStyle>
            <a:lvl1pPr marL="0" marR="0" indent="0" algn="l" rtl="0" fontAlgn="auto">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6" name="Shape 74"/>
          <p:cNvSpPr txBox="1">
            <a:spLocks noGrp="1"/>
          </p:cNvSpPr>
          <p:nvPr>
            <p:ph type="ftr" idx="11"/>
          </p:nvPr>
        </p:nvSpPr>
        <p:spPr/>
        <p:txBody>
          <a:bodyPr/>
          <a:lstStyle>
            <a:lvl1pPr marL="0" marR="0" indent="0" algn="l" rtl="0" fontAlgn="auto">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7" name="Shape 75"/>
          <p:cNvSpPr txBox="1">
            <a:spLocks noGrp="1"/>
          </p:cNvSpPr>
          <p:nvPr>
            <p:ph type="sldNum" idx="12"/>
          </p:nvPr>
        </p:nvSpPr>
        <p:spPr/>
        <p:txBody>
          <a:bodyPr>
            <a:noAutofit/>
          </a:bodyPr>
          <a:lstStyle>
            <a:lvl1pPr>
              <a:defRPr sz="1800">
                <a:solidFill>
                  <a:schemeClr val="tx1"/>
                </a:solidFill>
              </a:defRPr>
            </a:lvl1pPr>
          </a:lstStyle>
          <a:p>
            <a:fld id="{DE812426-C102-469E-B617-FEF23301C5D8}" type="slidenum">
              <a:rPr lang="en-US" altLang="en-US"/>
              <a:pPr/>
              <a:t>‹#›</a:t>
            </a:fld>
            <a:endParaRPr lang="en-US" altLang="en-US"/>
          </a:p>
        </p:txBody>
      </p:sp>
    </p:spTree>
    <p:extLst>
      <p:ext uri="{BB962C8B-B14F-4D97-AF65-F5344CB8AC3E}">
        <p14:creationId xmlns:p14="http://schemas.microsoft.com/office/powerpoint/2010/main" val="2253684996"/>
      </p:ext>
    </p:extLst>
  </p:cSld>
  <p:clrMapOvr>
    <a:masterClrMapping/>
  </p:clrMapOvr>
  <p:transition spd="slow"/>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457200" y="274637"/>
            <a:ext cx="8229600" cy="1143000"/>
          </a:xfrm>
          <a:prstGeom prst="rect">
            <a:avLst/>
          </a:prstGeom>
          <a:noFill/>
          <a:ln>
            <a:noFill/>
          </a:ln>
        </p:spPr>
        <p:txBody>
          <a:bodyPr/>
          <a:lstStyle>
            <a:lvl1pPr rtl="0">
              <a:spcBef>
                <a:spcPts val="0"/>
              </a:spcBef>
              <a:defRPr/>
            </a:lvl1pPr>
            <a:lvl2pPr rtl="0">
              <a:spcBef>
                <a:spcPts val="0"/>
              </a:spcBef>
              <a:defRPr sz="4400">
                <a:solidFill>
                  <a:schemeClr val="dk2"/>
                </a:solidFill>
                <a:latin typeface="Arial"/>
                <a:ea typeface="Arial"/>
                <a:cs typeface="Arial"/>
                <a:sym typeface="Arial"/>
              </a:defRPr>
            </a:lvl2pPr>
            <a:lvl3pPr rtl="0">
              <a:spcBef>
                <a:spcPts val="0"/>
              </a:spcBef>
              <a:defRPr sz="4400">
                <a:solidFill>
                  <a:schemeClr val="dk2"/>
                </a:solidFill>
                <a:latin typeface="Arial"/>
                <a:ea typeface="Arial"/>
                <a:cs typeface="Arial"/>
                <a:sym typeface="Arial"/>
              </a:defRPr>
            </a:lvl3pPr>
            <a:lvl4pPr rtl="0">
              <a:spcBef>
                <a:spcPts val="0"/>
              </a:spcBef>
              <a:defRPr sz="4400">
                <a:solidFill>
                  <a:schemeClr val="dk2"/>
                </a:solidFill>
                <a:latin typeface="Arial"/>
                <a:ea typeface="Arial"/>
                <a:cs typeface="Arial"/>
                <a:sym typeface="Arial"/>
              </a:defRPr>
            </a:lvl4pPr>
            <a:lvl5pPr rtl="0">
              <a:spcBef>
                <a:spcPts val="0"/>
              </a:spcBef>
              <a:defRPr sz="4400">
                <a:solidFill>
                  <a:schemeClr val="dk2"/>
                </a:solidFill>
                <a:latin typeface="Arial"/>
                <a:ea typeface="Arial"/>
                <a:cs typeface="Arial"/>
                <a:sym typeface="Arial"/>
              </a:defRPr>
            </a:lvl5pPr>
            <a:lvl6pPr rtl="0">
              <a:spcBef>
                <a:spcPts val="0"/>
              </a:spcBef>
              <a:defRPr sz="4400">
                <a:solidFill>
                  <a:schemeClr val="dk2"/>
                </a:solidFill>
                <a:latin typeface="Arial"/>
                <a:ea typeface="Arial"/>
                <a:cs typeface="Arial"/>
                <a:sym typeface="Arial"/>
              </a:defRPr>
            </a:lvl6pPr>
            <a:lvl7pPr rtl="0">
              <a:spcBef>
                <a:spcPts val="0"/>
              </a:spcBef>
              <a:defRPr sz="4400">
                <a:solidFill>
                  <a:schemeClr val="dk2"/>
                </a:solidFill>
                <a:latin typeface="Arial"/>
                <a:ea typeface="Arial"/>
                <a:cs typeface="Arial"/>
                <a:sym typeface="Arial"/>
              </a:defRPr>
            </a:lvl7pPr>
            <a:lvl8pPr rtl="0">
              <a:spcBef>
                <a:spcPts val="0"/>
              </a:spcBef>
              <a:defRPr sz="4400">
                <a:solidFill>
                  <a:schemeClr val="dk2"/>
                </a:solidFill>
                <a:latin typeface="Arial"/>
                <a:ea typeface="Arial"/>
                <a:cs typeface="Arial"/>
                <a:sym typeface="Arial"/>
              </a:defRPr>
            </a:lvl8pPr>
            <a:lvl9pPr rtl="0">
              <a:spcBef>
                <a:spcPts val="0"/>
              </a:spcBef>
              <a:defRPr sz="4400">
                <a:solidFill>
                  <a:schemeClr val="dk2"/>
                </a:solidFill>
                <a:latin typeface="Arial"/>
                <a:ea typeface="Arial"/>
                <a:cs typeface="Arial"/>
                <a:sym typeface="Arial"/>
              </a:defRPr>
            </a:lvl9pPr>
          </a:lstStyle>
          <a:p>
            <a:endParaRPr/>
          </a:p>
        </p:txBody>
      </p:sp>
      <p:sp>
        <p:nvSpPr>
          <p:cNvPr id="78" name="Shape 78"/>
          <p:cNvSpPr txBox="1">
            <a:spLocks noGrp="1"/>
          </p:cNvSpPr>
          <p:nvPr>
            <p:ph type="body" idx="1"/>
          </p:nvPr>
        </p:nvSpPr>
        <p:spPr>
          <a:xfrm>
            <a:off x="457200" y="1535112"/>
            <a:ext cx="4040187" cy="639762"/>
          </a:xfrm>
          <a:prstGeom prst="rect">
            <a:avLst/>
          </a:prstGeom>
          <a:noFill/>
          <a:ln>
            <a:noFill/>
          </a:ln>
        </p:spPr>
        <p:txBody>
          <a:bodyPr anchor="b"/>
          <a:lstStyle>
            <a:lvl1pPr marL="0" indent="0" rtl="0">
              <a:spcBef>
                <a:spcPts val="0"/>
              </a:spcBef>
              <a:buFont typeface="Arial"/>
              <a:buNone/>
              <a:defRPr sz="2400" b="1"/>
            </a:lvl1pPr>
            <a:lvl2pPr marL="457200" indent="0" rtl="0">
              <a:spcBef>
                <a:spcPts val="0"/>
              </a:spcBef>
              <a:buFont typeface="Arial"/>
              <a:buNone/>
              <a:defRPr sz="2000" b="1"/>
            </a:lvl2pPr>
            <a:lvl3pPr marL="914400" indent="0" rtl="0">
              <a:spcBef>
                <a:spcPts val="0"/>
              </a:spcBef>
              <a:buFont typeface="Arial"/>
              <a:buNone/>
              <a:defRPr sz="1800" b="1"/>
            </a:lvl3pPr>
            <a:lvl4pPr marL="1371600" indent="0" rtl="0">
              <a:spcBef>
                <a:spcPts val="0"/>
              </a:spcBef>
              <a:buFont typeface="Arial"/>
              <a:buNone/>
              <a:defRPr sz="1600" b="1"/>
            </a:lvl4pPr>
            <a:lvl5pPr marL="1828800" indent="0" rtl="0">
              <a:spcBef>
                <a:spcPts val="0"/>
              </a:spcBef>
              <a:buFont typeface="Arial"/>
              <a:buNone/>
              <a:defRPr sz="1600" b="1"/>
            </a:lvl5pPr>
            <a:lvl6pPr marL="2286000" indent="0" rtl="0">
              <a:spcBef>
                <a:spcPts val="0"/>
              </a:spcBef>
              <a:buFont typeface="Arial"/>
              <a:buNone/>
              <a:defRPr sz="1600" b="1"/>
            </a:lvl6pPr>
            <a:lvl7pPr marL="2743200" indent="0" rtl="0">
              <a:spcBef>
                <a:spcPts val="0"/>
              </a:spcBef>
              <a:buFont typeface="Arial"/>
              <a:buNone/>
              <a:defRPr sz="1600" b="1"/>
            </a:lvl7pPr>
            <a:lvl8pPr marL="3200400" indent="0" rtl="0">
              <a:spcBef>
                <a:spcPts val="0"/>
              </a:spcBef>
              <a:buFont typeface="Arial"/>
              <a:buNone/>
              <a:defRPr sz="1600" b="1"/>
            </a:lvl8pPr>
            <a:lvl9pPr marL="3657600" indent="0" rtl="0">
              <a:spcBef>
                <a:spcPts val="0"/>
              </a:spcBef>
              <a:buFont typeface="Arial"/>
              <a:buNone/>
              <a:defRPr sz="1600" b="1"/>
            </a:lvl9pPr>
          </a:lstStyle>
          <a:p>
            <a:endParaRPr/>
          </a:p>
        </p:txBody>
      </p:sp>
      <p:sp>
        <p:nvSpPr>
          <p:cNvPr id="79" name="Shape 79"/>
          <p:cNvSpPr txBox="1">
            <a:spLocks noGrp="1"/>
          </p:cNvSpPr>
          <p:nvPr>
            <p:ph type="body" idx="2"/>
          </p:nvPr>
        </p:nvSpPr>
        <p:spPr>
          <a:xfrm>
            <a:off x="457200" y="2174875"/>
            <a:ext cx="4040187" cy="3951287"/>
          </a:xfrm>
          <a:prstGeom prst="rect">
            <a:avLst/>
          </a:prstGeom>
          <a:noFill/>
          <a:ln>
            <a:noFill/>
          </a:ln>
        </p:spPr>
        <p:txBody>
          <a:bodyPr/>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80" name="Shape 80"/>
          <p:cNvSpPr txBox="1">
            <a:spLocks noGrp="1"/>
          </p:cNvSpPr>
          <p:nvPr>
            <p:ph type="body" idx="3"/>
          </p:nvPr>
        </p:nvSpPr>
        <p:spPr>
          <a:xfrm>
            <a:off x="4645025" y="1535112"/>
            <a:ext cx="4041774" cy="639762"/>
          </a:xfrm>
          <a:prstGeom prst="rect">
            <a:avLst/>
          </a:prstGeom>
          <a:noFill/>
          <a:ln>
            <a:noFill/>
          </a:ln>
        </p:spPr>
        <p:txBody>
          <a:bodyPr anchor="b"/>
          <a:lstStyle>
            <a:lvl1pPr marL="0" indent="0" rtl="0">
              <a:spcBef>
                <a:spcPts val="0"/>
              </a:spcBef>
              <a:buFont typeface="Arial"/>
              <a:buNone/>
              <a:defRPr sz="2400" b="1"/>
            </a:lvl1pPr>
            <a:lvl2pPr marL="457200" indent="0" rtl="0">
              <a:spcBef>
                <a:spcPts val="0"/>
              </a:spcBef>
              <a:buFont typeface="Arial"/>
              <a:buNone/>
              <a:defRPr sz="2000" b="1"/>
            </a:lvl2pPr>
            <a:lvl3pPr marL="914400" indent="0" rtl="0">
              <a:spcBef>
                <a:spcPts val="0"/>
              </a:spcBef>
              <a:buFont typeface="Arial"/>
              <a:buNone/>
              <a:defRPr sz="1800" b="1"/>
            </a:lvl3pPr>
            <a:lvl4pPr marL="1371600" indent="0" rtl="0">
              <a:spcBef>
                <a:spcPts val="0"/>
              </a:spcBef>
              <a:buFont typeface="Arial"/>
              <a:buNone/>
              <a:defRPr sz="1600" b="1"/>
            </a:lvl4pPr>
            <a:lvl5pPr marL="1828800" indent="0" rtl="0">
              <a:spcBef>
                <a:spcPts val="0"/>
              </a:spcBef>
              <a:buFont typeface="Arial"/>
              <a:buNone/>
              <a:defRPr sz="1600" b="1"/>
            </a:lvl5pPr>
            <a:lvl6pPr marL="2286000" indent="0" rtl="0">
              <a:spcBef>
                <a:spcPts val="0"/>
              </a:spcBef>
              <a:buFont typeface="Arial"/>
              <a:buNone/>
              <a:defRPr sz="1600" b="1"/>
            </a:lvl6pPr>
            <a:lvl7pPr marL="2743200" indent="0" rtl="0">
              <a:spcBef>
                <a:spcPts val="0"/>
              </a:spcBef>
              <a:buFont typeface="Arial"/>
              <a:buNone/>
              <a:defRPr sz="1600" b="1"/>
            </a:lvl7pPr>
            <a:lvl8pPr marL="3200400" indent="0" rtl="0">
              <a:spcBef>
                <a:spcPts val="0"/>
              </a:spcBef>
              <a:buFont typeface="Arial"/>
              <a:buNone/>
              <a:defRPr sz="1600" b="1"/>
            </a:lvl8pPr>
            <a:lvl9pPr marL="3657600" indent="0" rtl="0">
              <a:spcBef>
                <a:spcPts val="0"/>
              </a:spcBef>
              <a:buFont typeface="Arial"/>
              <a:buNone/>
              <a:defRPr sz="1600" b="1"/>
            </a:lvl9pPr>
          </a:lstStyle>
          <a:p>
            <a:endParaRPr/>
          </a:p>
        </p:txBody>
      </p:sp>
      <p:sp>
        <p:nvSpPr>
          <p:cNvPr id="81" name="Shape 81"/>
          <p:cNvSpPr txBox="1">
            <a:spLocks noGrp="1"/>
          </p:cNvSpPr>
          <p:nvPr>
            <p:ph type="body" idx="4"/>
          </p:nvPr>
        </p:nvSpPr>
        <p:spPr>
          <a:xfrm>
            <a:off x="4645025" y="2174875"/>
            <a:ext cx="4041774" cy="3951287"/>
          </a:xfrm>
          <a:prstGeom prst="rect">
            <a:avLst/>
          </a:prstGeom>
          <a:noFill/>
          <a:ln>
            <a:noFill/>
          </a:ln>
        </p:spPr>
        <p:txBody>
          <a:bodyPr/>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7" name="Shape 82"/>
          <p:cNvSpPr txBox="1">
            <a:spLocks noGrp="1"/>
          </p:cNvSpPr>
          <p:nvPr>
            <p:ph type="dt" idx="10"/>
          </p:nvPr>
        </p:nvSpPr>
        <p:spPr/>
        <p:txBody>
          <a:bodyPr/>
          <a:lstStyle>
            <a:lvl1pPr marL="0" marR="0" indent="0" algn="l" rtl="0" fontAlgn="auto">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8" name="Shape 83"/>
          <p:cNvSpPr txBox="1">
            <a:spLocks noGrp="1"/>
          </p:cNvSpPr>
          <p:nvPr>
            <p:ph type="ftr" idx="11"/>
          </p:nvPr>
        </p:nvSpPr>
        <p:spPr/>
        <p:txBody>
          <a:bodyPr/>
          <a:lstStyle>
            <a:lvl1pPr marL="0" marR="0" indent="0" algn="l" rtl="0" fontAlgn="auto">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9" name="Shape 84"/>
          <p:cNvSpPr txBox="1">
            <a:spLocks noGrp="1"/>
          </p:cNvSpPr>
          <p:nvPr>
            <p:ph type="sldNum" idx="12"/>
          </p:nvPr>
        </p:nvSpPr>
        <p:spPr/>
        <p:txBody>
          <a:bodyPr>
            <a:noAutofit/>
          </a:bodyPr>
          <a:lstStyle>
            <a:lvl1pPr>
              <a:defRPr sz="1800">
                <a:solidFill>
                  <a:schemeClr val="tx1"/>
                </a:solidFill>
              </a:defRPr>
            </a:lvl1pPr>
          </a:lstStyle>
          <a:p>
            <a:fld id="{7C7906F6-494C-495A-9A91-BF6BAE14797A}" type="slidenum">
              <a:rPr lang="en-US" altLang="en-US"/>
              <a:pPr/>
              <a:t>‹#›</a:t>
            </a:fld>
            <a:endParaRPr lang="en-US" altLang="en-US"/>
          </a:p>
        </p:txBody>
      </p:sp>
    </p:spTree>
    <p:extLst>
      <p:ext uri="{BB962C8B-B14F-4D97-AF65-F5344CB8AC3E}">
        <p14:creationId xmlns:p14="http://schemas.microsoft.com/office/powerpoint/2010/main" val="1116755864"/>
      </p:ext>
    </p:extLst>
  </p:cSld>
  <p:clrMapOvr>
    <a:masterClrMapping/>
  </p:clrMapOvr>
  <p:transition spd="slow"/>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457200" y="274637"/>
            <a:ext cx="8229600" cy="1143000"/>
          </a:xfrm>
          <a:prstGeom prst="rect">
            <a:avLst/>
          </a:prstGeom>
          <a:noFill/>
          <a:ln>
            <a:noFill/>
          </a:ln>
        </p:spPr>
        <p:txBody>
          <a:bodyPr/>
          <a:lstStyle>
            <a:lvl1pPr algn="ctr" rtl="0">
              <a:spcBef>
                <a:spcPts val="0"/>
              </a:spcBef>
              <a:spcAft>
                <a:spcPts val="0"/>
              </a:spcAft>
              <a:defRPr sz="4400">
                <a:solidFill>
                  <a:schemeClr val="dk2"/>
                </a:solidFill>
                <a:latin typeface="Arial"/>
                <a:ea typeface="Arial"/>
                <a:cs typeface="Arial"/>
                <a:sym typeface="Arial"/>
              </a:defRPr>
            </a:lvl1pPr>
            <a:lvl2pPr algn="ctr" rtl="0">
              <a:spcBef>
                <a:spcPts val="0"/>
              </a:spcBef>
              <a:spcAft>
                <a:spcPts val="0"/>
              </a:spcAft>
              <a:defRPr sz="4400">
                <a:solidFill>
                  <a:schemeClr val="dk2"/>
                </a:solidFill>
                <a:latin typeface="Arial"/>
                <a:ea typeface="Arial"/>
                <a:cs typeface="Arial"/>
                <a:sym typeface="Arial"/>
              </a:defRPr>
            </a:lvl2pPr>
            <a:lvl3pPr algn="ctr" rtl="0">
              <a:spcBef>
                <a:spcPts val="0"/>
              </a:spcBef>
              <a:spcAft>
                <a:spcPts val="0"/>
              </a:spcAft>
              <a:defRPr sz="4400">
                <a:solidFill>
                  <a:schemeClr val="dk2"/>
                </a:solidFill>
                <a:latin typeface="Arial"/>
                <a:ea typeface="Arial"/>
                <a:cs typeface="Arial"/>
                <a:sym typeface="Arial"/>
              </a:defRPr>
            </a:lvl3pPr>
            <a:lvl4pPr algn="ctr" rtl="0">
              <a:spcBef>
                <a:spcPts val="0"/>
              </a:spcBef>
              <a:spcAft>
                <a:spcPts val="0"/>
              </a:spcAft>
              <a:defRPr sz="4400">
                <a:solidFill>
                  <a:schemeClr val="dk2"/>
                </a:solidFill>
                <a:latin typeface="Arial"/>
                <a:ea typeface="Arial"/>
                <a:cs typeface="Arial"/>
                <a:sym typeface="Arial"/>
              </a:defRPr>
            </a:lvl4pPr>
            <a:lvl5pPr algn="ctr" rtl="0">
              <a:spcBef>
                <a:spcPts val="0"/>
              </a:spcBef>
              <a:spcAft>
                <a:spcPts val="0"/>
              </a:spcAft>
              <a:defRPr sz="4400">
                <a:solidFill>
                  <a:schemeClr val="dk2"/>
                </a:solidFill>
                <a:latin typeface="Arial"/>
                <a:ea typeface="Arial"/>
                <a:cs typeface="Arial"/>
                <a:sym typeface="Arial"/>
              </a:defRPr>
            </a:lvl5pPr>
            <a:lvl6pPr marL="457200" algn="ctr" rtl="0">
              <a:spcBef>
                <a:spcPts val="0"/>
              </a:spcBef>
              <a:spcAft>
                <a:spcPts val="0"/>
              </a:spcAft>
              <a:defRPr sz="4400">
                <a:solidFill>
                  <a:schemeClr val="dk2"/>
                </a:solidFill>
                <a:latin typeface="Arial"/>
                <a:ea typeface="Arial"/>
                <a:cs typeface="Arial"/>
                <a:sym typeface="Arial"/>
              </a:defRPr>
            </a:lvl6pPr>
            <a:lvl7pPr marL="914400" algn="ctr" rtl="0">
              <a:spcBef>
                <a:spcPts val="0"/>
              </a:spcBef>
              <a:spcAft>
                <a:spcPts val="0"/>
              </a:spcAft>
              <a:defRPr sz="4400">
                <a:solidFill>
                  <a:schemeClr val="dk2"/>
                </a:solidFill>
                <a:latin typeface="Arial"/>
                <a:ea typeface="Arial"/>
                <a:cs typeface="Arial"/>
                <a:sym typeface="Arial"/>
              </a:defRPr>
            </a:lvl7pPr>
            <a:lvl8pPr marL="1371600" algn="ctr" rtl="0">
              <a:spcBef>
                <a:spcPts val="0"/>
              </a:spcBef>
              <a:spcAft>
                <a:spcPts val="0"/>
              </a:spcAft>
              <a:defRPr sz="4400">
                <a:solidFill>
                  <a:schemeClr val="dk2"/>
                </a:solidFill>
                <a:latin typeface="Arial"/>
                <a:ea typeface="Arial"/>
                <a:cs typeface="Arial"/>
                <a:sym typeface="Arial"/>
              </a:defRPr>
            </a:lvl8pPr>
            <a:lvl9pPr marL="1828800" algn="ctr" rtl="0">
              <a:spcBef>
                <a:spcPts val="0"/>
              </a:spcBef>
              <a:spcAft>
                <a:spcPts val="0"/>
              </a:spcAft>
              <a:defRPr sz="4400">
                <a:solidFill>
                  <a:schemeClr val="dk2"/>
                </a:solidFill>
                <a:latin typeface="Arial"/>
                <a:ea typeface="Arial"/>
                <a:cs typeface="Arial"/>
                <a:sym typeface="Arial"/>
              </a:defRPr>
            </a:lvl9pPr>
          </a:lstStyle>
          <a:p>
            <a:endParaRPr/>
          </a:p>
        </p:txBody>
      </p:sp>
      <p:sp>
        <p:nvSpPr>
          <p:cNvPr id="87" name="Shape 87"/>
          <p:cNvSpPr txBox="1">
            <a:spLocks noGrp="1"/>
          </p:cNvSpPr>
          <p:nvPr>
            <p:ph type="body" idx="1"/>
          </p:nvPr>
        </p:nvSpPr>
        <p:spPr>
          <a:xfrm>
            <a:off x="457200" y="1600200"/>
            <a:ext cx="4038599" cy="4525963"/>
          </a:xfrm>
          <a:prstGeom prst="rect">
            <a:avLst/>
          </a:prstGeom>
          <a:noFill/>
          <a:ln>
            <a:noFill/>
          </a:ln>
        </p:spPr>
        <p:txBody>
          <a:bodyPr/>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88" name="Shape 88"/>
          <p:cNvSpPr txBox="1">
            <a:spLocks noGrp="1"/>
          </p:cNvSpPr>
          <p:nvPr>
            <p:ph type="body" idx="2"/>
          </p:nvPr>
        </p:nvSpPr>
        <p:spPr>
          <a:xfrm>
            <a:off x="4648200" y="1600200"/>
            <a:ext cx="4038599" cy="4525963"/>
          </a:xfrm>
          <a:prstGeom prst="rect">
            <a:avLst/>
          </a:prstGeom>
          <a:noFill/>
          <a:ln>
            <a:noFill/>
          </a:ln>
        </p:spPr>
        <p:txBody>
          <a:bodyPr/>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5" name="Shape 89"/>
          <p:cNvSpPr txBox="1">
            <a:spLocks noGrp="1"/>
          </p:cNvSpPr>
          <p:nvPr>
            <p:ph type="dt" idx="10"/>
          </p:nvPr>
        </p:nvSpPr>
        <p:spPr/>
        <p:txBody>
          <a:bodyPr/>
          <a:lstStyle>
            <a:lvl1pPr marL="0" marR="0" indent="0" algn="l" rtl="0" fontAlgn="auto">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6" name="Shape 90"/>
          <p:cNvSpPr txBox="1">
            <a:spLocks noGrp="1"/>
          </p:cNvSpPr>
          <p:nvPr>
            <p:ph type="ftr" idx="11"/>
          </p:nvPr>
        </p:nvSpPr>
        <p:spPr/>
        <p:txBody>
          <a:bodyPr/>
          <a:lstStyle>
            <a:lvl1pPr marL="0" marR="0" indent="0" algn="l" rtl="0" fontAlgn="auto">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7" name="Shape 91"/>
          <p:cNvSpPr txBox="1">
            <a:spLocks noGrp="1"/>
          </p:cNvSpPr>
          <p:nvPr>
            <p:ph type="sldNum" idx="12"/>
          </p:nvPr>
        </p:nvSpPr>
        <p:spPr/>
        <p:txBody>
          <a:bodyPr>
            <a:noAutofit/>
          </a:bodyPr>
          <a:lstStyle>
            <a:lvl1pPr>
              <a:defRPr sz="1800">
                <a:solidFill>
                  <a:schemeClr val="tx1"/>
                </a:solidFill>
              </a:defRPr>
            </a:lvl1pPr>
          </a:lstStyle>
          <a:p>
            <a:fld id="{F979680B-736F-41A2-A944-775529D0DD4B}" type="slidenum">
              <a:rPr lang="en-US" altLang="en-US"/>
              <a:pPr/>
              <a:t>‹#›</a:t>
            </a:fld>
            <a:endParaRPr lang="en-US" altLang="en-US"/>
          </a:p>
        </p:txBody>
      </p:sp>
    </p:spTree>
    <p:extLst>
      <p:ext uri="{BB962C8B-B14F-4D97-AF65-F5344CB8AC3E}">
        <p14:creationId xmlns:p14="http://schemas.microsoft.com/office/powerpoint/2010/main" val="320545220"/>
      </p:ext>
    </p:extLst>
  </p:cSld>
  <p:clrMapOvr>
    <a:masterClrMapping/>
  </p:clrMapOvr>
  <p:transition spd="slow"/>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722312" y="4406900"/>
            <a:ext cx="7772400" cy="1362075"/>
          </a:xfrm>
          <a:prstGeom prst="rect">
            <a:avLst/>
          </a:prstGeom>
          <a:noFill/>
          <a:ln>
            <a:noFill/>
          </a:ln>
        </p:spPr>
        <p:txBody>
          <a:bodyPr anchor="t"/>
          <a:lstStyle>
            <a:lvl1pPr algn="l" rtl="0">
              <a:spcBef>
                <a:spcPts val="0"/>
              </a:spcBef>
              <a:defRPr sz="4000" b="1" cap="none"/>
            </a:lvl1pPr>
            <a:lvl2pPr rtl="0">
              <a:spcBef>
                <a:spcPts val="0"/>
              </a:spcBef>
              <a:defRPr sz="4400">
                <a:solidFill>
                  <a:schemeClr val="dk2"/>
                </a:solidFill>
                <a:latin typeface="Arial"/>
                <a:ea typeface="Arial"/>
                <a:cs typeface="Arial"/>
                <a:sym typeface="Arial"/>
              </a:defRPr>
            </a:lvl2pPr>
            <a:lvl3pPr rtl="0">
              <a:spcBef>
                <a:spcPts val="0"/>
              </a:spcBef>
              <a:defRPr sz="4400">
                <a:solidFill>
                  <a:schemeClr val="dk2"/>
                </a:solidFill>
                <a:latin typeface="Arial"/>
                <a:ea typeface="Arial"/>
                <a:cs typeface="Arial"/>
                <a:sym typeface="Arial"/>
              </a:defRPr>
            </a:lvl3pPr>
            <a:lvl4pPr rtl="0">
              <a:spcBef>
                <a:spcPts val="0"/>
              </a:spcBef>
              <a:defRPr sz="4400">
                <a:solidFill>
                  <a:schemeClr val="dk2"/>
                </a:solidFill>
                <a:latin typeface="Arial"/>
                <a:ea typeface="Arial"/>
                <a:cs typeface="Arial"/>
                <a:sym typeface="Arial"/>
              </a:defRPr>
            </a:lvl4pPr>
            <a:lvl5pPr rtl="0">
              <a:spcBef>
                <a:spcPts val="0"/>
              </a:spcBef>
              <a:defRPr sz="4400">
                <a:solidFill>
                  <a:schemeClr val="dk2"/>
                </a:solidFill>
                <a:latin typeface="Arial"/>
                <a:ea typeface="Arial"/>
                <a:cs typeface="Arial"/>
                <a:sym typeface="Arial"/>
              </a:defRPr>
            </a:lvl5pPr>
            <a:lvl6pPr rtl="0">
              <a:spcBef>
                <a:spcPts val="0"/>
              </a:spcBef>
              <a:defRPr sz="4400">
                <a:solidFill>
                  <a:schemeClr val="dk2"/>
                </a:solidFill>
                <a:latin typeface="Arial"/>
                <a:ea typeface="Arial"/>
                <a:cs typeface="Arial"/>
                <a:sym typeface="Arial"/>
              </a:defRPr>
            </a:lvl6pPr>
            <a:lvl7pPr rtl="0">
              <a:spcBef>
                <a:spcPts val="0"/>
              </a:spcBef>
              <a:defRPr sz="4400">
                <a:solidFill>
                  <a:schemeClr val="dk2"/>
                </a:solidFill>
                <a:latin typeface="Arial"/>
                <a:ea typeface="Arial"/>
                <a:cs typeface="Arial"/>
                <a:sym typeface="Arial"/>
              </a:defRPr>
            </a:lvl7pPr>
            <a:lvl8pPr rtl="0">
              <a:spcBef>
                <a:spcPts val="0"/>
              </a:spcBef>
              <a:defRPr sz="4400">
                <a:solidFill>
                  <a:schemeClr val="dk2"/>
                </a:solidFill>
                <a:latin typeface="Arial"/>
                <a:ea typeface="Arial"/>
                <a:cs typeface="Arial"/>
                <a:sym typeface="Arial"/>
              </a:defRPr>
            </a:lvl8pPr>
            <a:lvl9pPr rtl="0">
              <a:spcBef>
                <a:spcPts val="0"/>
              </a:spcBef>
              <a:defRPr sz="4400">
                <a:solidFill>
                  <a:schemeClr val="dk2"/>
                </a:solidFill>
                <a:latin typeface="Arial"/>
                <a:ea typeface="Arial"/>
                <a:cs typeface="Arial"/>
                <a:sym typeface="Arial"/>
              </a:defRPr>
            </a:lvl9pPr>
          </a:lstStyle>
          <a:p>
            <a:endParaRPr/>
          </a:p>
        </p:txBody>
      </p:sp>
      <p:sp>
        <p:nvSpPr>
          <p:cNvPr id="94" name="Shape 94"/>
          <p:cNvSpPr txBox="1">
            <a:spLocks noGrp="1"/>
          </p:cNvSpPr>
          <p:nvPr>
            <p:ph type="body" idx="1"/>
          </p:nvPr>
        </p:nvSpPr>
        <p:spPr>
          <a:xfrm>
            <a:off x="722312" y="2906713"/>
            <a:ext cx="7772400" cy="1500187"/>
          </a:xfrm>
          <a:prstGeom prst="rect">
            <a:avLst/>
          </a:prstGeom>
          <a:noFill/>
          <a:ln>
            <a:noFill/>
          </a:ln>
        </p:spPr>
        <p:txBody>
          <a:bodyPr anchor="b"/>
          <a:lstStyle>
            <a:lvl1pPr marL="0" indent="0" rtl="0">
              <a:spcBef>
                <a:spcPts val="0"/>
              </a:spcBef>
              <a:buFont typeface="Arial"/>
              <a:buNone/>
              <a:defRPr sz="2000"/>
            </a:lvl1pPr>
            <a:lvl2pPr marL="457200" indent="0" rtl="0">
              <a:spcBef>
                <a:spcPts val="0"/>
              </a:spcBef>
              <a:buFont typeface="Arial"/>
              <a:buNone/>
              <a:defRPr sz="1800"/>
            </a:lvl2pPr>
            <a:lvl3pPr marL="914400" indent="0" rtl="0">
              <a:spcBef>
                <a:spcPts val="0"/>
              </a:spcBef>
              <a:buFont typeface="Arial"/>
              <a:buNone/>
              <a:defRPr sz="1600"/>
            </a:lvl3pPr>
            <a:lvl4pPr marL="1371600" indent="0" rtl="0">
              <a:spcBef>
                <a:spcPts val="0"/>
              </a:spcBef>
              <a:buFont typeface="Arial"/>
              <a:buNone/>
              <a:defRPr sz="1400"/>
            </a:lvl4pPr>
            <a:lvl5pPr marL="1828800" indent="0" rtl="0">
              <a:spcBef>
                <a:spcPts val="0"/>
              </a:spcBef>
              <a:buFont typeface="Arial"/>
              <a:buNone/>
              <a:defRPr sz="1400"/>
            </a:lvl5pPr>
            <a:lvl6pPr marL="2286000" indent="0" rtl="0">
              <a:spcBef>
                <a:spcPts val="0"/>
              </a:spcBef>
              <a:buFont typeface="Arial"/>
              <a:buNone/>
              <a:defRPr sz="1400"/>
            </a:lvl6pPr>
            <a:lvl7pPr marL="2743200" indent="0" rtl="0">
              <a:spcBef>
                <a:spcPts val="0"/>
              </a:spcBef>
              <a:buFont typeface="Arial"/>
              <a:buNone/>
              <a:defRPr sz="1400"/>
            </a:lvl7pPr>
            <a:lvl8pPr marL="3200400" indent="0" rtl="0">
              <a:spcBef>
                <a:spcPts val="0"/>
              </a:spcBef>
              <a:buFont typeface="Arial"/>
              <a:buNone/>
              <a:defRPr sz="1400"/>
            </a:lvl8pPr>
            <a:lvl9pPr marL="3657600" indent="0" rtl="0">
              <a:spcBef>
                <a:spcPts val="0"/>
              </a:spcBef>
              <a:buFont typeface="Arial"/>
              <a:buNone/>
              <a:defRPr sz="1400"/>
            </a:lvl9pPr>
          </a:lstStyle>
          <a:p>
            <a:endParaRPr/>
          </a:p>
        </p:txBody>
      </p:sp>
      <p:sp>
        <p:nvSpPr>
          <p:cNvPr id="4" name="Shape 95"/>
          <p:cNvSpPr txBox="1">
            <a:spLocks noGrp="1"/>
          </p:cNvSpPr>
          <p:nvPr>
            <p:ph type="dt" idx="10"/>
          </p:nvPr>
        </p:nvSpPr>
        <p:spPr/>
        <p:txBody>
          <a:bodyPr/>
          <a:lstStyle>
            <a:lvl1pPr marL="0" marR="0" indent="0" algn="l" rtl="0" fontAlgn="auto">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5" name="Shape 96"/>
          <p:cNvSpPr txBox="1">
            <a:spLocks noGrp="1"/>
          </p:cNvSpPr>
          <p:nvPr>
            <p:ph type="ftr" idx="11"/>
          </p:nvPr>
        </p:nvSpPr>
        <p:spPr/>
        <p:txBody>
          <a:bodyPr/>
          <a:lstStyle>
            <a:lvl1pPr marL="0" marR="0" indent="0" algn="l" rtl="0" fontAlgn="auto">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6" name="Shape 97"/>
          <p:cNvSpPr txBox="1">
            <a:spLocks noGrp="1"/>
          </p:cNvSpPr>
          <p:nvPr>
            <p:ph type="sldNum" idx="12"/>
          </p:nvPr>
        </p:nvSpPr>
        <p:spPr/>
        <p:txBody>
          <a:bodyPr>
            <a:noAutofit/>
          </a:bodyPr>
          <a:lstStyle>
            <a:lvl1pPr>
              <a:defRPr sz="1800">
                <a:solidFill>
                  <a:schemeClr val="tx1"/>
                </a:solidFill>
              </a:defRPr>
            </a:lvl1pPr>
          </a:lstStyle>
          <a:p>
            <a:fld id="{2E0C8553-C1D3-491C-8E49-207B994D457A}" type="slidenum">
              <a:rPr lang="en-US" altLang="en-US"/>
              <a:pPr/>
              <a:t>‹#›</a:t>
            </a:fld>
            <a:endParaRPr lang="en-US" altLang="en-US"/>
          </a:p>
        </p:txBody>
      </p:sp>
    </p:spTree>
    <p:extLst>
      <p:ext uri="{BB962C8B-B14F-4D97-AF65-F5344CB8AC3E}">
        <p14:creationId xmlns:p14="http://schemas.microsoft.com/office/powerpoint/2010/main" val="1290688585"/>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sz="4400">
                <a:solidFill>
                  <a:schemeClr val="dk2"/>
                </a:solidFill>
                <a:latin typeface="Arial"/>
                <a:ea typeface="Arial"/>
                <a:cs typeface="Arial"/>
                <a:sym typeface="Arial"/>
              </a:defRPr>
            </a:lvl2pPr>
            <a:lvl3pPr rtl="0">
              <a:spcBef>
                <a:spcPts val="0"/>
              </a:spcBef>
              <a:defRPr sz="4400">
                <a:solidFill>
                  <a:schemeClr val="dk2"/>
                </a:solidFill>
                <a:latin typeface="Arial"/>
                <a:ea typeface="Arial"/>
                <a:cs typeface="Arial"/>
                <a:sym typeface="Arial"/>
              </a:defRPr>
            </a:lvl3pPr>
            <a:lvl4pPr rtl="0">
              <a:spcBef>
                <a:spcPts val="0"/>
              </a:spcBef>
              <a:defRPr sz="4400">
                <a:solidFill>
                  <a:schemeClr val="dk2"/>
                </a:solidFill>
                <a:latin typeface="Arial"/>
                <a:ea typeface="Arial"/>
                <a:cs typeface="Arial"/>
                <a:sym typeface="Arial"/>
              </a:defRPr>
            </a:lvl4pPr>
            <a:lvl5pPr rtl="0">
              <a:spcBef>
                <a:spcPts val="0"/>
              </a:spcBef>
              <a:defRPr sz="4400">
                <a:solidFill>
                  <a:schemeClr val="dk2"/>
                </a:solidFill>
                <a:latin typeface="Arial"/>
                <a:ea typeface="Arial"/>
                <a:cs typeface="Arial"/>
                <a:sym typeface="Arial"/>
              </a:defRPr>
            </a:lvl5pPr>
            <a:lvl6pPr rtl="0">
              <a:spcBef>
                <a:spcPts val="0"/>
              </a:spcBef>
              <a:defRPr sz="4400">
                <a:solidFill>
                  <a:schemeClr val="dk2"/>
                </a:solidFill>
                <a:latin typeface="Arial"/>
                <a:ea typeface="Arial"/>
                <a:cs typeface="Arial"/>
                <a:sym typeface="Arial"/>
              </a:defRPr>
            </a:lvl6pPr>
            <a:lvl7pPr rtl="0">
              <a:spcBef>
                <a:spcPts val="0"/>
              </a:spcBef>
              <a:defRPr sz="4400">
                <a:solidFill>
                  <a:schemeClr val="dk2"/>
                </a:solidFill>
                <a:latin typeface="Arial"/>
                <a:ea typeface="Arial"/>
                <a:cs typeface="Arial"/>
                <a:sym typeface="Arial"/>
              </a:defRPr>
            </a:lvl7pPr>
            <a:lvl8pPr rtl="0">
              <a:spcBef>
                <a:spcPts val="0"/>
              </a:spcBef>
              <a:defRPr sz="4400">
                <a:solidFill>
                  <a:schemeClr val="dk2"/>
                </a:solidFill>
                <a:latin typeface="Arial"/>
                <a:ea typeface="Arial"/>
                <a:cs typeface="Arial"/>
                <a:sym typeface="Arial"/>
              </a:defRPr>
            </a:lvl8pPr>
            <a:lvl9pPr rtl="0">
              <a:spcBef>
                <a:spcPts val="0"/>
              </a:spcBef>
              <a:defRPr sz="4400">
                <a:solidFill>
                  <a:schemeClr val="dk2"/>
                </a:solidFill>
                <a:latin typeface="Arial"/>
                <a:ea typeface="Arial"/>
                <a:cs typeface="Arial"/>
                <a:sym typeface="Arial"/>
              </a:defRPr>
            </a:lvl9pPr>
          </a:lstStyle>
          <a:p>
            <a:endParaRPr/>
          </a:p>
        </p:txBody>
      </p:sp>
      <p:sp>
        <p:nvSpPr>
          <p:cNvPr id="78" name="Shape 78"/>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indent="0" rtl="0">
              <a:spcBef>
                <a:spcPts val="0"/>
              </a:spcBef>
              <a:buFont typeface="Arial"/>
              <a:buNone/>
              <a:defRPr sz="2400" b="1"/>
            </a:lvl1pPr>
            <a:lvl2pPr marL="457200" indent="0" rtl="0">
              <a:spcBef>
                <a:spcPts val="0"/>
              </a:spcBef>
              <a:buFont typeface="Arial"/>
              <a:buNone/>
              <a:defRPr sz="2000" b="1"/>
            </a:lvl2pPr>
            <a:lvl3pPr marL="914400" indent="0" rtl="0">
              <a:spcBef>
                <a:spcPts val="0"/>
              </a:spcBef>
              <a:buFont typeface="Arial"/>
              <a:buNone/>
              <a:defRPr sz="1800" b="1"/>
            </a:lvl3pPr>
            <a:lvl4pPr marL="1371600" indent="0" rtl="0">
              <a:spcBef>
                <a:spcPts val="0"/>
              </a:spcBef>
              <a:buFont typeface="Arial"/>
              <a:buNone/>
              <a:defRPr sz="1600" b="1"/>
            </a:lvl4pPr>
            <a:lvl5pPr marL="1828800" indent="0" rtl="0">
              <a:spcBef>
                <a:spcPts val="0"/>
              </a:spcBef>
              <a:buFont typeface="Arial"/>
              <a:buNone/>
              <a:defRPr sz="1600" b="1"/>
            </a:lvl5pPr>
            <a:lvl6pPr marL="2286000" indent="0" rtl="0">
              <a:spcBef>
                <a:spcPts val="0"/>
              </a:spcBef>
              <a:buFont typeface="Arial"/>
              <a:buNone/>
              <a:defRPr sz="1600" b="1"/>
            </a:lvl6pPr>
            <a:lvl7pPr marL="2743200" indent="0" rtl="0">
              <a:spcBef>
                <a:spcPts val="0"/>
              </a:spcBef>
              <a:buFont typeface="Arial"/>
              <a:buNone/>
              <a:defRPr sz="1600" b="1"/>
            </a:lvl7pPr>
            <a:lvl8pPr marL="3200400" indent="0" rtl="0">
              <a:spcBef>
                <a:spcPts val="0"/>
              </a:spcBef>
              <a:buFont typeface="Arial"/>
              <a:buNone/>
              <a:defRPr sz="1600" b="1"/>
            </a:lvl8pPr>
            <a:lvl9pPr marL="3657600" indent="0" rtl="0">
              <a:spcBef>
                <a:spcPts val="0"/>
              </a:spcBef>
              <a:buFont typeface="Arial"/>
              <a:buNone/>
              <a:defRPr sz="1600" b="1"/>
            </a:lvl9pPr>
          </a:lstStyle>
          <a:p>
            <a:endParaRPr/>
          </a:p>
        </p:txBody>
      </p:sp>
      <p:sp>
        <p:nvSpPr>
          <p:cNvPr id="79" name="Shape 79"/>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80" name="Shape 80"/>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indent="0" rtl="0">
              <a:spcBef>
                <a:spcPts val="0"/>
              </a:spcBef>
              <a:buFont typeface="Arial"/>
              <a:buNone/>
              <a:defRPr sz="2400" b="1"/>
            </a:lvl1pPr>
            <a:lvl2pPr marL="457200" indent="0" rtl="0">
              <a:spcBef>
                <a:spcPts val="0"/>
              </a:spcBef>
              <a:buFont typeface="Arial"/>
              <a:buNone/>
              <a:defRPr sz="2000" b="1"/>
            </a:lvl2pPr>
            <a:lvl3pPr marL="914400" indent="0" rtl="0">
              <a:spcBef>
                <a:spcPts val="0"/>
              </a:spcBef>
              <a:buFont typeface="Arial"/>
              <a:buNone/>
              <a:defRPr sz="1800" b="1"/>
            </a:lvl3pPr>
            <a:lvl4pPr marL="1371600" indent="0" rtl="0">
              <a:spcBef>
                <a:spcPts val="0"/>
              </a:spcBef>
              <a:buFont typeface="Arial"/>
              <a:buNone/>
              <a:defRPr sz="1600" b="1"/>
            </a:lvl4pPr>
            <a:lvl5pPr marL="1828800" indent="0" rtl="0">
              <a:spcBef>
                <a:spcPts val="0"/>
              </a:spcBef>
              <a:buFont typeface="Arial"/>
              <a:buNone/>
              <a:defRPr sz="1600" b="1"/>
            </a:lvl5pPr>
            <a:lvl6pPr marL="2286000" indent="0" rtl="0">
              <a:spcBef>
                <a:spcPts val="0"/>
              </a:spcBef>
              <a:buFont typeface="Arial"/>
              <a:buNone/>
              <a:defRPr sz="1600" b="1"/>
            </a:lvl6pPr>
            <a:lvl7pPr marL="2743200" indent="0" rtl="0">
              <a:spcBef>
                <a:spcPts val="0"/>
              </a:spcBef>
              <a:buFont typeface="Arial"/>
              <a:buNone/>
              <a:defRPr sz="1600" b="1"/>
            </a:lvl7pPr>
            <a:lvl8pPr marL="3200400" indent="0" rtl="0">
              <a:spcBef>
                <a:spcPts val="0"/>
              </a:spcBef>
              <a:buFont typeface="Arial"/>
              <a:buNone/>
              <a:defRPr sz="1600" b="1"/>
            </a:lvl8pPr>
            <a:lvl9pPr marL="3657600" indent="0" rtl="0">
              <a:spcBef>
                <a:spcPts val="0"/>
              </a:spcBef>
              <a:buFont typeface="Arial"/>
              <a:buNone/>
              <a:defRPr sz="1600" b="1"/>
            </a:lvl9pPr>
          </a:lstStyle>
          <a:p>
            <a:endParaRPr/>
          </a:p>
        </p:txBody>
      </p:sp>
      <p:sp>
        <p:nvSpPr>
          <p:cNvPr id="81" name="Shape 81"/>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82" name="Shape 82"/>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83" name="Shape 83"/>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84" name="Shape 84"/>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baseline="0">
                <a:solidFill>
                  <a:schemeClr val="dk1"/>
                </a:solidFill>
                <a:latin typeface="Arial"/>
                <a:ea typeface="Arial"/>
                <a:cs typeface="Arial"/>
                <a:sym typeface="Arial"/>
              </a:rPr>
              <a:t>‹#›</a:t>
            </a:fld>
            <a:endParaRPr lang="en-US" sz="1400" b="0" i="0" u="none" strike="noStrike" cap="none" baseline="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Title 3 images">
    <p:spTree>
      <p:nvGrpSpPr>
        <p:cNvPr id="1" name=""/>
        <p:cNvGrpSpPr/>
        <p:nvPr/>
      </p:nvGrpSpPr>
      <p:grpSpPr>
        <a:xfrm>
          <a:off x="0" y="0"/>
          <a:ext cx="0" cy="0"/>
          <a:chOff x="0" y="0"/>
          <a:chExt cx="0" cy="0"/>
        </a:xfrm>
      </p:grpSpPr>
      <p:sp>
        <p:nvSpPr>
          <p:cNvPr id="19" name="Picture Placeholder 18"/>
          <p:cNvSpPr>
            <a:spLocks noGrp="1"/>
          </p:cNvSpPr>
          <p:nvPr>
            <p:ph type="pic" sz="quarter" idx="10"/>
          </p:nvPr>
        </p:nvSpPr>
        <p:spPr>
          <a:xfrm>
            <a:off x="0" y="990600"/>
            <a:ext cx="2880360" cy="2560320"/>
          </a:xfrm>
        </p:spPr>
        <p:txBody>
          <a:bodyPr rtlCol="0">
            <a:noAutofit/>
          </a:bodyPr>
          <a:lstStyle/>
          <a:p>
            <a:pPr lvl="0"/>
            <a:endParaRPr lang="en-US" noProof="0">
              <a:sym typeface="Arial"/>
            </a:endParaRPr>
          </a:p>
        </p:txBody>
      </p:sp>
      <p:sp>
        <p:nvSpPr>
          <p:cNvPr id="21" name="Picture Placeholder 20"/>
          <p:cNvSpPr>
            <a:spLocks noGrp="1"/>
          </p:cNvSpPr>
          <p:nvPr>
            <p:ph type="pic" sz="quarter" idx="11"/>
          </p:nvPr>
        </p:nvSpPr>
        <p:spPr>
          <a:xfrm>
            <a:off x="2971800" y="990600"/>
            <a:ext cx="3200400" cy="2560320"/>
          </a:xfrm>
        </p:spPr>
        <p:txBody>
          <a:bodyPr rtlCol="0">
            <a:noAutofit/>
          </a:bodyPr>
          <a:lstStyle/>
          <a:p>
            <a:pPr lvl="0"/>
            <a:endParaRPr lang="en-US" noProof="0">
              <a:sym typeface="Arial"/>
            </a:endParaRPr>
          </a:p>
        </p:txBody>
      </p:sp>
      <p:sp>
        <p:nvSpPr>
          <p:cNvPr id="23" name="Picture Placeholder 22"/>
          <p:cNvSpPr>
            <a:spLocks noGrp="1"/>
          </p:cNvSpPr>
          <p:nvPr>
            <p:ph type="pic" sz="quarter" idx="12"/>
          </p:nvPr>
        </p:nvSpPr>
        <p:spPr>
          <a:xfrm>
            <a:off x="6263640" y="990600"/>
            <a:ext cx="2880360" cy="2560320"/>
          </a:xfrm>
        </p:spPr>
        <p:txBody>
          <a:bodyPr rtlCol="0">
            <a:noAutofit/>
          </a:bodyPr>
          <a:lstStyle/>
          <a:p>
            <a:pPr lvl="0"/>
            <a:endParaRPr lang="en-US" noProof="0" dirty="0">
              <a:sym typeface="Arial"/>
            </a:endParaRPr>
          </a:p>
        </p:txBody>
      </p:sp>
      <p:sp>
        <p:nvSpPr>
          <p:cNvPr id="24" name="Subtitle 2"/>
          <p:cNvSpPr>
            <a:spLocks noGrp="1"/>
          </p:cNvSpPr>
          <p:nvPr>
            <p:ph type="subTitle" idx="1"/>
          </p:nvPr>
        </p:nvSpPr>
        <p:spPr>
          <a:xfrm>
            <a:off x="661416" y="5029200"/>
            <a:ext cx="7239000" cy="609600"/>
          </a:xfrm>
        </p:spPr>
        <p:txBody>
          <a:bodyPr>
            <a:noAutofit/>
          </a:bodyPr>
          <a:lstStyle>
            <a:lvl1pPr marL="0" indent="0" algn="l">
              <a:buNone/>
              <a:defRPr sz="3200">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5" name="Title 5"/>
          <p:cNvSpPr>
            <a:spLocks noGrp="1"/>
          </p:cNvSpPr>
          <p:nvPr>
            <p:ph type="title"/>
          </p:nvPr>
        </p:nvSpPr>
        <p:spPr>
          <a:xfrm>
            <a:off x="661416" y="4267200"/>
            <a:ext cx="7239000" cy="838200"/>
          </a:xfrm>
        </p:spPr>
        <p:txBody>
          <a:bodyPr anchor="b">
            <a:noAutofit/>
          </a:bodyPr>
          <a:lstStyle>
            <a:lvl1pPr algn="l">
              <a:defRPr sz="4000" b="1">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133841730"/>
      </p:ext>
    </p:extLst>
  </p:cSld>
  <p:clrMapOvr>
    <a:masterClrMapping/>
  </p:clrMapOvr>
  <p:transition spd="slow"/>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71600"/>
            <a:ext cx="8153400" cy="4754563"/>
          </a:xfrm>
        </p:spPr>
        <p:txBody>
          <a:bodyPr/>
          <a:lstStyle>
            <a:lvl1pPr>
              <a:spcBef>
                <a:spcPts val="1800"/>
              </a:spcBef>
              <a:defRPr/>
            </a:lvl1pPr>
            <a:lvl2pPr>
              <a:defRPr>
                <a:solidFill>
                  <a:schemeClr val="tx1">
                    <a:lumMod val="50000"/>
                    <a:lumOff val="50000"/>
                  </a:schemeClr>
                </a:solidFill>
              </a:defRPr>
            </a:lvl2pPr>
            <a:lvl3pPr>
              <a:defRPr>
                <a:solidFill>
                  <a:schemeClr val="bg1">
                    <a:lumMod val="65000"/>
                  </a:schemeClr>
                </a:solidFill>
              </a:defRPr>
            </a:lvl3pPr>
            <a:lvl4pPr>
              <a:defRPr>
                <a:solidFill>
                  <a:schemeClr val="bg1">
                    <a:lumMod val="65000"/>
                  </a:schemeClr>
                </a:solidFill>
              </a:defRPr>
            </a:lvl4pPr>
            <a:lvl5pPr>
              <a:defRPr>
                <a:solidFill>
                  <a:schemeClr val="bg1">
                    <a:lumMod val="6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9"/>
          <p:cNvSpPr>
            <a:spLocks noGrp="1"/>
          </p:cNvSpPr>
          <p:nvPr>
            <p:ph type="title"/>
          </p:nvPr>
        </p:nvSpPr>
        <p:spPr>
          <a:xfrm>
            <a:off x="609600" y="228600"/>
            <a:ext cx="8153400" cy="639762"/>
          </a:xfrm>
        </p:spPr>
        <p:txBody>
          <a:bodyPr>
            <a:noAutofit/>
          </a:bodyPr>
          <a:lstStyle>
            <a:lvl1pPr algn="l">
              <a:defRPr sz="4000" b="1"/>
            </a:lvl1pPr>
          </a:lstStyle>
          <a:p>
            <a:r>
              <a:rPr lang="en-US" dirty="0" smtClean="0"/>
              <a:t>Click to edit Master title style</a:t>
            </a:r>
            <a:endParaRPr lang="en-US" dirty="0"/>
          </a:p>
        </p:txBody>
      </p:sp>
    </p:spTree>
    <p:extLst>
      <p:ext uri="{BB962C8B-B14F-4D97-AF65-F5344CB8AC3E}">
        <p14:creationId xmlns:p14="http://schemas.microsoft.com/office/powerpoint/2010/main" val="906886680"/>
      </p:ext>
    </p:extLst>
  </p:cSld>
  <p:clrMapOvr>
    <a:masterClrMapping/>
  </p:clrMapOvr>
  <p:transition spd="slow"/>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48783"/>
      </p:ext>
    </p:extLst>
  </p:cSld>
  <p:clrMapOvr>
    <a:masterClrMapping/>
  </p:clrMapOvr>
  <p:transition spd="slow"/>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1040344"/>
      </p:ext>
    </p:extLst>
  </p:cSld>
  <p:clrMapOvr>
    <a:masterClrMapping/>
  </p:clrMapOvr>
  <p:transition spd="slow"/>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42583911"/>
      </p:ext>
    </p:extLst>
  </p:cSld>
  <p:clrMapOvr>
    <a:masterClrMapping/>
  </p:clrMapOvr>
  <p:transition spd="slow"/>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09800" y="2438400"/>
            <a:ext cx="3276600"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38800" y="2438400"/>
            <a:ext cx="3276600"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3362889"/>
      </p:ext>
    </p:extLst>
  </p:cSld>
  <p:clrMapOvr>
    <a:masterClrMapping/>
  </p:clrMapOvr>
  <p:transition spd="slow"/>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8134280"/>
      </p:ext>
    </p:extLst>
  </p:cSld>
  <p:clrMapOvr>
    <a:masterClrMapping/>
  </p:clrMapOvr>
  <p:transition spd="slow"/>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46498608"/>
      </p:ext>
    </p:extLst>
  </p:cSld>
  <p:clrMapOvr>
    <a:masterClrMapping/>
  </p:clrMapOvr>
  <p:transition spd="slow"/>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6629235"/>
      </p:ext>
    </p:extLst>
  </p:cSld>
  <p:clrMapOvr>
    <a:masterClrMapping/>
  </p:clrMapOvr>
  <p:transition spd="slow"/>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16066502"/>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jp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image" Target="../media/image3.jpeg"/><Relationship Id="rId2" Type="http://schemas.openxmlformats.org/officeDocument/2006/relationships/slideLayout" Target="../slideLayouts/slideLayout39.xml"/><Relationship Id="rId16" Type="http://schemas.openxmlformats.org/officeDocument/2006/relationships/theme" Target="../theme/theme4.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6" Type="http://schemas.openxmlformats.org/officeDocument/2006/relationships/image" Target="../media/image2.jpg"/><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theme" Target="../theme/theme5.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6.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6" Type="http://schemas.openxmlformats.org/officeDocument/2006/relationships/image" Target="../media/image3.jpe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theme" Target="../theme/theme7.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6" Type="http://schemas.openxmlformats.org/officeDocument/2006/relationships/image" Target="../media/image4.jpeg"/><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theme" Target="../theme/theme8.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alphaModFix/>
          </a:blip>
          <a:stretch>
            <a:fillRect/>
          </a:stretch>
        </a:blip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1pPr>
            <a:lvl2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2pPr>
            <a:lvl3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3pPr>
            <a:lvl4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4pPr>
            <a:lvl5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5pPr>
            <a:lvl6pPr marL="457200" marR="0" indent="0" algn="ctr" rtl="0">
              <a:spcBef>
                <a:spcPts val="0"/>
              </a:spcBef>
              <a:spcAft>
                <a:spcPts val="0"/>
              </a:spcAft>
              <a:defRPr sz="4400" b="0" i="0" u="none" strike="noStrike" cap="none" baseline="0">
                <a:solidFill>
                  <a:schemeClr val="dk2"/>
                </a:solidFill>
                <a:latin typeface="Arial"/>
                <a:ea typeface="Arial"/>
                <a:cs typeface="Arial"/>
                <a:sym typeface="Arial"/>
              </a:defRPr>
            </a:lvl6pPr>
            <a:lvl7pPr marL="914400" marR="0" indent="0" algn="ctr" rtl="0">
              <a:spcBef>
                <a:spcPts val="0"/>
              </a:spcBef>
              <a:spcAft>
                <a:spcPts val="0"/>
              </a:spcAft>
              <a:defRPr sz="4400" b="0" i="0" u="none" strike="noStrike" cap="none" baseline="0">
                <a:solidFill>
                  <a:schemeClr val="dk2"/>
                </a:solidFill>
                <a:latin typeface="Arial"/>
                <a:ea typeface="Arial"/>
                <a:cs typeface="Arial"/>
                <a:sym typeface="Arial"/>
              </a:defRPr>
            </a:lvl7pPr>
            <a:lvl8pPr marL="1371600" marR="0" indent="0" algn="ctr" rtl="0">
              <a:spcBef>
                <a:spcPts val="0"/>
              </a:spcBef>
              <a:spcAft>
                <a:spcPts val="0"/>
              </a:spcAft>
              <a:defRPr sz="4400" b="0" i="0" u="none" strike="noStrike" cap="none" baseline="0">
                <a:solidFill>
                  <a:schemeClr val="dk2"/>
                </a:solidFill>
                <a:latin typeface="Arial"/>
                <a:ea typeface="Arial"/>
                <a:cs typeface="Arial"/>
                <a:sym typeface="Arial"/>
              </a:defRPr>
            </a:lvl8pPr>
            <a:lvl9pPr marL="1828800" marR="0" indent="0" algn="ctr" rtl="0">
              <a:spcBef>
                <a:spcPts val="0"/>
              </a:spcBef>
              <a:spcAft>
                <a:spcPts val="0"/>
              </a:spcAft>
              <a:defRPr sz="4400" b="0" i="0" u="none" strike="noStrike" cap="none" baseline="0">
                <a:solidFill>
                  <a:schemeClr val="dk2"/>
                </a:solidFill>
                <a:latin typeface="Arial"/>
                <a:ea typeface="Arial"/>
                <a:cs typeface="Arial"/>
                <a:sym typeface="Arial"/>
              </a:defRPr>
            </a:lvl9pPr>
          </a:lstStyle>
          <a:p>
            <a:endParaRPr/>
          </a:p>
        </p:txBody>
      </p:sp>
      <p:sp>
        <p:nvSpPr>
          <p:cNvPr id="10" name="Shape 10"/>
          <p:cNvSpPr txBox="1">
            <a:spLocks noGrp="1"/>
          </p:cNvSpPr>
          <p:nvPr>
            <p:ph type="body" idx="1"/>
          </p:nvPr>
        </p:nvSpPr>
        <p:spPr>
          <a:xfrm>
            <a:off x="457200" y="1600200"/>
            <a:ext cx="8229600" cy="4525961"/>
          </a:xfrm>
          <a:prstGeom prst="rect">
            <a:avLst/>
          </a:prstGeom>
          <a:noFill/>
          <a:ln>
            <a:noFill/>
          </a:ln>
        </p:spPr>
        <p:txBody>
          <a:bodyPr lIns="91425" tIns="91425" rIns="91425" bIns="91425" anchor="t" anchorCtr="0"/>
          <a:lstStyle>
            <a:lvl1pPr marL="342900" marR="0" indent="-139700" algn="l" rtl="0">
              <a:spcBef>
                <a:spcPts val="640"/>
              </a:spcBef>
              <a:spcAft>
                <a:spcPts val="0"/>
              </a:spcAft>
              <a:buClr>
                <a:schemeClr val="dk1"/>
              </a:buClr>
              <a:buFont typeface="Arial"/>
              <a:buChar char="•"/>
              <a:defRPr sz="3200" b="0" i="0" u="none" strike="noStrike" cap="none" baseline="0">
                <a:solidFill>
                  <a:schemeClr val="dk1"/>
                </a:solidFill>
                <a:latin typeface="Arial"/>
                <a:ea typeface="Arial"/>
                <a:cs typeface="Arial"/>
                <a:sym typeface="Arial"/>
              </a:defRPr>
            </a:lvl1pPr>
            <a:lvl2pPr marL="742950" marR="0" indent="-107950" algn="l" rtl="0">
              <a:spcBef>
                <a:spcPts val="560"/>
              </a:spcBef>
              <a:spcAft>
                <a:spcPts val="0"/>
              </a:spcAft>
              <a:buClr>
                <a:schemeClr val="dk1"/>
              </a:buClr>
              <a:buFont typeface="Arial"/>
              <a:buChar char="–"/>
              <a:defRPr sz="2800" b="0" i="0" u="none" strike="noStrike" cap="none" baseline="0">
                <a:solidFill>
                  <a:schemeClr val="dk1"/>
                </a:solidFill>
                <a:latin typeface="Arial"/>
                <a:ea typeface="Arial"/>
                <a:cs typeface="Arial"/>
                <a:sym typeface="Arial"/>
              </a:defRPr>
            </a:lvl2pPr>
            <a:lvl3pPr marL="1143000" marR="0" indent="-76200" algn="l" rtl="0">
              <a:spcBef>
                <a:spcPts val="480"/>
              </a:spcBef>
              <a:spcAft>
                <a:spcPts val="0"/>
              </a:spcAft>
              <a:buClr>
                <a:schemeClr val="dk1"/>
              </a:buClr>
              <a:buFont typeface="Arial"/>
              <a:buChar char="•"/>
              <a:defRPr sz="2400" b="0" i="0" u="none" strike="noStrike" cap="none" baseline="0">
                <a:solidFill>
                  <a:schemeClr val="dk1"/>
                </a:solidFill>
                <a:latin typeface="Arial"/>
                <a:ea typeface="Arial"/>
                <a:cs typeface="Arial"/>
                <a:sym typeface="Arial"/>
              </a:defRPr>
            </a:lvl3pPr>
            <a:lvl4pPr marL="1600200" marR="0" indent="-101600" algn="l" rtl="0">
              <a:spcBef>
                <a:spcPts val="400"/>
              </a:spcBef>
              <a:spcAft>
                <a:spcPts val="0"/>
              </a:spcAft>
              <a:buClr>
                <a:schemeClr val="dk1"/>
              </a:buClr>
              <a:buFont typeface="Arial"/>
              <a:buChar char="–"/>
              <a:defRPr sz="2000" b="0" i="0" u="none" strike="noStrike" cap="none" baseline="0">
                <a:solidFill>
                  <a:schemeClr val="dk1"/>
                </a:solidFill>
                <a:latin typeface="Arial"/>
                <a:ea typeface="Arial"/>
                <a:cs typeface="Arial"/>
                <a:sym typeface="Arial"/>
              </a:defRPr>
            </a:lvl4pPr>
            <a:lvl5pPr marL="2057400" marR="0" indent="-101600" algn="l" rtl="0">
              <a:spcBef>
                <a:spcPts val="400"/>
              </a:spcBef>
              <a:spcAft>
                <a:spcPts val="0"/>
              </a:spcAft>
              <a:buClr>
                <a:schemeClr val="dk1"/>
              </a:buClr>
              <a:buFont typeface="Arial"/>
              <a:buChar char="»"/>
              <a:defRPr sz="2000" b="0" i="0" u="none" strike="noStrike" cap="none" baseline="0">
                <a:solidFill>
                  <a:schemeClr val="dk1"/>
                </a:solidFill>
                <a:latin typeface="Arial"/>
                <a:ea typeface="Arial"/>
                <a:cs typeface="Arial"/>
                <a:sym typeface="Arial"/>
              </a:defRPr>
            </a:lvl5pPr>
            <a:lvl6pPr marL="2514600" marR="0" indent="-101600" algn="l" rtl="0">
              <a:spcBef>
                <a:spcPts val="400"/>
              </a:spcBef>
              <a:spcAft>
                <a:spcPts val="0"/>
              </a:spcAft>
              <a:buClr>
                <a:schemeClr val="dk1"/>
              </a:buClr>
              <a:buFont typeface="Arial"/>
              <a:buChar char="»"/>
              <a:defRPr sz="2000" b="0" i="0" u="none" strike="noStrike" cap="none" baseline="0">
                <a:solidFill>
                  <a:schemeClr val="dk1"/>
                </a:solidFill>
                <a:latin typeface="Arial"/>
                <a:ea typeface="Arial"/>
                <a:cs typeface="Arial"/>
                <a:sym typeface="Arial"/>
              </a:defRPr>
            </a:lvl6pPr>
            <a:lvl7pPr marL="2971800" marR="0" indent="-101600" algn="l" rtl="0">
              <a:spcBef>
                <a:spcPts val="400"/>
              </a:spcBef>
              <a:spcAft>
                <a:spcPts val="0"/>
              </a:spcAft>
              <a:buClr>
                <a:schemeClr val="dk1"/>
              </a:buClr>
              <a:buFont typeface="Arial"/>
              <a:buChar char="»"/>
              <a:defRPr sz="2000" b="0" i="0" u="none" strike="noStrike" cap="none" baseline="0">
                <a:solidFill>
                  <a:schemeClr val="dk1"/>
                </a:solidFill>
                <a:latin typeface="Arial"/>
                <a:ea typeface="Arial"/>
                <a:cs typeface="Arial"/>
                <a:sym typeface="Arial"/>
              </a:defRPr>
            </a:lvl7pPr>
            <a:lvl8pPr marL="3429000" marR="0" indent="-101600" algn="l" rtl="0">
              <a:spcBef>
                <a:spcPts val="400"/>
              </a:spcBef>
              <a:spcAft>
                <a:spcPts val="0"/>
              </a:spcAft>
              <a:buClr>
                <a:schemeClr val="dk1"/>
              </a:buClr>
              <a:buFont typeface="Arial"/>
              <a:buChar char="»"/>
              <a:defRPr sz="2000" b="0" i="0" u="none" strike="noStrike" cap="none" baseline="0">
                <a:solidFill>
                  <a:schemeClr val="dk1"/>
                </a:solidFill>
                <a:latin typeface="Arial"/>
                <a:ea typeface="Arial"/>
                <a:cs typeface="Arial"/>
                <a:sym typeface="Arial"/>
              </a:defRPr>
            </a:lvl8pPr>
            <a:lvl9pPr marL="3886200" marR="0" indent="-101600" algn="l" rtl="0">
              <a:spcBef>
                <a:spcPts val="400"/>
              </a:spcBef>
              <a:spcAft>
                <a:spcPts val="0"/>
              </a:spcAft>
              <a:buClr>
                <a:schemeClr val="dk1"/>
              </a:buClr>
              <a:buFont typeface="Arial"/>
              <a:buChar char="»"/>
              <a:defRPr sz="2000" b="0" i="0" u="none" strike="noStrike" cap="none" baseline="0">
                <a:solidFill>
                  <a:schemeClr val="dk1"/>
                </a:solidFill>
                <a:latin typeface="Arial"/>
                <a:ea typeface="Arial"/>
                <a:cs typeface="Arial"/>
                <a:sym typeface="Arial"/>
              </a:defRPr>
            </a:lvl9pPr>
          </a:lstStyle>
          <a:p>
            <a:endParaRPr/>
          </a:p>
        </p:txBody>
      </p:sp>
      <p:sp>
        <p:nvSpPr>
          <p:cNvPr id="11" name="Shape 11"/>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12" name="Shape 12"/>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13" name="Shape 13"/>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baseline="0">
                <a:solidFill>
                  <a:schemeClr val="dk1"/>
                </a:solidFill>
                <a:latin typeface="Arial"/>
                <a:ea typeface="Arial"/>
                <a:cs typeface="Arial"/>
                <a:sym typeface="Arial"/>
              </a:rPr>
              <a:t>‹#›</a:t>
            </a:fld>
            <a:endParaRPr lang="en-US" sz="1400" b="0" i="0" u="none" strike="noStrike" cap="none" baseline="0">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60" r:id="rId11"/>
    <p:sldLayoutId id="2147483811" r:id="rId12"/>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5"/>
        <p:cNvGrpSpPr/>
        <p:nvPr/>
      </p:nvGrpSpPr>
      <p:grpSpPr>
        <a:xfrm>
          <a:off x="0" y="0"/>
          <a:ext cx="0" cy="0"/>
          <a:chOff x="0" y="0"/>
          <a:chExt cx="0" cy="0"/>
        </a:xfrm>
      </p:grpSpPr>
      <p:sp>
        <p:nvSpPr>
          <p:cNvPr id="116" name="Shape 116"/>
          <p:cNvSpPr txBox="1"/>
          <p:nvPr/>
        </p:nvSpPr>
        <p:spPr>
          <a:xfrm>
            <a:off x="898525" y="1736725"/>
            <a:ext cx="184149" cy="4572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Arial"/>
              <a:ea typeface="Arial"/>
              <a:cs typeface="Arial"/>
              <a:sym typeface="Arial"/>
            </a:endParaRPr>
          </a:p>
        </p:txBody>
      </p:sp>
      <p:sp>
        <p:nvSpPr>
          <p:cNvPr id="117" name="Shape 117"/>
          <p:cNvSpPr txBox="1"/>
          <p:nvPr/>
        </p:nvSpPr>
        <p:spPr>
          <a:xfrm>
            <a:off x="2362200" y="1600200"/>
            <a:ext cx="6096000" cy="4572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Arial"/>
              <a:ea typeface="Arial"/>
              <a:cs typeface="Arial"/>
              <a:sym typeface="Arial"/>
            </a:endParaRPr>
          </a:p>
        </p:txBody>
      </p:sp>
      <p:sp>
        <p:nvSpPr>
          <p:cNvPr id="118" name="Shape 118"/>
          <p:cNvSpPr txBox="1">
            <a:spLocks noGrp="1"/>
          </p:cNvSpPr>
          <p:nvPr>
            <p:ph type="title"/>
          </p:nvPr>
        </p:nvSpPr>
        <p:spPr>
          <a:xfrm>
            <a:off x="2209800" y="1219200"/>
            <a:ext cx="6705599" cy="1143000"/>
          </a:xfrm>
          <a:prstGeom prst="rect">
            <a:avLst/>
          </a:prstGeom>
          <a:noFill/>
          <a:ln>
            <a:noFill/>
          </a:ln>
        </p:spPr>
        <p:txBody>
          <a:bodyPr lIns="91425" tIns="91425" rIns="91425" bIns="91425" anchor="ctr" anchorCtr="0"/>
          <a:lstStyle>
            <a:lvl1pPr marL="0" marR="0" indent="0" algn="l" rtl="0">
              <a:spcBef>
                <a:spcPts val="0"/>
              </a:spcBef>
              <a:spcAft>
                <a:spcPts val="0"/>
              </a:spcAft>
              <a:defRPr sz="2400" b="1" i="0" u="none" strike="noStrike" cap="none" baseline="0">
                <a:solidFill>
                  <a:schemeClr val="lt1"/>
                </a:solidFill>
                <a:latin typeface="Verdana"/>
                <a:ea typeface="Verdana"/>
                <a:cs typeface="Verdana"/>
                <a:sym typeface="Verdana"/>
              </a:defRPr>
            </a:lvl1pPr>
            <a:lvl2pPr marL="0" marR="0" indent="0" algn="l" rtl="0">
              <a:spcBef>
                <a:spcPts val="0"/>
              </a:spcBef>
              <a:spcAft>
                <a:spcPts val="0"/>
              </a:spcAft>
              <a:defRPr sz="2400" b="1" i="0" u="none" strike="noStrike" cap="none" baseline="0">
                <a:solidFill>
                  <a:schemeClr val="lt1"/>
                </a:solidFill>
                <a:latin typeface="Verdana"/>
                <a:ea typeface="Verdana"/>
                <a:cs typeface="Verdana"/>
                <a:sym typeface="Verdana"/>
              </a:defRPr>
            </a:lvl2pPr>
            <a:lvl3pPr marL="0" marR="0" indent="0" algn="l" rtl="0">
              <a:spcBef>
                <a:spcPts val="0"/>
              </a:spcBef>
              <a:spcAft>
                <a:spcPts val="0"/>
              </a:spcAft>
              <a:defRPr sz="2400" b="1" i="0" u="none" strike="noStrike" cap="none" baseline="0">
                <a:solidFill>
                  <a:schemeClr val="lt1"/>
                </a:solidFill>
                <a:latin typeface="Verdana"/>
                <a:ea typeface="Verdana"/>
                <a:cs typeface="Verdana"/>
                <a:sym typeface="Verdana"/>
              </a:defRPr>
            </a:lvl3pPr>
            <a:lvl4pPr marL="0" marR="0" indent="0" algn="l" rtl="0">
              <a:spcBef>
                <a:spcPts val="0"/>
              </a:spcBef>
              <a:spcAft>
                <a:spcPts val="0"/>
              </a:spcAft>
              <a:defRPr sz="2400" b="1" i="0" u="none" strike="noStrike" cap="none" baseline="0">
                <a:solidFill>
                  <a:schemeClr val="lt1"/>
                </a:solidFill>
                <a:latin typeface="Verdana"/>
                <a:ea typeface="Verdana"/>
                <a:cs typeface="Verdana"/>
                <a:sym typeface="Verdana"/>
              </a:defRPr>
            </a:lvl4pPr>
            <a:lvl5pPr marL="0" marR="0" indent="0" algn="l" rtl="0">
              <a:spcBef>
                <a:spcPts val="0"/>
              </a:spcBef>
              <a:spcAft>
                <a:spcPts val="0"/>
              </a:spcAft>
              <a:defRPr sz="2400" b="1" i="0" u="none" strike="noStrike" cap="none" baseline="0">
                <a:solidFill>
                  <a:schemeClr val="lt1"/>
                </a:solidFill>
                <a:latin typeface="Verdana"/>
                <a:ea typeface="Verdana"/>
                <a:cs typeface="Verdana"/>
                <a:sym typeface="Verdana"/>
              </a:defRPr>
            </a:lvl5pPr>
            <a:lvl6pPr marL="457200" marR="0" indent="0" algn="l" rtl="0">
              <a:spcBef>
                <a:spcPts val="0"/>
              </a:spcBef>
              <a:spcAft>
                <a:spcPts val="0"/>
              </a:spcAft>
              <a:defRPr sz="2400" b="1" i="0" u="none" strike="noStrike" cap="none" baseline="0">
                <a:solidFill>
                  <a:schemeClr val="lt1"/>
                </a:solidFill>
                <a:latin typeface="Verdana"/>
                <a:ea typeface="Verdana"/>
                <a:cs typeface="Verdana"/>
                <a:sym typeface="Verdana"/>
              </a:defRPr>
            </a:lvl6pPr>
            <a:lvl7pPr marL="914400" marR="0" indent="0" algn="l" rtl="0">
              <a:spcBef>
                <a:spcPts val="0"/>
              </a:spcBef>
              <a:spcAft>
                <a:spcPts val="0"/>
              </a:spcAft>
              <a:defRPr sz="2400" b="1" i="0" u="none" strike="noStrike" cap="none" baseline="0">
                <a:solidFill>
                  <a:schemeClr val="lt1"/>
                </a:solidFill>
                <a:latin typeface="Verdana"/>
                <a:ea typeface="Verdana"/>
                <a:cs typeface="Verdana"/>
                <a:sym typeface="Verdana"/>
              </a:defRPr>
            </a:lvl7pPr>
            <a:lvl8pPr marL="1371600" marR="0" indent="0" algn="l" rtl="0">
              <a:spcBef>
                <a:spcPts val="0"/>
              </a:spcBef>
              <a:spcAft>
                <a:spcPts val="0"/>
              </a:spcAft>
              <a:defRPr sz="2400" b="1" i="0" u="none" strike="noStrike" cap="none" baseline="0">
                <a:solidFill>
                  <a:schemeClr val="lt1"/>
                </a:solidFill>
                <a:latin typeface="Verdana"/>
                <a:ea typeface="Verdana"/>
                <a:cs typeface="Verdana"/>
                <a:sym typeface="Verdana"/>
              </a:defRPr>
            </a:lvl8pPr>
            <a:lvl9pPr marL="1828800" marR="0" indent="0" algn="l" rtl="0">
              <a:spcBef>
                <a:spcPts val="0"/>
              </a:spcBef>
              <a:spcAft>
                <a:spcPts val="0"/>
              </a:spcAft>
              <a:defRPr sz="2400" b="1" i="0" u="none" strike="noStrike" cap="none" baseline="0">
                <a:solidFill>
                  <a:schemeClr val="lt1"/>
                </a:solidFill>
                <a:latin typeface="Verdana"/>
                <a:ea typeface="Verdana"/>
                <a:cs typeface="Verdana"/>
                <a:sym typeface="Verdana"/>
              </a:defRPr>
            </a:lvl9pPr>
          </a:lstStyle>
          <a:p>
            <a:endParaRPr/>
          </a:p>
        </p:txBody>
      </p:sp>
      <p:sp>
        <p:nvSpPr>
          <p:cNvPr id="119" name="Shape 119"/>
          <p:cNvSpPr txBox="1">
            <a:spLocks noGrp="1"/>
          </p:cNvSpPr>
          <p:nvPr>
            <p:ph type="body" idx="1"/>
          </p:nvPr>
        </p:nvSpPr>
        <p:spPr>
          <a:xfrm>
            <a:off x="2209800" y="2438400"/>
            <a:ext cx="6705599" cy="3048000"/>
          </a:xfrm>
          <a:prstGeom prst="rect">
            <a:avLst/>
          </a:prstGeom>
          <a:noFill/>
          <a:ln>
            <a:noFill/>
          </a:ln>
        </p:spPr>
        <p:txBody>
          <a:bodyPr lIns="91425" tIns="91425" rIns="91425" bIns="91425" anchor="t" anchorCtr="0"/>
          <a:lstStyle>
            <a:lvl1pPr marL="342900" marR="0" indent="-228600" algn="l" rtl="0">
              <a:spcBef>
                <a:spcPts val="360"/>
              </a:spcBef>
              <a:spcAft>
                <a:spcPts val="0"/>
              </a:spcAft>
              <a:buClr>
                <a:schemeClr val="lt1"/>
              </a:buClr>
              <a:buFont typeface="Verdana"/>
              <a:buChar char="•"/>
              <a:defRPr sz="1800" b="0" i="0" u="none" strike="noStrike" cap="none" baseline="0">
                <a:solidFill>
                  <a:schemeClr val="lt1"/>
                </a:solidFill>
                <a:latin typeface="Verdana"/>
                <a:ea typeface="Verdana"/>
                <a:cs typeface="Verdana"/>
                <a:sym typeface="Verdana"/>
              </a:defRPr>
            </a:lvl1pPr>
            <a:lvl2pPr marL="742950" marR="0" indent="-171450" algn="l" rtl="0">
              <a:spcBef>
                <a:spcPts val="360"/>
              </a:spcBef>
              <a:spcAft>
                <a:spcPts val="0"/>
              </a:spcAft>
              <a:buClr>
                <a:schemeClr val="lt1"/>
              </a:buClr>
              <a:buFont typeface="Verdana"/>
              <a:buChar char="–"/>
              <a:defRPr sz="1800" b="0" i="0" u="none" strike="noStrike" cap="none" baseline="0">
                <a:solidFill>
                  <a:schemeClr val="lt1"/>
                </a:solidFill>
                <a:latin typeface="Verdana"/>
                <a:ea typeface="Verdana"/>
                <a:cs typeface="Verdana"/>
                <a:sym typeface="Verdana"/>
              </a:defRPr>
            </a:lvl2pPr>
            <a:lvl3pPr marL="1143000" marR="0" indent="-114300" algn="l" rtl="0">
              <a:spcBef>
                <a:spcPts val="360"/>
              </a:spcBef>
              <a:spcAft>
                <a:spcPts val="0"/>
              </a:spcAft>
              <a:buClr>
                <a:schemeClr val="lt1"/>
              </a:buClr>
              <a:buFont typeface="Verdana"/>
              <a:buChar char="•"/>
              <a:defRPr sz="1800" b="0" i="0" u="none" strike="noStrike" cap="none" baseline="0">
                <a:solidFill>
                  <a:schemeClr val="lt1"/>
                </a:solidFill>
                <a:latin typeface="Verdana"/>
                <a:ea typeface="Verdana"/>
                <a:cs typeface="Verdana"/>
                <a:sym typeface="Verdana"/>
              </a:defRPr>
            </a:lvl3pPr>
            <a:lvl4pPr marL="1600200" marR="0" indent="-114300" algn="l" rtl="0">
              <a:spcBef>
                <a:spcPts val="360"/>
              </a:spcBef>
              <a:spcAft>
                <a:spcPts val="0"/>
              </a:spcAft>
              <a:buClr>
                <a:schemeClr val="lt1"/>
              </a:buClr>
              <a:buFont typeface="Verdana"/>
              <a:buChar char="–"/>
              <a:defRPr sz="1800" b="0" i="0" u="none" strike="noStrike" cap="none" baseline="0">
                <a:solidFill>
                  <a:schemeClr val="lt1"/>
                </a:solidFill>
                <a:latin typeface="Verdana"/>
                <a:ea typeface="Verdana"/>
                <a:cs typeface="Verdana"/>
                <a:sym typeface="Verdana"/>
              </a:defRPr>
            </a:lvl4pPr>
            <a:lvl5pPr marL="2057400" marR="0" indent="-114300" algn="l" rtl="0">
              <a:spcBef>
                <a:spcPts val="360"/>
              </a:spcBef>
              <a:spcAft>
                <a:spcPts val="0"/>
              </a:spcAft>
              <a:buClr>
                <a:schemeClr val="lt1"/>
              </a:buClr>
              <a:buFont typeface="Verdana"/>
              <a:buChar char="»"/>
              <a:defRPr sz="1800" b="0" i="0" u="none" strike="noStrike" cap="none" baseline="0">
                <a:solidFill>
                  <a:schemeClr val="lt1"/>
                </a:solidFill>
                <a:latin typeface="Verdana"/>
                <a:ea typeface="Verdana"/>
                <a:cs typeface="Verdana"/>
                <a:sym typeface="Verdana"/>
              </a:defRPr>
            </a:lvl5pPr>
            <a:lvl6pPr marL="2514600" marR="0" indent="-114300" algn="l" rtl="0">
              <a:spcBef>
                <a:spcPts val="360"/>
              </a:spcBef>
              <a:spcAft>
                <a:spcPts val="0"/>
              </a:spcAft>
              <a:buClr>
                <a:schemeClr val="lt1"/>
              </a:buClr>
              <a:buFont typeface="Verdana"/>
              <a:buChar char="»"/>
              <a:defRPr sz="1800" b="0" i="0" u="none" strike="noStrike" cap="none" baseline="0">
                <a:solidFill>
                  <a:schemeClr val="lt1"/>
                </a:solidFill>
                <a:latin typeface="Verdana"/>
                <a:ea typeface="Verdana"/>
                <a:cs typeface="Verdana"/>
                <a:sym typeface="Verdana"/>
              </a:defRPr>
            </a:lvl6pPr>
            <a:lvl7pPr marL="2971800" marR="0" indent="-114300" algn="l" rtl="0">
              <a:spcBef>
                <a:spcPts val="360"/>
              </a:spcBef>
              <a:spcAft>
                <a:spcPts val="0"/>
              </a:spcAft>
              <a:buClr>
                <a:schemeClr val="lt1"/>
              </a:buClr>
              <a:buFont typeface="Verdana"/>
              <a:buChar char="»"/>
              <a:defRPr sz="1800" b="0" i="0" u="none" strike="noStrike" cap="none" baseline="0">
                <a:solidFill>
                  <a:schemeClr val="lt1"/>
                </a:solidFill>
                <a:latin typeface="Verdana"/>
                <a:ea typeface="Verdana"/>
                <a:cs typeface="Verdana"/>
                <a:sym typeface="Verdana"/>
              </a:defRPr>
            </a:lvl7pPr>
            <a:lvl8pPr marL="3429000" marR="0" indent="-114300" algn="l" rtl="0">
              <a:spcBef>
                <a:spcPts val="360"/>
              </a:spcBef>
              <a:spcAft>
                <a:spcPts val="0"/>
              </a:spcAft>
              <a:buClr>
                <a:schemeClr val="lt1"/>
              </a:buClr>
              <a:buFont typeface="Verdana"/>
              <a:buChar char="»"/>
              <a:defRPr sz="1800" b="0" i="0" u="none" strike="noStrike" cap="none" baseline="0">
                <a:solidFill>
                  <a:schemeClr val="lt1"/>
                </a:solidFill>
                <a:latin typeface="Verdana"/>
                <a:ea typeface="Verdana"/>
                <a:cs typeface="Verdana"/>
                <a:sym typeface="Verdana"/>
              </a:defRPr>
            </a:lvl8pPr>
            <a:lvl9pPr marL="3886200" marR="0" indent="-114300" algn="l" rtl="0">
              <a:spcBef>
                <a:spcPts val="360"/>
              </a:spcBef>
              <a:spcAft>
                <a:spcPts val="0"/>
              </a:spcAft>
              <a:buClr>
                <a:schemeClr val="lt1"/>
              </a:buClr>
              <a:buFont typeface="Verdana"/>
              <a:buChar char="»"/>
              <a:defRPr sz="1800" b="0" i="0" u="none" strike="noStrike" cap="none" baseline="0">
                <a:solidFill>
                  <a:schemeClr val="lt1"/>
                </a:solidFill>
                <a:latin typeface="Verdana"/>
                <a:ea typeface="Verdana"/>
                <a:cs typeface="Verdana"/>
                <a:sym typeface="Verdana"/>
              </a:defRPr>
            </a:lvl9pPr>
          </a:lstStyle>
          <a:p>
            <a:endParaRPr/>
          </a:p>
        </p:txBody>
      </p:sp>
      <p:pic>
        <p:nvPicPr>
          <p:cNvPr id="120" name="Shape 120"/>
          <p:cNvPicPr preferRelativeResize="0"/>
          <p:nvPr/>
        </p:nvPicPr>
        <p:blipFill rotWithShape="1">
          <a:blip r:embed="rId14">
            <a:alphaModFix/>
          </a:blip>
          <a:srcRect/>
          <a:stretch/>
        </p:blipFill>
        <p:spPr>
          <a:xfrm>
            <a:off x="0" y="0"/>
            <a:ext cx="9145586" cy="685958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2" r:id="rId1"/>
    <p:sldLayoutId id="2147483664" r:id="rId2"/>
    <p:sldLayoutId id="2147483665" r:id="rId3"/>
    <p:sldLayoutId id="2147483666" r:id="rId4"/>
    <p:sldLayoutId id="2147483667" r:id="rId5"/>
    <p:sldLayoutId id="2147483668" r:id="rId6"/>
    <p:sldLayoutId id="2147483669" r:id="rId7"/>
    <p:sldLayoutId id="2147483671" r:id="rId8"/>
    <p:sldLayoutId id="2147483672" r:id="rId9"/>
    <p:sldLayoutId id="2147483673" r:id="rId10"/>
    <p:sldLayoutId id="2147483674" r:id="rId11"/>
    <p:sldLayoutId id="2147483825" r:id="rId12"/>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fontAlgn="base">
              <a:spcBef>
                <a:spcPct val="0"/>
              </a:spcBef>
              <a:spcAft>
                <a:spcPct val="0"/>
              </a:spcAft>
              <a:defRPr/>
            </a:pPr>
            <a:endParaRPr lang="en-US" kern="1200">
              <a:latin typeface="Arial" charset="0"/>
              <a:ea typeface="+mn-ea"/>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fontAlgn="base">
              <a:spcBef>
                <a:spcPct val="0"/>
              </a:spcBef>
              <a:spcAft>
                <a:spcPct val="0"/>
              </a:spcAft>
              <a:defRPr/>
            </a:pPr>
            <a:endParaRPr lang="en-US" kern="1200">
              <a:latin typeface="Arial" charset="0"/>
              <a:ea typeface="+mn-ea"/>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fontAlgn="base">
              <a:spcBef>
                <a:spcPct val="0"/>
              </a:spcBef>
              <a:spcAft>
                <a:spcPct val="0"/>
              </a:spcAft>
              <a:defRPr/>
            </a:pPr>
            <a:fld id="{8B759B01-DE5C-44C1-BA0D-7CAC1E5EFD74}" type="slidenum">
              <a:rPr lang="en-US" kern="1200">
                <a:latin typeface="Arial" charset="0"/>
                <a:ea typeface="+mn-ea"/>
              </a:rPr>
              <a:pPr fontAlgn="base">
                <a:spcBef>
                  <a:spcPct val="0"/>
                </a:spcBef>
                <a:spcAft>
                  <a:spcPct val="0"/>
                </a:spcAft>
                <a:defRPr/>
              </a:pPr>
              <a:t>‹#›</a:t>
            </a:fld>
            <a:endParaRPr lang="en-US" kern="1200">
              <a:latin typeface="Arial" charset="0"/>
              <a:ea typeface="+mn-ea"/>
            </a:endParaRPr>
          </a:p>
        </p:txBody>
      </p:sp>
    </p:spTree>
    <p:extLst>
      <p:ext uri="{BB962C8B-B14F-4D97-AF65-F5344CB8AC3E}">
        <p14:creationId xmlns:p14="http://schemas.microsoft.com/office/powerpoint/2010/main" val="167393074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2050" name="Shape 9"/>
          <p:cNvSpPr txBox="1">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smtClean="0">
              <a:sym typeface="Arial" charset="0"/>
            </a:endParaRPr>
          </a:p>
        </p:txBody>
      </p:sp>
      <p:sp>
        <p:nvSpPr>
          <p:cNvPr id="2051" name="Shape 10"/>
          <p:cNvSpPr txBox="1">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charset="0"/>
            </a:endParaRPr>
          </a:p>
        </p:txBody>
      </p:sp>
      <p:sp>
        <p:nvSpPr>
          <p:cNvPr id="2052" name="Shape 11"/>
          <p:cNvSpPr txBox="1">
            <a:spLocks noGrp="1"/>
          </p:cNvSpPr>
          <p:nvPr>
            <p:ph type="dt" idx="10"/>
          </p:nvPr>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a:solidFill>
                  <a:srgbClr val="000000"/>
                </a:solidFill>
                <a:sym typeface="Arial" charset="0"/>
              </a:defRPr>
            </a:lvl1pPr>
          </a:lstStyle>
          <a:p>
            <a:pPr fontAlgn="base">
              <a:spcBef>
                <a:spcPct val="0"/>
              </a:spcBef>
              <a:spcAft>
                <a:spcPct val="0"/>
              </a:spcAft>
              <a:defRPr/>
            </a:pPr>
            <a:endParaRPr lang="en-US" altLang="en-US" sz="1800" kern="1200">
              <a:latin typeface="Arial" charset="0"/>
              <a:ea typeface="+mn-ea"/>
              <a:cs typeface="Arial" charset="0"/>
            </a:endParaRPr>
          </a:p>
        </p:txBody>
      </p:sp>
      <p:sp>
        <p:nvSpPr>
          <p:cNvPr id="2053" name="Shape 12"/>
          <p:cNvSpPr txBox="1">
            <a:spLocks noGrp="1"/>
          </p:cNvSpPr>
          <p:nvPr>
            <p:ph type="ftr" idx="11"/>
          </p:nvPr>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a:solidFill>
                  <a:srgbClr val="000000"/>
                </a:solidFill>
                <a:sym typeface="Arial" charset="0"/>
              </a:defRPr>
            </a:lvl1pPr>
          </a:lstStyle>
          <a:p>
            <a:pPr fontAlgn="base">
              <a:spcBef>
                <a:spcPct val="0"/>
              </a:spcBef>
              <a:spcAft>
                <a:spcPct val="0"/>
              </a:spcAft>
              <a:defRPr/>
            </a:pPr>
            <a:endParaRPr lang="en-US" altLang="en-US" sz="1800" kern="1200">
              <a:latin typeface="Arial" charset="0"/>
              <a:ea typeface="+mn-ea"/>
              <a:cs typeface="Arial" charset="0"/>
            </a:endParaRPr>
          </a:p>
        </p:txBody>
      </p:sp>
      <p:sp>
        <p:nvSpPr>
          <p:cNvPr id="2054" name="Shape 13"/>
          <p:cNvSpPr txBox="1">
            <a:spLocks noGrp="1"/>
          </p:cNvSpPr>
          <p:nvPr>
            <p:ph type="sldNum" idx="12"/>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algn="r" eaLnBrk="1" hangingPunct="1">
              <a:buClr>
                <a:srgbClr val="000000"/>
              </a:buClr>
              <a:buSzPct val="25000"/>
              <a:buFont typeface="Arial" charset="0"/>
              <a:buNone/>
              <a:defRPr sz="1400">
                <a:solidFill>
                  <a:srgbClr val="000000"/>
                </a:solidFill>
                <a:sym typeface="Arial" charset="0"/>
              </a:defRPr>
            </a:lvl1pPr>
          </a:lstStyle>
          <a:p>
            <a:pPr fontAlgn="base">
              <a:spcBef>
                <a:spcPct val="0"/>
              </a:spcBef>
              <a:spcAft>
                <a:spcPct val="0"/>
              </a:spcAft>
              <a:defRPr/>
            </a:pPr>
            <a:fld id="{7F91BAC0-FE6A-4F82-87D7-F79FAA03FEAF}" type="slidenum">
              <a:rPr lang="en-US" altLang="en-US" kern="1200">
                <a:latin typeface="Arial" charset="0"/>
                <a:ea typeface="+mn-ea"/>
                <a:cs typeface="Arial" charset="0"/>
              </a:rPr>
              <a:pPr fontAlgn="base">
                <a:spcBef>
                  <a:spcPct val="0"/>
                </a:spcBef>
                <a:spcAft>
                  <a:spcPct val="0"/>
                </a:spcAft>
                <a:defRPr/>
              </a:pPr>
              <a:t>‹#›</a:t>
            </a:fld>
            <a:endParaRPr lang="en-US" altLang="en-US" kern="1200">
              <a:latin typeface="Arial" charset="0"/>
              <a:ea typeface="+mn-ea"/>
              <a:cs typeface="Arial" charset="0"/>
            </a:endParaRPr>
          </a:p>
        </p:txBody>
      </p:sp>
    </p:spTree>
    <p:extLst>
      <p:ext uri="{BB962C8B-B14F-4D97-AF65-F5344CB8AC3E}">
        <p14:creationId xmlns:p14="http://schemas.microsoft.com/office/powerpoint/2010/main" val="3601167915"/>
      </p:ext>
    </p:extLst>
  </p:cSld>
  <p:clrMap bg1="lt1" tx1="dk1" bg2="dk2" tx2="lt2" accent1="accent1" accent2="accent2" accent3="accent3" accent4="accent4" accent5="accent5" accent6="accent6" hlink="hlink" folHlink="folHlink"/>
  <p:sldLayoutIdLst>
    <p:sldLayoutId id="2147483765"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812" r:id="rId15"/>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txStyles>
    <p:titleStyle>
      <a:defPPr marR="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charset="0"/>
          <a:rtl val="0"/>
        </a:defRPr>
      </a:lvl1pPr>
      <a:lvl2pPr algn="l" rtl="0" eaLnBrk="0" fontAlgn="base" hangingPunct="0">
        <a:spcBef>
          <a:spcPct val="0"/>
        </a:spcBef>
        <a:spcAft>
          <a:spcPct val="0"/>
        </a:spcAft>
        <a:defRPr sz="1400">
          <a:solidFill>
            <a:srgbClr val="000000"/>
          </a:solidFill>
          <a:latin typeface="Arial" charset="0"/>
          <a:cs typeface="Arial" charset="0"/>
          <a:sym typeface="Arial" charset="0"/>
        </a:defRPr>
      </a:lvl2pPr>
      <a:lvl3pPr algn="l" rtl="0" eaLnBrk="0" fontAlgn="base" hangingPunct="0">
        <a:spcBef>
          <a:spcPct val="0"/>
        </a:spcBef>
        <a:spcAft>
          <a:spcPct val="0"/>
        </a:spcAft>
        <a:defRPr sz="1400">
          <a:solidFill>
            <a:srgbClr val="000000"/>
          </a:solidFill>
          <a:latin typeface="Arial" charset="0"/>
          <a:cs typeface="Arial" charset="0"/>
          <a:sym typeface="Arial" charset="0"/>
        </a:defRPr>
      </a:lvl3pPr>
      <a:lvl4pPr algn="l" rtl="0" eaLnBrk="0" fontAlgn="base" hangingPunct="0">
        <a:spcBef>
          <a:spcPct val="0"/>
        </a:spcBef>
        <a:spcAft>
          <a:spcPct val="0"/>
        </a:spcAft>
        <a:defRPr sz="1400">
          <a:solidFill>
            <a:srgbClr val="000000"/>
          </a:solidFill>
          <a:latin typeface="Arial" charset="0"/>
          <a:cs typeface="Arial" charset="0"/>
          <a:sym typeface="Arial" charset="0"/>
        </a:defRPr>
      </a:lvl4pPr>
      <a:lvl5pPr algn="l" rtl="0" eaLnBrk="0" fontAlgn="base" hangingPunct="0">
        <a:spcBef>
          <a:spcPct val="0"/>
        </a:spcBef>
        <a:spcAft>
          <a:spcPct val="0"/>
        </a:spcAft>
        <a:defRPr sz="1400">
          <a:solidFill>
            <a:srgbClr val="000000"/>
          </a:solidFill>
          <a:latin typeface="Arial" charset="0"/>
          <a:cs typeface="Arial" charset="0"/>
          <a:sym typeface="Arial" charset="0"/>
        </a:defRPr>
      </a:lvl5pPr>
      <a:lvl6pPr marL="457200" algn="l" rtl="0" eaLnBrk="0" fontAlgn="base" hangingPunct="0">
        <a:spcBef>
          <a:spcPct val="0"/>
        </a:spcBef>
        <a:spcAft>
          <a:spcPct val="0"/>
        </a:spcAft>
        <a:defRPr sz="1400">
          <a:solidFill>
            <a:srgbClr val="000000"/>
          </a:solidFill>
          <a:latin typeface="Arial" charset="0"/>
          <a:cs typeface="Arial" charset="0"/>
          <a:sym typeface="Arial" charset="0"/>
        </a:defRPr>
      </a:lvl6pPr>
      <a:lvl7pPr marL="914400" algn="l" rtl="0" eaLnBrk="0" fontAlgn="base" hangingPunct="0">
        <a:spcBef>
          <a:spcPct val="0"/>
        </a:spcBef>
        <a:spcAft>
          <a:spcPct val="0"/>
        </a:spcAft>
        <a:defRPr sz="1400">
          <a:solidFill>
            <a:srgbClr val="000000"/>
          </a:solidFill>
          <a:latin typeface="Arial" charset="0"/>
          <a:cs typeface="Arial" charset="0"/>
          <a:sym typeface="Arial" charset="0"/>
        </a:defRPr>
      </a:lvl7pPr>
      <a:lvl8pPr marL="1371600" algn="l" rtl="0" eaLnBrk="0" fontAlgn="base" hangingPunct="0">
        <a:spcBef>
          <a:spcPct val="0"/>
        </a:spcBef>
        <a:spcAft>
          <a:spcPct val="0"/>
        </a:spcAft>
        <a:defRPr sz="1400">
          <a:solidFill>
            <a:srgbClr val="000000"/>
          </a:solidFill>
          <a:latin typeface="Arial" charset="0"/>
          <a:cs typeface="Arial" charset="0"/>
          <a:sym typeface="Arial" charset="0"/>
        </a:defRPr>
      </a:lvl8pPr>
      <a:lvl9pPr marL="1828800" algn="l" rtl="0" eaLnBrk="0" fontAlgn="base" hangingPunct="0">
        <a:spcBef>
          <a:spcPct val="0"/>
        </a:spcBef>
        <a:spcAft>
          <a:spcPct val="0"/>
        </a:spcAft>
        <a:defRPr sz="1400">
          <a:solidFill>
            <a:srgbClr val="000000"/>
          </a:solidFill>
          <a:latin typeface="Arial" charset="0"/>
          <a:cs typeface="Arial" charset="0"/>
          <a:sym typeface="Arial" charset="0"/>
        </a:defRPr>
      </a:lvl9pPr>
    </p:titleStyle>
    <p:bodyStyle>
      <a:defPPr marR="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charset="0"/>
          <a:rtl val="0"/>
        </a:defRPr>
      </a:lvl1pPr>
      <a:lvl2pPr algn="l" rtl="0" eaLnBrk="0" fontAlgn="base" hangingPunct="0">
        <a:spcBef>
          <a:spcPct val="0"/>
        </a:spcBef>
        <a:spcAft>
          <a:spcPct val="0"/>
        </a:spcAft>
        <a:defRPr sz="1400">
          <a:solidFill>
            <a:srgbClr val="000000"/>
          </a:solidFill>
          <a:latin typeface="Arial"/>
          <a:ea typeface="Arial"/>
          <a:cs typeface="Arial"/>
          <a:sym typeface="Arial" charset="0"/>
          <a:rtl val="0"/>
        </a:defRPr>
      </a:lvl2pPr>
      <a:lvl3pPr algn="l" rtl="0" eaLnBrk="0" fontAlgn="base" hangingPunct="0">
        <a:spcBef>
          <a:spcPct val="0"/>
        </a:spcBef>
        <a:spcAft>
          <a:spcPct val="0"/>
        </a:spcAft>
        <a:defRPr sz="1400">
          <a:solidFill>
            <a:srgbClr val="000000"/>
          </a:solidFill>
          <a:latin typeface="Arial"/>
          <a:ea typeface="Arial"/>
          <a:cs typeface="Arial"/>
          <a:sym typeface="Arial" charset="0"/>
          <a:rtl val="0"/>
        </a:defRPr>
      </a:lvl3pPr>
      <a:lvl4pPr algn="l" rtl="0" eaLnBrk="0" fontAlgn="base" hangingPunct="0">
        <a:spcBef>
          <a:spcPct val="0"/>
        </a:spcBef>
        <a:spcAft>
          <a:spcPct val="0"/>
        </a:spcAft>
        <a:defRPr sz="1400">
          <a:solidFill>
            <a:srgbClr val="000000"/>
          </a:solidFill>
          <a:latin typeface="Arial"/>
          <a:ea typeface="Arial"/>
          <a:cs typeface="Arial"/>
          <a:sym typeface="Arial" charset="0"/>
          <a:rtl val="0"/>
        </a:defRPr>
      </a:lvl4pPr>
      <a:lvl5pPr algn="l" rtl="0" eaLnBrk="0" fontAlgn="base" hangingPunct="0">
        <a:spcBef>
          <a:spcPct val="0"/>
        </a:spcBef>
        <a:spcAft>
          <a:spcPct val="0"/>
        </a:spcAft>
        <a:defRPr sz="1400">
          <a:solidFill>
            <a:srgbClr val="000000"/>
          </a:solidFill>
          <a:latin typeface="Arial"/>
          <a:ea typeface="Arial"/>
          <a:cs typeface="Arial"/>
          <a:sym typeface="Arial"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Shape 116"/>
          <p:cNvSpPr txBox="1">
            <a:spLocks noChangeArrowheads="1"/>
          </p:cNvSpPr>
          <p:nvPr/>
        </p:nvSpPr>
        <p:spPr bwMode="auto">
          <a:xfrm>
            <a:off x="898525" y="1736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0"/>
              </a:spcBef>
              <a:spcAft>
                <a:spcPct val="0"/>
              </a:spcAft>
              <a:defRPr/>
            </a:pPr>
            <a:endParaRPr lang="en-US" altLang="en-US" sz="1800" kern="1200" smtClean="0">
              <a:solidFill>
                <a:srgbClr val="000000"/>
              </a:solidFill>
              <a:ea typeface="+mn-ea"/>
              <a:sym typeface="Arial" charset="0"/>
            </a:endParaRPr>
          </a:p>
        </p:txBody>
      </p:sp>
      <p:sp>
        <p:nvSpPr>
          <p:cNvPr id="4099" name="Shape 117"/>
          <p:cNvSpPr txBox="1">
            <a:spLocks noChangeArrowheads="1"/>
          </p:cNvSpPr>
          <p:nvPr/>
        </p:nvSpPr>
        <p:spPr bwMode="auto">
          <a:xfrm>
            <a:off x="2362200" y="1600200"/>
            <a:ext cx="609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0"/>
              </a:spcBef>
              <a:spcAft>
                <a:spcPct val="0"/>
              </a:spcAft>
              <a:defRPr/>
            </a:pPr>
            <a:endParaRPr lang="en-US" altLang="en-US" sz="1800" kern="1200" smtClean="0">
              <a:solidFill>
                <a:srgbClr val="000000"/>
              </a:solidFill>
              <a:ea typeface="+mn-ea"/>
              <a:sym typeface="Arial" charset="0"/>
            </a:endParaRPr>
          </a:p>
        </p:txBody>
      </p:sp>
      <p:sp>
        <p:nvSpPr>
          <p:cNvPr id="4100" name="Shape 118"/>
          <p:cNvSpPr txBox="1">
            <a:spLocks noGrp="1"/>
          </p:cNvSpPr>
          <p:nvPr>
            <p:ph type="title"/>
          </p:nvPr>
        </p:nvSpPr>
        <p:spPr bwMode="auto">
          <a:xfrm>
            <a:off x="2209800" y="1219200"/>
            <a:ext cx="6705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smtClean="0">
              <a:sym typeface="Arial" charset="0"/>
            </a:endParaRPr>
          </a:p>
        </p:txBody>
      </p:sp>
      <p:sp>
        <p:nvSpPr>
          <p:cNvPr id="4101" name="Shape 119"/>
          <p:cNvSpPr txBox="1">
            <a:spLocks noGrp="1"/>
          </p:cNvSpPr>
          <p:nvPr>
            <p:ph type="body" idx="1"/>
          </p:nvPr>
        </p:nvSpPr>
        <p:spPr bwMode="auto">
          <a:xfrm>
            <a:off x="2209800" y="2438400"/>
            <a:ext cx="6705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charset="0"/>
            </a:endParaRPr>
          </a:p>
        </p:txBody>
      </p:sp>
      <p:pic>
        <p:nvPicPr>
          <p:cNvPr id="4102" name="Shape 120"/>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4261079"/>
      </p:ext>
    </p:extLst>
  </p:cSld>
  <p:clrMap bg1="lt1" tx1="dk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txStyles>
    <p:titleStyle>
      <a:defPPr marR="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charset="0"/>
          <a:rtl val="0"/>
        </a:defRPr>
      </a:lvl1pPr>
      <a:lvl2pPr algn="l" rtl="0" eaLnBrk="0" fontAlgn="base" hangingPunct="0">
        <a:spcBef>
          <a:spcPct val="0"/>
        </a:spcBef>
        <a:spcAft>
          <a:spcPct val="0"/>
        </a:spcAft>
        <a:defRPr sz="1400">
          <a:solidFill>
            <a:srgbClr val="000000"/>
          </a:solidFill>
          <a:latin typeface="Arial" charset="0"/>
          <a:cs typeface="Arial" charset="0"/>
          <a:sym typeface="Arial" charset="0"/>
        </a:defRPr>
      </a:lvl2pPr>
      <a:lvl3pPr algn="l" rtl="0" eaLnBrk="0" fontAlgn="base" hangingPunct="0">
        <a:spcBef>
          <a:spcPct val="0"/>
        </a:spcBef>
        <a:spcAft>
          <a:spcPct val="0"/>
        </a:spcAft>
        <a:defRPr sz="1400">
          <a:solidFill>
            <a:srgbClr val="000000"/>
          </a:solidFill>
          <a:latin typeface="Arial" charset="0"/>
          <a:cs typeface="Arial" charset="0"/>
          <a:sym typeface="Arial" charset="0"/>
        </a:defRPr>
      </a:lvl3pPr>
      <a:lvl4pPr algn="l" rtl="0" eaLnBrk="0" fontAlgn="base" hangingPunct="0">
        <a:spcBef>
          <a:spcPct val="0"/>
        </a:spcBef>
        <a:spcAft>
          <a:spcPct val="0"/>
        </a:spcAft>
        <a:defRPr sz="1400">
          <a:solidFill>
            <a:srgbClr val="000000"/>
          </a:solidFill>
          <a:latin typeface="Arial" charset="0"/>
          <a:cs typeface="Arial" charset="0"/>
          <a:sym typeface="Arial" charset="0"/>
        </a:defRPr>
      </a:lvl4pPr>
      <a:lvl5pPr algn="l" rtl="0" eaLnBrk="0" fontAlgn="base" hangingPunct="0">
        <a:spcBef>
          <a:spcPct val="0"/>
        </a:spcBef>
        <a:spcAft>
          <a:spcPct val="0"/>
        </a:spcAft>
        <a:defRPr sz="1400">
          <a:solidFill>
            <a:srgbClr val="000000"/>
          </a:solidFill>
          <a:latin typeface="Arial" charset="0"/>
          <a:cs typeface="Arial" charset="0"/>
          <a:sym typeface="Arial" charset="0"/>
        </a:defRPr>
      </a:lvl5pPr>
      <a:lvl6pPr marL="457200" algn="l" rtl="0" eaLnBrk="0" fontAlgn="base" hangingPunct="0">
        <a:spcBef>
          <a:spcPct val="0"/>
        </a:spcBef>
        <a:spcAft>
          <a:spcPct val="0"/>
        </a:spcAft>
        <a:defRPr sz="1400">
          <a:solidFill>
            <a:srgbClr val="000000"/>
          </a:solidFill>
          <a:latin typeface="Arial" charset="0"/>
          <a:cs typeface="Arial" charset="0"/>
          <a:sym typeface="Arial" charset="0"/>
        </a:defRPr>
      </a:lvl6pPr>
      <a:lvl7pPr marL="914400" algn="l" rtl="0" eaLnBrk="0" fontAlgn="base" hangingPunct="0">
        <a:spcBef>
          <a:spcPct val="0"/>
        </a:spcBef>
        <a:spcAft>
          <a:spcPct val="0"/>
        </a:spcAft>
        <a:defRPr sz="1400">
          <a:solidFill>
            <a:srgbClr val="000000"/>
          </a:solidFill>
          <a:latin typeface="Arial" charset="0"/>
          <a:cs typeface="Arial" charset="0"/>
          <a:sym typeface="Arial" charset="0"/>
        </a:defRPr>
      </a:lvl7pPr>
      <a:lvl8pPr marL="1371600" algn="l" rtl="0" eaLnBrk="0" fontAlgn="base" hangingPunct="0">
        <a:spcBef>
          <a:spcPct val="0"/>
        </a:spcBef>
        <a:spcAft>
          <a:spcPct val="0"/>
        </a:spcAft>
        <a:defRPr sz="1400">
          <a:solidFill>
            <a:srgbClr val="000000"/>
          </a:solidFill>
          <a:latin typeface="Arial" charset="0"/>
          <a:cs typeface="Arial" charset="0"/>
          <a:sym typeface="Arial" charset="0"/>
        </a:defRPr>
      </a:lvl8pPr>
      <a:lvl9pPr marL="1828800" algn="l" rtl="0" eaLnBrk="0" fontAlgn="base" hangingPunct="0">
        <a:spcBef>
          <a:spcPct val="0"/>
        </a:spcBef>
        <a:spcAft>
          <a:spcPct val="0"/>
        </a:spcAft>
        <a:defRPr sz="1400">
          <a:solidFill>
            <a:srgbClr val="000000"/>
          </a:solidFill>
          <a:latin typeface="Arial" charset="0"/>
          <a:cs typeface="Arial" charset="0"/>
          <a:sym typeface="Arial" charset="0"/>
        </a:defRPr>
      </a:lvl9pPr>
    </p:titleStyle>
    <p:bodyStyle>
      <a:defPPr marR="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charset="0"/>
          <a:rtl val="0"/>
        </a:defRPr>
      </a:lvl1pPr>
      <a:lvl2pPr algn="l" rtl="0" eaLnBrk="0" fontAlgn="base" hangingPunct="0">
        <a:spcBef>
          <a:spcPct val="0"/>
        </a:spcBef>
        <a:spcAft>
          <a:spcPct val="0"/>
        </a:spcAft>
        <a:defRPr sz="1400">
          <a:solidFill>
            <a:srgbClr val="000000"/>
          </a:solidFill>
          <a:latin typeface="Arial"/>
          <a:ea typeface="Arial"/>
          <a:cs typeface="Arial"/>
          <a:sym typeface="Arial" charset="0"/>
          <a:rtl val="0"/>
        </a:defRPr>
      </a:lvl2pPr>
      <a:lvl3pPr algn="l" rtl="0" eaLnBrk="0" fontAlgn="base" hangingPunct="0">
        <a:spcBef>
          <a:spcPct val="0"/>
        </a:spcBef>
        <a:spcAft>
          <a:spcPct val="0"/>
        </a:spcAft>
        <a:defRPr sz="1400">
          <a:solidFill>
            <a:srgbClr val="000000"/>
          </a:solidFill>
          <a:latin typeface="Arial"/>
          <a:ea typeface="Arial"/>
          <a:cs typeface="Arial"/>
          <a:sym typeface="Arial" charset="0"/>
          <a:rtl val="0"/>
        </a:defRPr>
      </a:lvl3pPr>
      <a:lvl4pPr algn="l" rtl="0" eaLnBrk="0" fontAlgn="base" hangingPunct="0">
        <a:spcBef>
          <a:spcPct val="0"/>
        </a:spcBef>
        <a:spcAft>
          <a:spcPct val="0"/>
        </a:spcAft>
        <a:defRPr sz="1400">
          <a:solidFill>
            <a:srgbClr val="000000"/>
          </a:solidFill>
          <a:latin typeface="Arial"/>
          <a:ea typeface="Arial"/>
          <a:cs typeface="Arial"/>
          <a:sym typeface="Arial" charset="0"/>
          <a:rtl val="0"/>
        </a:defRPr>
      </a:lvl4pPr>
      <a:lvl5pPr algn="l" rtl="0" eaLnBrk="0" fontAlgn="base" hangingPunct="0">
        <a:spcBef>
          <a:spcPct val="0"/>
        </a:spcBef>
        <a:spcAft>
          <a:spcPct val="0"/>
        </a:spcAft>
        <a:defRPr sz="1400">
          <a:solidFill>
            <a:srgbClr val="000000"/>
          </a:solidFill>
          <a:latin typeface="Arial"/>
          <a:ea typeface="Arial"/>
          <a:cs typeface="Arial"/>
          <a:sym typeface="Arial"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0D5EE96-E4C8-421C-8C18-E4039F696538}" type="datetimeFigureOut">
              <a:rPr lang="en-US" smtClean="0"/>
              <a:t>3/13/2017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23A9161-67C0-4BEA-AB62-746033183992}" type="slidenum">
              <a:rPr lang="en-US" smtClean="0"/>
              <a:t>‹#›</a:t>
            </a:fld>
            <a:endParaRPr lang="en-US"/>
          </a:p>
        </p:txBody>
      </p:sp>
    </p:spTree>
    <p:extLst>
      <p:ext uri="{BB962C8B-B14F-4D97-AF65-F5344CB8AC3E}">
        <p14:creationId xmlns:p14="http://schemas.microsoft.com/office/powerpoint/2010/main" val="4125538608"/>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Shape 9"/>
          <p:cNvSpPr txBox="1">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smtClean="0">
              <a:sym typeface="Arial" panose="020B0604020202020204" pitchFamily="34" charset="0"/>
            </a:endParaRPr>
          </a:p>
        </p:txBody>
      </p:sp>
      <p:sp>
        <p:nvSpPr>
          <p:cNvPr id="1027" name="Shape 10"/>
          <p:cNvSpPr txBox="1">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sp>
        <p:nvSpPr>
          <p:cNvPr id="1028" name="Shape 11"/>
          <p:cNvSpPr txBox="1">
            <a:spLocks noGrp="1"/>
          </p:cNvSpPr>
          <p:nvPr>
            <p:ph type="dt" idx="10"/>
          </p:nvPr>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a:defRPr>
                <a:solidFill>
                  <a:srgbClr val="000000"/>
                </a:solidFill>
                <a:latin typeface="Arial" charset="0"/>
                <a:cs typeface="Arial" charset="0"/>
                <a:sym typeface="Arial" charset="0"/>
              </a:defRPr>
            </a:lvl1pPr>
          </a:lstStyle>
          <a:p>
            <a:pPr>
              <a:defRPr/>
            </a:pPr>
            <a:endParaRPr lang="en-US" altLang="en-US"/>
          </a:p>
        </p:txBody>
      </p:sp>
      <p:sp>
        <p:nvSpPr>
          <p:cNvPr id="1029" name="Shape 12"/>
          <p:cNvSpPr txBox="1">
            <a:spLocks noGrp="1"/>
          </p:cNvSpPr>
          <p:nvPr>
            <p:ph type="ftr" idx="11"/>
          </p:nvPr>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a:defRPr>
                <a:solidFill>
                  <a:srgbClr val="000000"/>
                </a:solidFill>
                <a:latin typeface="Arial" charset="0"/>
                <a:cs typeface="Arial" charset="0"/>
                <a:sym typeface="Arial" charset="0"/>
              </a:defRPr>
            </a:lvl1pPr>
          </a:lstStyle>
          <a:p>
            <a:pPr>
              <a:defRPr/>
            </a:pPr>
            <a:endParaRPr lang="en-US" altLang="en-US"/>
          </a:p>
        </p:txBody>
      </p:sp>
      <p:sp>
        <p:nvSpPr>
          <p:cNvPr id="1030" name="Shape 13"/>
          <p:cNvSpPr txBox="1">
            <a:spLocks noGrp="1"/>
          </p:cNvSpPr>
          <p:nvPr>
            <p:ph type="sldNum" idx="12"/>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algn="r">
              <a:buClr>
                <a:srgbClr val="000000"/>
              </a:buClr>
              <a:buSzPct val="25000"/>
              <a:buFont typeface="Arial" panose="020B0604020202020204" pitchFamily="34" charset="0"/>
              <a:buNone/>
              <a:defRPr sz="1400">
                <a:solidFill>
                  <a:srgbClr val="000000"/>
                </a:solidFill>
                <a:sym typeface="Arial" panose="020B0604020202020204" pitchFamily="34" charset="0"/>
              </a:defRPr>
            </a:lvl1pPr>
          </a:lstStyle>
          <a:p>
            <a:fld id="{67D7C26F-E466-4BE9-994E-E929F09C35DA}" type="slidenum">
              <a:rPr lang="en-US" altLang="en-US"/>
              <a:pPr/>
              <a:t>‹#›</a:t>
            </a:fld>
            <a:endParaRPr lang="en-US" altLang="en-US"/>
          </a:p>
        </p:txBody>
      </p:sp>
    </p:spTree>
    <p:extLst>
      <p:ext uri="{BB962C8B-B14F-4D97-AF65-F5344CB8AC3E}">
        <p14:creationId xmlns:p14="http://schemas.microsoft.com/office/powerpoint/2010/main" val="48304129"/>
      </p:ext>
    </p:extLst>
  </p:cSld>
  <p:clrMap bg1="lt1" tx1="dk1" bg2="dk2" tx2="lt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Lst>
  <p:transition spd="slow"/>
  <p:hf sldNum="0" hdr="0" ftr="0" dt="0"/>
  <p:txStyles>
    <p:titleStyle>
      <a:defPPr marR="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1pPr>
      <a:lvl2pPr algn="l" rtl="0" eaLnBrk="0" fontAlgn="base" hangingPunct="0">
        <a:spcBef>
          <a:spcPct val="0"/>
        </a:spcBef>
        <a:spcAft>
          <a:spcPct val="0"/>
        </a:spcAft>
        <a:defRPr sz="1400">
          <a:solidFill>
            <a:srgbClr val="000000"/>
          </a:solidFill>
          <a:latin typeface="Arial" charset="0"/>
          <a:cs typeface="Arial"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charset="0"/>
          <a:cs typeface="Arial"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charset="0"/>
          <a:cs typeface="Arial"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charset="0"/>
          <a:cs typeface="Arial"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charset="0"/>
          <a:cs typeface="Arial" charset="0"/>
          <a:sym typeface="Arial" charset="0"/>
        </a:defRPr>
      </a:lvl6pPr>
      <a:lvl7pPr marL="914400" algn="l" rtl="0" eaLnBrk="0" fontAlgn="base" hangingPunct="0">
        <a:spcBef>
          <a:spcPct val="0"/>
        </a:spcBef>
        <a:spcAft>
          <a:spcPct val="0"/>
        </a:spcAft>
        <a:defRPr sz="1400">
          <a:solidFill>
            <a:srgbClr val="000000"/>
          </a:solidFill>
          <a:latin typeface="Arial" charset="0"/>
          <a:cs typeface="Arial" charset="0"/>
          <a:sym typeface="Arial" charset="0"/>
        </a:defRPr>
      </a:lvl7pPr>
      <a:lvl8pPr marL="1371600" algn="l" rtl="0" eaLnBrk="0" fontAlgn="base" hangingPunct="0">
        <a:spcBef>
          <a:spcPct val="0"/>
        </a:spcBef>
        <a:spcAft>
          <a:spcPct val="0"/>
        </a:spcAft>
        <a:defRPr sz="1400">
          <a:solidFill>
            <a:srgbClr val="000000"/>
          </a:solidFill>
          <a:latin typeface="Arial" charset="0"/>
          <a:cs typeface="Arial" charset="0"/>
          <a:sym typeface="Arial" charset="0"/>
        </a:defRPr>
      </a:lvl8pPr>
      <a:lvl9pPr marL="1828800" algn="l" rtl="0" eaLnBrk="0" fontAlgn="base" hangingPunct="0">
        <a:spcBef>
          <a:spcPct val="0"/>
        </a:spcBef>
        <a:spcAft>
          <a:spcPct val="0"/>
        </a:spcAft>
        <a:defRPr sz="1400">
          <a:solidFill>
            <a:srgbClr val="000000"/>
          </a:solidFill>
          <a:latin typeface="Arial" charset="0"/>
          <a:cs typeface="Arial" charset="0"/>
          <a:sym typeface="Arial" charset="0"/>
        </a:defRPr>
      </a:lvl9pPr>
    </p:titleStyle>
    <p:bodyStyle>
      <a:defPPr marR="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1pPr>
      <a:lvl2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2pPr>
      <a:lvl3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3pPr>
      <a:lvl4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4pPr>
      <a:lvl5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Box 3"/>
          <p:cNvSpPr txBox="1">
            <a:spLocks noChangeArrowheads="1"/>
          </p:cNvSpPr>
          <p:nvPr/>
        </p:nvSpPr>
        <p:spPr bwMode="auto">
          <a:xfrm>
            <a:off x="898525" y="1736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eaLnBrk="0" fontAlgn="base" hangingPunct="0">
              <a:spcBef>
                <a:spcPct val="0"/>
              </a:spcBef>
              <a:spcAft>
                <a:spcPct val="0"/>
              </a:spcAft>
              <a:defRPr/>
            </a:pPr>
            <a:endParaRPr lang="en-US" altLang="en-US" sz="2400" kern="1200" smtClean="0">
              <a:solidFill>
                <a:srgbClr val="000000"/>
              </a:solidFill>
              <a:latin typeface="Times" pitchFamily="18" charset="0"/>
              <a:ea typeface="+mn-ea"/>
              <a:cs typeface="Arial" charset="0"/>
            </a:endParaRPr>
          </a:p>
        </p:txBody>
      </p:sp>
      <p:sp>
        <p:nvSpPr>
          <p:cNvPr id="1027" name="Text Box 4"/>
          <p:cNvSpPr txBox="1">
            <a:spLocks noChangeArrowheads="1"/>
          </p:cNvSpPr>
          <p:nvPr/>
        </p:nvSpPr>
        <p:spPr bwMode="auto">
          <a:xfrm>
            <a:off x="2362200" y="1600200"/>
            <a:ext cx="609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eaLnBrk="0" fontAlgn="base" hangingPunct="0">
              <a:spcBef>
                <a:spcPct val="50000"/>
              </a:spcBef>
              <a:spcAft>
                <a:spcPct val="0"/>
              </a:spcAft>
              <a:defRPr/>
            </a:pPr>
            <a:endParaRPr lang="en-US" altLang="en-US" sz="2400" kern="1200" smtClean="0">
              <a:solidFill>
                <a:srgbClr val="000000"/>
              </a:solidFill>
              <a:latin typeface="Times" pitchFamily="18" charset="0"/>
              <a:ea typeface="+mn-ea"/>
              <a:cs typeface="Arial" charset="0"/>
            </a:endParaRPr>
          </a:p>
        </p:txBody>
      </p:sp>
      <p:sp>
        <p:nvSpPr>
          <p:cNvPr id="2052" name="Rectangle 5"/>
          <p:cNvSpPr>
            <a:spLocks noGrp="1" noChangeArrowheads="1"/>
          </p:cNvSpPr>
          <p:nvPr>
            <p:ph type="title"/>
          </p:nvPr>
        </p:nvSpPr>
        <p:spPr bwMode="auto">
          <a:xfrm>
            <a:off x="2209800" y="1219200"/>
            <a:ext cx="6705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3" name="Rectangle 6"/>
          <p:cNvSpPr>
            <a:spLocks noGrp="1" noChangeArrowheads="1"/>
          </p:cNvSpPr>
          <p:nvPr>
            <p:ph type="body" idx="1"/>
          </p:nvPr>
        </p:nvSpPr>
        <p:spPr bwMode="auto">
          <a:xfrm>
            <a:off x="2209800" y="2438400"/>
            <a:ext cx="6705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2054" name="Picture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4166093"/>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Lst>
  <p:transition spd="slow"/>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Verdana" pitchFamily="34" charset="0"/>
        </a:defRPr>
      </a:lvl2pPr>
      <a:lvl3pPr algn="l" rtl="0" eaLnBrk="0" fontAlgn="base" hangingPunct="0">
        <a:spcBef>
          <a:spcPct val="0"/>
        </a:spcBef>
        <a:spcAft>
          <a:spcPct val="0"/>
        </a:spcAft>
        <a:defRPr sz="2400" b="1">
          <a:solidFill>
            <a:schemeClr val="bg1"/>
          </a:solidFill>
          <a:latin typeface="Verdana" pitchFamily="34" charset="0"/>
        </a:defRPr>
      </a:lvl3pPr>
      <a:lvl4pPr algn="l" rtl="0" eaLnBrk="0" fontAlgn="base" hangingPunct="0">
        <a:spcBef>
          <a:spcPct val="0"/>
        </a:spcBef>
        <a:spcAft>
          <a:spcPct val="0"/>
        </a:spcAft>
        <a:defRPr sz="2400" b="1">
          <a:solidFill>
            <a:schemeClr val="bg1"/>
          </a:solidFill>
          <a:latin typeface="Verdana" pitchFamily="34" charset="0"/>
        </a:defRPr>
      </a:lvl4pPr>
      <a:lvl5pPr algn="l" rtl="0" eaLnBrk="0" fontAlgn="base" hangingPunct="0">
        <a:spcBef>
          <a:spcPct val="0"/>
        </a:spcBef>
        <a:spcAft>
          <a:spcPct val="0"/>
        </a:spcAft>
        <a:defRPr sz="2400" b="1">
          <a:solidFill>
            <a:schemeClr val="bg1"/>
          </a:solidFill>
          <a:latin typeface="Verdana" pitchFamily="34" charset="0"/>
        </a:defRPr>
      </a:lvl5pPr>
      <a:lvl6pPr marL="457200" algn="l" rtl="0" fontAlgn="base">
        <a:spcBef>
          <a:spcPct val="0"/>
        </a:spcBef>
        <a:spcAft>
          <a:spcPct val="0"/>
        </a:spcAft>
        <a:defRPr sz="2400" b="1">
          <a:solidFill>
            <a:schemeClr val="bg1"/>
          </a:solidFill>
          <a:latin typeface="Verdana" pitchFamily="34" charset="0"/>
        </a:defRPr>
      </a:lvl6pPr>
      <a:lvl7pPr marL="914400" algn="l" rtl="0" fontAlgn="base">
        <a:spcBef>
          <a:spcPct val="0"/>
        </a:spcBef>
        <a:spcAft>
          <a:spcPct val="0"/>
        </a:spcAft>
        <a:defRPr sz="2400" b="1">
          <a:solidFill>
            <a:schemeClr val="bg1"/>
          </a:solidFill>
          <a:latin typeface="Verdana" pitchFamily="34" charset="0"/>
        </a:defRPr>
      </a:lvl7pPr>
      <a:lvl8pPr marL="1371600" algn="l" rtl="0" fontAlgn="base">
        <a:spcBef>
          <a:spcPct val="0"/>
        </a:spcBef>
        <a:spcAft>
          <a:spcPct val="0"/>
        </a:spcAft>
        <a:defRPr sz="2400" b="1">
          <a:solidFill>
            <a:schemeClr val="bg1"/>
          </a:solidFill>
          <a:latin typeface="Verdana" pitchFamily="34" charset="0"/>
        </a:defRPr>
      </a:lvl8pPr>
      <a:lvl9pPr marL="1828800" algn="l" rtl="0" fontAlgn="base">
        <a:spcBef>
          <a:spcPct val="0"/>
        </a:spcBef>
        <a:spcAft>
          <a:spcPct val="0"/>
        </a:spcAft>
        <a:defRPr sz="2400" b="1">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a:solidFill>
            <a:schemeClr val="bg1"/>
          </a:solidFill>
          <a:latin typeface="+mn-lt"/>
          <a:ea typeface="+mn-ea"/>
          <a:cs typeface="+mn-cs"/>
        </a:defRPr>
      </a:lvl1pPr>
      <a:lvl2pPr marL="742950" indent="-285750" algn="l" rtl="0" eaLnBrk="0" fontAlgn="base" hangingPunct="0">
        <a:spcBef>
          <a:spcPct val="20000"/>
        </a:spcBef>
        <a:spcAft>
          <a:spcPct val="0"/>
        </a:spcAft>
        <a:buChar char="–"/>
        <a:defRPr>
          <a:solidFill>
            <a:schemeClr val="bg1"/>
          </a:solidFill>
          <a:latin typeface="+mn-lt"/>
        </a:defRPr>
      </a:lvl2pPr>
      <a:lvl3pPr marL="1143000" indent="-228600" algn="l" rtl="0" eaLnBrk="0" fontAlgn="base" hangingPunct="0">
        <a:spcBef>
          <a:spcPct val="20000"/>
        </a:spcBef>
        <a:spcAft>
          <a:spcPct val="0"/>
        </a:spcAft>
        <a:buChar char="•"/>
        <a:defRPr>
          <a:solidFill>
            <a:schemeClr val="bg1"/>
          </a:solidFill>
          <a:latin typeface="+mn-lt"/>
        </a:defRPr>
      </a:lvl3pPr>
      <a:lvl4pPr marL="1600200" indent="-228600" algn="l" rtl="0" eaLnBrk="0" fontAlgn="base" hangingPunct="0">
        <a:spcBef>
          <a:spcPct val="20000"/>
        </a:spcBef>
        <a:spcAft>
          <a:spcPct val="0"/>
        </a:spcAft>
        <a:buChar char="–"/>
        <a:defRPr>
          <a:solidFill>
            <a:schemeClr val="bg1"/>
          </a:solidFill>
          <a:latin typeface="+mn-lt"/>
        </a:defRPr>
      </a:lvl4pPr>
      <a:lvl5pPr marL="2057400" indent="-228600" algn="l" rtl="0" eaLnBrk="0" fontAlgn="base" hangingPunct="0">
        <a:spcBef>
          <a:spcPct val="20000"/>
        </a:spcBef>
        <a:spcAft>
          <a:spcPct val="0"/>
        </a:spcAft>
        <a:buChar char="»"/>
        <a:defRPr>
          <a:solidFill>
            <a:schemeClr val="bg1"/>
          </a:solidFill>
          <a:latin typeface="+mn-lt"/>
        </a:defRPr>
      </a:lvl5pPr>
      <a:lvl6pPr marL="2514600" indent="-228600" algn="l" rtl="0" fontAlgn="base">
        <a:spcBef>
          <a:spcPct val="20000"/>
        </a:spcBef>
        <a:spcAft>
          <a:spcPct val="0"/>
        </a:spcAft>
        <a:buChar char="»"/>
        <a:defRPr>
          <a:solidFill>
            <a:schemeClr val="bg1"/>
          </a:solidFill>
          <a:latin typeface="+mn-lt"/>
        </a:defRPr>
      </a:lvl6pPr>
      <a:lvl7pPr marL="2971800" indent="-228600" algn="l" rtl="0" fontAlgn="base">
        <a:spcBef>
          <a:spcPct val="20000"/>
        </a:spcBef>
        <a:spcAft>
          <a:spcPct val="0"/>
        </a:spcAft>
        <a:buChar char="»"/>
        <a:defRPr>
          <a:solidFill>
            <a:schemeClr val="bg1"/>
          </a:solidFill>
          <a:latin typeface="+mn-lt"/>
        </a:defRPr>
      </a:lvl7pPr>
      <a:lvl8pPr marL="3429000" indent="-228600" algn="l" rtl="0" fontAlgn="base">
        <a:spcBef>
          <a:spcPct val="20000"/>
        </a:spcBef>
        <a:spcAft>
          <a:spcPct val="0"/>
        </a:spcAft>
        <a:buChar char="»"/>
        <a:defRPr>
          <a:solidFill>
            <a:schemeClr val="bg1"/>
          </a:solidFill>
          <a:latin typeface="+mn-lt"/>
        </a:defRPr>
      </a:lvl8pPr>
      <a:lvl9pPr marL="3886200" indent="-228600" algn="l" rtl="0" fontAlgn="base">
        <a:spcBef>
          <a:spcPct val="20000"/>
        </a:spcBef>
        <a:spcAft>
          <a:spcPct val="0"/>
        </a:spcAft>
        <a:buChar char="»"/>
        <a:defRPr>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hyperlink" Target="http://vdatum.noaa.gov/docs/est_uncertainties.html" TargetMode="External"/><Relationship Id="rId3" Type="http://schemas.openxmlformats.org/officeDocument/2006/relationships/image" Target="../media/image34.png"/><Relationship Id="rId7"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51.xml"/><Relationship Id="rId1" Type="http://schemas.openxmlformats.org/officeDocument/2006/relationships/vmlDrawing" Target="../drawings/vmlDrawing1.vml"/><Relationship Id="rId5" Type="http://schemas.openxmlformats.org/officeDocument/2006/relationships/image" Target="../media/image44.png"/><Relationship Id="rId4" Type="http://schemas.openxmlformats.org/officeDocument/2006/relationships/image" Target="../media/image43.emf"/></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98.xml"/><Relationship Id="rId5" Type="http://schemas.openxmlformats.org/officeDocument/2006/relationships/image" Target="../media/image17.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98.xml"/><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8.xml"/><Relationship Id="rId1" Type="http://schemas.openxmlformats.org/officeDocument/2006/relationships/slideLayout" Target="../slideLayouts/slideLayout93.xml"/></Relationships>
</file>

<file path=ppt/slides/_rels/slide27.xml.rels><?xml version="1.0" encoding="UTF-8" standalone="yes"?>
<Relationships xmlns="http://schemas.openxmlformats.org/package/2006/relationships"><Relationship Id="rId3" Type="http://schemas.openxmlformats.org/officeDocument/2006/relationships/hyperlink" Target="https://coast.noaa.gov/dataviewer/" TargetMode="External"/><Relationship Id="rId2" Type="http://schemas.openxmlformats.org/officeDocument/2006/relationships/hyperlink" Target="https://coast.noaa.gov/dataregistry/search/collection" TargetMode="External"/><Relationship Id="rId1" Type="http://schemas.openxmlformats.org/officeDocument/2006/relationships/slideLayout" Target="../slideLayouts/slideLayout2.xml"/><Relationship Id="rId4" Type="http://schemas.openxmlformats.org/officeDocument/2006/relationships/hyperlink" Target="https://coast.noaa.gov/htdata/lidar1_z/geoid12a/data/"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 Id="rId5" Type="http://schemas.openxmlformats.org/officeDocument/2006/relationships/hyperlink" Target="https://geodesy.noaa.gov/storm_archive/coastal/viewer/index.html" TargetMode="Externa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6.ti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8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hyperlink" Target="http://storms.ngs.noaa.gov/eri_page/index.html" TargetMode="External"/><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hyperlink" Target="mailto:Mike.aslaksen@noaa.gov" TargetMode="Externa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image" Target="../media/image64.jpg"/><Relationship Id="rId5" Type="http://schemas.openxmlformats.org/officeDocument/2006/relationships/image" Target="../media/image63.jpeg"/><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3.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3.xml"/></Relationships>
</file>

<file path=ppt/slides/_rels/slide3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3.xml"/></Relationships>
</file>

<file path=ppt/slides/_rels/slide3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7.xml"/></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3.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3.xml"/></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3" Type="http://schemas.openxmlformats.org/officeDocument/2006/relationships/hyperlink" Target="https://www.ngs.noaa.gov/NSDE/" TargetMode="External"/><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ctrTitle"/>
          </p:nvPr>
        </p:nvSpPr>
        <p:spPr>
          <a:xfrm>
            <a:off x="12700" y="1524000"/>
            <a:ext cx="9144000" cy="1781175"/>
          </a:xfrm>
          <a:prstGeom prst="rect">
            <a:avLst/>
          </a:prstGeom>
          <a:noFill/>
          <a:ln>
            <a:noFill/>
          </a:ln>
        </p:spPr>
        <p:txBody>
          <a:bodyPr lIns="91425" tIns="45700" rIns="91425" bIns="45700" anchor="ctr" anchorCtr="0">
            <a:noAutofit/>
          </a:bodyPr>
          <a:lstStyle/>
          <a:p>
            <a:pPr lvl="0">
              <a:buClr>
                <a:schemeClr val="accent2"/>
              </a:buClr>
              <a:buSzPct val="25000"/>
            </a:pPr>
            <a:r>
              <a:rPr lang="en-US" sz="4000" dirty="0" smtClean="0"/>
              <a:t/>
            </a:r>
            <a:br>
              <a:rPr lang="en-US" sz="4000" dirty="0" smtClean="0"/>
            </a:br>
            <a:r>
              <a:rPr lang="en-US" sz="4000" dirty="0" smtClean="0"/>
              <a:t>NGS Coastal Mapping Program Update</a:t>
            </a:r>
            <a:r>
              <a:rPr lang="en-US" sz="4000" dirty="0"/>
              <a:t/>
            </a:r>
            <a:br>
              <a:rPr lang="en-US" sz="4000" dirty="0"/>
            </a:br>
            <a:r>
              <a:rPr lang="en-US" sz="3200" dirty="0"/>
              <a:t>2017 National Surveying, Mapping &amp; Geospatial </a:t>
            </a:r>
            <a:r>
              <a:rPr lang="en-US" sz="3200" dirty="0" smtClean="0"/>
              <a:t>Conference</a:t>
            </a:r>
            <a:r>
              <a:rPr lang="en-US" sz="4000" dirty="0" smtClean="0"/>
              <a:t/>
            </a:r>
            <a:br>
              <a:rPr lang="en-US" sz="4000" dirty="0" smtClean="0"/>
            </a:br>
            <a:r>
              <a:rPr lang="en-US" sz="4000" dirty="0" smtClean="0"/>
              <a:t> </a:t>
            </a:r>
            <a:endParaRPr lang="en-US" sz="4000" b="1" i="0" u="none" strike="noStrike" cap="none" baseline="0" dirty="0">
              <a:solidFill>
                <a:schemeClr val="accent2"/>
              </a:solidFill>
              <a:sym typeface="Arial"/>
            </a:endParaRPr>
          </a:p>
        </p:txBody>
      </p:sp>
      <p:sp>
        <p:nvSpPr>
          <p:cNvPr id="103" name="Shape 103"/>
          <p:cNvSpPr txBox="1">
            <a:spLocks noGrp="1"/>
          </p:cNvSpPr>
          <p:nvPr>
            <p:ph type="subTitle" idx="1"/>
          </p:nvPr>
        </p:nvSpPr>
        <p:spPr>
          <a:xfrm>
            <a:off x="12700" y="3810000"/>
            <a:ext cx="9144000" cy="19049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1" i="0" u="none" strike="noStrike" cap="none" baseline="0" dirty="0">
                <a:solidFill>
                  <a:schemeClr val="dk1"/>
                </a:solidFill>
                <a:latin typeface="Arial"/>
                <a:ea typeface="Arial"/>
                <a:cs typeface="Arial"/>
                <a:sym typeface="Arial"/>
              </a:rPr>
              <a:t>Mike Aslaksen</a:t>
            </a:r>
          </a:p>
          <a:p>
            <a:pPr marL="0" marR="0" lvl="0" indent="0" algn="ctr" rtl="0">
              <a:lnSpc>
                <a:spcPct val="100000"/>
              </a:lnSpc>
              <a:spcBef>
                <a:spcPts val="480"/>
              </a:spcBef>
              <a:spcAft>
                <a:spcPts val="0"/>
              </a:spcAft>
              <a:buClr>
                <a:schemeClr val="dk1"/>
              </a:buClr>
              <a:buSzPct val="25000"/>
              <a:buFont typeface="Arial"/>
              <a:buNone/>
            </a:pPr>
            <a:r>
              <a:rPr lang="en-US" sz="2400" b="1" i="0" u="none" strike="noStrike" cap="none" baseline="0" dirty="0">
                <a:solidFill>
                  <a:schemeClr val="dk1"/>
                </a:solidFill>
                <a:latin typeface="Arial"/>
                <a:ea typeface="Arial"/>
                <a:cs typeface="Arial"/>
                <a:sym typeface="Arial"/>
              </a:rPr>
              <a:t>Chief, Remote Sensing Division</a:t>
            </a:r>
          </a:p>
          <a:p>
            <a:pPr marL="0" marR="0" lvl="0" indent="0" algn="ctr" rtl="0">
              <a:lnSpc>
                <a:spcPct val="100000"/>
              </a:lnSpc>
              <a:spcBef>
                <a:spcPts val="480"/>
              </a:spcBef>
              <a:spcAft>
                <a:spcPts val="0"/>
              </a:spcAft>
              <a:buClr>
                <a:schemeClr val="dk1"/>
              </a:buClr>
              <a:buSzPct val="25000"/>
              <a:buFont typeface="Arial"/>
              <a:buNone/>
            </a:pPr>
            <a:r>
              <a:rPr lang="en-US" sz="2400" b="1" i="0" u="none" strike="noStrike" cap="none" baseline="0" dirty="0">
                <a:solidFill>
                  <a:schemeClr val="dk1"/>
                </a:solidFill>
                <a:latin typeface="Arial"/>
                <a:ea typeface="Arial"/>
                <a:cs typeface="Arial"/>
                <a:sym typeface="Arial"/>
              </a:rPr>
              <a:t>National Geodetic Survey</a:t>
            </a:r>
          </a:p>
        </p:txBody>
      </p:sp>
      <p:pic>
        <p:nvPicPr>
          <p:cNvPr id="104" name="Shape 104"/>
          <p:cNvPicPr preferRelativeResize="0"/>
          <p:nvPr/>
        </p:nvPicPr>
        <p:blipFill rotWithShape="1">
          <a:blip r:embed="rId3">
            <a:alphaModFix/>
          </a:blip>
          <a:srcRect l="6567" b="19999"/>
          <a:stretch/>
        </p:blipFill>
        <p:spPr>
          <a:xfrm>
            <a:off x="7008811" y="0"/>
            <a:ext cx="2135186" cy="1219199"/>
          </a:xfrm>
          <a:prstGeom prst="rect">
            <a:avLst/>
          </a:prstGeom>
          <a:noFill/>
          <a:ln w="38100" cap="sq" cmpd="sng">
            <a:solidFill>
              <a:srgbClr val="000000"/>
            </a:solidFill>
            <a:prstDash val="solid"/>
            <a:miter/>
            <a:headEnd type="none" w="med" len="med"/>
            <a:tailEnd type="none" w="med" len="med"/>
          </a:ln>
        </p:spPr>
      </p:pic>
      <p:sp>
        <p:nvSpPr>
          <p:cNvPr id="105" name="Shape 105"/>
          <p:cNvSpPr txBox="1"/>
          <p:nvPr/>
        </p:nvSpPr>
        <p:spPr>
          <a:xfrm>
            <a:off x="3381375" y="5421312"/>
            <a:ext cx="2406649" cy="369886"/>
          </a:xfrm>
          <a:prstGeom prst="rect">
            <a:avLst/>
          </a:prstGeom>
          <a:noFill/>
          <a:ln>
            <a:noFill/>
          </a:ln>
        </p:spPr>
        <p:txBody>
          <a:bodyPr lIns="91425" tIns="45700" rIns="91425" bIns="45700" anchor="t" anchorCtr="0">
            <a:noAutofit/>
          </a:bodyPr>
          <a:lstStyle/>
          <a:p>
            <a:pPr lvl="0">
              <a:buClr>
                <a:schemeClr val="dk1"/>
              </a:buClr>
              <a:buSzPct val="25000"/>
            </a:pPr>
            <a:r>
              <a:rPr lang="en-US" sz="1800" dirty="0"/>
              <a:t>March 13-17, </a:t>
            </a:r>
            <a:r>
              <a:rPr lang="en-US" sz="1800" dirty="0" smtClean="0"/>
              <a:t>2017</a:t>
            </a:r>
            <a:endParaRPr lang="en-US" sz="1800" b="0" i="0" u="none" strike="noStrike" cap="none" baseline="0" dirty="0">
              <a:solidFill>
                <a:schemeClr val="dk1"/>
              </a:solidFill>
              <a:latin typeface="Arial"/>
              <a:ea typeface="Arial"/>
              <a:cs typeface="Arial"/>
              <a:sym typeface="Arial"/>
            </a:endParaRPr>
          </a:p>
        </p:txBody>
      </p:sp>
      <p:pic>
        <p:nvPicPr>
          <p:cNvPr id="106" name="Shape 106"/>
          <p:cNvPicPr preferRelativeResize="0"/>
          <p:nvPr/>
        </p:nvPicPr>
        <p:blipFill rotWithShape="1">
          <a:blip r:embed="rId4">
            <a:alphaModFix/>
          </a:blip>
          <a:srcRect t="14544" b="11514"/>
          <a:stretch/>
        </p:blipFill>
        <p:spPr>
          <a:xfrm>
            <a:off x="12700" y="-7937"/>
            <a:ext cx="2698750" cy="1227136"/>
          </a:xfrm>
          <a:prstGeom prst="rect">
            <a:avLst/>
          </a:prstGeom>
          <a:noFill/>
          <a:ln w="38100" cap="sq" cmpd="sng">
            <a:solidFill>
              <a:srgbClr val="000000"/>
            </a:solidFill>
            <a:prstDash val="solid"/>
            <a:miter/>
            <a:headEnd type="none" w="med" len="med"/>
            <a:tailEnd type="none" w="med" len="med"/>
          </a:ln>
        </p:spPr>
      </p:pic>
      <p:pic>
        <p:nvPicPr>
          <p:cNvPr id="107" name="Shape 107"/>
          <p:cNvPicPr preferRelativeResize="0"/>
          <p:nvPr/>
        </p:nvPicPr>
        <p:blipFill rotWithShape="1">
          <a:blip r:embed="rId5">
            <a:alphaModFix/>
          </a:blip>
          <a:srcRect r="12130"/>
          <a:stretch/>
        </p:blipFill>
        <p:spPr>
          <a:xfrm>
            <a:off x="4848225" y="-7937"/>
            <a:ext cx="2162174" cy="1227136"/>
          </a:xfrm>
          <a:prstGeom prst="rect">
            <a:avLst/>
          </a:prstGeom>
          <a:noFill/>
          <a:ln w="38100" cap="sq" cmpd="sng">
            <a:solidFill>
              <a:srgbClr val="000000"/>
            </a:solidFill>
            <a:prstDash val="solid"/>
            <a:miter/>
            <a:headEnd type="none" w="med" len="med"/>
            <a:tailEnd type="none" w="med" len="med"/>
          </a:ln>
        </p:spPr>
      </p:pic>
      <p:pic>
        <p:nvPicPr>
          <p:cNvPr id="108" name="Shape 108"/>
          <p:cNvPicPr preferRelativeResize="0"/>
          <p:nvPr/>
        </p:nvPicPr>
        <p:blipFill rotWithShape="1">
          <a:blip r:embed="rId6">
            <a:alphaModFix/>
          </a:blip>
          <a:srcRect t="11560" b="7301"/>
          <a:stretch/>
        </p:blipFill>
        <p:spPr>
          <a:xfrm>
            <a:off x="2711450" y="0"/>
            <a:ext cx="2212974" cy="1219199"/>
          </a:xfrm>
          <a:prstGeom prst="rect">
            <a:avLst/>
          </a:prstGeom>
          <a:noFill/>
          <a:ln w="38100" cap="sq" cmpd="sng">
            <a:solidFill>
              <a:srgbClr val="000000"/>
            </a:solidFill>
            <a:prstDash val="solid"/>
            <a:miter/>
            <a:headEnd type="none" w="med" len="med"/>
            <a:tailEnd type="none" w="med" len="med"/>
          </a:ln>
        </p:spPr>
      </p:pic>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0" y="2133600"/>
            <a:ext cx="5105400" cy="938298"/>
          </a:xfrm>
        </p:spPr>
        <p:txBody>
          <a:bodyPr/>
          <a:lstStyle/>
          <a:p>
            <a:pPr algn="ctr"/>
            <a:r>
              <a:rPr lang="en-US" sz="2800" dirty="0" smtClean="0">
                <a:solidFill>
                  <a:schemeClr val="bg2"/>
                </a:solidFill>
              </a:rPr>
              <a:t>CMP Project with full </a:t>
            </a:r>
            <a:br>
              <a:rPr lang="en-US" sz="2800" dirty="0" smtClean="0">
                <a:solidFill>
                  <a:schemeClr val="bg2"/>
                </a:solidFill>
              </a:rPr>
            </a:br>
            <a:r>
              <a:rPr lang="en-US" sz="2800" dirty="0" smtClean="0">
                <a:solidFill>
                  <a:schemeClr val="bg2"/>
                </a:solidFill>
              </a:rPr>
              <a:t>shoreline compilation</a:t>
            </a:r>
            <a:endParaRPr lang="en-US" sz="2800" dirty="0">
              <a:solidFill>
                <a:schemeClr val="bg2"/>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0294" t="3330" r="10294" b="6783"/>
          <a:stretch/>
        </p:blipFill>
        <p:spPr>
          <a:xfrm>
            <a:off x="0" y="14748"/>
            <a:ext cx="4495800" cy="6743700"/>
          </a:xfrm>
          <a:prstGeom prst="rect">
            <a:avLst/>
          </a:prstGeom>
        </p:spPr>
      </p:pic>
    </p:spTree>
    <p:extLst>
      <p:ext uri="{BB962C8B-B14F-4D97-AF65-F5344CB8AC3E}">
        <p14:creationId xmlns:p14="http://schemas.microsoft.com/office/powerpoint/2010/main" val="5010459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888" y="857250"/>
            <a:ext cx="8374224" cy="5143500"/>
          </a:xfrm>
          <a:prstGeom prst="rect">
            <a:avLst/>
          </a:prstGeom>
        </p:spPr>
      </p:pic>
    </p:spTree>
    <p:extLst>
      <p:ext uri="{BB962C8B-B14F-4D97-AF65-F5344CB8AC3E}">
        <p14:creationId xmlns:p14="http://schemas.microsoft.com/office/powerpoint/2010/main" val="42660180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452" y="857250"/>
            <a:ext cx="8361097" cy="5143500"/>
          </a:xfrm>
          <a:prstGeom prst="rect">
            <a:avLst/>
          </a:prstGeom>
        </p:spPr>
      </p:pic>
    </p:spTree>
    <p:extLst>
      <p:ext uri="{BB962C8B-B14F-4D97-AF65-F5344CB8AC3E}">
        <p14:creationId xmlns:p14="http://schemas.microsoft.com/office/powerpoint/2010/main" val="5094199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378" y="857250"/>
            <a:ext cx="8401245" cy="5143500"/>
          </a:xfrm>
          <a:prstGeom prst="rect">
            <a:avLst/>
          </a:prstGeom>
          <a:ln>
            <a:noFill/>
          </a:ln>
          <a:effectLst>
            <a:softEdge rad="112500"/>
          </a:effectLst>
        </p:spPr>
      </p:pic>
      <p:pic>
        <p:nvPicPr>
          <p:cNvPr id="2" name="baile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6004625"/>
            <a:ext cx="609600" cy="609600"/>
          </a:xfrm>
          <a:prstGeom prst="rect">
            <a:avLst/>
          </a:prstGeom>
        </p:spPr>
      </p:pic>
      <p:sp>
        <p:nvSpPr>
          <p:cNvPr id="3" name="TextBox 2"/>
          <p:cNvSpPr txBox="1"/>
          <p:nvPr/>
        </p:nvSpPr>
        <p:spPr>
          <a:xfrm>
            <a:off x="4191000" y="4191000"/>
            <a:ext cx="1838965" cy="307777"/>
          </a:xfrm>
          <a:prstGeom prst="rect">
            <a:avLst/>
          </a:prstGeom>
          <a:noFill/>
        </p:spPr>
        <p:txBody>
          <a:bodyPr wrap="none" rtlCol="0">
            <a:spAutoFit/>
          </a:bodyPr>
          <a:lstStyle/>
          <a:p>
            <a:r>
              <a:rPr lang="en-US" dirty="0" smtClean="0"/>
              <a:t>Bailey’s Mistake, ME</a:t>
            </a:r>
            <a:endParaRPr lang="en-US" dirty="0"/>
          </a:p>
        </p:txBody>
      </p:sp>
    </p:spTree>
    <p:extLst>
      <p:ext uri="{BB962C8B-B14F-4D97-AF65-F5344CB8AC3E}">
        <p14:creationId xmlns:p14="http://schemas.microsoft.com/office/powerpoint/2010/main" val="2288341209"/>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5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057" y="857250"/>
            <a:ext cx="8385887" cy="5143500"/>
          </a:xfrm>
          <a:prstGeom prst="rect">
            <a:avLst/>
          </a:prstGeom>
        </p:spPr>
      </p:pic>
      <p:cxnSp>
        <p:nvCxnSpPr>
          <p:cNvPr id="17" name="Straight Arrow Connector 16"/>
          <p:cNvCxnSpPr/>
          <p:nvPr/>
        </p:nvCxnSpPr>
        <p:spPr>
          <a:xfrm>
            <a:off x="3513539" y="1235267"/>
            <a:ext cx="0" cy="156954"/>
          </a:xfrm>
          <a:prstGeom prst="straightConnector1">
            <a:avLst/>
          </a:prstGeom>
          <a:ln w="25400">
            <a:solidFill>
              <a:schemeClr val="tx1"/>
            </a:solidFill>
            <a:tailEnd type="triangle"/>
          </a:ln>
          <a:effectLst>
            <a:glow rad="38100">
              <a:schemeClr val="bg2">
                <a:alpha val="50000"/>
              </a:schemeClr>
            </a:glow>
          </a:effectLst>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285281" y="1050601"/>
            <a:ext cx="456517" cy="184666"/>
          </a:xfrm>
          <a:prstGeom prst="rect">
            <a:avLst/>
          </a:prstGeom>
          <a:solidFill>
            <a:schemeClr val="bg2"/>
          </a:solidFill>
          <a:ln w="19050">
            <a:solidFill>
              <a:schemeClr val="tx1"/>
            </a:solidFill>
          </a:ln>
        </p:spPr>
        <p:txBody>
          <a:bodyPr wrap="square" lIns="6858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cs typeface="Arial"/>
                <a:sym typeface="Arial"/>
                <a:rtl val="0"/>
              </a:rPr>
              <a:t>Road</a:t>
            </a:r>
          </a:p>
        </p:txBody>
      </p:sp>
      <p:sp>
        <p:nvSpPr>
          <p:cNvPr id="23" name="TextBox 22"/>
          <p:cNvSpPr txBox="1"/>
          <p:nvPr/>
        </p:nvSpPr>
        <p:spPr>
          <a:xfrm>
            <a:off x="7374884" y="1084510"/>
            <a:ext cx="1106306" cy="369332"/>
          </a:xfrm>
          <a:prstGeom prst="rect">
            <a:avLst/>
          </a:prstGeom>
          <a:solidFill>
            <a:schemeClr val="bg2"/>
          </a:solidFill>
          <a:ln w="19050">
            <a:solidFill>
              <a:schemeClr val="tx1"/>
            </a:solidFill>
          </a:ln>
        </p:spPr>
        <p:txBody>
          <a:bodyPr wrap="square" lIns="6858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cs typeface="Arial"/>
                <a:sym typeface="Arial"/>
                <a:rtl val="0"/>
              </a:rPr>
              <a:t>MHW Shoreline</a:t>
            </a:r>
          </a:p>
        </p:txBody>
      </p:sp>
      <p:cxnSp>
        <p:nvCxnSpPr>
          <p:cNvPr id="24" name="Straight Arrow Connector 23"/>
          <p:cNvCxnSpPr/>
          <p:nvPr/>
        </p:nvCxnSpPr>
        <p:spPr>
          <a:xfrm flipH="1">
            <a:off x="7151080" y="1269176"/>
            <a:ext cx="223805" cy="208236"/>
          </a:xfrm>
          <a:prstGeom prst="straightConnector1">
            <a:avLst/>
          </a:prstGeom>
          <a:ln w="25400">
            <a:solidFill>
              <a:schemeClr val="tx1"/>
            </a:solidFill>
            <a:tailEnd type="triangle"/>
          </a:ln>
          <a:effectLst>
            <a:glow rad="38100">
              <a:schemeClr val="bg2">
                <a:alpha val="50000"/>
              </a:schemeClr>
            </a:glow>
          </a:effectLst>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848583" y="2463909"/>
            <a:ext cx="527731" cy="184666"/>
          </a:xfrm>
          <a:prstGeom prst="rect">
            <a:avLst/>
          </a:prstGeom>
          <a:solidFill>
            <a:schemeClr val="bg2"/>
          </a:solidFill>
          <a:ln w="19050">
            <a:solidFill>
              <a:schemeClr val="tx1"/>
            </a:solidFill>
          </a:ln>
        </p:spPr>
        <p:txBody>
          <a:bodyPr wrap="square" lIns="6858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cs typeface="Arial"/>
                <a:sym typeface="Arial"/>
                <a:rtl val="0"/>
              </a:rPr>
              <a:t>Marsh</a:t>
            </a:r>
          </a:p>
        </p:txBody>
      </p:sp>
      <p:cxnSp>
        <p:nvCxnSpPr>
          <p:cNvPr id="46" name="Straight Arrow Connector 45"/>
          <p:cNvCxnSpPr>
            <a:stCxn id="42" idx="2"/>
          </p:cNvCxnSpPr>
          <p:nvPr/>
        </p:nvCxnSpPr>
        <p:spPr>
          <a:xfrm flipH="1">
            <a:off x="968605" y="2648575"/>
            <a:ext cx="143844" cy="343847"/>
          </a:xfrm>
          <a:prstGeom prst="straightConnector1">
            <a:avLst/>
          </a:prstGeom>
          <a:ln w="25400">
            <a:solidFill>
              <a:schemeClr val="tx1"/>
            </a:solidFill>
            <a:tailEnd type="triangle"/>
          </a:ln>
          <a:effectLst>
            <a:glow rad="38100">
              <a:schemeClr val="bg2">
                <a:alpha val="50000"/>
              </a:schemeClr>
            </a:glow>
          </a:effectLst>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2610538" y="3009241"/>
            <a:ext cx="1482056" cy="369332"/>
          </a:xfrm>
          <a:prstGeom prst="rect">
            <a:avLst/>
          </a:prstGeom>
          <a:solidFill>
            <a:schemeClr val="bg2"/>
          </a:solidFill>
          <a:ln w="19050">
            <a:solidFill>
              <a:schemeClr val="tx1"/>
            </a:solidFill>
          </a:ln>
        </p:spPr>
        <p:txBody>
          <a:bodyPr wrap="square" lIns="6858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cs typeface="Arial"/>
                <a:sym typeface="Arial"/>
                <a:rtl val="0"/>
              </a:rPr>
              <a:t>MLLW Depth Contour</a:t>
            </a:r>
          </a:p>
        </p:txBody>
      </p:sp>
      <p:cxnSp>
        <p:nvCxnSpPr>
          <p:cNvPr id="52" name="Straight Arrow Connector 51"/>
          <p:cNvCxnSpPr>
            <a:stCxn id="51" idx="1"/>
          </p:cNvCxnSpPr>
          <p:nvPr/>
        </p:nvCxnSpPr>
        <p:spPr>
          <a:xfrm flipH="1" flipV="1">
            <a:off x="2321580" y="3101574"/>
            <a:ext cx="288957" cy="1"/>
          </a:xfrm>
          <a:prstGeom prst="straightConnector1">
            <a:avLst/>
          </a:prstGeom>
          <a:ln w="25400">
            <a:solidFill>
              <a:schemeClr val="tx1"/>
            </a:solidFill>
            <a:tailEnd type="triangle"/>
          </a:ln>
          <a:effectLst>
            <a:glow rad="38100">
              <a:schemeClr val="bg2">
                <a:alpha val="50000"/>
              </a:schemeClr>
            </a:glow>
          </a:effectLst>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4100930" y="2771232"/>
            <a:ext cx="188580" cy="238011"/>
          </a:xfrm>
          <a:prstGeom prst="straightConnector1">
            <a:avLst/>
          </a:prstGeom>
          <a:ln w="25400">
            <a:solidFill>
              <a:schemeClr val="tx1"/>
            </a:solidFill>
            <a:tailEnd type="triangle"/>
          </a:ln>
          <a:effectLst>
            <a:glow rad="38100">
              <a:schemeClr val="bg2">
                <a:alpha val="50000"/>
              </a:schemeClr>
            </a:glow>
          </a:effectLst>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6658495" y="3866618"/>
            <a:ext cx="230678" cy="152497"/>
          </a:xfrm>
          <a:prstGeom prst="straightConnector1">
            <a:avLst/>
          </a:prstGeom>
          <a:ln w="25400">
            <a:solidFill>
              <a:schemeClr val="tx1"/>
            </a:solidFill>
            <a:tailEnd type="triangle"/>
          </a:ln>
          <a:effectLst>
            <a:glow rad="38100">
              <a:schemeClr val="bg2">
                <a:alpha val="50000"/>
              </a:schemeClr>
            </a:glow>
          </a:effectLst>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5370652" y="4824287"/>
            <a:ext cx="1176301" cy="553998"/>
          </a:xfrm>
          <a:prstGeom prst="rect">
            <a:avLst/>
          </a:prstGeom>
          <a:solidFill>
            <a:schemeClr val="bg2"/>
          </a:solidFill>
          <a:ln w="19050">
            <a:solidFill>
              <a:schemeClr val="tx1"/>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cs typeface="Arial"/>
                <a:sym typeface="Arial"/>
                <a:rtl val="0"/>
              </a:rPr>
              <a:t>Reef Covers/Uncovers</a:t>
            </a:r>
          </a:p>
        </p:txBody>
      </p:sp>
      <p:cxnSp>
        <p:nvCxnSpPr>
          <p:cNvPr id="64" name="Straight Arrow Connector 63"/>
          <p:cNvCxnSpPr/>
          <p:nvPr/>
        </p:nvCxnSpPr>
        <p:spPr>
          <a:xfrm flipH="1">
            <a:off x="5267361" y="5184009"/>
            <a:ext cx="102468" cy="220904"/>
          </a:xfrm>
          <a:prstGeom prst="straightConnector1">
            <a:avLst/>
          </a:prstGeom>
          <a:ln w="25400">
            <a:solidFill>
              <a:schemeClr val="tx1"/>
            </a:solidFill>
            <a:tailEnd type="triangle"/>
          </a:ln>
          <a:effectLst>
            <a:glow rad="38100">
              <a:schemeClr val="bg2">
                <a:alpha val="50000"/>
              </a:schemeClr>
            </a:glow>
          </a:effectLst>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482194" y="4017157"/>
            <a:ext cx="1176301" cy="553998"/>
          </a:xfrm>
          <a:prstGeom prst="rect">
            <a:avLst/>
          </a:prstGeom>
          <a:solidFill>
            <a:schemeClr val="bg2"/>
          </a:solidFill>
          <a:ln w="19050">
            <a:solidFill>
              <a:schemeClr val="tx1"/>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cs typeface="Arial"/>
                <a:sym typeface="Arial"/>
                <a:rtl val="0"/>
              </a:rPr>
              <a:t>Ledge Covers/Uncovers</a:t>
            </a:r>
          </a:p>
        </p:txBody>
      </p:sp>
    </p:spTree>
    <p:extLst>
      <p:ext uri="{BB962C8B-B14F-4D97-AF65-F5344CB8AC3E}">
        <p14:creationId xmlns:p14="http://schemas.microsoft.com/office/powerpoint/2010/main" val="3351712914"/>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966" y="4368800"/>
            <a:ext cx="3539792" cy="248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38" name="Title 1"/>
          <p:cNvSpPr>
            <a:spLocks noGrp="1"/>
          </p:cNvSpPr>
          <p:nvPr>
            <p:ph type="title"/>
          </p:nvPr>
        </p:nvSpPr>
        <p:spPr>
          <a:xfrm>
            <a:off x="1558592" y="-152400"/>
            <a:ext cx="8229600" cy="1143000"/>
          </a:xfrm>
        </p:spPr>
        <p:txBody>
          <a:bodyPr/>
          <a:lstStyle/>
          <a:p>
            <a:r>
              <a:rPr lang="en-US" altLang="en-US" sz="3600" b="1" dirty="0" smtClean="0">
                <a:latin typeface="+mj-lt"/>
                <a:cs typeface="Times New Roman" panose="02020603050405020304" pitchFamily="18" charset="0"/>
              </a:rPr>
              <a:t>Airborne Lidar Bathymetry</a:t>
            </a:r>
          </a:p>
        </p:txBody>
      </p:sp>
      <p:pic>
        <p:nvPicPr>
          <p:cNvPr id="14340" name="Picture 4" descr="https://lh6.googleusercontent.com/92SOmEjhkg1jPd8Fz-hqJ9GF0l2uJMdAN5nU5kcii9DVAJ0Ro7JQn6r7rqp24lOMnuM2N3ny4d27llhNTtDAyFXY8vPevp8_vWjWgamJA_ScOl4EjgduabkdYh0dRNUezOAtpve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914400"/>
            <a:ext cx="552216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1"/>
          <p:cNvPicPr>
            <a:picLocks noChangeAspect="1"/>
          </p:cNvPicPr>
          <p:nvPr/>
        </p:nvPicPr>
        <p:blipFill>
          <a:blip r:embed="rId5">
            <a:extLst>
              <a:ext uri="{28A0092B-C50C-407E-A947-70E740481C1C}">
                <a14:useLocalDpi xmlns:a14="http://schemas.microsoft.com/office/drawing/2010/main" val="0"/>
              </a:ext>
            </a:extLst>
          </a:blip>
          <a:srcRect l="11562" t="7414" b="2931"/>
          <a:stretch>
            <a:fillRect/>
          </a:stretch>
        </p:blipFill>
        <p:spPr bwMode="auto">
          <a:xfrm>
            <a:off x="0" y="3571078"/>
            <a:ext cx="3087688" cy="1890713"/>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8758" y="4795007"/>
            <a:ext cx="3170238" cy="1636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Shape 156"/>
          <p:cNvPicPr preferRelativeResize="0">
            <a:picLocks noChangeAspect="1" noChangeArrowheads="1"/>
          </p:cNvPicPr>
          <p:nvPr/>
        </p:nvPicPr>
        <p:blipFill rotWithShape="1">
          <a:blip r:embed="rId7">
            <a:extLst>
              <a:ext uri="{28A0092B-C50C-407E-A947-70E740481C1C}">
                <a14:useLocalDpi xmlns:a14="http://schemas.microsoft.com/office/drawing/2010/main" val="0"/>
              </a:ext>
            </a:extLst>
          </a:blip>
          <a:srcRect l="18392" r="27902"/>
          <a:stretch/>
        </p:blipFill>
        <p:spPr bwMode="auto">
          <a:xfrm>
            <a:off x="20782" y="-1"/>
            <a:ext cx="2341418" cy="3487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p:cNvPicPr>
          <p:nvPr/>
        </p:nvPicPr>
        <p:blipFill>
          <a:blip r:embed="rId8">
            <a:extLst>
              <a:ext uri="{28A0092B-C50C-407E-A947-70E740481C1C}">
                <a14:useLocalDpi xmlns:a14="http://schemas.microsoft.com/office/drawing/2010/main" val="0"/>
              </a:ext>
            </a:extLst>
          </a:blip>
          <a:srcRect l="5763" t="22321" r="28494" b="18504"/>
          <a:stretch>
            <a:fillRect/>
          </a:stretch>
        </p:blipFill>
        <p:spPr bwMode="auto">
          <a:xfrm>
            <a:off x="6583596" y="2820539"/>
            <a:ext cx="1951431" cy="158482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362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Shape 221"/>
          <p:cNvSpPr txBox="1">
            <a:spLocks noGrp="1"/>
          </p:cNvSpPr>
          <p:nvPr>
            <p:ph type="title"/>
          </p:nvPr>
        </p:nvSpPr>
        <p:spPr>
          <a:xfrm>
            <a:off x="0" y="0"/>
            <a:ext cx="9144000" cy="762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600" b="1" i="0" u="none" strike="noStrike" cap="none" baseline="0" dirty="0">
                <a:solidFill>
                  <a:schemeClr val="tx1"/>
                </a:solidFill>
                <a:latin typeface="+mn-lt"/>
                <a:ea typeface="Arial"/>
                <a:cs typeface="Arial"/>
                <a:sym typeface="Arial"/>
              </a:rPr>
              <a:t>   Lidar Shoreline Extraction</a:t>
            </a:r>
          </a:p>
        </p:txBody>
      </p:sp>
      <p:pic>
        <p:nvPicPr>
          <p:cNvPr id="222" name="Shape 222"/>
          <p:cNvPicPr preferRelativeResize="0"/>
          <p:nvPr/>
        </p:nvPicPr>
        <p:blipFill rotWithShape="1">
          <a:blip r:embed="rId3">
            <a:alphaModFix/>
          </a:blip>
          <a:srcRect l="3900" t="54528" r="21071" b="13889"/>
          <a:stretch/>
        </p:blipFill>
        <p:spPr>
          <a:xfrm>
            <a:off x="152400" y="1371600"/>
            <a:ext cx="4648199" cy="1565274"/>
          </a:xfrm>
          <a:prstGeom prst="rect">
            <a:avLst/>
          </a:prstGeom>
          <a:noFill/>
          <a:ln w="25400" cap="flat" cmpd="sng">
            <a:solidFill>
              <a:schemeClr val="dk1"/>
            </a:solidFill>
            <a:prstDash val="solid"/>
            <a:miter/>
            <a:headEnd type="none" w="med" len="med"/>
            <a:tailEnd type="none" w="med" len="med"/>
          </a:ln>
        </p:spPr>
      </p:pic>
      <p:sp>
        <p:nvSpPr>
          <p:cNvPr id="225" name="Shape 225"/>
          <p:cNvSpPr txBox="1"/>
          <p:nvPr/>
        </p:nvSpPr>
        <p:spPr>
          <a:xfrm>
            <a:off x="1524000" y="1035050"/>
            <a:ext cx="2397125" cy="338136"/>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70C0"/>
              </a:buClr>
              <a:buSzPct val="25000"/>
              <a:buFont typeface="Verdana"/>
              <a:buNone/>
              <a:tabLst/>
              <a:defRPr/>
            </a:pPr>
            <a:r>
              <a:rPr kumimoji="0" lang="en-US" sz="1600" b="1" i="0" u="none" strike="noStrike" kern="0" cap="none" spc="0" normalizeH="0" baseline="0" noProof="0" dirty="0" smtClean="0">
                <a:ln>
                  <a:noFill/>
                </a:ln>
                <a:solidFill>
                  <a:srgbClr val="000000"/>
                </a:solidFill>
                <a:effectLst/>
                <a:uLnTx/>
                <a:uFillTx/>
                <a:latin typeface="Arial"/>
                <a:ea typeface="Verdana"/>
                <a:cs typeface="Verdana"/>
                <a:sym typeface="Verdana"/>
                <a:rtl val="0"/>
              </a:rPr>
              <a:t> </a:t>
            </a:r>
            <a:r>
              <a:rPr kumimoji="0" lang="en-US" sz="1600" b="1" i="0" u="none" strike="noStrike" kern="0" cap="none" spc="0" normalizeH="0" baseline="0" noProof="0" dirty="0">
                <a:ln>
                  <a:noFill/>
                </a:ln>
                <a:solidFill>
                  <a:srgbClr val="000000"/>
                </a:solidFill>
                <a:effectLst/>
                <a:uLnTx/>
                <a:uFillTx/>
                <a:latin typeface="Arial"/>
                <a:ea typeface="Verdana"/>
                <a:cs typeface="Verdana"/>
                <a:sym typeface="Verdana"/>
                <a:rtl val="0"/>
              </a:rPr>
              <a:t>Lidar Point Cloud</a:t>
            </a:r>
          </a:p>
        </p:txBody>
      </p:sp>
      <p:sp>
        <p:nvSpPr>
          <p:cNvPr id="226" name="Shape 226"/>
          <p:cNvSpPr/>
          <p:nvPr/>
        </p:nvSpPr>
        <p:spPr>
          <a:xfrm>
            <a:off x="1600200" y="3048000"/>
            <a:ext cx="304799" cy="609599"/>
          </a:xfrm>
          <a:prstGeom prst="downArrow">
            <a:avLst>
              <a:gd name="adj1" fmla="val 50000"/>
              <a:gd name="adj2" fmla="val 50000"/>
            </a:avLst>
          </a:prstGeom>
          <a:solidFill>
            <a:schemeClr val="accent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000000"/>
              </a:solidFill>
              <a:effectLst/>
              <a:uLnTx/>
              <a:uFillTx/>
              <a:latin typeface="Arial"/>
              <a:ea typeface="Arial"/>
              <a:cs typeface="Arial"/>
              <a:sym typeface="Arial"/>
              <a:rtl val="0"/>
            </a:endParaRPr>
          </a:p>
        </p:txBody>
      </p:sp>
      <p:sp>
        <p:nvSpPr>
          <p:cNvPr id="227" name="Shape 227"/>
          <p:cNvSpPr txBox="1"/>
          <p:nvPr/>
        </p:nvSpPr>
        <p:spPr>
          <a:xfrm>
            <a:off x="1249362" y="5302250"/>
            <a:ext cx="1112838" cy="338136"/>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70C0"/>
              </a:buClr>
              <a:buSzPct val="25000"/>
              <a:buFont typeface="Verdana"/>
              <a:buNone/>
              <a:tabLst/>
              <a:defRPr/>
            </a:pPr>
            <a:r>
              <a:rPr kumimoji="0" lang="en-US" sz="1600" b="1" i="0" u="none" strike="noStrike" kern="0" cap="none" spc="0" normalizeH="0" baseline="0" noProof="0" dirty="0" err="1">
                <a:ln>
                  <a:noFill/>
                </a:ln>
                <a:solidFill>
                  <a:srgbClr val="000000"/>
                </a:solidFill>
                <a:effectLst/>
                <a:uLnTx/>
                <a:uFillTx/>
                <a:latin typeface="Arial"/>
                <a:ea typeface="Verdana"/>
                <a:cs typeface="Verdana"/>
                <a:sym typeface="Verdana"/>
                <a:rtl val="0"/>
              </a:rPr>
              <a:t>VDatum</a:t>
            </a:r>
            <a:endParaRPr kumimoji="0" lang="en-US" sz="1600" b="1" i="0" u="none" strike="noStrike" kern="0" cap="none" spc="0" normalizeH="0" baseline="0" noProof="0" dirty="0">
              <a:ln>
                <a:noFill/>
              </a:ln>
              <a:solidFill>
                <a:srgbClr val="000000"/>
              </a:solidFill>
              <a:effectLst/>
              <a:uLnTx/>
              <a:uFillTx/>
              <a:latin typeface="Arial"/>
              <a:ea typeface="Verdana"/>
              <a:cs typeface="Verdana"/>
              <a:sym typeface="Verdana"/>
              <a:rtl val="0"/>
            </a:endParaRPr>
          </a:p>
        </p:txBody>
      </p:sp>
      <p:sp>
        <p:nvSpPr>
          <p:cNvPr id="228" name="Shape 228"/>
          <p:cNvSpPr/>
          <p:nvPr/>
        </p:nvSpPr>
        <p:spPr>
          <a:xfrm>
            <a:off x="3352800" y="4419600"/>
            <a:ext cx="381000" cy="304799"/>
          </a:xfrm>
          <a:prstGeom prst="rightArrow">
            <a:avLst>
              <a:gd name="adj1" fmla="val 50000"/>
              <a:gd name="adj2" fmla="val 50000"/>
            </a:avLst>
          </a:prstGeom>
          <a:solidFill>
            <a:schemeClr val="accent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000000"/>
              </a:solidFill>
              <a:effectLst/>
              <a:uLnTx/>
              <a:uFillTx/>
              <a:latin typeface="Arial"/>
              <a:ea typeface="Arial"/>
              <a:cs typeface="Arial"/>
              <a:sym typeface="Arial"/>
              <a:rtl val="0"/>
            </a:endParaRPr>
          </a:p>
        </p:txBody>
      </p:sp>
      <p:sp>
        <p:nvSpPr>
          <p:cNvPr id="229" name="Shape 229"/>
          <p:cNvSpPr txBox="1"/>
          <p:nvPr/>
        </p:nvSpPr>
        <p:spPr>
          <a:xfrm>
            <a:off x="3124199" y="5757862"/>
            <a:ext cx="3505201" cy="338136"/>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70C0"/>
              </a:buClr>
              <a:buSzPct val="25000"/>
              <a:buFont typeface="Verdana"/>
              <a:buNone/>
              <a:tabLst/>
              <a:defRPr/>
            </a:pPr>
            <a:r>
              <a:rPr kumimoji="0" lang="en-US" sz="1600" b="1" i="0" u="none" strike="noStrike" kern="0" cap="none" spc="0" normalizeH="0" baseline="0" noProof="0" dirty="0">
                <a:ln>
                  <a:noFill/>
                </a:ln>
                <a:solidFill>
                  <a:srgbClr val="000000"/>
                </a:solidFill>
                <a:effectLst/>
                <a:uLnTx/>
                <a:uFillTx/>
                <a:latin typeface="Arial"/>
                <a:ea typeface="Verdana"/>
                <a:cs typeface="Verdana"/>
                <a:sym typeface="Verdana"/>
                <a:rtl val="0"/>
              </a:rPr>
              <a:t>Contour Shoreline from DEM</a:t>
            </a:r>
          </a:p>
        </p:txBody>
      </p:sp>
      <p:sp>
        <p:nvSpPr>
          <p:cNvPr id="230" name="Shape 230"/>
          <p:cNvSpPr/>
          <p:nvPr/>
        </p:nvSpPr>
        <p:spPr>
          <a:xfrm>
            <a:off x="5943600" y="4343400"/>
            <a:ext cx="381000" cy="304799"/>
          </a:xfrm>
          <a:prstGeom prst="rightArrow">
            <a:avLst>
              <a:gd name="adj1" fmla="val 50000"/>
              <a:gd name="adj2" fmla="val 50000"/>
            </a:avLst>
          </a:prstGeom>
          <a:solidFill>
            <a:schemeClr val="accent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000000"/>
              </a:solidFill>
              <a:effectLst/>
              <a:uLnTx/>
              <a:uFillTx/>
              <a:latin typeface="Arial"/>
              <a:ea typeface="Arial"/>
              <a:cs typeface="Arial"/>
              <a:sym typeface="Arial"/>
              <a:rtl val="0"/>
            </a:endParaRPr>
          </a:p>
        </p:txBody>
      </p:sp>
      <p:sp>
        <p:nvSpPr>
          <p:cNvPr id="231" name="Shape 231"/>
          <p:cNvSpPr txBox="1"/>
          <p:nvPr/>
        </p:nvSpPr>
        <p:spPr>
          <a:xfrm>
            <a:off x="6934200" y="5667375"/>
            <a:ext cx="2128836" cy="5842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70C0"/>
              </a:buClr>
              <a:buSzPct val="25000"/>
              <a:buFont typeface="Verdana"/>
              <a:buNone/>
              <a:tabLst/>
              <a:defRPr/>
            </a:pPr>
            <a:r>
              <a:rPr kumimoji="0" lang="en-US" sz="1600" b="1" i="0" u="none" strike="noStrike" kern="0" cap="none" spc="0" normalizeH="0" baseline="0" noProof="0" dirty="0">
                <a:ln>
                  <a:noFill/>
                </a:ln>
                <a:solidFill>
                  <a:srgbClr val="000000"/>
                </a:solidFill>
                <a:effectLst/>
                <a:uLnTx/>
                <a:uFillTx/>
                <a:latin typeface="Arial"/>
                <a:ea typeface="Verdana"/>
                <a:cs typeface="Verdana"/>
                <a:sym typeface="Verdana"/>
                <a:rtl val="0"/>
              </a:rPr>
              <a:t>Quality Control &amp;</a:t>
            </a:r>
          </a:p>
          <a:p>
            <a:pPr marL="0" marR="0" lvl="0" indent="0" algn="l" defTabSz="914400" rtl="0" eaLnBrk="1" fontAlgn="auto" latinLnBrk="0" hangingPunct="1">
              <a:lnSpc>
                <a:spcPct val="100000"/>
              </a:lnSpc>
              <a:spcBef>
                <a:spcPts val="0"/>
              </a:spcBef>
              <a:spcAft>
                <a:spcPts val="0"/>
              </a:spcAft>
              <a:buClr>
                <a:srgbClr val="0070C0"/>
              </a:buClr>
              <a:buSzPct val="25000"/>
              <a:buFont typeface="Verdana"/>
              <a:buNone/>
              <a:tabLst/>
              <a:defRPr/>
            </a:pPr>
            <a:r>
              <a:rPr kumimoji="0" lang="en-US" sz="1600" b="1" i="0" u="none" strike="noStrike" kern="0" cap="none" spc="0" normalizeH="0" baseline="0" noProof="0" dirty="0">
                <a:ln>
                  <a:noFill/>
                </a:ln>
                <a:solidFill>
                  <a:srgbClr val="000000"/>
                </a:solidFill>
                <a:effectLst/>
                <a:uLnTx/>
                <a:uFillTx/>
                <a:latin typeface="Arial"/>
                <a:ea typeface="Verdana"/>
                <a:cs typeface="Verdana"/>
                <a:sym typeface="Verdana"/>
                <a:rtl val="0"/>
              </a:rPr>
              <a:t>Feature Attribution</a:t>
            </a:r>
          </a:p>
        </p:txBody>
      </p:sp>
      <p:pic>
        <p:nvPicPr>
          <p:cNvPr id="232" name="Shape 232"/>
          <p:cNvPicPr preferRelativeResize="0"/>
          <p:nvPr/>
        </p:nvPicPr>
        <p:blipFill rotWithShape="1">
          <a:blip r:embed="rId4">
            <a:alphaModFix/>
          </a:blip>
          <a:srcRect/>
          <a:stretch/>
        </p:blipFill>
        <p:spPr>
          <a:xfrm>
            <a:off x="381000" y="3697287"/>
            <a:ext cx="2743199" cy="1636712"/>
          </a:xfrm>
          <a:prstGeom prst="rect">
            <a:avLst/>
          </a:prstGeom>
          <a:noFill/>
          <a:ln>
            <a:noFill/>
          </a:ln>
        </p:spPr>
      </p:pic>
      <p:pic>
        <p:nvPicPr>
          <p:cNvPr id="233" name="Shape 233"/>
          <p:cNvPicPr preferRelativeResize="0"/>
          <p:nvPr/>
        </p:nvPicPr>
        <p:blipFill rotWithShape="1">
          <a:blip r:embed="rId5">
            <a:alphaModFix/>
          </a:blip>
          <a:srcRect l="25999" t="7485" r="17964" b="6100"/>
          <a:stretch/>
        </p:blipFill>
        <p:spPr>
          <a:xfrm>
            <a:off x="6553200" y="3313112"/>
            <a:ext cx="2438399" cy="2306636"/>
          </a:xfrm>
          <a:prstGeom prst="rect">
            <a:avLst/>
          </a:prstGeom>
          <a:noFill/>
          <a:ln w="25400" cap="flat" cmpd="sng">
            <a:solidFill>
              <a:schemeClr val="lt1"/>
            </a:solidFill>
            <a:prstDash val="solid"/>
            <a:miter/>
            <a:headEnd type="none" w="med" len="med"/>
            <a:tailEnd type="none" w="med" len="med"/>
          </a:ln>
        </p:spPr>
      </p:pic>
      <p:pic>
        <p:nvPicPr>
          <p:cNvPr id="234" name="Shape 234"/>
          <p:cNvPicPr preferRelativeResize="0"/>
          <p:nvPr/>
        </p:nvPicPr>
        <p:blipFill rotWithShape="1">
          <a:blip r:embed="rId6">
            <a:alphaModFix/>
          </a:blip>
          <a:srcRect l="67068" t="7403" r="1547" b="6589"/>
          <a:stretch/>
        </p:blipFill>
        <p:spPr>
          <a:xfrm>
            <a:off x="4038600" y="3124200"/>
            <a:ext cx="1589087" cy="2666999"/>
          </a:xfrm>
          <a:prstGeom prst="rect">
            <a:avLst/>
          </a:prstGeom>
          <a:noFill/>
          <a:ln w="25400" cap="flat" cmpd="sng">
            <a:solidFill>
              <a:schemeClr val="lt1"/>
            </a:solidFill>
            <a:prstDash val="solid"/>
            <a:miter/>
            <a:headEnd type="none" w="med" len="med"/>
            <a:tailEnd type="none" w="med" len="med"/>
          </a:ln>
        </p:spPr>
      </p:pic>
      <p:pic>
        <p:nvPicPr>
          <p:cNvPr id="235" name="Shape 235"/>
          <p:cNvPicPr preferRelativeResize="0"/>
          <p:nvPr/>
        </p:nvPicPr>
        <p:blipFill rotWithShape="1">
          <a:blip r:embed="rId7">
            <a:alphaModFix/>
          </a:blip>
          <a:srcRect t="5615" r="21385" b="32337"/>
          <a:stretch/>
        </p:blipFill>
        <p:spPr>
          <a:xfrm>
            <a:off x="6629400" y="1066800"/>
            <a:ext cx="2257425" cy="1897062"/>
          </a:xfrm>
          <a:prstGeom prst="rect">
            <a:avLst/>
          </a:prstGeom>
          <a:noFill/>
          <a:ln w="25400" cap="flat" cmpd="sng">
            <a:solidFill>
              <a:schemeClr val="lt1"/>
            </a:solidFill>
            <a:prstDash val="solid"/>
            <a:miter/>
            <a:headEnd type="none" w="med" len="med"/>
            <a:tailEnd type="none" w="med" len="med"/>
          </a:ln>
        </p:spPr>
      </p:pic>
      <p:sp>
        <p:nvSpPr>
          <p:cNvPr id="2" name="Rectangle 1">
            <a:hlinkClick r:id="rId8"/>
          </p:cNvPr>
          <p:cNvSpPr/>
          <p:nvPr/>
        </p:nvSpPr>
        <p:spPr>
          <a:xfrm>
            <a:off x="4921369" y="6545267"/>
            <a:ext cx="422263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tl val="0"/>
              </a:rPr>
              <a:t>http://vdatum.noaa.gov/docs/est_uncertainties.html</a:t>
            </a:r>
          </a:p>
        </p:txBody>
      </p:sp>
    </p:spTree>
    <p:extLst>
      <p:ext uri="{BB962C8B-B14F-4D97-AF65-F5344CB8AC3E}">
        <p14:creationId xmlns:p14="http://schemas.microsoft.com/office/powerpoint/2010/main" val="2428929279"/>
      </p:ext>
    </p:extLst>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Shape 32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0"/>
            <a:ext cx="9093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5400" y="0"/>
            <a:ext cx="1835150" cy="246063"/>
          </a:xfrm>
          <a:prstGeom prst="rect">
            <a:avLst/>
          </a:prstGeom>
          <a:noFill/>
        </p:spPr>
        <p:txBody>
          <a:bodyPr wrap="none">
            <a:spAutoFit/>
          </a:bodyPr>
          <a:lstStyle/>
          <a:p>
            <a:pPr>
              <a:defRPr/>
            </a:pPr>
            <a:r>
              <a:rPr lang="en-US" sz="1000" dirty="0">
                <a:ea typeface="+mn-ea"/>
              </a:rPr>
              <a:t>Slide credit: Quantum Spatial</a:t>
            </a:r>
          </a:p>
        </p:txBody>
      </p:sp>
    </p:spTree>
    <p:extLst>
      <p:ext uri="{BB962C8B-B14F-4D97-AF65-F5344CB8AC3E}">
        <p14:creationId xmlns:p14="http://schemas.microsoft.com/office/powerpoint/2010/main" val="831117734"/>
      </p:ext>
    </p:extLst>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152400" y="-19050"/>
            <a:ext cx="8839200" cy="6820900"/>
          </a:xfrm>
          <a:prstGeom prst="rect">
            <a:avLst/>
          </a:prstGeom>
        </p:spPr>
      </p:pic>
    </p:spTree>
    <p:extLst>
      <p:ext uri="{BB962C8B-B14F-4D97-AF65-F5344CB8AC3E}">
        <p14:creationId xmlns:p14="http://schemas.microsoft.com/office/powerpoint/2010/main" val="2160930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28828" y="1"/>
            <a:ext cx="9038972" cy="6938622"/>
          </a:xfrm>
          <a:prstGeom prst="rect">
            <a:avLst/>
          </a:prstGeom>
        </p:spPr>
      </p:pic>
    </p:spTree>
    <p:extLst>
      <p:ext uri="{BB962C8B-B14F-4D97-AF65-F5344CB8AC3E}">
        <p14:creationId xmlns:p14="http://schemas.microsoft.com/office/powerpoint/2010/main" val="42862332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457200" y="-2286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Arial"/>
              <a:buNone/>
            </a:pPr>
            <a:r>
              <a:rPr lang="en-US" sz="4400" b="1" i="0" u="none" strike="noStrike" cap="none" baseline="0" dirty="0">
                <a:solidFill>
                  <a:schemeClr val="dk2"/>
                </a:solidFill>
                <a:latin typeface="Arial"/>
                <a:ea typeface="Arial"/>
                <a:cs typeface="Arial"/>
                <a:sym typeface="Arial"/>
              </a:rPr>
              <a:t>Outline</a:t>
            </a:r>
          </a:p>
        </p:txBody>
      </p:sp>
      <p:sp>
        <p:nvSpPr>
          <p:cNvPr id="114" name="Shape 114"/>
          <p:cNvSpPr txBox="1">
            <a:spLocks noGrp="1"/>
          </p:cNvSpPr>
          <p:nvPr>
            <p:ph type="body" idx="1"/>
          </p:nvPr>
        </p:nvSpPr>
        <p:spPr>
          <a:xfrm>
            <a:off x="457200" y="838200"/>
            <a:ext cx="8229600" cy="4830762"/>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dk1"/>
              </a:buClr>
              <a:buSzPct val="100000"/>
              <a:buFont typeface="Arial"/>
              <a:buChar char="•"/>
            </a:pPr>
            <a:r>
              <a:rPr lang="en-US" b="1" dirty="0" smtClean="0"/>
              <a:t>Introduction and background</a:t>
            </a:r>
            <a:r>
              <a:rPr lang="en-US" sz="3200" b="1" i="0" u="none" strike="noStrike" cap="none" baseline="0" dirty="0" smtClean="0">
                <a:solidFill>
                  <a:schemeClr val="dk1"/>
                </a:solidFill>
                <a:latin typeface="Arial"/>
                <a:ea typeface="Arial"/>
                <a:cs typeface="Arial"/>
                <a:sym typeface="Arial"/>
              </a:rPr>
              <a:t> </a:t>
            </a:r>
            <a:endParaRPr lang="en-US" sz="3200" b="1" i="0" u="none" strike="noStrike" cap="none" baseline="0" dirty="0">
              <a:solidFill>
                <a:schemeClr val="dk1"/>
              </a:solidFill>
              <a:latin typeface="Arial"/>
              <a:ea typeface="Arial"/>
              <a:cs typeface="Arial"/>
              <a:sym typeface="Arial"/>
            </a:endParaRPr>
          </a:p>
          <a:p>
            <a:pPr marL="342900" marR="0" lvl="0" indent="-342900" algn="l" rtl="0">
              <a:lnSpc>
                <a:spcPct val="100000"/>
              </a:lnSpc>
              <a:spcBef>
                <a:spcPts val="640"/>
              </a:spcBef>
              <a:spcAft>
                <a:spcPts val="0"/>
              </a:spcAft>
              <a:buClr>
                <a:schemeClr val="dk1"/>
              </a:buClr>
              <a:buSzPct val="100000"/>
              <a:buFont typeface="Arial"/>
              <a:buChar char="•"/>
            </a:pPr>
            <a:r>
              <a:rPr lang="en-US" b="1" dirty="0" smtClean="0"/>
              <a:t>Coastal Mapping Program </a:t>
            </a:r>
            <a:endParaRPr lang="en-US" sz="3200" b="1" i="0" u="none" strike="noStrike" cap="none" baseline="0" dirty="0">
              <a:solidFill>
                <a:schemeClr val="dk1"/>
              </a:solidFill>
              <a:latin typeface="Arial"/>
              <a:ea typeface="Arial"/>
              <a:cs typeface="Arial"/>
              <a:sym typeface="Arial"/>
            </a:endParaRPr>
          </a:p>
          <a:p>
            <a:pPr lvl="1" indent="-342900">
              <a:spcBef>
                <a:spcPts val="640"/>
              </a:spcBef>
              <a:buSzPct val="100000"/>
              <a:buFont typeface="Arial"/>
              <a:buChar char="•"/>
            </a:pPr>
            <a:r>
              <a:rPr lang="en-US" b="1" i="0" u="none" strike="noStrike" cap="none" baseline="0" dirty="0" smtClean="0">
                <a:solidFill>
                  <a:schemeClr val="dk1"/>
                </a:solidFill>
                <a:latin typeface="Arial"/>
                <a:ea typeface="Arial"/>
                <a:cs typeface="Arial"/>
                <a:sym typeface="Arial"/>
              </a:rPr>
              <a:t>Products</a:t>
            </a:r>
          </a:p>
          <a:p>
            <a:pPr lvl="1" indent="-342900">
              <a:spcBef>
                <a:spcPts val="640"/>
              </a:spcBef>
              <a:buSzPct val="100000"/>
              <a:buFont typeface="Arial"/>
              <a:buChar char="•"/>
            </a:pPr>
            <a:r>
              <a:rPr lang="en-US" b="1" dirty="0"/>
              <a:t>Accomplishments</a:t>
            </a:r>
          </a:p>
          <a:p>
            <a:pPr lvl="1" indent="-342900">
              <a:spcBef>
                <a:spcPts val="640"/>
              </a:spcBef>
              <a:buSzPct val="100000"/>
              <a:buFont typeface="Arial"/>
              <a:buChar char="•"/>
            </a:pPr>
            <a:r>
              <a:rPr lang="en-US" b="1" i="0" u="none" strike="noStrike" cap="none" baseline="0" dirty="0" smtClean="0">
                <a:solidFill>
                  <a:schemeClr val="dk1"/>
                </a:solidFill>
                <a:latin typeface="Arial"/>
                <a:ea typeface="Arial"/>
                <a:cs typeface="Arial"/>
                <a:sym typeface="Arial"/>
              </a:rPr>
              <a:t>National</a:t>
            </a:r>
            <a:r>
              <a:rPr lang="en-US" b="1" i="0" u="none" strike="noStrike" cap="none" dirty="0" smtClean="0">
                <a:solidFill>
                  <a:schemeClr val="dk1"/>
                </a:solidFill>
                <a:latin typeface="Arial"/>
                <a:ea typeface="Arial"/>
                <a:cs typeface="Arial"/>
                <a:sym typeface="Arial"/>
              </a:rPr>
              <a:t> Shoreline</a:t>
            </a:r>
            <a:endParaRPr lang="en-US" b="1" i="0" u="none" strike="noStrike" cap="none" baseline="0" dirty="0" smtClean="0">
              <a:solidFill>
                <a:schemeClr val="dk1"/>
              </a:solidFill>
              <a:latin typeface="Arial"/>
              <a:ea typeface="Arial"/>
              <a:cs typeface="Arial"/>
              <a:sym typeface="Arial"/>
            </a:endParaRPr>
          </a:p>
          <a:p>
            <a:pPr lvl="1" indent="-342900">
              <a:spcBef>
                <a:spcPts val="640"/>
              </a:spcBef>
              <a:buSzPct val="100000"/>
              <a:buFont typeface="Arial"/>
              <a:buChar char="•"/>
            </a:pPr>
            <a:r>
              <a:rPr lang="en-US" b="1" i="0" u="none" strike="noStrike" cap="none" dirty="0" smtClean="0">
                <a:solidFill>
                  <a:schemeClr val="dk1"/>
                </a:solidFill>
                <a:latin typeface="Arial"/>
                <a:ea typeface="Arial"/>
                <a:cs typeface="Arial"/>
                <a:sym typeface="Arial"/>
              </a:rPr>
              <a:t>Airborne Lidar Bathymetry</a:t>
            </a:r>
          </a:p>
          <a:p>
            <a:pPr lvl="1" indent="-342900">
              <a:spcBef>
                <a:spcPts val="640"/>
              </a:spcBef>
              <a:buSzPct val="100000"/>
              <a:buFont typeface="Arial"/>
              <a:buChar char="•"/>
            </a:pPr>
            <a:r>
              <a:rPr lang="en-US" sz="2800" b="1" i="0" u="none" strike="noStrike" cap="none" dirty="0" smtClean="0">
                <a:solidFill>
                  <a:schemeClr val="dk1"/>
                </a:solidFill>
                <a:latin typeface="Arial"/>
                <a:ea typeface="Arial"/>
                <a:cs typeface="Arial"/>
                <a:sym typeface="Arial"/>
              </a:rPr>
              <a:t>Coastal Oblique</a:t>
            </a:r>
          </a:p>
          <a:p>
            <a:pPr lvl="1" indent="-342900">
              <a:spcBef>
                <a:spcPts val="640"/>
              </a:spcBef>
              <a:buSzPct val="100000"/>
              <a:buFont typeface="Arial"/>
              <a:buChar char="•"/>
            </a:pPr>
            <a:r>
              <a:rPr lang="en-US" b="1" dirty="0" smtClean="0"/>
              <a:t>Emergency Response Imagery</a:t>
            </a:r>
            <a:endParaRPr lang="en-US" sz="2800" b="1" i="0" u="none" strike="noStrike" cap="none" dirty="0" smtClean="0">
              <a:solidFill>
                <a:schemeClr val="dk1"/>
              </a:solidFill>
              <a:latin typeface="Arial"/>
              <a:ea typeface="Arial"/>
              <a:cs typeface="Arial"/>
              <a:sym typeface="Arial"/>
            </a:endParaRPr>
          </a:p>
          <a:p>
            <a:pPr marL="342900" marR="0" lvl="0" indent="-342900" algn="l" rtl="0">
              <a:lnSpc>
                <a:spcPct val="100000"/>
              </a:lnSpc>
              <a:spcBef>
                <a:spcPts val="640"/>
              </a:spcBef>
              <a:spcAft>
                <a:spcPts val="0"/>
              </a:spcAft>
              <a:buClr>
                <a:schemeClr val="dk1"/>
              </a:buClr>
              <a:buSzPct val="100000"/>
              <a:buFont typeface="Arial"/>
              <a:buChar char="•"/>
            </a:pPr>
            <a:r>
              <a:rPr lang="en-US" b="1" baseline="0" dirty="0" smtClean="0"/>
              <a:t>Questions</a:t>
            </a:r>
            <a:endParaRPr lang="en-US" sz="3200" b="1" i="0" u="none" strike="noStrike" cap="none" baseline="0" dirty="0">
              <a:solidFill>
                <a:schemeClr val="dk1"/>
              </a:solidFill>
              <a:latin typeface="Arial"/>
              <a:ea typeface="Arial"/>
              <a:cs typeface="Arial"/>
              <a:sym typeface="Arial"/>
            </a:endParaRPr>
          </a:p>
          <a:p>
            <a:pPr marL="342900" marR="0" lvl="0" indent="-139700" algn="l" rtl="0">
              <a:lnSpc>
                <a:spcPct val="100000"/>
              </a:lnSpc>
              <a:spcBef>
                <a:spcPts val="640"/>
              </a:spcBef>
              <a:spcAft>
                <a:spcPts val="0"/>
              </a:spcAft>
              <a:buClr>
                <a:schemeClr val="dk1"/>
              </a:buClr>
              <a:buFont typeface="Arial"/>
              <a:buNone/>
            </a:pPr>
            <a:endParaRPr sz="3200" b="1" i="0" u="none" strike="noStrike" cap="none" baseline="0" dirty="0">
              <a:solidFill>
                <a:schemeClr val="dk1"/>
              </a:solidFill>
              <a:latin typeface="Arial"/>
              <a:ea typeface="Arial"/>
              <a:cs typeface="Arial"/>
              <a:sym typeface="Arial"/>
            </a:endParaRPr>
          </a:p>
          <a:p>
            <a:pPr marL="742950" marR="0" lvl="1" indent="-107950" algn="l" rtl="0">
              <a:lnSpc>
                <a:spcPct val="100000"/>
              </a:lnSpc>
              <a:spcBef>
                <a:spcPts val="560"/>
              </a:spcBef>
              <a:spcAft>
                <a:spcPts val="0"/>
              </a:spcAft>
              <a:buClr>
                <a:schemeClr val="dk1"/>
              </a:buClr>
              <a:buFont typeface="Arial"/>
              <a:buNone/>
            </a:pPr>
            <a:endParaRPr sz="2800" b="1" i="0" u="none" strike="noStrike" cap="none" baseline="0" dirty="0">
              <a:solidFill>
                <a:schemeClr val="dk1"/>
              </a:solidFill>
              <a:latin typeface="Arial"/>
              <a:ea typeface="Arial"/>
              <a:cs typeface="Arial"/>
              <a:sym typeface="Arial"/>
            </a:endParaRPr>
          </a:p>
          <a:p>
            <a:pPr marL="0" marR="0" lvl="0" indent="0" algn="l" rtl="0">
              <a:spcBef>
                <a:spcPts val="0"/>
              </a:spcBef>
              <a:buNone/>
            </a:pPr>
            <a:endParaRPr sz="2800" b="1" i="0" u="none" strike="noStrike" cap="none" baseline="0" dirty="0">
              <a:solidFill>
                <a:schemeClr val="dk1"/>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76200" y="0"/>
            <a:ext cx="8897380" cy="6858000"/>
          </a:xfrm>
          <a:prstGeom prst="rect">
            <a:avLst/>
          </a:prstGeom>
        </p:spPr>
      </p:pic>
    </p:spTree>
    <p:extLst>
      <p:ext uri="{BB962C8B-B14F-4D97-AF65-F5344CB8AC3E}">
        <p14:creationId xmlns:p14="http://schemas.microsoft.com/office/powerpoint/2010/main" val="707331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886972560"/>
              </p:ext>
            </p:extLst>
          </p:nvPr>
        </p:nvGraphicFramePr>
        <p:xfrm>
          <a:off x="0" y="0"/>
          <a:ext cx="5298876" cy="6857999"/>
        </p:xfrm>
        <a:graphic>
          <a:graphicData uri="http://schemas.openxmlformats.org/presentationml/2006/ole">
            <mc:AlternateContent xmlns:mc="http://schemas.openxmlformats.org/markup-compatibility/2006">
              <mc:Choice xmlns:v="urn:schemas-microsoft-com:vml" Requires="v">
                <p:oleObj spid="_x0000_s2056" name="Acrobat Document" r:id="rId3" imgW="5828995" imgH="7543485" progId="Acrobat.Document.11">
                  <p:embed/>
                </p:oleObj>
              </mc:Choice>
              <mc:Fallback>
                <p:oleObj name="Acrobat Document" r:id="rId3" imgW="5828995" imgH="7543485" progId="Acrobat.Document.11">
                  <p:embed/>
                  <p:pic>
                    <p:nvPicPr>
                      <p:cNvPr id="0" name=""/>
                      <p:cNvPicPr/>
                      <p:nvPr/>
                    </p:nvPicPr>
                    <p:blipFill>
                      <a:blip r:embed="rId4"/>
                      <a:stretch>
                        <a:fillRect/>
                      </a:stretch>
                    </p:blipFill>
                    <p:spPr>
                      <a:xfrm>
                        <a:off x="0" y="0"/>
                        <a:ext cx="5298876" cy="6857999"/>
                      </a:xfrm>
                      <a:prstGeom prst="rect">
                        <a:avLst/>
                      </a:prstGeom>
                    </p:spPr>
                  </p:pic>
                </p:oleObj>
              </mc:Fallback>
            </mc:AlternateContent>
          </a:graphicData>
        </a:graphic>
      </p:graphicFrame>
      <p:sp>
        <p:nvSpPr>
          <p:cNvPr id="5" name="Rectangle 4"/>
          <p:cNvSpPr/>
          <p:nvPr/>
        </p:nvSpPr>
        <p:spPr>
          <a:xfrm>
            <a:off x="1752600" y="2819400"/>
            <a:ext cx="6096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5"/>
          <a:stretch>
            <a:fillRect/>
          </a:stretch>
        </p:blipFill>
        <p:spPr>
          <a:xfrm>
            <a:off x="47625" y="609600"/>
            <a:ext cx="12449175" cy="5648325"/>
          </a:xfrm>
          <a:prstGeom prst="rect">
            <a:avLst/>
          </a:prstGeom>
        </p:spPr>
      </p:pic>
    </p:spTree>
    <p:extLst>
      <p:ext uri="{BB962C8B-B14F-4D97-AF65-F5344CB8AC3E}">
        <p14:creationId xmlns:p14="http://schemas.microsoft.com/office/powerpoint/2010/main" val="3047654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492090" y="3581400"/>
            <a:ext cx="5651910" cy="3076575"/>
          </a:xfrm>
          <a:prstGeom prst="rect">
            <a:avLst/>
          </a:prstGeom>
        </p:spPr>
      </p:pic>
      <p:sp>
        <p:nvSpPr>
          <p:cNvPr id="45058" name="TextBox 2"/>
          <p:cNvSpPr txBox="1">
            <a:spLocks noChangeArrowheads="1"/>
          </p:cNvSpPr>
          <p:nvPr/>
        </p:nvSpPr>
        <p:spPr bwMode="auto">
          <a:xfrm>
            <a:off x="990600" y="304800"/>
            <a:ext cx="7467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1"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cs typeface="Times New Roman" panose="02020603050405020304" pitchFamily="18" charset="0"/>
                <a:sym typeface="Arial"/>
                <a:rtl val="0"/>
              </a:rPr>
              <a:t>NOAA Digital Coast</a:t>
            </a:r>
          </a:p>
        </p:txBody>
      </p:sp>
      <p:pic>
        <p:nvPicPr>
          <p:cNvPr id="3" name="Picture 2"/>
          <p:cNvPicPr>
            <a:picLocks noChangeAspect="1"/>
          </p:cNvPicPr>
          <p:nvPr/>
        </p:nvPicPr>
        <p:blipFill>
          <a:blip r:embed="rId3"/>
          <a:stretch>
            <a:fillRect/>
          </a:stretch>
        </p:blipFill>
        <p:spPr>
          <a:xfrm>
            <a:off x="228600" y="950912"/>
            <a:ext cx="5172075" cy="3310128"/>
          </a:xfrm>
          <a:prstGeom prst="rect">
            <a:avLst/>
          </a:prstGeom>
        </p:spPr>
      </p:pic>
      <p:sp>
        <p:nvSpPr>
          <p:cNvPr id="6" name="Oval 5"/>
          <p:cNvSpPr/>
          <p:nvPr/>
        </p:nvSpPr>
        <p:spPr>
          <a:xfrm>
            <a:off x="3492090" y="3581400"/>
            <a:ext cx="123231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rtl val="0"/>
            </a:endParaRPr>
          </a:p>
        </p:txBody>
      </p:sp>
    </p:spTree>
    <p:extLst>
      <p:ext uri="{BB962C8B-B14F-4D97-AF65-F5344CB8AC3E}">
        <p14:creationId xmlns:p14="http://schemas.microsoft.com/office/powerpoint/2010/main" val="1231970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3"/>
          <p:cNvSpPr>
            <a:spLocks noChangeArrowheads="1"/>
          </p:cNvSpPr>
          <p:nvPr/>
        </p:nvSpPr>
        <p:spPr bwMode="auto">
          <a:xfrm>
            <a:off x="685800" y="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a:solidFill>
                  <a:schemeClr val="bg1"/>
                </a:solidFill>
                <a:latin typeface="Verdana" pitchFamily="34" charset="0"/>
              </a:defRPr>
            </a:lvl1pPr>
            <a:lvl2pPr marL="742950" indent="-285750" eaLnBrk="0" hangingPunct="0">
              <a:spcBef>
                <a:spcPct val="20000"/>
              </a:spcBef>
              <a:buChar char="–"/>
              <a:defRPr>
                <a:solidFill>
                  <a:schemeClr val="bg1"/>
                </a:solidFill>
                <a:latin typeface="Verdana" pitchFamily="34" charset="0"/>
              </a:defRPr>
            </a:lvl2pPr>
            <a:lvl3pPr marL="1143000" indent="-228600" eaLnBrk="0" hangingPunct="0">
              <a:spcBef>
                <a:spcPct val="20000"/>
              </a:spcBef>
              <a:buChar char="•"/>
              <a:defRPr>
                <a:solidFill>
                  <a:schemeClr val="bg1"/>
                </a:solidFill>
                <a:latin typeface="Verdana" pitchFamily="34" charset="0"/>
              </a:defRPr>
            </a:lvl3pPr>
            <a:lvl4pPr marL="1600200" indent="-228600" eaLnBrk="0" hangingPunct="0">
              <a:spcBef>
                <a:spcPct val="20000"/>
              </a:spcBef>
              <a:buChar char="–"/>
              <a:defRPr>
                <a:solidFill>
                  <a:schemeClr val="bg1"/>
                </a:solidFill>
                <a:latin typeface="Verdana" pitchFamily="34" charset="0"/>
              </a:defRPr>
            </a:lvl4pPr>
            <a:lvl5pPr marL="2057400" indent="-228600" eaLnBrk="0" hangingPunct="0">
              <a:spcBef>
                <a:spcPct val="20000"/>
              </a:spcBef>
              <a:buChar char="»"/>
              <a:defRPr>
                <a:solidFill>
                  <a:schemeClr val="bg1"/>
                </a:solidFill>
                <a:latin typeface="Verdana" pitchFamily="34" charset="0"/>
              </a:defRPr>
            </a:lvl5pPr>
            <a:lvl6pPr marL="2514600" indent="-228600" eaLnBrk="0" fontAlgn="base" hangingPunct="0">
              <a:spcBef>
                <a:spcPct val="20000"/>
              </a:spcBef>
              <a:spcAft>
                <a:spcPct val="0"/>
              </a:spcAft>
              <a:buChar char="»"/>
              <a:defRPr>
                <a:solidFill>
                  <a:schemeClr val="bg1"/>
                </a:solidFill>
                <a:latin typeface="Verdana" pitchFamily="34" charset="0"/>
              </a:defRPr>
            </a:lvl6pPr>
            <a:lvl7pPr marL="2971800" indent="-228600" eaLnBrk="0" fontAlgn="base" hangingPunct="0">
              <a:spcBef>
                <a:spcPct val="20000"/>
              </a:spcBef>
              <a:spcAft>
                <a:spcPct val="0"/>
              </a:spcAft>
              <a:buChar char="»"/>
              <a:defRPr>
                <a:solidFill>
                  <a:schemeClr val="bg1"/>
                </a:solidFill>
                <a:latin typeface="Verdana" pitchFamily="34" charset="0"/>
              </a:defRPr>
            </a:lvl7pPr>
            <a:lvl8pPr marL="3429000" indent="-228600" eaLnBrk="0" fontAlgn="base" hangingPunct="0">
              <a:spcBef>
                <a:spcPct val="20000"/>
              </a:spcBef>
              <a:spcAft>
                <a:spcPct val="0"/>
              </a:spcAft>
              <a:buChar char="»"/>
              <a:defRPr>
                <a:solidFill>
                  <a:schemeClr val="bg1"/>
                </a:solidFill>
                <a:latin typeface="Verdana" pitchFamily="34" charset="0"/>
              </a:defRPr>
            </a:lvl8pPr>
            <a:lvl9pPr marL="3886200" indent="-228600" eaLnBrk="0" fontAlgn="base" hangingPunct="0">
              <a:spcBef>
                <a:spcPct val="20000"/>
              </a:spcBef>
              <a:spcAft>
                <a:spcPct val="0"/>
              </a:spcAft>
              <a:buChar char="»"/>
              <a:defRPr>
                <a:solidFill>
                  <a:schemeClr val="bg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000000"/>
                </a:solidFill>
                <a:effectLst/>
                <a:uLnTx/>
                <a:uFillTx/>
                <a:latin typeface="Arial" charset="0"/>
                <a:ea typeface="+mn-ea"/>
                <a:cs typeface="Arial" charset="0"/>
                <a:sym typeface="Arial" charset="0"/>
                <a:rtl val="0"/>
              </a:rPr>
              <a:t>Lidar Data Formats</a:t>
            </a:r>
          </a:p>
        </p:txBody>
      </p:sp>
      <p:sp>
        <p:nvSpPr>
          <p:cNvPr id="74755" name="Rectangle 2"/>
          <p:cNvSpPr>
            <a:spLocks noChangeArrowheads="1"/>
          </p:cNvSpPr>
          <p:nvPr/>
        </p:nvSpPr>
        <p:spPr bwMode="auto">
          <a:xfrm>
            <a:off x="152400" y="838200"/>
            <a:ext cx="8839200" cy="76200"/>
          </a:xfrm>
          <a:prstGeom prst="rect">
            <a:avLst/>
          </a:prstGeom>
          <a:gradFill rotWithShape="0">
            <a:gsLst>
              <a:gs pos="0">
                <a:srgbClr val="051765"/>
              </a:gs>
              <a:gs pos="100000">
                <a:srgbClr val="4CBDFC"/>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chemeClr val="bg1"/>
                </a:solidFill>
                <a:latin typeface="Verdana" pitchFamily="34" charset="0"/>
              </a:defRPr>
            </a:lvl1pPr>
            <a:lvl2pPr marL="742950" indent="-285750" eaLnBrk="0" hangingPunct="0">
              <a:spcBef>
                <a:spcPct val="20000"/>
              </a:spcBef>
              <a:buChar char="–"/>
              <a:defRPr>
                <a:solidFill>
                  <a:schemeClr val="bg1"/>
                </a:solidFill>
                <a:latin typeface="Verdana" pitchFamily="34" charset="0"/>
              </a:defRPr>
            </a:lvl2pPr>
            <a:lvl3pPr marL="1143000" indent="-228600" eaLnBrk="0" hangingPunct="0">
              <a:spcBef>
                <a:spcPct val="20000"/>
              </a:spcBef>
              <a:buChar char="•"/>
              <a:defRPr>
                <a:solidFill>
                  <a:schemeClr val="bg1"/>
                </a:solidFill>
                <a:latin typeface="Verdana" pitchFamily="34" charset="0"/>
              </a:defRPr>
            </a:lvl3pPr>
            <a:lvl4pPr marL="1600200" indent="-228600" eaLnBrk="0" hangingPunct="0">
              <a:spcBef>
                <a:spcPct val="20000"/>
              </a:spcBef>
              <a:buChar char="–"/>
              <a:defRPr>
                <a:solidFill>
                  <a:schemeClr val="bg1"/>
                </a:solidFill>
                <a:latin typeface="Verdana" pitchFamily="34" charset="0"/>
              </a:defRPr>
            </a:lvl4pPr>
            <a:lvl5pPr marL="2057400" indent="-228600" eaLnBrk="0" hangingPunct="0">
              <a:spcBef>
                <a:spcPct val="20000"/>
              </a:spcBef>
              <a:buChar char="»"/>
              <a:defRPr>
                <a:solidFill>
                  <a:schemeClr val="bg1"/>
                </a:solidFill>
                <a:latin typeface="Verdana" pitchFamily="34" charset="0"/>
              </a:defRPr>
            </a:lvl5pPr>
            <a:lvl6pPr marL="2514600" indent="-228600" eaLnBrk="0" fontAlgn="base" hangingPunct="0">
              <a:spcBef>
                <a:spcPct val="20000"/>
              </a:spcBef>
              <a:spcAft>
                <a:spcPct val="0"/>
              </a:spcAft>
              <a:buChar char="»"/>
              <a:defRPr>
                <a:solidFill>
                  <a:schemeClr val="bg1"/>
                </a:solidFill>
                <a:latin typeface="Verdana" pitchFamily="34" charset="0"/>
              </a:defRPr>
            </a:lvl6pPr>
            <a:lvl7pPr marL="2971800" indent="-228600" eaLnBrk="0" fontAlgn="base" hangingPunct="0">
              <a:spcBef>
                <a:spcPct val="20000"/>
              </a:spcBef>
              <a:spcAft>
                <a:spcPct val="0"/>
              </a:spcAft>
              <a:buChar char="»"/>
              <a:defRPr>
                <a:solidFill>
                  <a:schemeClr val="bg1"/>
                </a:solidFill>
                <a:latin typeface="Verdana" pitchFamily="34" charset="0"/>
              </a:defRPr>
            </a:lvl7pPr>
            <a:lvl8pPr marL="3429000" indent="-228600" eaLnBrk="0" fontAlgn="base" hangingPunct="0">
              <a:spcBef>
                <a:spcPct val="20000"/>
              </a:spcBef>
              <a:spcAft>
                <a:spcPct val="0"/>
              </a:spcAft>
              <a:buChar char="»"/>
              <a:defRPr>
                <a:solidFill>
                  <a:schemeClr val="bg1"/>
                </a:solidFill>
                <a:latin typeface="Verdana" pitchFamily="34" charset="0"/>
              </a:defRPr>
            </a:lvl8pPr>
            <a:lvl9pPr marL="3886200" indent="-228600" eaLnBrk="0" fontAlgn="base" hangingPunct="0">
              <a:spcBef>
                <a:spcPct val="20000"/>
              </a:spcBef>
              <a:spcAft>
                <a:spcPct val="0"/>
              </a:spcAft>
              <a:buChar char="»"/>
              <a:defRPr>
                <a:solidFill>
                  <a:schemeClr val="bg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charset="0"/>
              <a:ea typeface="+mn-ea"/>
              <a:cs typeface="Arial" charset="0"/>
              <a:sym typeface="Arial" charset="0"/>
              <a:rtl val="0"/>
            </a:endParaRPr>
          </a:p>
        </p:txBody>
      </p:sp>
      <p:sp>
        <p:nvSpPr>
          <p:cNvPr id="5" name="Rectangle 3"/>
          <p:cNvSpPr>
            <a:spLocks noChangeArrowheads="1"/>
          </p:cNvSpPr>
          <p:nvPr/>
        </p:nvSpPr>
        <p:spPr bwMode="auto">
          <a:xfrm>
            <a:off x="381000" y="923925"/>
            <a:ext cx="83820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a:solidFill>
                  <a:schemeClr val="bg1"/>
                </a:solidFill>
                <a:latin typeface="Verdana" pitchFamily="34" charset="0"/>
              </a:defRPr>
            </a:lvl1pPr>
            <a:lvl2pPr marL="742950" indent="-285750" eaLnBrk="0" hangingPunct="0">
              <a:spcBef>
                <a:spcPct val="20000"/>
              </a:spcBef>
              <a:buChar char="–"/>
              <a:defRPr>
                <a:solidFill>
                  <a:schemeClr val="bg1"/>
                </a:solidFill>
                <a:latin typeface="Verdana" pitchFamily="34" charset="0"/>
              </a:defRPr>
            </a:lvl2pPr>
            <a:lvl3pPr marL="1143000" indent="-228600" eaLnBrk="0" hangingPunct="0">
              <a:spcBef>
                <a:spcPct val="20000"/>
              </a:spcBef>
              <a:buChar char="•"/>
              <a:defRPr>
                <a:solidFill>
                  <a:schemeClr val="bg1"/>
                </a:solidFill>
                <a:latin typeface="Verdana" pitchFamily="34" charset="0"/>
              </a:defRPr>
            </a:lvl3pPr>
            <a:lvl4pPr marL="1600200" indent="-228600" eaLnBrk="0" hangingPunct="0">
              <a:spcBef>
                <a:spcPct val="20000"/>
              </a:spcBef>
              <a:buChar char="–"/>
              <a:defRPr>
                <a:solidFill>
                  <a:schemeClr val="bg1"/>
                </a:solidFill>
                <a:latin typeface="Verdana" pitchFamily="34" charset="0"/>
              </a:defRPr>
            </a:lvl4pPr>
            <a:lvl5pPr marL="2057400" indent="-228600" eaLnBrk="0" hangingPunct="0">
              <a:spcBef>
                <a:spcPct val="20000"/>
              </a:spcBef>
              <a:buChar char="»"/>
              <a:defRPr>
                <a:solidFill>
                  <a:schemeClr val="bg1"/>
                </a:solidFill>
                <a:latin typeface="Verdana" pitchFamily="34" charset="0"/>
              </a:defRPr>
            </a:lvl5pPr>
            <a:lvl6pPr marL="2514600" indent="-228600" eaLnBrk="0" fontAlgn="base" hangingPunct="0">
              <a:spcBef>
                <a:spcPct val="20000"/>
              </a:spcBef>
              <a:spcAft>
                <a:spcPct val="0"/>
              </a:spcAft>
              <a:buChar char="»"/>
              <a:defRPr>
                <a:solidFill>
                  <a:schemeClr val="bg1"/>
                </a:solidFill>
                <a:latin typeface="Verdana" pitchFamily="34" charset="0"/>
              </a:defRPr>
            </a:lvl6pPr>
            <a:lvl7pPr marL="2971800" indent="-228600" eaLnBrk="0" fontAlgn="base" hangingPunct="0">
              <a:spcBef>
                <a:spcPct val="20000"/>
              </a:spcBef>
              <a:spcAft>
                <a:spcPct val="0"/>
              </a:spcAft>
              <a:buChar char="»"/>
              <a:defRPr>
                <a:solidFill>
                  <a:schemeClr val="bg1"/>
                </a:solidFill>
                <a:latin typeface="Verdana" pitchFamily="34" charset="0"/>
              </a:defRPr>
            </a:lvl7pPr>
            <a:lvl8pPr marL="3429000" indent="-228600" eaLnBrk="0" fontAlgn="base" hangingPunct="0">
              <a:spcBef>
                <a:spcPct val="20000"/>
              </a:spcBef>
              <a:spcAft>
                <a:spcPct val="0"/>
              </a:spcAft>
              <a:buChar char="»"/>
              <a:defRPr>
                <a:solidFill>
                  <a:schemeClr val="bg1"/>
                </a:solidFill>
                <a:latin typeface="Verdana" pitchFamily="34" charset="0"/>
              </a:defRPr>
            </a:lvl8pPr>
            <a:lvl9pPr marL="3886200" indent="-228600" eaLnBrk="0" fontAlgn="base" hangingPunct="0">
              <a:spcBef>
                <a:spcPct val="20000"/>
              </a:spcBef>
              <a:spcAft>
                <a:spcPct val="0"/>
              </a:spcAft>
              <a:buChar char="»"/>
              <a:defRPr>
                <a:solidFill>
                  <a:schemeClr val="bg1"/>
                </a:solidFill>
                <a:latin typeface="Verdana" pitchFamily="34"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altLang="en-US" sz="1800" b="1"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sym typeface="Arial"/>
                <a:rtl val="0"/>
              </a:rPr>
              <a:t>Topobathy lidar</a:t>
            </a:r>
            <a:r>
              <a:rPr kumimoji="0" lang="en-US" altLang="en-US" sz="1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tl val="0"/>
              </a:rPr>
              <a:t> classified</a:t>
            </a:r>
            <a:r>
              <a:rPr kumimoji="0" lang="en-US" altLang="en-US" sz="1800" b="1"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sym typeface="Arial"/>
                <a:rtl val="0"/>
              </a:rPr>
              <a:t> point-cloud data in ASPRS standard LAS 1.2 format, and topobathy DEMs (1-meter) in IMG format are provided to NOAA’s Digital Coast website for distribution to the public.</a:t>
            </a:r>
          </a:p>
        </p:txBody>
      </p:sp>
      <p:pic>
        <p:nvPicPr>
          <p:cNvPr id="74757" name="Picture 2" descr="C:\MyFiles\Presentations\CMP Criteria&amp;Specs\Images\ASPRS_LiDAR_PtClass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538" y="2171700"/>
            <a:ext cx="3852862"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Picture 7" descr="C:\MyFiles\Presentations\CMP Criteria&amp;Specs\Images\pointclou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0113" y="2171700"/>
            <a:ext cx="4052887"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9" name="Picture 5"/>
          <p:cNvPicPr>
            <a:picLocks noChangeAspect="1" noChangeArrowheads="1"/>
          </p:cNvPicPr>
          <p:nvPr/>
        </p:nvPicPr>
        <p:blipFill>
          <a:blip r:embed="rId5">
            <a:extLst>
              <a:ext uri="{28A0092B-C50C-407E-A947-70E740481C1C}">
                <a14:useLocalDpi xmlns:a14="http://schemas.microsoft.com/office/drawing/2010/main" val="0"/>
              </a:ext>
            </a:extLst>
          </a:blip>
          <a:srcRect l="36980" t="11914" r="15208" b="37117"/>
          <a:stretch>
            <a:fillRect/>
          </a:stretch>
        </p:blipFill>
        <p:spPr bwMode="auto">
          <a:xfrm>
            <a:off x="3276600" y="4048125"/>
            <a:ext cx="4010025" cy="258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597087"/>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Box 2"/>
          <p:cNvSpPr txBox="1">
            <a:spLocks noChangeArrowheads="1"/>
          </p:cNvSpPr>
          <p:nvPr/>
        </p:nvSpPr>
        <p:spPr bwMode="auto">
          <a:xfrm>
            <a:off x="990600" y="304800"/>
            <a:ext cx="7467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1"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cs typeface="Times New Roman" panose="02020603050405020304" pitchFamily="18" charset="0"/>
                <a:sym typeface="Arial"/>
                <a:rtl val="0"/>
              </a:rPr>
              <a:t>NOAA Digital Coast</a:t>
            </a:r>
          </a:p>
        </p:txBody>
      </p:sp>
      <p:pic>
        <p:nvPicPr>
          <p:cNvPr id="3" name="Picture 2"/>
          <p:cNvPicPr>
            <a:picLocks noChangeAspect="1"/>
          </p:cNvPicPr>
          <p:nvPr/>
        </p:nvPicPr>
        <p:blipFill>
          <a:blip r:embed="rId2"/>
          <a:stretch>
            <a:fillRect/>
          </a:stretch>
        </p:blipFill>
        <p:spPr>
          <a:xfrm>
            <a:off x="228600" y="950912"/>
            <a:ext cx="5172075" cy="3310128"/>
          </a:xfrm>
          <a:prstGeom prst="rect">
            <a:avLst/>
          </a:prstGeom>
        </p:spPr>
      </p:pic>
      <p:sp>
        <p:nvSpPr>
          <p:cNvPr id="6" name="Oval 5"/>
          <p:cNvSpPr/>
          <p:nvPr/>
        </p:nvSpPr>
        <p:spPr>
          <a:xfrm>
            <a:off x="990600" y="3581400"/>
            <a:ext cx="123231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rtl val="0"/>
            </a:endParaRPr>
          </a:p>
        </p:txBody>
      </p:sp>
      <p:pic>
        <p:nvPicPr>
          <p:cNvPr id="2" name="Picture 1"/>
          <p:cNvPicPr>
            <a:picLocks noChangeAspect="1"/>
          </p:cNvPicPr>
          <p:nvPr/>
        </p:nvPicPr>
        <p:blipFill>
          <a:blip r:embed="rId3"/>
          <a:stretch>
            <a:fillRect/>
          </a:stretch>
        </p:blipFill>
        <p:spPr>
          <a:xfrm>
            <a:off x="3581400" y="3513993"/>
            <a:ext cx="5562600" cy="3146747"/>
          </a:xfrm>
          <a:prstGeom prst="rect">
            <a:avLst/>
          </a:prstGeom>
        </p:spPr>
      </p:pic>
    </p:spTree>
    <p:extLst>
      <p:ext uri="{BB962C8B-B14F-4D97-AF65-F5344CB8AC3E}">
        <p14:creationId xmlns:p14="http://schemas.microsoft.com/office/powerpoint/2010/main" val="1773488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C:\MyFiles\Presentations\CMP Criteria&amp;Specs\Images\GeoCue Orth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438" y="1719263"/>
            <a:ext cx="8437562" cy="513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1" name="Picture 3" descr="C:\MyFiles\Presentations\CMP Criteria&amp;Specs\Images\GeoCue Mosai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438" y="1719263"/>
            <a:ext cx="8437562" cy="513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Rectangle 3"/>
          <p:cNvSpPr>
            <a:spLocks noChangeArrowheads="1"/>
          </p:cNvSpPr>
          <p:nvPr/>
        </p:nvSpPr>
        <p:spPr bwMode="auto">
          <a:xfrm>
            <a:off x="685800" y="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a:solidFill>
                  <a:schemeClr val="bg1"/>
                </a:solidFill>
                <a:latin typeface="Verdana" pitchFamily="34" charset="0"/>
              </a:defRPr>
            </a:lvl1pPr>
            <a:lvl2pPr marL="742950" indent="-285750" eaLnBrk="0" hangingPunct="0">
              <a:spcBef>
                <a:spcPct val="20000"/>
              </a:spcBef>
              <a:buChar char="–"/>
              <a:defRPr>
                <a:solidFill>
                  <a:schemeClr val="bg1"/>
                </a:solidFill>
                <a:latin typeface="Verdana" pitchFamily="34" charset="0"/>
              </a:defRPr>
            </a:lvl2pPr>
            <a:lvl3pPr marL="1143000" indent="-228600" eaLnBrk="0" hangingPunct="0">
              <a:spcBef>
                <a:spcPct val="20000"/>
              </a:spcBef>
              <a:buChar char="•"/>
              <a:defRPr>
                <a:solidFill>
                  <a:schemeClr val="bg1"/>
                </a:solidFill>
                <a:latin typeface="Verdana" pitchFamily="34" charset="0"/>
              </a:defRPr>
            </a:lvl3pPr>
            <a:lvl4pPr marL="1600200" indent="-228600" eaLnBrk="0" hangingPunct="0">
              <a:spcBef>
                <a:spcPct val="20000"/>
              </a:spcBef>
              <a:buChar char="–"/>
              <a:defRPr>
                <a:solidFill>
                  <a:schemeClr val="bg1"/>
                </a:solidFill>
                <a:latin typeface="Verdana" pitchFamily="34" charset="0"/>
              </a:defRPr>
            </a:lvl4pPr>
            <a:lvl5pPr marL="2057400" indent="-228600" eaLnBrk="0" hangingPunct="0">
              <a:spcBef>
                <a:spcPct val="20000"/>
              </a:spcBef>
              <a:buChar char="»"/>
              <a:defRPr>
                <a:solidFill>
                  <a:schemeClr val="bg1"/>
                </a:solidFill>
                <a:latin typeface="Verdana" pitchFamily="34" charset="0"/>
              </a:defRPr>
            </a:lvl5pPr>
            <a:lvl6pPr marL="2514600" indent="-228600" eaLnBrk="0" fontAlgn="base" hangingPunct="0">
              <a:spcBef>
                <a:spcPct val="20000"/>
              </a:spcBef>
              <a:spcAft>
                <a:spcPct val="0"/>
              </a:spcAft>
              <a:buChar char="»"/>
              <a:defRPr>
                <a:solidFill>
                  <a:schemeClr val="bg1"/>
                </a:solidFill>
                <a:latin typeface="Verdana" pitchFamily="34" charset="0"/>
              </a:defRPr>
            </a:lvl6pPr>
            <a:lvl7pPr marL="2971800" indent="-228600" eaLnBrk="0" fontAlgn="base" hangingPunct="0">
              <a:spcBef>
                <a:spcPct val="20000"/>
              </a:spcBef>
              <a:spcAft>
                <a:spcPct val="0"/>
              </a:spcAft>
              <a:buChar char="»"/>
              <a:defRPr>
                <a:solidFill>
                  <a:schemeClr val="bg1"/>
                </a:solidFill>
                <a:latin typeface="Verdana" pitchFamily="34" charset="0"/>
              </a:defRPr>
            </a:lvl7pPr>
            <a:lvl8pPr marL="3429000" indent="-228600" eaLnBrk="0" fontAlgn="base" hangingPunct="0">
              <a:spcBef>
                <a:spcPct val="20000"/>
              </a:spcBef>
              <a:spcAft>
                <a:spcPct val="0"/>
              </a:spcAft>
              <a:buChar char="»"/>
              <a:defRPr>
                <a:solidFill>
                  <a:schemeClr val="bg1"/>
                </a:solidFill>
                <a:latin typeface="Verdana" pitchFamily="34" charset="0"/>
              </a:defRPr>
            </a:lvl8pPr>
            <a:lvl9pPr marL="3886200" indent="-228600" eaLnBrk="0" fontAlgn="base" hangingPunct="0">
              <a:spcBef>
                <a:spcPct val="20000"/>
              </a:spcBef>
              <a:spcAft>
                <a:spcPct val="0"/>
              </a:spcAft>
              <a:buChar char="»"/>
              <a:defRPr>
                <a:solidFill>
                  <a:schemeClr val="bg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000000"/>
                </a:solidFill>
                <a:effectLst/>
                <a:uLnTx/>
                <a:uFillTx/>
                <a:latin typeface="Arial" charset="0"/>
                <a:ea typeface="+mn-ea"/>
                <a:cs typeface="Arial" charset="0"/>
                <a:sym typeface="Arial" charset="0"/>
                <a:rtl val="0"/>
              </a:rPr>
              <a:t>Orthoimagery Format</a:t>
            </a:r>
          </a:p>
        </p:txBody>
      </p:sp>
      <p:sp>
        <p:nvSpPr>
          <p:cNvPr id="73733" name="Rectangle 2"/>
          <p:cNvSpPr>
            <a:spLocks noChangeArrowheads="1"/>
          </p:cNvSpPr>
          <p:nvPr/>
        </p:nvSpPr>
        <p:spPr bwMode="auto">
          <a:xfrm>
            <a:off x="152400" y="800100"/>
            <a:ext cx="8839200" cy="76200"/>
          </a:xfrm>
          <a:prstGeom prst="rect">
            <a:avLst/>
          </a:prstGeom>
          <a:gradFill rotWithShape="0">
            <a:gsLst>
              <a:gs pos="0">
                <a:srgbClr val="051765"/>
              </a:gs>
              <a:gs pos="100000">
                <a:srgbClr val="4CBDFC"/>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chemeClr val="bg1"/>
                </a:solidFill>
                <a:latin typeface="Verdana" pitchFamily="34" charset="0"/>
              </a:defRPr>
            </a:lvl1pPr>
            <a:lvl2pPr marL="742950" indent="-285750" eaLnBrk="0" hangingPunct="0">
              <a:spcBef>
                <a:spcPct val="20000"/>
              </a:spcBef>
              <a:buChar char="–"/>
              <a:defRPr>
                <a:solidFill>
                  <a:schemeClr val="bg1"/>
                </a:solidFill>
                <a:latin typeface="Verdana" pitchFamily="34" charset="0"/>
              </a:defRPr>
            </a:lvl2pPr>
            <a:lvl3pPr marL="1143000" indent="-228600" eaLnBrk="0" hangingPunct="0">
              <a:spcBef>
                <a:spcPct val="20000"/>
              </a:spcBef>
              <a:buChar char="•"/>
              <a:defRPr>
                <a:solidFill>
                  <a:schemeClr val="bg1"/>
                </a:solidFill>
                <a:latin typeface="Verdana" pitchFamily="34" charset="0"/>
              </a:defRPr>
            </a:lvl3pPr>
            <a:lvl4pPr marL="1600200" indent="-228600" eaLnBrk="0" hangingPunct="0">
              <a:spcBef>
                <a:spcPct val="20000"/>
              </a:spcBef>
              <a:buChar char="–"/>
              <a:defRPr>
                <a:solidFill>
                  <a:schemeClr val="bg1"/>
                </a:solidFill>
                <a:latin typeface="Verdana" pitchFamily="34" charset="0"/>
              </a:defRPr>
            </a:lvl4pPr>
            <a:lvl5pPr marL="2057400" indent="-228600" eaLnBrk="0" hangingPunct="0">
              <a:spcBef>
                <a:spcPct val="20000"/>
              </a:spcBef>
              <a:buChar char="»"/>
              <a:defRPr>
                <a:solidFill>
                  <a:schemeClr val="bg1"/>
                </a:solidFill>
                <a:latin typeface="Verdana" pitchFamily="34" charset="0"/>
              </a:defRPr>
            </a:lvl5pPr>
            <a:lvl6pPr marL="2514600" indent="-228600" eaLnBrk="0" fontAlgn="base" hangingPunct="0">
              <a:spcBef>
                <a:spcPct val="20000"/>
              </a:spcBef>
              <a:spcAft>
                <a:spcPct val="0"/>
              </a:spcAft>
              <a:buChar char="»"/>
              <a:defRPr>
                <a:solidFill>
                  <a:schemeClr val="bg1"/>
                </a:solidFill>
                <a:latin typeface="Verdana" pitchFamily="34" charset="0"/>
              </a:defRPr>
            </a:lvl6pPr>
            <a:lvl7pPr marL="2971800" indent="-228600" eaLnBrk="0" fontAlgn="base" hangingPunct="0">
              <a:spcBef>
                <a:spcPct val="20000"/>
              </a:spcBef>
              <a:spcAft>
                <a:spcPct val="0"/>
              </a:spcAft>
              <a:buChar char="»"/>
              <a:defRPr>
                <a:solidFill>
                  <a:schemeClr val="bg1"/>
                </a:solidFill>
                <a:latin typeface="Verdana" pitchFamily="34" charset="0"/>
              </a:defRPr>
            </a:lvl7pPr>
            <a:lvl8pPr marL="3429000" indent="-228600" eaLnBrk="0" fontAlgn="base" hangingPunct="0">
              <a:spcBef>
                <a:spcPct val="20000"/>
              </a:spcBef>
              <a:spcAft>
                <a:spcPct val="0"/>
              </a:spcAft>
              <a:buChar char="»"/>
              <a:defRPr>
                <a:solidFill>
                  <a:schemeClr val="bg1"/>
                </a:solidFill>
                <a:latin typeface="Verdana" pitchFamily="34" charset="0"/>
              </a:defRPr>
            </a:lvl8pPr>
            <a:lvl9pPr marL="3886200" indent="-228600" eaLnBrk="0" fontAlgn="base" hangingPunct="0">
              <a:spcBef>
                <a:spcPct val="20000"/>
              </a:spcBef>
              <a:spcAft>
                <a:spcPct val="0"/>
              </a:spcAft>
              <a:buChar char="»"/>
              <a:defRPr>
                <a:solidFill>
                  <a:schemeClr val="bg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charset="0"/>
              <a:ea typeface="+mn-ea"/>
              <a:cs typeface="Arial" charset="0"/>
              <a:sym typeface="Arial" charset="0"/>
              <a:rtl val="0"/>
            </a:endParaRPr>
          </a:p>
        </p:txBody>
      </p:sp>
      <p:sp>
        <p:nvSpPr>
          <p:cNvPr id="5" name="Rectangle 3"/>
          <p:cNvSpPr>
            <a:spLocks noChangeArrowheads="1"/>
          </p:cNvSpPr>
          <p:nvPr/>
        </p:nvSpPr>
        <p:spPr bwMode="auto">
          <a:xfrm>
            <a:off x="647700" y="876300"/>
            <a:ext cx="78486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a:solidFill>
                  <a:schemeClr val="bg1"/>
                </a:solidFill>
                <a:latin typeface="Verdana" pitchFamily="34" charset="0"/>
              </a:defRPr>
            </a:lvl1pPr>
            <a:lvl2pPr marL="742950" indent="-285750" eaLnBrk="0" hangingPunct="0">
              <a:spcBef>
                <a:spcPct val="20000"/>
              </a:spcBef>
              <a:buChar char="–"/>
              <a:defRPr>
                <a:solidFill>
                  <a:schemeClr val="bg1"/>
                </a:solidFill>
                <a:latin typeface="Verdana" pitchFamily="34" charset="0"/>
              </a:defRPr>
            </a:lvl2pPr>
            <a:lvl3pPr marL="1143000" indent="-228600" eaLnBrk="0" hangingPunct="0">
              <a:spcBef>
                <a:spcPct val="20000"/>
              </a:spcBef>
              <a:buChar char="•"/>
              <a:defRPr>
                <a:solidFill>
                  <a:schemeClr val="bg1"/>
                </a:solidFill>
                <a:latin typeface="Verdana" pitchFamily="34" charset="0"/>
              </a:defRPr>
            </a:lvl3pPr>
            <a:lvl4pPr marL="1600200" indent="-228600" eaLnBrk="0" hangingPunct="0">
              <a:spcBef>
                <a:spcPct val="20000"/>
              </a:spcBef>
              <a:buChar char="–"/>
              <a:defRPr>
                <a:solidFill>
                  <a:schemeClr val="bg1"/>
                </a:solidFill>
                <a:latin typeface="Verdana" pitchFamily="34" charset="0"/>
              </a:defRPr>
            </a:lvl4pPr>
            <a:lvl5pPr marL="2057400" indent="-228600" eaLnBrk="0" hangingPunct="0">
              <a:spcBef>
                <a:spcPct val="20000"/>
              </a:spcBef>
              <a:buChar char="»"/>
              <a:defRPr>
                <a:solidFill>
                  <a:schemeClr val="bg1"/>
                </a:solidFill>
                <a:latin typeface="Verdana" pitchFamily="34" charset="0"/>
              </a:defRPr>
            </a:lvl5pPr>
            <a:lvl6pPr marL="2514600" indent="-228600" eaLnBrk="0" fontAlgn="base" hangingPunct="0">
              <a:spcBef>
                <a:spcPct val="20000"/>
              </a:spcBef>
              <a:spcAft>
                <a:spcPct val="0"/>
              </a:spcAft>
              <a:buChar char="»"/>
              <a:defRPr>
                <a:solidFill>
                  <a:schemeClr val="bg1"/>
                </a:solidFill>
                <a:latin typeface="Verdana" pitchFamily="34" charset="0"/>
              </a:defRPr>
            </a:lvl6pPr>
            <a:lvl7pPr marL="2971800" indent="-228600" eaLnBrk="0" fontAlgn="base" hangingPunct="0">
              <a:spcBef>
                <a:spcPct val="20000"/>
              </a:spcBef>
              <a:spcAft>
                <a:spcPct val="0"/>
              </a:spcAft>
              <a:buChar char="»"/>
              <a:defRPr>
                <a:solidFill>
                  <a:schemeClr val="bg1"/>
                </a:solidFill>
                <a:latin typeface="Verdana" pitchFamily="34" charset="0"/>
              </a:defRPr>
            </a:lvl7pPr>
            <a:lvl8pPr marL="3429000" indent="-228600" eaLnBrk="0" fontAlgn="base" hangingPunct="0">
              <a:spcBef>
                <a:spcPct val="20000"/>
              </a:spcBef>
              <a:spcAft>
                <a:spcPct val="0"/>
              </a:spcAft>
              <a:buChar char="»"/>
              <a:defRPr>
                <a:solidFill>
                  <a:schemeClr val="bg1"/>
                </a:solidFill>
                <a:latin typeface="Verdana" pitchFamily="34" charset="0"/>
              </a:defRPr>
            </a:lvl8pPr>
            <a:lvl9pPr marL="3886200" indent="-228600" eaLnBrk="0" fontAlgn="base" hangingPunct="0">
              <a:spcBef>
                <a:spcPct val="20000"/>
              </a:spcBef>
              <a:spcAft>
                <a:spcPct val="0"/>
              </a:spcAft>
              <a:buChar char="»"/>
              <a:defRPr>
                <a:solidFill>
                  <a:schemeClr val="bg1"/>
                </a:solidFill>
                <a:latin typeface="Verdana" pitchFamily="34"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altLang="en-US" sz="1800" b="1" i="0" u="none" strike="noStrike" kern="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sym typeface="Arial"/>
                <a:rtl val="0"/>
              </a:rPr>
              <a:t>GeoCue</a:t>
            </a:r>
            <a:r>
              <a:rPr kumimoji="0" lang="en-US" altLang="en-US" sz="1800" b="1"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sym typeface="Arial"/>
                <a:rtl val="0"/>
              </a:rPr>
              <a:t> is used as a workflow manager to coordinate the production of 2.5 km square </a:t>
            </a:r>
            <a:r>
              <a:rPr kumimoji="0" lang="en-US" altLang="en-US" sz="1800" b="1" i="0" u="none" strike="noStrike" kern="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sym typeface="Arial"/>
                <a:rtl val="0"/>
              </a:rPr>
              <a:t>orthomosaic</a:t>
            </a:r>
            <a:r>
              <a:rPr kumimoji="0" lang="en-US" altLang="en-US" sz="1800" b="1"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sym typeface="Arial"/>
                <a:rtl val="0"/>
              </a:rPr>
              <a:t> tiles in </a:t>
            </a:r>
            <a:r>
              <a:rPr kumimoji="0" lang="en-US" altLang="en-US" sz="1800" b="1" i="0" u="none" strike="noStrike" kern="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sym typeface="Arial"/>
                <a:rtl val="0"/>
              </a:rPr>
              <a:t>GeoTiff</a:t>
            </a:r>
            <a:r>
              <a:rPr kumimoji="0" lang="en-US" altLang="en-US" sz="1800" b="1"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sym typeface="Arial"/>
                <a:rtl val="0"/>
              </a:rPr>
              <a:t> format (UTM projection) using </a:t>
            </a:r>
            <a:r>
              <a:rPr kumimoji="0" lang="en-US" altLang="en-US" sz="1800" b="1" i="0" u="none" strike="noStrike" kern="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sym typeface="Arial"/>
                <a:rtl val="0"/>
              </a:rPr>
              <a:t>OrthoVista</a:t>
            </a:r>
            <a:r>
              <a:rPr kumimoji="0" lang="en-US" altLang="en-US" sz="1800" b="1"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sym typeface="Arial"/>
                <a:rtl val="0"/>
              </a:rPr>
              <a:t> and </a:t>
            </a:r>
            <a:r>
              <a:rPr kumimoji="0" lang="en-US" altLang="en-US" sz="1800" b="1" i="0" u="none" strike="noStrike" kern="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sym typeface="Arial"/>
                <a:rtl val="0"/>
              </a:rPr>
              <a:t>RapidOrtho</a:t>
            </a:r>
            <a:r>
              <a:rPr kumimoji="0" lang="en-US" altLang="en-US" sz="1800" b="1"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sym typeface="Arial"/>
                <a:rtl val="0"/>
              </a:rPr>
              <a:t> software.</a:t>
            </a:r>
          </a:p>
        </p:txBody>
      </p:sp>
    </p:spTree>
    <p:extLst>
      <p:ext uri="{BB962C8B-B14F-4D97-AF65-F5344CB8AC3E}">
        <p14:creationId xmlns:p14="http://schemas.microsoft.com/office/powerpoint/2010/main" val="92252949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9811"/>
                                        </p:tgtEl>
                                        <p:attrNameLst>
                                          <p:attrName>style.visibility</p:attrName>
                                        </p:attrNameLst>
                                      </p:cBhvr>
                                      <p:to>
                                        <p:strVal val="visible"/>
                                      </p:to>
                                    </p:set>
                                    <p:animEffect transition="in" filter="fade">
                                      <p:cBhvr>
                                        <p:cTn id="7" dur="500"/>
                                        <p:tgtEl>
                                          <p:spTgt spid="1198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461"/>
          <p:cNvSpPr txBox="1"/>
          <p:nvPr/>
        </p:nvSpPr>
        <p:spPr>
          <a:xfrm>
            <a:off x="219075" y="228600"/>
            <a:ext cx="8686800" cy="584200"/>
          </a:xfrm>
          <a:prstGeom prst="rect">
            <a:avLst/>
          </a:prstGeom>
          <a:noFill/>
          <a:ln>
            <a:noFill/>
          </a:ln>
        </p:spPr>
        <p:txBody>
          <a:bodyPr lIns="91425" tIns="45700" rIns="91425" bIns="45700"/>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2800" b="1" i="0" u="none" strike="noStrike" kern="0" cap="none" spc="0" normalizeH="0" baseline="0" noProof="0" dirty="0" err="1">
                <a:ln>
                  <a:noFill/>
                </a:ln>
                <a:solidFill>
                  <a:srgbClr val="000000"/>
                </a:solidFill>
                <a:effectLst/>
                <a:uLnTx/>
                <a:uFillTx/>
                <a:latin typeface="Arial"/>
                <a:cs typeface="Arial"/>
                <a:sym typeface="Arial"/>
                <a:rtl val="0"/>
              </a:rPr>
              <a:t>Orthomosaic</a:t>
            </a:r>
            <a:r>
              <a:rPr kumimoji="0" lang="en-US" sz="2800" b="1" i="0" u="none" strike="noStrike" kern="0" cap="none" spc="0" normalizeH="0" baseline="0" noProof="0" dirty="0">
                <a:ln>
                  <a:noFill/>
                </a:ln>
                <a:solidFill>
                  <a:srgbClr val="000000"/>
                </a:solidFill>
                <a:effectLst/>
                <a:uLnTx/>
                <a:uFillTx/>
                <a:latin typeface="Arial"/>
                <a:cs typeface="Arial"/>
                <a:sym typeface="Arial"/>
                <a:rtl val="0"/>
              </a:rPr>
              <a:t> Imagery on Digital Coast</a:t>
            </a:r>
          </a:p>
        </p:txBody>
      </p:sp>
      <p:pic>
        <p:nvPicPr>
          <p:cNvPr id="76803" name="Picture 2" descr="C:\MyFiles\Presentations\CMP Criteria&amp;Specs\Images\Digital Coast Orth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 y="822325"/>
            <a:ext cx="8634413" cy="588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4350977"/>
      </p:ext>
    </p:extLst>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p:txBody>
          <a:bodyPr/>
          <a:lstStyle/>
          <a:p>
            <a:pPr eaLnBrk="1" hangingPunct="1"/>
            <a:r>
              <a:rPr lang="en-US" altLang="en-US" b="1" dirty="0" smtClean="0">
                <a:latin typeface="+mn-lt"/>
              </a:rPr>
              <a:t>Access to NGS Data on Digital Coast</a:t>
            </a:r>
          </a:p>
        </p:txBody>
      </p:sp>
      <p:sp>
        <p:nvSpPr>
          <p:cNvPr id="2051" name="Content Placeholder 2"/>
          <p:cNvSpPr>
            <a:spLocks noGrp="1"/>
          </p:cNvSpPr>
          <p:nvPr>
            <p:ph idx="1"/>
          </p:nvPr>
        </p:nvSpPr>
        <p:spPr>
          <a:xfrm>
            <a:off x="990600" y="1752600"/>
            <a:ext cx="8229600" cy="4525963"/>
          </a:xfrm>
        </p:spPr>
        <p:txBody>
          <a:bodyPr/>
          <a:lstStyle/>
          <a:p>
            <a:pPr eaLnBrk="1" hangingPunct="1"/>
            <a:r>
              <a:rPr lang="en-US" altLang="en-US" sz="2800" b="1" smtClean="0"/>
              <a:t>Data Registry (Imagery and Lidar)</a:t>
            </a:r>
          </a:p>
          <a:p>
            <a:pPr lvl="1" eaLnBrk="1" hangingPunct="1"/>
            <a:r>
              <a:rPr lang="en-US" altLang="en-US" sz="1800" b="1" smtClean="0">
                <a:hlinkClick r:id="rId2"/>
              </a:rPr>
              <a:t>https://coast.noaa.gov/dataregistry/search/collection</a:t>
            </a:r>
            <a:endParaRPr lang="en-US" altLang="en-US" sz="1800" b="1" smtClean="0"/>
          </a:p>
          <a:p>
            <a:pPr eaLnBrk="1" hangingPunct="1"/>
            <a:r>
              <a:rPr lang="en-US" altLang="en-US" sz="2800" b="1" smtClean="0"/>
              <a:t>Data Access Viewer (Imagery and Lidar)</a:t>
            </a:r>
          </a:p>
          <a:p>
            <a:pPr lvl="1" eaLnBrk="1" hangingPunct="1"/>
            <a:r>
              <a:rPr lang="en-US" altLang="en-US" sz="1800" b="1" smtClean="0">
                <a:hlinkClick r:id="rId3"/>
              </a:rPr>
              <a:t>https://coast.noaa.gov/dataviewer/#</a:t>
            </a:r>
            <a:endParaRPr lang="en-US" altLang="en-US" sz="1800" b="1" smtClean="0"/>
          </a:p>
          <a:p>
            <a:pPr eaLnBrk="1" hangingPunct="1"/>
            <a:r>
              <a:rPr lang="en-US" altLang="en-US" sz="2800" b="1" smtClean="0"/>
              <a:t>Coastal Lidar Datasheet</a:t>
            </a:r>
          </a:p>
          <a:p>
            <a:pPr lvl="1" eaLnBrk="1" hangingPunct="1"/>
            <a:r>
              <a:rPr lang="en-US" altLang="en-US" sz="1800" b="1" smtClean="0">
                <a:hlinkClick r:id="rId4"/>
              </a:rPr>
              <a:t>https://coast.noaa.gov/htdata/lidar1_z/geoid12a/data/</a:t>
            </a:r>
            <a:endParaRPr lang="en-US" altLang="en-US" sz="1800" b="1" smtClean="0"/>
          </a:p>
          <a:p>
            <a:pPr lvl="1" eaLnBrk="1" hangingPunct="1"/>
            <a:endParaRPr lang="en-US" altLang="en-US" sz="1800" b="1" smtClean="0"/>
          </a:p>
          <a:p>
            <a:pPr lvl="1" eaLnBrk="1" hangingPunct="1"/>
            <a:endParaRPr lang="en-US" altLang="en-US" sz="1800" b="1" smtClean="0"/>
          </a:p>
          <a:p>
            <a:pPr lvl="1" eaLnBrk="1" hangingPunct="1"/>
            <a:endParaRPr lang="en-US" altLang="en-US" b="1" smtClean="0"/>
          </a:p>
        </p:txBody>
      </p:sp>
    </p:spTree>
    <p:extLst>
      <p:ext uri="{BB962C8B-B14F-4D97-AF65-F5344CB8AC3E}">
        <p14:creationId xmlns:p14="http://schemas.microsoft.com/office/powerpoint/2010/main" val="33010490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t>Coastal Oblique Imagery viewer </a:t>
            </a:r>
            <a:br>
              <a:rPr lang="en-US" sz="3600" b="1" dirty="0" smtClean="0"/>
            </a:br>
            <a:r>
              <a:rPr lang="en-US" sz="3600" b="1" dirty="0" smtClean="0"/>
              <a:t> </a:t>
            </a:r>
            <a:endParaRPr lang="en-US" sz="3600" b="1" dirty="0"/>
          </a:p>
        </p:txBody>
      </p:sp>
      <p:pic>
        <p:nvPicPr>
          <p:cNvPr id="3" name="Picture 2"/>
          <p:cNvPicPr>
            <a:picLocks noChangeAspect="1"/>
          </p:cNvPicPr>
          <p:nvPr/>
        </p:nvPicPr>
        <p:blipFill>
          <a:blip r:embed="rId2"/>
          <a:stretch>
            <a:fillRect/>
          </a:stretch>
        </p:blipFill>
        <p:spPr>
          <a:xfrm>
            <a:off x="226219" y="990600"/>
            <a:ext cx="8691562" cy="4042255"/>
          </a:xfrm>
          <a:prstGeom prst="rect">
            <a:avLst/>
          </a:prstGeom>
        </p:spPr>
      </p:pic>
      <p:pic>
        <p:nvPicPr>
          <p:cNvPr id="4" name="Picture 3"/>
          <p:cNvPicPr>
            <a:picLocks noChangeAspect="1"/>
          </p:cNvPicPr>
          <p:nvPr/>
        </p:nvPicPr>
        <p:blipFill>
          <a:blip r:embed="rId3"/>
          <a:stretch>
            <a:fillRect/>
          </a:stretch>
        </p:blipFill>
        <p:spPr>
          <a:xfrm>
            <a:off x="5091167" y="3711957"/>
            <a:ext cx="2223978" cy="2307843"/>
          </a:xfrm>
          <a:prstGeom prst="rect">
            <a:avLst/>
          </a:prstGeom>
          <a:ln w="19050">
            <a:solidFill>
              <a:srgbClr val="FF0000"/>
            </a:solidFill>
          </a:ln>
        </p:spPr>
      </p:pic>
      <p:sp>
        <p:nvSpPr>
          <p:cNvPr id="5" name="Rectangle 4"/>
          <p:cNvSpPr/>
          <p:nvPr/>
        </p:nvSpPr>
        <p:spPr>
          <a:xfrm>
            <a:off x="381000" y="2743200"/>
            <a:ext cx="3048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4"/>
          <a:srcRect r="14454"/>
          <a:stretch/>
        </p:blipFill>
        <p:spPr>
          <a:xfrm>
            <a:off x="7399431" y="3711957"/>
            <a:ext cx="1744570" cy="1447800"/>
          </a:xfrm>
          <a:prstGeom prst="rect">
            <a:avLst/>
          </a:prstGeom>
        </p:spPr>
      </p:pic>
      <p:sp>
        <p:nvSpPr>
          <p:cNvPr id="7" name="Rectangle 6"/>
          <p:cNvSpPr/>
          <p:nvPr/>
        </p:nvSpPr>
        <p:spPr>
          <a:xfrm>
            <a:off x="1177084" y="6477000"/>
            <a:ext cx="7585916" cy="369332"/>
          </a:xfrm>
          <a:prstGeom prst="rect">
            <a:avLst/>
          </a:prstGeom>
        </p:spPr>
        <p:txBody>
          <a:bodyPr wrap="square">
            <a:spAutoFit/>
          </a:bodyPr>
          <a:lstStyle/>
          <a:p>
            <a:r>
              <a:rPr lang="en-US" sz="1800" b="1" dirty="0">
                <a:hlinkClick r:id="rId5"/>
              </a:rPr>
              <a:t>https://geodesy.noaa.gov/storm_archive/coastal/viewer/index.html</a:t>
            </a:r>
            <a:endParaRPr lang="en-US" sz="1800" b="1" dirty="0"/>
          </a:p>
        </p:txBody>
      </p:sp>
    </p:spTree>
    <p:extLst>
      <p:ext uri="{BB962C8B-B14F-4D97-AF65-F5344CB8AC3E}">
        <p14:creationId xmlns:p14="http://schemas.microsoft.com/office/powerpoint/2010/main" val="1445153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52400"/>
            <a:ext cx="6705599" cy="1143000"/>
          </a:xfrm>
        </p:spPr>
        <p:txBody>
          <a:bodyPr/>
          <a:lstStyle/>
          <a:p>
            <a:pPr algn="ctr"/>
            <a:r>
              <a:rPr lang="en-US" sz="4000" dirty="0" smtClean="0">
                <a:solidFill>
                  <a:schemeClr val="tx1"/>
                </a:solidFill>
              </a:rPr>
              <a:t>Oblique examples</a:t>
            </a:r>
            <a:endParaRPr lang="en-US" sz="4000" dirty="0">
              <a:solidFill>
                <a:schemeClr val="tx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143000"/>
            <a:ext cx="6604376" cy="4952366"/>
          </a:xfrm>
          <a:prstGeom prst="rect">
            <a:avLst/>
          </a:prstGeom>
        </p:spPr>
      </p:pic>
    </p:spTree>
    <p:extLst>
      <p:ext uri="{BB962C8B-B14F-4D97-AF65-F5344CB8AC3E}">
        <p14:creationId xmlns:p14="http://schemas.microsoft.com/office/powerpoint/2010/main" val="3205879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body" sz="half" idx="1"/>
          </p:nvPr>
        </p:nvSpPr>
        <p:spPr>
          <a:xfrm>
            <a:off x="152400" y="1143000"/>
            <a:ext cx="4953000" cy="4953000"/>
          </a:xfrm>
        </p:spPr>
        <p:txBody>
          <a:bodyPr/>
          <a:lstStyle/>
          <a:p>
            <a:pPr eaLnBrk="1" fontAlgn="auto" hangingPunct="1">
              <a:defRPr/>
            </a:pPr>
            <a:r>
              <a:rPr lang="en-US" sz="2000" b="1" dirty="0" smtClean="0">
                <a:solidFill>
                  <a:schemeClr val="tx1"/>
                </a:solidFill>
                <a:latin typeface="+mj-lt"/>
              </a:rPr>
              <a:t>Defines the National Shoreline and provides nearshore elevation data</a:t>
            </a:r>
          </a:p>
          <a:p>
            <a:pPr eaLnBrk="1" fontAlgn="auto" hangingPunct="1">
              <a:defRPr/>
            </a:pPr>
            <a:r>
              <a:rPr lang="en-US" sz="2000" b="1" dirty="0" smtClean="0">
                <a:solidFill>
                  <a:schemeClr val="tx1"/>
                </a:solidFill>
                <a:latin typeface="+mj-lt"/>
              </a:rPr>
              <a:t>NOAA nautical charts updates</a:t>
            </a:r>
          </a:p>
          <a:p>
            <a:pPr eaLnBrk="1" fontAlgn="auto" hangingPunct="1">
              <a:defRPr/>
            </a:pPr>
            <a:r>
              <a:rPr lang="en-US" sz="2000" b="1" dirty="0" smtClean="0">
                <a:solidFill>
                  <a:schemeClr val="tx1"/>
                </a:solidFill>
                <a:latin typeface="+mj-lt"/>
              </a:rPr>
              <a:t>Other important applications: </a:t>
            </a:r>
          </a:p>
          <a:p>
            <a:pPr lvl="1" eaLnBrk="1" fontAlgn="auto" hangingPunct="1">
              <a:defRPr/>
            </a:pPr>
            <a:r>
              <a:rPr lang="en-US" sz="2000" b="1" dirty="0" smtClean="0">
                <a:solidFill>
                  <a:schemeClr val="tx1"/>
                </a:solidFill>
                <a:latin typeface="+mj-lt"/>
              </a:rPr>
              <a:t>Used in defining the United States’ territorial limits</a:t>
            </a:r>
          </a:p>
          <a:p>
            <a:pPr lvl="1" eaLnBrk="1" fontAlgn="auto" hangingPunct="1">
              <a:defRPr/>
            </a:pPr>
            <a:r>
              <a:rPr lang="en-US" sz="2000" b="1" dirty="0" smtClean="0">
                <a:solidFill>
                  <a:schemeClr val="tx1"/>
                </a:solidFill>
                <a:latin typeface="+mj-lt"/>
              </a:rPr>
              <a:t>Coastal resource management</a:t>
            </a:r>
          </a:p>
          <a:p>
            <a:pPr lvl="1" eaLnBrk="1" fontAlgn="auto" hangingPunct="1">
              <a:defRPr/>
            </a:pPr>
            <a:r>
              <a:rPr lang="en-US" sz="2000" b="1" dirty="0" smtClean="0">
                <a:solidFill>
                  <a:schemeClr val="tx1"/>
                </a:solidFill>
                <a:latin typeface="+mj-lt"/>
              </a:rPr>
              <a:t>Storm surge and coastal flooding modeling</a:t>
            </a:r>
          </a:p>
          <a:p>
            <a:pPr lvl="1" eaLnBrk="1" fontAlgn="auto" hangingPunct="1">
              <a:defRPr/>
            </a:pPr>
            <a:r>
              <a:rPr lang="en-US" sz="2000" b="1" dirty="0" smtClean="0">
                <a:solidFill>
                  <a:schemeClr val="tx1"/>
                </a:solidFill>
                <a:latin typeface="+mj-lt"/>
              </a:rPr>
              <a:t>GIS analysis</a:t>
            </a:r>
          </a:p>
          <a:p>
            <a:pPr lvl="1" eaLnBrk="1" fontAlgn="auto" hangingPunct="1">
              <a:defRPr/>
            </a:pPr>
            <a:r>
              <a:rPr lang="en-US" sz="2000" b="1" dirty="0" smtClean="0">
                <a:solidFill>
                  <a:schemeClr val="tx1"/>
                </a:solidFill>
                <a:latin typeface="+mj-lt"/>
              </a:rPr>
              <a:t>Benthic habitat mapping</a:t>
            </a:r>
          </a:p>
          <a:p>
            <a:pPr eaLnBrk="1" fontAlgn="auto" hangingPunct="1">
              <a:defRPr/>
            </a:pPr>
            <a:r>
              <a:rPr lang="en-US" sz="2000" b="1" dirty="0" smtClean="0">
                <a:solidFill>
                  <a:schemeClr val="tx1"/>
                </a:solidFill>
                <a:latin typeface="+mj-lt"/>
              </a:rPr>
              <a:t>Coastal Intelligence and Resiliency…</a:t>
            </a:r>
          </a:p>
        </p:txBody>
      </p:sp>
      <p:sp>
        <p:nvSpPr>
          <p:cNvPr id="63491" name="Rectangle 3"/>
          <p:cNvSpPr>
            <a:spLocks noChangeArrowheads="1"/>
          </p:cNvSpPr>
          <p:nvPr/>
        </p:nvSpPr>
        <p:spPr bwMode="auto">
          <a:xfrm>
            <a:off x="0" y="0"/>
            <a:ext cx="5486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a:solidFill>
                  <a:schemeClr val="bg1"/>
                </a:solidFill>
                <a:latin typeface="Verdana" pitchFamily="34" charset="0"/>
              </a:defRPr>
            </a:lvl1pPr>
            <a:lvl2pPr marL="742950" indent="-285750" eaLnBrk="0" hangingPunct="0">
              <a:spcBef>
                <a:spcPct val="20000"/>
              </a:spcBef>
              <a:buChar char="–"/>
              <a:defRPr>
                <a:solidFill>
                  <a:schemeClr val="bg1"/>
                </a:solidFill>
                <a:latin typeface="Verdana" pitchFamily="34" charset="0"/>
              </a:defRPr>
            </a:lvl2pPr>
            <a:lvl3pPr marL="1143000" indent="-228600" eaLnBrk="0" hangingPunct="0">
              <a:spcBef>
                <a:spcPct val="20000"/>
              </a:spcBef>
              <a:buChar char="•"/>
              <a:defRPr>
                <a:solidFill>
                  <a:schemeClr val="bg1"/>
                </a:solidFill>
                <a:latin typeface="Verdana" pitchFamily="34" charset="0"/>
              </a:defRPr>
            </a:lvl3pPr>
            <a:lvl4pPr marL="1600200" indent="-228600" eaLnBrk="0" hangingPunct="0">
              <a:spcBef>
                <a:spcPct val="20000"/>
              </a:spcBef>
              <a:buChar char="–"/>
              <a:defRPr>
                <a:solidFill>
                  <a:schemeClr val="bg1"/>
                </a:solidFill>
                <a:latin typeface="Verdana" pitchFamily="34" charset="0"/>
              </a:defRPr>
            </a:lvl4pPr>
            <a:lvl5pPr marL="2057400" indent="-228600" eaLnBrk="0" hangingPunct="0">
              <a:spcBef>
                <a:spcPct val="20000"/>
              </a:spcBef>
              <a:buChar char="»"/>
              <a:defRPr>
                <a:solidFill>
                  <a:schemeClr val="bg1"/>
                </a:solidFill>
                <a:latin typeface="Verdana" pitchFamily="34" charset="0"/>
              </a:defRPr>
            </a:lvl5pPr>
            <a:lvl6pPr marL="2514600" indent="-228600" eaLnBrk="0" fontAlgn="base" hangingPunct="0">
              <a:spcBef>
                <a:spcPct val="20000"/>
              </a:spcBef>
              <a:spcAft>
                <a:spcPct val="0"/>
              </a:spcAft>
              <a:buChar char="»"/>
              <a:defRPr>
                <a:solidFill>
                  <a:schemeClr val="bg1"/>
                </a:solidFill>
                <a:latin typeface="Verdana" pitchFamily="34" charset="0"/>
              </a:defRPr>
            </a:lvl6pPr>
            <a:lvl7pPr marL="2971800" indent="-228600" eaLnBrk="0" fontAlgn="base" hangingPunct="0">
              <a:spcBef>
                <a:spcPct val="20000"/>
              </a:spcBef>
              <a:spcAft>
                <a:spcPct val="0"/>
              </a:spcAft>
              <a:buChar char="»"/>
              <a:defRPr>
                <a:solidFill>
                  <a:schemeClr val="bg1"/>
                </a:solidFill>
                <a:latin typeface="Verdana" pitchFamily="34" charset="0"/>
              </a:defRPr>
            </a:lvl7pPr>
            <a:lvl8pPr marL="3429000" indent="-228600" eaLnBrk="0" fontAlgn="base" hangingPunct="0">
              <a:spcBef>
                <a:spcPct val="20000"/>
              </a:spcBef>
              <a:spcAft>
                <a:spcPct val="0"/>
              </a:spcAft>
              <a:buChar char="»"/>
              <a:defRPr>
                <a:solidFill>
                  <a:schemeClr val="bg1"/>
                </a:solidFill>
                <a:latin typeface="Verdana" pitchFamily="34" charset="0"/>
              </a:defRPr>
            </a:lvl8pPr>
            <a:lvl9pPr marL="3886200" indent="-228600" eaLnBrk="0" fontAlgn="base" hangingPunct="0">
              <a:spcBef>
                <a:spcPct val="20000"/>
              </a:spcBef>
              <a:spcAft>
                <a:spcPct val="0"/>
              </a:spcAft>
              <a:buChar char="»"/>
              <a:defRPr>
                <a:solidFill>
                  <a:schemeClr val="bg1"/>
                </a:solidFill>
                <a:latin typeface="Verdana" pitchFamily="34"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altLang="en-US" sz="36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tl val="0"/>
              </a:rPr>
              <a:t>NOAA’s Coastal Mapping Program</a:t>
            </a:r>
          </a:p>
        </p:txBody>
      </p:sp>
      <p:pic>
        <p:nvPicPr>
          <p:cNvPr id="34820" name="Content Placeholder 3" descr="newport_beach.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26125" y="0"/>
            <a:ext cx="3317875" cy="429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Shape 289"/>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4294188"/>
            <a:ext cx="4414838"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9586299"/>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840396"/>
            <a:ext cx="9144000" cy="4760303"/>
          </a:xfrm>
          <a:prstGeom prst="rect">
            <a:avLst/>
          </a:prstGeom>
        </p:spPr>
      </p:pic>
    </p:spTree>
    <p:extLst>
      <p:ext uri="{BB962C8B-B14F-4D97-AF65-F5344CB8AC3E}">
        <p14:creationId xmlns:p14="http://schemas.microsoft.com/office/powerpoint/2010/main" val="1656211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7775" y="28575"/>
            <a:ext cx="7072781" cy="6448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hlinkClick r:id="rId3"/>
          </p:cNvPr>
          <p:cNvSpPr/>
          <p:nvPr/>
        </p:nvSpPr>
        <p:spPr>
          <a:xfrm>
            <a:off x="2111761" y="6474023"/>
            <a:ext cx="5508239" cy="400110"/>
          </a:xfrm>
          <a:prstGeom prst="rect">
            <a:avLst/>
          </a:prstGeom>
        </p:spPr>
        <p:txBody>
          <a:bodyPr wrap="none">
            <a:spAutoFit/>
          </a:bodyPr>
          <a:lstStyle/>
          <a:p>
            <a:r>
              <a:rPr lang="en-US" sz="2000" dirty="0"/>
              <a:t>http://storms.ngs.noaa.gov/eri_page/index.html</a:t>
            </a:r>
          </a:p>
        </p:txBody>
      </p:sp>
    </p:spTree>
    <p:extLst>
      <p:ext uri="{BB962C8B-B14F-4D97-AF65-F5344CB8AC3E}">
        <p14:creationId xmlns:p14="http://schemas.microsoft.com/office/powerpoint/2010/main" val="1102764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ike.Aslaksen\Desktop\Hx_Matthew\Damage\Myrtle_Beach_SC_Aft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0763" y="438150"/>
            <a:ext cx="13001626" cy="611505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Mike.Aslaksen\Desktop\Hx_Matthew\Damage\Myrtle_Beach_SC_Befo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447675"/>
            <a:ext cx="129921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Mike.Aslaksen\Desktop\Hx_Matthew\Damage\Myrtle_Beach_SC_Aft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431326"/>
            <a:ext cx="13001626" cy="6115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009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anim calcmode="lin" valueType="num">
                                      <p:cBhvr>
                                        <p:cTn id="8" dur="1000" fill="hold"/>
                                        <p:tgtEl>
                                          <p:spTgt spid="2052"/>
                                        </p:tgtEl>
                                        <p:attrNameLst>
                                          <p:attrName>ppt_x</p:attrName>
                                        </p:attrNameLst>
                                      </p:cBhvr>
                                      <p:tavLst>
                                        <p:tav tm="0">
                                          <p:val>
                                            <p:strVal val="#ppt_x"/>
                                          </p:val>
                                        </p:tav>
                                        <p:tav tm="100000">
                                          <p:val>
                                            <p:strVal val="#ppt_x"/>
                                          </p:val>
                                        </p:tav>
                                      </p:tavLst>
                                    </p:anim>
                                    <p:anim calcmode="lin" valueType="num">
                                      <p:cBhvr>
                                        <p:cTn id="9"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8800"/>
            <a:ext cx="8229600" cy="1143000"/>
          </a:xfrm>
        </p:spPr>
        <p:txBody>
          <a:bodyPr/>
          <a:lstStyle/>
          <a:p>
            <a:r>
              <a:rPr lang="en-US" dirty="0" smtClean="0"/>
              <a:t>Questions?</a:t>
            </a:r>
            <a:endParaRPr lang="en-US" dirty="0"/>
          </a:p>
        </p:txBody>
      </p:sp>
      <p:sp>
        <p:nvSpPr>
          <p:cNvPr id="3" name="Content Placeholder 2"/>
          <p:cNvSpPr>
            <a:spLocks noGrp="1"/>
          </p:cNvSpPr>
          <p:nvPr>
            <p:ph idx="1"/>
          </p:nvPr>
        </p:nvSpPr>
        <p:spPr>
          <a:xfrm>
            <a:off x="457200" y="3505200"/>
            <a:ext cx="8229600" cy="2620963"/>
          </a:xfrm>
        </p:spPr>
        <p:txBody>
          <a:bodyPr/>
          <a:lstStyle/>
          <a:p>
            <a:pPr marL="0" indent="0" algn="ctr">
              <a:buNone/>
            </a:pPr>
            <a:r>
              <a:rPr lang="en-US" sz="2000" b="1" dirty="0" smtClean="0"/>
              <a:t>Mike Aslaksen</a:t>
            </a:r>
            <a:endParaRPr lang="en-US" sz="2000" b="1" dirty="0"/>
          </a:p>
          <a:p>
            <a:pPr marL="0" indent="0" algn="ctr">
              <a:buNone/>
            </a:pPr>
            <a:r>
              <a:rPr lang="en-US" sz="2000" b="1" dirty="0"/>
              <a:t>Chief, Remote Sensing Division</a:t>
            </a:r>
          </a:p>
          <a:p>
            <a:pPr marL="0" indent="0" algn="ctr">
              <a:buNone/>
            </a:pPr>
            <a:r>
              <a:rPr lang="en-US" sz="2000" b="1" dirty="0"/>
              <a:t>NOAA National Geodetic Survey</a:t>
            </a:r>
          </a:p>
          <a:p>
            <a:pPr marL="0" indent="0" algn="ctr">
              <a:buNone/>
            </a:pPr>
            <a:r>
              <a:rPr lang="en-US" sz="2000" b="1" dirty="0" smtClean="0">
                <a:hlinkClick r:id="rId2"/>
              </a:rPr>
              <a:t>mike.aslaksen@noaa.gov</a:t>
            </a:r>
            <a:r>
              <a:rPr lang="en-US" sz="2000" b="1" dirty="0" smtClean="0"/>
              <a:t>	</a:t>
            </a:r>
            <a:endParaRPr lang="en-US" sz="2000" b="1" dirty="0"/>
          </a:p>
        </p:txBody>
      </p:sp>
    </p:spTree>
    <p:extLst>
      <p:ext uri="{BB962C8B-B14F-4D97-AF65-F5344CB8AC3E}">
        <p14:creationId xmlns:p14="http://schemas.microsoft.com/office/powerpoint/2010/main" val="2831734568"/>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914400"/>
            <a:ext cx="2872120" cy="994172"/>
          </a:xfrm>
        </p:spPr>
        <p:txBody>
          <a:bodyPr>
            <a:normAutofit/>
          </a:bodyPr>
          <a:lstStyle/>
          <a:p>
            <a:r>
              <a:rPr lang="en-US" sz="2100" dirty="0">
                <a:solidFill>
                  <a:schemeClr val="tx1"/>
                </a:solidFill>
                <a:latin typeface="+mn-lt"/>
              </a:rPr>
              <a:t>Aquatic cages/oyster beds found with A</a:t>
            </a:r>
            <a:r>
              <a:rPr lang="en-US" sz="2100" dirty="0" smtClean="0">
                <a:solidFill>
                  <a:schemeClr val="tx1"/>
                </a:solidFill>
                <a:latin typeface="+mn-lt"/>
              </a:rPr>
              <a:t>BL</a:t>
            </a:r>
            <a:endParaRPr lang="en-US" sz="2100" dirty="0">
              <a:solidFill>
                <a:schemeClr val="tx1"/>
              </a:solidFill>
              <a:latin typeface="+mn-lt"/>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6046" r="31890" b="2640"/>
          <a:stretch/>
        </p:blipFill>
        <p:spPr>
          <a:xfrm>
            <a:off x="628650" y="2268723"/>
            <a:ext cx="4760728" cy="363114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4587" y="3200400"/>
            <a:ext cx="3778673" cy="2699471"/>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29392"/>
          <a:stretch/>
        </p:blipFill>
        <p:spPr>
          <a:xfrm>
            <a:off x="2939230" y="565313"/>
            <a:ext cx="3385370" cy="2789259"/>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30611" r="20309"/>
          <a:stretch/>
        </p:blipFill>
        <p:spPr>
          <a:xfrm>
            <a:off x="6319848" y="592952"/>
            <a:ext cx="2595552" cy="2640675"/>
          </a:xfrm>
          <a:prstGeom prst="rect">
            <a:avLst/>
          </a:prstGeom>
        </p:spPr>
      </p:pic>
    </p:spTree>
    <p:extLst>
      <p:ext uri="{BB962C8B-B14F-4D97-AF65-F5344CB8AC3E}">
        <p14:creationId xmlns:p14="http://schemas.microsoft.com/office/powerpoint/2010/main" val="29904612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75541" y="762000"/>
            <a:ext cx="6473059" cy="6006745"/>
          </a:xfrm>
          <a:prstGeom prst="rect">
            <a:avLst/>
          </a:prstGeom>
        </p:spPr>
      </p:pic>
      <p:pic>
        <p:nvPicPr>
          <p:cNvPr id="3" name="Picture 2"/>
          <p:cNvPicPr>
            <a:picLocks noChangeAspect="1"/>
          </p:cNvPicPr>
          <p:nvPr/>
        </p:nvPicPr>
        <p:blipFill>
          <a:blip r:embed="rId3"/>
          <a:stretch>
            <a:fillRect/>
          </a:stretch>
        </p:blipFill>
        <p:spPr>
          <a:xfrm>
            <a:off x="1905000" y="762000"/>
            <a:ext cx="6148350" cy="5877997"/>
          </a:xfrm>
          <a:prstGeom prst="rect">
            <a:avLst/>
          </a:prstGeom>
        </p:spPr>
      </p:pic>
      <p:sp>
        <p:nvSpPr>
          <p:cNvPr id="4" name="TextBox 3"/>
          <p:cNvSpPr txBox="1"/>
          <p:nvPr/>
        </p:nvSpPr>
        <p:spPr>
          <a:xfrm>
            <a:off x="98678" y="133290"/>
            <a:ext cx="8969122" cy="400110"/>
          </a:xfrm>
          <a:prstGeom prst="rect">
            <a:avLst/>
          </a:prstGeom>
          <a:noFill/>
        </p:spPr>
        <p:txBody>
          <a:bodyPr wrap="none" rtlCol="0">
            <a:spAutoFit/>
          </a:bodyPr>
          <a:lstStyle/>
          <a:p>
            <a:r>
              <a:rPr lang="en-US" sz="2000" dirty="0" smtClean="0"/>
              <a:t>Uncharted object (man made?) near Sand Key, FL southwest of Key West, FL</a:t>
            </a:r>
            <a:endParaRPr lang="en-US" sz="2000" dirty="0"/>
          </a:p>
        </p:txBody>
      </p:sp>
    </p:spTree>
    <p:extLst>
      <p:ext uri="{BB962C8B-B14F-4D97-AF65-F5344CB8AC3E}">
        <p14:creationId xmlns:p14="http://schemas.microsoft.com/office/powerpoint/2010/main" val="10998026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87709" y="2337135"/>
            <a:ext cx="4656291" cy="3663616"/>
          </a:xfrm>
          <a:prstGeom prst="rect">
            <a:avLst/>
          </a:prstGeom>
        </p:spPr>
      </p:pic>
      <p:pic>
        <p:nvPicPr>
          <p:cNvPr id="3" name="Picture 2"/>
          <p:cNvPicPr>
            <a:picLocks noChangeAspect="1"/>
          </p:cNvPicPr>
          <p:nvPr/>
        </p:nvPicPr>
        <p:blipFill>
          <a:blip r:embed="rId3"/>
          <a:stretch>
            <a:fillRect/>
          </a:stretch>
        </p:blipFill>
        <p:spPr>
          <a:xfrm>
            <a:off x="0" y="857250"/>
            <a:ext cx="4486275" cy="3603729"/>
          </a:xfrm>
          <a:prstGeom prst="rect">
            <a:avLst/>
          </a:prstGeom>
        </p:spPr>
      </p:pic>
    </p:spTree>
    <p:extLst>
      <p:ext uri="{BB962C8B-B14F-4D97-AF65-F5344CB8AC3E}">
        <p14:creationId xmlns:p14="http://schemas.microsoft.com/office/powerpoint/2010/main" val="185844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93" y="990600"/>
            <a:ext cx="9139615" cy="4876800"/>
          </a:xfrm>
          <a:prstGeom prst="rect">
            <a:avLst/>
          </a:prstGeom>
        </p:spPr>
      </p:pic>
    </p:spTree>
    <p:extLst>
      <p:ext uri="{BB962C8B-B14F-4D97-AF65-F5344CB8AC3E}">
        <p14:creationId xmlns:p14="http://schemas.microsoft.com/office/powerpoint/2010/main" val="3380175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88608" y="2015854"/>
            <a:ext cx="7593806" cy="2164556"/>
          </a:xfrm>
          <a:prstGeom prst="rect">
            <a:avLst/>
          </a:prstGeom>
        </p:spPr>
      </p:pic>
    </p:spTree>
    <p:extLst>
      <p:ext uri="{BB962C8B-B14F-4D97-AF65-F5344CB8AC3E}">
        <p14:creationId xmlns:p14="http://schemas.microsoft.com/office/powerpoint/2010/main" val="1261819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476250"/>
            <a:ext cx="4407694" cy="2085975"/>
          </a:xfrm>
          <a:prstGeom prst="rect">
            <a:avLst/>
          </a:prstGeom>
        </p:spPr>
      </p:pic>
      <p:pic>
        <p:nvPicPr>
          <p:cNvPr id="3" name="Picture 2"/>
          <p:cNvPicPr>
            <a:picLocks noChangeAspect="1"/>
          </p:cNvPicPr>
          <p:nvPr/>
        </p:nvPicPr>
        <p:blipFill rotWithShape="1">
          <a:blip r:embed="rId3"/>
          <a:srcRect l="22604" r="6620"/>
          <a:stretch/>
        </p:blipFill>
        <p:spPr>
          <a:xfrm>
            <a:off x="4620127" y="2461962"/>
            <a:ext cx="4373479" cy="2100263"/>
          </a:xfrm>
          <a:prstGeom prst="rect">
            <a:avLst/>
          </a:prstGeom>
        </p:spPr>
      </p:pic>
    </p:spTree>
    <p:extLst>
      <p:ext uri="{BB962C8B-B14F-4D97-AF65-F5344CB8AC3E}">
        <p14:creationId xmlns:p14="http://schemas.microsoft.com/office/powerpoint/2010/main" val="2529267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533400" y="-304800"/>
            <a:ext cx="8229600" cy="1143000"/>
          </a:xfrm>
        </p:spPr>
        <p:txBody>
          <a:bodyPr/>
          <a:lstStyle/>
          <a:p>
            <a:r>
              <a:rPr lang="en-US" altLang="en-US" sz="4000" b="1" dirty="0" smtClean="0">
                <a:latin typeface="+mn-lt"/>
                <a:cs typeface="Times New Roman" pitchFamily="18" charset="0"/>
              </a:rPr>
              <a:t>How do we do it?</a:t>
            </a:r>
          </a:p>
        </p:txBody>
      </p:sp>
      <p:sp>
        <p:nvSpPr>
          <p:cNvPr id="66563" name="Content Placeholder 2"/>
          <p:cNvSpPr>
            <a:spLocks noGrp="1"/>
          </p:cNvSpPr>
          <p:nvPr>
            <p:ph idx="1"/>
          </p:nvPr>
        </p:nvSpPr>
        <p:spPr>
          <a:xfrm>
            <a:off x="0" y="762000"/>
            <a:ext cx="4572000" cy="4297363"/>
          </a:xfrm>
        </p:spPr>
        <p:txBody>
          <a:bodyPr/>
          <a:lstStyle/>
          <a:p>
            <a:r>
              <a:rPr lang="en-US" altLang="en-US" sz="1700" b="1" dirty="0" smtClean="0">
                <a:latin typeface="+mn-lt"/>
                <a:cs typeface="Times New Roman" pitchFamily="18" charset="0"/>
              </a:rPr>
              <a:t>NOAA and contract aircraft </a:t>
            </a:r>
          </a:p>
          <a:p>
            <a:r>
              <a:rPr lang="en-US" altLang="en-US" sz="1700" b="1" dirty="0" smtClean="0">
                <a:latin typeface="+mn-lt"/>
                <a:cs typeface="Times New Roman" pitchFamily="18" charset="0"/>
              </a:rPr>
              <a:t>Trimble DSS580 Dual Cam &amp; DSS500 Dual Oblique Cam</a:t>
            </a:r>
          </a:p>
          <a:p>
            <a:pPr lvl="1"/>
            <a:r>
              <a:rPr lang="en-US" altLang="en-US" sz="1700" dirty="0" smtClean="0">
                <a:latin typeface="+mn-lt"/>
                <a:cs typeface="Times New Roman" pitchFamily="18" charset="0"/>
              </a:rPr>
              <a:t>RGB &amp; NIR cameras (NIR in DSS580 only) </a:t>
            </a:r>
          </a:p>
          <a:p>
            <a:pPr lvl="1"/>
            <a:r>
              <a:rPr lang="en-US" altLang="en-US" sz="1700" dirty="0" smtClean="0">
                <a:latin typeface="+mn-lt"/>
                <a:cs typeface="Times New Roman" pitchFamily="18" charset="0"/>
              </a:rPr>
              <a:t>35cm GSD at 10,500’ flying height</a:t>
            </a:r>
          </a:p>
          <a:p>
            <a:pPr lvl="1"/>
            <a:r>
              <a:rPr lang="en-US" altLang="en-US" sz="1700" dirty="0" smtClean="0">
                <a:latin typeface="+mn-lt"/>
                <a:cs typeface="Times New Roman" pitchFamily="18" charset="0"/>
              </a:rPr>
              <a:t>In-flight image processing</a:t>
            </a:r>
          </a:p>
          <a:p>
            <a:r>
              <a:rPr lang="en-US" altLang="en-US" sz="1700" b="1" dirty="0" smtClean="0">
                <a:latin typeface="+mn-lt"/>
                <a:cs typeface="Times New Roman" pitchFamily="18" charset="0"/>
              </a:rPr>
              <a:t>RIEGL LIDARs</a:t>
            </a:r>
          </a:p>
          <a:p>
            <a:pPr lvl="1"/>
            <a:r>
              <a:rPr lang="en-US" altLang="en-US" sz="1700" dirty="0" smtClean="0">
                <a:latin typeface="+mn-lt"/>
                <a:cs typeface="Times New Roman" pitchFamily="18" charset="0"/>
              </a:rPr>
              <a:t>Topographic LIDAR (LMS-Q680i)</a:t>
            </a:r>
          </a:p>
          <a:p>
            <a:pPr lvl="1"/>
            <a:r>
              <a:rPr lang="en-US" altLang="en-US" sz="1700" dirty="0" err="1" smtClean="0">
                <a:latin typeface="+mn-lt"/>
                <a:cs typeface="Times New Roman" pitchFamily="18" charset="0"/>
              </a:rPr>
              <a:t>Topobathymetric</a:t>
            </a:r>
            <a:r>
              <a:rPr lang="en-US" altLang="en-US" sz="1700" dirty="0" smtClean="0">
                <a:latin typeface="+mn-lt"/>
                <a:cs typeface="Times New Roman" pitchFamily="18" charset="0"/>
              </a:rPr>
              <a:t> System (VQ-880G)</a:t>
            </a:r>
          </a:p>
          <a:p>
            <a:r>
              <a:rPr lang="en-US" altLang="en-US" sz="1700" b="1" dirty="0" smtClean="0">
                <a:latin typeface="+mn-lt"/>
                <a:cs typeface="Times New Roman" pitchFamily="18" charset="0"/>
              </a:rPr>
              <a:t>Satellite Imagery</a:t>
            </a:r>
          </a:p>
          <a:p>
            <a:pPr lvl="1"/>
            <a:r>
              <a:rPr lang="en-US" altLang="en-US" sz="1300" b="1" dirty="0" smtClean="0">
                <a:latin typeface="+mn-lt"/>
                <a:cs typeface="Times New Roman" pitchFamily="18" charset="0"/>
              </a:rPr>
              <a:t>Commercial and </a:t>
            </a:r>
            <a:r>
              <a:rPr lang="en-US" altLang="en-US" sz="1300" b="1" dirty="0" smtClean="0">
                <a:latin typeface="+mn-lt"/>
                <a:cs typeface="Times New Roman" pitchFamily="18" charset="0"/>
              </a:rPr>
              <a:t>USGOV </a:t>
            </a:r>
            <a:r>
              <a:rPr lang="en-US" altLang="en-US" sz="1300" b="1" dirty="0" smtClean="0">
                <a:latin typeface="+mn-lt"/>
                <a:cs typeface="Times New Roman" pitchFamily="18" charset="0"/>
              </a:rPr>
              <a:t>systems</a:t>
            </a:r>
          </a:p>
          <a:p>
            <a:r>
              <a:rPr lang="en-US" altLang="en-US" sz="1700" b="1" dirty="0" smtClean="0">
                <a:latin typeface="+mn-lt"/>
                <a:cs typeface="Times New Roman" pitchFamily="18" charset="0"/>
              </a:rPr>
              <a:t>Private sector contracts</a:t>
            </a:r>
          </a:p>
          <a:p>
            <a:pPr lvl="1"/>
            <a:r>
              <a:rPr lang="en-US" altLang="en-US" sz="1300" b="1" dirty="0" smtClean="0">
                <a:latin typeface="+mn-lt"/>
                <a:cs typeface="Times New Roman" pitchFamily="18" charset="0"/>
              </a:rPr>
              <a:t>Shoreline Mapping IDIQ contract</a:t>
            </a:r>
          </a:p>
          <a:p>
            <a:pPr lvl="1"/>
            <a:r>
              <a:rPr lang="en-US" altLang="en-US" sz="1300" b="1" dirty="0" smtClean="0">
                <a:latin typeface="+mn-lt"/>
                <a:cs typeface="Times New Roman" pitchFamily="18" charset="0"/>
              </a:rPr>
              <a:t>3 Prime contractors</a:t>
            </a:r>
          </a:p>
          <a:p>
            <a:pPr lvl="1"/>
            <a:r>
              <a:rPr lang="en-US" altLang="en-US" sz="1300" b="1" dirty="0" smtClean="0">
                <a:latin typeface="+mn-lt"/>
                <a:cs typeface="Times New Roman" pitchFamily="18" charset="0"/>
              </a:rPr>
              <a:t>Re-compete </a:t>
            </a:r>
            <a:r>
              <a:rPr lang="en-US" altLang="en-US" sz="1300" b="1" dirty="0" smtClean="0">
                <a:latin typeface="+mn-lt"/>
                <a:cs typeface="Times New Roman" pitchFamily="18" charset="0"/>
              </a:rPr>
              <a:t>planned for fall 2018</a:t>
            </a:r>
          </a:p>
          <a:p>
            <a:pPr lvl="1"/>
            <a:endParaRPr lang="en-US" altLang="en-US" sz="1700" dirty="0" smtClean="0">
              <a:latin typeface="+mn-lt"/>
              <a:cs typeface="Times New Roman" pitchFamily="18" charset="0"/>
            </a:endParaRPr>
          </a:p>
        </p:txBody>
      </p:sp>
      <p:pic>
        <p:nvPicPr>
          <p:cNvPr id="66564" name="Picture 3" descr="C:\Users\jason.woolard.la\Pictures\N68RF\IMG_309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990600"/>
            <a:ext cx="22098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Picture 9" descr="C:\Users\Albert.Girimonte\Desktop\imag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2300" y="5029200"/>
            <a:ext cx="20955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96100" y="2962275"/>
            <a:ext cx="2216150"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8"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86600" y="101600"/>
            <a:ext cx="1981200" cy="26416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696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19" y="1752600"/>
            <a:ext cx="4596141" cy="4038600"/>
          </a:xfrm>
          <a:prstGeom prst="rect">
            <a:avLst/>
          </a:prstGeom>
        </p:spPr>
      </p:pic>
      <p:pic>
        <p:nvPicPr>
          <p:cNvPr id="3" name="Picture 2"/>
          <p:cNvPicPr>
            <a:picLocks noChangeAspect="1"/>
          </p:cNvPicPr>
          <p:nvPr/>
        </p:nvPicPr>
        <p:blipFill>
          <a:blip r:embed="rId3"/>
          <a:stretch>
            <a:fillRect/>
          </a:stretch>
        </p:blipFill>
        <p:spPr>
          <a:xfrm>
            <a:off x="4564710" y="1754761"/>
            <a:ext cx="4579290" cy="4012377"/>
          </a:xfrm>
          <a:prstGeom prst="rect">
            <a:avLst/>
          </a:prstGeom>
        </p:spPr>
      </p:pic>
    </p:spTree>
    <p:extLst>
      <p:ext uri="{BB962C8B-B14F-4D97-AF65-F5344CB8AC3E}">
        <p14:creationId xmlns:p14="http://schemas.microsoft.com/office/powerpoint/2010/main" val="3623238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5532" y="857250"/>
            <a:ext cx="3953935" cy="3005387"/>
            <a:chOff x="3093446" y="1367253"/>
            <a:chExt cx="5105400" cy="3867150"/>
          </a:xfrm>
        </p:grpSpPr>
        <p:pic>
          <p:nvPicPr>
            <p:cNvPr id="2" name="Picture 1"/>
            <p:cNvPicPr>
              <a:picLocks noChangeAspect="1"/>
            </p:cNvPicPr>
            <p:nvPr/>
          </p:nvPicPr>
          <p:blipFill>
            <a:blip r:embed="rId2"/>
            <a:stretch>
              <a:fillRect/>
            </a:stretch>
          </p:blipFill>
          <p:spPr>
            <a:xfrm>
              <a:off x="3093446" y="1367253"/>
              <a:ext cx="5105400" cy="3867150"/>
            </a:xfrm>
            <a:prstGeom prst="rect">
              <a:avLst/>
            </a:prstGeom>
          </p:spPr>
        </p:pic>
        <p:sp>
          <p:nvSpPr>
            <p:cNvPr id="3" name="Right Brace 2"/>
            <p:cNvSpPr/>
            <p:nvPr/>
          </p:nvSpPr>
          <p:spPr>
            <a:xfrm rot="19628851">
              <a:off x="5687646" y="2153314"/>
              <a:ext cx="290921" cy="1806076"/>
            </a:xfrm>
            <a:prstGeom prst="rightBrace">
              <a:avLst/>
            </a:prstGeom>
            <a:noFill/>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kern="1200">
                <a:solidFill>
                  <a:prstClr val="black"/>
                </a:solidFill>
                <a:latin typeface="Calibri" panose="020F0502020204030204"/>
              </a:endParaRPr>
            </a:p>
          </p:txBody>
        </p:sp>
        <p:sp>
          <p:nvSpPr>
            <p:cNvPr id="4" name="Right Brace 3"/>
            <p:cNvSpPr/>
            <p:nvPr/>
          </p:nvSpPr>
          <p:spPr>
            <a:xfrm rot="3410571">
              <a:off x="5500686" y="3606519"/>
              <a:ext cx="290921" cy="1806076"/>
            </a:xfrm>
            <a:prstGeom prst="rightBrace">
              <a:avLst/>
            </a:prstGeom>
            <a:noFill/>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kern="1200">
                <a:solidFill>
                  <a:prstClr val="black"/>
                </a:solidFill>
                <a:latin typeface="Calibri" panose="020F0502020204030204"/>
              </a:endParaRPr>
            </a:p>
          </p:txBody>
        </p:sp>
        <p:sp>
          <p:nvSpPr>
            <p:cNvPr id="5" name="Right Brace 4"/>
            <p:cNvSpPr/>
            <p:nvPr/>
          </p:nvSpPr>
          <p:spPr>
            <a:xfrm rot="3410571">
              <a:off x="6644474" y="2705058"/>
              <a:ext cx="60353" cy="421520"/>
            </a:xfrm>
            <a:prstGeom prst="rightBrace">
              <a:avLst/>
            </a:prstGeom>
            <a:noFill/>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kern="1200">
                <a:solidFill>
                  <a:prstClr val="black"/>
                </a:solidFill>
                <a:latin typeface="Calibri" panose="020F0502020204030204"/>
              </a:endParaRPr>
            </a:p>
          </p:txBody>
        </p:sp>
        <p:sp>
          <p:nvSpPr>
            <p:cNvPr id="6" name="TextBox 5"/>
            <p:cNvSpPr txBox="1"/>
            <p:nvPr/>
          </p:nvSpPr>
          <p:spPr>
            <a:xfrm>
              <a:off x="5433589" y="4625823"/>
              <a:ext cx="799037" cy="386127"/>
            </a:xfrm>
            <a:prstGeom prst="rect">
              <a:avLst/>
            </a:prstGeom>
            <a:noFill/>
          </p:spPr>
          <p:txBody>
            <a:bodyPr wrap="square" rtlCol="0">
              <a:spAutoFit/>
            </a:bodyPr>
            <a:lstStyle/>
            <a:p>
              <a:pPr defTabSz="685800"/>
              <a:r>
                <a:rPr lang="en-US" sz="1350" kern="1200" dirty="0">
                  <a:solidFill>
                    <a:srgbClr val="C00000"/>
                  </a:solidFill>
                  <a:latin typeface="Calibri" panose="020F0502020204030204"/>
                  <a:ea typeface="+mn-ea"/>
                  <a:cs typeface="+mn-cs"/>
                </a:rPr>
                <a:t>~26m</a:t>
              </a:r>
            </a:p>
          </p:txBody>
        </p:sp>
        <p:sp>
          <p:nvSpPr>
            <p:cNvPr id="7" name="TextBox 6"/>
            <p:cNvSpPr txBox="1"/>
            <p:nvPr/>
          </p:nvSpPr>
          <p:spPr>
            <a:xfrm>
              <a:off x="5588287" y="2562164"/>
              <a:ext cx="799037" cy="386127"/>
            </a:xfrm>
            <a:prstGeom prst="rect">
              <a:avLst/>
            </a:prstGeom>
            <a:noFill/>
          </p:spPr>
          <p:txBody>
            <a:bodyPr wrap="square" rtlCol="0">
              <a:spAutoFit/>
            </a:bodyPr>
            <a:lstStyle/>
            <a:p>
              <a:pPr defTabSz="685800"/>
              <a:r>
                <a:rPr lang="en-US" sz="1350" kern="1200" dirty="0">
                  <a:solidFill>
                    <a:srgbClr val="C00000"/>
                  </a:solidFill>
                  <a:latin typeface="Calibri" panose="020F0502020204030204"/>
                  <a:ea typeface="+mn-ea"/>
                  <a:cs typeface="+mn-cs"/>
                </a:rPr>
                <a:t>~26m</a:t>
              </a:r>
            </a:p>
          </p:txBody>
        </p:sp>
        <p:sp>
          <p:nvSpPr>
            <p:cNvPr id="8" name="TextBox 7"/>
            <p:cNvSpPr txBox="1"/>
            <p:nvPr/>
          </p:nvSpPr>
          <p:spPr>
            <a:xfrm>
              <a:off x="6633943" y="2931496"/>
              <a:ext cx="799037" cy="386127"/>
            </a:xfrm>
            <a:prstGeom prst="rect">
              <a:avLst/>
            </a:prstGeom>
            <a:noFill/>
          </p:spPr>
          <p:txBody>
            <a:bodyPr wrap="square" rtlCol="0">
              <a:spAutoFit/>
            </a:bodyPr>
            <a:lstStyle/>
            <a:p>
              <a:pPr defTabSz="685800"/>
              <a:r>
                <a:rPr lang="en-US" sz="1350" kern="1200" dirty="0">
                  <a:solidFill>
                    <a:srgbClr val="C00000"/>
                  </a:solidFill>
                  <a:latin typeface="Calibri" panose="020F0502020204030204"/>
                  <a:ea typeface="+mn-ea"/>
                  <a:cs typeface="+mn-cs"/>
                </a:rPr>
                <a:t>~7m</a:t>
              </a:r>
            </a:p>
          </p:txBody>
        </p:sp>
      </p:grpSp>
      <p:grpSp>
        <p:nvGrpSpPr>
          <p:cNvPr id="16" name="Group 15"/>
          <p:cNvGrpSpPr/>
          <p:nvPr/>
        </p:nvGrpSpPr>
        <p:grpSpPr>
          <a:xfrm>
            <a:off x="35532" y="4182576"/>
            <a:ext cx="9108469" cy="1818175"/>
            <a:chOff x="47375" y="4433767"/>
            <a:chExt cx="12144625" cy="2424233"/>
          </a:xfrm>
        </p:grpSpPr>
        <p:pic>
          <p:nvPicPr>
            <p:cNvPr id="10" name="Picture 9"/>
            <p:cNvPicPr>
              <a:picLocks noChangeAspect="1"/>
            </p:cNvPicPr>
            <p:nvPr/>
          </p:nvPicPr>
          <p:blipFill>
            <a:blip r:embed="rId3"/>
            <a:stretch>
              <a:fillRect/>
            </a:stretch>
          </p:blipFill>
          <p:spPr>
            <a:xfrm>
              <a:off x="47375" y="4433767"/>
              <a:ext cx="12144625" cy="2424233"/>
            </a:xfrm>
            <a:prstGeom prst="rect">
              <a:avLst/>
            </a:prstGeom>
          </p:spPr>
        </p:pic>
        <p:sp>
          <p:nvSpPr>
            <p:cNvPr id="11" name="Left Brace 10"/>
            <p:cNvSpPr/>
            <p:nvPr/>
          </p:nvSpPr>
          <p:spPr>
            <a:xfrm>
              <a:off x="858252" y="4788568"/>
              <a:ext cx="144379" cy="1339516"/>
            </a:xfrm>
            <a:prstGeom prst="leftBrace">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kern="1200">
                <a:solidFill>
                  <a:prstClr val="black"/>
                </a:solidFill>
                <a:latin typeface="Calibri" panose="020F0502020204030204"/>
              </a:endParaRPr>
            </a:p>
          </p:txBody>
        </p:sp>
        <p:sp>
          <p:nvSpPr>
            <p:cNvPr id="12" name="Left Brace 11"/>
            <p:cNvSpPr/>
            <p:nvPr/>
          </p:nvSpPr>
          <p:spPr>
            <a:xfrm>
              <a:off x="1804736" y="5807242"/>
              <a:ext cx="45719" cy="320842"/>
            </a:xfrm>
            <a:prstGeom prst="leftBrace">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kern="1200">
                <a:solidFill>
                  <a:prstClr val="black"/>
                </a:solidFill>
                <a:latin typeface="Calibri" panose="020F0502020204030204"/>
              </a:endParaRPr>
            </a:p>
          </p:txBody>
        </p:sp>
        <p:sp>
          <p:nvSpPr>
            <p:cNvPr id="14" name="TextBox 13"/>
            <p:cNvSpPr txBox="1"/>
            <p:nvPr/>
          </p:nvSpPr>
          <p:spPr>
            <a:xfrm>
              <a:off x="48126" y="5276551"/>
              <a:ext cx="889560" cy="400109"/>
            </a:xfrm>
            <a:prstGeom prst="rect">
              <a:avLst/>
            </a:prstGeom>
            <a:noFill/>
          </p:spPr>
          <p:txBody>
            <a:bodyPr wrap="none" rtlCol="0">
              <a:spAutoFit/>
            </a:bodyPr>
            <a:lstStyle/>
            <a:p>
              <a:pPr defTabSz="685800"/>
              <a:r>
                <a:rPr lang="en-US" sz="1350" kern="1200" dirty="0">
                  <a:solidFill>
                    <a:srgbClr val="FF0000"/>
                  </a:solidFill>
                  <a:latin typeface="Calibri" panose="020F0502020204030204"/>
                  <a:ea typeface="+mn-ea"/>
                  <a:cs typeface="+mn-cs"/>
                </a:rPr>
                <a:t>~7.7 m</a:t>
              </a:r>
            </a:p>
          </p:txBody>
        </p:sp>
        <p:sp>
          <p:nvSpPr>
            <p:cNvPr id="15" name="TextBox 14"/>
            <p:cNvSpPr txBox="1"/>
            <p:nvPr/>
          </p:nvSpPr>
          <p:spPr>
            <a:xfrm>
              <a:off x="1273827" y="5766773"/>
              <a:ext cx="598883" cy="400109"/>
            </a:xfrm>
            <a:prstGeom prst="rect">
              <a:avLst/>
            </a:prstGeom>
            <a:noFill/>
          </p:spPr>
          <p:txBody>
            <a:bodyPr wrap="none" rtlCol="0">
              <a:spAutoFit/>
            </a:bodyPr>
            <a:lstStyle/>
            <a:p>
              <a:pPr defTabSz="685800"/>
              <a:r>
                <a:rPr lang="en-US" sz="1350" kern="1200" dirty="0">
                  <a:solidFill>
                    <a:srgbClr val="FF0000"/>
                  </a:solidFill>
                  <a:latin typeface="Calibri" panose="020F0502020204030204"/>
                  <a:ea typeface="+mn-ea"/>
                  <a:cs typeface="+mn-cs"/>
                </a:rPr>
                <a:t>2 m</a:t>
              </a:r>
            </a:p>
          </p:txBody>
        </p:sp>
      </p:grpSp>
      <p:sp>
        <p:nvSpPr>
          <p:cNvPr id="17" name="Content Placeholder 2"/>
          <p:cNvSpPr txBox="1">
            <a:spLocks/>
          </p:cNvSpPr>
          <p:nvPr/>
        </p:nvSpPr>
        <p:spPr>
          <a:xfrm>
            <a:off x="4133850" y="1292225"/>
            <a:ext cx="5010150" cy="206057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mtClean="0"/>
              <a:t>Point density of the object ranged from ~12.5 to 13.5 pts per m</a:t>
            </a:r>
            <a:r>
              <a:rPr lang="en-US" baseline="30000" smtClean="0"/>
              <a:t>2</a:t>
            </a:r>
          </a:p>
          <a:p>
            <a:endParaRPr lang="en-US" baseline="30000" smtClean="0"/>
          </a:p>
          <a:p>
            <a:r>
              <a:rPr lang="en-US" smtClean="0"/>
              <a:t>Water depth: ~7.7m</a:t>
            </a:r>
          </a:p>
          <a:p>
            <a:endParaRPr lang="en-US" smtClean="0"/>
          </a:p>
          <a:p>
            <a:r>
              <a:rPr lang="en-US" smtClean="0"/>
              <a:t>Object height: 2m</a:t>
            </a:r>
          </a:p>
          <a:p>
            <a:pPr marL="0" indent="0">
              <a:buFont typeface="Arial" panose="020B0604020202020204" pitchFamily="34" charset="0"/>
              <a:buNone/>
            </a:pPr>
            <a:endParaRPr lang="en-US" baseline="30000" smtClean="0"/>
          </a:p>
          <a:p>
            <a:pPr marL="0" indent="0">
              <a:buFont typeface="Arial" panose="020B0604020202020204" pitchFamily="34" charset="0"/>
              <a:buNone/>
            </a:pPr>
            <a:endParaRPr lang="en-US" baseline="30000" dirty="0"/>
          </a:p>
        </p:txBody>
      </p:sp>
    </p:spTree>
    <p:extLst>
      <p:ext uri="{BB962C8B-B14F-4D97-AF65-F5344CB8AC3E}">
        <p14:creationId xmlns:p14="http://schemas.microsoft.com/office/powerpoint/2010/main" val="3556579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8"/>
          <p:cNvPicPr>
            <a:picLocks noChangeAspect="1" noChangeArrowheads="1"/>
          </p:cNvPicPr>
          <p:nvPr/>
        </p:nvPicPr>
        <p:blipFill>
          <a:blip r:embed="rId2">
            <a:extLst>
              <a:ext uri="{28A0092B-C50C-407E-A947-70E740481C1C}">
                <a14:useLocalDpi xmlns:a14="http://schemas.microsoft.com/office/drawing/2010/main" val="0"/>
              </a:ext>
            </a:extLst>
          </a:blip>
          <a:srcRect l="10938" t="11929" r="2290" b="3448"/>
          <a:stretch>
            <a:fillRect/>
          </a:stretch>
        </p:blipFill>
        <p:spPr bwMode="auto">
          <a:xfrm>
            <a:off x="3175" y="838200"/>
            <a:ext cx="3182938" cy="187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3" name="Title 1"/>
          <p:cNvSpPr>
            <a:spLocks noGrp="1"/>
          </p:cNvSpPr>
          <p:nvPr>
            <p:ph type="title"/>
          </p:nvPr>
        </p:nvSpPr>
        <p:spPr>
          <a:xfrm>
            <a:off x="0" y="17463"/>
            <a:ext cx="9144000" cy="668337"/>
          </a:xfrm>
        </p:spPr>
        <p:txBody>
          <a:bodyPr/>
          <a:lstStyle/>
          <a:p>
            <a:pPr>
              <a:defRPr/>
            </a:pPr>
            <a:r>
              <a:rPr lang="en-US" altLang="en-US" sz="3600" b="1" dirty="0" smtClean="0">
                <a:solidFill>
                  <a:schemeClr val="tx1"/>
                </a:solidFill>
                <a:latin typeface="+mn-lt"/>
                <a:cs typeface="Times New Roman" pitchFamily="18" charset="0"/>
              </a:rPr>
              <a:t>Products NGS delivers and derivatives</a:t>
            </a:r>
          </a:p>
        </p:txBody>
      </p:sp>
      <p:pic>
        <p:nvPicPr>
          <p:cNvPr id="67588" name="Picture 3"/>
          <p:cNvPicPr>
            <a:picLocks noChangeAspect="1" noChangeArrowheads="1"/>
          </p:cNvPicPr>
          <p:nvPr/>
        </p:nvPicPr>
        <p:blipFill>
          <a:blip r:embed="rId3">
            <a:extLst>
              <a:ext uri="{28A0092B-C50C-407E-A947-70E740481C1C}">
                <a14:useLocalDpi xmlns:a14="http://schemas.microsoft.com/office/drawing/2010/main" val="0"/>
              </a:ext>
            </a:extLst>
          </a:blip>
          <a:srcRect l="11131" t="10873" r="2477" b="2658"/>
          <a:stretch>
            <a:fillRect/>
          </a:stretch>
        </p:blipFill>
        <p:spPr bwMode="auto">
          <a:xfrm>
            <a:off x="1447800" y="1752600"/>
            <a:ext cx="3167063"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89" name="Picture 5"/>
          <p:cNvPicPr>
            <a:picLocks noChangeAspect="1" noChangeArrowheads="1"/>
          </p:cNvPicPr>
          <p:nvPr/>
        </p:nvPicPr>
        <p:blipFill>
          <a:blip r:embed="rId4">
            <a:extLst>
              <a:ext uri="{28A0092B-C50C-407E-A947-70E740481C1C}">
                <a14:useLocalDpi xmlns:a14="http://schemas.microsoft.com/office/drawing/2010/main" val="0"/>
              </a:ext>
            </a:extLst>
          </a:blip>
          <a:srcRect l="36980" t="11914" r="15208" b="37117"/>
          <a:stretch>
            <a:fillRect/>
          </a:stretch>
        </p:blipFill>
        <p:spPr bwMode="auto">
          <a:xfrm>
            <a:off x="2932113" y="2667000"/>
            <a:ext cx="3163887" cy="203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90" name="Picture 6"/>
          <p:cNvPicPr>
            <a:picLocks noChangeAspect="1" noChangeArrowheads="1"/>
          </p:cNvPicPr>
          <p:nvPr/>
        </p:nvPicPr>
        <p:blipFill>
          <a:blip r:embed="rId5">
            <a:extLst>
              <a:ext uri="{28A0092B-C50C-407E-A947-70E740481C1C}">
                <a14:useLocalDpi xmlns:a14="http://schemas.microsoft.com/office/drawing/2010/main" val="0"/>
              </a:ext>
            </a:extLst>
          </a:blip>
          <a:srcRect l="37154" t="11821" r="15189" b="37030"/>
          <a:stretch>
            <a:fillRect/>
          </a:stretch>
        </p:blipFill>
        <p:spPr bwMode="auto">
          <a:xfrm>
            <a:off x="4452938" y="3886200"/>
            <a:ext cx="3167062" cy="2052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91" name="Picture 7"/>
          <p:cNvPicPr>
            <a:picLocks noChangeAspect="1" noChangeArrowheads="1"/>
          </p:cNvPicPr>
          <p:nvPr/>
        </p:nvPicPr>
        <p:blipFill>
          <a:blip r:embed="rId6">
            <a:extLst>
              <a:ext uri="{28A0092B-C50C-407E-A947-70E740481C1C}">
                <a14:useLocalDpi xmlns:a14="http://schemas.microsoft.com/office/drawing/2010/main" val="0"/>
              </a:ext>
            </a:extLst>
          </a:blip>
          <a:srcRect l="37328" t="12151" r="12958" b="37190"/>
          <a:stretch>
            <a:fillRect/>
          </a:stretch>
        </p:blipFill>
        <p:spPr bwMode="auto">
          <a:xfrm>
            <a:off x="5976938" y="4908550"/>
            <a:ext cx="3167062" cy="194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592" name="TextBox 1"/>
          <p:cNvSpPr txBox="1">
            <a:spLocks noChangeArrowheads="1"/>
          </p:cNvSpPr>
          <p:nvPr/>
        </p:nvSpPr>
        <p:spPr bwMode="auto">
          <a:xfrm>
            <a:off x="3186113" y="1077913"/>
            <a:ext cx="11208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latin typeface="Times New Roman" pitchFamily="18" charset="0"/>
                <a:cs typeface="Times New Roman" pitchFamily="18" charset="0"/>
              </a:rPr>
              <a:t>Shoreline</a:t>
            </a:r>
          </a:p>
        </p:txBody>
      </p:sp>
      <p:sp>
        <p:nvSpPr>
          <p:cNvPr id="67593" name="TextBox 8"/>
          <p:cNvSpPr txBox="1">
            <a:spLocks noChangeArrowheads="1"/>
          </p:cNvSpPr>
          <p:nvPr/>
        </p:nvSpPr>
        <p:spPr bwMode="auto">
          <a:xfrm>
            <a:off x="4572000" y="2017713"/>
            <a:ext cx="2441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latin typeface="Times New Roman" pitchFamily="18" charset="0"/>
                <a:cs typeface="Times New Roman" pitchFamily="18" charset="0"/>
              </a:rPr>
              <a:t>Ortho Mosaic Imagery</a:t>
            </a:r>
          </a:p>
        </p:txBody>
      </p:sp>
      <p:sp>
        <p:nvSpPr>
          <p:cNvPr id="67594" name="TextBox 9"/>
          <p:cNvSpPr txBox="1">
            <a:spLocks noChangeArrowheads="1"/>
          </p:cNvSpPr>
          <p:nvPr/>
        </p:nvSpPr>
        <p:spPr bwMode="auto">
          <a:xfrm>
            <a:off x="6096000" y="3011488"/>
            <a:ext cx="31085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dirty="0">
                <a:latin typeface="Times New Roman" pitchFamily="18" charset="0"/>
                <a:cs typeface="Times New Roman" pitchFamily="18" charset="0"/>
              </a:rPr>
              <a:t>Lidar Point </a:t>
            </a:r>
            <a:r>
              <a:rPr lang="en-US" altLang="en-US" sz="1800" b="1" dirty="0" smtClean="0">
                <a:latin typeface="Times New Roman" pitchFamily="18" charset="0"/>
                <a:cs typeface="Times New Roman" pitchFamily="18" charset="0"/>
              </a:rPr>
              <a:t>Cloud and DEMs</a:t>
            </a:r>
            <a:endParaRPr lang="en-US" altLang="en-US" sz="1800" b="1" dirty="0">
              <a:latin typeface="Times New Roman" pitchFamily="18" charset="0"/>
              <a:cs typeface="Times New Roman" pitchFamily="18" charset="0"/>
            </a:endParaRPr>
          </a:p>
          <a:p>
            <a:pPr eaLnBrk="1" hangingPunct="1">
              <a:spcBef>
                <a:spcPct val="0"/>
              </a:spcBef>
              <a:buFontTx/>
              <a:buNone/>
            </a:pPr>
            <a:r>
              <a:rPr lang="en-US" altLang="en-US" sz="1800" b="1" dirty="0">
                <a:latin typeface="Times New Roman" pitchFamily="18" charset="0"/>
                <a:cs typeface="Times New Roman" pitchFamily="18" charset="0"/>
              </a:rPr>
              <a:t>(elevation)</a:t>
            </a:r>
          </a:p>
        </p:txBody>
      </p:sp>
      <p:sp>
        <p:nvSpPr>
          <p:cNvPr id="67595" name="TextBox 11"/>
          <p:cNvSpPr txBox="1">
            <a:spLocks noChangeArrowheads="1"/>
          </p:cNvSpPr>
          <p:nvPr/>
        </p:nvSpPr>
        <p:spPr bwMode="auto">
          <a:xfrm>
            <a:off x="7567613" y="3952875"/>
            <a:ext cx="1600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latin typeface="Times New Roman" pitchFamily="18" charset="0"/>
                <a:cs typeface="Times New Roman" pitchFamily="18" charset="0"/>
              </a:rPr>
              <a:t>Lidar Point</a:t>
            </a:r>
          </a:p>
          <a:p>
            <a:pPr eaLnBrk="1" hangingPunct="1">
              <a:spcBef>
                <a:spcPct val="0"/>
              </a:spcBef>
              <a:buFontTx/>
              <a:buNone/>
            </a:pPr>
            <a:r>
              <a:rPr lang="en-US" altLang="en-US" sz="1800" b="1">
                <a:latin typeface="Times New Roman" pitchFamily="18" charset="0"/>
                <a:cs typeface="Times New Roman" pitchFamily="18" charset="0"/>
              </a:rPr>
              <a:t>Cloud</a:t>
            </a:r>
          </a:p>
          <a:p>
            <a:pPr eaLnBrk="1" hangingPunct="1">
              <a:spcBef>
                <a:spcPct val="0"/>
              </a:spcBef>
              <a:buFontTx/>
              <a:buNone/>
            </a:pPr>
            <a:r>
              <a:rPr lang="en-US" altLang="en-US" sz="1800" b="1">
                <a:latin typeface="Times New Roman" pitchFamily="18" charset="0"/>
                <a:cs typeface="Times New Roman" pitchFamily="18" charset="0"/>
              </a:rPr>
              <a:t>(intensity)</a:t>
            </a:r>
          </a:p>
        </p:txBody>
      </p:sp>
      <p:sp>
        <p:nvSpPr>
          <p:cNvPr id="67596" name="TextBox 12"/>
          <p:cNvSpPr txBox="1">
            <a:spLocks noChangeArrowheads="1"/>
          </p:cNvSpPr>
          <p:nvPr/>
        </p:nvSpPr>
        <p:spPr bwMode="auto">
          <a:xfrm>
            <a:off x="4267200" y="6010275"/>
            <a:ext cx="176843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1800" b="1" dirty="0">
                <a:latin typeface="Times New Roman" pitchFamily="18" charset="0"/>
                <a:cs typeface="Times New Roman" pitchFamily="18" charset="0"/>
              </a:rPr>
              <a:t>RGB </a:t>
            </a:r>
          </a:p>
          <a:p>
            <a:pPr algn="r" eaLnBrk="1" hangingPunct="1">
              <a:spcBef>
                <a:spcPct val="0"/>
              </a:spcBef>
              <a:buFontTx/>
              <a:buNone/>
            </a:pPr>
            <a:r>
              <a:rPr lang="en-US" altLang="en-US" sz="1800" b="1" dirty="0">
                <a:latin typeface="Times New Roman" pitchFamily="18" charset="0"/>
                <a:cs typeface="Times New Roman" pitchFamily="18" charset="0"/>
              </a:rPr>
              <a:t>Colorized Lidar</a:t>
            </a:r>
          </a:p>
          <a:p>
            <a:pPr algn="r" eaLnBrk="1" hangingPunct="1">
              <a:spcBef>
                <a:spcPct val="0"/>
              </a:spcBef>
              <a:buFontTx/>
              <a:buNone/>
            </a:pPr>
            <a:r>
              <a:rPr lang="en-US" altLang="en-US" sz="1800" b="1" dirty="0">
                <a:latin typeface="Times New Roman" pitchFamily="18" charset="0"/>
                <a:cs typeface="Times New Roman" pitchFamily="18" charset="0"/>
              </a:rPr>
              <a:t> Point Cloud</a:t>
            </a:r>
          </a:p>
        </p:txBody>
      </p:sp>
      <p:sp>
        <p:nvSpPr>
          <p:cNvPr id="67597" name="TextBox 1"/>
          <p:cNvSpPr txBox="1">
            <a:spLocks noChangeArrowheads="1"/>
          </p:cNvSpPr>
          <p:nvPr/>
        </p:nvSpPr>
        <p:spPr bwMode="auto">
          <a:xfrm>
            <a:off x="228600" y="4913313"/>
            <a:ext cx="28167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latin typeface="Times New Roman" pitchFamily="18" charset="0"/>
                <a:cs typeface="Times New Roman" pitchFamily="18" charset="0"/>
              </a:rPr>
              <a:t>Map once use many times</a:t>
            </a:r>
            <a:r>
              <a:rPr lang="en-US" altLang="en-US" sz="1800" b="1">
                <a:latin typeface="Verdana" pitchFamily="34" charset="0"/>
              </a:rPr>
              <a:t>!</a:t>
            </a:r>
          </a:p>
        </p:txBody>
      </p:sp>
      <p:sp>
        <p:nvSpPr>
          <p:cNvPr id="2" name="Rectangle 1"/>
          <p:cNvSpPr/>
          <p:nvPr/>
        </p:nvSpPr>
        <p:spPr>
          <a:xfrm>
            <a:off x="0" y="838200"/>
            <a:ext cx="6096000" cy="3865563"/>
          </a:xfrm>
          <a:prstGeom prst="rect">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64293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sz="3600" b="1" dirty="0" smtClean="0">
                <a:solidFill>
                  <a:schemeClr val="tx1"/>
                </a:solidFill>
              </a:rPr>
              <a:t>FY16 Metrics</a:t>
            </a:r>
          </a:p>
        </p:txBody>
      </p:sp>
      <p:sp>
        <p:nvSpPr>
          <p:cNvPr id="19459" name="Content Placeholder 2"/>
          <p:cNvSpPr>
            <a:spLocks noGrp="1"/>
          </p:cNvSpPr>
          <p:nvPr>
            <p:ph idx="1"/>
          </p:nvPr>
        </p:nvSpPr>
        <p:spPr>
          <a:xfrm>
            <a:off x="538163" y="1341438"/>
            <a:ext cx="8229600" cy="4830762"/>
          </a:xfrm>
        </p:spPr>
        <p:txBody>
          <a:bodyPr>
            <a:normAutofit fontScale="92500" lnSpcReduction="20000"/>
          </a:bodyPr>
          <a:lstStyle/>
          <a:p>
            <a:pPr>
              <a:defRPr/>
            </a:pPr>
            <a:r>
              <a:rPr lang="en-US" sz="2800" b="1" dirty="0" smtClean="0">
                <a:solidFill>
                  <a:srgbClr val="FF0000"/>
                </a:solidFill>
              </a:rPr>
              <a:t>9,107</a:t>
            </a:r>
            <a:r>
              <a:rPr lang="en-US" sz="2800" b="1" dirty="0" smtClean="0"/>
              <a:t> miles</a:t>
            </a:r>
            <a:r>
              <a:rPr lang="en-US" sz="2800" b="1" baseline="30000" dirty="0" smtClean="0"/>
              <a:t>*</a:t>
            </a:r>
            <a:r>
              <a:rPr lang="en-US" sz="2800" b="1" dirty="0" smtClean="0"/>
              <a:t> of shoreline compiled (</a:t>
            </a:r>
            <a:r>
              <a:rPr lang="en-US" sz="2800" b="1" dirty="0">
                <a:solidFill>
                  <a:srgbClr val="FF0000"/>
                </a:solidFill>
              </a:rPr>
              <a:t>5</a:t>
            </a:r>
            <a:r>
              <a:rPr lang="en-US" sz="2800" b="1" dirty="0" smtClean="0">
                <a:solidFill>
                  <a:srgbClr val="FF0000"/>
                </a:solidFill>
              </a:rPr>
              <a:t>.5%</a:t>
            </a:r>
            <a:r>
              <a:rPr lang="en-US" sz="2800" b="1" dirty="0" smtClean="0"/>
              <a:t> of US)</a:t>
            </a:r>
          </a:p>
          <a:p>
            <a:pPr>
              <a:defRPr/>
            </a:pPr>
            <a:endParaRPr lang="en-US" sz="2800" b="1" dirty="0" smtClean="0"/>
          </a:p>
          <a:p>
            <a:pPr>
              <a:defRPr/>
            </a:pPr>
            <a:r>
              <a:rPr lang="en-US" sz="2800" b="1" dirty="0" smtClean="0"/>
              <a:t>Updated shoreline for </a:t>
            </a:r>
            <a:r>
              <a:rPr lang="en-US" sz="2800" b="1" dirty="0" smtClean="0">
                <a:solidFill>
                  <a:srgbClr val="FF0000"/>
                </a:solidFill>
              </a:rPr>
              <a:t>&gt;285 </a:t>
            </a:r>
            <a:r>
              <a:rPr lang="en-US" sz="2800" b="1" dirty="0" smtClean="0"/>
              <a:t>nautical charts</a:t>
            </a:r>
          </a:p>
          <a:p>
            <a:pPr>
              <a:defRPr/>
            </a:pPr>
            <a:endParaRPr lang="en-US" sz="2800" b="1" dirty="0" smtClean="0"/>
          </a:p>
          <a:p>
            <a:pPr>
              <a:defRPr/>
            </a:pPr>
            <a:r>
              <a:rPr lang="en-US" sz="2800" b="1" dirty="0" smtClean="0">
                <a:solidFill>
                  <a:srgbClr val="FF0000"/>
                </a:solidFill>
              </a:rPr>
              <a:t>37</a:t>
            </a:r>
            <a:r>
              <a:rPr lang="en-US" sz="2800" b="1" dirty="0" smtClean="0"/>
              <a:t> ports updated with new shoreline</a:t>
            </a:r>
          </a:p>
          <a:p>
            <a:pPr>
              <a:defRPr/>
            </a:pPr>
            <a:endParaRPr lang="en-US" sz="2800" b="1" dirty="0" smtClean="0"/>
          </a:p>
          <a:p>
            <a:pPr>
              <a:defRPr/>
            </a:pPr>
            <a:r>
              <a:rPr lang="en-US" sz="2800" b="1" dirty="0" smtClean="0">
                <a:solidFill>
                  <a:srgbClr val="FF0000"/>
                </a:solidFill>
              </a:rPr>
              <a:t>35</a:t>
            </a:r>
            <a:r>
              <a:rPr lang="en-US" sz="2800" b="1" dirty="0" smtClean="0"/>
              <a:t> ports analyzed for change (CSCAP)</a:t>
            </a:r>
          </a:p>
          <a:p>
            <a:pPr marL="0" indent="0">
              <a:buNone/>
              <a:defRPr/>
            </a:pPr>
            <a:endParaRPr lang="en-US" sz="2800" b="1" dirty="0" smtClean="0"/>
          </a:p>
          <a:p>
            <a:pPr marL="0" indent="0">
              <a:buNone/>
              <a:defRPr/>
            </a:pPr>
            <a:r>
              <a:rPr lang="en-US" sz="2800" b="1" dirty="0" smtClean="0">
                <a:solidFill>
                  <a:srgbClr val="FF0000"/>
                </a:solidFill>
              </a:rPr>
              <a:t>400</a:t>
            </a:r>
            <a:r>
              <a:rPr lang="en-US" sz="2800" b="1" dirty="0" smtClean="0"/>
              <a:t> </a:t>
            </a:r>
            <a:r>
              <a:rPr lang="en-US" sz="2800" b="1" dirty="0" err="1" smtClean="0"/>
              <a:t>sqnm</a:t>
            </a:r>
            <a:r>
              <a:rPr lang="en-US" sz="2800" b="1" dirty="0" smtClean="0"/>
              <a:t> of ALB data delivered</a:t>
            </a:r>
          </a:p>
          <a:p>
            <a:pPr marL="0" indent="0">
              <a:buNone/>
              <a:defRPr/>
            </a:pPr>
            <a:endParaRPr lang="en-US" sz="2800" b="1" dirty="0" smtClean="0"/>
          </a:p>
          <a:p>
            <a:pPr marL="0" indent="0">
              <a:buNone/>
              <a:defRPr/>
            </a:pPr>
            <a:r>
              <a:rPr lang="en-US" sz="2800" b="1" dirty="0" smtClean="0">
                <a:solidFill>
                  <a:srgbClr val="FF0000"/>
                </a:solidFill>
              </a:rPr>
              <a:t>700</a:t>
            </a:r>
            <a:r>
              <a:rPr lang="en-US" sz="2800" b="1" dirty="0" smtClean="0"/>
              <a:t> </a:t>
            </a:r>
            <a:r>
              <a:rPr lang="en-US" sz="2800" b="1" dirty="0" err="1" smtClean="0"/>
              <a:t>sqnm</a:t>
            </a:r>
            <a:r>
              <a:rPr lang="en-US" sz="2800" b="1" dirty="0" smtClean="0"/>
              <a:t> of ALB collected</a:t>
            </a:r>
          </a:p>
          <a:p>
            <a:pPr marL="0" indent="0">
              <a:buFont typeface="Arial" charset="0"/>
              <a:buNone/>
              <a:defRPr/>
            </a:pPr>
            <a:endParaRPr lang="en-US" sz="3600" b="1" dirty="0" smtClean="0"/>
          </a:p>
          <a:p>
            <a:pPr marL="0" indent="0">
              <a:buFont typeface="Arial" charset="0"/>
              <a:buNone/>
              <a:defRPr/>
            </a:pPr>
            <a:endParaRPr lang="en-US" sz="2800" b="1" baseline="30000" dirty="0" smtClean="0"/>
          </a:p>
          <a:p>
            <a:pPr marL="0" indent="0">
              <a:buFont typeface="Arial" charset="0"/>
              <a:buNone/>
              <a:defRPr/>
            </a:pPr>
            <a:r>
              <a:rPr lang="en-US" sz="2800" b="1" baseline="30000" dirty="0" smtClean="0"/>
              <a:t>*</a:t>
            </a:r>
            <a:r>
              <a:rPr lang="en-US" sz="2200" b="1" dirty="0" smtClean="0"/>
              <a:t>miles measured </a:t>
            </a:r>
            <a:r>
              <a:rPr lang="en-US" sz="2200" b="1" dirty="0"/>
              <a:t>at </a:t>
            </a:r>
            <a:r>
              <a:rPr lang="en-US" sz="2200" b="1" u="sng" dirty="0" smtClean="0"/>
              <a:t>1:80,000</a:t>
            </a:r>
            <a:r>
              <a:rPr lang="en-US" sz="2200" b="1" dirty="0" smtClean="0"/>
              <a:t> scale</a:t>
            </a:r>
            <a:endParaRPr lang="en-US" sz="2200" b="1" dirty="0"/>
          </a:p>
          <a:p>
            <a:pPr marL="0" indent="0">
              <a:buFont typeface="Arial" charset="0"/>
              <a:buNone/>
              <a:defRPr/>
            </a:pPr>
            <a:endParaRPr lang="en-US" sz="3600" b="1" dirty="0" smtClean="0"/>
          </a:p>
        </p:txBody>
      </p:sp>
      <p:sp>
        <p:nvSpPr>
          <p:cNvPr id="24580" name="TextBox 3"/>
          <p:cNvSpPr txBox="1">
            <a:spLocks noChangeArrowheads="1"/>
          </p:cNvSpPr>
          <p:nvPr/>
        </p:nvSpPr>
        <p:spPr bwMode="auto">
          <a:xfrm>
            <a:off x="2286000" y="6324600"/>
            <a:ext cx="4733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latin typeface="Times" pitchFamily="18" charset="0"/>
              </a:rPr>
              <a:t>NGS.Shoreline.Request@noaa.gov</a:t>
            </a:r>
          </a:p>
        </p:txBody>
      </p:sp>
    </p:spTree>
    <p:extLst>
      <p:ext uri="{BB962C8B-B14F-4D97-AF65-F5344CB8AC3E}">
        <p14:creationId xmlns:p14="http://schemas.microsoft.com/office/powerpoint/2010/main" val="3474361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9139927" cy="5562600"/>
          </a:xfrm>
          <a:prstGeom prst="rect">
            <a:avLst/>
          </a:prstGeom>
        </p:spPr>
      </p:pic>
      <p:sp>
        <p:nvSpPr>
          <p:cNvPr id="8" name="Rectangle 7">
            <a:hlinkClick r:id="rId3"/>
          </p:cNvPr>
          <p:cNvSpPr/>
          <p:nvPr/>
        </p:nvSpPr>
        <p:spPr>
          <a:xfrm>
            <a:off x="2590800" y="5638800"/>
            <a:ext cx="421461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a:cs typeface="Arial"/>
                <a:sym typeface="Arial"/>
                <a:rtl val="0"/>
              </a:rPr>
              <a:t>https://www.ngs.noaa.gov/NSDE/</a:t>
            </a:r>
          </a:p>
        </p:txBody>
      </p:sp>
    </p:spTree>
    <p:extLst>
      <p:ext uri="{BB962C8B-B14F-4D97-AF65-F5344CB8AC3E}">
        <p14:creationId xmlns:p14="http://schemas.microsoft.com/office/powerpoint/2010/main" val="3063574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723900"/>
            <a:ext cx="8628582" cy="5143500"/>
          </a:xfrm>
          <a:prstGeom prst="rect">
            <a:avLst/>
          </a:prstGeom>
        </p:spPr>
      </p:pic>
      <p:sp>
        <p:nvSpPr>
          <p:cNvPr id="3" name="Title 1"/>
          <p:cNvSpPr>
            <a:spLocks noGrp="1"/>
          </p:cNvSpPr>
          <p:nvPr>
            <p:ph type="title"/>
          </p:nvPr>
        </p:nvSpPr>
        <p:spPr>
          <a:xfrm>
            <a:off x="1066800" y="0"/>
            <a:ext cx="6705599" cy="571500"/>
          </a:xfrm>
        </p:spPr>
        <p:txBody>
          <a:bodyPr/>
          <a:lstStyle/>
          <a:p>
            <a:pPr algn="ctr"/>
            <a:r>
              <a:rPr lang="en-US" sz="4000" dirty="0" smtClean="0">
                <a:solidFill>
                  <a:schemeClr val="tx1"/>
                </a:solidFill>
              </a:rPr>
              <a:t>Geographic Cells</a:t>
            </a:r>
            <a:endParaRPr lang="en-US" sz="4000" dirty="0">
              <a:solidFill>
                <a:schemeClr val="tx1"/>
              </a:solidFill>
            </a:endParaRPr>
          </a:p>
        </p:txBody>
      </p:sp>
    </p:spTree>
    <p:extLst>
      <p:ext uri="{BB962C8B-B14F-4D97-AF65-F5344CB8AC3E}">
        <p14:creationId xmlns:p14="http://schemas.microsoft.com/office/powerpoint/2010/main" val="37111553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551" y="857250"/>
            <a:ext cx="8652899" cy="5143500"/>
          </a:xfrm>
          <a:prstGeom prst="rect">
            <a:avLst/>
          </a:prstGeom>
        </p:spPr>
      </p:pic>
      <p:sp>
        <p:nvSpPr>
          <p:cNvPr id="5" name="TextBox 4"/>
          <p:cNvSpPr txBox="1"/>
          <p:nvPr/>
        </p:nvSpPr>
        <p:spPr>
          <a:xfrm>
            <a:off x="5411587" y="1250026"/>
            <a:ext cx="897774" cy="184666"/>
          </a:xfrm>
          <a:prstGeom prst="rect">
            <a:avLst/>
          </a:prstGeom>
          <a:solidFill>
            <a:schemeClr val="bg2"/>
          </a:solidFill>
          <a:ln w="19050">
            <a:solidFill>
              <a:schemeClr val="tx1"/>
            </a:solidFill>
          </a:ln>
        </p:spPr>
        <p:txBody>
          <a:bodyPr wrap="square" lIns="6858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a:cs typeface="Arial"/>
                <a:sym typeface="Arial"/>
                <a:rtl val="0"/>
              </a:rPr>
              <a:t>Fixed Pier</a:t>
            </a:r>
          </a:p>
        </p:txBody>
      </p:sp>
      <p:sp>
        <p:nvSpPr>
          <p:cNvPr id="6" name="TextBox 5"/>
          <p:cNvSpPr txBox="1"/>
          <p:nvPr/>
        </p:nvSpPr>
        <p:spPr>
          <a:xfrm>
            <a:off x="5411587" y="1681102"/>
            <a:ext cx="1128286" cy="184666"/>
          </a:xfrm>
          <a:prstGeom prst="rect">
            <a:avLst/>
          </a:prstGeom>
          <a:solidFill>
            <a:schemeClr val="bg2"/>
          </a:solidFill>
          <a:ln w="19050">
            <a:solidFill>
              <a:schemeClr val="tx1"/>
            </a:solidFill>
          </a:ln>
        </p:spPr>
        <p:txBody>
          <a:bodyPr wrap="square" lIns="6858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a:cs typeface="Arial"/>
                <a:sym typeface="Arial"/>
                <a:rtl val="0"/>
              </a:rPr>
              <a:t>Floating Pier</a:t>
            </a:r>
          </a:p>
        </p:txBody>
      </p:sp>
      <p:cxnSp>
        <p:nvCxnSpPr>
          <p:cNvPr id="8" name="Straight Arrow Connector 7"/>
          <p:cNvCxnSpPr/>
          <p:nvPr/>
        </p:nvCxnSpPr>
        <p:spPr>
          <a:xfrm flipV="1">
            <a:off x="6308322" y="1498596"/>
            <a:ext cx="231551" cy="182508"/>
          </a:xfrm>
          <a:prstGeom prst="straightConnector1">
            <a:avLst/>
          </a:prstGeom>
          <a:ln w="25400">
            <a:solidFill>
              <a:schemeClr val="tx1"/>
            </a:solidFill>
            <a:tailEnd type="triangle"/>
          </a:ln>
          <a:effectLst>
            <a:glow rad="38100">
              <a:schemeClr val="bg2">
                <a:alpha val="50000"/>
              </a:schemeClr>
            </a:glow>
          </a:effectLst>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5" idx="3"/>
          </p:cNvCxnSpPr>
          <p:nvPr/>
        </p:nvCxnSpPr>
        <p:spPr>
          <a:xfrm flipV="1">
            <a:off x="6309361" y="1342067"/>
            <a:ext cx="349134" cy="293"/>
          </a:xfrm>
          <a:prstGeom prst="straightConnector1">
            <a:avLst/>
          </a:prstGeom>
          <a:ln w="25400">
            <a:solidFill>
              <a:schemeClr val="tx1"/>
            </a:solidFill>
            <a:tailEnd type="triangle"/>
          </a:ln>
          <a:effectLst>
            <a:glow rad="38100">
              <a:schemeClr val="bg2">
                <a:alpha val="50000"/>
              </a:schemeClr>
            </a:glow>
          </a:effectLst>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865204" y="1681102"/>
            <a:ext cx="897795" cy="184666"/>
          </a:xfrm>
          <a:prstGeom prst="rect">
            <a:avLst/>
          </a:prstGeom>
          <a:solidFill>
            <a:schemeClr val="bg2"/>
          </a:solidFill>
          <a:ln w="19050">
            <a:solidFill>
              <a:schemeClr val="tx1"/>
            </a:solidFill>
          </a:ln>
        </p:spPr>
        <p:txBody>
          <a:bodyPr wrap="square" lIns="6858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err="1">
                <a:ln>
                  <a:noFill/>
                </a:ln>
                <a:solidFill>
                  <a:srgbClr val="FFFFFF"/>
                </a:solidFill>
                <a:effectLst/>
                <a:uLnTx/>
                <a:uFillTx/>
                <a:latin typeface="Arial"/>
                <a:cs typeface="Arial"/>
                <a:sym typeface="Arial"/>
                <a:rtl val="0"/>
              </a:rPr>
              <a:t>Daybeacon</a:t>
            </a:r>
            <a:endParaRPr kumimoji="0" lang="en-US" sz="1200" b="1" i="0" u="none" strike="noStrike" kern="0" cap="none" spc="0" normalizeH="0" baseline="0" noProof="0" dirty="0">
              <a:ln>
                <a:noFill/>
              </a:ln>
              <a:solidFill>
                <a:srgbClr val="FFFFFF"/>
              </a:solidFill>
              <a:effectLst/>
              <a:uLnTx/>
              <a:uFillTx/>
              <a:latin typeface="Arial"/>
              <a:cs typeface="Arial"/>
              <a:sym typeface="Arial"/>
              <a:rtl val="0"/>
            </a:endParaRPr>
          </a:p>
        </p:txBody>
      </p:sp>
      <p:cxnSp>
        <p:nvCxnSpPr>
          <p:cNvPr id="14" name="Straight Arrow Connector 13"/>
          <p:cNvCxnSpPr/>
          <p:nvPr/>
        </p:nvCxnSpPr>
        <p:spPr>
          <a:xfrm flipH="1">
            <a:off x="7708107" y="1865769"/>
            <a:ext cx="157099" cy="173773"/>
          </a:xfrm>
          <a:prstGeom prst="straightConnector1">
            <a:avLst/>
          </a:prstGeom>
          <a:ln w="25400">
            <a:solidFill>
              <a:schemeClr val="tx1"/>
            </a:solidFill>
            <a:tailEnd type="triangle"/>
          </a:ln>
          <a:effectLst>
            <a:glow rad="38100">
              <a:schemeClr val="bg2">
                <a:alpha val="50000"/>
              </a:schemeClr>
            </a:glow>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1233940" y="1690309"/>
            <a:ext cx="242252" cy="175460"/>
          </a:xfrm>
          <a:prstGeom prst="straightConnector1">
            <a:avLst/>
          </a:prstGeom>
          <a:ln w="25400">
            <a:solidFill>
              <a:schemeClr val="tx1"/>
            </a:solidFill>
            <a:tailEnd type="triangle"/>
          </a:ln>
          <a:effectLst>
            <a:glow rad="38100">
              <a:schemeClr val="bg2">
                <a:alpha val="50000"/>
              </a:schemeClr>
            </a:glow>
          </a:effectLst>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476192" y="1505643"/>
            <a:ext cx="456517" cy="184666"/>
          </a:xfrm>
          <a:prstGeom prst="rect">
            <a:avLst/>
          </a:prstGeom>
          <a:solidFill>
            <a:schemeClr val="bg2"/>
          </a:solidFill>
          <a:ln w="19050">
            <a:solidFill>
              <a:schemeClr val="tx1"/>
            </a:solidFill>
          </a:ln>
        </p:spPr>
        <p:txBody>
          <a:bodyPr wrap="square" lIns="6858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a:cs typeface="Arial"/>
                <a:sym typeface="Arial"/>
                <a:rtl val="0"/>
              </a:rPr>
              <a:t>Road</a:t>
            </a:r>
          </a:p>
        </p:txBody>
      </p:sp>
      <p:sp>
        <p:nvSpPr>
          <p:cNvPr id="23" name="TextBox 22"/>
          <p:cNvSpPr txBox="1"/>
          <p:nvPr/>
        </p:nvSpPr>
        <p:spPr>
          <a:xfrm>
            <a:off x="7206096" y="1236079"/>
            <a:ext cx="1556903" cy="184666"/>
          </a:xfrm>
          <a:prstGeom prst="rect">
            <a:avLst/>
          </a:prstGeom>
          <a:solidFill>
            <a:schemeClr val="bg2"/>
          </a:solidFill>
          <a:ln w="19050">
            <a:solidFill>
              <a:schemeClr val="tx1"/>
            </a:solidFill>
          </a:ln>
        </p:spPr>
        <p:txBody>
          <a:bodyPr wrap="square" lIns="6858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a:cs typeface="Arial"/>
                <a:sym typeface="Arial"/>
                <a:rtl val="0"/>
              </a:rPr>
              <a:t>Rip Rap Shoreline</a:t>
            </a:r>
          </a:p>
        </p:txBody>
      </p:sp>
      <p:cxnSp>
        <p:nvCxnSpPr>
          <p:cNvPr id="24" name="Straight Arrow Connector 23"/>
          <p:cNvCxnSpPr/>
          <p:nvPr/>
        </p:nvCxnSpPr>
        <p:spPr>
          <a:xfrm flipH="1">
            <a:off x="6951874" y="1342067"/>
            <a:ext cx="464444" cy="0"/>
          </a:xfrm>
          <a:prstGeom prst="straightConnector1">
            <a:avLst/>
          </a:prstGeom>
          <a:ln w="25400">
            <a:solidFill>
              <a:schemeClr val="tx1"/>
            </a:solidFill>
            <a:tailEnd type="triangle"/>
          </a:ln>
          <a:effectLst>
            <a:glow rad="38100">
              <a:schemeClr val="bg2">
                <a:alpha val="50000"/>
              </a:schemeClr>
            </a:glow>
          </a:effectLst>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2370122" y="4406785"/>
            <a:ext cx="601677" cy="184666"/>
          </a:xfrm>
          <a:prstGeom prst="rect">
            <a:avLst/>
          </a:prstGeom>
          <a:solidFill>
            <a:schemeClr val="bg2"/>
          </a:solidFill>
          <a:ln w="19050">
            <a:solidFill>
              <a:schemeClr val="tx1"/>
            </a:solidFill>
          </a:ln>
        </p:spPr>
        <p:txBody>
          <a:bodyPr wrap="square" lIns="6858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a:cs typeface="Arial"/>
                <a:sym typeface="Arial"/>
                <a:rtl val="0"/>
              </a:rPr>
              <a:t>Ramp</a:t>
            </a:r>
          </a:p>
        </p:txBody>
      </p:sp>
      <p:cxnSp>
        <p:nvCxnSpPr>
          <p:cNvPr id="31" name="Straight Arrow Connector 30"/>
          <p:cNvCxnSpPr/>
          <p:nvPr/>
        </p:nvCxnSpPr>
        <p:spPr>
          <a:xfrm flipH="1" flipV="1">
            <a:off x="2610538" y="4205201"/>
            <a:ext cx="1" cy="201584"/>
          </a:xfrm>
          <a:prstGeom prst="straightConnector1">
            <a:avLst/>
          </a:prstGeom>
          <a:ln w="25400">
            <a:solidFill>
              <a:schemeClr val="tx1"/>
            </a:solidFill>
            <a:tailEnd type="triangle"/>
          </a:ln>
          <a:effectLst>
            <a:glow rad="38100">
              <a:schemeClr val="bg2">
                <a:alpha val="50000"/>
              </a:schemeClr>
            </a:glow>
          </a:effectLst>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30183" y="3753196"/>
            <a:ext cx="1274267" cy="184666"/>
          </a:xfrm>
          <a:prstGeom prst="rect">
            <a:avLst/>
          </a:prstGeom>
          <a:solidFill>
            <a:schemeClr val="bg2"/>
          </a:solidFill>
          <a:ln w="19050">
            <a:solidFill>
              <a:schemeClr val="tx1"/>
            </a:solidFill>
          </a:ln>
        </p:spPr>
        <p:txBody>
          <a:bodyPr wrap="square" lIns="6858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a:cs typeface="Arial"/>
                <a:sym typeface="Arial"/>
                <a:rtl val="0"/>
              </a:rPr>
              <a:t>Overhead Cable</a:t>
            </a:r>
          </a:p>
        </p:txBody>
      </p:sp>
      <p:sp>
        <p:nvSpPr>
          <p:cNvPr id="35" name="TextBox 34"/>
          <p:cNvSpPr txBox="1"/>
          <p:nvPr/>
        </p:nvSpPr>
        <p:spPr>
          <a:xfrm>
            <a:off x="2124244" y="3429000"/>
            <a:ext cx="847556" cy="184666"/>
          </a:xfrm>
          <a:prstGeom prst="rect">
            <a:avLst/>
          </a:prstGeom>
          <a:solidFill>
            <a:schemeClr val="bg2"/>
          </a:solidFill>
          <a:ln w="19050">
            <a:solidFill>
              <a:schemeClr val="tx1"/>
            </a:solidFill>
          </a:ln>
        </p:spPr>
        <p:txBody>
          <a:bodyPr wrap="square" lIns="6858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a:cs typeface="Arial"/>
                <a:sym typeface="Arial"/>
                <a:rtl val="0"/>
              </a:rPr>
              <a:t>Building</a:t>
            </a:r>
          </a:p>
        </p:txBody>
      </p:sp>
      <p:cxnSp>
        <p:nvCxnSpPr>
          <p:cNvPr id="36" name="Straight Arrow Connector 35"/>
          <p:cNvCxnSpPr/>
          <p:nvPr/>
        </p:nvCxnSpPr>
        <p:spPr>
          <a:xfrm>
            <a:off x="2439185" y="3613666"/>
            <a:ext cx="0" cy="351732"/>
          </a:xfrm>
          <a:prstGeom prst="straightConnector1">
            <a:avLst/>
          </a:prstGeom>
          <a:ln w="25400">
            <a:solidFill>
              <a:schemeClr val="tx1"/>
            </a:solidFill>
            <a:tailEnd type="triangle"/>
          </a:ln>
          <a:effectLst>
            <a:glow rad="38100">
              <a:schemeClr val="bg2">
                <a:alpha val="50000"/>
              </a:schemeClr>
            </a:glow>
          </a:effectLst>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34" idx="3"/>
          </p:cNvCxnSpPr>
          <p:nvPr/>
        </p:nvCxnSpPr>
        <p:spPr>
          <a:xfrm flipV="1">
            <a:off x="1577016" y="3845529"/>
            <a:ext cx="442133" cy="1"/>
          </a:xfrm>
          <a:prstGeom prst="straightConnector1">
            <a:avLst/>
          </a:prstGeom>
          <a:ln w="25400">
            <a:solidFill>
              <a:schemeClr val="tx1"/>
            </a:solidFill>
            <a:tailEnd type="triangle"/>
          </a:ln>
          <a:effectLst>
            <a:glow rad="38100">
              <a:schemeClr val="bg2">
                <a:alpha val="50000"/>
              </a:schemeClr>
            </a:glow>
          </a:effectLst>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985058" y="2951018"/>
            <a:ext cx="719392" cy="184666"/>
          </a:xfrm>
          <a:prstGeom prst="rect">
            <a:avLst/>
          </a:prstGeom>
          <a:solidFill>
            <a:schemeClr val="bg2"/>
          </a:solidFill>
          <a:ln w="19050">
            <a:solidFill>
              <a:schemeClr val="tx1"/>
            </a:solidFill>
          </a:ln>
        </p:spPr>
        <p:txBody>
          <a:bodyPr wrap="square" lIns="6858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a:cs typeface="Arial"/>
                <a:sym typeface="Arial"/>
                <a:rtl val="0"/>
              </a:rPr>
              <a:t>Wrecks</a:t>
            </a:r>
          </a:p>
        </p:txBody>
      </p:sp>
      <p:cxnSp>
        <p:nvCxnSpPr>
          <p:cNvPr id="43" name="Straight Arrow Connector 42"/>
          <p:cNvCxnSpPr>
            <a:stCxn id="42" idx="0"/>
          </p:cNvCxnSpPr>
          <p:nvPr/>
        </p:nvCxnSpPr>
        <p:spPr>
          <a:xfrm flipV="1">
            <a:off x="1281037" y="2487431"/>
            <a:ext cx="219854" cy="463588"/>
          </a:xfrm>
          <a:prstGeom prst="straightConnector1">
            <a:avLst/>
          </a:prstGeom>
          <a:ln w="25400">
            <a:solidFill>
              <a:schemeClr val="tx1"/>
            </a:solidFill>
            <a:tailEnd type="triangle"/>
          </a:ln>
          <a:effectLst>
            <a:glow rad="38100">
              <a:schemeClr val="bg2">
                <a:alpha val="50000"/>
              </a:schemeClr>
            </a:glow>
          </a:effectLst>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42" idx="0"/>
          </p:cNvCxnSpPr>
          <p:nvPr/>
        </p:nvCxnSpPr>
        <p:spPr>
          <a:xfrm flipH="1" flipV="1">
            <a:off x="1008089" y="2648575"/>
            <a:ext cx="272948" cy="302444"/>
          </a:xfrm>
          <a:prstGeom prst="straightConnector1">
            <a:avLst/>
          </a:prstGeom>
          <a:ln w="25400">
            <a:solidFill>
              <a:schemeClr val="tx1"/>
            </a:solidFill>
            <a:tailEnd type="triangle"/>
          </a:ln>
          <a:effectLst>
            <a:glow rad="38100">
              <a:schemeClr val="bg2">
                <a:alpha val="50000"/>
              </a:schemeClr>
            </a:glow>
          </a:effectLst>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985058" y="4784640"/>
            <a:ext cx="1271889" cy="184666"/>
          </a:xfrm>
          <a:prstGeom prst="rect">
            <a:avLst/>
          </a:prstGeom>
          <a:solidFill>
            <a:schemeClr val="bg2"/>
          </a:solidFill>
          <a:ln w="19050">
            <a:solidFill>
              <a:schemeClr val="tx1"/>
            </a:solidFill>
          </a:ln>
        </p:spPr>
        <p:txBody>
          <a:bodyPr wrap="square" lIns="6858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a:cs typeface="Arial"/>
                <a:sym typeface="Arial"/>
                <a:rtl val="0"/>
              </a:rPr>
              <a:t>MHW Shoreline</a:t>
            </a:r>
          </a:p>
        </p:txBody>
      </p:sp>
      <p:cxnSp>
        <p:nvCxnSpPr>
          <p:cNvPr id="52" name="Straight Arrow Connector 51"/>
          <p:cNvCxnSpPr>
            <a:stCxn id="51" idx="0"/>
          </p:cNvCxnSpPr>
          <p:nvPr/>
        </p:nvCxnSpPr>
        <p:spPr>
          <a:xfrm flipV="1">
            <a:off x="1704450" y="4564620"/>
            <a:ext cx="0" cy="220021"/>
          </a:xfrm>
          <a:prstGeom prst="straightConnector1">
            <a:avLst/>
          </a:prstGeom>
          <a:ln w="25400">
            <a:solidFill>
              <a:schemeClr val="tx1"/>
            </a:solidFill>
            <a:tailEnd type="triangle"/>
          </a:ln>
          <a:effectLst>
            <a:glow rad="38100">
              <a:schemeClr val="bg2">
                <a:alpha val="50000"/>
              </a:schemeClr>
            </a:glow>
          </a:effectLst>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2256947" y="4876973"/>
            <a:ext cx="471070" cy="1"/>
          </a:xfrm>
          <a:prstGeom prst="straightConnector1">
            <a:avLst/>
          </a:prstGeom>
          <a:ln w="25400">
            <a:solidFill>
              <a:schemeClr val="tx1"/>
            </a:solidFill>
            <a:tailEnd type="triangle"/>
          </a:ln>
          <a:effectLst>
            <a:glow rad="38100">
              <a:schemeClr val="bg2">
                <a:alpha val="50000"/>
              </a:schemeClr>
            </a:glow>
          </a:effectLst>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3555531" y="5195309"/>
            <a:ext cx="518779" cy="4498"/>
          </a:xfrm>
          <a:prstGeom prst="straightConnector1">
            <a:avLst/>
          </a:prstGeom>
          <a:ln w="25400">
            <a:solidFill>
              <a:schemeClr val="tx1"/>
            </a:solidFill>
            <a:tailEnd type="triangle"/>
          </a:ln>
          <a:effectLst>
            <a:glow rad="38100">
              <a:schemeClr val="bg2">
                <a:alpha val="50000"/>
              </a:schemeClr>
            </a:glow>
          </a:effectLst>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2788750" y="5102975"/>
            <a:ext cx="945049" cy="184666"/>
          </a:xfrm>
          <a:prstGeom prst="rect">
            <a:avLst/>
          </a:prstGeom>
          <a:solidFill>
            <a:schemeClr val="bg2"/>
          </a:solidFill>
          <a:ln w="19050">
            <a:solidFill>
              <a:schemeClr val="tx1"/>
            </a:solidFill>
          </a:ln>
        </p:spPr>
        <p:txBody>
          <a:bodyPr wrap="square" lIns="6858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a:cs typeface="Arial"/>
                <a:sym typeface="Arial"/>
                <a:rtl val="0"/>
              </a:rPr>
              <a:t>Bare Rock</a:t>
            </a:r>
          </a:p>
        </p:txBody>
      </p:sp>
      <p:sp>
        <p:nvSpPr>
          <p:cNvPr id="63" name="TextBox 62"/>
          <p:cNvSpPr txBox="1"/>
          <p:nvPr/>
        </p:nvSpPr>
        <p:spPr>
          <a:xfrm>
            <a:off x="7589471" y="3965398"/>
            <a:ext cx="1308979" cy="369332"/>
          </a:xfrm>
          <a:prstGeom prst="rect">
            <a:avLst/>
          </a:prstGeom>
          <a:solidFill>
            <a:schemeClr val="bg2"/>
          </a:solidFill>
          <a:ln w="19050">
            <a:solidFill>
              <a:schemeClr val="tx1"/>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a:cs typeface="Arial"/>
                <a:sym typeface="Arial"/>
                <a:rtl val="0"/>
              </a:rPr>
              <a:t>Covers/Uncovers Rock</a:t>
            </a:r>
          </a:p>
        </p:txBody>
      </p:sp>
      <p:cxnSp>
        <p:nvCxnSpPr>
          <p:cNvPr id="64" name="Straight Arrow Connector 63"/>
          <p:cNvCxnSpPr>
            <a:stCxn id="63" idx="1"/>
          </p:cNvCxnSpPr>
          <p:nvPr/>
        </p:nvCxnSpPr>
        <p:spPr>
          <a:xfrm flipH="1">
            <a:off x="7371000" y="4150065"/>
            <a:ext cx="218471" cy="95686"/>
          </a:xfrm>
          <a:prstGeom prst="straightConnector1">
            <a:avLst/>
          </a:prstGeom>
          <a:ln w="25400">
            <a:solidFill>
              <a:schemeClr val="tx1"/>
            </a:solidFill>
            <a:tailEnd type="triangle"/>
          </a:ln>
          <a:effectLst>
            <a:glow rad="38100">
              <a:schemeClr val="bg2">
                <a:alpha val="5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5822519"/>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GS2">
  <a:themeElements>
    <a:clrScheme name="NGS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NGS2">
  <a:themeElements>
    <a:clrScheme name="NGS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NGS2">
  <a:themeElements>
    <a:clrScheme name="NGS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GS2">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NGS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GS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GS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GS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GS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GS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GS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GS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GS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GS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GS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GS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2766</TotalTime>
  <Words>1104</Words>
  <Application>Microsoft Office PowerPoint</Application>
  <PresentationFormat>On-screen Show (4:3)</PresentationFormat>
  <Paragraphs>212</Paragraphs>
  <Slides>41</Slides>
  <Notes>20</Notes>
  <HiddenSlides>0</HiddenSlides>
  <MMClips>1</MMClips>
  <ScaleCrop>false</ScaleCrop>
  <HeadingPairs>
    <vt:vector size="8" baseType="variant">
      <vt:variant>
        <vt:lpstr>Fonts Used</vt:lpstr>
      </vt:variant>
      <vt:variant>
        <vt:i4>6</vt:i4>
      </vt:variant>
      <vt:variant>
        <vt:lpstr>Theme</vt:lpstr>
      </vt:variant>
      <vt:variant>
        <vt:i4>8</vt:i4>
      </vt:variant>
      <vt:variant>
        <vt:lpstr>Embedded OLE Servers</vt:lpstr>
      </vt:variant>
      <vt:variant>
        <vt:i4>1</vt:i4>
      </vt:variant>
      <vt:variant>
        <vt:lpstr>Slide Titles</vt:lpstr>
      </vt:variant>
      <vt:variant>
        <vt:i4>41</vt:i4>
      </vt:variant>
    </vt:vector>
  </HeadingPairs>
  <TitlesOfParts>
    <vt:vector size="56" baseType="lpstr">
      <vt:lpstr>Arial</vt:lpstr>
      <vt:lpstr>Calibri</vt:lpstr>
      <vt:lpstr>Calibri Light</vt:lpstr>
      <vt:lpstr>Times</vt:lpstr>
      <vt:lpstr>Times New Roman</vt:lpstr>
      <vt:lpstr>Verdana</vt:lpstr>
      <vt:lpstr>Default Design</vt:lpstr>
      <vt:lpstr>NGS2</vt:lpstr>
      <vt:lpstr>1_Default Design</vt:lpstr>
      <vt:lpstr>4_Default Design</vt:lpstr>
      <vt:lpstr>2_NGS2</vt:lpstr>
      <vt:lpstr>Office Theme</vt:lpstr>
      <vt:lpstr>3_Default Design</vt:lpstr>
      <vt:lpstr>1_NGS2</vt:lpstr>
      <vt:lpstr>Acrobat Document</vt:lpstr>
      <vt:lpstr> NGS Coastal Mapping Program Update 2017 National Surveying, Mapping &amp; Geospatial Conference  </vt:lpstr>
      <vt:lpstr>Outline</vt:lpstr>
      <vt:lpstr>PowerPoint Presentation</vt:lpstr>
      <vt:lpstr>How do we do it?</vt:lpstr>
      <vt:lpstr>Products NGS delivers and derivatives</vt:lpstr>
      <vt:lpstr>FY16 Metrics</vt:lpstr>
      <vt:lpstr>PowerPoint Presentation</vt:lpstr>
      <vt:lpstr>Geographic Cells</vt:lpstr>
      <vt:lpstr>PowerPoint Presentation</vt:lpstr>
      <vt:lpstr>CMP Project with full  shoreline compilation</vt:lpstr>
      <vt:lpstr>PowerPoint Presentation</vt:lpstr>
      <vt:lpstr>PowerPoint Presentation</vt:lpstr>
      <vt:lpstr>PowerPoint Presentation</vt:lpstr>
      <vt:lpstr>PowerPoint Presentation</vt:lpstr>
      <vt:lpstr>Airborne Lidar Bathymetry</vt:lpstr>
      <vt:lpstr>   Lidar Shoreline Extraction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Access to NGS Data on Digital Coast</vt:lpstr>
      <vt:lpstr>Coastal Oblique Imagery viewer   </vt:lpstr>
      <vt:lpstr>Oblique examples</vt:lpstr>
      <vt:lpstr>PowerPoint Presentation</vt:lpstr>
      <vt:lpstr>PowerPoint Presentation</vt:lpstr>
      <vt:lpstr>PowerPoint Presentation</vt:lpstr>
      <vt:lpstr>Questions?</vt:lpstr>
      <vt:lpstr>Aquatic cages/oyster beds found with ABL</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Lidar brownbag  webinar</dc:title>
  <cp:lastModifiedBy>Mike Aslaksen</cp:lastModifiedBy>
  <cp:revision>95</cp:revision>
  <dcterms:modified xsi:type="dcterms:W3CDTF">2017-03-13T15:59:27Z</dcterms:modified>
</cp:coreProperties>
</file>