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317" r:id="rId4"/>
    <p:sldId id="318" r:id="rId5"/>
    <p:sldId id="320" r:id="rId6"/>
    <p:sldId id="307" r:id="rId7"/>
    <p:sldId id="263" r:id="rId8"/>
    <p:sldId id="298" r:id="rId9"/>
    <p:sldId id="267" r:id="rId10"/>
    <p:sldId id="326" r:id="rId11"/>
    <p:sldId id="327" r:id="rId12"/>
    <p:sldId id="328" r:id="rId13"/>
    <p:sldId id="329" r:id="rId14"/>
    <p:sldId id="330" r:id="rId15"/>
    <p:sldId id="281" r:id="rId16"/>
    <p:sldId id="26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132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5B73-2BCF-4EFA-881D-D4FC0C4A291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404B8-A222-44DF-A6C2-811EB46E4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9fc17d8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49fc17d8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3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9fc17d8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49fc17d8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16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9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0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4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57175" algn="l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9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0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7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2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A468-B10C-E94D-B4AE-FD48B5E66BC0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267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4" y="1345665"/>
            <a:ext cx="8229600" cy="125884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charset="0"/>
                <a:cs typeface="Times New Roman" charset="0"/>
              </a:rPr>
              <a:t>OPUS Adds New Functionality</a:t>
            </a:r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218" y="3293706"/>
            <a:ext cx="7772197" cy="15828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OPUS User Forum</a:t>
            </a:r>
          </a:p>
          <a:p>
            <a:pPr algn="ctr">
              <a:buNone/>
            </a:pPr>
            <a:r>
              <a:rPr lang="en-US" sz="1900" dirty="0" smtClean="0">
                <a:latin typeface="Times New Roman" charset="0"/>
                <a:cs typeface="Times New Roman" charset="0"/>
              </a:rPr>
              <a:t>Tuesday, June 22 2021</a:t>
            </a:r>
          </a:p>
          <a:p>
            <a:pPr algn="ctr">
              <a:buNone/>
            </a:pPr>
            <a:r>
              <a:rPr lang="en-US" sz="1900" dirty="0" smtClean="0">
                <a:latin typeface="Times New Roman" charset="0"/>
                <a:cs typeface="Times New Roman" charset="0"/>
              </a:rPr>
              <a:t>Philippe Hensel</a:t>
            </a:r>
            <a:endParaRPr lang="en-US" sz="1900" dirty="0">
              <a:latin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n-US" sz="1200" dirty="0" smtClean="0">
                <a:latin typeface="Times New Roman" charset="0"/>
                <a:cs typeface="Times New Roman" charset="0"/>
              </a:rPr>
              <a:t>Project Analysis Branch Chief</a:t>
            </a:r>
            <a:endParaRPr lang="en-US" sz="19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Sequential Network Adjustments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78865" y="1205023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Free Network Adjustment: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Minimally constrained (geometric –same as Preliminary Adjustment)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to make sure project is internally consistent geometrically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/EH)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nly the hub is constrained 3D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 uses ADJUST to process output from Preliminary Adjustment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5556" y="979439"/>
            <a:ext cx="3217030" cy="3960443"/>
            <a:chOff x="1822709" y="877025"/>
            <a:chExt cx="3217030" cy="39604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4071" y="979439"/>
              <a:ext cx="3155631" cy="3858029"/>
            </a:xfrm>
            <a:prstGeom prst="rect">
              <a:avLst/>
            </a:prstGeom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1884071" y="877025"/>
              <a:ext cx="3155668" cy="358722"/>
              <a:chOff x="230717" y="838747"/>
              <a:chExt cx="4518041" cy="5308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17" y="838747"/>
                <a:ext cx="4518041" cy="53087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5"/>
              <a:srcRect l="4705" t="6617" r="22844" b="56539"/>
              <a:stretch/>
            </p:blipFill>
            <p:spPr>
              <a:xfrm>
                <a:off x="1988659" y="874566"/>
                <a:ext cx="2676971" cy="202891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1972101" y="4019267"/>
              <a:ext cx="3009576" cy="9212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822709" y="3889841"/>
              <a:ext cx="122649" cy="1294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81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Sequential Network Adjustments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78865" y="1205023"/>
            <a:ext cx="5181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Constrained Network Adjustment: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step propagates the reference frame from the constrained marks to the unconstrained marks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constrained geometric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user marks with published coordinates in the chosen reference frame are constrained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Distant CORS 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constrained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49381" y="1063229"/>
            <a:ext cx="3322840" cy="3668368"/>
            <a:chOff x="0" y="0"/>
            <a:chExt cx="6329779" cy="69829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329779" cy="69829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329779" cy="405583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19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Sequential Network Adjustments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77145" y="1205023"/>
            <a:ext cx="4683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Free Network Adjustment: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in idea to Horizontal Free, this step is used for quality control with respect to the vertical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orthometric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height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Minimally constrained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orthometric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height adjustment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mark held constrained VERT-ONLY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 is held constrained HOR-ONLY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8143" y="1184189"/>
            <a:ext cx="4014782" cy="3318538"/>
            <a:chOff x="3210877" y="502201"/>
            <a:chExt cx="5770247" cy="4769569"/>
          </a:xfrm>
        </p:grpSpPr>
        <p:pic>
          <p:nvPicPr>
            <p:cNvPr id="11" name="Picture 10"/>
            <p:cNvPicPr/>
            <p:nvPr/>
          </p:nvPicPr>
          <p:blipFill rotWithShape="1">
            <a:blip r:embed="rId3"/>
            <a:srcRect t="4257"/>
            <a:stretch/>
          </p:blipFill>
          <p:spPr bwMode="auto">
            <a:xfrm>
              <a:off x="3210877" y="1586230"/>
              <a:ext cx="5770245" cy="3685540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880" y="502201"/>
              <a:ext cx="5770244" cy="34744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t="5916" b="82997"/>
            <a:stretch/>
          </p:blipFill>
          <p:spPr>
            <a:xfrm>
              <a:off x="3210880" y="864151"/>
              <a:ext cx="5770244" cy="705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4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Sequential Network Adjustments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42509" y="1205023"/>
            <a:ext cx="4717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Constrained Network Adjustment: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step propagates the vertical datum from the vertically constrained marks to the vertically unconstrained marks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Fully constrained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orthometric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height adjustment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marks with published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orthometric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heights in the selected datum are held constrained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CORS 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constrained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8143" y="1186381"/>
            <a:ext cx="3993221" cy="3212438"/>
            <a:chOff x="3291522" y="571871"/>
            <a:chExt cx="5608955" cy="4512253"/>
          </a:xfrm>
        </p:grpSpPr>
        <p:sp>
          <p:nvSpPr>
            <p:cNvPr id="10" name="Rectangle 9"/>
            <p:cNvSpPr/>
            <p:nvPr/>
          </p:nvSpPr>
          <p:spPr>
            <a:xfrm>
              <a:off x="3291522" y="909600"/>
              <a:ext cx="5608955" cy="803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5523" b="82795"/>
            <a:stretch/>
          </p:blipFill>
          <p:spPr>
            <a:xfrm>
              <a:off x="3291522" y="870858"/>
              <a:ext cx="5608955" cy="722812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4"/>
            <a:srcRect t="4557"/>
            <a:stretch/>
          </p:blipFill>
          <p:spPr bwMode="auto">
            <a:xfrm>
              <a:off x="3291522" y="1651949"/>
              <a:ext cx="5608955" cy="3432175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1522" y="571871"/>
              <a:ext cx="5608955" cy="337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4313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Flow for OPUS Projects 102… in 12 easy steps!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998290"/>
            <a:ext cx="1312877" cy="7298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Development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2232870"/>
            <a:ext cx="1312877" cy="7298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 Recovery, Photos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3467450"/>
            <a:ext cx="1312877" cy="7298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Proposal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15237" y="998290"/>
            <a:ext cx="1312877" cy="72984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Project in OP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15237" y="2232870"/>
            <a:ext cx="1312877" cy="7298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 Descriptions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5237" y="3467450"/>
            <a:ext cx="1312877" cy="72984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Field Campaign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77467" y="998290"/>
            <a:ext cx="1312877" cy="72984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Load </a:t>
            </a:r>
            <a:r>
              <a:rPr lang="en-US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into project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77467" y="2232870"/>
            <a:ext cx="1312877" cy="72984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QA/QC OPUS solutions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7467" y="3467450"/>
            <a:ext cx="1312877" cy="72984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Session Processing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697" y="998290"/>
            <a:ext cx="1312877" cy="72984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Preliminary Network Solution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39697" y="2232870"/>
            <a:ext cx="1312877" cy="7298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Network Solutions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39697" y="3467450"/>
            <a:ext cx="1312877" cy="7298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Submit to 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stCxn id="10" idx="2"/>
            <a:endCxn id="11" idx="0"/>
          </p:cNvCxnSpPr>
          <p:nvPr/>
        </p:nvCxnSpPr>
        <p:spPr>
          <a:xfrm>
            <a:off x="1113639" y="172813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2" idx="0"/>
          </p:cNvCxnSpPr>
          <p:nvPr/>
        </p:nvCxnSpPr>
        <p:spPr>
          <a:xfrm>
            <a:off x="1113639" y="296271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>
            <a:off x="3371676" y="172813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15" idx="0"/>
          </p:cNvCxnSpPr>
          <p:nvPr/>
        </p:nvCxnSpPr>
        <p:spPr>
          <a:xfrm>
            <a:off x="3371676" y="296271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  <a:endCxn id="17" idx="0"/>
          </p:cNvCxnSpPr>
          <p:nvPr/>
        </p:nvCxnSpPr>
        <p:spPr>
          <a:xfrm>
            <a:off x="5633906" y="172813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8" idx="0"/>
          </p:cNvCxnSpPr>
          <p:nvPr/>
        </p:nvCxnSpPr>
        <p:spPr>
          <a:xfrm>
            <a:off x="5633906" y="296271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2"/>
            <a:endCxn id="20" idx="0"/>
          </p:cNvCxnSpPr>
          <p:nvPr/>
        </p:nvCxnSpPr>
        <p:spPr>
          <a:xfrm>
            <a:off x="7896136" y="172813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1" idx="0"/>
          </p:cNvCxnSpPr>
          <p:nvPr/>
        </p:nvCxnSpPr>
        <p:spPr>
          <a:xfrm>
            <a:off x="7896136" y="2962712"/>
            <a:ext cx="0" cy="504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2" idx="2"/>
            <a:endCxn id="13" idx="1"/>
          </p:cNvCxnSpPr>
          <p:nvPr/>
        </p:nvCxnSpPr>
        <p:spPr>
          <a:xfrm rot="5400000" flipH="1" flipV="1">
            <a:off x="497397" y="1979453"/>
            <a:ext cx="2834081" cy="1601598"/>
          </a:xfrm>
          <a:prstGeom prst="bentConnector4">
            <a:avLst>
              <a:gd name="adj1" fmla="val -8066"/>
              <a:gd name="adj2" fmla="val 7049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5" idx="2"/>
            <a:endCxn id="16" idx="1"/>
          </p:cNvCxnSpPr>
          <p:nvPr/>
        </p:nvCxnSpPr>
        <p:spPr>
          <a:xfrm rot="5400000" flipH="1" flipV="1">
            <a:off x="2757530" y="1977356"/>
            <a:ext cx="2834081" cy="1605791"/>
          </a:xfrm>
          <a:prstGeom prst="bentConnector4">
            <a:avLst>
              <a:gd name="adj1" fmla="val -8066"/>
              <a:gd name="adj2" fmla="val 704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8" idx="2"/>
            <a:endCxn id="19" idx="1"/>
          </p:cNvCxnSpPr>
          <p:nvPr/>
        </p:nvCxnSpPr>
        <p:spPr>
          <a:xfrm rot="5400000" flipH="1" flipV="1">
            <a:off x="5019760" y="1977356"/>
            <a:ext cx="2834081" cy="1605791"/>
          </a:xfrm>
          <a:prstGeom prst="bentConnector4">
            <a:avLst>
              <a:gd name="adj1" fmla="val -8066"/>
              <a:gd name="adj2" fmla="val 704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5038427" y="4639112"/>
            <a:ext cx="777381" cy="4110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3264" y="4639112"/>
            <a:ext cx="279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steps in OP4.0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training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43810" y="4637588"/>
            <a:ext cx="777381" cy="41106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6747" y="4637588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Traditional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steps in OP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we are 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User Guide has been completed and is in the final formatting stages for imminent publication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OP4.0 has passed all internal systems testing and is being prepared for imminent release to production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training modules have been developed and will be available soon.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-537882" y="603012"/>
            <a:ext cx="10186147" cy="4634617"/>
            <a:chOff x="-537882" y="603012"/>
            <a:chExt cx="10186147" cy="4634617"/>
          </a:xfrm>
        </p:grpSpPr>
        <p:grpSp>
          <p:nvGrpSpPr>
            <p:cNvPr id="51" name="Group 50"/>
            <p:cNvGrpSpPr/>
            <p:nvPr/>
          </p:nvGrpSpPr>
          <p:grpSpPr>
            <a:xfrm>
              <a:off x="-537882" y="603012"/>
              <a:ext cx="5990664" cy="3471447"/>
              <a:chOff x="-537882" y="603012"/>
              <a:chExt cx="5990664" cy="3471447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-537882" y="603012"/>
                <a:ext cx="5990664" cy="3471447"/>
              </a:xfrm>
              <a:custGeom>
                <a:avLst/>
                <a:gdLst>
                  <a:gd name="connsiteX0" fmla="*/ 376517 w 5990664"/>
                  <a:gd name="connsiteY0" fmla="*/ 1129553 h 3449171"/>
                  <a:gd name="connsiteX1" fmla="*/ 2763370 w 5990664"/>
                  <a:gd name="connsiteY1" fmla="*/ 0 h 3449171"/>
                  <a:gd name="connsiteX2" fmla="*/ 5082988 w 5990664"/>
                  <a:gd name="connsiteY2" fmla="*/ 531159 h 3449171"/>
                  <a:gd name="connsiteX3" fmla="*/ 5990664 w 5990664"/>
                  <a:gd name="connsiteY3" fmla="*/ 2312894 h 3449171"/>
                  <a:gd name="connsiteX4" fmla="*/ 5950323 w 5990664"/>
                  <a:gd name="connsiteY4" fmla="*/ 3449171 h 3449171"/>
                  <a:gd name="connsiteX5" fmla="*/ 0 w 5990664"/>
                  <a:gd name="connsiteY5" fmla="*/ 3442447 h 3449171"/>
                  <a:gd name="connsiteX6" fmla="*/ 376517 w 5990664"/>
                  <a:gd name="connsiteY6" fmla="*/ 1129553 h 3449171"/>
                  <a:gd name="connsiteX0" fmla="*/ 376517 w 5990664"/>
                  <a:gd name="connsiteY0" fmla="*/ 1151829 h 3471447"/>
                  <a:gd name="connsiteX1" fmla="*/ 2763370 w 5990664"/>
                  <a:gd name="connsiteY1" fmla="*/ 22276 h 3471447"/>
                  <a:gd name="connsiteX2" fmla="*/ 5082988 w 5990664"/>
                  <a:gd name="connsiteY2" fmla="*/ 553435 h 3471447"/>
                  <a:gd name="connsiteX3" fmla="*/ 5990664 w 5990664"/>
                  <a:gd name="connsiteY3" fmla="*/ 2335170 h 3471447"/>
                  <a:gd name="connsiteX4" fmla="*/ 5950323 w 5990664"/>
                  <a:gd name="connsiteY4" fmla="*/ 3471447 h 3471447"/>
                  <a:gd name="connsiteX5" fmla="*/ 0 w 5990664"/>
                  <a:gd name="connsiteY5" fmla="*/ 3464723 h 3471447"/>
                  <a:gd name="connsiteX6" fmla="*/ 376517 w 5990664"/>
                  <a:gd name="connsiteY6" fmla="*/ 1151829 h 3471447"/>
                  <a:gd name="connsiteX0" fmla="*/ 376517 w 5990664"/>
                  <a:gd name="connsiteY0" fmla="*/ 1151829 h 3471447"/>
                  <a:gd name="connsiteX1" fmla="*/ 2763370 w 5990664"/>
                  <a:gd name="connsiteY1" fmla="*/ 22276 h 3471447"/>
                  <a:gd name="connsiteX2" fmla="*/ 5082988 w 5990664"/>
                  <a:gd name="connsiteY2" fmla="*/ 553435 h 3471447"/>
                  <a:gd name="connsiteX3" fmla="*/ 5990664 w 5990664"/>
                  <a:gd name="connsiteY3" fmla="*/ 2335170 h 3471447"/>
                  <a:gd name="connsiteX4" fmla="*/ 5950323 w 5990664"/>
                  <a:gd name="connsiteY4" fmla="*/ 3471447 h 3471447"/>
                  <a:gd name="connsiteX5" fmla="*/ 0 w 5990664"/>
                  <a:gd name="connsiteY5" fmla="*/ 3464723 h 3471447"/>
                  <a:gd name="connsiteX6" fmla="*/ 376517 w 5990664"/>
                  <a:gd name="connsiteY6" fmla="*/ 1151829 h 3471447"/>
                  <a:gd name="connsiteX0" fmla="*/ 376517 w 5990664"/>
                  <a:gd name="connsiteY0" fmla="*/ 1151829 h 3471447"/>
                  <a:gd name="connsiteX1" fmla="*/ 2763370 w 5990664"/>
                  <a:gd name="connsiteY1" fmla="*/ 22276 h 3471447"/>
                  <a:gd name="connsiteX2" fmla="*/ 5082988 w 5990664"/>
                  <a:gd name="connsiteY2" fmla="*/ 553435 h 3471447"/>
                  <a:gd name="connsiteX3" fmla="*/ 5990664 w 5990664"/>
                  <a:gd name="connsiteY3" fmla="*/ 2335170 h 3471447"/>
                  <a:gd name="connsiteX4" fmla="*/ 5950323 w 5990664"/>
                  <a:gd name="connsiteY4" fmla="*/ 3471447 h 3471447"/>
                  <a:gd name="connsiteX5" fmla="*/ 0 w 5990664"/>
                  <a:gd name="connsiteY5" fmla="*/ 3464723 h 3471447"/>
                  <a:gd name="connsiteX6" fmla="*/ 376517 w 5990664"/>
                  <a:gd name="connsiteY6" fmla="*/ 1151829 h 347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90664" h="3471447">
                    <a:moveTo>
                      <a:pt x="376517" y="1151829"/>
                    </a:moveTo>
                    <a:cubicBezTo>
                      <a:pt x="837079" y="578088"/>
                      <a:pt x="1978958" y="122008"/>
                      <a:pt x="2763370" y="22276"/>
                    </a:cubicBezTo>
                    <a:cubicBezTo>
                      <a:pt x="3547782" y="-77456"/>
                      <a:pt x="4545106" y="167953"/>
                      <a:pt x="5082988" y="553435"/>
                    </a:cubicBezTo>
                    <a:cubicBezTo>
                      <a:pt x="5620870" y="938917"/>
                      <a:pt x="5846108" y="1848835"/>
                      <a:pt x="5990664" y="2335170"/>
                    </a:cubicBezTo>
                    <a:lnTo>
                      <a:pt x="5950323" y="3471447"/>
                    </a:lnTo>
                    <a:lnTo>
                      <a:pt x="0" y="3464723"/>
                    </a:lnTo>
                    <a:lnTo>
                      <a:pt x="376517" y="11518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331260" y="618565"/>
                <a:ext cx="1432112" cy="3435723"/>
              </a:xfrm>
              <a:custGeom>
                <a:avLst/>
                <a:gdLst>
                  <a:gd name="connsiteX0" fmla="*/ 0 w 2501153"/>
                  <a:gd name="connsiteY0" fmla="*/ 2817159 h 3018864"/>
                  <a:gd name="connsiteX1" fmla="*/ 2124635 w 2501153"/>
                  <a:gd name="connsiteY1" fmla="*/ 0 h 3018864"/>
                  <a:gd name="connsiteX2" fmla="*/ 2501153 w 2501153"/>
                  <a:gd name="connsiteY2" fmla="*/ 6723 h 3018864"/>
                  <a:gd name="connsiteX3" fmla="*/ 779929 w 2501153"/>
                  <a:gd name="connsiteY3" fmla="*/ 3018864 h 3018864"/>
                  <a:gd name="connsiteX4" fmla="*/ 0 w 2501153"/>
                  <a:gd name="connsiteY4" fmla="*/ 2817159 h 3018864"/>
                  <a:gd name="connsiteX0" fmla="*/ 0 w 2501153"/>
                  <a:gd name="connsiteY0" fmla="*/ 2817159 h 3018864"/>
                  <a:gd name="connsiteX1" fmla="*/ 2124635 w 2501153"/>
                  <a:gd name="connsiteY1" fmla="*/ 0 h 3018864"/>
                  <a:gd name="connsiteX2" fmla="*/ 2501153 w 2501153"/>
                  <a:gd name="connsiteY2" fmla="*/ 6723 h 3018864"/>
                  <a:gd name="connsiteX3" fmla="*/ 779929 w 2501153"/>
                  <a:gd name="connsiteY3" fmla="*/ 3018864 h 3018864"/>
                  <a:gd name="connsiteX4" fmla="*/ 0 w 2501153"/>
                  <a:gd name="connsiteY4" fmla="*/ 2817159 h 3018864"/>
                  <a:gd name="connsiteX0" fmla="*/ 0 w 2501153"/>
                  <a:gd name="connsiteY0" fmla="*/ 2817159 h 3018864"/>
                  <a:gd name="connsiteX1" fmla="*/ 2124635 w 2501153"/>
                  <a:gd name="connsiteY1" fmla="*/ 0 h 3018864"/>
                  <a:gd name="connsiteX2" fmla="*/ 2501153 w 2501153"/>
                  <a:gd name="connsiteY2" fmla="*/ 6723 h 3018864"/>
                  <a:gd name="connsiteX3" fmla="*/ 779929 w 2501153"/>
                  <a:gd name="connsiteY3" fmla="*/ 3018864 h 3018864"/>
                  <a:gd name="connsiteX4" fmla="*/ 0 w 2501153"/>
                  <a:gd name="connsiteY4" fmla="*/ 2817159 h 3018864"/>
                  <a:gd name="connsiteX0" fmla="*/ 0 w 2501153"/>
                  <a:gd name="connsiteY0" fmla="*/ 2817159 h 3018864"/>
                  <a:gd name="connsiteX1" fmla="*/ 2124635 w 2501153"/>
                  <a:gd name="connsiteY1" fmla="*/ 0 h 3018864"/>
                  <a:gd name="connsiteX2" fmla="*/ 2501153 w 2501153"/>
                  <a:gd name="connsiteY2" fmla="*/ 6723 h 3018864"/>
                  <a:gd name="connsiteX3" fmla="*/ 779929 w 2501153"/>
                  <a:gd name="connsiteY3" fmla="*/ 3018864 h 3018864"/>
                  <a:gd name="connsiteX4" fmla="*/ 0 w 2501153"/>
                  <a:gd name="connsiteY4" fmla="*/ 2817159 h 3018864"/>
                  <a:gd name="connsiteX0" fmla="*/ 0 w 2501153"/>
                  <a:gd name="connsiteY0" fmla="*/ 2817159 h 3018864"/>
                  <a:gd name="connsiteX1" fmla="*/ 2124635 w 2501153"/>
                  <a:gd name="connsiteY1" fmla="*/ 0 h 3018864"/>
                  <a:gd name="connsiteX2" fmla="*/ 2501153 w 2501153"/>
                  <a:gd name="connsiteY2" fmla="*/ 6723 h 3018864"/>
                  <a:gd name="connsiteX3" fmla="*/ 779929 w 2501153"/>
                  <a:gd name="connsiteY3" fmla="*/ 3018864 h 3018864"/>
                  <a:gd name="connsiteX4" fmla="*/ 0 w 2501153"/>
                  <a:gd name="connsiteY4" fmla="*/ 2817159 h 3018864"/>
                  <a:gd name="connsiteX0" fmla="*/ 0 w 2501153"/>
                  <a:gd name="connsiteY0" fmla="*/ 2817159 h 3018864"/>
                  <a:gd name="connsiteX1" fmla="*/ 2124635 w 2501153"/>
                  <a:gd name="connsiteY1" fmla="*/ 0 h 3018864"/>
                  <a:gd name="connsiteX2" fmla="*/ 2501153 w 2501153"/>
                  <a:gd name="connsiteY2" fmla="*/ 6723 h 3018864"/>
                  <a:gd name="connsiteX3" fmla="*/ 779929 w 2501153"/>
                  <a:gd name="connsiteY3" fmla="*/ 3018864 h 3018864"/>
                  <a:gd name="connsiteX4" fmla="*/ 0 w 2501153"/>
                  <a:gd name="connsiteY4" fmla="*/ 2817159 h 3018864"/>
                  <a:gd name="connsiteX0" fmla="*/ 0 w 2501153"/>
                  <a:gd name="connsiteY0" fmla="*/ 2817159 h 3428999"/>
                  <a:gd name="connsiteX1" fmla="*/ 2124635 w 2501153"/>
                  <a:gd name="connsiteY1" fmla="*/ 0 h 3428999"/>
                  <a:gd name="connsiteX2" fmla="*/ 2501153 w 2501153"/>
                  <a:gd name="connsiteY2" fmla="*/ 6723 h 3428999"/>
                  <a:gd name="connsiteX3" fmla="*/ 1680882 w 2501153"/>
                  <a:gd name="connsiteY3" fmla="*/ 3428999 h 3428999"/>
                  <a:gd name="connsiteX4" fmla="*/ 0 w 2501153"/>
                  <a:gd name="connsiteY4" fmla="*/ 2817159 h 3428999"/>
                  <a:gd name="connsiteX0" fmla="*/ 0 w 1432112"/>
                  <a:gd name="connsiteY0" fmla="*/ 3435723 h 3435723"/>
                  <a:gd name="connsiteX1" fmla="*/ 1055594 w 1432112"/>
                  <a:gd name="connsiteY1" fmla="*/ 0 h 3435723"/>
                  <a:gd name="connsiteX2" fmla="*/ 1432112 w 1432112"/>
                  <a:gd name="connsiteY2" fmla="*/ 6723 h 3435723"/>
                  <a:gd name="connsiteX3" fmla="*/ 611841 w 1432112"/>
                  <a:gd name="connsiteY3" fmla="*/ 3428999 h 3435723"/>
                  <a:gd name="connsiteX4" fmla="*/ 0 w 1432112"/>
                  <a:gd name="connsiteY4" fmla="*/ 3435723 h 343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112" h="3435723">
                    <a:moveTo>
                      <a:pt x="0" y="3435723"/>
                    </a:moveTo>
                    <a:cubicBezTo>
                      <a:pt x="224118" y="2932579"/>
                      <a:pt x="363070" y="710453"/>
                      <a:pt x="1055594" y="0"/>
                    </a:cubicBezTo>
                    <a:lnTo>
                      <a:pt x="1432112" y="6723"/>
                    </a:lnTo>
                    <a:cubicBezTo>
                      <a:pt x="925605" y="577103"/>
                      <a:pt x="914400" y="2469776"/>
                      <a:pt x="611841" y="3428999"/>
                    </a:cubicBezTo>
                    <a:lnTo>
                      <a:pt x="0" y="343572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620373" y="611841"/>
                <a:ext cx="941293" cy="3415553"/>
              </a:xfrm>
              <a:custGeom>
                <a:avLst/>
                <a:gdLst>
                  <a:gd name="connsiteX0" fmla="*/ 0 w 1956547"/>
                  <a:gd name="connsiteY0" fmla="*/ 2897841 h 2897841"/>
                  <a:gd name="connsiteX1" fmla="*/ 1956547 w 1956547"/>
                  <a:gd name="connsiteY1" fmla="*/ 0 h 2897841"/>
                  <a:gd name="connsiteX2" fmla="*/ 1956547 w 1956547"/>
                  <a:gd name="connsiteY2" fmla="*/ 0 h 2897841"/>
                  <a:gd name="connsiteX0" fmla="*/ 0 w 1956547"/>
                  <a:gd name="connsiteY0" fmla="*/ 2897841 h 2897841"/>
                  <a:gd name="connsiteX1" fmla="*/ 1956547 w 1956547"/>
                  <a:gd name="connsiteY1" fmla="*/ 0 h 2897841"/>
                  <a:gd name="connsiteX2" fmla="*/ 1956547 w 1956547"/>
                  <a:gd name="connsiteY2" fmla="*/ 0 h 2897841"/>
                  <a:gd name="connsiteX0" fmla="*/ 0 w 1936376"/>
                  <a:gd name="connsiteY0" fmla="*/ 2897841 h 2897841"/>
                  <a:gd name="connsiteX1" fmla="*/ 1936376 w 1936376"/>
                  <a:gd name="connsiteY1" fmla="*/ 0 h 2897841"/>
                  <a:gd name="connsiteX2" fmla="*/ 1936376 w 1936376"/>
                  <a:gd name="connsiteY2" fmla="*/ 0 h 2897841"/>
                  <a:gd name="connsiteX0" fmla="*/ 0 w 1936376"/>
                  <a:gd name="connsiteY0" fmla="*/ 2897841 h 2897841"/>
                  <a:gd name="connsiteX1" fmla="*/ 1936376 w 1936376"/>
                  <a:gd name="connsiteY1" fmla="*/ 0 h 2897841"/>
                  <a:gd name="connsiteX2" fmla="*/ 1936376 w 1936376"/>
                  <a:gd name="connsiteY2" fmla="*/ 0 h 2897841"/>
                  <a:gd name="connsiteX0" fmla="*/ 0 w 1936376"/>
                  <a:gd name="connsiteY0" fmla="*/ 2897841 h 2897841"/>
                  <a:gd name="connsiteX1" fmla="*/ 1936376 w 1936376"/>
                  <a:gd name="connsiteY1" fmla="*/ 0 h 2897841"/>
                  <a:gd name="connsiteX2" fmla="*/ 1936376 w 1936376"/>
                  <a:gd name="connsiteY2" fmla="*/ 0 h 2897841"/>
                  <a:gd name="connsiteX0" fmla="*/ 0 w 941293"/>
                  <a:gd name="connsiteY0" fmla="*/ 3415553 h 3415553"/>
                  <a:gd name="connsiteX1" fmla="*/ 941293 w 941293"/>
                  <a:gd name="connsiteY1" fmla="*/ 0 h 3415553"/>
                  <a:gd name="connsiteX2" fmla="*/ 941293 w 941293"/>
                  <a:gd name="connsiteY2" fmla="*/ 0 h 3415553"/>
                  <a:gd name="connsiteX0" fmla="*/ 0 w 941293"/>
                  <a:gd name="connsiteY0" fmla="*/ 3415553 h 3415553"/>
                  <a:gd name="connsiteX1" fmla="*/ 941293 w 941293"/>
                  <a:gd name="connsiteY1" fmla="*/ 0 h 3415553"/>
                  <a:gd name="connsiteX2" fmla="*/ 941293 w 941293"/>
                  <a:gd name="connsiteY2" fmla="*/ 0 h 3415553"/>
                  <a:gd name="connsiteX0" fmla="*/ 0 w 941293"/>
                  <a:gd name="connsiteY0" fmla="*/ 3415553 h 3415553"/>
                  <a:gd name="connsiteX1" fmla="*/ 941293 w 941293"/>
                  <a:gd name="connsiteY1" fmla="*/ 0 h 3415553"/>
                  <a:gd name="connsiteX2" fmla="*/ 941293 w 941293"/>
                  <a:gd name="connsiteY2" fmla="*/ 0 h 3415553"/>
                  <a:gd name="connsiteX0" fmla="*/ 0 w 941293"/>
                  <a:gd name="connsiteY0" fmla="*/ 3415553 h 3415553"/>
                  <a:gd name="connsiteX1" fmla="*/ 941293 w 941293"/>
                  <a:gd name="connsiteY1" fmla="*/ 0 h 3415553"/>
                  <a:gd name="connsiteX2" fmla="*/ 941293 w 941293"/>
                  <a:gd name="connsiteY2" fmla="*/ 0 h 3415553"/>
                  <a:gd name="connsiteX0" fmla="*/ 0 w 941293"/>
                  <a:gd name="connsiteY0" fmla="*/ 3415553 h 3415553"/>
                  <a:gd name="connsiteX1" fmla="*/ 941293 w 941293"/>
                  <a:gd name="connsiteY1" fmla="*/ 0 h 3415553"/>
                  <a:gd name="connsiteX2" fmla="*/ 941293 w 941293"/>
                  <a:gd name="connsiteY2" fmla="*/ 0 h 341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1293" h="3415553">
                    <a:moveTo>
                      <a:pt x="0" y="3415553"/>
                    </a:moveTo>
                    <a:cubicBezTo>
                      <a:pt x="329453" y="2079812"/>
                      <a:pt x="401170" y="770964"/>
                      <a:pt x="941293" y="0"/>
                    </a:cubicBezTo>
                    <a:lnTo>
                      <a:pt x="941293" y="0"/>
                    </a:lnTo>
                  </a:path>
                </a:pathLst>
              </a:custGeom>
              <a:noFill/>
              <a:ln w="1270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047816" y="1591968"/>
              <a:ext cx="4949571" cy="2435426"/>
              <a:chOff x="1047816" y="1591968"/>
              <a:chExt cx="4949571" cy="2435426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1047816" y="1591968"/>
                <a:ext cx="4949571" cy="2435426"/>
              </a:xfrm>
              <a:custGeom>
                <a:avLst/>
                <a:gdLst>
                  <a:gd name="connsiteX0" fmla="*/ 0 w 4854388"/>
                  <a:gd name="connsiteY0" fmla="*/ 1855694 h 2272553"/>
                  <a:gd name="connsiteX1" fmla="*/ 658906 w 4854388"/>
                  <a:gd name="connsiteY1" fmla="*/ 793377 h 2272553"/>
                  <a:gd name="connsiteX2" fmla="*/ 1707776 w 4854388"/>
                  <a:gd name="connsiteY2" fmla="*/ 33618 h 2272553"/>
                  <a:gd name="connsiteX3" fmla="*/ 3139888 w 4854388"/>
                  <a:gd name="connsiteY3" fmla="*/ 0 h 2272553"/>
                  <a:gd name="connsiteX4" fmla="*/ 4081182 w 4854388"/>
                  <a:gd name="connsiteY4" fmla="*/ 416859 h 2272553"/>
                  <a:gd name="connsiteX5" fmla="*/ 4854388 w 4854388"/>
                  <a:gd name="connsiteY5" fmla="*/ 1035424 h 2272553"/>
                  <a:gd name="connsiteX6" fmla="*/ 4780429 w 4854388"/>
                  <a:gd name="connsiteY6" fmla="*/ 2272553 h 2272553"/>
                  <a:gd name="connsiteX7" fmla="*/ 0 w 4854388"/>
                  <a:gd name="connsiteY7" fmla="*/ 1855694 h 2272553"/>
                  <a:gd name="connsiteX0" fmla="*/ 0 w 4854388"/>
                  <a:gd name="connsiteY0" fmla="*/ 1855694 h 2272553"/>
                  <a:gd name="connsiteX1" fmla="*/ 658906 w 4854388"/>
                  <a:gd name="connsiteY1" fmla="*/ 793377 h 2272553"/>
                  <a:gd name="connsiteX2" fmla="*/ 1707776 w 4854388"/>
                  <a:gd name="connsiteY2" fmla="*/ 33618 h 2272553"/>
                  <a:gd name="connsiteX3" fmla="*/ 3139888 w 4854388"/>
                  <a:gd name="connsiteY3" fmla="*/ 0 h 2272553"/>
                  <a:gd name="connsiteX4" fmla="*/ 4854388 w 4854388"/>
                  <a:gd name="connsiteY4" fmla="*/ 1035424 h 2272553"/>
                  <a:gd name="connsiteX5" fmla="*/ 4780429 w 4854388"/>
                  <a:gd name="connsiteY5" fmla="*/ 2272553 h 2272553"/>
                  <a:gd name="connsiteX6" fmla="*/ 0 w 4854388"/>
                  <a:gd name="connsiteY6" fmla="*/ 1855694 h 2272553"/>
                  <a:gd name="connsiteX0" fmla="*/ 0 w 4854388"/>
                  <a:gd name="connsiteY0" fmla="*/ 1855694 h 2272553"/>
                  <a:gd name="connsiteX1" fmla="*/ 1707776 w 4854388"/>
                  <a:gd name="connsiteY1" fmla="*/ 33618 h 2272553"/>
                  <a:gd name="connsiteX2" fmla="*/ 3139888 w 4854388"/>
                  <a:gd name="connsiteY2" fmla="*/ 0 h 2272553"/>
                  <a:gd name="connsiteX3" fmla="*/ 4854388 w 4854388"/>
                  <a:gd name="connsiteY3" fmla="*/ 1035424 h 2272553"/>
                  <a:gd name="connsiteX4" fmla="*/ 4780429 w 4854388"/>
                  <a:gd name="connsiteY4" fmla="*/ 2272553 h 2272553"/>
                  <a:gd name="connsiteX5" fmla="*/ 0 w 4854388"/>
                  <a:gd name="connsiteY5" fmla="*/ 1855694 h 2272553"/>
                  <a:gd name="connsiteX0" fmla="*/ 95183 w 4949571"/>
                  <a:gd name="connsiteY0" fmla="*/ 1855694 h 2272553"/>
                  <a:gd name="connsiteX1" fmla="*/ 1802959 w 4949571"/>
                  <a:gd name="connsiteY1" fmla="*/ 33618 h 2272553"/>
                  <a:gd name="connsiteX2" fmla="*/ 3235071 w 4949571"/>
                  <a:gd name="connsiteY2" fmla="*/ 0 h 2272553"/>
                  <a:gd name="connsiteX3" fmla="*/ 4949571 w 4949571"/>
                  <a:gd name="connsiteY3" fmla="*/ 1035424 h 2272553"/>
                  <a:gd name="connsiteX4" fmla="*/ 4875612 w 4949571"/>
                  <a:gd name="connsiteY4" fmla="*/ 2272553 h 2272553"/>
                  <a:gd name="connsiteX5" fmla="*/ 95183 w 4949571"/>
                  <a:gd name="connsiteY5" fmla="*/ 1855694 h 2272553"/>
                  <a:gd name="connsiteX0" fmla="*/ 95183 w 4949571"/>
                  <a:gd name="connsiteY0" fmla="*/ 2018567 h 2435426"/>
                  <a:gd name="connsiteX1" fmla="*/ 1802959 w 4949571"/>
                  <a:gd name="connsiteY1" fmla="*/ 196491 h 2435426"/>
                  <a:gd name="connsiteX2" fmla="*/ 3235071 w 4949571"/>
                  <a:gd name="connsiteY2" fmla="*/ 162873 h 2435426"/>
                  <a:gd name="connsiteX3" fmla="*/ 4949571 w 4949571"/>
                  <a:gd name="connsiteY3" fmla="*/ 1198297 h 2435426"/>
                  <a:gd name="connsiteX4" fmla="*/ 4875612 w 4949571"/>
                  <a:gd name="connsiteY4" fmla="*/ 2435426 h 2435426"/>
                  <a:gd name="connsiteX5" fmla="*/ 95183 w 4949571"/>
                  <a:gd name="connsiteY5" fmla="*/ 2018567 h 2435426"/>
                  <a:gd name="connsiteX0" fmla="*/ 95183 w 4949571"/>
                  <a:gd name="connsiteY0" fmla="*/ 2018567 h 2435426"/>
                  <a:gd name="connsiteX1" fmla="*/ 1802959 w 4949571"/>
                  <a:gd name="connsiteY1" fmla="*/ 196491 h 2435426"/>
                  <a:gd name="connsiteX2" fmla="*/ 3235071 w 4949571"/>
                  <a:gd name="connsiteY2" fmla="*/ 162873 h 2435426"/>
                  <a:gd name="connsiteX3" fmla="*/ 4949571 w 4949571"/>
                  <a:gd name="connsiteY3" fmla="*/ 1198297 h 2435426"/>
                  <a:gd name="connsiteX4" fmla="*/ 4875612 w 4949571"/>
                  <a:gd name="connsiteY4" fmla="*/ 2435426 h 2435426"/>
                  <a:gd name="connsiteX5" fmla="*/ 95183 w 4949571"/>
                  <a:gd name="connsiteY5" fmla="*/ 2018567 h 243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49571" h="2435426">
                    <a:moveTo>
                      <a:pt x="95183" y="2018567"/>
                    </a:moveTo>
                    <a:cubicBezTo>
                      <a:pt x="-416926" y="1645411"/>
                      <a:pt x="1279644" y="505773"/>
                      <a:pt x="1802959" y="196491"/>
                    </a:cubicBezTo>
                    <a:cubicBezTo>
                      <a:pt x="2326274" y="-112791"/>
                      <a:pt x="2710636" y="-4095"/>
                      <a:pt x="3235071" y="162873"/>
                    </a:cubicBezTo>
                    <a:cubicBezTo>
                      <a:pt x="3759506" y="329841"/>
                      <a:pt x="4676147" y="819538"/>
                      <a:pt x="4949571" y="1198297"/>
                    </a:cubicBezTo>
                    <a:lnTo>
                      <a:pt x="4875612" y="2435426"/>
                    </a:lnTo>
                    <a:lnTo>
                      <a:pt x="95183" y="20185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2413748" y="1842247"/>
                <a:ext cx="2602006" cy="2111188"/>
              </a:xfrm>
              <a:custGeom>
                <a:avLst/>
                <a:gdLst>
                  <a:gd name="connsiteX0" fmla="*/ 2554941 w 3502959"/>
                  <a:gd name="connsiteY0" fmla="*/ 2077571 h 2077571"/>
                  <a:gd name="connsiteX1" fmla="*/ 0 w 3502959"/>
                  <a:gd name="connsiteY1" fmla="*/ 235324 h 2077571"/>
                  <a:gd name="connsiteX2" fmla="*/ 383241 w 3502959"/>
                  <a:gd name="connsiteY2" fmla="*/ 0 h 2077571"/>
                  <a:gd name="connsiteX3" fmla="*/ 3502959 w 3502959"/>
                  <a:gd name="connsiteY3" fmla="*/ 1781735 h 2077571"/>
                  <a:gd name="connsiteX4" fmla="*/ 2554941 w 3502959"/>
                  <a:gd name="connsiteY4" fmla="*/ 2077571 h 2077571"/>
                  <a:gd name="connsiteX0" fmla="*/ 2554941 w 3502959"/>
                  <a:gd name="connsiteY0" fmla="*/ 2077571 h 2077571"/>
                  <a:gd name="connsiteX1" fmla="*/ 0 w 3502959"/>
                  <a:gd name="connsiteY1" fmla="*/ 235324 h 2077571"/>
                  <a:gd name="connsiteX2" fmla="*/ 383241 w 3502959"/>
                  <a:gd name="connsiteY2" fmla="*/ 0 h 2077571"/>
                  <a:gd name="connsiteX3" fmla="*/ 3502959 w 3502959"/>
                  <a:gd name="connsiteY3" fmla="*/ 1781735 h 2077571"/>
                  <a:gd name="connsiteX4" fmla="*/ 2554941 w 3502959"/>
                  <a:gd name="connsiteY4" fmla="*/ 2077571 h 2077571"/>
                  <a:gd name="connsiteX0" fmla="*/ 2554941 w 3502959"/>
                  <a:gd name="connsiteY0" fmla="*/ 2077571 h 2077571"/>
                  <a:gd name="connsiteX1" fmla="*/ 0 w 3502959"/>
                  <a:gd name="connsiteY1" fmla="*/ 235324 h 2077571"/>
                  <a:gd name="connsiteX2" fmla="*/ 383241 w 3502959"/>
                  <a:gd name="connsiteY2" fmla="*/ 0 h 2077571"/>
                  <a:gd name="connsiteX3" fmla="*/ 3502959 w 3502959"/>
                  <a:gd name="connsiteY3" fmla="*/ 1781735 h 2077571"/>
                  <a:gd name="connsiteX4" fmla="*/ 2554941 w 3502959"/>
                  <a:gd name="connsiteY4" fmla="*/ 2077571 h 2077571"/>
                  <a:gd name="connsiteX0" fmla="*/ 2554941 w 3502959"/>
                  <a:gd name="connsiteY0" fmla="*/ 2077571 h 2077571"/>
                  <a:gd name="connsiteX1" fmla="*/ 0 w 3502959"/>
                  <a:gd name="connsiteY1" fmla="*/ 235324 h 2077571"/>
                  <a:gd name="connsiteX2" fmla="*/ 383241 w 3502959"/>
                  <a:gd name="connsiteY2" fmla="*/ 0 h 2077571"/>
                  <a:gd name="connsiteX3" fmla="*/ 3502959 w 3502959"/>
                  <a:gd name="connsiteY3" fmla="*/ 1781735 h 2077571"/>
                  <a:gd name="connsiteX4" fmla="*/ 2554941 w 3502959"/>
                  <a:gd name="connsiteY4" fmla="*/ 2077571 h 2077571"/>
                  <a:gd name="connsiteX0" fmla="*/ 2554941 w 3502959"/>
                  <a:gd name="connsiteY0" fmla="*/ 2091018 h 2091018"/>
                  <a:gd name="connsiteX1" fmla="*/ 0 w 3502959"/>
                  <a:gd name="connsiteY1" fmla="*/ 248771 h 2091018"/>
                  <a:gd name="connsiteX2" fmla="*/ 369794 w 3502959"/>
                  <a:gd name="connsiteY2" fmla="*/ 0 h 2091018"/>
                  <a:gd name="connsiteX3" fmla="*/ 3502959 w 3502959"/>
                  <a:gd name="connsiteY3" fmla="*/ 1795182 h 2091018"/>
                  <a:gd name="connsiteX4" fmla="*/ 2554941 w 3502959"/>
                  <a:gd name="connsiteY4" fmla="*/ 2091018 h 2091018"/>
                  <a:gd name="connsiteX0" fmla="*/ 2554941 w 3502959"/>
                  <a:gd name="connsiteY0" fmla="*/ 2091018 h 2091018"/>
                  <a:gd name="connsiteX1" fmla="*/ 0 w 3502959"/>
                  <a:gd name="connsiteY1" fmla="*/ 248771 h 2091018"/>
                  <a:gd name="connsiteX2" fmla="*/ 369794 w 3502959"/>
                  <a:gd name="connsiteY2" fmla="*/ 0 h 2091018"/>
                  <a:gd name="connsiteX3" fmla="*/ 3502959 w 3502959"/>
                  <a:gd name="connsiteY3" fmla="*/ 1795182 h 2091018"/>
                  <a:gd name="connsiteX4" fmla="*/ 2554941 w 3502959"/>
                  <a:gd name="connsiteY4" fmla="*/ 2091018 h 2091018"/>
                  <a:gd name="connsiteX0" fmla="*/ 2541494 w 3489512"/>
                  <a:gd name="connsiteY0" fmla="*/ 2091018 h 2091018"/>
                  <a:gd name="connsiteX1" fmla="*/ 0 w 3489512"/>
                  <a:gd name="connsiteY1" fmla="*/ 242048 h 2091018"/>
                  <a:gd name="connsiteX2" fmla="*/ 356347 w 3489512"/>
                  <a:gd name="connsiteY2" fmla="*/ 0 h 2091018"/>
                  <a:gd name="connsiteX3" fmla="*/ 3489512 w 3489512"/>
                  <a:gd name="connsiteY3" fmla="*/ 1795182 h 2091018"/>
                  <a:gd name="connsiteX4" fmla="*/ 2541494 w 3489512"/>
                  <a:gd name="connsiteY4" fmla="*/ 2091018 h 2091018"/>
                  <a:gd name="connsiteX0" fmla="*/ 2541494 w 3489512"/>
                  <a:gd name="connsiteY0" fmla="*/ 2091018 h 2091018"/>
                  <a:gd name="connsiteX1" fmla="*/ 0 w 3489512"/>
                  <a:gd name="connsiteY1" fmla="*/ 242048 h 2091018"/>
                  <a:gd name="connsiteX2" fmla="*/ 356347 w 3489512"/>
                  <a:gd name="connsiteY2" fmla="*/ 0 h 2091018"/>
                  <a:gd name="connsiteX3" fmla="*/ 3489512 w 3489512"/>
                  <a:gd name="connsiteY3" fmla="*/ 1795182 h 2091018"/>
                  <a:gd name="connsiteX4" fmla="*/ 2541494 w 3489512"/>
                  <a:gd name="connsiteY4" fmla="*/ 2091018 h 2091018"/>
                  <a:gd name="connsiteX0" fmla="*/ 2541494 w 3489512"/>
                  <a:gd name="connsiteY0" fmla="*/ 2091018 h 2091018"/>
                  <a:gd name="connsiteX1" fmla="*/ 0 w 3489512"/>
                  <a:gd name="connsiteY1" fmla="*/ 242048 h 2091018"/>
                  <a:gd name="connsiteX2" fmla="*/ 356347 w 3489512"/>
                  <a:gd name="connsiteY2" fmla="*/ 0 h 2091018"/>
                  <a:gd name="connsiteX3" fmla="*/ 3489512 w 3489512"/>
                  <a:gd name="connsiteY3" fmla="*/ 1795182 h 2091018"/>
                  <a:gd name="connsiteX4" fmla="*/ 2541494 w 3489512"/>
                  <a:gd name="connsiteY4" fmla="*/ 2091018 h 2091018"/>
                  <a:gd name="connsiteX0" fmla="*/ 1647265 w 3489512"/>
                  <a:gd name="connsiteY0" fmla="*/ 2111188 h 2111188"/>
                  <a:gd name="connsiteX1" fmla="*/ 0 w 3489512"/>
                  <a:gd name="connsiteY1" fmla="*/ 242048 h 2111188"/>
                  <a:gd name="connsiteX2" fmla="*/ 356347 w 3489512"/>
                  <a:gd name="connsiteY2" fmla="*/ 0 h 2111188"/>
                  <a:gd name="connsiteX3" fmla="*/ 3489512 w 3489512"/>
                  <a:gd name="connsiteY3" fmla="*/ 1795182 h 2111188"/>
                  <a:gd name="connsiteX4" fmla="*/ 1647265 w 3489512"/>
                  <a:gd name="connsiteY4" fmla="*/ 2111188 h 2111188"/>
                  <a:gd name="connsiteX0" fmla="*/ 1647265 w 2602006"/>
                  <a:gd name="connsiteY0" fmla="*/ 2111188 h 2111188"/>
                  <a:gd name="connsiteX1" fmla="*/ 0 w 2602006"/>
                  <a:gd name="connsiteY1" fmla="*/ 242048 h 2111188"/>
                  <a:gd name="connsiteX2" fmla="*/ 356347 w 2602006"/>
                  <a:gd name="connsiteY2" fmla="*/ 0 h 2111188"/>
                  <a:gd name="connsiteX3" fmla="*/ 2602006 w 2602006"/>
                  <a:gd name="connsiteY3" fmla="*/ 2057400 h 2111188"/>
                  <a:gd name="connsiteX4" fmla="*/ 1647265 w 2602006"/>
                  <a:gd name="connsiteY4" fmla="*/ 2111188 h 2111188"/>
                  <a:gd name="connsiteX0" fmla="*/ 1647265 w 2602006"/>
                  <a:gd name="connsiteY0" fmla="*/ 2111188 h 2111188"/>
                  <a:gd name="connsiteX1" fmla="*/ 0 w 2602006"/>
                  <a:gd name="connsiteY1" fmla="*/ 242048 h 2111188"/>
                  <a:gd name="connsiteX2" fmla="*/ 356347 w 2602006"/>
                  <a:gd name="connsiteY2" fmla="*/ 0 h 2111188"/>
                  <a:gd name="connsiteX3" fmla="*/ 2602006 w 2602006"/>
                  <a:gd name="connsiteY3" fmla="*/ 2057400 h 2111188"/>
                  <a:gd name="connsiteX4" fmla="*/ 1647265 w 2602006"/>
                  <a:gd name="connsiteY4" fmla="*/ 2111188 h 2111188"/>
                  <a:gd name="connsiteX0" fmla="*/ 1647265 w 2602006"/>
                  <a:gd name="connsiteY0" fmla="*/ 2111188 h 2111188"/>
                  <a:gd name="connsiteX1" fmla="*/ 0 w 2602006"/>
                  <a:gd name="connsiteY1" fmla="*/ 242048 h 2111188"/>
                  <a:gd name="connsiteX2" fmla="*/ 356347 w 2602006"/>
                  <a:gd name="connsiteY2" fmla="*/ 0 h 2111188"/>
                  <a:gd name="connsiteX3" fmla="*/ 2602006 w 2602006"/>
                  <a:gd name="connsiteY3" fmla="*/ 2057400 h 2111188"/>
                  <a:gd name="connsiteX4" fmla="*/ 1647265 w 2602006"/>
                  <a:gd name="connsiteY4" fmla="*/ 2111188 h 211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2006" h="2111188">
                    <a:moveTo>
                      <a:pt x="1647265" y="2111188"/>
                    </a:moveTo>
                    <a:cubicBezTo>
                      <a:pt x="1218080" y="1281953"/>
                      <a:pt x="476250" y="568140"/>
                      <a:pt x="0" y="242048"/>
                    </a:cubicBezTo>
                    <a:cubicBezTo>
                      <a:pt x="123265" y="138954"/>
                      <a:pt x="219635" y="82924"/>
                      <a:pt x="356347" y="0"/>
                    </a:cubicBezTo>
                    <a:cubicBezTo>
                      <a:pt x="940173" y="257735"/>
                      <a:pt x="1930774" y="1092573"/>
                      <a:pt x="2602006" y="2057400"/>
                    </a:cubicBezTo>
                    <a:lnTo>
                      <a:pt x="1647265" y="211118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2628900" y="1943101"/>
                <a:ext cx="1936377" cy="1976718"/>
              </a:xfrm>
              <a:custGeom>
                <a:avLst/>
                <a:gdLst>
                  <a:gd name="connsiteX0" fmla="*/ 2810435 w 2810435"/>
                  <a:gd name="connsiteY0" fmla="*/ 1808629 h 1808629"/>
                  <a:gd name="connsiteX1" fmla="*/ 0 w 2810435"/>
                  <a:gd name="connsiteY1" fmla="*/ 0 h 1808629"/>
                  <a:gd name="connsiteX0" fmla="*/ 2810435 w 2810435"/>
                  <a:gd name="connsiteY0" fmla="*/ 1808629 h 1808629"/>
                  <a:gd name="connsiteX1" fmla="*/ 0 w 2810435"/>
                  <a:gd name="connsiteY1" fmla="*/ 0 h 1808629"/>
                  <a:gd name="connsiteX0" fmla="*/ 2810435 w 2810435"/>
                  <a:gd name="connsiteY0" fmla="*/ 1808629 h 1808629"/>
                  <a:gd name="connsiteX1" fmla="*/ 0 w 2810435"/>
                  <a:gd name="connsiteY1" fmla="*/ 0 h 1808629"/>
                  <a:gd name="connsiteX0" fmla="*/ 1936377 w 1936377"/>
                  <a:gd name="connsiteY0" fmla="*/ 1976718 h 1976718"/>
                  <a:gd name="connsiteX1" fmla="*/ 0 w 1936377"/>
                  <a:gd name="connsiteY1" fmla="*/ 0 h 1976718"/>
                  <a:gd name="connsiteX0" fmla="*/ 1936377 w 1936377"/>
                  <a:gd name="connsiteY0" fmla="*/ 1976718 h 1976718"/>
                  <a:gd name="connsiteX1" fmla="*/ 0 w 1936377"/>
                  <a:gd name="connsiteY1" fmla="*/ 0 h 1976718"/>
                  <a:gd name="connsiteX0" fmla="*/ 1835524 w 1835524"/>
                  <a:gd name="connsiteY0" fmla="*/ 1990165 h 1990165"/>
                  <a:gd name="connsiteX1" fmla="*/ 0 w 1835524"/>
                  <a:gd name="connsiteY1" fmla="*/ 0 h 1990165"/>
                  <a:gd name="connsiteX0" fmla="*/ 1835524 w 1835524"/>
                  <a:gd name="connsiteY0" fmla="*/ 1990165 h 1990165"/>
                  <a:gd name="connsiteX1" fmla="*/ 0 w 1835524"/>
                  <a:gd name="connsiteY1" fmla="*/ 0 h 1990165"/>
                  <a:gd name="connsiteX0" fmla="*/ 1896036 w 1896036"/>
                  <a:gd name="connsiteY0" fmla="*/ 1990165 h 1990165"/>
                  <a:gd name="connsiteX1" fmla="*/ 0 w 1896036"/>
                  <a:gd name="connsiteY1" fmla="*/ 0 h 1990165"/>
                  <a:gd name="connsiteX0" fmla="*/ 1936377 w 1936377"/>
                  <a:gd name="connsiteY0" fmla="*/ 1976718 h 1976718"/>
                  <a:gd name="connsiteX1" fmla="*/ 0 w 1936377"/>
                  <a:gd name="connsiteY1" fmla="*/ 0 h 197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36377" h="1976718">
                    <a:moveTo>
                      <a:pt x="1936377" y="1976718"/>
                    </a:moveTo>
                    <a:cubicBezTo>
                      <a:pt x="1389529" y="1192307"/>
                      <a:pt x="936813" y="616324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336676" y="2387692"/>
              <a:ext cx="5089712" cy="2016220"/>
              <a:chOff x="4336676" y="2387692"/>
              <a:chExt cx="5089712" cy="2016220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4336676" y="2423503"/>
                <a:ext cx="5089712" cy="1980409"/>
              </a:xfrm>
              <a:custGeom>
                <a:avLst/>
                <a:gdLst>
                  <a:gd name="connsiteX0" fmla="*/ 0 w 5015753"/>
                  <a:gd name="connsiteY0" fmla="*/ 1459006 h 1990165"/>
                  <a:gd name="connsiteX1" fmla="*/ 510989 w 5015753"/>
                  <a:gd name="connsiteY1" fmla="*/ 504265 h 1990165"/>
                  <a:gd name="connsiteX2" fmla="*/ 1801906 w 5015753"/>
                  <a:gd name="connsiteY2" fmla="*/ 0 h 1990165"/>
                  <a:gd name="connsiteX3" fmla="*/ 4995583 w 5015753"/>
                  <a:gd name="connsiteY3" fmla="*/ 826994 h 1990165"/>
                  <a:gd name="connsiteX4" fmla="*/ 5015753 w 5015753"/>
                  <a:gd name="connsiteY4" fmla="*/ 1990165 h 1990165"/>
                  <a:gd name="connsiteX5" fmla="*/ 0 w 5015753"/>
                  <a:gd name="connsiteY5" fmla="*/ 1459006 h 1990165"/>
                  <a:gd name="connsiteX0" fmla="*/ 280388 w 5296141"/>
                  <a:gd name="connsiteY0" fmla="*/ 1459006 h 1990165"/>
                  <a:gd name="connsiteX1" fmla="*/ 791377 w 5296141"/>
                  <a:gd name="connsiteY1" fmla="*/ 504265 h 1990165"/>
                  <a:gd name="connsiteX2" fmla="*/ 2082294 w 5296141"/>
                  <a:gd name="connsiteY2" fmla="*/ 0 h 1990165"/>
                  <a:gd name="connsiteX3" fmla="*/ 5275971 w 5296141"/>
                  <a:gd name="connsiteY3" fmla="*/ 826994 h 1990165"/>
                  <a:gd name="connsiteX4" fmla="*/ 5296141 w 5296141"/>
                  <a:gd name="connsiteY4" fmla="*/ 1990165 h 1990165"/>
                  <a:gd name="connsiteX5" fmla="*/ 280388 w 5296141"/>
                  <a:gd name="connsiteY5" fmla="*/ 1459006 h 1990165"/>
                  <a:gd name="connsiteX0" fmla="*/ 280388 w 5296141"/>
                  <a:gd name="connsiteY0" fmla="*/ 1465074 h 1996233"/>
                  <a:gd name="connsiteX1" fmla="*/ 791377 w 5296141"/>
                  <a:gd name="connsiteY1" fmla="*/ 510333 h 1996233"/>
                  <a:gd name="connsiteX2" fmla="*/ 2082294 w 5296141"/>
                  <a:gd name="connsiteY2" fmla="*/ 6068 h 1996233"/>
                  <a:gd name="connsiteX3" fmla="*/ 5275971 w 5296141"/>
                  <a:gd name="connsiteY3" fmla="*/ 833062 h 1996233"/>
                  <a:gd name="connsiteX4" fmla="*/ 5296141 w 5296141"/>
                  <a:gd name="connsiteY4" fmla="*/ 1996233 h 1996233"/>
                  <a:gd name="connsiteX5" fmla="*/ 280388 w 5296141"/>
                  <a:gd name="connsiteY5" fmla="*/ 1465074 h 1996233"/>
                  <a:gd name="connsiteX0" fmla="*/ 280388 w 5296141"/>
                  <a:gd name="connsiteY0" fmla="*/ 1465074 h 1996233"/>
                  <a:gd name="connsiteX1" fmla="*/ 791377 w 5296141"/>
                  <a:gd name="connsiteY1" fmla="*/ 510333 h 1996233"/>
                  <a:gd name="connsiteX2" fmla="*/ 2082294 w 5296141"/>
                  <a:gd name="connsiteY2" fmla="*/ 6068 h 1996233"/>
                  <a:gd name="connsiteX3" fmla="*/ 5275971 w 5296141"/>
                  <a:gd name="connsiteY3" fmla="*/ 833062 h 1996233"/>
                  <a:gd name="connsiteX4" fmla="*/ 5296141 w 5296141"/>
                  <a:gd name="connsiteY4" fmla="*/ 1996233 h 1996233"/>
                  <a:gd name="connsiteX5" fmla="*/ 280388 w 5296141"/>
                  <a:gd name="connsiteY5" fmla="*/ 1465074 h 1996233"/>
                  <a:gd name="connsiteX0" fmla="*/ 0 w 5015753"/>
                  <a:gd name="connsiteY0" fmla="*/ 1465074 h 1996233"/>
                  <a:gd name="connsiteX1" fmla="*/ 510989 w 5015753"/>
                  <a:gd name="connsiteY1" fmla="*/ 510333 h 1996233"/>
                  <a:gd name="connsiteX2" fmla="*/ 1801906 w 5015753"/>
                  <a:gd name="connsiteY2" fmla="*/ 6068 h 1996233"/>
                  <a:gd name="connsiteX3" fmla="*/ 4995583 w 5015753"/>
                  <a:gd name="connsiteY3" fmla="*/ 833062 h 1996233"/>
                  <a:gd name="connsiteX4" fmla="*/ 5015753 w 5015753"/>
                  <a:gd name="connsiteY4" fmla="*/ 1996233 h 1996233"/>
                  <a:gd name="connsiteX5" fmla="*/ 0 w 5015753"/>
                  <a:gd name="connsiteY5" fmla="*/ 1465074 h 1996233"/>
                  <a:gd name="connsiteX0" fmla="*/ 0 w 5015753"/>
                  <a:gd name="connsiteY0" fmla="*/ 1468548 h 1999707"/>
                  <a:gd name="connsiteX1" fmla="*/ 699247 w 5015753"/>
                  <a:gd name="connsiteY1" fmla="*/ 379336 h 1999707"/>
                  <a:gd name="connsiteX2" fmla="*/ 1801906 w 5015753"/>
                  <a:gd name="connsiteY2" fmla="*/ 9542 h 1999707"/>
                  <a:gd name="connsiteX3" fmla="*/ 4995583 w 5015753"/>
                  <a:gd name="connsiteY3" fmla="*/ 836536 h 1999707"/>
                  <a:gd name="connsiteX4" fmla="*/ 5015753 w 5015753"/>
                  <a:gd name="connsiteY4" fmla="*/ 1999707 h 1999707"/>
                  <a:gd name="connsiteX5" fmla="*/ 0 w 5015753"/>
                  <a:gd name="connsiteY5" fmla="*/ 1468548 h 1999707"/>
                  <a:gd name="connsiteX0" fmla="*/ 0 w 5015753"/>
                  <a:gd name="connsiteY0" fmla="*/ 1449250 h 1980409"/>
                  <a:gd name="connsiteX1" fmla="*/ 699247 w 5015753"/>
                  <a:gd name="connsiteY1" fmla="*/ 360038 h 1980409"/>
                  <a:gd name="connsiteX2" fmla="*/ 2333065 w 5015753"/>
                  <a:gd name="connsiteY2" fmla="*/ 10415 h 1980409"/>
                  <a:gd name="connsiteX3" fmla="*/ 4995583 w 5015753"/>
                  <a:gd name="connsiteY3" fmla="*/ 817238 h 1980409"/>
                  <a:gd name="connsiteX4" fmla="*/ 5015753 w 5015753"/>
                  <a:gd name="connsiteY4" fmla="*/ 1980409 h 1980409"/>
                  <a:gd name="connsiteX5" fmla="*/ 0 w 5015753"/>
                  <a:gd name="connsiteY5" fmla="*/ 1449250 h 1980409"/>
                  <a:gd name="connsiteX0" fmla="*/ 0 w 5089712"/>
                  <a:gd name="connsiteY0" fmla="*/ 1382015 h 1980409"/>
                  <a:gd name="connsiteX1" fmla="*/ 773206 w 5089712"/>
                  <a:gd name="connsiteY1" fmla="*/ 360038 h 1980409"/>
                  <a:gd name="connsiteX2" fmla="*/ 2407024 w 5089712"/>
                  <a:gd name="connsiteY2" fmla="*/ 10415 h 1980409"/>
                  <a:gd name="connsiteX3" fmla="*/ 5069542 w 5089712"/>
                  <a:gd name="connsiteY3" fmla="*/ 817238 h 1980409"/>
                  <a:gd name="connsiteX4" fmla="*/ 5089712 w 5089712"/>
                  <a:gd name="connsiteY4" fmla="*/ 1980409 h 1980409"/>
                  <a:gd name="connsiteX5" fmla="*/ 0 w 5089712"/>
                  <a:gd name="connsiteY5" fmla="*/ 1382015 h 1980409"/>
                  <a:gd name="connsiteX0" fmla="*/ 0 w 5089712"/>
                  <a:gd name="connsiteY0" fmla="*/ 1382015 h 1980409"/>
                  <a:gd name="connsiteX1" fmla="*/ 773206 w 5089712"/>
                  <a:gd name="connsiteY1" fmla="*/ 360038 h 1980409"/>
                  <a:gd name="connsiteX2" fmla="*/ 2407024 w 5089712"/>
                  <a:gd name="connsiteY2" fmla="*/ 10415 h 1980409"/>
                  <a:gd name="connsiteX3" fmla="*/ 5069542 w 5089712"/>
                  <a:gd name="connsiteY3" fmla="*/ 817238 h 1980409"/>
                  <a:gd name="connsiteX4" fmla="*/ 5089712 w 5089712"/>
                  <a:gd name="connsiteY4" fmla="*/ 1980409 h 1980409"/>
                  <a:gd name="connsiteX5" fmla="*/ 0 w 5089712"/>
                  <a:gd name="connsiteY5" fmla="*/ 1382015 h 1980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89712" h="1980409">
                    <a:moveTo>
                      <a:pt x="0" y="1382015"/>
                    </a:moveTo>
                    <a:cubicBezTo>
                      <a:pt x="378759" y="818358"/>
                      <a:pt x="472888" y="603206"/>
                      <a:pt x="773206" y="360038"/>
                    </a:cubicBezTo>
                    <a:cubicBezTo>
                      <a:pt x="1073524" y="116870"/>
                      <a:pt x="1659592" y="-43373"/>
                      <a:pt x="2407024" y="10415"/>
                    </a:cubicBezTo>
                    <a:cubicBezTo>
                      <a:pt x="3154456" y="64203"/>
                      <a:pt x="4533901" y="485544"/>
                      <a:pt x="5069542" y="817238"/>
                    </a:cubicBezTo>
                    <a:lnTo>
                      <a:pt x="5089712" y="1980409"/>
                    </a:lnTo>
                    <a:lnTo>
                      <a:pt x="0" y="13820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683683">
                <a:off x="5877980" y="2387692"/>
                <a:ext cx="1399149" cy="1649785"/>
              </a:xfrm>
              <a:custGeom>
                <a:avLst/>
                <a:gdLst>
                  <a:gd name="connsiteX0" fmla="*/ 0 w 2010336"/>
                  <a:gd name="connsiteY0" fmla="*/ 1727948 h 1727948"/>
                  <a:gd name="connsiteX1" fmla="*/ 309283 w 2010336"/>
                  <a:gd name="connsiteY1" fmla="*/ 753036 h 1727948"/>
                  <a:gd name="connsiteX2" fmla="*/ 1008530 w 2010336"/>
                  <a:gd name="connsiteY2" fmla="*/ 0 h 1727948"/>
                  <a:gd name="connsiteX3" fmla="*/ 2010336 w 2010336"/>
                  <a:gd name="connsiteY3" fmla="*/ 60512 h 1727948"/>
                  <a:gd name="connsiteX4" fmla="*/ 1667436 w 2010336"/>
                  <a:gd name="connsiteY4" fmla="*/ 813548 h 1727948"/>
                  <a:gd name="connsiteX5" fmla="*/ 1660712 w 2010336"/>
                  <a:gd name="connsiteY5" fmla="*/ 1727948 h 1727948"/>
                  <a:gd name="connsiteX6" fmla="*/ 0 w 2010336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71176 w 2100716"/>
                  <a:gd name="connsiteY0" fmla="*/ 1727948 h 1727948"/>
                  <a:gd name="connsiteX1" fmla="*/ 380459 w 2100716"/>
                  <a:gd name="connsiteY1" fmla="*/ 753036 h 1727948"/>
                  <a:gd name="connsiteX2" fmla="*/ 1079706 w 2100716"/>
                  <a:gd name="connsiteY2" fmla="*/ 0 h 1727948"/>
                  <a:gd name="connsiteX3" fmla="*/ 2081512 w 2100716"/>
                  <a:gd name="connsiteY3" fmla="*/ 60512 h 1727948"/>
                  <a:gd name="connsiteX4" fmla="*/ 1738612 w 2100716"/>
                  <a:gd name="connsiteY4" fmla="*/ 813548 h 1727948"/>
                  <a:gd name="connsiteX5" fmla="*/ 1731888 w 2100716"/>
                  <a:gd name="connsiteY5" fmla="*/ 1727948 h 1727948"/>
                  <a:gd name="connsiteX6" fmla="*/ 71176 w 2100716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0 w 2010336"/>
                  <a:gd name="connsiteY0" fmla="*/ 1727948 h 1727948"/>
                  <a:gd name="connsiteX1" fmla="*/ 309283 w 2010336"/>
                  <a:gd name="connsiteY1" fmla="*/ 753036 h 1727948"/>
                  <a:gd name="connsiteX2" fmla="*/ 1008530 w 2010336"/>
                  <a:gd name="connsiteY2" fmla="*/ 0 h 1727948"/>
                  <a:gd name="connsiteX3" fmla="*/ 2010336 w 2010336"/>
                  <a:gd name="connsiteY3" fmla="*/ 60512 h 1727948"/>
                  <a:gd name="connsiteX4" fmla="*/ 1667436 w 2010336"/>
                  <a:gd name="connsiteY4" fmla="*/ 813548 h 1727948"/>
                  <a:gd name="connsiteX5" fmla="*/ 1660712 w 2010336"/>
                  <a:gd name="connsiteY5" fmla="*/ 1727948 h 1727948"/>
                  <a:gd name="connsiteX6" fmla="*/ 0 w 2010336"/>
                  <a:gd name="connsiteY6" fmla="*/ 1727948 h 1727948"/>
                  <a:gd name="connsiteX0" fmla="*/ 0 w 2006454"/>
                  <a:gd name="connsiteY0" fmla="*/ 1727948 h 1727948"/>
                  <a:gd name="connsiteX1" fmla="*/ 309283 w 2006454"/>
                  <a:gd name="connsiteY1" fmla="*/ 753036 h 1727948"/>
                  <a:gd name="connsiteX2" fmla="*/ 1008530 w 2006454"/>
                  <a:gd name="connsiteY2" fmla="*/ 0 h 1727948"/>
                  <a:gd name="connsiteX3" fmla="*/ 2006454 w 2006454"/>
                  <a:gd name="connsiteY3" fmla="*/ 11118 h 1727948"/>
                  <a:gd name="connsiteX4" fmla="*/ 1667436 w 2006454"/>
                  <a:gd name="connsiteY4" fmla="*/ 813548 h 1727948"/>
                  <a:gd name="connsiteX5" fmla="*/ 1660712 w 2006454"/>
                  <a:gd name="connsiteY5" fmla="*/ 1727948 h 1727948"/>
                  <a:gd name="connsiteX6" fmla="*/ 0 w 2006454"/>
                  <a:gd name="connsiteY6" fmla="*/ 1727948 h 1727948"/>
                  <a:gd name="connsiteX0" fmla="*/ 0 w 2006454"/>
                  <a:gd name="connsiteY0" fmla="*/ 1716830 h 1716830"/>
                  <a:gd name="connsiteX1" fmla="*/ 309283 w 2006454"/>
                  <a:gd name="connsiteY1" fmla="*/ 741918 h 1716830"/>
                  <a:gd name="connsiteX2" fmla="*/ 912178 w 2006454"/>
                  <a:gd name="connsiteY2" fmla="*/ 31523 h 1716830"/>
                  <a:gd name="connsiteX3" fmla="*/ 2006454 w 2006454"/>
                  <a:gd name="connsiteY3" fmla="*/ 0 h 1716830"/>
                  <a:gd name="connsiteX4" fmla="*/ 1667436 w 2006454"/>
                  <a:gd name="connsiteY4" fmla="*/ 802430 h 1716830"/>
                  <a:gd name="connsiteX5" fmla="*/ 1660712 w 2006454"/>
                  <a:gd name="connsiteY5" fmla="*/ 1716830 h 1716830"/>
                  <a:gd name="connsiteX6" fmla="*/ 0 w 2006454"/>
                  <a:gd name="connsiteY6" fmla="*/ 1716830 h 1716830"/>
                  <a:gd name="connsiteX0" fmla="*/ 0 w 2006454"/>
                  <a:gd name="connsiteY0" fmla="*/ 1716830 h 1716830"/>
                  <a:gd name="connsiteX1" fmla="*/ 309283 w 2006454"/>
                  <a:gd name="connsiteY1" fmla="*/ 741918 h 1716830"/>
                  <a:gd name="connsiteX2" fmla="*/ 912178 w 2006454"/>
                  <a:gd name="connsiteY2" fmla="*/ 31523 h 1716830"/>
                  <a:gd name="connsiteX3" fmla="*/ 2006454 w 2006454"/>
                  <a:gd name="connsiteY3" fmla="*/ 0 h 1716830"/>
                  <a:gd name="connsiteX4" fmla="*/ 1667436 w 2006454"/>
                  <a:gd name="connsiteY4" fmla="*/ 802430 h 1716830"/>
                  <a:gd name="connsiteX5" fmla="*/ 1660712 w 2006454"/>
                  <a:gd name="connsiteY5" fmla="*/ 1716830 h 1716830"/>
                  <a:gd name="connsiteX6" fmla="*/ 0 w 2006454"/>
                  <a:gd name="connsiteY6" fmla="*/ 1716830 h 1716830"/>
                  <a:gd name="connsiteX0" fmla="*/ 0 w 2006454"/>
                  <a:gd name="connsiteY0" fmla="*/ 1716830 h 1716830"/>
                  <a:gd name="connsiteX1" fmla="*/ 309283 w 2006454"/>
                  <a:gd name="connsiteY1" fmla="*/ 741918 h 1716830"/>
                  <a:gd name="connsiteX2" fmla="*/ 912178 w 2006454"/>
                  <a:gd name="connsiteY2" fmla="*/ 31523 h 1716830"/>
                  <a:gd name="connsiteX3" fmla="*/ 2006454 w 2006454"/>
                  <a:gd name="connsiteY3" fmla="*/ 0 h 1716830"/>
                  <a:gd name="connsiteX4" fmla="*/ 1667436 w 2006454"/>
                  <a:gd name="connsiteY4" fmla="*/ 802430 h 1716830"/>
                  <a:gd name="connsiteX5" fmla="*/ 1660712 w 2006454"/>
                  <a:gd name="connsiteY5" fmla="*/ 1716830 h 1716830"/>
                  <a:gd name="connsiteX6" fmla="*/ 0 w 2006454"/>
                  <a:gd name="connsiteY6" fmla="*/ 1716830 h 1716830"/>
                  <a:gd name="connsiteX0" fmla="*/ 0 w 2006454"/>
                  <a:gd name="connsiteY0" fmla="*/ 1716830 h 1716830"/>
                  <a:gd name="connsiteX1" fmla="*/ 309283 w 2006454"/>
                  <a:gd name="connsiteY1" fmla="*/ 741918 h 1716830"/>
                  <a:gd name="connsiteX2" fmla="*/ 912178 w 2006454"/>
                  <a:gd name="connsiteY2" fmla="*/ 31523 h 1716830"/>
                  <a:gd name="connsiteX3" fmla="*/ 2006454 w 2006454"/>
                  <a:gd name="connsiteY3" fmla="*/ 0 h 1716830"/>
                  <a:gd name="connsiteX4" fmla="*/ 1667436 w 2006454"/>
                  <a:gd name="connsiteY4" fmla="*/ 802430 h 1716830"/>
                  <a:gd name="connsiteX5" fmla="*/ 1660712 w 2006454"/>
                  <a:gd name="connsiteY5" fmla="*/ 1716830 h 1716830"/>
                  <a:gd name="connsiteX6" fmla="*/ 0 w 2006454"/>
                  <a:gd name="connsiteY6" fmla="*/ 1716830 h 1716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6454" h="1716830">
                    <a:moveTo>
                      <a:pt x="0" y="1716830"/>
                    </a:moveTo>
                    <a:cubicBezTo>
                      <a:pt x="23533" y="1493833"/>
                      <a:pt x="141195" y="1029909"/>
                      <a:pt x="309283" y="741918"/>
                    </a:cubicBezTo>
                    <a:cubicBezTo>
                      <a:pt x="477371" y="453927"/>
                      <a:pt x="719522" y="190758"/>
                      <a:pt x="912178" y="31523"/>
                    </a:cubicBezTo>
                    <a:cubicBezTo>
                      <a:pt x="1280672" y="-944"/>
                      <a:pt x="1600078" y="2319"/>
                      <a:pt x="2006454" y="0"/>
                    </a:cubicBezTo>
                    <a:cubicBezTo>
                      <a:pt x="1948184" y="149038"/>
                      <a:pt x="1725707" y="524524"/>
                      <a:pt x="1667436" y="802430"/>
                    </a:cubicBezTo>
                    <a:cubicBezTo>
                      <a:pt x="1604683" y="1134124"/>
                      <a:pt x="1662953" y="1412030"/>
                      <a:pt x="1660712" y="1716830"/>
                    </a:cubicBezTo>
                    <a:lnTo>
                      <a:pt x="0" y="171683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 rot="683683">
                <a:off x="6459088" y="2428335"/>
                <a:ext cx="426425" cy="1614600"/>
              </a:xfrm>
              <a:custGeom>
                <a:avLst/>
                <a:gdLst>
                  <a:gd name="connsiteX0" fmla="*/ 2166 w 627454"/>
                  <a:gd name="connsiteY0" fmla="*/ 1694329 h 1694329"/>
                  <a:gd name="connsiteX1" fmla="*/ 96295 w 627454"/>
                  <a:gd name="connsiteY1" fmla="*/ 948018 h 1694329"/>
                  <a:gd name="connsiteX2" fmla="*/ 627454 w 627454"/>
                  <a:gd name="connsiteY2" fmla="*/ 0 h 1694329"/>
                  <a:gd name="connsiteX0" fmla="*/ 1932 w 613448"/>
                  <a:gd name="connsiteY0" fmla="*/ 2007440 h 2007440"/>
                  <a:gd name="connsiteX1" fmla="*/ 96061 w 613448"/>
                  <a:gd name="connsiteY1" fmla="*/ 1261129 h 2007440"/>
                  <a:gd name="connsiteX2" fmla="*/ 613448 w 613448"/>
                  <a:gd name="connsiteY2" fmla="*/ 0 h 2007440"/>
                  <a:gd name="connsiteX0" fmla="*/ 0 w 611516"/>
                  <a:gd name="connsiteY0" fmla="*/ 2007440 h 2007440"/>
                  <a:gd name="connsiteX1" fmla="*/ 611516 w 611516"/>
                  <a:gd name="connsiteY1" fmla="*/ 0 h 2007440"/>
                  <a:gd name="connsiteX0" fmla="*/ 0 w 611516"/>
                  <a:gd name="connsiteY0" fmla="*/ 2007440 h 2007440"/>
                  <a:gd name="connsiteX1" fmla="*/ 611516 w 611516"/>
                  <a:gd name="connsiteY1" fmla="*/ 0 h 2007440"/>
                  <a:gd name="connsiteX0" fmla="*/ 0 w 611516"/>
                  <a:gd name="connsiteY0" fmla="*/ 2007440 h 2007440"/>
                  <a:gd name="connsiteX1" fmla="*/ 611516 w 611516"/>
                  <a:gd name="connsiteY1" fmla="*/ 0 h 2007440"/>
                  <a:gd name="connsiteX0" fmla="*/ 0 w 611516"/>
                  <a:gd name="connsiteY0" fmla="*/ 2007440 h 2007440"/>
                  <a:gd name="connsiteX1" fmla="*/ 611516 w 611516"/>
                  <a:gd name="connsiteY1" fmla="*/ 0 h 2007440"/>
                  <a:gd name="connsiteX0" fmla="*/ 0 w 611516"/>
                  <a:gd name="connsiteY0" fmla="*/ 2007440 h 2007440"/>
                  <a:gd name="connsiteX1" fmla="*/ 611516 w 611516"/>
                  <a:gd name="connsiteY1" fmla="*/ 0 h 200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1516" h="2007440">
                    <a:moveTo>
                      <a:pt x="0" y="2007440"/>
                    </a:moveTo>
                    <a:cubicBezTo>
                      <a:pt x="52246" y="1151595"/>
                      <a:pt x="127860" y="692458"/>
                      <a:pt x="611516" y="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-342900" y="3475158"/>
              <a:ext cx="9991165" cy="1762471"/>
              <a:chOff x="-342900" y="3475158"/>
              <a:chExt cx="9991165" cy="1762471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-342900" y="3475158"/>
                <a:ext cx="9991165" cy="1762471"/>
              </a:xfrm>
              <a:custGeom>
                <a:avLst/>
                <a:gdLst>
                  <a:gd name="connsiteX0" fmla="*/ 0 w 9991165"/>
                  <a:gd name="connsiteY0" fmla="*/ 154641 h 1694329"/>
                  <a:gd name="connsiteX1" fmla="*/ 3832412 w 9991165"/>
                  <a:gd name="connsiteY1" fmla="*/ 0 h 1694329"/>
                  <a:gd name="connsiteX2" fmla="*/ 9991165 w 9991165"/>
                  <a:gd name="connsiteY2" fmla="*/ 726141 h 1694329"/>
                  <a:gd name="connsiteX3" fmla="*/ 9970994 w 9991165"/>
                  <a:gd name="connsiteY3" fmla="*/ 1680882 h 1694329"/>
                  <a:gd name="connsiteX4" fmla="*/ 26894 w 9991165"/>
                  <a:gd name="connsiteY4" fmla="*/ 1694329 h 1694329"/>
                  <a:gd name="connsiteX5" fmla="*/ 0 w 9991165"/>
                  <a:gd name="connsiteY5" fmla="*/ 154641 h 1694329"/>
                  <a:gd name="connsiteX0" fmla="*/ 0 w 9991165"/>
                  <a:gd name="connsiteY0" fmla="*/ 222783 h 1762471"/>
                  <a:gd name="connsiteX1" fmla="*/ 3832412 w 9991165"/>
                  <a:gd name="connsiteY1" fmla="*/ 68142 h 1762471"/>
                  <a:gd name="connsiteX2" fmla="*/ 9991165 w 9991165"/>
                  <a:gd name="connsiteY2" fmla="*/ 794283 h 1762471"/>
                  <a:gd name="connsiteX3" fmla="*/ 9970994 w 9991165"/>
                  <a:gd name="connsiteY3" fmla="*/ 1749024 h 1762471"/>
                  <a:gd name="connsiteX4" fmla="*/ 26894 w 9991165"/>
                  <a:gd name="connsiteY4" fmla="*/ 1762471 h 1762471"/>
                  <a:gd name="connsiteX5" fmla="*/ 0 w 9991165"/>
                  <a:gd name="connsiteY5" fmla="*/ 222783 h 1762471"/>
                  <a:gd name="connsiteX0" fmla="*/ 0 w 9991165"/>
                  <a:gd name="connsiteY0" fmla="*/ 222783 h 1762471"/>
                  <a:gd name="connsiteX1" fmla="*/ 3832412 w 9991165"/>
                  <a:gd name="connsiteY1" fmla="*/ 68142 h 1762471"/>
                  <a:gd name="connsiteX2" fmla="*/ 9991165 w 9991165"/>
                  <a:gd name="connsiteY2" fmla="*/ 794283 h 1762471"/>
                  <a:gd name="connsiteX3" fmla="*/ 9970994 w 9991165"/>
                  <a:gd name="connsiteY3" fmla="*/ 1749024 h 1762471"/>
                  <a:gd name="connsiteX4" fmla="*/ 26894 w 9991165"/>
                  <a:gd name="connsiteY4" fmla="*/ 1762471 h 1762471"/>
                  <a:gd name="connsiteX5" fmla="*/ 0 w 9991165"/>
                  <a:gd name="connsiteY5" fmla="*/ 222783 h 176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1165" h="1762471">
                    <a:moveTo>
                      <a:pt x="0" y="222783"/>
                    </a:moveTo>
                    <a:cubicBezTo>
                      <a:pt x="634253" y="-59605"/>
                      <a:pt x="2167218" y="-27108"/>
                      <a:pt x="3832412" y="68142"/>
                    </a:cubicBezTo>
                    <a:cubicBezTo>
                      <a:pt x="5497606" y="163392"/>
                      <a:pt x="8968068" y="514136"/>
                      <a:pt x="9991165" y="794283"/>
                    </a:cubicBezTo>
                    <a:lnTo>
                      <a:pt x="9970994" y="1749024"/>
                    </a:lnTo>
                    <a:lnTo>
                      <a:pt x="26894" y="1762471"/>
                    </a:lnTo>
                    <a:lnTo>
                      <a:pt x="0" y="2227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32115" y="3489057"/>
                <a:ext cx="2010336" cy="1734671"/>
              </a:xfrm>
              <a:custGeom>
                <a:avLst/>
                <a:gdLst>
                  <a:gd name="connsiteX0" fmla="*/ 0 w 2010336"/>
                  <a:gd name="connsiteY0" fmla="*/ 1727948 h 1727948"/>
                  <a:gd name="connsiteX1" fmla="*/ 309283 w 2010336"/>
                  <a:gd name="connsiteY1" fmla="*/ 753036 h 1727948"/>
                  <a:gd name="connsiteX2" fmla="*/ 1008530 w 2010336"/>
                  <a:gd name="connsiteY2" fmla="*/ 0 h 1727948"/>
                  <a:gd name="connsiteX3" fmla="*/ 2010336 w 2010336"/>
                  <a:gd name="connsiteY3" fmla="*/ 60512 h 1727948"/>
                  <a:gd name="connsiteX4" fmla="*/ 1667436 w 2010336"/>
                  <a:gd name="connsiteY4" fmla="*/ 813548 h 1727948"/>
                  <a:gd name="connsiteX5" fmla="*/ 1660712 w 2010336"/>
                  <a:gd name="connsiteY5" fmla="*/ 1727948 h 1727948"/>
                  <a:gd name="connsiteX6" fmla="*/ 0 w 2010336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71176 w 2100716"/>
                  <a:gd name="connsiteY0" fmla="*/ 1727948 h 1727948"/>
                  <a:gd name="connsiteX1" fmla="*/ 380459 w 2100716"/>
                  <a:gd name="connsiteY1" fmla="*/ 753036 h 1727948"/>
                  <a:gd name="connsiteX2" fmla="*/ 1079706 w 2100716"/>
                  <a:gd name="connsiteY2" fmla="*/ 0 h 1727948"/>
                  <a:gd name="connsiteX3" fmla="*/ 2081512 w 2100716"/>
                  <a:gd name="connsiteY3" fmla="*/ 60512 h 1727948"/>
                  <a:gd name="connsiteX4" fmla="*/ 1738612 w 2100716"/>
                  <a:gd name="connsiteY4" fmla="*/ 813548 h 1727948"/>
                  <a:gd name="connsiteX5" fmla="*/ 1731888 w 2100716"/>
                  <a:gd name="connsiteY5" fmla="*/ 1727948 h 1727948"/>
                  <a:gd name="connsiteX6" fmla="*/ 71176 w 2100716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71176 w 2081512"/>
                  <a:gd name="connsiteY0" fmla="*/ 1727948 h 1727948"/>
                  <a:gd name="connsiteX1" fmla="*/ 380459 w 2081512"/>
                  <a:gd name="connsiteY1" fmla="*/ 753036 h 1727948"/>
                  <a:gd name="connsiteX2" fmla="*/ 1079706 w 2081512"/>
                  <a:gd name="connsiteY2" fmla="*/ 0 h 1727948"/>
                  <a:gd name="connsiteX3" fmla="*/ 2081512 w 2081512"/>
                  <a:gd name="connsiteY3" fmla="*/ 60512 h 1727948"/>
                  <a:gd name="connsiteX4" fmla="*/ 1738612 w 2081512"/>
                  <a:gd name="connsiteY4" fmla="*/ 813548 h 1727948"/>
                  <a:gd name="connsiteX5" fmla="*/ 1731888 w 2081512"/>
                  <a:gd name="connsiteY5" fmla="*/ 1727948 h 1727948"/>
                  <a:gd name="connsiteX6" fmla="*/ 71176 w 2081512"/>
                  <a:gd name="connsiteY6" fmla="*/ 1727948 h 1727948"/>
                  <a:gd name="connsiteX0" fmla="*/ 0 w 2010336"/>
                  <a:gd name="connsiteY0" fmla="*/ 1727948 h 1727948"/>
                  <a:gd name="connsiteX1" fmla="*/ 309283 w 2010336"/>
                  <a:gd name="connsiteY1" fmla="*/ 753036 h 1727948"/>
                  <a:gd name="connsiteX2" fmla="*/ 1008530 w 2010336"/>
                  <a:gd name="connsiteY2" fmla="*/ 0 h 1727948"/>
                  <a:gd name="connsiteX3" fmla="*/ 2010336 w 2010336"/>
                  <a:gd name="connsiteY3" fmla="*/ 60512 h 1727948"/>
                  <a:gd name="connsiteX4" fmla="*/ 1667436 w 2010336"/>
                  <a:gd name="connsiteY4" fmla="*/ 813548 h 1727948"/>
                  <a:gd name="connsiteX5" fmla="*/ 1660712 w 2010336"/>
                  <a:gd name="connsiteY5" fmla="*/ 1727948 h 1727948"/>
                  <a:gd name="connsiteX6" fmla="*/ 0 w 2010336"/>
                  <a:gd name="connsiteY6" fmla="*/ 1727948 h 1727948"/>
                  <a:gd name="connsiteX0" fmla="*/ 0 w 2010336"/>
                  <a:gd name="connsiteY0" fmla="*/ 1727948 h 1727948"/>
                  <a:gd name="connsiteX1" fmla="*/ 309283 w 2010336"/>
                  <a:gd name="connsiteY1" fmla="*/ 753036 h 1727948"/>
                  <a:gd name="connsiteX2" fmla="*/ 1008530 w 2010336"/>
                  <a:gd name="connsiteY2" fmla="*/ 0 h 1727948"/>
                  <a:gd name="connsiteX3" fmla="*/ 2010336 w 2010336"/>
                  <a:gd name="connsiteY3" fmla="*/ 60512 h 1727948"/>
                  <a:gd name="connsiteX4" fmla="*/ 1667436 w 2010336"/>
                  <a:gd name="connsiteY4" fmla="*/ 813548 h 1727948"/>
                  <a:gd name="connsiteX5" fmla="*/ 1660712 w 2010336"/>
                  <a:gd name="connsiteY5" fmla="*/ 1727948 h 1727948"/>
                  <a:gd name="connsiteX6" fmla="*/ 0 w 2010336"/>
                  <a:gd name="connsiteY6" fmla="*/ 1727948 h 1727948"/>
                  <a:gd name="connsiteX0" fmla="*/ 0 w 2010336"/>
                  <a:gd name="connsiteY0" fmla="*/ 1727948 h 1727948"/>
                  <a:gd name="connsiteX1" fmla="*/ 309283 w 2010336"/>
                  <a:gd name="connsiteY1" fmla="*/ 753036 h 1727948"/>
                  <a:gd name="connsiteX2" fmla="*/ 1008530 w 2010336"/>
                  <a:gd name="connsiteY2" fmla="*/ 0 h 1727948"/>
                  <a:gd name="connsiteX3" fmla="*/ 2010336 w 2010336"/>
                  <a:gd name="connsiteY3" fmla="*/ 60512 h 1727948"/>
                  <a:gd name="connsiteX4" fmla="*/ 1667436 w 2010336"/>
                  <a:gd name="connsiteY4" fmla="*/ 813548 h 1727948"/>
                  <a:gd name="connsiteX5" fmla="*/ 1660712 w 2010336"/>
                  <a:gd name="connsiteY5" fmla="*/ 1727948 h 1727948"/>
                  <a:gd name="connsiteX6" fmla="*/ 0 w 2010336"/>
                  <a:gd name="connsiteY6" fmla="*/ 1727948 h 1727948"/>
                  <a:gd name="connsiteX0" fmla="*/ 0 w 2010336"/>
                  <a:gd name="connsiteY0" fmla="*/ 1727948 h 1727948"/>
                  <a:gd name="connsiteX1" fmla="*/ 309283 w 2010336"/>
                  <a:gd name="connsiteY1" fmla="*/ 753036 h 1727948"/>
                  <a:gd name="connsiteX2" fmla="*/ 1008530 w 2010336"/>
                  <a:gd name="connsiteY2" fmla="*/ 0 h 1727948"/>
                  <a:gd name="connsiteX3" fmla="*/ 2010336 w 2010336"/>
                  <a:gd name="connsiteY3" fmla="*/ 60512 h 1727948"/>
                  <a:gd name="connsiteX4" fmla="*/ 1667436 w 2010336"/>
                  <a:gd name="connsiteY4" fmla="*/ 813548 h 1727948"/>
                  <a:gd name="connsiteX5" fmla="*/ 1660712 w 2010336"/>
                  <a:gd name="connsiteY5" fmla="*/ 1727948 h 1727948"/>
                  <a:gd name="connsiteX6" fmla="*/ 0 w 2010336"/>
                  <a:gd name="connsiteY6" fmla="*/ 1727948 h 1727948"/>
                  <a:gd name="connsiteX0" fmla="*/ 0 w 2010336"/>
                  <a:gd name="connsiteY0" fmla="*/ 1734671 h 1734671"/>
                  <a:gd name="connsiteX1" fmla="*/ 309283 w 2010336"/>
                  <a:gd name="connsiteY1" fmla="*/ 759759 h 1734671"/>
                  <a:gd name="connsiteX2" fmla="*/ 1015253 w 2010336"/>
                  <a:gd name="connsiteY2" fmla="*/ 0 h 1734671"/>
                  <a:gd name="connsiteX3" fmla="*/ 2010336 w 2010336"/>
                  <a:gd name="connsiteY3" fmla="*/ 67235 h 1734671"/>
                  <a:gd name="connsiteX4" fmla="*/ 1667436 w 2010336"/>
                  <a:gd name="connsiteY4" fmla="*/ 820271 h 1734671"/>
                  <a:gd name="connsiteX5" fmla="*/ 1660712 w 2010336"/>
                  <a:gd name="connsiteY5" fmla="*/ 1734671 h 1734671"/>
                  <a:gd name="connsiteX6" fmla="*/ 0 w 2010336"/>
                  <a:gd name="connsiteY6" fmla="*/ 1734671 h 1734671"/>
                  <a:gd name="connsiteX0" fmla="*/ 0 w 2010336"/>
                  <a:gd name="connsiteY0" fmla="*/ 1734671 h 1734671"/>
                  <a:gd name="connsiteX1" fmla="*/ 309283 w 2010336"/>
                  <a:gd name="connsiteY1" fmla="*/ 759759 h 1734671"/>
                  <a:gd name="connsiteX2" fmla="*/ 1015253 w 2010336"/>
                  <a:gd name="connsiteY2" fmla="*/ 0 h 1734671"/>
                  <a:gd name="connsiteX3" fmla="*/ 2010336 w 2010336"/>
                  <a:gd name="connsiteY3" fmla="*/ 60512 h 1734671"/>
                  <a:gd name="connsiteX4" fmla="*/ 1667436 w 2010336"/>
                  <a:gd name="connsiteY4" fmla="*/ 820271 h 1734671"/>
                  <a:gd name="connsiteX5" fmla="*/ 1660712 w 2010336"/>
                  <a:gd name="connsiteY5" fmla="*/ 1734671 h 1734671"/>
                  <a:gd name="connsiteX6" fmla="*/ 0 w 2010336"/>
                  <a:gd name="connsiteY6" fmla="*/ 1734671 h 173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0336" h="1734671">
                    <a:moveTo>
                      <a:pt x="0" y="1734671"/>
                    </a:moveTo>
                    <a:cubicBezTo>
                      <a:pt x="23533" y="1511674"/>
                      <a:pt x="141195" y="1047750"/>
                      <a:pt x="309283" y="759759"/>
                    </a:cubicBezTo>
                    <a:cubicBezTo>
                      <a:pt x="477371" y="471768"/>
                      <a:pt x="731744" y="115421"/>
                      <a:pt x="1015253" y="0"/>
                    </a:cubicBezTo>
                    <a:cubicBezTo>
                      <a:pt x="1349188" y="20171"/>
                      <a:pt x="1676401" y="13447"/>
                      <a:pt x="2010336" y="60512"/>
                    </a:cubicBezTo>
                    <a:cubicBezTo>
                      <a:pt x="1952066" y="209550"/>
                      <a:pt x="1725707" y="542365"/>
                      <a:pt x="1667436" y="820271"/>
                    </a:cubicBezTo>
                    <a:cubicBezTo>
                      <a:pt x="1604683" y="1151965"/>
                      <a:pt x="1662953" y="1429871"/>
                      <a:pt x="1660712" y="1734671"/>
                    </a:cubicBezTo>
                    <a:lnTo>
                      <a:pt x="0" y="17346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2280297" y="3495331"/>
                <a:ext cx="627454" cy="1694329"/>
              </a:xfrm>
              <a:custGeom>
                <a:avLst/>
                <a:gdLst>
                  <a:gd name="connsiteX0" fmla="*/ 2166 w 627454"/>
                  <a:gd name="connsiteY0" fmla="*/ 1694329 h 1694329"/>
                  <a:gd name="connsiteX1" fmla="*/ 96295 w 627454"/>
                  <a:gd name="connsiteY1" fmla="*/ 948018 h 1694329"/>
                  <a:gd name="connsiteX2" fmla="*/ 627454 w 627454"/>
                  <a:gd name="connsiteY2" fmla="*/ 0 h 169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454" h="1694329">
                    <a:moveTo>
                      <a:pt x="2166" y="1694329"/>
                    </a:moveTo>
                    <a:cubicBezTo>
                      <a:pt x="-2877" y="1462367"/>
                      <a:pt x="-7920" y="1230406"/>
                      <a:pt x="96295" y="948018"/>
                    </a:cubicBezTo>
                    <a:cubicBezTo>
                      <a:pt x="200510" y="665630"/>
                      <a:pt x="413982" y="332815"/>
                      <a:pt x="627454" y="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062" y="707824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walk through the land of OPUS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119" y="3803604"/>
            <a:ext cx="190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amiliar roads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2674" y="1975227"/>
            <a:ext cx="2791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new twists and turns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98" y="283631"/>
            <a:ext cx="4568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new, exciting destination to your travels!</a:t>
            </a:r>
          </a:p>
        </p:txBody>
      </p:sp>
    </p:spTree>
    <p:extLst>
      <p:ext uri="{BB962C8B-B14F-4D97-AF65-F5344CB8AC3E}">
        <p14:creationId xmlns:p14="http://schemas.microsoft.com/office/powerpoint/2010/main" val="17662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226907" y="597706"/>
            <a:ext cx="256652" cy="711937"/>
            <a:chOff x="3194266" y="3123324"/>
            <a:chExt cx="649334" cy="1801216"/>
          </a:xfrm>
        </p:grpSpPr>
        <p:sp>
          <p:nvSpPr>
            <p:cNvPr id="24" name="Oval 23"/>
            <p:cNvSpPr/>
            <p:nvPr/>
          </p:nvSpPr>
          <p:spPr>
            <a:xfrm>
              <a:off x="3453567" y="4781783"/>
              <a:ext cx="160386" cy="45719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an 24"/>
            <p:cNvSpPr/>
            <p:nvPr/>
          </p:nvSpPr>
          <p:spPr>
            <a:xfrm rot="540000">
              <a:off x="3407205" y="3186153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3507112" y="3202719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an 26"/>
            <p:cNvSpPr/>
            <p:nvPr/>
          </p:nvSpPr>
          <p:spPr>
            <a:xfrm rot="1200000">
              <a:off x="3194266" y="3149528"/>
              <a:ext cx="45719" cy="1775012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flipV="1">
              <a:off x="3510327" y="4666084"/>
              <a:ext cx="45719" cy="108235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Can 28"/>
            <p:cNvSpPr/>
            <p:nvPr/>
          </p:nvSpPr>
          <p:spPr>
            <a:xfrm rot="20400000" flipH="1">
              <a:off x="3797881" y="3153421"/>
              <a:ext cx="45719" cy="164592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3472821" y="3181369"/>
              <a:ext cx="114300" cy="47732"/>
            </a:xfrm>
            <a:prstGeom prst="can">
              <a:avLst/>
            </a:prstGeom>
            <a:solidFill>
              <a:sysClr val="window" lastClr="FFFFFF">
                <a:lumMod val="75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3255019" y="3139482"/>
              <a:ext cx="525542" cy="55983"/>
            </a:xfrm>
            <a:prstGeom prst="can">
              <a:avLst/>
            </a:prstGeom>
            <a:solidFill>
              <a:srgbClr val="FFC000">
                <a:lumMod val="40000"/>
                <a:lumOff val="6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57512" y="3123324"/>
              <a:ext cx="144918" cy="23993"/>
            </a:xfrm>
            <a:custGeom>
              <a:avLst/>
              <a:gdLst>
                <a:gd name="connsiteX0" fmla="*/ 0 w 141292"/>
                <a:gd name="connsiteY0" fmla="*/ 23993 h 23993"/>
                <a:gd name="connsiteX1" fmla="*/ 141292 w 141292"/>
                <a:gd name="connsiteY1" fmla="*/ 23993 h 23993"/>
                <a:gd name="connsiteX2" fmla="*/ 77311 w 141292"/>
                <a:gd name="connsiteY2" fmla="*/ 0 h 23993"/>
                <a:gd name="connsiteX3" fmla="*/ 0 w 141292"/>
                <a:gd name="connsiteY3" fmla="*/ 23993 h 23993"/>
                <a:gd name="connsiteX0" fmla="*/ 1181 w 144453"/>
                <a:gd name="connsiteY0" fmla="*/ 23993 h 23993"/>
                <a:gd name="connsiteX1" fmla="*/ 142473 w 144453"/>
                <a:gd name="connsiteY1" fmla="*/ 23993 h 23993"/>
                <a:gd name="connsiteX2" fmla="*/ 78492 w 144453"/>
                <a:gd name="connsiteY2" fmla="*/ 0 h 23993"/>
                <a:gd name="connsiteX3" fmla="*/ 1181 w 144453"/>
                <a:gd name="connsiteY3" fmla="*/ 23993 h 23993"/>
                <a:gd name="connsiteX0" fmla="*/ 1375 w 145020"/>
                <a:gd name="connsiteY0" fmla="*/ 23993 h 23993"/>
                <a:gd name="connsiteX1" fmla="*/ 142667 w 145020"/>
                <a:gd name="connsiteY1" fmla="*/ 23993 h 23993"/>
                <a:gd name="connsiteX2" fmla="*/ 78686 w 145020"/>
                <a:gd name="connsiteY2" fmla="*/ 0 h 23993"/>
                <a:gd name="connsiteX3" fmla="*/ 1375 w 145020"/>
                <a:gd name="connsiteY3" fmla="*/ 23993 h 23993"/>
                <a:gd name="connsiteX0" fmla="*/ 1574 w 144918"/>
                <a:gd name="connsiteY0" fmla="*/ 23993 h 23993"/>
                <a:gd name="connsiteX1" fmla="*/ 142866 w 144918"/>
                <a:gd name="connsiteY1" fmla="*/ 23993 h 23993"/>
                <a:gd name="connsiteX2" fmla="*/ 70887 w 144918"/>
                <a:gd name="connsiteY2" fmla="*/ 0 h 23993"/>
                <a:gd name="connsiteX3" fmla="*/ 1574 w 144918"/>
                <a:gd name="connsiteY3" fmla="*/ 23993 h 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18" h="23993">
                  <a:moveTo>
                    <a:pt x="1574" y="23993"/>
                  </a:moveTo>
                  <a:lnTo>
                    <a:pt x="142866" y="23993"/>
                  </a:lnTo>
                  <a:cubicBezTo>
                    <a:pt x="155751" y="19994"/>
                    <a:pt x="105100" y="0"/>
                    <a:pt x="70887" y="0"/>
                  </a:cubicBezTo>
                  <a:cubicBezTo>
                    <a:pt x="36674" y="0"/>
                    <a:pt x="-9089" y="19994"/>
                    <a:pt x="1574" y="23993"/>
                  </a:cubicBez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09" y="966201"/>
            <a:ext cx="3827041" cy="1537292"/>
            <a:chOff x="22209" y="966201"/>
            <a:chExt cx="3827041" cy="1537292"/>
          </a:xfrm>
        </p:grpSpPr>
        <p:sp>
          <p:nvSpPr>
            <p:cNvPr id="40" name="TextBox 39"/>
            <p:cNvSpPr txBox="1"/>
            <p:nvPr/>
          </p:nvSpPr>
          <p:spPr>
            <a:xfrm>
              <a:off x="2432714" y="2226494"/>
              <a:ext cx="1416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OPUS main page</a:t>
              </a:r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 rot="298446">
              <a:off x="251658" y="1727998"/>
              <a:ext cx="1440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OPUS–S </a:t>
              </a:r>
              <a:r>
                <a:rPr lang="en-US" sz="1200" dirty="0"/>
                <a:t>&gt; 2 </a:t>
              </a:r>
              <a:r>
                <a:rPr lang="en-US" sz="1200" dirty="0" err="1" smtClean="0"/>
                <a:t>hrs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 rot="391973">
              <a:off x="22209" y="1919898"/>
              <a:ext cx="20285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OPUS–RS 15 min – 2 </a:t>
              </a:r>
              <a:r>
                <a:rPr lang="en-US" sz="1200" dirty="0" err="1" smtClean="0"/>
                <a:t>hrs</a:t>
              </a:r>
              <a:endParaRPr lang="en-US" sz="12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6640" y="966201"/>
              <a:ext cx="1448257" cy="1236714"/>
            </a:xfrm>
            <a:prstGeom prst="rect">
              <a:avLst/>
            </a:prstGeom>
          </p:spPr>
        </p:pic>
        <p:sp>
          <p:nvSpPr>
            <p:cNvPr id="135" name="Freeform 134"/>
            <p:cNvSpPr/>
            <p:nvPr/>
          </p:nvSpPr>
          <p:spPr>
            <a:xfrm>
              <a:off x="107473" y="1357767"/>
              <a:ext cx="2647993" cy="591671"/>
            </a:xfrm>
            <a:custGeom>
              <a:avLst/>
              <a:gdLst>
                <a:gd name="connsiteX0" fmla="*/ 379174 w 2739132"/>
                <a:gd name="connsiteY0" fmla="*/ 0 h 591671"/>
                <a:gd name="connsiteX1" fmla="*/ 190915 w 2739132"/>
                <a:gd name="connsiteY1" fmla="*/ 316006 h 591671"/>
                <a:gd name="connsiteX2" fmla="*/ 2739132 w 2739132"/>
                <a:gd name="connsiteY2" fmla="*/ 591671 h 59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39132" h="591671">
                  <a:moveTo>
                    <a:pt x="379174" y="0"/>
                  </a:moveTo>
                  <a:cubicBezTo>
                    <a:pt x="88381" y="108697"/>
                    <a:pt x="-202411" y="217394"/>
                    <a:pt x="190915" y="316006"/>
                  </a:cubicBezTo>
                  <a:cubicBezTo>
                    <a:pt x="584241" y="414618"/>
                    <a:pt x="1661686" y="503144"/>
                    <a:pt x="2739132" y="59167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11070" y="2043953"/>
            <a:ext cx="2687035" cy="2667015"/>
            <a:chOff x="-11070" y="2043953"/>
            <a:chExt cx="2687035" cy="266701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848" y="2971707"/>
              <a:ext cx="1159041" cy="129862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-11070" y="4433969"/>
              <a:ext cx="1660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Single OPUS solution</a:t>
              </a:r>
              <a:endParaRPr lang="en-US" sz="1200" dirty="0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45939" y="2043953"/>
              <a:ext cx="1930026" cy="927847"/>
            </a:xfrm>
            <a:custGeom>
              <a:avLst/>
              <a:gdLst>
                <a:gd name="connsiteX0" fmla="*/ 1930026 w 1930026"/>
                <a:gd name="connsiteY0" fmla="*/ 0 h 927847"/>
                <a:gd name="connsiteX1" fmla="*/ 47437 w 1930026"/>
                <a:gd name="connsiteY1" fmla="*/ 369794 h 927847"/>
                <a:gd name="connsiteX2" fmla="*/ 538255 w 1930026"/>
                <a:gd name="connsiteY2" fmla="*/ 591671 h 927847"/>
                <a:gd name="connsiteX3" fmla="*/ 228973 w 1930026"/>
                <a:gd name="connsiteY3" fmla="*/ 927847 h 9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026" h="927847">
                  <a:moveTo>
                    <a:pt x="1930026" y="0"/>
                  </a:moveTo>
                  <a:cubicBezTo>
                    <a:pt x="1104712" y="135591"/>
                    <a:pt x="279399" y="271182"/>
                    <a:pt x="47437" y="369794"/>
                  </a:cubicBezTo>
                  <a:cubicBezTo>
                    <a:pt x="-184525" y="468406"/>
                    <a:pt x="507999" y="498662"/>
                    <a:pt x="538255" y="591671"/>
                  </a:cubicBezTo>
                  <a:cubicBezTo>
                    <a:pt x="568511" y="684680"/>
                    <a:pt x="398742" y="806263"/>
                    <a:pt x="228973" y="92784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/>
          <p:cNvSpPr txBox="1"/>
          <p:nvPr/>
        </p:nvSpPr>
        <p:spPr>
          <a:xfrm rot="371001">
            <a:off x="318632" y="1548815"/>
            <a:ext cx="2102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Single GPS observation file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53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843" y="2656263"/>
            <a:ext cx="1533835" cy="10578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640" y="966201"/>
            <a:ext cx="1448257" cy="1236714"/>
          </a:xfrm>
          <a:prstGeom prst="rect">
            <a:avLst/>
          </a:prstGeom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226907" y="597706"/>
            <a:ext cx="256652" cy="711937"/>
            <a:chOff x="3194266" y="3123324"/>
            <a:chExt cx="649334" cy="1801216"/>
          </a:xfrm>
        </p:grpSpPr>
        <p:sp>
          <p:nvSpPr>
            <p:cNvPr id="24" name="Oval 23"/>
            <p:cNvSpPr/>
            <p:nvPr/>
          </p:nvSpPr>
          <p:spPr>
            <a:xfrm>
              <a:off x="3453567" y="4781783"/>
              <a:ext cx="160386" cy="45719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an 24"/>
            <p:cNvSpPr/>
            <p:nvPr/>
          </p:nvSpPr>
          <p:spPr>
            <a:xfrm rot="540000">
              <a:off x="3407205" y="3186153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3507112" y="3202719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an 26"/>
            <p:cNvSpPr/>
            <p:nvPr/>
          </p:nvSpPr>
          <p:spPr>
            <a:xfrm rot="1200000">
              <a:off x="3194266" y="3149528"/>
              <a:ext cx="45719" cy="1775012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flipV="1">
              <a:off x="3510327" y="4666084"/>
              <a:ext cx="45719" cy="108235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Can 28"/>
            <p:cNvSpPr/>
            <p:nvPr/>
          </p:nvSpPr>
          <p:spPr>
            <a:xfrm rot="20400000" flipH="1">
              <a:off x="3797881" y="3153421"/>
              <a:ext cx="45719" cy="164592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an 29"/>
            <p:cNvSpPr/>
            <p:nvPr/>
          </p:nvSpPr>
          <p:spPr>
            <a:xfrm>
              <a:off x="3472821" y="3181369"/>
              <a:ext cx="114300" cy="47732"/>
            </a:xfrm>
            <a:prstGeom prst="can">
              <a:avLst/>
            </a:prstGeom>
            <a:solidFill>
              <a:sysClr val="window" lastClr="FFFFFF">
                <a:lumMod val="75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Can 30"/>
            <p:cNvSpPr/>
            <p:nvPr/>
          </p:nvSpPr>
          <p:spPr>
            <a:xfrm>
              <a:off x="3255019" y="3139482"/>
              <a:ext cx="525542" cy="55983"/>
            </a:xfrm>
            <a:prstGeom prst="can">
              <a:avLst/>
            </a:prstGeom>
            <a:solidFill>
              <a:srgbClr val="FFC000">
                <a:lumMod val="40000"/>
                <a:lumOff val="6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57512" y="3123324"/>
              <a:ext cx="144918" cy="23993"/>
            </a:xfrm>
            <a:custGeom>
              <a:avLst/>
              <a:gdLst>
                <a:gd name="connsiteX0" fmla="*/ 0 w 141292"/>
                <a:gd name="connsiteY0" fmla="*/ 23993 h 23993"/>
                <a:gd name="connsiteX1" fmla="*/ 141292 w 141292"/>
                <a:gd name="connsiteY1" fmla="*/ 23993 h 23993"/>
                <a:gd name="connsiteX2" fmla="*/ 77311 w 141292"/>
                <a:gd name="connsiteY2" fmla="*/ 0 h 23993"/>
                <a:gd name="connsiteX3" fmla="*/ 0 w 141292"/>
                <a:gd name="connsiteY3" fmla="*/ 23993 h 23993"/>
                <a:gd name="connsiteX0" fmla="*/ 1181 w 144453"/>
                <a:gd name="connsiteY0" fmla="*/ 23993 h 23993"/>
                <a:gd name="connsiteX1" fmla="*/ 142473 w 144453"/>
                <a:gd name="connsiteY1" fmla="*/ 23993 h 23993"/>
                <a:gd name="connsiteX2" fmla="*/ 78492 w 144453"/>
                <a:gd name="connsiteY2" fmla="*/ 0 h 23993"/>
                <a:gd name="connsiteX3" fmla="*/ 1181 w 144453"/>
                <a:gd name="connsiteY3" fmla="*/ 23993 h 23993"/>
                <a:gd name="connsiteX0" fmla="*/ 1375 w 145020"/>
                <a:gd name="connsiteY0" fmla="*/ 23993 h 23993"/>
                <a:gd name="connsiteX1" fmla="*/ 142667 w 145020"/>
                <a:gd name="connsiteY1" fmla="*/ 23993 h 23993"/>
                <a:gd name="connsiteX2" fmla="*/ 78686 w 145020"/>
                <a:gd name="connsiteY2" fmla="*/ 0 h 23993"/>
                <a:gd name="connsiteX3" fmla="*/ 1375 w 145020"/>
                <a:gd name="connsiteY3" fmla="*/ 23993 h 23993"/>
                <a:gd name="connsiteX0" fmla="*/ 1574 w 144918"/>
                <a:gd name="connsiteY0" fmla="*/ 23993 h 23993"/>
                <a:gd name="connsiteX1" fmla="*/ 142866 w 144918"/>
                <a:gd name="connsiteY1" fmla="*/ 23993 h 23993"/>
                <a:gd name="connsiteX2" fmla="*/ 70887 w 144918"/>
                <a:gd name="connsiteY2" fmla="*/ 0 h 23993"/>
                <a:gd name="connsiteX3" fmla="*/ 1574 w 144918"/>
                <a:gd name="connsiteY3" fmla="*/ 23993 h 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18" h="23993">
                  <a:moveTo>
                    <a:pt x="1574" y="23993"/>
                  </a:moveTo>
                  <a:lnTo>
                    <a:pt x="142866" y="23993"/>
                  </a:lnTo>
                  <a:cubicBezTo>
                    <a:pt x="155751" y="19994"/>
                    <a:pt x="105100" y="0"/>
                    <a:pt x="70887" y="0"/>
                  </a:cubicBezTo>
                  <a:cubicBezTo>
                    <a:pt x="36674" y="0"/>
                    <a:pt x="-9089" y="19994"/>
                    <a:pt x="1574" y="23993"/>
                  </a:cubicBez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432714" y="2226494"/>
            <a:ext cx="141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OPUS main page</a:t>
            </a:r>
            <a:endParaRPr lang="en-US" sz="1200" dirty="0"/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938322" y="473532"/>
            <a:ext cx="256652" cy="711937"/>
            <a:chOff x="3194266" y="3123324"/>
            <a:chExt cx="649334" cy="1801216"/>
          </a:xfrm>
        </p:grpSpPr>
        <p:sp>
          <p:nvSpPr>
            <p:cNvPr id="56" name="Oval 55"/>
            <p:cNvSpPr/>
            <p:nvPr/>
          </p:nvSpPr>
          <p:spPr>
            <a:xfrm>
              <a:off x="3453567" y="4781783"/>
              <a:ext cx="160386" cy="45719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Can 56"/>
            <p:cNvSpPr/>
            <p:nvPr/>
          </p:nvSpPr>
          <p:spPr>
            <a:xfrm rot="540000">
              <a:off x="3407205" y="3186153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Can 57"/>
            <p:cNvSpPr/>
            <p:nvPr/>
          </p:nvSpPr>
          <p:spPr>
            <a:xfrm>
              <a:off x="3507112" y="3202719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Can 58"/>
            <p:cNvSpPr/>
            <p:nvPr/>
          </p:nvSpPr>
          <p:spPr>
            <a:xfrm rot="1200000">
              <a:off x="3194266" y="3149528"/>
              <a:ext cx="45719" cy="1775012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flipV="1">
              <a:off x="3510327" y="4666084"/>
              <a:ext cx="45719" cy="108235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Can 60"/>
            <p:cNvSpPr/>
            <p:nvPr/>
          </p:nvSpPr>
          <p:spPr>
            <a:xfrm rot="20400000" flipH="1">
              <a:off x="3797881" y="3153421"/>
              <a:ext cx="45719" cy="164592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Can 61"/>
            <p:cNvSpPr/>
            <p:nvPr/>
          </p:nvSpPr>
          <p:spPr>
            <a:xfrm>
              <a:off x="3472821" y="3181369"/>
              <a:ext cx="114300" cy="47732"/>
            </a:xfrm>
            <a:prstGeom prst="can">
              <a:avLst/>
            </a:prstGeom>
            <a:solidFill>
              <a:sysClr val="window" lastClr="FFFFFF">
                <a:lumMod val="75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Can 62"/>
            <p:cNvSpPr/>
            <p:nvPr/>
          </p:nvSpPr>
          <p:spPr>
            <a:xfrm>
              <a:off x="3255019" y="3139482"/>
              <a:ext cx="525542" cy="55983"/>
            </a:xfrm>
            <a:prstGeom prst="can">
              <a:avLst/>
            </a:prstGeom>
            <a:solidFill>
              <a:srgbClr val="FFC000">
                <a:lumMod val="40000"/>
                <a:lumOff val="6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3457512" y="3123324"/>
              <a:ext cx="144918" cy="23993"/>
            </a:xfrm>
            <a:custGeom>
              <a:avLst/>
              <a:gdLst>
                <a:gd name="connsiteX0" fmla="*/ 0 w 141292"/>
                <a:gd name="connsiteY0" fmla="*/ 23993 h 23993"/>
                <a:gd name="connsiteX1" fmla="*/ 141292 w 141292"/>
                <a:gd name="connsiteY1" fmla="*/ 23993 h 23993"/>
                <a:gd name="connsiteX2" fmla="*/ 77311 w 141292"/>
                <a:gd name="connsiteY2" fmla="*/ 0 h 23993"/>
                <a:gd name="connsiteX3" fmla="*/ 0 w 141292"/>
                <a:gd name="connsiteY3" fmla="*/ 23993 h 23993"/>
                <a:gd name="connsiteX0" fmla="*/ 1181 w 144453"/>
                <a:gd name="connsiteY0" fmla="*/ 23993 h 23993"/>
                <a:gd name="connsiteX1" fmla="*/ 142473 w 144453"/>
                <a:gd name="connsiteY1" fmla="*/ 23993 h 23993"/>
                <a:gd name="connsiteX2" fmla="*/ 78492 w 144453"/>
                <a:gd name="connsiteY2" fmla="*/ 0 h 23993"/>
                <a:gd name="connsiteX3" fmla="*/ 1181 w 144453"/>
                <a:gd name="connsiteY3" fmla="*/ 23993 h 23993"/>
                <a:gd name="connsiteX0" fmla="*/ 1375 w 145020"/>
                <a:gd name="connsiteY0" fmla="*/ 23993 h 23993"/>
                <a:gd name="connsiteX1" fmla="*/ 142667 w 145020"/>
                <a:gd name="connsiteY1" fmla="*/ 23993 h 23993"/>
                <a:gd name="connsiteX2" fmla="*/ 78686 w 145020"/>
                <a:gd name="connsiteY2" fmla="*/ 0 h 23993"/>
                <a:gd name="connsiteX3" fmla="*/ 1375 w 145020"/>
                <a:gd name="connsiteY3" fmla="*/ 23993 h 23993"/>
                <a:gd name="connsiteX0" fmla="*/ 1574 w 144918"/>
                <a:gd name="connsiteY0" fmla="*/ 23993 h 23993"/>
                <a:gd name="connsiteX1" fmla="*/ 142866 w 144918"/>
                <a:gd name="connsiteY1" fmla="*/ 23993 h 23993"/>
                <a:gd name="connsiteX2" fmla="*/ 70887 w 144918"/>
                <a:gd name="connsiteY2" fmla="*/ 0 h 23993"/>
                <a:gd name="connsiteX3" fmla="*/ 1574 w 144918"/>
                <a:gd name="connsiteY3" fmla="*/ 23993 h 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18" h="23993">
                  <a:moveTo>
                    <a:pt x="1574" y="23993"/>
                  </a:moveTo>
                  <a:lnTo>
                    <a:pt x="142866" y="23993"/>
                  </a:lnTo>
                  <a:cubicBezTo>
                    <a:pt x="155751" y="19994"/>
                    <a:pt x="105100" y="0"/>
                    <a:pt x="70887" y="0"/>
                  </a:cubicBezTo>
                  <a:cubicBezTo>
                    <a:pt x="36674" y="0"/>
                    <a:pt x="-9089" y="19994"/>
                    <a:pt x="1574" y="23993"/>
                  </a:cubicBez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>
            <a:off x="1405731" y="544716"/>
            <a:ext cx="256652" cy="711937"/>
            <a:chOff x="3194266" y="3123324"/>
            <a:chExt cx="649334" cy="1801216"/>
          </a:xfrm>
        </p:grpSpPr>
        <p:sp>
          <p:nvSpPr>
            <p:cNvPr id="66" name="Oval 65"/>
            <p:cNvSpPr/>
            <p:nvPr/>
          </p:nvSpPr>
          <p:spPr>
            <a:xfrm>
              <a:off x="3453567" y="4781783"/>
              <a:ext cx="160386" cy="45719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Can 66"/>
            <p:cNvSpPr/>
            <p:nvPr/>
          </p:nvSpPr>
          <p:spPr>
            <a:xfrm rot="540000">
              <a:off x="3407205" y="3186153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Can 67"/>
            <p:cNvSpPr/>
            <p:nvPr/>
          </p:nvSpPr>
          <p:spPr>
            <a:xfrm>
              <a:off x="3507112" y="3202719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Can 68"/>
            <p:cNvSpPr/>
            <p:nvPr/>
          </p:nvSpPr>
          <p:spPr>
            <a:xfrm rot="1200000">
              <a:off x="3194266" y="3149528"/>
              <a:ext cx="45719" cy="1775012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Isosceles Triangle 69"/>
            <p:cNvSpPr/>
            <p:nvPr/>
          </p:nvSpPr>
          <p:spPr>
            <a:xfrm flipV="1">
              <a:off x="3510327" y="4666084"/>
              <a:ext cx="45719" cy="108235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Can 70"/>
            <p:cNvSpPr/>
            <p:nvPr/>
          </p:nvSpPr>
          <p:spPr>
            <a:xfrm rot="20400000" flipH="1">
              <a:off x="3797881" y="3153421"/>
              <a:ext cx="45719" cy="164592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Can 71"/>
            <p:cNvSpPr/>
            <p:nvPr/>
          </p:nvSpPr>
          <p:spPr>
            <a:xfrm>
              <a:off x="3472821" y="3181369"/>
              <a:ext cx="114300" cy="47732"/>
            </a:xfrm>
            <a:prstGeom prst="can">
              <a:avLst/>
            </a:prstGeom>
            <a:solidFill>
              <a:sysClr val="window" lastClr="FFFFFF">
                <a:lumMod val="75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an 72"/>
            <p:cNvSpPr/>
            <p:nvPr/>
          </p:nvSpPr>
          <p:spPr>
            <a:xfrm>
              <a:off x="3255019" y="3139482"/>
              <a:ext cx="525542" cy="55983"/>
            </a:xfrm>
            <a:prstGeom prst="can">
              <a:avLst/>
            </a:prstGeom>
            <a:solidFill>
              <a:srgbClr val="FFC000">
                <a:lumMod val="40000"/>
                <a:lumOff val="6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3457512" y="3123324"/>
              <a:ext cx="144918" cy="23993"/>
            </a:xfrm>
            <a:custGeom>
              <a:avLst/>
              <a:gdLst>
                <a:gd name="connsiteX0" fmla="*/ 0 w 141292"/>
                <a:gd name="connsiteY0" fmla="*/ 23993 h 23993"/>
                <a:gd name="connsiteX1" fmla="*/ 141292 w 141292"/>
                <a:gd name="connsiteY1" fmla="*/ 23993 h 23993"/>
                <a:gd name="connsiteX2" fmla="*/ 77311 w 141292"/>
                <a:gd name="connsiteY2" fmla="*/ 0 h 23993"/>
                <a:gd name="connsiteX3" fmla="*/ 0 w 141292"/>
                <a:gd name="connsiteY3" fmla="*/ 23993 h 23993"/>
                <a:gd name="connsiteX0" fmla="*/ 1181 w 144453"/>
                <a:gd name="connsiteY0" fmla="*/ 23993 h 23993"/>
                <a:gd name="connsiteX1" fmla="*/ 142473 w 144453"/>
                <a:gd name="connsiteY1" fmla="*/ 23993 h 23993"/>
                <a:gd name="connsiteX2" fmla="*/ 78492 w 144453"/>
                <a:gd name="connsiteY2" fmla="*/ 0 h 23993"/>
                <a:gd name="connsiteX3" fmla="*/ 1181 w 144453"/>
                <a:gd name="connsiteY3" fmla="*/ 23993 h 23993"/>
                <a:gd name="connsiteX0" fmla="*/ 1375 w 145020"/>
                <a:gd name="connsiteY0" fmla="*/ 23993 h 23993"/>
                <a:gd name="connsiteX1" fmla="*/ 142667 w 145020"/>
                <a:gd name="connsiteY1" fmla="*/ 23993 h 23993"/>
                <a:gd name="connsiteX2" fmla="*/ 78686 w 145020"/>
                <a:gd name="connsiteY2" fmla="*/ 0 h 23993"/>
                <a:gd name="connsiteX3" fmla="*/ 1375 w 145020"/>
                <a:gd name="connsiteY3" fmla="*/ 23993 h 23993"/>
                <a:gd name="connsiteX0" fmla="*/ 1574 w 144918"/>
                <a:gd name="connsiteY0" fmla="*/ 23993 h 23993"/>
                <a:gd name="connsiteX1" fmla="*/ 142866 w 144918"/>
                <a:gd name="connsiteY1" fmla="*/ 23993 h 23993"/>
                <a:gd name="connsiteX2" fmla="*/ 70887 w 144918"/>
                <a:gd name="connsiteY2" fmla="*/ 0 h 23993"/>
                <a:gd name="connsiteX3" fmla="*/ 1574 w 144918"/>
                <a:gd name="connsiteY3" fmla="*/ 23993 h 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18" h="23993">
                  <a:moveTo>
                    <a:pt x="1574" y="23993"/>
                  </a:moveTo>
                  <a:lnTo>
                    <a:pt x="142866" y="23993"/>
                  </a:lnTo>
                  <a:cubicBezTo>
                    <a:pt x="155751" y="19994"/>
                    <a:pt x="105100" y="0"/>
                    <a:pt x="70887" y="0"/>
                  </a:cubicBezTo>
                  <a:cubicBezTo>
                    <a:pt x="36674" y="0"/>
                    <a:pt x="-9089" y="19994"/>
                    <a:pt x="1574" y="23993"/>
                  </a:cubicBez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5699378" y="789706"/>
            <a:ext cx="256652" cy="711937"/>
            <a:chOff x="3194266" y="3123324"/>
            <a:chExt cx="649334" cy="1801216"/>
          </a:xfrm>
        </p:grpSpPr>
        <p:sp>
          <p:nvSpPr>
            <p:cNvPr id="76" name="Oval 75"/>
            <p:cNvSpPr/>
            <p:nvPr/>
          </p:nvSpPr>
          <p:spPr>
            <a:xfrm>
              <a:off x="3453567" y="4781783"/>
              <a:ext cx="160386" cy="45719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Can 76"/>
            <p:cNvSpPr/>
            <p:nvPr/>
          </p:nvSpPr>
          <p:spPr>
            <a:xfrm rot="540000">
              <a:off x="3407205" y="3186153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Can 77"/>
            <p:cNvSpPr/>
            <p:nvPr/>
          </p:nvSpPr>
          <p:spPr>
            <a:xfrm>
              <a:off x="3507112" y="3202719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Can 78"/>
            <p:cNvSpPr/>
            <p:nvPr/>
          </p:nvSpPr>
          <p:spPr>
            <a:xfrm rot="1200000">
              <a:off x="3194266" y="3149528"/>
              <a:ext cx="45719" cy="1775012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Isosceles Triangle 79"/>
            <p:cNvSpPr/>
            <p:nvPr/>
          </p:nvSpPr>
          <p:spPr>
            <a:xfrm flipV="1">
              <a:off x="3510327" y="4666084"/>
              <a:ext cx="45719" cy="108235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an 80"/>
            <p:cNvSpPr/>
            <p:nvPr/>
          </p:nvSpPr>
          <p:spPr>
            <a:xfrm rot="20400000" flipH="1">
              <a:off x="3797881" y="3153421"/>
              <a:ext cx="45719" cy="164592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Can 81"/>
            <p:cNvSpPr/>
            <p:nvPr/>
          </p:nvSpPr>
          <p:spPr>
            <a:xfrm>
              <a:off x="3472821" y="3181369"/>
              <a:ext cx="114300" cy="47732"/>
            </a:xfrm>
            <a:prstGeom prst="can">
              <a:avLst/>
            </a:prstGeom>
            <a:solidFill>
              <a:sysClr val="window" lastClr="FFFFFF">
                <a:lumMod val="75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Can 82"/>
            <p:cNvSpPr/>
            <p:nvPr/>
          </p:nvSpPr>
          <p:spPr>
            <a:xfrm>
              <a:off x="3255019" y="3139482"/>
              <a:ext cx="525542" cy="55983"/>
            </a:xfrm>
            <a:prstGeom prst="can">
              <a:avLst/>
            </a:prstGeom>
            <a:solidFill>
              <a:srgbClr val="FFC000">
                <a:lumMod val="40000"/>
                <a:lumOff val="6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457512" y="3123324"/>
              <a:ext cx="144918" cy="23993"/>
            </a:xfrm>
            <a:custGeom>
              <a:avLst/>
              <a:gdLst>
                <a:gd name="connsiteX0" fmla="*/ 0 w 141292"/>
                <a:gd name="connsiteY0" fmla="*/ 23993 h 23993"/>
                <a:gd name="connsiteX1" fmla="*/ 141292 w 141292"/>
                <a:gd name="connsiteY1" fmla="*/ 23993 h 23993"/>
                <a:gd name="connsiteX2" fmla="*/ 77311 w 141292"/>
                <a:gd name="connsiteY2" fmla="*/ 0 h 23993"/>
                <a:gd name="connsiteX3" fmla="*/ 0 w 141292"/>
                <a:gd name="connsiteY3" fmla="*/ 23993 h 23993"/>
                <a:gd name="connsiteX0" fmla="*/ 1181 w 144453"/>
                <a:gd name="connsiteY0" fmla="*/ 23993 h 23993"/>
                <a:gd name="connsiteX1" fmla="*/ 142473 w 144453"/>
                <a:gd name="connsiteY1" fmla="*/ 23993 h 23993"/>
                <a:gd name="connsiteX2" fmla="*/ 78492 w 144453"/>
                <a:gd name="connsiteY2" fmla="*/ 0 h 23993"/>
                <a:gd name="connsiteX3" fmla="*/ 1181 w 144453"/>
                <a:gd name="connsiteY3" fmla="*/ 23993 h 23993"/>
                <a:gd name="connsiteX0" fmla="*/ 1375 w 145020"/>
                <a:gd name="connsiteY0" fmla="*/ 23993 h 23993"/>
                <a:gd name="connsiteX1" fmla="*/ 142667 w 145020"/>
                <a:gd name="connsiteY1" fmla="*/ 23993 h 23993"/>
                <a:gd name="connsiteX2" fmla="*/ 78686 w 145020"/>
                <a:gd name="connsiteY2" fmla="*/ 0 h 23993"/>
                <a:gd name="connsiteX3" fmla="*/ 1375 w 145020"/>
                <a:gd name="connsiteY3" fmla="*/ 23993 h 23993"/>
                <a:gd name="connsiteX0" fmla="*/ 1574 w 144918"/>
                <a:gd name="connsiteY0" fmla="*/ 23993 h 23993"/>
                <a:gd name="connsiteX1" fmla="*/ 142866 w 144918"/>
                <a:gd name="connsiteY1" fmla="*/ 23993 h 23993"/>
                <a:gd name="connsiteX2" fmla="*/ 70887 w 144918"/>
                <a:gd name="connsiteY2" fmla="*/ 0 h 23993"/>
                <a:gd name="connsiteX3" fmla="*/ 1574 w 144918"/>
                <a:gd name="connsiteY3" fmla="*/ 23993 h 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18" h="23993">
                  <a:moveTo>
                    <a:pt x="1574" y="23993"/>
                  </a:moveTo>
                  <a:lnTo>
                    <a:pt x="142866" y="23993"/>
                  </a:lnTo>
                  <a:cubicBezTo>
                    <a:pt x="155751" y="19994"/>
                    <a:pt x="105100" y="0"/>
                    <a:pt x="70887" y="0"/>
                  </a:cubicBezTo>
                  <a:cubicBezTo>
                    <a:pt x="36674" y="0"/>
                    <a:pt x="-9089" y="19994"/>
                    <a:pt x="1574" y="23993"/>
                  </a:cubicBez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5258202" y="890340"/>
            <a:ext cx="256652" cy="711937"/>
            <a:chOff x="3194266" y="3123324"/>
            <a:chExt cx="649334" cy="1801216"/>
          </a:xfrm>
        </p:grpSpPr>
        <p:sp>
          <p:nvSpPr>
            <p:cNvPr id="86" name="Oval 85"/>
            <p:cNvSpPr/>
            <p:nvPr/>
          </p:nvSpPr>
          <p:spPr>
            <a:xfrm>
              <a:off x="3453567" y="4781783"/>
              <a:ext cx="160386" cy="45719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Can 86"/>
            <p:cNvSpPr/>
            <p:nvPr/>
          </p:nvSpPr>
          <p:spPr>
            <a:xfrm rot="540000">
              <a:off x="3407205" y="3186153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Can 87"/>
            <p:cNvSpPr/>
            <p:nvPr/>
          </p:nvSpPr>
          <p:spPr>
            <a:xfrm>
              <a:off x="3507112" y="3202719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Can 88"/>
            <p:cNvSpPr/>
            <p:nvPr/>
          </p:nvSpPr>
          <p:spPr>
            <a:xfrm rot="1200000">
              <a:off x="3194266" y="3149528"/>
              <a:ext cx="45719" cy="1775012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Isosceles Triangle 89"/>
            <p:cNvSpPr/>
            <p:nvPr/>
          </p:nvSpPr>
          <p:spPr>
            <a:xfrm flipV="1">
              <a:off x="3510327" y="4666084"/>
              <a:ext cx="45719" cy="108235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Can 90"/>
            <p:cNvSpPr/>
            <p:nvPr/>
          </p:nvSpPr>
          <p:spPr>
            <a:xfrm rot="20400000" flipH="1">
              <a:off x="3797881" y="3153421"/>
              <a:ext cx="45719" cy="164592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Can 91"/>
            <p:cNvSpPr/>
            <p:nvPr/>
          </p:nvSpPr>
          <p:spPr>
            <a:xfrm>
              <a:off x="3472821" y="3181369"/>
              <a:ext cx="114300" cy="47732"/>
            </a:xfrm>
            <a:prstGeom prst="can">
              <a:avLst/>
            </a:prstGeom>
            <a:solidFill>
              <a:sysClr val="window" lastClr="FFFFFF">
                <a:lumMod val="75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Can 92"/>
            <p:cNvSpPr/>
            <p:nvPr/>
          </p:nvSpPr>
          <p:spPr>
            <a:xfrm>
              <a:off x="3255019" y="3139482"/>
              <a:ext cx="525542" cy="55983"/>
            </a:xfrm>
            <a:prstGeom prst="can">
              <a:avLst/>
            </a:prstGeom>
            <a:solidFill>
              <a:srgbClr val="FFC000">
                <a:lumMod val="40000"/>
                <a:lumOff val="6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3457512" y="3123324"/>
              <a:ext cx="144918" cy="23993"/>
            </a:xfrm>
            <a:custGeom>
              <a:avLst/>
              <a:gdLst>
                <a:gd name="connsiteX0" fmla="*/ 0 w 141292"/>
                <a:gd name="connsiteY0" fmla="*/ 23993 h 23993"/>
                <a:gd name="connsiteX1" fmla="*/ 141292 w 141292"/>
                <a:gd name="connsiteY1" fmla="*/ 23993 h 23993"/>
                <a:gd name="connsiteX2" fmla="*/ 77311 w 141292"/>
                <a:gd name="connsiteY2" fmla="*/ 0 h 23993"/>
                <a:gd name="connsiteX3" fmla="*/ 0 w 141292"/>
                <a:gd name="connsiteY3" fmla="*/ 23993 h 23993"/>
                <a:gd name="connsiteX0" fmla="*/ 1181 w 144453"/>
                <a:gd name="connsiteY0" fmla="*/ 23993 h 23993"/>
                <a:gd name="connsiteX1" fmla="*/ 142473 w 144453"/>
                <a:gd name="connsiteY1" fmla="*/ 23993 h 23993"/>
                <a:gd name="connsiteX2" fmla="*/ 78492 w 144453"/>
                <a:gd name="connsiteY2" fmla="*/ 0 h 23993"/>
                <a:gd name="connsiteX3" fmla="*/ 1181 w 144453"/>
                <a:gd name="connsiteY3" fmla="*/ 23993 h 23993"/>
                <a:gd name="connsiteX0" fmla="*/ 1375 w 145020"/>
                <a:gd name="connsiteY0" fmla="*/ 23993 h 23993"/>
                <a:gd name="connsiteX1" fmla="*/ 142667 w 145020"/>
                <a:gd name="connsiteY1" fmla="*/ 23993 h 23993"/>
                <a:gd name="connsiteX2" fmla="*/ 78686 w 145020"/>
                <a:gd name="connsiteY2" fmla="*/ 0 h 23993"/>
                <a:gd name="connsiteX3" fmla="*/ 1375 w 145020"/>
                <a:gd name="connsiteY3" fmla="*/ 23993 h 23993"/>
                <a:gd name="connsiteX0" fmla="*/ 1574 w 144918"/>
                <a:gd name="connsiteY0" fmla="*/ 23993 h 23993"/>
                <a:gd name="connsiteX1" fmla="*/ 142866 w 144918"/>
                <a:gd name="connsiteY1" fmla="*/ 23993 h 23993"/>
                <a:gd name="connsiteX2" fmla="*/ 70887 w 144918"/>
                <a:gd name="connsiteY2" fmla="*/ 0 h 23993"/>
                <a:gd name="connsiteX3" fmla="*/ 1574 w 144918"/>
                <a:gd name="connsiteY3" fmla="*/ 23993 h 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18" h="23993">
                  <a:moveTo>
                    <a:pt x="1574" y="23993"/>
                  </a:moveTo>
                  <a:lnTo>
                    <a:pt x="142866" y="23993"/>
                  </a:lnTo>
                  <a:cubicBezTo>
                    <a:pt x="155751" y="19994"/>
                    <a:pt x="105100" y="0"/>
                    <a:pt x="70887" y="0"/>
                  </a:cubicBezTo>
                  <a:cubicBezTo>
                    <a:pt x="36674" y="0"/>
                    <a:pt x="-9089" y="19994"/>
                    <a:pt x="1574" y="23993"/>
                  </a:cubicBez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4818555" y="974271"/>
            <a:ext cx="256652" cy="711937"/>
            <a:chOff x="3194266" y="3123324"/>
            <a:chExt cx="649334" cy="1801216"/>
          </a:xfrm>
        </p:grpSpPr>
        <p:sp>
          <p:nvSpPr>
            <p:cNvPr id="96" name="Oval 95"/>
            <p:cNvSpPr/>
            <p:nvPr/>
          </p:nvSpPr>
          <p:spPr>
            <a:xfrm>
              <a:off x="3453567" y="4781783"/>
              <a:ext cx="160386" cy="45719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Can 96"/>
            <p:cNvSpPr/>
            <p:nvPr/>
          </p:nvSpPr>
          <p:spPr>
            <a:xfrm rot="540000">
              <a:off x="3407205" y="3186153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Can 97"/>
            <p:cNvSpPr/>
            <p:nvPr/>
          </p:nvSpPr>
          <p:spPr>
            <a:xfrm>
              <a:off x="3507112" y="3202719"/>
              <a:ext cx="45719" cy="146304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Can 98"/>
            <p:cNvSpPr/>
            <p:nvPr/>
          </p:nvSpPr>
          <p:spPr>
            <a:xfrm rot="1200000">
              <a:off x="3194266" y="3149528"/>
              <a:ext cx="45719" cy="1775012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Isosceles Triangle 99"/>
            <p:cNvSpPr/>
            <p:nvPr/>
          </p:nvSpPr>
          <p:spPr>
            <a:xfrm flipV="1">
              <a:off x="3510327" y="4666084"/>
              <a:ext cx="45719" cy="108235"/>
            </a:xfrm>
            <a:prstGeom prst="triangl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Can 100"/>
            <p:cNvSpPr/>
            <p:nvPr/>
          </p:nvSpPr>
          <p:spPr>
            <a:xfrm rot="20400000" flipH="1">
              <a:off x="3797881" y="3153421"/>
              <a:ext cx="45719" cy="1645920"/>
            </a:xfrm>
            <a:prstGeom prst="can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Can 101"/>
            <p:cNvSpPr/>
            <p:nvPr/>
          </p:nvSpPr>
          <p:spPr>
            <a:xfrm>
              <a:off x="3472821" y="3181369"/>
              <a:ext cx="114300" cy="47732"/>
            </a:xfrm>
            <a:prstGeom prst="can">
              <a:avLst/>
            </a:prstGeom>
            <a:solidFill>
              <a:sysClr val="window" lastClr="FFFFFF">
                <a:lumMod val="75000"/>
              </a:sys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Can 102"/>
            <p:cNvSpPr/>
            <p:nvPr/>
          </p:nvSpPr>
          <p:spPr>
            <a:xfrm>
              <a:off x="3255019" y="3139482"/>
              <a:ext cx="525542" cy="55983"/>
            </a:xfrm>
            <a:prstGeom prst="can">
              <a:avLst/>
            </a:prstGeom>
            <a:solidFill>
              <a:srgbClr val="FFC000">
                <a:lumMod val="40000"/>
                <a:lumOff val="6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457512" y="3123324"/>
              <a:ext cx="144918" cy="23993"/>
            </a:xfrm>
            <a:custGeom>
              <a:avLst/>
              <a:gdLst>
                <a:gd name="connsiteX0" fmla="*/ 0 w 141292"/>
                <a:gd name="connsiteY0" fmla="*/ 23993 h 23993"/>
                <a:gd name="connsiteX1" fmla="*/ 141292 w 141292"/>
                <a:gd name="connsiteY1" fmla="*/ 23993 h 23993"/>
                <a:gd name="connsiteX2" fmla="*/ 77311 w 141292"/>
                <a:gd name="connsiteY2" fmla="*/ 0 h 23993"/>
                <a:gd name="connsiteX3" fmla="*/ 0 w 141292"/>
                <a:gd name="connsiteY3" fmla="*/ 23993 h 23993"/>
                <a:gd name="connsiteX0" fmla="*/ 1181 w 144453"/>
                <a:gd name="connsiteY0" fmla="*/ 23993 h 23993"/>
                <a:gd name="connsiteX1" fmla="*/ 142473 w 144453"/>
                <a:gd name="connsiteY1" fmla="*/ 23993 h 23993"/>
                <a:gd name="connsiteX2" fmla="*/ 78492 w 144453"/>
                <a:gd name="connsiteY2" fmla="*/ 0 h 23993"/>
                <a:gd name="connsiteX3" fmla="*/ 1181 w 144453"/>
                <a:gd name="connsiteY3" fmla="*/ 23993 h 23993"/>
                <a:gd name="connsiteX0" fmla="*/ 1375 w 145020"/>
                <a:gd name="connsiteY0" fmla="*/ 23993 h 23993"/>
                <a:gd name="connsiteX1" fmla="*/ 142667 w 145020"/>
                <a:gd name="connsiteY1" fmla="*/ 23993 h 23993"/>
                <a:gd name="connsiteX2" fmla="*/ 78686 w 145020"/>
                <a:gd name="connsiteY2" fmla="*/ 0 h 23993"/>
                <a:gd name="connsiteX3" fmla="*/ 1375 w 145020"/>
                <a:gd name="connsiteY3" fmla="*/ 23993 h 23993"/>
                <a:gd name="connsiteX0" fmla="*/ 1574 w 144918"/>
                <a:gd name="connsiteY0" fmla="*/ 23993 h 23993"/>
                <a:gd name="connsiteX1" fmla="*/ 142866 w 144918"/>
                <a:gd name="connsiteY1" fmla="*/ 23993 h 23993"/>
                <a:gd name="connsiteX2" fmla="*/ 70887 w 144918"/>
                <a:gd name="connsiteY2" fmla="*/ 0 h 23993"/>
                <a:gd name="connsiteX3" fmla="*/ 1574 w 144918"/>
                <a:gd name="connsiteY3" fmla="*/ 23993 h 2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18" h="23993">
                  <a:moveTo>
                    <a:pt x="1574" y="23993"/>
                  </a:moveTo>
                  <a:lnTo>
                    <a:pt x="142866" y="23993"/>
                  </a:lnTo>
                  <a:cubicBezTo>
                    <a:pt x="155751" y="19994"/>
                    <a:pt x="105100" y="0"/>
                    <a:pt x="70887" y="0"/>
                  </a:cubicBezTo>
                  <a:cubicBezTo>
                    <a:pt x="36674" y="0"/>
                    <a:pt x="-9089" y="19994"/>
                    <a:pt x="1574" y="23993"/>
                  </a:cubicBezTo>
                  <a:close/>
                </a:path>
              </a:pathLst>
            </a:cu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4346" y="2043953"/>
            <a:ext cx="2501619" cy="2848121"/>
            <a:chOff x="174346" y="2043953"/>
            <a:chExt cx="2501619" cy="284812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848" y="2971707"/>
              <a:ext cx="1159041" cy="1298621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74346" y="4430409"/>
              <a:ext cx="1660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OPUS solutions for each occupation</a:t>
              </a:r>
              <a:endParaRPr lang="en-US" sz="1200" dirty="0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45939" y="2043953"/>
              <a:ext cx="1930026" cy="927847"/>
            </a:xfrm>
            <a:custGeom>
              <a:avLst/>
              <a:gdLst>
                <a:gd name="connsiteX0" fmla="*/ 1930026 w 1930026"/>
                <a:gd name="connsiteY0" fmla="*/ 0 h 927847"/>
                <a:gd name="connsiteX1" fmla="*/ 47437 w 1930026"/>
                <a:gd name="connsiteY1" fmla="*/ 369794 h 927847"/>
                <a:gd name="connsiteX2" fmla="*/ 538255 w 1930026"/>
                <a:gd name="connsiteY2" fmla="*/ 591671 h 927847"/>
                <a:gd name="connsiteX3" fmla="*/ 228973 w 1930026"/>
                <a:gd name="connsiteY3" fmla="*/ 927847 h 9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026" h="927847">
                  <a:moveTo>
                    <a:pt x="1930026" y="0"/>
                  </a:moveTo>
                  <a:cubicBezTo>
                    <a:pt x="1104712" y="135591"/>
                    <a:pt x="279399" y="271182"/>
                    <a:pt x="47437" y="369794"/>
                  </a:cubicBezTo>
                  <a:cubicBezTo>
                    <a:pt x="-184525" y="468406"/>
                    <a:pt x="507999" y="498662"/>
                    <a:pt x="538255" y="591671"/>
                  </a:cubicBezTo>
                  <a:cubicBezTo>
                    <a:pt x="568511" y="684680"/>
                    <a:pt x="398742" y="806263"/>
                    <a:pt x="228973" y="92784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037802" y="483015"/>
            <a:ext cx="260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Multiple simultaneous observations</a:t>
            </a:r>
            <a:endParaRPr lang="en-US" sz="1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468527" y="1315128"/>
            <a:ext cx="1168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Session 1</a:t>
            </a:r>
            <a:endParaRPr lang="en-US" sz="1200" dirty="0"/>
          </a:p>
        </p:txBody>
      </p:sp>
      <p:sp>
        <p:nvSpPr>
          <p:cNvPr id="143" name="Freeform 142"/>
          <p:cNvSpPr/>
          <p:nvPr/>
        </p:nvSpPr>
        <p:spPr>
          <a:xfrm>
            <a:off x="3341594" y="1378324"/>
            <a:ext cx="1331259" cy="564776"/>
          </a:xfrm>
          <a:custGeom>
            <a:avLst/>
            <a:gdLst>
              <a:gd name="connsiteX0" fmla="*/ 1331259 w 1331259"/>
              <a:gd name="connsiteY0" fmla="*/ 0 h 564776"/>
              <a:gd name="connsiteX1" fmla="*/ 510988 w 1331259"/>
              <a:gd name="connsiteY1" fmla="*/ 127747 h 564776"/>
              <a:gd name="connsiteX2" fmla="*/ 544606 w 1331259"/>
              <a:gd name="connsiteY2" fmla="*/ 403411 h 564776"/>
              <a:gd name="connsiteX3" fmla="*/ 0 w 1331259"/>
              <a:gd name="connsiteY3" fmla="*/ 564776 h 5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259" h="564776">
                <a:moveTo>
                  <a:pt x="1331259" y="0"/>
                </a:moveTo>
                <a:cubicBezTo>
                  <a:pt x="986678" y="30256"/>
                  <a:pt x="642097" y="60512"/>
                  <a:pt x="510988" y="127747"/>
                </a:cubicBezTo>
                <a:cubicBezTo>
                  <a:pt x="379879" y="194982"/>
                  <a:pt x="629771" y="330573"/>
                  <a:pt x="544606" y="403411"/>
                </a:cubicBezTo>
                <a:cubicBezTo>
                  <a:pt x="459441" y="476249"/>
                  <a:pt x="229720" y="520512"/>
                  <a:pt x="0" y="564776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3910616" y="1103581"/>
            <a:ext cx="972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Session 2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2177902" y="2043953"/>
            <a:ext cx="2259864" cy="2800089"/>
            <a:chOff x="2177902" y="2043953"/>
            <a:chExt cx="2259864" cy="2800089"/>
          </a:xfrm>
        </p:grpSpPr>
        <p:sp>
          <p:nvSpPr>
            <p:cNvPr id="10" name="TextBox 9"/>
            <p:cNvSpPr txBox="1"/>
            <p:nvPr/>
          </p:nvSpPr>
          <p:spPr>
            <a:xfrm>
              <a:off x="2432714" y="4567043"/>
              <a:ext cx="1317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OPUS Projects</a:t>
              </a:r>
              <a:endParaRPr lang="en-US" sz="1200" dirty="0"/>
            </a:p>
          </p:txBody>
        </p:sp>
        <p:grpSp>
          <p:nvGrpSpPr>
            <p:cNvPr id="110" name="Group 109"/>
            <p:cNvGrpSpPr>
              <a:grpSpLocks noChangeAspect="1"/>
            </p:cNvGrpSpPr>
            <p:nvPr/>
          </p:nvGrpSpPr>
          <p:grpSpPr>
            <a:xfrm>
              <a:off x="2177902" y="3056329"/>
              <a:ext cx="1845505" cy="1495591"/>
              <a:chOff x="2690949" y="961260"/>
              <a:chExt cx="6877958" cy="6363328"/>
            </a:xfrm>
          </p:grpSpPr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0949" y="961260"/>
                <a:ext cx="6877958" cy="6363328"/>
              </a:xfrm>
              <a:prstGeom prst="rect">
                <a:avLst/>
              </a:prstGeom>
            </p:spPr>
          </p:pic>
          <p:grpSp>
            <p:nvGrpSpPr>
              <p:cNvPr id="112" name="Group 111"/>
              <p:cNvGrpSpPr>
                <a:grpSpLocks noChangeAspect="1"/>
              </p:cNvGrpSpPr>
              <p:nvPr/>
            </p:nvGrpSpPr>
            <p:grpSpPr>
              <a:xfrm>
                <a:off x="2690949" y="961260"/>
                <a:ext cx="6759945" cy="754329"/>
                <a:chOff x="2767427" y="3057575"/>
                <a:chExt cx="6657142" cy="742858"/>
              </a:xfrm>
            </p:grpSpPr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7427" y="3057575"/>
                  <a:ext cx="6657142" cy="742858"/>
                </a:xfrm>
                <a:prstGeom prst="rect">
                  <a:avLst/>
                </a:prstGeom>
              </p:spPr>
            </p:pic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61533" y="3109991"/>
                  <a:ext cx="2152381" cy="352382"/>
                </a:xfrm>
                <a:prstGeom prst="rect">
                  <a:avLst/>
                </a:prstGeom>
              </p:spPr>
            </p:pic>
          </p:grpSp>
        </p:grpSp>
        <p:sp>
          <p:nvSpPr>
            <p:cNvPr id="145" name="Freeform 144"/>
            <p:cNvSpPr/>
            <p:nvPr/>
          </p:nvSpPr>
          <p:spPr>
            <a:xfrm>
              <a:off x="3899647" y="2043953"/>
              <a:ext cx="538119" cy="1331259"/>
            </a:xfrm>
            <a:custGeom>
              <a:avLst/>
              <a:gdLst>
                <a:gd name="connsiteX0" fmla="*/ 0 w 538119"/>
                <a:gd name="connsiteY0" fmla="*/ 0 h 1331259"/>
                <a:gd name="connsiteX1" fmla="*/ 537882 w 538119"/>
                <a:gd name="connsiteY1" fmla="*/ 558053 h 1331259"/>
                <a:gd name="connsiteX2" fmla="*/ 53788 w 538119"/>
                <a:gd name="connsiteY2" fmla="*/ 1331259 h 133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119" h="1331259">
                  <a:moveTo>
                    <a:pt x="0" y="0"/>
                  </a:moveTo>
                  <a:cubicBezTo>
                    <a:pt x="264458" y="168088"/>
                    <a:pt x="528917" y="336177"/>
                    <a:pt x="537882" y="558053"/>
                  </a:cubicBezTo>
                  <a:cubicBezTo>
                    <a:pt x="546847" y="779929"/>
                    <a:pt x="300317" y="1055594"/>
                    <a:pt x="53788" y="133125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0762" y="1862159"/>
            <a:ext cx="2921375" cy="3281341"/>
            <a:chOff x="4140762" y="1862159"/>
            <a:chExt cx="2921375" cy="3281341"/>
          </a:xfrm>
        </p:grpSpPr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>
              <a:off x="4561236" y="1862159"/>
              <a:ext cx="1369878" cy="1875006"/>
              <a:chOff x="2163065" y="288983"/>
              <a:chExt cx="5604697" cy="767136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9"/>
              <a:srcRect r="2063"/>
              <a:stretch/>
            </p:blipFill>
            <p:spPr>
              <a:xfrm>
                <a:off x="2163065" y="288983"/>
                <a:ext cx="5578855" cy="7671368"/>
              </a:xfrm>
              <a:prstGeom prst="rect">
                <a:avLst/>
              </a:prstGeom>
            </p:spPr>
          </p:pic>
          <p:grpSp>
            <p:nvGrpSpPr>
              <p:cNvPr id="123" name="Group 122"/>
              <p:cNvGrpSpPr>
                <a:grpSpLocks noChangeAspect="1"/>
              </p:cNvGrpSpPr>
              <p:nvPr/>
            </p:nvGrpSpPr>
            <p:grpSpPr>
              <a:xfrm>
                <a:off x="2163066" y="288983"/>
                <a:ext cx="5604696" cy="625417"/>
                <a:chOff x="2767427" y="3057575"/>
                <a:chExt cx="6657142" cy="742858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7427" y="3057575"/>
                  <a:ext cx="6657142" cy="742858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61533" y="3109991"/>
                  <a:ext cx="2152381" cy="3523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5192756" y="3004343"/>
              <a:ext cx="1299234" cy="1418253"/>
              <a:chOff x="3274424" y="1437062"/>
              <a:chExt cx="5024846" cy="5485158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4424" y="1602533"/>
                <a:ext cx="5024846" cy="5319687"/>
              </a:xfrm>
              <a:prstGeom prst="rect">
                <a:avLst/>
              </a:prstGeom>
            </p:spPr>
          </p:pic>
          <p:grpSp>
            <p:nvGrpSpPr>
              <p:cNvPr id="129" name="Group 128"/>
              <p:cNvGrpSpPr>
                <a:grpSpLocks noChangeAspect="1"/>
              </p:cNvGrpSpPr>
              <p:nvPr/>
            </p:nvGrpSpPr>
            <p:grpSpPr>
              <a:xfrm>
                <a:off x="3274424" y="1437062"/>
                <a:ext cx="5024846" cy="560713"/>
                <a:chOff x="2767427" y="3057575"/>
                <a:chExt cx="6657142" cy="742858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67427" y="3057575"/>
                  <a:ext cx="6657142" cy="742858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61533" y="3109991"/>
                  <a:ext cx="2152381" cy="352382"/>
                </a:xfrm>
                <a:prstGeom prst="rect">
                  <a:avLst/>
                </a:prstGeom>
              </p:spPr>
            </p:pic>
          </p:grpSp>
        </p:grpSp>
        <p:sp>
          <p:nvSpPr>
            <p:cNvPr id="132" name="TextBox 131"/>
            <p:cNvSpPr txBox="1"/>
            <p:nvPr/>
          </p:nvSpPr>
          <p:spPr>
            <a:xfrm>
              <a:off x="4140762" y="4497169"/>
              <a:ext cx="2921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OPUS Projects Session Solution</a:t>
              </a:r>
            </a:p>
            <a:p>
              <a:r>
                <a:rPr lang="en-US" sz="1200" dirty="0" smtClean="0"/>
                <a:t>OPUS Projects Network Adjustments</a:t>
              </a:r>
            </a:p>
            <a:p>
              <a:endParaRPr lang="en-US" sz="1200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flipV="1">
              <a:off x="4249272" y="3611912"/>
              <a:ext cx="449850" cy="4010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1284194" y="1484192"/>
            <a:ext cx="1230406" cy="472355"/>
          </a:xfrm>
          <a:custGeom>
            <a:avLst/>
            <a:gdLst>
              <a:gd name="connsiteX0" fmla="*/ 0 w 1230406"/>
              <a:gd name="connsiteY0" fmla="*/ 15155 h 472355"/>
              <a:gd name="connsiteX1" fmla="*/ 779930 w 1230406"/>
              <a:gd name="connsiteY1" fmla="*/ 35326 h 472355"/>
              <a:gd name="connsiteX2" fmla="*/ 558053 w 1230406"/>
              <a:gd name="connsiteY2" fmla="*/ 324437 h 472355"/>
              <a:gd name="connsiteX3" fmla="*/ 1230406 w 1230406"/>
              <a:gd name="connsiteY3" fmla="*/ 472355 h 47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406" h="472355">
                <a:moveTo>
                  <a:pt x="0" y="15155"/>
                </a:moveTo>
                <a:cubicBezTo>
                  <a:pt x="343460" y="-533"/>
                  <a:pt x="686921" y="-16221"/>
                  <a:pt x="779930" y="35326"/>
                </a:cubicBezTo>
                <a:cubicBezTo>
                  <a:pt x="872939" y="86873"/>
                  <a:pt x="482974" y="251599"/>
                  <a:pt x="558053" y="324437"/>
                </a:cubicBezTo>
                <a:cubicBezTo>
                  <a:pt x="633132" y="397275"/>
                  <a:pt x="931769" y="434815"/>
                  <a:pt x="1230406" y="472355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868841" y="427589"/>
            <a:ext cx="3449170" cy="2302164"/>
            <a:chOff x="5868841" y="427589"/>
            <a:chExt cx="3449170" cy="2302164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78" y="435143"/>
              <a:ext cx="706875" cy="69533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291" y="1146951"/>
              <a:ext cx="933197" cy="69989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25" y="427589"/>
              <a:ext cx="927112" cy="69533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187" y="942434"/>
              <a:ext cx="924338" cy="119558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194057" y="585267"/>
              <a:ext cx="933994" cy="842944"/>
            </a:xfrm>
            <a:prstGeom prst="rect">
              <a:avLst/>
            </a:prstGeom>
          </p:spPr>
        </p:pic>
        <p:sp>
          <p:nvSpPr>
            <p:cNvPr id="117" name="Freeform 116"/>
            <p:cNvSpPr/>
            <p:nvPr/>
          </p:nvSpPr>
          <p:spPr>
            <a:xfrm>
              <a:off x="5983941" y="1620371"/>
              <a:ext cx="396688" cy="1109382"/>
            </a:xfrm>
            <a:custGeom>
              <a:avLst/>
              <a:gdLst>
                <a:gd name="connsiteX0" fmla="*/ 396688 w 396688"/>
                <a:gd name="connsiteY0" fmla="*/ 0 h 1109382"/>
                <a:gd name="connsiteX1" fmla="*/ 53788 w 396688"/>
                <a:gd name="connsiteY1" fmla="*/ 295835 h 1109382"/>
                <a:gd name="connsiteX2" fmla="*/ 342900 w 396688"/>
                <a:gd name="connsiteY2" fmla="*/ 766482 h 1109382"/>
                <a:gd name="connsiteX3" fmla="*/ 0 w 396688"/>
                <a:gd name="connsiteY3" fmla="*/ 1109382 h 110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688" h="1109382">
                  <a:moveTo>
                    <a:pt x="396688" y="0"/>
                  </a:moveTo>
                  <a:cubicBezTo>
                    <a:pt x="229720" y="84044"/>
                    <a:pt x="62753" y="168088"/>
                    <a:pt x="53788" y="295835"/>
                  </a:cubicBezTo>
                  <a:cubicBezTo>
                    <a:pt x="44823" y="423582"/>
                    <a:pt x="351865" y="630891"/>
                    <a:pt x="342900" y="766482"/>
                  </a:cubicBezTo>
                  <a:cubicBezTo>
                    <a:pt x="333935" y="902073"/>
                    <a:pt x="166967" y="1005727"/>
                    <a:pt x="0" y="11093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68841" y="2099750"/>
              <a:ext cx="3449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Upload descriptions, field logs, photos, report</a:t>
              </a:r>
              <a:endParaRPr lang="en-US" sz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45124" y="2432809"/>
            <a:ext cx="2705115" cy="2677918"/>
            <a:chOff x="6545124" y="2432809"/>
            <a:chExt cx="2705115" cy="2677918"/>
          </a:xfrm>
        </p:grpSpPr>
        <p:grpSp>
          <p:nvGrpSpPr>
            <p:cNvPr id="4" name="Group 3"/>
            <p:cNvGrpSpPr/>
            <p:nvPr/>
          </p:nvGrpSpPr>
          <p:grpSpPr>
            <a:xfrm>
              <a:off x="6545124" y="2432809"/>
              <a:ext cx="2359451" cy="2400919"/>
              <a:chOff x="6545124" y="2432809"/>
              <a:chExt cx="2359451" cy="2400919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5428" y="2432809"/>
                <a:ext cx="1659147" cy="240091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sp>
            <p:nvSpPr>
              <p:cNvPr id="116" name="Right Arrow 115"/>
              <p:cNvSpPr/>
              <p:nvPr/>
            </p:nvSpPr>
            <p:spPr>
              <a:xfrm>
                <a:off x="6545124" y="3469341"/>
                <a:ext cx="647169" cy="255063"/>
              </a:xfrm>
              <a:prstGeom prst="rightArrow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7017115" y="4833728"/>
              <a:ext cx="2233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New/updated survey control!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0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OPUS Projects 4.0 and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Bluebooking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748" y="1501729"/>
            <a:ext cx="4021742" cy="2856872"/>
            <a:chOff x="153748" y="2222165"/>
            <a:chExt cx="4021742" cy="2856872"/>
          </a:xfrm>
        </p:grpSpPr>
        <p:sp>
          <p:nvSpPr>
            <p:cNvPr id="5" name="TextBox 4"/>
            <p:cNvSpPr txBox="1"/>
            <p:nvPr/>
          </p:nvSpPr>
          <p:spPr>
            <a:xfrm>
              <a:off x="1173345" y="2222165"/>
              <a:ext cx="89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Before: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74534" y="2632511"/>
              <a:ext cx="2574968" cy="1923306"/>
              <a:chOff x="574534" y="2632511"/>
              <a:chExt cx="2574968" cy="192330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534" y="2632511"/>
                <a:ext cx="2574968" cy="192330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 rot="21290254">
                <a:off x="1516919" y="3616828"/>
                <a:ext cx="52975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FCGS</a:t>
                </a:r>
              </a:p>
              <a:p>
                <a:r>
                  <a:rPr lang="en-US" sz="105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 Book</a:t>
                </a:r>
                <a:endPara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53748" y="4555817"/>
              <a:ext cx="4021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had to know BB file formats, you had to know how to resolve errors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1527636"/>
            <a:ext cx="4463956" cy="2830965"/>
            <a:chOff x="4572000" y="2248072"/>
            <a:chExt cx="4463956" cy="2830965"/>
          </a:xfrm>
        </p:grpSpPr>
        <p:sp>
          <p:nvSpPr>
            <p:cNvPr id="10" name="TextBox 9"/>
            <p:cNvSpPr txBox="1"/>
            <p:nvPr/>
          </p:nvSpPr>
          <p:spPr>
            <a:xfrm>
              <a:off x="6464187" y="2248072"/>
              <a:ext cx="898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After: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2326" y="2632511"/>
              <a:ext cx="3414850" cy="192330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72000" y="4555817"/>
              <a:ext cx="4463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 are freed from having to learn &amp; understand BB files!</a:t>
              </a:r>
            </a:p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 OPUS Projects do the heavy lifting so you can fly!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741466" y="300990"/>
            <a:ext cx="7657579" cy="5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  <a:buSzPts val="1100"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new OPUS-Projects will 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 for </a:t>
            </a:r>
            <a:r>
              <a:rPr 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you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685800">
              <a:buClr>
                <a:srgbClr val="000000"/>
              </a:buClr>
              <a:buSzPts val="1100"/>
            </a:pP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685800">
              <a:buClr>
                <a:srgbClr val="000000"/>
              </a:buClr>
              <a:buSzPts val="1100"/>
            </a:pP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685800">
              <a:buClr>
                <a:srgbClr val="000000"/>
              </a:buClr>
            </a:pP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62940" y="1044608"/>
            <a:ext cx="7535981" cy="33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00050" indent="-342900" defTabSz="685800"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utomatically selects recommended session processing defaults</a:t>
            </a:r>
          </a:p>
          <a:p>
            <a:pPr marL="400050" indent="-342900" defTabSz="685800"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rranges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data files into intuitive (simultaneously observed)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sessions</a:t>
            </a:r>
          </a:p>
          <a:p>
            <a:pPr marL="400050" indent="-342900" defTabSz="685800"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elects appropriate CORSs/IGS stations to control your project*</a:t>
            </a:r>
          </a:p>
          <a:p>
            <a:pPr marL="400050" indent="-342900" defTabSz="685800"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uggests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appropriate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Session Processing</a:t>
            </a:r>
          </a:p>
          <a:p>
            <a:pPr marL="400050" indent="-342900" defTabSz="685800"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uggests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appropriate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Preliminary Network Adjustment</a:t>
            </a:r>
          </a:p>
          <a:p>
            <a:pPr marL="400050" indent="-342900" defTabSz="685800"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uggests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appropriate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sequence of Final Network Adjustments</a:t>
            </a:r>
          </a:p>
          <a:p>
            <a:pPr marL="400050" indent="-342900" defTabSz="685800">
              <a:spcAft>
                <a:spcPts val="120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llows you to upload all files needed for submission to 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559" y="4430806"/>
            <a:ext cx="85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*Currently, you still have to add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 for best tropospheric modeling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1204481" y="247650"/>
            <a:ext cx="6731550" cy="5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  <a:buSzPts val="1100"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What OPUS-Projects won’t do for you.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685800">
              <a:buClr>
                <a:srgbClr val="000000"/>
              </a:buClr>
              <a:buSzPts val="1100"/>
            </a:pP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685800">
              <a:buClr>
                <a:srgbClr val="000000"/>
              </a:buClr>
              <a:buSzPts val="1100"/>
            </a:pP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685800">
              <a:buClr>
                <a:srgbClr val="000000"/>
              </a:buClr>
            </a:pP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62940" y="1044608"/>
            <a:ext cx="7535981" cy="3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00050" indent="-342900" defTabSz="685800"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make a project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proposal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obsolete.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342900" defTabSz="685800">
              <a:spcBef>
                <a:spcPts val="75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make field logs obsolete.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342900" defTabSz="685800">
              <a:spcBef>
                <a:spcPts val="75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make mark descriptions obsolete.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342900" defTabSz="685800">
              <a:spcBef>
                <a:spcPts val="75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make mark photos obsolete.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342900" defTabSz="685800">
              <a:spcBef>
                <a:spcPts val="75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make obstructed marks GNSS-able.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342900" defTabSz="685800">
              <a:spcBef>
                <a:spcPts val="75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make bad data good.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342900" defTabSz="685800">
              <a:spcBef>
                <a:spcPts val="75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automate all processing decisions but it will make good suggestions.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00050" indent="-342900" defTabSz="685800">
              <a:spcBef>
                <a:spcPts val="750"/>
              </a:spcBef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OPUS-Projects </a:t>
            </a:r>
            <a:r>
              <a:rPr lang="en-US" sz="2000" u="sng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does not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quality control results as well as you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kern="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15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512"/>
            <a:ext cx="3301550" cy="5150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9432" y="259142"/>
            <a:ext cx="6159357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OP4.0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7116" y="1200151"/>
            <a:ext cx="4729683" cy="36800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USERS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OP, but especially the new pathway to the IDB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new, comprehensive User Guide &amp; associated training materials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upload &amp; session processing is very similar to previous versions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association of a NGS Project Tracking ID, you unlock the advanced features, enabling you to submit your project to NGS for publication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0" y="-6512"/>
            <a:ext cx="3301550" cy="5150012"/>
            <a:chOff x="131352" y="160024"/>
            <a:chExt cx="6880900" cy="11058195"/>
          </a:xfrm>
        </p:grpSpPr>
        <p:sp>
          <p:nvSpPr>
            <p:cNvPr id="9" name="Rounded Rectangle 8"/>
            <p:cNvSpPr/>
            <p:nvPr/>
          </p:nvSpPr>
          <p:spPr>
            <a:xfrm>
              <a:off x="2715186" y="222641"/>
              <a:ext cx="1497468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6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 Planning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15186" y="1346436"/>
              <a:ext cx="1497468" cy="414828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6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NGS Survey Project Proposal Review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15187" y="5155952"/>
              <a:ext cx="1497467" cy="3952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6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OP4.0 Project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00562" y="420284"/>
              <a:ext cx="1526844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1 GPS File 1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0884" y="678523"/>
              <a:ext cx="1601308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2 GPS File 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8451" y="945906"/>
              <a:ext cx="155880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3 GPS File 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6762" y="1209548"/>
              <a:ext cx="1511790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4 GPS File 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8393" y="3257310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1 GPS File 3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31496" y="3515549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2 GPS File 3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4599" y="3782932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3 GPS File 3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10095" y="4046574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4 GPS File 3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9293" y="5890417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1 Description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32396" y="6148656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2 Description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5499" y="6416039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3 Description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10995" y="6679681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4 Description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01789" y="7205965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1 Photos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24892" y="7464204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2 Photos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47995" y="7731587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3 Photos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03491" y="7995229"/>
              <a:ext cx="1596553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4 Photos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715186" y="2837318"/>
              <a:ext cx="1497468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6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OPUS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15187" y="8090116"/>
              <a:ext cx="1497468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6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NGS Publication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906130" y="9561055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6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NGS Datasheets</a:t>
              </a:r>
            </a:p>
          </p:txBody>
        </p:sp>
        <p:cxnSp>
          <p:nvCxnSpPr>
            <p:cNvPr id="31" name="Straight Arrow Connector 30"/>
            <p:cNvCxnSpPr>
              <a:stCxn id="29" idx="2"/>
            </p:cNvCxnSpPr>
            <p:nvPr/>
          </p:nvCxnSpPr>
          <p:spPr>
            <a:xfrm flipH="1">
              <a:off x="3463919" y="8402768"/>
              <a:ext cx="2" cy="115828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35825" y="160024"/>
              <a:ext cx="1433555" cy="38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Session 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1352" y="1568510"/>
              <a:ext cx="1433555" cy="38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Session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8150" y="2993643"/>
              <a:ext cx="1433555" cy="38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Session 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62229" y="4392778"/>
              <a:ext cx="1481171" cy="55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OPUS        Solutions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00562" y="1836933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1 GPS File 2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23665" y="2095172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2 GPS File 2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6768" y="2362555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3 GPS File 2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602264" y="2626197"/>
              <a:ext cx="1494246" cy="312652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4 GPS File 2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06689" y="4568070"/>
              <a:ext cx="1700487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1 All Field Logs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9792" y="4826309"/>
              <a:ext cx="1700487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2 All Field Logs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52895" y="5093692"/>
              <a:ext cx="1700487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3 All Field Logs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08391" y="5357334"/>
              <a:ext cx="1700487" cy="312652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Mark 4 All Field Logs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167449" y="4849355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233635" y="4921559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299821" y="4993763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27578" y="5980782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93764" y="6052986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359950" y="6125190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Horizontal Fee Adjustment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37159" y="7066420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303345" y="7138624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69531" y="7210828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Horizontal Constrained Adjustment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237159" y="8079854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5303345" y="8152058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69531" y="8224262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Vertical Free Adjustment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248146" y="9241586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314332" y="9313790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5380518" y="9385994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Vertical Constrained Adjustment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26953" y="4568069"/>
              <a:ext cx="1763580" cy="57403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Straight Arrow Connector 59"/>
            <p:cNvCxnSpPr>
              <a:stCxn id="9" idx="2"/>
              <a:endCxn id="10" idx="0"/>
            </p:cNvCxnSpPr>
            <p:nvPr/>
          </p:nvCxnSpPr>
          <p:spPr>
            <a:xfrm>
              <a:off x="3463920" y="535293"/>
              <a:ext cx="0" cy="811143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0" idx="2"/>
              <a:endCxn id="28" idx="0"/>
            </p:cNvCxnSpPr>
            <p:nvPr/>
          </p:nvCxnSpPr>
          <p:spPr>
            <a:xfrm>
              <a:off x="3463920" y="1761264"/>
              <a:ext cx="0" cy="1076054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8" idx="2"/>
              <a:endCxn id="11" idx="0"/>
            </p:cNvCxnSpPr>
            <p:nvPr/>
          </p:nvCxnSpPr>
          <p:spPr>
            <a:xfrm>
              <a:off x="3463920" y="3149970"/>
              <a:ext cx="1" cy="200598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5" idx="2"/>
              <a:endCxn id="28" idx="1"/>
            </p:cNvCxnSpPr>
            <p:nvPr/>
          </p:nvCxnSpPr>
          <p:spPr>
            <a:xfrm>
              <a:off x="1352657" y="1522200"/>
              <a:ext cx="1362529" cy="14714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9" idx="3"/>
              <a:endCxn id="28" idx="1"/>
            </p:cNvCxnSpPr>
            <p:nvPr/>
          </p:nvCxnSpPr>
          <p:spPr>
            <a:xfrm>
              <a:off x="2096510" y="2782523"/>
              <a:ext cx="618676" cy="2111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9" idx="3"/>
              <a:endCxn id="28" idx="1"/>
            </p:cNvCxnSpPr>
            <p:nvPr/>
          </p:nvCxnSpPr>
          <p:spPr>
            <a:xfrm flipV="1">
              <a:off x="2104341" y="2993644"/>
              <a:ext cx="610845" cy="12092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43" idx="3"/>
              <a:endCxn id="11" idx="1"/>
            </p:cNvCxnSpPr>
            <p:nvPr/>
          </p:nvCxnSpPr>
          <p:spPr>
            <a:xfrm flipV="1">
              <a:off x="2308878" y="5353578"/>
              <a:ext cx="406309" cy="16008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2" idx="3"/>
              <a:endCxn id="11" idx="1"/>
            </p:cNvCxnSpPr>
            <p:nvPr/>
          </p:nvCxnSpPr>
          <p:spPr>
            <a:xfrm flipV="1">
              <a:off x="2052052" y="5353578"/>
              <a:ext cx="663135" cy="121878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25" idx="3"/>
              <a:endCxn id="11" idx="1"/>
            </p:cNvCxnSpPr>
            <p:nvPr/>
          </p:nvCxnSpPr>
          <p:spPr>
            <a:xfrm flipV="1">
              <a:off x="1921445" y="5353578"/>
              <a:ext cx="793742" cy="226695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1"/>
              <a:endCxn id="29" idx="0"/>
            </p:cNvCxnSpPr>
            <p:nvPr/>
          </p:nvCxnSpPr>
          <p:spPr>
            <a:xfrm flipH="1">
              <a:off x="3463921" y="7438224"/>
              <a:ext cx="1463032" cy="65189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237971" y="6279797"/>
              <a:ext cx="663666" cy="7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QA/QC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791597" y="9094330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64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 Report</a:t>
              </a:r>
            </a:p>
          </p:txBody>
        </p:sp>
        <p:cxnSp>
          <p:nvCxnSpPr>
            <p:cNvPr id="72" name="Straight Arrow Connector 71"/>
            <p:cNvCxnSpPr>
              <a:stCxn id="71" idx="2"/>
              <a:endCxn id="11" idx="1"/>
            </p:cNvCxnSpPr>
            <p:nvPr/>
          </p:nvCxnSpPr>
          <p:spPr>
            <a:xfrm flipV="1">
              <a:off x="1907176" y="5353578"/>
              <a:ext cx="808011" cy="374075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5115774" y="2634484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181960" y="2706688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248146" y="2778892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Session Baseline Processing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92622" y="10463481"/>
              <a:ext cx="598685" cy="281354"/>
            </a:xfrm>
            <a:prstGeom prst="roundRect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90738" y="10853829"/>
              <a:ext cx="598685" cy="281354"/>
            </a:xfrm>
            <a:prstGeom prst="round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64907" y="10473582"/>
              <a:ext cx="4574248" cy="38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Steps that remain unchanged from previous versions of OPUS Projects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8534" y="10830040"/>
              <a:ext cx="4574248" cy="388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Optional steps available with advanced features of OPUS Projects 4.0</a:t>
              </a:r>
            </a:p>
          </p:txBody>
        </p:sp>
        <p:cxnSp>
          <p:nvCxnSpPr>
            <p:cNvPr id="80" name="Straight Arrow Connector 79"/>
            <p:cNvCxnSpPr>
              <a:stCxn id="11" idx="3"/>
              <a:endCxn id="73" idx="0"/>
            </p:cNvCxnSpPr>
            <p:nvPr/>
          </p:nvCxnSpPr>
          <p:spPr>
            <a:xfrm flipV="1">
              <a:off x="4212654" y="3370802"/>
              <a:ext cx="903120" cy="19827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/>
            <p:cNvSpPr/>
            <p:nvPr/>
          </p:nvSpPr>
          <p:spPr>
            <a:xfrm>
              <a:off x="5115774" y="968503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5181960" y="1040707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Preliminary Adjustments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5248146" y="1112911"/>
              <a:ext cx="1115579" cy="749083"/>
            </a:xfrm>
            <a:custGeom>
              <a:avLst/>
              <a:gdLst>
                <a:gd name="connsiteX0" fmla="*/ 0 w 949569"/>
                <a:gd name="connsiteY0" fmla="*/ 914400 h 914400"/>
                <a:gd name="connsiteX1" fmla="*/ 8792 w 949569"/>
                <a:gd name="connsiteY1" fmla="*/ 0 h 914400"/>
                <a:gd name="connsiteX2" fmla="*/ 949569 w 949569"/>
                <a:gd name="connsiteY2" fmla="*/ 0 h 914400"/>
                <a:gd name="connsiteX3" fmla="*/ 949569 w 949569"/>
                <a:gd name="connsiteY3" fmla="*/ 580292 h 914400"/>
                <a:gd name="connsiteX4" fmla="*/ 0 w 949569"/>
                <a:gd name="connsiteY4" fmla="*/ 914400 h 914400"/>
                <a:gd name="connsiteX0" fmla="*/ 0 w 949569"/>
                <a:gd name="connsiteY0" fmla="*/ 914400 h 934342"/>
                <a:gd name="connsiteX1" fmla="*/ 8792 w 949569"/>
                <a:gd name="connsiteY1" fmla="*/ 0 h 934342"/>
                <a:gd name="connsiteX2" fmla="*/ 949569 w 949569"/>
                <a:gd name="connsiteY2" fmla="*/ 0 h 934342"/>
                <a:gd name="connsiteX3" fmla="*/ 949569 w 949569"/>
                <a:gd name="connsiteY3" fmla="*/ 580292 h 934342"/>
                <a:gd name="connsiteX4" fmla="*/ 0 w 949569"/>
                <a:gd name="connsiteY4" fmla="*/ 914400 h 934342"/>
                <a:gd name="connsiteX0" fmla="*/ 0 w 949569"/>
                <a:gd name="connsiteY0" fmla="*/ 914400 h 929958"/>
                <a:gd name="connsiteX1" fmla="*/ 8792 w 949569"/>
                <a:gd name="connsiteY1" fmla="*/ 0 h 929958"/>
                <a:gd name="connsiteX2" fmla="*/ 949569 w 949569"/>
                <a:gd name="connsiteY2" fmla="*/ 0 h 929958"/>
                <a:gd name="connsiteX3" fmla="*/ 949569 w 949569"/>
                <a:gd name="connsiteY3" fmla="*/ 580292 h 929958"/>
                <a:gd name="connsiteX4" fmla="*/ 0 w 949569"/>
                <a:gd name="connsiteY4" fmla="*/ 914400 h 929958"/>
                <a:gd name="connsiteX0" fmla="*/ 0 w 949569"/>
                <a:gd name="connsiteY0" fmla="*/ 914400 h 930252"/>
                <a:gd name="connsiteX1" fmla="*/ 8792 w 949569"/>
                <a:gd name="connsiteY1" fmla="*/ 0 h 930252"/>
                <a:gd name="connsiteX2" fmla="*/ 949569 w 949569"/>
                <a:gd name="connsiteY2" fmla="*/ 0 h 930252"/>
                <a:gd name="connsiteX3" fmla="*/ 949569 w 949569"/>
                <a:gd name="connsiteY3" fmla="*/ 580292 h 930252"/>
                <a:gd name="connsiteX4" fmla="*/ 0 w 949569"/>
                <a:gd name="connsiteY4" fmla="*/ 914400 h 930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569" h="930252">
                  <a:moveTo>
                    <a:pt x="0" y="914400"/>
                  </a:moveTo>
                  <a:cubicBezTo>
                    <a:pt x="2931" y="609600"/>
                    <a:pt x="5861" y="304800"/>
                    <a:pt x="8792" y="0"/>
                  </a:cubicBezTo>
                  <a:lnTo>
                    <a:pt x="949569" y="0"/>
                  </a:lnTo>
                  <a:lnTo>
                    <a:pt x="949569" y="580292"/>
                  </a:lnTo>
                  <a:cubicBezTo>
                    <a:pt x="342900" y="635977"/>
                    <a:pt x="156796" y="1011115"/>
                    <a:pt x="0" y="914400"/>
                  </a:cubicBezTo>
                  <a:close/>
                </a:path>
              </a:pathLst>
            </a:cu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38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 Adjustment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 flipV="1">
              <a:off x="5805935" y="1717586"/>
              <a:ext cx="18869" cy="9818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59" idx="0"/>
            </p:cNvCxnSpPr>
            <p:nvPr/>
          </p:nvCxnSpPr>
          <p:spPr>
            <a:xfrm flipH="1">
              <a:off x="5808743" y="3419115"/>
              <a:ext cx="32123" cy="1148954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215014" y="2050674"/>
              <a:ext cx="1797238" cy="46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Project ID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40142" y="3682665"/>
              <a:ext cx="1797238" cy="46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7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Project ID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724634" y="732800"/>
              <a:ext cx="1770927" cy="55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4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Survey  Project Proposal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9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59504" y="134566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Sequential Network Adjustments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78865" y="1205023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Network Adjustment: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Minimally constrained (geometric)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nly the hub is constrained 3D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GPSCOM is used to combine and adjust all selected sessions into a single network solution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ITRF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8143" y="934858"/>
            <a:ext cx="3571440" cy="3560941"/>
            <a:chOff x="0" y="0"/>
            <a:chExt cx="6542844" cy="6516978"/>
          </a:xfrm>
        </p:grpSpPr>
        <p:pic>
          <p:nvPicPr>
            <p:cNvPr id="11" name="Picture 10" descr="C:\Users\PHILIP~1.HEN\AppData\Local\Temp\1\SNAGHTML716ad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2"/>
            <a:stretch/>
          </p:blipFill>
          <p:spPr bwMode="auto">
            <a:xfrm>
              <a:off x="0" y="0"/>
              <a:ext cx="6542844" cy="6516978"/>
            </a:xfrm>
            <a:prstGeom prst="rect">
              <a:avLst/>
            </a:prstGeom>
            <a:noFill/>
            <a:ln w="127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568" y="0"/>
              <a:ext cx="6294087" cy="3811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900055" y="4378037"/>
            <a:ext cx="491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transform it into the selected output reference frame, per user preferences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16978</TotalTime>
  <Words>938</Words>
  <Application>Microsoft Office PowerPoint</Application>
  <PresentationFormat>On-screen Show (16:9)</PresentationFormat>
  <Paragraphs>173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OPUS Adds New Functionality</vt:lpstr>
      <vt:lpstr>A walk through the land of OPUS</vt:lpstr>
      <vt:lpstr>PowerPoint Presentation</vt:lpstr>
      <vt:lpstr>PowerPoint Presentation</vt:lpstr>
      <vt:lpstr>OPUS Projects 4.0 and Bluebooking</vt:lpstr>
      <vt:lpstr>PowerPoint Presentation</vt:lpstr>
      <vt:lpstr>PowerPoint Presentation</vt:lpstr>
      <vt:lpstr>OP4.0</vt:lpstr>
      <vt:lpstr>Five Sequential Network Adjustments</vt:lpstr>
      <vt:lpstr>Five Sequential Network Adjustments</vt:lpstr>
      <vt:lpstr>Five Sequential Network Adjustments</vt:lpstr>
      <vt:lpstr>Five Sequential Network Adjustments</vt:lpstr>
      <vt:lpstr>Five Sequential Network Adjustments</vt:lpstr>
      <vt:lpstr>PowerPoint Presentation</vt:lpstr>
      <vt:lpstr>Where we are today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Simmons</dc:creator>
  <cp:lastModifiedBy>Reviewer</cp:lastModifiedBy>
  <cp:revision>124</cp:revision>
  <dcterms:created xsi:type="dcterms:W3CDTF">2017-02-03T22:38:58Z</dcterms:created>
  <dcterms:modified xsi:type="dcterms:W3CDTF">2021-06-23T14:04:21Z</dcterms:modified>
</cp:coreProperties>
</file>