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180" r:id="rId1"/>
    <p:sldMasterId id="2147487568" r:id="rId2"/>
    <p:sldMasterId id="2147487879" r:id="rId3"/>
    <p:sldMasterId id="2147487891" r:id="rId4"/>
  </p:sldMasterIdLst>
  <p:notesMasterIdLst>
    <p:notesMasterId r:id="rId44"/>
  </p:notesMasterIdLst>
  <p:handoutMasterIdLst>
    <p:handoutMasterId r:id="rId45"/>
  </p:handoutMasterIdLst>
  <p:sldIdLst>
    <p:sldId id="362" r:id="rId5"/>
    <p:sldId id="799" r:id="rId6"/>
    <p:sldId id="823" r:id="rId7"/>
    <p:sldId id="848" r:id="rId8"/>
    <p:sldId id="788" r:id="rId9"/>
    <p:sldId id="803" r:id="rId10"/>
    <p:sldId id="804" r:id="rId11"/>
    <p:sldId id="806" r:id="rId12"/>
    <p:sldId id="811" r:id="rId13"/>
    <p:sldId id="812" r:id="rId14"/>
    <p:sldId id="815" r:id="rId15"/>
    <p:sldId id="845" r:id="rId16"/>
    <p:sldId id="813" r:id="rId17"/>
    <p:sldId id="816" r:id="rId18"/>
    <p:sldId id="817" r:id="rId19"/>
    <p:sldId id="818" r:id="rId20"/>
    <p:sldId id="819" r:id="rId21"/>
    <p:sldId id="820" r:id="rId22"/>
    <p:sldId id="822" r:id="rId23"/>
    <p:sldId id="824" r:id="rId24"/>
    <p:sldId id="825" r:id="rId25"/>
    <p:sldId id="849" r:id="rId26"/>
    <p:sldId id="826" r:id="rId27"/>
    <p:sldId id="827" r:id="rId28"/>
    <p:sldId id="828" r:id="rId29"/>
    <p:sldId id="829" r:id="rId30"/>
    <p:sldId id="830" r:id="rId31"/>
    <p:sldId id="831" r:id="rId32"/>
    <p:sldId id="832" r:id="rId33"/>
    <p:sldId id="839" r:id="rId34"/>
    <p:sldId id="834" r:id="rId35"/>
    <p:sldId id="833" r:id="rId36"/>
    <p:sldId id="840" r:id="rId37"/>
    <p:sldId id="836" r:id="rId38"/>
    <p:sldId id="837" r:id="rId39"/>
    <p:sldId id="841" r:id="rId40"/>
    <p:sldId id="844" r:id="rId41"/>
    <p:sldId id="842" r:id="rId42"/>
    <p:sldId id="838" r:id="rId43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C00000"/>
    <a:srgbClr val="009900"/>
    <a:srgbClr val="008000"/>
    <a:srgbClr val="008080"/>
    <a:srgbClr val="336600"/>
    <a:srgbClr val="00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5463" autoAdjust="0"/>
  </p:normalViewPr>
  <p:slideViewPr>
    <p:cSldViewPr snapToGrid="0">
      <p:cViewPr>
        <p:scale>
          <a:sx n="64" d="100"/>
          <a:sy n="64" d="100"/>
        </p:scale>
        <p:origin x="-204" y="-204"/>
      </p:cViewPr>
      <p:guideLst>
        <p:guide orient="horz" pos="2110"/>
        <p:guide orient="horz" pos="1892"/>
        <p:guide orient="horz" pos="2304"/>
        <p:guide orient="horz" pos="1709"/>
        <p:guide orient="horz" pos="3157"/>
        <p:guide orient="horz" pos="4170"/>
        <p:guide orient="horz" pos="2886"/>
        <p:guide pos="531"/>
        <p:guide pos="3348"/>
        <p:guide pos="1976"/>
        <p:guide pos="417"/>
        <p:guide pos="4970"/>
        <p:guide pos="1289"/>
        <p:guide pos="5379"/>
      </p:guideLst>
    </p:cSldViewPr>
  </p:slideViewPr>
  <p:outlineViewPr>
    <p:cViewPr>
      <p:scale>
        <a:sx n="33" d="100"/>
        <a:sy n="33" d="100"/>
      </p:scale>
      <p:origin x="0" y="58692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5730"/>
    </p:cViewPr>
  </p:sorterViewPr>
  <p:notesViewPr>
    <p:cSldViewPr snapToGrid="0">
      <p:cViewPr>
        <p:scale>
          <a:sx n="100" d="100"/>
          <a:sy n="100" d="100"/>
        </p:scale>
        <p:origin x="-2357" y="86"/>
      </p:cViewPr>
      <p:guideLst>
        <p:guide orient="horz" pos="2924"/>
        <p:guide pos="2204"/>
      </p:guideLst>
    </p:cSldViewPr>
  </p:notesViewPr>
  <p:gridSpacing cx="228600" cy="2286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A2FBF-45F6-45DC-873E-E71EC6DCD50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6DC94-F3A8-402D-B2B2-51BA08271103}">
      <dgm:prSet phldrT="[Text]" custT="1"/>
      <dgm:spPr/>
      <dgm:t>
        <a:bodyPr/>
        <a:lstStyle/>
        <a:p>
          <a:r>
            <a:rPr lang="en-US" sz="2800" dirty="0" smtClean="0"/>
            <a:t>Pull from IDB</a:t>
          </a:r>
          <a:endParaRPr lang="en-US" sz="2800" dirty="0"/>
        </a:p>
      </dgm:t>
    </dgm:pt>
    <dgm:pt modelId="{8362BF9A-3C2D-4FAE-9EAA-23AB7E837A1D}" type="parTrans" cxnId="{92D87361-9160-4FF0-A53A-BACE1FFC1809}">
      <dgm:prSet/>
      <dgm:spPr/>
      <dgm:t>
        <a:bodyPr/>
        <a:lstStyle/>
        <a:p>
          <a:endParaRPr lang="en-US"/>
        </a:p>
      </dgm:t>
    </dgm:pt>
    <dgm:pt modelId="{50D82855-9F8D-478C-B09F-7AD579CFD83E}" type="sibTrans" cxnId="{92D87361-9160-4FF0-A53A-BACE1FFC1809}">
      <dgm:prSet/>
      <dgm:spPr/>
      <dgm:t>
        <a:bodyPr/>
        <a:lstStyle/>
        <a:p>
          <a:endParaRPr lang="en-US"/>
        </a:p>
      </dgm:t>
    </dgm:pt>
    <dgm:pt modelId="{99E52F9E-1377-40A1-BC42-DDFB40D689F5}">
      <dgm:prSet phldrT="[Text]"/>
      <dgm:spPr/>
      <dgm:t>
        <a:bodyPr/>
        <a:lstStyle/>
        <a:p>
          <a:r>
            <a:rPr lang="en-US" b="0" i="0" u="none" dirty="0" smtClean="0"/>
            <a:t>one record for every instance that a latitude, longitude, or an ellipsoid height was loaded into the NGS IDB</a:t>
          </a:r>
          <a:endParaRPr lang="en-US" dirty="0"/>
        </a:p>
      </dgm:t>
    </dgm:pt>
    <dgm:pt modelId="{4B8245CE-45B1-475B-BC5E-BBA2EBE22F07}" type="parTrans" cxnId="{88B42E5F-50E3-4029-8EE1-8B45D271EB0C}">
      <dgm:prSet/>
      <dgm:spPr/>
      <dgm:t>
        <a:bodyPr/>
        <a:lstStyle/>
        <a:p>
          <a:endParaRPr lang="en-US"/>
        </a:p>
      </dgm:t>
    </dgm:pt>
    <dgm:pt modelId="{39BE91B8-4E54-4672-ACC8-22AB89523449}" type="sibTrans" cxnId="{88B42E5F-50E3-4029-8EE1-8B45D271EB0C}">
      <dgm:prSet/>
      <dgm:spPr/>
      <dgm:t>
        <a:bodyPr/>
        <a:lstStyle/>
        <a:p>
          <a:endParaRPr lang="en-US"/>
        </a:p>
      </dgm:t>
    </dgm:pt>
    <dgm:pt modelId="{E34F1672-DDB2-4E77-BD42-D4E35F3650B5}">
      <dgm:prSet phldrT="[Text]" custT="1"/>
      <dgm:spPr/>
      <dgm:t>
        <a:bodyPr/>
        <a:lstStyle/>
        <a:p>
          <a:r>
            <a:rPr lang="en-US" sz="2800" dirty="0" smtClean="0"/>
            <a:t>Outlier Removal</a:t>
          </a:r>
          <a:endParaRPr lang="en-US" sz="2800" dirty="0"/>
        </a:p>
      </dgm:t>
    </dgm:pt>
    <dgm:pt modelId="{F348B4E5-4804-4DDD-B0BA-9E23EE3EF756}" type="parTrans" cxnId="{CC6A68B3-C957-4212-A406-48828445BC5D}">
      <dgm:prSet/>
      <dgm:spPr/>
      <dgm:t>
        <a:bodyPr/>
        <a:lstStyle/>
        <a:p>
          <a:endParaRPr lang="en-US"/>
        </a:p>
      </dgm:t>
    </dgm:pt>
    <dgm:pt modelId="{380B2F7E-BECC-4EBE-9719-37F327F068CE}" type="sibTrans" cxnId="{CC6A68B3-C957-4212-A406-48828445BC5D}">
      <dgm:prSet/>
      <dgm:spPr/>
      <dgm:t>
        <a:bodyPr/>
        <a:lstStyle/>
        <a:p>
          <a:endParaRPr lang="en-US"/>
        </a:p>
      </dgm:t>
    </dgm:pt>
    <dgm:pt modelId="{A9744324-AC27-42D6-81FD-72F9D9117D23}">
      <dgm:prSet phldrT="[Text]"/>
      <dgm:spPr/>
      <dgm:t>
        <a:bodyPr/>
        <a:lstStyle/>
        <a:p>
          <a:r>
            <a:rPr lang="en-US" dirty="0" smtClean="0"/>
            <a:t>~6000 outliers in all transformations</a:t>
          </a:r>
          <a:endParaRPr lang="en-US" dirty="0"/>
        </a:p>
      </dgm:t>
    </dgm:pt>
    <dgm:pt modelId="{7CA3F1D2-41B1-4B94-9463-7F46F0B8940B}" type="parTrans" cxnId="{521FA6EC-51CE-46EB-8049-517F1FA4242C}">
      <dgm:prSet/>
      <dgm:spPr/>
      <dgm:t>
        <a:bodyPr/>
        <a:lstStyle/>
        <a:p>
          <a:endParaRPr lang="en-US"/>
        </a:p>
      </dgm:t>
    </dgm:pt>
    <dgm:pt modelId="{729CCDE3-7BE1-498C-BCE1-81BE4833DE17}" type="sibTrans" cxnId="{521FA6EC-51CE-46EB-8049-517F1FA4242C}">
      <dgm:prSet/>
      <dgm:spPr/>
      <dgm:t>
        <a:bodyPr/>
        <a:lstStyle/>
        <a:p>
          <a:endParaRPr lang="en-US"/>
        </a:p>
      </dgm:t>
    </dgm:pt>
    <dgm:pt modelId="{C5E99DA7-0B26-4470-B4C1-ADDA4CFDEB70}">
      <dgm:prSet phldrT="[Text]"/>
      <dgm:spPr/>
      <dgm:t>
        <a:bodyPr/>
        <a:lstStyle/>
        <a:p>
          <a:r>
            <a:rPr lang="en-US" dirty="0" smtClean="0"/>
            <a:t>Thin the Data</a:t>
          </a:r>
          <a:endParaRPr lang="en-US" dirty="0"/>
        </a:p>
      </dgm:t>
    </dgm:pt>
    <dgm:pt modelId="{05EFE46D-7724-4402-8E7B-00BF2DEF69CF}" type="parTrans" cxnId="{D73102AB-3D70-4A49-AAAA-BB9B6A6607B9}">
      <dgm:prSet/>
      <dgm:spPr/>
      <dgm:t>
        <a:bodyPr/>
        <a:lstStyle/>
        <a:p>
          <a:endParaRPr lang="en-US"/>
        </a:p>
      </dgm:t>
    </dgm:pt>
    <dgm:pt modelId="{E27927A3-39E8-420B-89FD-0866A95BCA16}" type="sibTrans" cxnId="{D73102AB-3D70-4A49-AAAA-BB9B6A6607B9}">
      <dgm:prSet/>
      <dgm:spPr/>
      <dgm:t>
        <a:bodyPr/>
        <a:lstStyle/>
        <a:p>
          <a:endParaRPr lang="en-US"/>
        </a:p>
      </dgm:t>
    </dgm:pt>
    <dgm:pt modelId="{CD2DDE12-BFC9-494D-9A46-37030D169307}">
      <dgm:prSet phldrT="[Text]"/>
      <dgm:spPr/>
      <dgm:t>
        <a:bodyPr/>
        <a:lstStyle/>
        <a:p>
          <a:r>
            <a:rPr lang="en-US" dirty="0" smtClean="0"/>
            <a:t>Most outliers: NAD83(HARN) to NAD83(FBN) [2590]</a:t>
          </a:r>
          <a:endParaRPr lang="en-US" dirty="0"/>
        </a:p>
      </dgm:t>
    </dgm:pt>
    <dgm:pt modelId="{DDD1541C-B4A2-426B-AD61-F34E65286DB5}" type="parTrans" cxnId="{CE846C75-E65C-4248-BC8D-37A1AD5C05F8}">
      <dgm:prSet/>
      <dgm:spPr/>
      <dgm:t>
        <a:bodyPr/>
        <a:lstStyle/>
        <a:p>
          <a:endParaRPr lang="en-US"/>
        </a:p>
      </dgm:t>
    </dgm:pt>
    <dgm:pt modelId="{468918F6-0013-47EB-BB19-23D4BEA46233}" type="sibTrans" cxnId="{CE846C75-E65C-4248-BC8D-37A1AD5C05F8}">
      <dgm:prSet/>
      <dgm:spPr/>
      <dgm:t>
        <a:bodyPr/>
        <a:lstStyle/>
        <a:p>
          <a:endParaRPr lang="en-US"/>
        </a:p>
      </dgm:t>
    </dgm:pt>
    <dgm:pt modelId="{8900EB2C-9A82-4B39-9F28-FF1AFC5541ED}">
      <dgm:prSet phldrT="[Text]"/>
      <dgm:spPr/>
      <dgm:t>
        <a:bodyPr/>
        <a:lstStyle/>
        <a:p>
          <a:r>
            <a:rPr lang="en-US" dirty="0" err="1" smtClean="0"/>
            <a:t>ID’d</a:t>
          </a:r>
          <a:r>
            <a:rPr lang="en-US" dirty="0" smtClean="0"/>
            <a:t> by statistical and “eyeball” methods</a:t>
          </a:r>
          <a:endParaRPr lang="en-US" dirty="0"/>
        </a:p>
      </dgm:t>
    </dgm:pt>
    <dgm:pt modelId="{1D5883CF-367C-40DE-A35A-6F02C9FC477C}" type="parTrans" cxnId="{4063BCAC-F2D4-40A9-94EA-8F427B3F44F5}">
      <dgm:prSet/>
      <dgm:spPr/>
      <dgm:t>
        <a:bodyPr/>
        <a:lstStyle/>
        <a:p>
          <a:endParaRPr lang="en-US"/>
        </a:p>
      </dgm:t>
    </dgm:pt>
    <dgm:pt modelId="{A3DEFC32-BC6B-4681-8816-CEB3EF5ADB90}" type="sibTrans" cxnId="{4063BCAC-F2D4-40A9-94EA-8F427B3F44F5}">
      <dgm:prSet/>
      <dgm:spPr/>
      <dgm:t>
        <a:bodyPr/>
        <a:lstStyle/>
        <a:p>
          <a:endParaRPr lang="en-US"/>
        </a:p>
      </dgm:t>
    </dgm:pt>
    <dgm:pt modelId="{A5F8C389-7D30-4872-9E9E-E2EE3F6B1F60}">
      <dgm:prSet phldrT="[Text]" custT="1"/>
      <dgm:spPr/>
      <dgm:t>
        <a:bodyPr/>
        <a:lstStyle/>
        <a:p>
          <a:r>
            <a:rPr lang="en-US" sz="2800" dirty="0" smtClean="0"/>
            <a:t>Coordinate Differences</a:t>
          </a:r>
          <a:endParaRPr lang="en-US" sz="2800" dirty="0"/>
        </a:p>
      </dgm:t>
    </dgm:pt>
    <dgm:pt modelId="{6E4488F2-B69D-4945-97DA-878AB098B30B}" type="parTrans" cxnId="{901A3AE7-8576-45F2-A419-6F6BCC905529}">
      <dgm:prSet/>
      <dgm:spPr/>
      <dgm:t>
        <a:bodyPr/>
        <a:lstStyle/>
        <a:p>
          <a:endParaRPr lang="en-US"/>
        </a:p>
      </dgm:t>
    </dgm:pt>
    <dgm:pt modelId="{80DD8DF6-D06D-48E7-AA29-343161D45F63}" type="sibTrans" cxnId="{901A3AE7-8576-45F2-A419-6F6BCC905529}">
      <dgm:prSet/>
      <dgm:spPr/>
      <dgm:t>
        <a:bodyPr/>
        <a:lstStyle/>
        <a:p>
          <a:endParaRPr lang="en-US"/>
        </a:p>
      </dgm:t>
    </dgm:pt>
    <dgm:pt modelId="{31694724-C6D8-4CA0-9C92-F02E6803F3A7}">
      <dgm:prSet phldrT="[Text]"/>
      <dgm:spPr/>
      <dgm:t>
        <a:bodyPr/>
        <a:lstStyle/>
        <a:p>
          <a:r>
            <a:rPr lang="en-US" dirty="0" smtClean="0"/>
            <a:t>Grid the Data</a:t>
          </a:r>
          <a:endParaRPr lang="en-US" dirty="0"/>
        </a:p>
      </dgm:t>
    </dgm:pt>
    <dgm:pt modelId="{6F9D46A2-7339-4BEB-BE0B-DA1EF158C1B7}" type="parTrans" cxnId="{2F8CF080-9258-484F-8978-78AE8EBADEC8}">
      <dgm:prSet/>
      <dgm:spPr/>
      <dgm:t>
        <a:bodyPr/>
        <a:lstStyle/>
        <a:p>
          <a:endParaRPr lang="en-US"/>
        </a:p>
      </dgm:t>
    </dgm:pt>
    <dgm:pt modelId="{6D0605FD-A35F-4BDA-8AF2-30C51771C4B1}" type="sibTrans" cxnId="{2F8CF080-9258-484F-8978-78AE8EBADEC8}">
      <dgm:prSet/>
      <dgm:spPr/>
      <dgm:t>
        <a:bodyPr/>
        <a:lstStyle/>
        <a:p>
          <a:endParaRPr lang="en-US"/>
        </a:p>
      </dgm:t>
    </dgm:pt>
    <dgm:pt modelId="{09FF15B8-2621-408F-B3DD-C11C74F11642}">
      <dgm:prSet/>
      <dgm:spPr/>
      <dgm:t>
        <a:bodyPr/>
        <a:lstStyle/>
        <a:p>
          <a:r>
            <a:rPr lang="en-US" dirty="0" smtClean="0"/>
            <a:t>Vector = </a:t>
          </a:r>
          <a:r>
            <a:rPr lang="en-US" dirty="0" err="1" smtClean="0"/>
            <a:t>new_datum</a:t>
          </a:r>
          <a:r>
            <a:rPr lang="en-US" dirty="0" smtClean="0"/>
            <a:t> minus </a:t>
          </a:r>
          <a:r>
            <a:rPr lang="en-US" dirty="0" err="1" smtClean="0"/>
            <a:t>old_datum</a:t>
          </a:r>
          <a:endParaRPr lang="en-US" dirty="0"/>
        </a:p>
      </dgm:t>
    </dgm:pt>
    <dgm:pt modelId="{447568D3-180B-4CD6-9BB9-2AA64CB58109}" type="parTrans" cxnId="{B117A717-B556-41CD-8D62-155676EA2C19}">
      <dgm:prSet/>
      <dgm:spPr/>
      <dgm:t>
        <a:bodyPr/>
        <a:lstStyle/>
        <a:p>
          <a:endParaRPr lang="en-US"/>
        </a:p>
      </dgm:t>
    </dgm:pt>
    <dgm:pt modelId="{01EB9595-EC0B-422F-9685-8D4BEADD1780}" type="sibTrans" cxnId="{B117A717-B556-41CD-8D62-155676EA2C19}">
      <dgm:prSet/>
      <dgm:spPr/>
      <dgm:t>
        <a:bodyPr/>
        <a:lstStyle/>
        <a:p>
          <a:endParaRPr lang="en-US"/>
        </a:p>
      </dgm:t>
    </dgm:pt>
    <dgm:pt modelId="{E54A43DB-D953-4EC0-B969-1276189A5C41}">
      <dgm:prSet/>
      <dgm:spPr/>
      <dgm:t>
        <a:bodyPr/>
        <a:lstStyle/>
        <a:p>
          <a:r>
            <a:rPr lang="en-US" dirty="0" smtClean="0"/>
            <a:t>Plots of vectors, coverage</a:t>
          </a:r>
          <a:endParaRPr lang="en-US" dirty="0"/>
        </a:p>
      </dgm:t>
    </dgm:pt>
    <dgm:pt modelId="{003FED94-A6C4-4F1E-AF48-6A90392E31FE}" type="parTrans" cxnId="{5CBE29FE-BA99-4351-BDF3-277EB7E641EC}">
      <dgm:prSet/>
      <dgm:spPr/>
      <dgm:t>
        <a:bodyPr/>
        <a:lstStyle/>
        <a:p>
          <a:endParaRPr lang="en-US"/>
        </a:p>
      </dgm:t>
    </dgm:pt>
    <dgm:pt modelId="{28F7CDA3-D775-441E-96F1-3BD692998BF6}" type="sibTrans" cxnId="{5CBE29FE-BA99-4351-BDF3-277EB7E641EC}">
      <dgm:prSet/>
      <dgm:spPr/>
      <dgm:t>
        <a:bodyPr/>
        <a:lstStyle/>
        <a:p>
          <a:endParaRPr lang="en-US"/>
        </a:p>
      </dgm:t>
    </dgm:pt>
    <dgm:pt modelId="{1528AC17-9315-4F18-A59D-75C695C8DF16}">
      <dgm:prSet phldrT="[Text]"/>
      <dgm:spPr/>
      <dgm:t>
        <a:bodyPr/>
        <a:lstStyle/>
        <a:p>
          <a:r>
            <a:rPr lang="en-US" dirty="0" smtClean="0"/>
            <a:t>Error analysis</a:t>
          </a:r>
          <a:endParaRPr lang="en-US" dirty="0"/>
        </a:p>
      </dgm:t>
    </dgm:pt>
    <dgm:pt modelId="{498D33EC-6956-401C-96DA-55834147F769}" type="parTrans" cxnId="{BBCDB6A9-ED75-4426-AB73-9E3929CA63F2}">
      <dgm:prSet/>
      <dgm:spPr/>
      <dgm:t>
        <a:bodyPr/>
        <a:lstStyle/>
        <a:p>
          <a:endParaRPr lang="en-US"/>
        </a:p>
      </dgm:t>
    </dgm:pt>
    <dgm:pt modelId="{18BBD032-9495-4863-A64C-509CAEEAE4DF}" type="sibTrans" cxnId="{BBCDB6A9-ED75-4426-AB73-9E3929CA63F2}">
      <dgm:prSet/>
      <dgm:spPr/>
      <dgm:t>
        <a:bodyPr/>
        <a:lstStyle/>
        <a:p>
          <a:endParaRPr lang="en-US"/>
        </a:p>
      </dgm:t>
    </dgm:pt>
    <dgm:pt modelId="{F1FBC195-F0D2-4AF8-9231-1DB9C1402953}" type="pres">
      <dgm:prSet presAssocID="{924A2FBF-45F6-45DC-873E-E71EC6DCD5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A50B2-299B-4B6E-B55B-152ABA925DAE}" type="pres">
      <dgm:prSet presAssocID="{DE36DC94-F3A8-402D-B2B2-51BA08271103}" presName="linNode" presStyleCnt="0"/>
      <dgm:spPr/>
    </dgm:pt>
    <dgm:pt modelId="{40B48597-DD1D-4F93-AA01-8BAB82FD3D19}" type="pres">
      <dgm:prSet presAssocID="{DE36DC94-F3A8-402D-B2B2-51BA08271103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A7A84-2FA0-46EA-97D0-46D6DB7C29C1}" type="pres">
      <dgm:prSet presAssocID="{DE36DC94-F3A8-402D-B2B2-51BA08271103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20D69-7A5C-4CB5-AD33-B1235AEC246E}" type="pres">
      <dgm:prSet presAssocID="{50D82855-9F8D-478C-B09F-7AD579CFD83E}" presName="spacing" presStyleCnt="0"/>
      <dgm:spPr/>
    </dgm:pt>
    <dgm:pt modelId="{4B7B778F-9854-46FD-A59B-3C03A27C68BF}" type="pres">
      <dgm:prSet presAssocID="{A5F8C389-7D30-4872-9E9E-E2EE3F6B1F60}" presName="linNode" presStyleCnt="0"/>
      <dgm:spPr/>
    </dgm:pt>
    <dgm:pt modelId="{353BA427-2C44-4CF1-8DDC-0FEC135138D6}" type="pres">
      <dgm:prSet presAssocID="{A5F8C389-7D30-4872-9E9E-E2EE3F6B1F60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08152F-9C62-4D9A-BEA6-2B14CD40A547}" type="pres">
      <dgm:prSet presAssocID="{A5F8C389-7D30-4872-9E9E-E2EE3F6B1F60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E8815-C04B-432F-AD36-4B836418C14C}" type="pres">
      <dgm:prSet presAssocID="{80DD8DF6-D06D-48E7-AA29-343161D45F63}" presName="spacing" presStyleCnt="0"/>
      <dgm:spPr/>
    </dgm:pt>
    <dgm:pt modelId="{153B2461-7C69-4BC8-8111-6AB97DB76828}" type="pres">
      <dgm:prSet presAssocID="{E34F1672-DDB2-4E77-BD42-D4E35F3650B5}" presName="linNode" presStyleCnt="0"/>
      <dgm:spPr/>
    </dgm:pt>
    <dgm:pt modelId="{91529F16-F418-46D9-85B7-3178C4905B19}" type="pres">
      <dgm:prSet presAssocID="{E34F1672-DDB2-4E77-BD42-D4E35F3650B5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7B76C-66BE-4070-982E-34ACCE256929}" type="pres">
      <dgm:prSet presAssocID="{E34F1672-DDB2-4E77-BD42-D4E35F3650B5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FDF48-B614-47A6-8E58-6CB176F59917}" type="pres">
      <dgm:prSet presAssocID="{380B2F7E-BECC-4EBE-9719-37F327F068CE}" presName="spacing" presStyleCnt="0"/>
      <dgm:spPr/>
    </dgm:pt>
    <dgm:pt modelId="{B372E0B9-6006-4F80-81FD-8941B10858F9}" type="pres">
      <dgm:prSet presAssocID="{C5E99DA7-0B26-4470-B4C1-ADDA4CFDEB70}" presName="linNode" presStyleCnt="0"/>
      <dgm:spPr/>
    </dgm:pt>
    <dgm:pt modelId="{08BF850F-485A-4C6A-88B5-F044A45230A2}" type="pres">
      <dgm:prSet presAssocID="{C5E99DA7-0B26-4470-B4C1-ADDA4CFDEB70}" presName="parentShp" presStyleLbl="node1" presStyleIdx="3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C2839-13DE-4728-B658-1A0431B2D012}" type="pres">
      <dgm:prSet presAssocID="{C5E99DA7-0B26-4470-B4C1-ADDA4CFDEB70}" presName="childShp" presStyleLbl="bgAccFollowNode1" presStyleIdx="3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59D0-1DC7-4398-A85E-4FC19D18E48C}" type="pres">
      <dgm:prSet presAssocID="{E27927A3-39E8-420B-89FD-0866A95BCA16}" presName="spacing" presStyleCnt="0"/>
      <dgm:spPr/>
    </dgm:pt>
    <dgm:pt modelId="{848FD840-7A13-49E6-BD0A-AEDCEE04B893}" type="pres">
      <dgm:prSet presAssocID="{31694724-C6D8-4CA0-9C92-F02E6803F3A7}" presName="linNode" presStyleCnt="0"/>
      <dgm:spPr/>
    </dgm:pt>
    <dgm:pt modelId="{EDF58896-E6F6-4FF2-912C-3BBDE6358161}" type="pres">
      <dgm:prSet presAssocID="{31694724-C6D8-4CA0-9C92-F02E6803F3A7}" presName="parentShp" presStyleLbl="node1" presStyleIdx="4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DF60-2D9A-4AEA-B2FD-A7796ADC7AD1}" type="pres">
      <dgm:prSet presAssocID="{31694724-C6D8-4CA0-9C92-F02E6803F3A7}" presName="childShp" presStyleLbl="bgAccFollowNode1" presStyleIdx="4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9CDB0-865D-4875-9420-C4E295A53C4E}" type="pres">
      <dgm:prSet presAssocID="{6D0605FD-A35F-4BDA-8AF2-30C51771C4B1}" presName="spacing" presStyleCnt="0"/>
      <dgm:spPr/>
    </dgm:pt>
    <dgm:pt modelId="{2530D7F6-B10D-4B84-A167-688F67F5DB67}" type="pres">
      <dgm:prSet presAssocID="{1528AC17-9315-4F18-A59D-75C695C8DF16}" presName="linNode" presStyleCnt="0"/>
      <dgm:spPr/>
    </dgm:pt>
    <dgm:pt modelId="{01BC0215-11BE-49C2-BF50-E85D6D871949}" type="pres">
      <dgm:prSet presAssocID="{1528AC17-9315-4F18-A59D-75C695C8DF16}" presName="parentShp" presStyleLbl="node1" presStyleIdx="5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0AE88-7063-4C5E-8BD6-3592BBEA2580}" type="pres">
      <dgm:prSet presAssocID="{1528AC17-9315-4F18-A59D-75C695C8DF16}" presName="childShp" presStyleLbl="bgAccFollowNode1" presStyleIdx="5" presStyleCnt="6" custScaleX="95370" custScaleY="332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9B73B4-49E9-40C7-8680-F002B0C33A9A}" type="presOf" srcId="{A9744324-AC27-42D6-81FD-72F9D9117D23}" destId="{01D7B76C-66BE-4070-982E-34ACCE256929}" srcOrd="0" destOrd="0" presId="urn:microsoft.com/office/officeart/2005/8/layout/vList6"/>
    <dgm:cxn modelId="{3956DAC6-8658-4283-BF60-5F23810AD2D6}" type="presOf" srcId="{09FF15B8-2621-408F-B3DD-C11C74F11642}" destId="{BA08152F-9C62-4D9A-BEA6-2B14CD40A547}" srcOrd="0" destOrd="0" presId="urn:microsoft.com/office/officeart/2005/8/layout/vList6"/>
    <dgm:cxn modelId="{7D42A3F1-7018-4C59-8893-17EC5C55ACBC}" type="presOf" srcId="{A5F8C389-7D30-4872-9E9E-E2EE3F6B1F60}" destId="{353BA427-2C44-4CF1-8DDC-0FEC135138D6}" srcOrd="0" destOrd="0" presId="urn:microsoft.com/office/officeart/2005/8/layout/vList6"/>
    <dgm:cxn modelId="{B117A717-B556-41CD-8D62-155676EA2C19}" srcId="{A5F8C389-7D30-4872-9E9E-E2EE3F6B1F60}" destId="{09FF15B8-2621-408F-B3DD-C11C74F11642}" srcOrd="0" destOrd="0" parTransId="{447568D3-180B-4CD6-9BB9-2AA64CB58109}" sibTransId="{01EB9595-EC0B-422F-9685-8D4BEADD1780}"/>
    <dgm:cxn modelId="{BBCDB6A9-ED75-4426-AB73-9E3929CA63F2}" srcId="{924A2FBF-45F6-45DC-873E-E71EC6DCD50C}" destId="{1528AC17-9315-4F18-A59D-75C695C8DF16}" srcOrd="5" destOrd="0" parTransId="{498D33EC-6956-401C-96DA-55834147F769}" sibTransId="{18BBD032-9495-4863-A64C-509CAEEAE4DF}"/>
    <dgm:cxn modelId="{6166AC5D-BA76-4CE2-9889-25BD174E6927}" type="presOf" srcId="{C5E99DA7-0B26-4470-B4C1-ADDA4CFDEB70}" destId="{08BF850F-485A-4C6A-88B5-F044A45230A2}" srcOrd="0" destOrd="0" presId="urn:microsoft.com/office/officeart/2005/8/layout/vList6"/>
    <dgm:cxn modelId="{901A3AE7-8576-45F2-A419-6F6BCC905529}" srcId="{924A2FBF-45F6-45DC-873E-E71EC6DCD50C}" destId="{A5F8C389-7D30-4872-9E9E-E2EE3F6B1F60}" srcOrd="1" destOrd="0" parTransId="{6E4488F2-B69D-4945-97DA-878AB098B30B}" sibTransId="{80DD8DF6-D06D-48E7-AA29-343161D45F63}"/>
    <dgm:cxn modelId="{521FA6EC-51CE-46EB-8049-517F1FA4242C}" srcId="{E34F1672-DDB2-4E77-BD42-D4E35F3650B5}" destId="{A9744324-AC27-42D6-81FD-72F9D9117D23}" srcOrd="0" destOrd="0" parTransId="{7CA3F1D2-41B1-4B94-9463-7F46F0B8940B}" sibTransId="{729CCDE3-7BE1-498C-BCE1-81BE4833DE17}"/>
    <dgm:cxn modelId="{D73102AB-3D70-4A49-AAAA-BB9B6A6607B9}" srcId="{924A2FBF-45F6-45DC-873E-E71EC6DCD50C}" destId="{C5E99DA7-0B26-4470-B4C1-ADDA4CFDEB70}" srcOrd="3" destOrd="0" parTransId="{05EFE46D-7724-4402-8E7B-00BF2DEF69CF}" sibTransId="{E27927A3-39E8-420B-89FD-0866A95BCA16}"/>
    <dgm:cxn modelId="{82594572-46A4-4B20-816F-DE0164844B50}" type="presOf" srcId="{99E52F9E-1377-40A1-BC42-DDFB40D689F5}" destId="{74EA7A84-2FA0-46EA-97D0-46D6DB7C29C1}" srcOrd="0" destOrd="0" presId="urn:microsoft.com/office/officeart/2005/8/layout/vList6"/>
    <dgm:cxn modelId="{92D87361-9160-4FF0-A53A-BACE1FFC1809}" srcId="{924A2FBF-45F6-45DC-873E-E71EC6DCD50C}" destId="{DE36DC94-F3A8-402D-B2B2-51BA08271103}" srcOrd="0" destOrd="0" parTransId="{8362BF9A-3C2D-4FAE-9EAA-23AB7E837A1D}" sibTransId="{50D82855-9F8D-478C-B09F-7AD579CFD83E}"/>
    <dgm:cxn modelId="{A92DC6B6-94C3-4E75-A299-068FC35B9695}" type="presOf" srcId="{924A2FBF-45F6-45DC-873E-E71EC6DCD50C}" destId="{F1FBC195-F0D2-4AF8-9231-1DB9C1402953}" srcOrd="0" destOrd="0" presId="urn:microsoft.com/office/officeart/2005/8/layout/vList6"/>
    <dgm:cxn modelId="{2F8CF080-9258-484F-8978-78AE8EBADEC8}" srcId="{924A2FBF-45F6-45DC-873E-E71EC6DCD50C}" destId="{31694724-C6D8-4CA0-9C92-F02E6803F3A7}" srcOrd="4" destOrd="0" parTransId="{6F9D46A2-7339-4BEB-BE0B-DA1EF158C1B7}" sibTransId="{6D0605FD-A35F-4BDA-8AF2-30C51771C4B1}"/>
    <dgm:cxn modelId="{AC6F3CD5-6B60-4F18-9198-5BD20C45528E}" type="presOf" srcId="{31694724-C6D8-4CA0-9C92-F02E6803F3A7}" destId="{EDF58896-E6F6-4FF2-912C-3BBDE6358161}" srcOrd="0" destOrd="0" presId="urn:microsoft.com/office/officeart/2005/8/layout/vList6"/>
    <dgm:cxn modelId="{5CBE29FE-BA99-4351-BDF3-277EB7E641EC}" srcId="{A5F8C389-7D30-4872-9E9E-E2EE3F6B1F60}" destId="{E54A43DB-D953-4EC0-B969-1276189A5C41}" srcOrd="1" destOrd="0" parTransId="{003FED94-A6C4-4F1E-AF48-6A90392E31FE}" sibTransId="{28F7CDA3-D775-441E-96F1-3BD692998BF6}"/>
    <dgm:cxn modelId="{B0720854-332B-44EB-A392-5BACE9CC154B}" type="presOf" srcId="{CD2DDE12-BFC9-494D-9A46-37030D169307}" destId="{01D7B76C-66BE-4070-982E-34ACCE256929}" srcOrd="0" destOrd="1" presId="urn:microsoft.com/office/officeart/2005/8/layout/vList6"/>
    <dgm:cxn modelId="{CC6A68B3-C957-4212-A406-48828445BC5D}" srcId="{924A2FBF-45F6-45DC-873E-E71EC6DCD50C}" destId="{E34F1672-DDB2-4E77-BD42-D4E35F3650B5}" srcOrd="2" destOrd="0" parTransId="{F348B4E5-4804-4DDD-B0BA-9E23EE3EF756}" sibTransId="{380B2F7E-BECC-4EBE-9719-37F327F068CE}"/>
    <dgm:cxn modelId="{4DFE8A20-E8B8-46DE-A98C-32D30029EE23}" type="presOf" srcId="{1528AC17-9315-4F18-A59D-75C695C8DF16}" destId="{01BC0215-11BE-49C2-BF50-E85D6D871949}" srcOrd="0" destOrd="0" presId="urn:microsoft.com/office/officeart/2005/8/layout/vList6"/>
    <dgm:cxn modelId="{4063BCAC-F2D4-40A9-94EA-8F427B3F44F5}" srcId="{E34F1672-DDB2-4E77-BD42-D4E35F3650B5}" destId="{8900EB2C-9A82-4B39-9F28-FF1AFC5541ED}" srcOrd="2" destOrd="0" parTransId="{1D5883CF-367C-40DE-A35A-6F02C9FC477C}" sibTransId="{A3DEFC32-BC6B-4681-8816-CEB3EF5ADB90}"/>
    <dgm:cxn modelId="{4C1920E7-A039-4BB0-B15A-DBC0E057F6C6}" type="presOf" srcId="{DE36DC94-F3A8-402D-B2B2-51BA08271103}" destId="{40B48597-DD1D-4F93-AA01-8BAB82FD3D19}" srcOrd="0" destOrd="0" presId="urn:microsoft.com/office/officeart/2005/8/layout/vList6"/>
    <dgm:cxn modelId="{EEF57D5E-B903-4145-B922-2513D82C07DF}" type="presOf" srcId="{E54A43DB-D953-4EC0-B969-1276189A5C41}" destId="{BA08152F-9C62-4D9A-BEA6-2B14CD40A547}" srcOrd="0" destOrd="1" presId="urn:microsoft.com/office/officeart/2005/8/layout/vList6"/>
    <dgm:cxn modelId="{B02C2347-5858-43E5-B961-324133342B5D}" type="presOf" srcId="{8900EB2C-9A82-4B39-9F28-FF1AFC5541ED}" destId="{01D7B76C-66BE-4070-982E-34ACCE256929}" srcOrd="0" destOrd="2" presId="urn:microsoft.com/office/officeart/2005/8/layout/vList6"/>
    <dgm:cxn modelId="{9C24E320-6AE3-45D1-9128-51DB24284688}" type="presOf" srcId="{E34F1672-DDB2-4E77-BD42-D4E35F3650B5}" destId="{91529F16-F418-46D9-85B7-3178C4905B19}" srcOrd="0" destOrd="0" presId="urn:microsoft.com/office/officeart/2005/8/layout/vList6"/>
    <dgm:cxn modelId="{88B42E5F-50E3-4029-8EE1-8B45D271EB0C}" srcId="{DE36DC94-F3A8-402D-B2B2-51BA08271103}" destId="{99E52F9E-1377-40A1-BC42-DDFB40D689F5}" srcOrd="0" destOrd="0" parTransId="{4B8245CE-45B1-475B-BC5E-BBA2EBE22F07}" sibTransId="{39BE91B8-4E54-4672-ACC8-22AB89523449}"/>
    <dgm:cxn modelId="{CE846C75-E65C-4248-BC8D-37A1AD5C05F8}" srcId="{E34F1672-DDB2-4E77-BD42-D4E35F3650B5}" destId="{CD2DDE12-BFC9-494D-9A46-37030D169307}" srcOrd="1" destOrd="0" parTransId="{DDD1541C-B4A2-426B-AD61-F34E65286DB5}" sibTransId="{468918F6-0013-47EB-BB19-23D4BEA46233}"/>
    <dgm:cxn modelId="{A5736853-554C-4890-8EBE-B22C86A94118}" type="presParOf" srcId="{F1FBC195-F0D2-4AF8-9231-1DB9C1402953}" destId="{BF4A50B2-299B-4B6E-B55B-152ABA925DAE}" srcOrd="0" destOrd="0" presId="urn:microsoft.com/office/officeart/2005/8/layout/vList6"/>
    <dgm:cxn modelId="{A3F56FD6-BBB9-4B6E-8D48-4E3C6091BEE9}" type="presParOf" srcId="{BF4A50B2-299B-4B6E-B55B-152ABA925DAE}" destId="{40B48597-DD1D-4F93-AA01-8BAB82FD3D19}" srcOrd="0" destOrd="0" presId="urn:microsoft.com/office/officeart/2005/8/layout/vList6"/>
    <dgm:cxn modelId="{131BB56F-8C79-4966-AA08-05E876C5BBFB}" type="presParOf" srcId="{BF4A50B2-299B-4B6E-B55B-152ABA925DAE}" destId="{74EA7A84-2FA0-46EA-97D0-46D6DB7C29C1}" srcOrd="1" destOrd="0" presId="urn:microsoft.com/office/officeart/2005/8/layout/vList6"/>
    <dgm:cxn modelId="{2FB81C6D-5314-41E7-8C1C-9BBE2E1041CD}" type="presParOf" srcId="{F1FBC195-F0D2-4AF8-9231-1DB9C1402953}" destId="{9DD20D69-7A5C-4CB5-AD33-B1235AEC246E}" srcOrd="1" destOrd="0" presId="urn:microsoft.com/office/officeart/2005/8/layout/vList6"/>
    <dgm:cxn modelId="{6F7BD10A-81D7-4DC3-BA03-F929FA8C0713}" type="presParOf" srcId="{F1FBC195-F0D2-4AF8-9231-1DB9C1402953}" destId="{4B7B778F-9854-46FD-A59B-3C03A27C68BF}" srcOrd="2" destOrd="0" presId="urn:microsoft.com/office/officeart/2005/8/layout/vList6"/>
    <dgm:cxn modelId="{2D87EFF5-6F04-41F8-9B4F-5EA7C4ADA486}" type="presParOf" srcId="{4B7B778F-9854-46FD-A59B-3C03A27C68BF}" destId="{353BA427-2C44-4CF1-8DDC-0FEC135138D6}" srcOrd="0" destOrd="0" presId="urn:microsoft.com/office/officeart/2005/8/layout/vList6"/>
    <dgm:cxn modelId="{65DAFC78-0647-4B67-883F-D9A62785B740}" type="presParOf" srcId="{4B7B778F-9854-46FD-A59B-3C03A27C68BF}" destId="{BA08152F-9C62-4D9A-BEA6-2B14CD40A547}" srcOrd="1" destOrd="0" presId="urn:microsoft.com/office/officeart/2005/8/layout/vList6"/>
    <dgm:cxn modelId="{AAF0AB48-421E-4A2B-9A53-B4D36B45F2C9}" type="presParOf" srcId="{F1FBC195-F0D2-4AF8-9231-1DB9C1402953}" destId="{712E8815-C04B-432F-AD36-4B836418C14C}" srcOrd="3" destOrd="0" presId="urn:microsoft.com/office/officeart/2005/8/layout/vList6"/>
    <dgm:cxn modelId="{9FC11479-90C3-4CF2-8663-4031BB57B48E}" type="presParOf" srcId="{F1FBC195-F0D2-4AF8-9231-1DB9C1402953}" destId="{153B2461-7C69-4BC8-8111-6AB97DB76828}" srcOrd="4" destOrd="0" presId="urn:microsoft.com/office/officeart/2005/8/layout/vList6"/>
    <dgm:cxn modelId="{69CB433C-AB52-4F0C-97F6-91EB0A9C96F7}" type="presParOf" srcId="{153B2461-7C69-4BC8-8111-6AB97DB76828}" destId="{91529F16-F418-46D9-85B7-3178C4905B19}" srcOrd="0" destOrd="0" presId="urn:microsoft.com/office/officeart/2005/8/layout/vList6"/>
    <dgm:cxn modelId="{2402ED4C-746D-4000-BC0A-2C97FBAC2AE1}" type="presParOf" srcId="{153B2461-7C69-4BC8-8111-6AB97DB76828}" destId="{01D7B76C-66BE-4070-982E-34ACCE256929}" srcOrd="1" destOrd="0" presId="urn:microsoft.com/office/officeart/2005/8/layout/vList6"/>
    <dgm:cxn modelId="{407EC51E-9477-4706-A72F-535955CA0E23}" type="presParOf" srcId="{F1FBC195-F0D2-4AF8-9231-1DB9C1402953}" destId="{B33FDF48-B614-47A6-8E58-6CB176F59917}" srcOrd="5" destOrd="0" presId="urn:microsoft.com/office/officeart/2005/8/layout/vList6"/>
    <dgm:cxn modelId="{256E751C-3777-4944-A01C-A9E27BD1F0EA}" type="presParOf" srcId="{F1FBC195-F0D2-4AF8-9231-1DB9C1402953}" destId="{B372E0B9-6006-4F80-81FD-8941B10858F9}" srcOrd="6" destOrd="0" presId="urn:microsoft.com/office/officeart/2005/8/layout/vList6"/>
    <dgm:cxn modelId="{61FFB0D3-DAA4-47B0-973C-D8D4AAC79147}" type="presParOf" srcId="{B372E0B9-6006-4F80-81FD-8941B10858F9}" destId="{08BF850F-485A-4C6A-88B5-F044A45230A2}" srcOrd="0" destOrd="0" presId="urn:microsoft.com/office/officeart/2005/8/layout/vList6"/>
    <dgm:cxn modelId="{A5E8D324-378F-4409-B135-C91FE1F50F53}" type="presParOf" srcId="{B372E0B9-6006-4F80-81FD-8941B10858F9}" destId="{642C2839-13DE-4728-B658-1A0431B2D012}" srcOrd="1" destOrd="0" presId="urn:microsoft.com/office/officeart/2005/8/layout/vList6"/>
    <dgm:cxn modelId="{75158E6F-D8DA-4352-851F-550A2B689F0F}" type="presParOf" srcId="{F1FBC195-F0D2-4AF8-9231-1DB9C1402953}" destId="{5F4B59D0-1DC7-4398-A85E-4FC19D18E48C}" srcOrd="7" destOrd="0" presId="urn:microsoft.com/office/officeart/2005/8/layout/vList6"/>
    <dgm:cxn modelId="{8D2F7CC6-6759-46AD-AABE-A241AF0C7F7D}" type="presParOf" srcId="{F1FBC195-F0D2-4AF8-9231-1DB9C1402953}" destId="{848FD840-7A13-49E6-BD0A-AEDCEE04B893}" srcOrd="8" destOrd="0" presId="urn:microsoft.com/office/officeart/2005/8/layout/vList6"/>
    <dgm:cxn modelId="{449CBB3A-00C5-4A1F-B4DD-0207AA2A998D}" type="presParOf" srcId="{848FD840-7A13-49E6-BD0A-AEDCEE04B893}" destId="{EDF58896-E6F6-4FF2-912C-3BBDE6358161}" srcOrd="0" destOrd="0" presId="urn:microsoft.com/office/officeart/2005/8/layout/vList6"/>
    <dgm:cxn modelId="{864DDDD4-B6A1-48C2-8847-3AF3B34713A0}" type="presParOf" srcId="{848FD840-7A13-49E6-BD0A-AEDCEE04B893}" destId="{DA42DF60-2D9A-4AEA-B2FD-A7796ADC7AD1}" srcOrd="1" destOrd="0" presId="urn:microsoft.com/office/officeart/2005/8/layout/vList6"/>
    <dgm:cxn modelId="{DB836FCD-3099-458D-9674-E04D89D824C4}" type="presParOf" srcId="{F1FBC195-F0D2-4AF8-9231-1DB9C1402953}" destId="{BA99CDB0-865D-4875-9420-C4E295A53C4E}" srcOrd="9" destOrd="0" presId="urn:microsoft.com/office/officeart/2005/8/layout/vList6"/>
    <dgm:cxn modelId="{88AB5CCE-C9C1-4A9C-8FD1-5DBA8D9ECFC8}" type="presParOf" srcId="{F1FBC195-F0D2-4AF8-9231-1DB9C1402953}" destId="{2530D7F6-B10D-4B84-A167-688F67F5DB67}" srcOrd="10" destOrd="0" presId="urn:microsoft.com/office/officeart/2005/8/layout/vList6"/>
    <dgm:cxn modelId="{D494B6E1-FC2B-475E-8369-FFC3DF6FE686}" type="presParOf" srcId="{2530D7F6-B10D-4B84-A167-688F67F5DB67}" destId="{01BC0215-11BE-49C2-BF50-E85D6D871949}" srcOrd="0" destOrd="0" presId="urn:microsoft.com/office/officeart/2005/8/layout/vList6"/>
    <dgm:cxn modelId="{22CC5726-04C6-4200-A6D3-50E5E11509F5}" type="presParOf" srcId="{2530D7F6-B10D-4B84-A167-688F67F5DB67}" destId="{CDE0AE88-7063-4C5E-8BD6-3592BBEA25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24A2FBF-45F6-45DC-873E-E71EC6DCD50C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36DC94-F3A8-402D-B2B2-51BA08271103}">
      <dgm:prSet phldrT="[Text]"/>
      <dgm:spPr/>
      <dgm:t>
        <a:bodyPr/>
        <a:lstStyle/>
        <a:p>
          <a:r>
            <a:rPr lang="en-US" dirty="0" smtClean="0"/>
            <a:t>Pull from IDB</a:t>
          </a:r>
          <a:endParaRPr lang="en-US" dirty="0"/>
        </a:p>
      </dgm:t>
    </dgm:pt>
    <dgm:pt modelId="{8362BF9A-3C2D-4FAE-9EAA-23AB7E837A1D}" type="parTrans" cxnId="{92D87361-9160-4FF0-A53A-BACE1FFC1809}">
      <dgm:prSet/>
      <dgm:spPr/>
      <dgm:t>
        <a:bodyPr/>
        <a:lstStyle/>
        <a:p>
          <a:endParaRPr lang="en-US"/>
        </a:p>
      </dgm:t>
    </dgm:pt>
    <dgm:pt modelId="{50D82855-9F8D-478C-B09F-7AD579CFD83E}" type="sibTrans" cxnId="{92D87361-9160-4FF0-A53A-BACE1FFC1809}">
      <dgm:prSet/>
      <dgm:spPr/>
      <dgm:t>
        <a:bodyPr/>
        <a:lstStyle/>
        <a:p>
          <a:endParaRPr lang="en-US"/>
        </a:p>
      </dgm:t>
    </dgm:pt>
    <dgm:pt modelId="{E34F1672-DDB2-4E77-BD42-D4E35F3650B5}">
      <dgm:prSet phldrT="[Text]"/>
      <dgm:spPr/>
      <dgm:t>
        <a:bodyPr/>
        <a:lstStyle/>
        <a:p>
          <a:r>
            <a:rPr lang="en-US" dirty="0" smtClean="0"/>
            <a:t>Outlier Removal</a:t>
          </a:r>
          <a:endParaRPr lang="en-US" dirty="0"/>
        </a:p>
      </dgm:t>
    </dgm:pt>
    <dgm:pt modelId="{F348B4E5-4804-4DDD-B0BA-9E23EE3EF756}" type="parTrans" cxnId="{CC6A68B3-C957-4212-A406-48828445BC5D}">
      <dgm:prSet/>
      <dgm:spPr/>
      <dgm:t>
        <a:bodyPr/>
        <a:lstStyle/>
        <a:p>
          <a:endParaRPr lang="en-US"/>
        </a:p>
      </dgm:t>
    </dgm:pt>
    <dgm:pt modelId="{380B2F7E-BECC-4EBE-9719-37F327F068CE}" type="sibTrans" cxnId="{CC6A68B3-C957-4212-A406-48828445BC5D}">
      <dgm:prSet/>
      <dgm:spPr/>
      <dgm:t>
        <a:bodyPr/>
        <a:lstStyle/>
        <a:p>
          <a:endParaRPr lang="en-US"/>
        </a:p>
      </dgm:t>
    </dgm:pt>
    <dgm:pt modelId="{C5E99DA7-0B26-4470-B4C1-ADDA4CFDEB70}">
      <dgm:prSet phldrT="[Text]" custT="1"/>
      <dgm:spPr/>
      <dgm:t>
        <a:bodyPr/>
        <a:lstStyle/>
        <a:p>
          <a:r>
            <a:rPr lang="en-US" sz="2800" dirty="0" smtClean="0"/>
            <a:t>Thin the Data</a:t>
          </a:r>
          <a:endParaRPr lang="en-US" sz="2800" dirty="0"/>
        </a:p>
      </dgm:t>
    </dgm:pt>
    <dgm:pt modelId="{05EFE46D-7724-4402-8E7B-00BF2DEF69CF}" type="parTrans" cxnId="{D73102AB-3D70-4A49-AAAA-BB9B6A6607B9}">
      <dgm:prSet/>
      <dgm:spPr/>
      <dgm:t>
        <a:bodyPr/>
        <a:lstStyle/>
        <a:p>
          <a:endParaRPr lang="en-US"/>
        </a:p>
      </dgm:t>
    </dgm:pt>
    <dgm:pt modelId="{E27927A3-39E8-420B-89FD-0866A95BCA16}" type="sibTrans" cxnId="{D73102AB-3D70-4A49-AAAA-BB9B6A6607B9}">
      <dgm:prSet/>
      <dgm:spPr/>
      <dgm:t>
        <a:bodyPr/>
        <a:lstStyle/>
        <a:p>
          <a:endParaRPr lang="en-US"/>
        </a:p>
      </dgm:t>
    </dgm:pt>
    <dgm:pt modelId="{31694724-C6D8-4CA0-9C92-F02E6803F3A7}">
      <dgm:prSet phldrT="[Text]" custT="1"/>
      <dgm:spPr/>
      <dgm:t>
        <a:bodyPr/>
        <a:lstStyle/>
        <a:p>
          <a:r>
            <a:rPr lang="en-US" sz="2800" dirty="0" smtClean="0"/>
            <a:t>Grid the Data</a:t>
          </a:r>
          <a:endParaRPr lang="en-US" sz="2800" dirty="0"/>
        </a:p>
      </dgm:t>
    </dgm:pt>
    <dgm:pt modelId="{6F9D46A2-7339-4BEB-BE0B-DA1EF158C1B7}" type="parTrans" cxnId="{2F8CF080-9258-484F-8978-78AE8EBADEC8}">
      <dgm:prSet/>
      <dgm:spPr/>
      <dgm:t>
        <a:bodyPr/>
        <a:lstStyle/>
        <a:p>
          <a:endParaRPr lang="en-US"/>
        </a:p>
      </dgm:t>
    </dgm:pt>
    <dgm:pt modelId="{6D0605FD-A35F-4BDA-8AF2-30C51771C4B1}" type="sibTrans" cxnId="{2F8CF080-9258-484F-8978-78AE8EBADEC8}">
      <dgm:prSet/>
      <dgm:spPr/>
      <dgm:t>
        <a:bodyPr/>
        <a:lstStyle/>
        <a:p>
          <a:endParaRPr lang="en-US"/>
        </a:p>
      </dgm:t>
    </dgm:pt>
    <dgm:pt modelId="{81CBE49E-0BDB-4DE5-B880-1CCD3882CB18}">
      <dgm:prSet custT="1"/>
      <dgm:spPr/>
      <dgm:t>
        <a:bodyPr/>
        <a:lstStyle/>
        <a:p>
          <a:r>
            <a:rPr lang="en-US" sz="1400" dirty="0" smtClean="0"/>
            <a:t>Use a median filter to separate data into “thinned” and “dropped”</a:t>
          </a:r>
          <a:endParaRPr lang="en-US" sz="1400" dirty="0"/>
        </a:p>
      </dgm:t>
    </dgm:pt>
    <dgm:pt modelId="{ECE8D22A-600A-419C-9D87-5164DFC6E7F1}" type="parTrans" cxnId="{F51EE0C7-D4C4-4945-B6AA-DB68BAFE57B1}">
      <dgm:prSet/>
      <dgm:spPr/>
      <dgm:t>
        <a:bodyPr/>
        <a:lstStyle/>
        <a:p>
          <a:endParaRPr lang="en-US"/>
        </a:p>
      </dgm:t>
    </dgm:pt>
    <dgm:pt modelId="{70BDEB5D-406F-4A57-8C62-225015F8835F}" type="sibTrans" cxnId="{F51EE0C7-D4C4-4945-B6AA-DB68BAFE57B1}">
      <dgm:prSet/>
      <dgm:spPr/>
      <dgm:t>
        <a:bodyPr/>
        <a:lstStyle/>
        <a:p>
          <a:endParaRPr lang="en-US"/>
        </a:p>
      </dgm:t>
    </dgm:pt>
    <dgm:pt modelId="{C4AF8A8F-4A90-41C6-AFF6-63A58AFCCAC2}">
      <dgm:prSet custT="1"/>
      <dgm:spPr/>
      <dgm:t>
        <a:bodyPr/>
        <a:lstStyle/>
        <a:p>
          <a:r>
            <a:rPr lang="en-US" sz="1400" dirty="0" smtClean="0"/>
            <a:t>Thinned (transformation) vs dropped: (error formulation)</a:t>
          </a:r>
          <a:endParaRPr lang="en-US" sz="1400" dirty="0"/>
        </a:p>
      </dgm:t>
    </dgm:pt>
    <dgm:pt modelId="{78EFE617-38C7-4BA9-B4B3-3ACF3A0CE83C}" type="parTrans" cxnId="{D70CB90E-227B-4A85-A808-4D7DCC408AFB}">
      <dgm:prSet/>
      <dgm:spPr/>
      <dgm:t>
        <a:bodyPr/>
        <a:lstStyle/>
        <a:p>
          <a:endParaRPr lang="en-US"/>
        </a:p>
      </dgm:t>
    </dgm:pt>
    <dgm:pt modelId="{D409E658-78F1-4352-A0C4-7527C0493C21}" type="sibTrans" cxnId="{D70CB90E-227B-4A85-A808-4D7DCC408AFB}">
      <dgm:prSet/>
      <dgm:spPr/>
      <dgm:t>
        <a:bodyPr/>
        <a:lstStyle/>
        <a:p>
          <a:endParaRPr lang="en-US"/>
        </a:p>
      </dgm:t>
    </dgm:pt>
    <dgm:pt modelId="{8AFD498C-2646-4408-BEB9-A439DB147C73}">
      <dgm:prSet custT="1"/>
      <dgm:spPr/>
      <dgm:t>
        <a:bodyPr/>
        <a:lstStyle/>
        <a:p>
          <a:r>
            <a:rPr lang="en-US" sz="1400" dirty="0" smtClean="0"/>
            <a:t>Requires choosing a cell size</a:t>
          </a:r>
          <a:endParaRPr lang="en-US" sz="1400" dirty="0"/>
        </a:p>
      </dgm:t>
    </dgm:pt>
    <dgm:pt modelId="{19DB0BC8-9512-4C4C-8508-F5CFAF6675D3}" type="parTrans" cxnId="{8F50E156-E1EA-464D-AC1E-E316BA8CCE57}">
      <dgm:prSet/>
      <dgm:spPr/>
      <dgm:t>
        <a:bodyPr/>
        <a:lstStyle/>
        <a:p>
          <a:endParaRPr lang="en-US"/>
        </a:p>
      </dgm:t>
    </dgm:pt>
    <dgm:pt modelId="{E0359041-D825-422E-9DF9-18AE210E5CE4}" type="sibTrans" cxnId="{8F50E156-E1EA-464D-AC1E-E316BA8CCE57}">
      <dgm:prSet/>
      <dgm:spPr/>
      <dgm:t>
        <a:bodyPr/>
        <a:lstStyle/>
        <a:p>
          <a:endParaRPr lang="en-US"/>
        </a:p>
      </dgm:t>
    </dgm:pt>
    <dgm:pt modelId="{89F0B6B2-8993-48C1-8C9E-DEA11961ABE9}">
      <dgm:prSet phldrT="[Text]" custT="1"/>
      <dgm:spPr/>
      <dgm:t>
        <a:bodyPr/>
        <a:lstStyle/>
        <a:p>
          <a:r>
            <a:rPr lang="en-US" sz="1400" dirty="0" smtClean="0"/>
            <a:t>Fit a surface under tension to thinned data</a:t>
          </a:r>
          <a:endParaRPr lang="en-US" sz="1400" dirty="0"/>
        </a:p>
      </dgm:t>
    </dgm:pt>
    <dgm:pt modelId="{DFCCC63A-B7E5-4684-A42D-6C74D8D235BB}" type="parTrans" cxnId="{F01A51F3-0BC5-44F4-A032-4D56DC675424}">
      <dgm:prSet/>
      <dgm:spPr/>
      <dgm:t>
        <a:bodyPr/>
        <a:lstStyle/>
        <a:p>
          <a:endParaRPr lang="en-US"/>
        </a:p>
      </dgm:t>
    </dgm:pt>
    <dgm:pt modelId="{C1B6DD6B-9EC1-48C2-82AC-6A6E8054B5AC}" type="sibTrans" cxnId="{F01A51F3-0BC5-44F4-A032-4D56DC675424}">
      <dgm:prSet/>
      <dgm:spPr/>
      <dgm:t>
        <a:bodyPr/>
        <a:lstStyle/>
        <a:p>
          <a:endParaRPr lang="en-US"/>
        </a:p>
      </dgm:t>
    </dgm:pt>
    <dgm:pt modelId="{029B98BD-7291-4FCE-95A1-7341F5AB1CEA}">
      <dgm:prSet phldrT="[Text]" custT="1"/>
      <dgm:spPr/>
      <dgm:t>
        <a:bodyPr/>
        <a:lstStyle/>
        <a:p>
          <a:r>
            <a:rPr lang="en-US" sz="1400" dirty="0" smtClean="0"/>
            <a:t>Surface expressed as grid (lookup table)</a:t>
          </a:r>
          <a:endParaRPr lang="en-US" sz="1400" dirty="0"/>
        </a:p>
      </dgm:t>
    </dgm:pt>
    <dgm:pt modelId="{7F5B76C7-4417-455B-B3AE-CABBAFDD9630}" type="parTrans" cxnId="{768ACD0A-D250-46C6-BA3F-902CE7002AD0}">
      <dgm:prSet/>
      <dgm:spPr/>
      <dgm:t>
        <a:bodyPr/>
        <a:lstStyle/>
        <a:p>
          <a:endParaRPr lang="en-US"/>
        </a:p>
      </dgm:t>
    </dgm:pt>
    <dgm:pt modelId="{93C5030E-C7F9-436D-B3A1-86CC03EE96D0}" type="sibTrans" cxnId="{768ACD0A-D250-46C6-BA3F-902CE7002AD0}">
      <dgm:prSet/>
      <dgm:spPr/>
      <dgm:t>
        <a:bodyPr/>
        <a:lstStyle/>
        <a:p>
          <a:endParaRPr lang="en-US"/>
        </a:p>
      </dgm:t>
    </dgm:pt>
    <dgm:pt modelId="{1528AC17-9315-4F18-A59D-75C695C8DF16}">
      <dgm:prSet phldrT="[Text]" custT="1"/>
      <dgm:spPr/>
      <dgm:t>
        <a:bodyPr/>
        <a:lstStyle/>
        <a:p>
          <a:r>
            <a:rPr lang="en-US" sz="2800" dirty="0" smtClean="0"/>
            <a:t>Error analysis</a:t>
          </a:r>
          <a:endParaRPr lang="en-US" sz="2800" dirty="0"/>
        </a:p>
      </dgm:t>
    </dgm:pt>
    <dgm:pt modelId="{498D33EC-6956-401C-96DA-55834147F769}" type="parTrans" cxnId="{BBCDB6A9-ED75-4426-AB73-9E3929CA63F2}">
      <dgm:prSet/>
      <dgm:spPr/>
      <dgm:t>
        <a:bodyPr/>
        <a:lstStyle/>
        <a:p>
          <a:endParaRPr lang="en-US"/>
        </a:p>
      </dgm:t>
    </dgm:pt>
    <dgm:pt modelId="{18BBD032-9495-4863-A64C-509CAEEAE4DF}" type="sibTrans" cxnId="{BBCDB6A9-ED75-4426-AB73-9E3929CA63F2}">
      <dgm:prSet/>
      <dgm:spPr/>
      <dgm:t>
        <a:bodyPr/>
        <a:lstStyle/>
        <a:p>
          <a:endParaRPr lang="en-US"/>
        </a:p>
      </dgm:t>
    </dgm:pt>
    <dgm:pt modelId="{E0CCC50F-1F88-4AF6-B5F4-FB3373867744}">
      <dgm:prSet phldrT="[Text]" custT="1"/>
      <dgm:spPr/>
      <dgm:t>
        <a:bodyPr/>
        <a:lstStyle/>
        <a:p>
          <a:r>
            <a:rPr lang="en-US" sz="1400" dirty="0" smtClean="0"/>
            <a:t>Build error grid (lookup table)</a:t>
          </a:r>
          <a:endParaRPr lang="en-US" sz="1400" dirty="0"/>
        </a:p>
      </dgm:t>
    </dgm:pt>
    <dgm:pt modelId="{1DB5AF95-A6F3-4C0F-BAF2-E1242B1FA526}" type="parTrans" cxnId="{6F7D1687-951C-45E6-9DA5-B09FF292C224}">
      <dgm:prSet/>
      <dgm:spPr/>
      <dgm:t>
        <a:bodyPr/>
        <a:lstStyle/>
        <a:p>
          <a:endParaRPr lang="en-US"/>
        </a:p>
      </dgm:t>
    </dgm:pt>
    <dgm:pt modelId="{4052E384-6A0F-4E96-9A9C-934F64EC474C}" type="sibTrans" cxnId="{6F7D1687-951C-45E6-9DA5-B09FF292C224}">
      <dgm:prSet/>
      <dgm:spPr/>
      <dgm:t>
        <a:bodyPr/>
        <a:lstStyle/>
        <a:p>
          <a:endParaRPr lang="en-US"/>
        </a:p>
      </dgm:t>
    </dgm:pt>
    <dgm:pt modelId="{9F7E364A-C407-4B04-81C2-E5988EFC12C2}">
      <dgm:prSet phldrT="[Text]" custT="1"/>
      <dgm:spPr/>
      <dgm:t>
        <a:bodyPr/>
        <a:lstStyle/>
        <a:p>
          <a:r>
            <a:rPr lang="en-US" sz="1400" dirty="0" smtClean="0"/>
            <a:t>All vectors used in error formulation</a:t>
          </a:r>
          <a:endParaRPr lang="en-US" sz="1400" dirty="0"/>
        </a:p>
      </dgm:t>
    </dgm:pt>
    <dgm:pt modelId="{D1F9456D-FD29-4C49-AF5D-8B2229AA7C16}" type="parTrans" cxnId="{F7B9FDBF-229B-4088-9E70-A4BA4FB61F42}">
      <dgm:prSet/>
      <dgm:spPr/>
      <dgm:t>
        <a:bodyPr/>
        <a:lstStyle/>
        <a:p>
          <a:endParaRPr lang="en-US"/>
        </a:p>
      </dgm:t>
    </dgm:pt>
    <dgm:pt modelId="{04ADE85D-4AF7-4620-9D30-E4EDD9545381}" type="sibTrans" cxnId="{F7B9FDBF-229B-4088-9E70-A4BA4FB61F42}">
      <dgm:prSet/>
      <dgm:spPr/>
      <dgm:t>
        <a:bodyPr/>
        <a:lstStyle/>
        <a:p>
          <a:endParaRPr lang="en-US"/>
        </a:p>
      </dgm:t>
    </dgm:pt>
    <dgm:pt modelId="{145398BF-50EB-44E0-9874-E5348F65388C}">
      <dgm:prSet phldrT="[Text]"/>
      <dgm:spPr/>
      <dgm:t>
        <a:bodyPr/>
        <a:lstStyle/>
        <a:p>
          <a:r>
            <a:rPr lang="en-US" smtClean="0"/>
            <a:t>Coordinate Differences</a:t>
          </a:r>
          <a:endParaRPr lang="en-US" dirty="0"/>
        </a:p>
      </dgm:t>
    </dgm:pt>
    <dgm:pt modelId="{99434F1D-B434-49D6-8404-D4F85321E3D2}" type="parTrans" cxnId="{E3EFD149-9D46-4476-BF7F-C072EE8E0A36}">
      <dgm:prSet/>
      <dgm:spPr/>
      <dgm:t>
        <a:bodyPr/>
        <a:lstStyle/>
        <a:p>
          <a:endParaRPr lang="en-US"/>
        </a:p>
      </dgm:t>
    </dgm:pt>
    <dgm:pt modelId="{8EC84B11-D177-41A3-81CF-0AA3869C2DB3}" type="sibTrans" cxnId="{E3EFD149-9D46-4476-BF7F-C072EE8E0A36}">
      <dgm:prSet/>
      <dgm:spPr/>
      <dgm:t>
        <a:bodyPr/>
        <a:lstStyle/>
        <a:p>
          <a:endParaRPr lang="en-US"/>
        </a:p>
      </dgm:t>
    </dgm:pt>
    <dgm:pt modelId="{F1FBC195-F0D2-4AF8-9231-1DB9C1402953}" type="pres">
      <dgm:prSet presAssocID="{924A2FBF-45F6-45DC-873E-E71EC6DCD50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F4A50B2-299B-4B6E-B55B-152ABA925DAE}" type="pres">
      <dgm:prSet presAssocID="{DE36DC94-F3A8-402D-B2B2-51BA08271103}" presName="linNode" presStyleCnt="0"/>
      <dgm:spPr/>
    </dgm:pt>
    <dgm:pt modelId="{40B48597-DD1D-4F93-AA01-8BAB82FD3D19}" type="pres">
      <dgm:prSet presAssocID="{DE36DC94-F3A8-402D-B2B2-51BA08271103}" presName="parentShp" presStyleLbl="node1" presStyleIdx="0" presStyleCnt="6" custScaleX="99074" custScaleY="2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A7A84-2FA0-46EA-97D0-46D6DB7C29C1}" type="pres">
      <dgm:prSet presAssocID="{DE36DC94-F3A8-402D-B2B2-51BA08271103}" presName="childShp" presStyleLbl="bgAccFollowNode1" presStyleIdx="0" presStyleCnt="6" custScaleX="99074" custScaleY="2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20D69-7A5C-4CB5-AD33-B1235AEC246E}" type="pres">
      <dgm:prSet presAssocID="{50D82855-9F8D-478C-B09F-7AD579CFD83E}" presName="spacing" presStyleCnt="0"/>
      <dgm:spPr/>
    </dgm:pt>
    <dgm:pt modelId="{AC9942F3-63A0-4223-97DD-5749CAD5EF25}" type="pres">
      <dgm:prSet presAssocID="{145398BF-50EB-44E0-9874-E5348F65388C}" presName="linNode" presStyleCnt="0"/>
      <dgm:spPr/>
    </dgm:pt>
    <dgm:pt modelId="{DFF428A1-2262-4F14-A103-EFD850AA08BB}" type="pres">
      <dgm:prSet presAssocID="{145398BF-50EB-44E0-9874-E5348F65388C}" presName="parentShp" presStyleLbl="node1" presStyleIdx="1" presStyleCnt="6" custScaleX="99074" custScaleY="2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E1B258-5B01-47C7-9428-4B801C88BEEA}" type="pres">
      <dgm:prSet presAssocID="{145398BF-50EB-44E0-9874-E5348F65388C}" presName="childShp" presStyleLbl="bgAccFollowNode1" presStyleIdx="1" presStyleCnt="6" custScaleX="99074" custScaleY="27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33608-0DCE-426F-9C7E-2666B4CCF81E}" type="pres">
      <dgm:prSet presAssocID="{8EC84B11-D177-41A3-81CF-0AA3869C2DB3}" presName="spacing" presStyleCnt="0"/>
      <dgm:spPr/>
    </dgm:pt>
    <dgm:pt modelId="{153B2461-7C69-4BC8-8111-6AB97DB76828}" type="pres">
      <dgm:prSet presAssocID="{E34F1672-DDB2-4E77-BD42-D4E35F3650B5}" presName="linNode" presStyleCnt="0"/>
      <dgm:spPr/>
    </dgm:pt>
    <dgm:pt modelId="{91529F16-F418-46D9-85B7-3178C4905B19}" type="pres">
      <dgm:prSet presAssocID="{E34F1672-DDB2-4E77-BD42-D4E35F3650B5}" presName="parentShp" presStyleLbl="node1" presStyleIdx="2" presStyleCnt="6" custScaleX="99074" custScaleY="2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7B76C-66BE-4070-982E-34ACCE256929}" type="pres">
      <dgm:prSet presAssocID="{E34F1672-DDB2-4E77-BD42-D4E35F3650B5}" presName="childShp" presStyleLbl="bgAccFollowNode1" presStyleIdx="2" presStyleCnt="6" custScaleX="99074" custScaleY="29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FDF48-B614-47A6-8E58-6CB176F59917}" type="pres">
      <dgm:prSet presAssocID="{380B2F7E-BECC-4EBE-9719-37F327F068CE}" presName="spacing" presStyleCnt="0"/>
      <dgm:spPr/>
    </dgm:pt>
    <dgm:pt modelId="{B372E0B9-6006-4F80-81FD-8941B10858F9}" type="pres">
      <dgm:prSet presAssocID="{C5E99DA7-0B26-4470-B4C1-ADDA4CFDEB70}" presName="linNode" presStyleCnt="0"/>
      <dgm:spPr/>
    </dgm:pt>
    <dgm:pt modelId="{08BF850F-485A-4C6A-88B5-F044A45230A2}" type="pres">
      <dgm:prSet presAssocID="{C5E99DA7-0B26-4470-B4C1-ADDA4CFDEB70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2C2839-13DE-4728-B658-1A0431B2D012}" type="pres">
      <dgm:prSet presAssocID="{C5E99DA7-0B26-4470-B4C1-ADDA4CFDEB70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B59D0-1DC7-4398-A85E-4FC19D18E48C}" type="pres">
      <dgm:prSet presAssocID="{E27927A3-39E8-420B-89FD-0866A95BCA16}" presName="spacing" presStyleCnt="0"/>
      <dgm:spPr/>
    </dgm:pt>
    <dgm:pt modelId="{848FD840-7A13-49E6-BD0A-AEDCEE04B893}" type="pres">
      <dgm:prSet presAssocID="{31694724-C6D8-4CA0-9C92-F02E6803F3A7}" presName="linNode" presStyleCnt="0"/>
      <dgm:spPr/>
    </dgm:pt>
    <dgm:pt modelId="{EDF58896-E6F6-4FF2-912C-3BBDE6358161}" type="pres">
      <dgm:prSet presAssocID="{31694724-C6D8-4CA0-9C92-F02E6803F3A7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42DF60-2D9A-4AEA-B2FD-A7796ADC7AD1}" type="pres">
      <dgm:prSet presAssocID="{31694724-C6D8-4CA0-9C92-F02E6803F3A7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99CDB0-865D-4875-9420-C4E295A53C4E}" type="pres">
      <dgm:prSet presAssocID="{6D0605FD-A35F-4BDA-8AF2-30C51771C4B1}" presName="spacing" presStyleCnt="0"/>
      <dgm:spPr/>
    </dgm:pt>
    <dgm:pt modelId="{2530D7F6-B10D-4B84-A167-688F67F5DB67}" type="pres">
      <dgm:prSet presAssocID="{1528AC17-9315-4F18-A59D-75C695C8DF16}" presName="linNode" presStyleCnt="0"/>
      <dgm:spPr/>
    </dgm:pt>
    <dgm:pt modelId="{01BC0215-11BE-49C2-BF50-E85D6D871949}" type="pres">
      <dgm:prSet presAssocID="{1528AC17-9315-4F18-A59D-75C695C8DF16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E0AE88-7063-4C5E-8BD6-3592BBEA2580}" type="pres">
      <dgm:prSet presAssocID="{1528AC17-9315-4F18-A59D-75C695C8DF16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1E332B-6C11-4FF4-BF19-789753138BDB}" type="presOf" srcId="{E34F1672-DDB2-4E77-BD42-D4E35F3650B5}" destId="{91529F16-F418-46D9-85B7-3178C4905B19}" srcOrd="0" destOrd="0" presId="urn:microsoft.com/office/officeart/2005/8/layout/vList6"/>
    <dgm:cxn modelId="{92D87361-9160-4FF0-A53A-BACE1FFC1809}" srcId="{924A2FBF-45F6-45DC-873E-E71EC6DCD50C}" destId="{DE36DC94-F3A8-402D-B2B2-51BA08271103}" srcOrd="0" destOrd="0" parTransId="{8362BF9A-3C2D-4FAE-9EAA-23AB7E837A1D}" sibTransId="{50D82855-9F8D-478C-B09F-7AD579CFD83E}"/>
    <dgm:cxn modelId="{6DD5F90C-B5A2-4F59-AF67-61F7D68BA258}" type="presOf" srcId="{81CBE49E-0BDB-4DE5-B880-1CCD3882CB18}" destId="{642C2839-13DE-4728-B658-1A0431B2D012}" srcOrd="0" destOrd="0" presId="urn:microsoft.com/office/officeart/2005/8/layout/vList6"/>
    <dgm:cxn modelId="{F51EE0C7-D4C4-4945-B6AA-DB68BAFE57B1}" srcId="{C5E99DA7-0B26-4470-B4C1-ADDA4CFDEB70}" destId="{81CBE49E-0BDB-4DE5-B880-1CCD3882CB18}" srcOrd="0" destOrd="0" parTransId="{ECE8D22A-600A-419C-9D87-5164DFC6E7F1}" sibTransId="{70BDEB5D-406F-4A57-8C62-225015F8835F}"/>
    <dgm:cxn modelId="{F076C1EB-D93B-4167-9213-1589D8614FA9}" type="presOf" srcId="{E0CCC50F-1F88-4AF6-B5F4-FB3373867744}" destId="{CDE0AE88-7063-4C5E-8BD6-3592BBEA2580}" srcOrd="0" destOrd="1" presId="urn:microsoft.com/office/officeart/2005/8/layout/vList6"/>
    <dgm:cxn modelId="{E3EFD149-9D46-4476-BF7F-C072EE8E0A36}" srcId="{924A2FBF-45F6-45DC-873E-E71EC6DCD50C}" destId="{145398BF-50EB-44E0-9874-E5348F65388C}" srcOrd="1" destOrd="0" parTransId="{99434F1D-B434-49D6-8404-D4F85321E3D2}" sibTransId="{8EC84B11-D177-41A3-81CF-0AA3869C2DB3}"/>
    <dgm:cxn modelId="{768ACD0A-D250-46C6-BA3F-902CE7002AD0}" srcId="{31694724-C6D8-4CA0-9C92-F02E6803F3A7}" destId="{029B98BD-7291-4FCE-95A1-7341F5AB1CEA}" srcOrd="1" destOrd="0" parTransId="{7F5B76C7-4417-455B-B3AE-CABBAFDD9630}" sibTransId="{93C5030E-C7F9-436D-B3A1-86CC03EE96D0}"/>
    <dgm:cxn modelId="{49F5EEB6-EA59-4195-BD4F-E9B90CAE85F6}" type="presOf" srcId="{145398BF-50EB-44E0-9874-E5348F65388C}" destId="{DFF428A1-2262-4F14-A103-EFD850AA08BB}" srcOrd="0" destOrd="0" presId="urn:microsoft.com/office/officeart/2005/8/layout/vList6"/>
    <dgm:cxn modelId="{BCE5DB23-B1E9-4825-A436-E7DD79210819}" type="presOf" srcId="{9F7E364A-C407-4B04-81C2-E5988EFC12C2}" destId="{CDE0AE88-7063-4C5E-8BD6-3592BBEA2580}" srcOrd="0" destOrd="0" presId="urn:microsoft.com/office/officeart/2005/8/layout/vList6"/>
    <dgm:cxn modelId="{D70CB90E-227B-4A85-A808-4D7DCC408AFB}" srcId="{C5E99DA7-0B26-4470-B4C1-ADDA4CFDEB70}" destId="{C4AF8A8F-4A90-41C6-AFF6-63A58AFCCAC2}" srcOrd="2" destOrd="0" parTransId="{78EFE617-38C7-4BA9-B4B3-3ACF3A0CE83C}" sibTransId="{D409E658-78F1-4352-A0C4-7527C0493C21}"/>
    <dgm:cxn modelId="{0009BF1C-7D89-4835-B6E3-E814CE717F95}" type="presOf" srcId="{1528AC17-9315-4F18-A59D-75C695C8DF16}" destId="{01BC0215-11BE-49C2-BF50-E85D6D871949}" srcOrd="0" destOrd="0" presId="urn:microsoft.com/office/officeart/2005/8/layout/vList6"/>
    <dgm:cxn modelId="{8F50E156-E1EA-464D-AC1E-E316BA8CCE57}" srcId="{C5E99DA7-0B26-4470-B4C1-ADDA4CFDEB70}" destId="{8AFD498C-2646-4408-BEB9-A439DB147C73}" srcOrd="1" destOrd="0" parTransId="{19DB0BC8-9512-4C4C-8508-F5CFAF6675D3}" sibTransId="{E0359041-D825-422E-9DF9-18AE210E5CE4}"/>
    <dgm:cxn modelId="{5DE1AC20-9A5E-4169-B558-B0B8ADF3B2AA}" type="presOf" srcId="{89F0B6B2-8993-48C1-8C9E-DEA11961ABE9}" destId="{DA42DF60-2D9A-4AEA-B2FD-A7796ADC7AD1}" srcOrd="0" destOrd="0" presId="urn:microsoft.com/office/officeart/2005/8/layout/vList6"/>
    <dgm:cxn modelId="{D73102AB-3D70-4A49-AAAA-BB9B6A6607B9}" srcId="{924A2FBF-45F6-45DC-873E-E71EC6DCD50C}" destId="{C5E99DA7-0B26-4470-B4C1-ADDA4CFDEB70}" srcOrd="3" destOrd="0" parTransId="{05EFE46D-7724-4402-8E7B-00BF2DEF69CF}" sibTransId="{E27927A3-39E8-420B-89FD-0866A95BCA16}"/>
    <dgm:cxn modelId="{7A7C1AAF-E724-48F2-93CF-620DF8AD2079}" type="presOf" srcId="{C5E99DA7-0B26-4470-B4C1-ADDA4CFDEB70}" destId="{08BF850F-485A-4C6A-88B5-F044A45230A2}" srcOrd="0" destOrd="0" presId="urn:microsoft.com/office/officeart/2005/8/layout/vList6"/>
    <dgm:cxn modelId="{CC6A68B3-C957-4212-A406-48828445BC5D}" srcId="{924A2FBF-45F6-45DC-873E-E71EC6DCD50C}" destId="{E34F1672-DDB2-4E77-BD42-D4E35F3650B5}" srcOrd="2" destOrd="0" parTransId="{F348B4E5-4804-4DDD-B0BA-9E23EE3EF756}" sibTransId="{380B2F7E-BECC-4EBE-9719-37F327F068CE}"/>
    <dgm:cxn modelId="{6F7D1687-951C-45E6-9DA5-B09FF292C224}" srcId="{1528AC17-9315-4F18-A59D-75C695C8DF16}" destId="{E0CCC50F-1F88-4AF6-B5F4-FB3373867744}" srcOrd="1" destOrd="0" parTransId="{1DB5AF95-A6F3-4C0F-BAF2-E1242B1FA526}" sibTransId="{4052E384-6A0F-4E96-9A9C-934F64EC474C}"/>
    <dgm:cxn modelId="{BBCDB6A9-ED75-4426-AB73-9E3929CA63F2}" srcId="{924A2FBF-45F6-45DC-873E-E71EC6DCD50C}" destId="{1528AC17-9315-4F18-A59D-75C695C8DF16}" srcOrd="5" destOrd="0" parTransId="{498D33EC-6956-401C-96DA-55834147F769}" sibTransId="{18BBD032-9495-4863-A64C-509CAEEAE4DF}"/>
    <dgm:cxn modelId="{0F475BEA-198A-4FC2-B20F-645A872F26AF}" type="presOf" srcId="{DE36DC94-F3A8-402D-B2B2-51BA08271103}" destId="{40B48597-DD1D-4F93-AA01-8BAB82FD3D19}" srcOrd="0" destOrd="0" presId="urn:microsoft.com/office/officeart/2005/8/layout/vList6"/>
    <dgm:cxn modelId="{2F8CF080-9258-484F-8978-78AE8EBADEC8}" srcId="{924A2FBF-45F6-45DC-873E-E71EC6DCD50C}" destId="{31694724-C6D8-4CA0-9C92-F02E6803F3A7}" srcOrd="4" destOrd="0" parTransId="{6F9D46A2-7339-4BEB-BE0B-DA1EF158C1B7}" sibTransId="{6D0605FD-A35F-4BDA-8AF2-30C51771C4B1}"/>
    <dgm:cxn modelId="{F01A51F3-0BC5-44F4-A032-4D56DC675424}" srcId="{31694724-C6D8-4CA0-9C92-F02E6803F3A7}" destId="{89F0B6B2-8993-48C1-8C9E-DEA11961ABE9}" srcOrd="0" destOrd="0" parTransId="{DFCCC63A-B7E5-4684-A42D-6C74D8D235BB}" sibTransId="{C1B6DD6B-9EC1-48C2-82AC-6A6E8054B5AC}"/>
    <dgm:cxn modelId="{F7B9FDBF-229B-4088-9E70-A4BA4FB61F42}" srcId="{1528AC17-9315-4F18-A59D-75C695C8DF16}" destId="{9F7E364A-C407-4B04-81C2-E5988EFC12C2}" srcOrd="0" destOrd="0" parTransId="{D1F9456D-FD29-4C49-AF5D-8B2229AA7C16}" sibTransId="{04ADE85D-4AF7-4620-9D30-E4EDD9545381}"/>
    <dgm:cxn modelId="{AE4A98F0-8A77-46EC-866B-2AA4F0C8DFA1}" type="presOf" srcId="{C4AF8A8F-4A90-41C6-AFF6-63A58AFCCAC2}" destId="{642C2839-13DE-4728-B658-1A0431B2D012}" srcOrd="0" destOrd="2" presId="urn:microsoft.com/office/officeart/2005/8/layout/vList6"/>
    <dgm:cxn modelId="{11C167AF-8D07-447D-9DBA-18F65628909C}" type="presOf" srcId="{8AFD498C-2646-4408-BEB9-A439DB147C73}" destId="{642C2839-13DE-4728-B658-1A0431B2D012}" srcOrd="0" destOrd="1" presId="urn:microsoft.com/office/officeart/2005/8/layout/vList6"/>
    <dgm:cxn modelId="{99480808-A4A9-4C92-BC6D-9FDBCA21BFDB}" type="presOf" srcId="{31694724-C6D8-4CA0-9C92-F02E6803F3A7}" destId="{EDF58896-E6F6-4FF2-912C-3BBDE6358161}" srcOrd="0" destOrd="0" presId="urn:microsoft.com/office/officeart/2005/8/layout/vList6"/>
    <dgm:cxn modelId="{86A7C649-382F-4A31-B5F1-C3AFB4348476}" type="presOf" srcId="{029B98BD-7291-4FCE-95A1-7341F5AB1CEA}" destId="{DA42DF60-2D9A-4AEA-B2FD-A7796ADC7AD1}" srcOrd="0" destOrd="1" presId="urn:microsoft.com/office/officeart/2005/8/layout/vList6"/>
    <dgm:cxn modelId="{553AB2FA-0E1B-4056-8699-A81607B5D91A}" type="presOf" srcId="{924A2FBF-45F6-45DC-873E-E71EC6DCD50C}" destId="{F1FBC195-F0D2-4AF8-9231-1DB9C1402953}" srcOrd="0" destOrd="0" presId="urn:microsoft.com/office/officeart/2005/8/layout/vList6"/>
    <dgm:cxn modelId="{2E64F882-DC44-4F45-A661-CEE7A641E46D}" type="presParOf" srcId="{F1FBC195-F0D2-4AF8-9231-1DB9C1402953}" destId="{BF4A50B2-299B-4B6E-B55B-152ABA925DAE}" srcOrd="0" destOrd="0" presId="urn:microsoft.com/office/officeart/2005/8/layout/vList6"/>
    <dgm:cxn modelId="{55E9E483-F5EA-476A-8AB3-581B38D50C10}" type="presParOf" srcId="{BF4A50B2-299B-4B6E-B55B-152ABA925DAE}" destId="{40B48597-DD1D-4F93-AA01-8BAB82FD3D19}" srcOrd="0" destOrd="0" presId="urn:microsoft.com/office/officeart/2005/8/layout/vList6"/>
    <dgm:cxn modelId="{E2D703B7-4F18-4FF1-8D56-C49761BCEAD3}" type="presParOf" srcId="{BF4A50B2-299B-4B6E-B55B-152ABA925DAE}" destId="{74EA7A84-2FA0-46EA-97D0-46D6DB7C29C1}" srcOrd="1" destOrd="0" presId="urn:microsoft.com/office/officeart/2005/8/layout/vList6"/>
    <dgm:cxn modelId="{951B2647-8D90-4428-82C7-0611E8628972}" type="presParOf" srcId="{F1FBC195-F0D2-4AF8-9231-1DB9C1402953}" destId="{9DD20D69-7A5C-4CB5-AD33-B1235AEC246E}" srcOrd="1" destOrd="0" presId="urn:microsoft.com/office/officeart/2005/8/layout/vList6"/>
    <dgm:cxn modelId="{E38F1B7D-51FF-44AE-B344-24EA32D9C89C}" type="presParOf" srcId="{F1FBC195-F0D2-4AF8-9231-1DB9C1402953}" destId="{AC9942F3-63A0-4223-97DD-5749CAD5EF25}" srcOrd="2" destOrd="0" presId="urn:microsoft.com/office/officeart/2005/8/layout/vList6"/>
    <dgm:cxn modelId="{443719C4-F6EA-4B83-94F6-BD56408CCDC3}" type="presParOf" srcId="{AC9942F3-63A0-4223-97DD-5749CAD5EF25}" destId="{DFF428A1-2262-4F14-A103-EFD850AA08BB}" srcOrd="0" destOrd="0" presId="urn:microsoft.com/office/officeart/2005/8/layout/vList6"/>
    <dgm:cxn modelId="{A4A702F9-B2AC-4359-A991-E50A7EF24AD2}" type="presParOf" srcId="{AC9942F3-63A0-4223-97DD-5749CAD5EF25}" destId="{80E1B258-5B01-47C7-9428-4B801C88BEEA}" srcOrd="1" destOrd="0" presId="urn:microsoft.com/office/officeart/2005/8/layout/vList6"/>
    <dgm:cxn modelId="{99092112-DF05-42E6-8DBF-9E022FF6D054}" type="presParOf" srcId="{F1FBC195-F0D2-4AF8-9231-1DB9C1402953}" destId="{95733608-0DCE-426F-9C7E-2666B4CCF81E}" srcOrd="3" destOrd="0" presId="urn:microsoft.com/office/officeart/2005/8/layout/vList6"/>
    <dgm:cxn modelId="{79F080BB-1C45-47E0-A96A-B29E4542014A}" type="presParOf" srcId="{F1FBC195-F0D2-4AF8-9231-1DB9C1402953}" destId="{153B2461-7C69-4BC8-8111-6AB97DB76828}" srcOrd="4" destOrd="0" presId="urn:microsoft.com/office/officeart/2005/8/layout/vList6"/>
    <dgm:cxn modelId="{A5A5BD21-BB3F-4D4E-8C10-2470E8EC0B39}" type="presParOf" srcId="{153B2461-7C69-4BC8-8111-6AB97DB76828}" destId="{91529F16-F418-46D9-85B7-3178C4905B19}" srcOrd="0" destOrd="0" presId="urn:microsoft.com/office/officeart/2005/8/layout/vList6"/>
    <dgm:cxn modelId="{A3C609C4-3A3F-484A-80E0-057EC1111D6B}" type="presParOf" srcId="{153B2461-7C69-4BC8-8111-6AB97DB76828}" destId="{01D7B76C-66BE-4070-982E-34ACCE256929}" srcOrd="1" destOrd="0" presId="urn:microsoft.com/office/officeart/2005/8/layout/vList6"/>
    <dgm:cxn modelId="{593347AB-0562-4678-A344-764B3BC0A951}" type="presParOf" srcId="{F1FBC195-F0D2-4AF8-9231-1DB9C1402953}" destId="{B33FDF48-B614-47A6-8E58-6CB176F59917}" srcOrd="5" destOrd="0" presId="urn:microsoft.com/office/officeart/2005/8/layout/vList6"/>
    <dgm:cxn modelId="{E055D911-D9DC-4A5C-9560-59ACA0A76071}" type="presParOf" srcId="{F1FBC195-F0D2-4AF8-9231-1DB9C1402953}" destId="{B372E0B9-6006-4F80-81FD-8941B10858F9}" srcOrd="6" destOrd="0" presId="urn:microsoft.com/office/officeart/2005/8/layout/vList6"/>
    <dgm:cxn modelId="{A975EECA-2116-4930-BE15-6295B51E038A}" type="presParOf" srcId="{B372E0B9-6006-4F80-81FD-8941B10858F9}" destId="{08BF850F-485A-4C6A-88B5-F044A45230A2}" srcOrd="0" destOrd="0" presId="urn:microsoft.com/office/officeart/2005/8/layout/vList6"/>
    <dgm:cxn modelId="{81327E5B-681A-400B-AD7E-B89CEE2755DA}" type="presParOf" srcId="{B372E0B9-6006-4F80-81FD-8941B10858F9}" destId="{642C2839-13DE-4728-B658-1A0431B2D012}" srcOrd="1" destOrd="0" presId="urn:microsoft.com/office/officeart/2005/8/layout/vList6"/>
    <dgm:cxn modelId="{6028F0D6-F1EF-49FC-99DA-CF53B0BCB999}" type="presParOf" srcId="{F1FBC195-F0D2-4AF8-9231-1DB9C1402953}" destId="{5F4B59D0-1DC7-4398-A85E-4FC19D18E48C}" srcOrd="7" destOrd="0" presId="urn:microsoft.com/office/officeart/2005/8/layout/vList6"/>
    <dgm:cxn modelId="{E1416BD7-CAC7-4038-BFA3-83C985B760C8}" type="presParOf" srcId="{F1FBC195-F0D2-4AF8-9231-1DB9C1402953}" destId="{848FD840-7A13-49E6-BD0A-AEDCEE04B893}" srcOrd="8" destOrd="0" presId="urn:microsoft.com/office/officeart/2005/8/layout/vList6"/>
    <dgm:cxn modelId="{7FFE00B1-9CE6-4A6C-8EB8-3956233BE1F1}" type="presParOf" srcId="{848FD840-7A13-49E6-BD0A-AEDCEE04B893}" destId="{EDF58896-E6F6-4FF2-912C-3BBDE6358161}" srcOrd="0" destOrd="0" presId="urn:microsoft.com/office/officeart/2005/8/layout/vList6"/>
    <dgm:cxn modelId="{4C97F743-9734-483E-A2E1-600E1771273F}" type="presParOf" srcId="{848FD840-7A13-49E6-BD0A-AEDCEE04B893}" destId="{DA42DF60-2D9A-4AEA-B2FD-A7796ADC7AD1}" srcOrd="1" destOrd="0" presId="urn:microsoft.com/office/officeart/2005/8/layout/vList6"/>
    <dgm:cxn modelId="{BCF6D3E5-825A-486D-911B-36D0FB852115}" type="presParOf" srcId="{F1FBC195-F0D2-4AF8-9231-1DB9C1402953}" destId="{BA99CDB0-865D-4875-9420-C4E295A53C4E}" srcOrd="9" destOrd="0" presId="urn:microsoft.com/office/officeart/2005/8/layout/vList6"/>
    <dgm:cxn modelId="{DEBA3BB9-3BE2-4209-8831-5B0DA7314D8E}" type="presParOf" srcId="{F1FBC195-F0D2-4AF8-9231-1DB9C1402953}" destId="{2530D7F6-B10D-4B84-A167-688F67F5DB67}" srcOrd="10" destOrd="0" presId="urn:microsoft.com/office/officeart/2005/8/layout/vList6"/>
    <dgm:cxn modelId="{AD939120-CAD5-474E-9DBF-F1FFCCCF6264}" type="presParOf" srcId="{2530D7F6-B10D-4B84-A167-688F67F5DB67}" destId="{01BC0215-11BE-49C2-BF50-E85D6D871949}" srcOrd="0" destOrd="0" presId="urn:microsoft.com/office/officeart/2005/8/layout/vList6"/>
    <dgm:cxn modelId="{C1E8C564-E362-4455-817A-9E6B02E44AB9}" type="presParOf" srcId="{2530D7F6-B10D-4B84-A167-688F67F5DB67}" destId="{CDE0AE88-7063-4C5E-8BD6-3592BBEA258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6BE184-3F33-46C2-9DDB-4947089B953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94E2A-6C73-497A-B67D-52BE4773E22E}">
      <dgm:prSet phldrT="[Text]" custT="1"/>
      <dgm:spPr/>
      <dgm:t>
        <a:bodyPr/>
        <a:lstStyle/>
        <a:p>
          <a:r>
            <a:rPr lang="en-US" sz="3200" dirty="0" smtClean="0"/>
            <a:t>Total error</a:t>
          </a:r>
          <a:endParaRPr lang="en-US" sz="3200" dirty="0"/>
        </a:p>
      </dgm:t>
    </dgm:pt>
    <dgm:pt modelId="{695248AA-FF8D-4EE7-9E8A-DD8AAECAE131}" type="parTrans" cxnId="{F9E19A2F-70E5-434F-9167-A7184FDB06CD}">
      <dgm:prSet/>
      <dgm:spPr/>
      <dgm:t>
        <a:bodyPr/>
        <a:lstStyle/>
        <a:p>
          <a:endParaRPr lang="en-US"/>
        </a:p>
      </dgm:t>
    </dgm:pt>
    <dgm:pt modelId="{78C8F647-7F35-4860-A8CF-609A677B81C7}" type="sibTrans" cxnId="{F9E19A2F-70E5-434F-9167-A7184FDB06CD}">
      <dgm:prSet/>
      <dgm:spPr/>
      <dgm:t>
        <a:bodyPr/>
        <a:lstStyle/>
        <a:p>
          <a:endParaRPr lang="en-US"/>
        </a:p>
      </dgm:t>
    </dgm:pt>
    <dgm:pt modelId="{8037EB48-2CC5-499B-B90A-0A140D443818}">
      <dgm:prSet phldrT="[Text]" custT="1"/>
      <dgm:spPr/>
      <dgm:t>
        <a:bodyPr/>
        <a:lstStyle/>
        <a:p>
          <a:r>
            <a:rPr lang="en-US" sz="3200" dirty="0" smtClean="0"/>
            <a:t>Method Noise</a:t>
          </a:r>
          <a:endParaRPr lang="en-US" sz="3200" dirty="0"/>
        </a:p>
      </dgm:t>
    </dgm:pt>
    <dgm:pt modelId="{F8C24566-40D9-42FA-BFEA-4A00FF69B9DF}" type="parTrans" cxnId="{7E63387C-E364-4FC5-9749-FC5FA5F19346}">
      <dgm:prSet/>
      <dgm:spPr/>
      <dgm:t>
        <a:bodyPr/>
        <a:lstStyle/>
        <a:p>
          <a:endParaRPr lang="en-US"/>
        </a:p>
      </dgm:t>
    </dgm:pt>
    <dgm:pt modelId="{D8B45A5F-FB2E-40D0-B050-667F4EA9BC3B}" type="sibTrans" cxnId="{7E63387C-E364-4FC5-9749-FC5FA5F19346}">
      <dgm:prSet/>
      <dgm:spPr/>
      <dgm:t>
        <a:bodyPr/>
        <a:lstStyle/>
        <a:p>
          <a:endParaRPr lang="en-US"/>
        </a:p>
      </dgm:t>
    </dgm:pt>
    <dgm:pt modelId="{D9F567C6-A055-42E3-9EE6-AC0EAB73C5D5}">
      <dgm:prSet phldrT="[Text]" custT="1"/>
      <dgm:spPr/>
      <dgm:t>
        <a:bodyPr/>
        <a:lstStyle/>
        <a:p>
          <a:r>
            <a:rPr lang="en-US" sz="3200" dirty="0" smtClean="0"/>
            <a:t>Data Noise</a:t>
          </a:r>
          <a:endParaRPr lang="en-US" sz="3200" dirty="0"/>
        </a:p>
      </dgm:t>
    </dgm:pt>
    <dgm:pt modelId="{9D2D59FC-F85D-40DB-8C76-C1B40CA9E347}" type="parTrans" cxnId="{32E4E281-2FEE-4E47-BB11-4CA79C711D15}">
      <dgm:prSet/>
      <dgm:spPr/>
      <dgm:t>
        <a:bodyPr/>
        <a:lstStyle/>
        <a:p>
          <a:endParaRPr lang="en-US"/>
        </a:p>
      </dgm:t>
    </dgm:pt>
    <dgm:pt modelId="{14499009-314A-471D-9C1C-DF720BB10DB4}" type="sibTrans" cxnId="{32E4E281-2FEE-4E47-BB11-4CA79C711D15}">
      <dgm:prSet/>
      <dgm:spPr/>
      <dgm:t>
        <a:bodyPr/>
        <a:lstStyle/>
        <a:p>
          <a:endParaRPr lang="en-US"/>
        </a:p>
      </dgm:t>
    </dgm:pt>
    <dgm:pt modelId="{2DFAC4F7-861D-49B0-BAC4-15B984586612}">
      <dgm:prSet phldrT="[Text]"/>
      <dgm:spPr/>
      <dgm:t>
        <a:bodyPr/>
        <a:lstStyle/>
        <a:p>
          <a:r>
            <a:rPr lang="en-US" dirty="0" smtClean="0"/>
            <a:t>Disagreement between transformation grid and original vectors</a:t>
          </a:r>
          <a:endParaRPr lang="en-US" dirty="0"/>
        </a:p>
      </dgm:t>
    </dgm:pt>
    <dgm:pt modelId="{C0FEC9A4-74D1-48DE-A753-5FBF3DB38B35}" type="parTrans" cxnId="{E86781B7-8912-4877-A2D7-36A233425E11}">
      <dgm:prSet/>
      <dgm:spPr/>
      <dgm:t>
        <a:bodyPr/>
        <a:lstStyle/>
        <a:p>
          <a:endParaRPr lang="en-US"/>
        </a:p>
      </dgm:t>
    </dgm:pt>
    <dgm:pt modelId="{B8810F64-8C3A-486C-8552-DB835B0076D0}" type="sibTrans" cxnId="{E86781B7-8912-4877-A2D7-36A233425E11}">
      <dgm:prSet/>
      <dgm:spPr/>
      <dgm:t>
        <a:bodyPr/>
        <a:lstStyle/>
        <a:p>
          <a:endParaRPr lang="en-US"/>
        </a:p>
      </dgm:t>
    </dgm:pt>
    <dgm:pt modelId="{0E862BCB-3FF8-4DD5-8072-F88C262460B1}">
      <dgm:prSet phldrT="[Text]"/>
      <dgm:spPr/>
      <dgm:t>
        <a:bodyPr/>
        <a:lstStyle/>
        <a:p>
          <a:r>
            <a:rPr lang="en-US" smtClean="0"/>
            <a:t>GMT </a:t>
          </a:r>
          <a:r>
            <a:rPr lang="en-US" i="1" smtClean="0"/>
            <a:t>surface</a:t>
          </a:r>
          <a:endParaRPr lang="en-US" dirty="0"/>
        </a:p>
      </dgm:t>
    </dgm:pt>
    <dgm:pt modelId="{5D22E864-CC3A-4282-970A-D97FB4B53521}" type="parTrans" cxnId="{86EEE0BC-BE6B-44DD-8FB0-505867768DF1}">
      <dgm:prSet/>
      <dgm:spPr/>
      <dgm:t>
        <a:bodyPr/>
        <a:lstStyle/>
        <a:p>
          <a:endParaRPr lang="en-US"/>
        </a:p>
      </dgm:t>
    </dgm:pt>
    <dgm:pt modelId="{855645FD-C777-4E86-9987-8B851070FCD9}" type="sibTrans" cxnId="{86EEE0BC-BE6B-44DD-8FB0-505867768DF1}">
      <dgm:prSet/>
      <dgm:spPr/>
      <dgm:t>
        <a:bodyPr/>
        <a:lstStyle/>
        <a:p>
          <a:endParaRPr lang="en-US"/>
        </a:p>
      </dgm:t>
    </dgm:pt>
    <dgm:pt modelId="{F3F42DB3-9C78-4EF0-9793-4FB3F41DD5D4}" type="pres">
      <dgm:prSet presAssocID="{E26BE184-3F33-46C2-9DDB-4947089B953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C7903A-8B91-4D63-889C-20C5E44FAE19}" type="pres">
      <dgm:prSet presAssocID="{D7594E2A-6C73-497A-B67D-52BE4773E22E}" presName="hierRoot1" presStyleCnt="0">
        <dgm:presLayoutVars>
          <dgm:hierBranch val="init"/>
        </dgm:presLayoutVars>
      </dgm:prSet>
      <dgm:spPr/>
    </dgm:pt>
    <dgm:pt modelId="{A6BC3654-D3C0-4427-B58D-F4431BB3A37D}" type="pres">
      <dgm:prSet presAssocID="{D7594E2A-6C73-497A-B67D-52BE4773E22E}" presName="rootComposite1" presStyleCnt="0"/>
      <dgm:spPr/>
    </dgm:pt>
    <dgm:pt modelId="{0B46BFA7-C689-44B3-BB6F-58DDD30ECEEA}" type="pres">
      <dgm:prSet presAssocID="{D7594E2A-6C73-497A-B67D-52BE4773E22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3EE9-711B-4744-949E-DB3502E8C180}" type="pres">
      <dgm:prSet presAssocID="{D7594E2A-6C73-497A-B67D-52BE4773E22E}" presName="topArc1" presStyleLbl="parChTrans1D1" presStyleIdx="0" presStyleCnt="10"/>
      <dgm:spPr/>
    </dgm:pt>
    <dgm:pt modelId="{334DCFE7-D92E-488B-A970-85DAFAC5232B}" type="pres">
      <dgm:prSet presAssocID="{D7594E2A-6C73-497A-B67D-52BE4773E22E}" presName="bottomArc1" presStyleLbl="parChTrans1D1" presStyleIdx="1" presStyleCnt="10"/>
      <dgm:spPr/>
    </dgm:pt>
    <dgm:pt modelId="{2CB8BF3D-D8C1-464F-8B7C-41D32AA478C1}" type="pres">
      <dgm:prSet presAssocID="{D7594E2A-6C73-497A-B67D-52BE4773E22E}" presName="topConnNode1" presStyleLbl="node1" presStyleIdx="0" presStyleCnt="0"/>
      <dgm:spPr/>
      <dgm:t>
        <a:bodyPr/>
        <a:lstStyle/>
        <a:p>
          <a:endParaRPr lang="en-US"/>
        </a:p>
      </dgm:t>
    </dgm:pt>
    <dgm:pt modelId="{2F20C0B8-2B3C-4916-90F8-6E655686571A}" type="pres">
      <dgm:prSet presAssocID="{D7594E2A-6C73-497A-B67D-52BE4773E22E}" presName="hierChild2" presStyleCnt="0"/>
      <dgm:spPr/>
    </dgm:pt>
    <dgm:pt modelId="{613C9B27-D815-46AB-B327-825E1F3979D5}" type="pres">
      <dgm:prSet presAssocID="{F8C24566-40D9-42FA-BFEA-4A00FF69B9DF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6B3BF94-C95B-46DE-9183-DB76EB0C4CA5}" type="pres">
      <dgm:prSet presAssocID="{8037EB48-2CC5-499B-B90A-0A140D443818}" presName="hierRoot2" presStyleCnt="0">
        <dgm:presLayoutVars>
          <dgm:hierBranch val="init"/>
        </dgm:presLayoutVars>
      </dgm:prSet>
      <dgm:spPr/>
    </dgm:pt>
    <dgm:pt modelId="{DF1B0DE7-427E-4FF3-8C5F-F73443DF048A}" type="pres">
      <dgm:prSet presAssocID="{8037EB48-2CC5-499B-B90A-0A140D443818}" presName="rootComposite2" presStyleCnt="0"/>
      <dgm:spPr/>
    </dgm:pt>
    <dgm:pt modelId="{A2C0E043-5232-434D-B669-3D2FAD788F11}" type="pres">
      <dgm:prSet presAssocID="{8037EB48-2CC5-499B-B90A-0A140D44381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02B1F-53C1-4A72-ABC0-B19595693346}" type="pres">
      <dgm:prSet presAssocID="{8037EB48-2CC5-499B-B90A-0A140D443818}" presName="topArc2" presStyleLbl="parChTrans1D1" presStyleIdx="2" presStyleCnt="10"/>
      <dgm:spPr/>
    </dgm:pt>
    <dgm:pt modelId="{CBC7FFFA-733B-4E53-AB28-AA39AA998C26}" type="pres">
      <dgm:prSet presAssocID="{8037EB48-2CC5-499B-B90A-0A140D443818}" presName="bottomArc2" presStyleLbl="parChTrans1D1" presStyleIdx="3" presStyleCnt="10"/>
      <dgm:spPr/>
    </dgm:pt>
    <dgm:pt modelId="{D4AEDE41-C960-4014-991B-9DEE14A2CA72}" type="pres">
      <dgm:prSet presAssocID="{8037EB48-2CC5-499B-B90A-0A140D443818}" presName="topConnNode2" presStyleLbl="node2" presStyleIdx="0" presStyleCnt="0"/>
      <dgm:spPr/>
      <dgm:t>
        <a:bodyPr/>
        <a:lstStyle/>
        <a:p>
          <a:endParaRPr lang="en-US"/>
        </a:p>
      </dgm:t>
    </dgm:pt>
    <dgm:pt modelId="{3A8454BA-97F5-412C-91AD-892C7F0402EB}" type="pres">
      <dgm:prSet presAssocID="{8037EB48-2CC5-499B-B90A-0A140D443818}" presName="hierChild4" presStyleCnt="0"/>
      <dgm:spPr/>
    </dgm:pt>
    <dgm:pt modelId="{87F3E187-2A33-4E19-AF11-D289EB5F6A01}" type="pres">
      <dgm:prSet presAssocID="{5D22E864-CC3A-4282-970A-D97FB4B53521}" presName="Name28" presStyleLbl="parChTrans1D3" presStyleIdx="0" presStyleCnt="2"/>
      <dgm:spPr/>
      <dgm:t>
        <a:bodyPr/>
        <a:lstStyle/>
        <a:p>
          <a:endParaRPr lang="en-US"/>
        </a:p>
      </dgm:t>
    </dgm:pt>
    <dgm:pt modelId="{CB6828CE-B798-41E1-AF7E-279027A4091C}" type="pres">
      <dgm:prSet presAssocID="{0E862BCB-3FF8-4DD5-8072-F88C262460B1}" presName="hierRoot2" presStyleCnt="0">
        <dgm:presLayoutVars>
          <dgm:hierBranch val="init"/>
        </dgm:presLayoutVars>
      </dgm:prSet>
      <dgm:spPr/>
    </dgm:pt>
    <dgm:pt modelId="{1BF76DE8-A8E4-45A9-A55F-996008E1AA84}" type="pres">
      <dgm:prSet presAssocID="{0E862BCB-3FF8-4DD5-8072-F88C262460B1}" presName="rootComposite2" presStyleCnt="0"/>
      <dgm:spPr/>
    </dgm:pt>
    <dgm:pt modelId="{24117C94-C9D5-4185-B234-869DA875529A}" type="pres">
      <dgm:prSet presAssocID="{0E862BCB-3FF8-4DD5-8072-F88C262460B1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1CE67F-CE35-455F-804A-BB39592C8770}" type="pres">
      <dgm:prSet presAssocID="{0E862BCB-3FF8-4DD5-8072-F88C262460B1}" presName="topArc2" presStyleLbl="parChTrans1D1" presStyleIdx="4" presStyleCnt="10"/>
      <dgm:spPr/>
    </dgm:pt>
    <dgm:pt modelId="{27A48906-2DDF-408A-972C-A8412F51BB35}" type="pres">
      <dgm:prSet presAssocID="{0E862BCB-3FF8-4DD5-8072-F88C262460B1}" presName="bottomArc2" presStyleLbl="parChTrans1D1" presStyleIdx="5" presStyleCnt="10"/>
      <dgm:spPr/>
    </dgm:pt>
    <dgm:pt modelId="{FA95D98B-89F3-4092-A22F-027228CCDF22}" type="pres">
      <dgm:prSet presAssocID="{0E862BCB-3FF8-4DD5-8072-F88C262460B1}" presName="topConnNode2" presStyleLbl="node3" presStyleIdx="0" presStyleCnt="0"/>
      <dgm:spPr/>
      <dgm:t>
        <a:bodyPr/>
        <a:lstStyle/>
        <a:p>
          <a:endParaRPr lang="en-US"/>
        </a:p>
      </dgm:t>
    </dgm:pt>
    <dgm:pt modelId="{B23EBA0F-A25B-4FDC-A189-127762C0A747}" type="pres">
      <dgm:prSet presAssocID="{0E862BCB-3FF8-4DD5-8072-F88C262460B1}" presName="hierChild4" presStyleCnt="0"/>
      <dgm:spPr/>
    </dgm:pt>
    <dgm:pt modelId="{AEBE4DC1-B36E-4DB7-B099-FDF0A61D01F5}" type="pres">
      <dgm:prSet presAssocID="{0E862BCB-3FF8-4DD5-8072-F88C262460B1}" presName="hierChild5" presStyleCnt="0"/>
      <dgm:spPr/>
    </dgm:pt>
    <dgm:pt modelId="{2954CBAA-7E5C-458B-B0CC-48E9CF18366B}" type="pres">
      <dgm:prSet presAssocID="{8037EB48-2CC5-499B-B90A-0A140D443818}" presName="hierChild5" presStyleCnt="0"/>
      <dgm:spPr/>
    </dgm:pt>
    <dgm:pt modelId="{F78BEE78-E405-4506-895E-B8ADD8DD713B}" type="pres">
      <dgm:prSet presAssocID="{9D2D59FC-F85D-40DB-8C76-C1B40CA9E347}" presName="Name28" presStyleLbl="parChTrans1D2" presStyleIdx="1" presStyleCnt="2"/>
      <dgm:spPr/>
      <dgm:t>
        <a:bodyPr/>
        <a:lstStyle/>
        <a:p>
          <a:endParaRPr lang="en-US"/>
        </a:p>
      </dgm:t>
    </dgm:pt>
    <dgm:pt modelId="{4B29B066-E560-4754-982A-CB9B4D27F775}" type="pres">
      <dgm:prSet presAssocID="{D9F567C6-A055-42E3-9EE6-AC0EAB73C5D5}" presName="hierRoot2" presStyleCnt="0">
        <dgm:presLayoutVars>
          <dgm:hierBranch val="init"/>
        </dgm:presLayoutVars>
      </dgm:prSet>
      <dgm:spPr/>
    </dgm:pt>
    <dgm:pt modelId="{9B47B9C6-581D-4D9C-9396-094A52BEC911}" type="pres">
      <dgm:prSet presAssocID="{D9F567C6-A055-42E3-9EE6-AC0EAB73C5D5}" presName="rootComposite2" presStyleCnt="0"/>
      <dgm:spPr/>
    </dgm:pt>
    <dgm:pt modelId="{8F504137-8362-46C6-8936-3B47E14D044B}" type="pres">
      <dgm:prSet presAssocID="{D9F567C6-A055-42E3-9EE6-AC0EAB73C5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9D500-520D-4834-BDD2-EA0536DE589D}" type="pres">
      <dgm:prSet presAssocID="{D9F567C6-A055-42E3-9EE6-AC0EAB73C5D5}" presName="topArc2" presStyleLbl="parChTrans1D1" presStyleIdx="6" presStyleCnt="10"/>
      <dgm:spPr/>
    </dgm:pt>
    <dgm:pt modelId="{6B28346C-1F6F-415D-85C4-E5969B84BF6F}" type="pres">
      <dgm:prSet presAssocID="{D9F567C6-A055-42E3-9EE6-AC0EAB73C5D5}" presName="bottomArc2" presStyleLbl="parChTrans1D1" presStyleIdx="7" presStyleCnt="10"/>
      <dgm:spPr/>
    </dgm:pt>
    <dgm:pt modelId="{BEF3F421-0A59-49BD-B789-62DF908D0737}" type="pres">
      <dgm:prSet presAssocID="{D9F567C6-A055-42E3-9EE6-AC0EAB73C5D5}" presName="topConnNode2" presStyleLbl="node2" presStyleIdx="0" presStyleCnt="0"/>
      <dgm:spPr/>
      <dgm:t>
        <a:bodyPr/>
        <a:lstStyle/>
        <a:p>
          <a:endParaRPr lang="en-US"/>
        </a:p>
      </dgm:t>
    </dgm:pt>
    <dgm:pt modelId="{95013844-5B1D-4271-BF3A-30E1093A1575}" type="pres">
      <dgm:prSet presAssocID="{D9F567C6-A055-42E3-9EE6-AC0EAB73C5D5}" presName="hierChild4" presStyleCnt="0"/>
      <dgm:spPr/>
    </dgm:pt>
    <dgm:pt modelId="{259319A1-85A5-4037-8AF7-95C15DC167BD}" type="pres">
      <dgm:prSet presAssocID="{C0FEC9A4-74D1-48DE-A753-5FBF3DB38B35}" presName="Name28" presStyleLbl="parChTrans1D3" presStyleIdx="1" presStyleCnt="2"/>
      <dgm:spPr/>
      <dgm:t>
        <a:bodyPr/>
        <a:lstStyle/>
        <a:p>
          <a:endParaRPr lang="en-US"/>
        </a:p>
      </dgm:t>
    </dgm:pt>
    <dgm:pt modelId="{A88A1D1B-3418-4CC6-B2FE-7BB35E988103}" type="pres">
      <dgm:prSet presAssocID="{2DFAC4F7-861D-49B0-BAC4-15B984586612}" presName="hierRoot2" presStyleCnt="0">
        <dgm:presLayoutVars>
          <dgm:hierBranch val="init"/>
        </dgm:presLayoutVars>
      </dgm:prSet>
      <dgm:spPr/>
    </dgm:pt>
    <dgm:pt modelId="{5C3D3B41-0D69-4288-8245-8EAA6007B182}" type="pres">
      <dgm:prSet presAssocID="{2DFAC4F7-861D-49B0-BAC4-15B984586612}" presName="rootComposite2" presStyleCnt="0"/>
      <dgm:spPr/>
    </dgm:pt>
    <dgm:pt modelId="{AD4FCFFB-B1AA-4B34-9B44-9457E84D4AB0}" type="pres">
      <dgm:prSet presAssocID="{2DFAC4F7-861D-49B0-BAC4-15B984586612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836339-A2B5-4ADB-9FE9-CBADB6CD2FD1}" type="pres">
      <dgm:prSet presAssocID="{2DFAC4F7-861D-49B0-BAC4-15B984586612}" presName="topArc2" presStyleLbl="parChTrans1D1" presStyleIdx="8" presStyleCnt="10"/>
      <dgm:spPr/>
    </dgm:pt>
    <dgm:pt modelId="{BD1A6C96-5EEB-4FE3-B35D-74E02F69C7A8}" type="pres">
      <dgm:prSet presAssocID="{2DFAC4F7-861D-49B0-BAC4-15B984586612}" presName="bottomArc2" presStyleLbl="parChTrans1D1" presStyleIdx="9" presStyleCnt="10"/>
      <dgm:spPr/>
    </dgm:pt>
    <dgm:pt modelId="{0E071B84-90F0-4405-B14D-E431C2E9C412}" type="pres">
      <dgm:prSet presAssocID="{2DFAC4F7-861D-49B0-BAC4-15B984586612}" presName="topConnNode2" presStyleLbl="node3" presStyleIdx="0" presStyleCnt="0"/>
      <dgm:spPr/>
      <dgm:t>
        <a:bodyPr/>
        <a:lstStyle/>
        <a:p>
          <a:endParaRPr lang="en-US"/>
        </a:p>
      </dgm:t>
    </dgm:pt>
    <dgm:pt modelId="{8EAE108B-5AFB-4F5E-8D01-68B27B93A0AF}" type="pres">
      <dgm:prSet presAssocID="{2DFAC4F7-861D-49B0-BAC4-15B984586612}" presName="hierChild4" presStyleCnt="0"/>
      <dgm:spPr/>
    </dgm:pt>
    <dgm:pt modelId="{797FC510-6C91-48EE-B04A-731AD178F452}" type="pres">
      <dgm:prSet presAssocID="{2DFAC4F7-861D-49B0-BAC4-15B984586612}" presName="hierChild5" presStyleCnt="0"/>
      <dgm:spPr/>
    </dgm:pt>
    <dgm:pt modelId="{1E2A0B7A-1CF2-438D-AC12-31EEF67A60AD}" type="pres">
      <dgm:prSet presAssocID="{D9F567C6-A055-42E3-9EE6-AC0EAB73C5D5}" presName="hierChild5" presStyleCnt="0"/>
      <dgm:spPr/>
    </dgm:pt>
    <dgm:pt modelId="{128A47D1-720C-46A3-9D18-B205E76954D2}" type="pres">
      <dgm:prSet presAssocID="{D7594E2A-6C73-497A-B67D-52BE4773E22E}" presName="hierChild3" presStyleCnt="0"/>
      <dgm:spPr/>
    </dgm:pt>
  </dgm:ptLst>
  <dgm:cxnLst>
    <dgm:cxn modelId="{5CAA5B6E-A97A-46CD-B8C7-E5C0EBCE0FC0}" type="presOf" srcId="{F8C24566-40D9-42FA-BFEA-4A00FF69B9DF}" destId="{613C9B27-D815-46AB-B327-825E1F3979D5}" srcOrd="0" destOrd="0" presId="urn:microsoft.com/office/officeart/2008/layout/HalfCircleOrganizationChart"/>
    <dgm:cxn modelId="{E096F631-BFE2-42FA-BE3F-B0C5E753DD39}" type="presOf" srcId="{0E862BCB-3FF8-4DD5-8072-F88C262460B1}" destId="{FA95D98B-89F3-4092-A22F-027228CCDF22}" srcOrd="1" destOrd="0" presId="urn:microsoft.com/office/officeart/2008/layout/HalfCircleOrganizationChart"/>
    <dgm:cxn modelId="{AF368BB8-680A-4459-8BB5-CECD68F02970}" type="presOf" srcId="{D7594E2A-6C73-497A-B67D-52BE4773E22E}" destId="{0B46BFA7-C689-44B3-BB6F-58DDD30ECEEA}" srcOrd="0" destOrd="0" presId="urn:microsoft.com/office/officeart/2008/layout/HalfCircleOrganizationChart"/>
    <dgm:cxn modelId="{0944824C-5E19-4705-B1A7-E06A763ACEF8}" type="presOf" srcId="{2DFAC4F7-861D-49B0-BAC4-15B984586612}" destId="{0E071B84-90F0-4405-B14D-E431C2E9C412}" srcOrd="1" destOrd="0" presId="urn:microsoft.com/office/officeart/2008/layout/HalfCircleOrganizationChart"/>
    <dgm:cxn modelId="{32E4E281-2FEE-4E47-BB11-4CA79C711D15}" srcId="{D7594E2A-6C73-497A-B67D-52BE4773E22E}" destId="{D9F567C6-A055-42E3-9EE6-AC0EAB73C5D5}" srcOrd="1" destOrd="0" parTransId="{9D2D59FC-F85D-40DB-8C76-C1B40CA9E347}" sibTransId="{14499009-314A-471D-9C1C-DF720BB10DB4}"/>
    <dgm:cxn modelId="{2B0BD885-4470-4B09-80FC-969B509ABE8B}" type="presOf" srcId="{8037EB48-2CC5-499B-B90A-0A140D443818}" destId="{D4AEDE41-C960-4014-991B-9DEE14A2CA72}" srcOrd="1" destOrd="0" presId="urn:microsoft.com/office/officeart/2008/layout/HalfCircleOrganizationChart"/>
    <dgm:cxn modelId="{D8012330-14A5-4A15-9E21-D9FDCCE50A36}" type="presOf" srcId="{D7594E2A-6C73-497A-B67D-52BE4773E22E}" destId="{2CB8BF3D-D8C1-464F-8B7C-41D32AA478C1}" srcOrd="1" destOrd="0" presId="urn:microsoft.com/office/officeart/2008/layout/HalfCircleOrganizationChart"/>
    <dgm:cxn modelId="{E3CFF53B-0F7C-44AC-A0FB-1554C25FA74D}" type="presOf" srcId="{9D2D59FC-F85D-40DB-8C76-C1B40CA9E347}" destId="{F78BEE78-E405-4506-895E-B8ADD8DD713B}" srcOrd="0" destOrd="0" presId="urn:microsoft.com/office/officeart/2008/layout/HalfCircleOrganizationChart"/>
    <dgm:cxn modelId="{287EF782-2D9C-4B16-9885-332A53A0306A}" type="presOf" srcId="{C0FEC9A4-74D1-48DE-A753-5FBF3DB38B35}" destId="{259319A1-85A5-4037-8AF7-95C15DC167BD}" srcOrd="0" destOrd="0" presId="urn:microsoft.com/office/officeart/2008/layout/HalfCircleOrganizationChart"/>
    <dgm:cxn modelId="{E42B57BE-D4F9-4217-AD78-67F01BCEE698}" type="presOf" srcId="{D9F567C6-A055-42E3-9EE6-AC0EAB73C5D5}" destId="{8F504137-8362-46C6-8936-3B47E14D044B}" srcOrd="0" destOrd="0" presId="urn:microsoft.com/office/officeart/2008/layout/HalfCircleOrganizationChart"/>
    <dgm:cxn modelId="{051C7D23-C1D6-47DA-B85C-D0F90EF318B6}" type="presOf" srcId="{2DFAC4F7-861D-49B0-BAC4-15B984586612}" destId="{AD4FCFFB-B1AA-4B34-9B44-9457E84D4AB0}" srcOrd="0" destOrd="0" presId="urn:microsoft.com/office/officeart/2008/layout/HalfCircleOrganizationChart"/>
    <dgm:cxn modelId="{65651240-A7FE-4678-9D30-80D4ACAC9DFE}" type="presOf" srcId="{E26BE184-3F33-46C2-9DDB-4947089B953E}" destId="{F3F42DB3-9C78-4EF0-9793-4FB3F41DD5D4}" srcOrd="0" destOrd="0" presId="urn:microsoft.com/office/officeart/2008/layout/HalfCircleOrganizationChart"/>
    <dgm:cxn modelId="{E86781B7-8912-4877-A2D7-36A233425E11}" srcId="{D9F567C6-A055-42E3-9EE6-AC0EAB73C5D5}" destId="{2DFAC4F7-861D-49B0-BAC4-15B984586612}" srcOrd="0" destOrd="0" parTransId="{C0FEC9A4-74D1-48DE-A753-5FBF3DB38B35}" sibTransId="{B8810F64-8C3A-486C-8552-DB835B0076D0}"/>
    <dgm:cxn modelId="{7E63387C-E364-4FC5-9749-FC5FA5F19346}" srcId="{D7594E2A-6C73-497A-B67D-52BE4773E22E}" destId="{8037EB48-2CC5-499B-B90A-0A140D443818}" srcOrd="0" destOrd="0" parTransId="{F8C24566-40D9-42FA-BFEA-4A00FF69B9DF}" sibTransId="{D8B45A5F-FB2E-40D0-B050-667F4EA9BC3B}"/>
    <dgm:cxn modelId="{8B9A04A3-3EE3-4DBE-BB92-E876D3EA3AF3}" type="presOf" srcId="{8037EB48-2CC5-499B-B90A-0A140D443818}" destId="{A2C0E043-5232-434D-B669-3D2FAD788F11}" srcOrd="0" destOrd="0" presId="urn:microsoft.com/office/officeart/2008/layout/HalfCircleOrganizationChart"/>
    <dgm:cxn modelId="{9C4C8AFE-67BB-496B-9CB5-050D0314640B}" type="presOf" srcId="{0E862BCB-3FF8-4DD5-8072-F88C262460B1}" destId="{24117C94-C9D5-4185-B234-869DA875529A}" srcOrd="0" destOrd="0" presId="urn:microsoft.com/office/officeart/2008/layout/HalfCircleOrganizationChart"/>
    <dgm:cxn modelId="{86EEE0BC-BE6B-44DD-8FB0-505867768DF1}" srcId="{8037EB48-2CC5-499B-B90A-0A140D443818}" destId="{0E862BCB-3FF8-4DD5-8072-F88C262460B1}" srcOrd="0" destOrd="0" parTransId="{5D22E864-CC3A-4282-970A-D97FB4B53521}" sibTransId="{855645FD-C777-4E86-9987-8B851070FCD9}"/>
    <dgm:cxn modelId="{27E3C096-FF4C-429C-BBC7-2F4F60D4FA2B}" type="presOf" srcId="{5D22E864-CC3A-4282-970A-D97FB4B53521}" destId="{87F3E187-2A33-4E19-AF11-D289EB5F6A01}" srcOrd="0" destOrd="0" presId="urn:microsoft.com/office/officeart/2008/layout/HalfCircleOrganizationChart"/>
    <dgm:cxn modelId="{F9E19A2F-70E5-434F-9167-A7184FDB06CD}" srcId="{E26BE184-3F33-46C2-9DDB-4947089B953E}" destId="{D7594E2A-6C73-497A-B67D-52BE4773E22E}" srcOrd="0" destOrd="0" parTransId="{695248AA-FF8D-4EE7-9E8A-DD8AAECAE131}" sibTransId="{78C8F647-7F35-4860-A8CF-609A677B81C7}"/>
    <dgm:cxn modelId="{A3D58DEE-6E67-4081-9084-CCC87CA44E89}" type="presOf" srcId="{D9F567C6-A055-42E3-9EE6-AC0EAB73C5D5}" destId="{BEF3F421-0A59-49BD-B789-62DF908D0737}" srcOrd="1" destOrd="0" presId="urn:microsoft.com/office/officeart/2008/layout/HalfCircleOrganizationChart"/>
    <dgm:cxn modelId="{D8E50413-CEAF-44F8-B998-25B0089A93B5}" type="presParOf" srcId="{F3F42DB3-9C78-4EF0-9793-4FB3F41DD5D4}" destId="{C6C7903A-8B91-4D63-889C-20C5E44FAE19}" srcOrd="0" destOrd="0" presId="urn:microsoft.com/office/officeart/2008/layout/HalfCircleOrganizationChart"/>
    <dgm:cxn modelId="{4AF3494E-A03F-49C3-99E2-516965BE95F1}" type="presParOf" srcId="{C6C7903A-8B91-4D63-889C-20C5E44FAE19}" destId="{A6BC3654-D3C0-4427-B58D-F4431BB3A37D}" srcOrd="0" destOrd="0" presId="urn:microsoft.com/office/officeart/2008/layout/HalfCircleOrganizationChart"/>
    <dgm:cxn modelId="{81B5B981-CEFE-4FCF-B63C-F8F999D5B1C7}" type="presParOf" srcId="{A6BC3654-D3C0-4427-B58D-F4431BB3A37D}" destId="{0B46BFA7-C689-44B3-BB6F-58DDD30ECEEA}" srcOrd="0" destOrd="0" presId="urn:microsoft.com/office/officeart/2008/layout/HalfCircleOrganizationChart"/>
    <dgm:cxn modelId="{E27E1E63-C30E-4AE0-9AA8-352D753F371E}" type="presParOf" srcId="{A6BC3654-D3C0-4427-B58D-F4431BB3A37D}" destId="{213E3EE9-711B-4744-949E-DB3502E8C180}" srcOrd="1" destOrd="0" presId="urn:microsoft.com/office/officeart/2008/layout/HalfCircleOrganizationChart"/>
    <dgm:cxn modelId="{4D9A6914-48BF-4A7F-9AA3-D0F209E4C885}" type="presParOf" srcId="{A6BC3654-D3C0-4427-B58D-F4431BB3A37D}" destId="{334DCFE7-D92E-488B-A970-85DAFAC5232B}" srcOrd="2" destOrd="0" presId="urn:microsoft.com/office/officeart/2008/layout/HalfCircleOrganizationChart"/>
    <dgm:cxn modelId="{BF236C11-45C3-4273-B38D-802C86A3CAE3}" type="presParOf" srcId="{A6BC3654-D3C0-4427-B58D-F4431BB3A37D}" destId="{2CB8BF3D-D8C1-464F-8B7C-41D32AA478C1}" srcOrd="3" destOrd="0" presId="urn:microsoft.com/office/officeart/2008/layout/HalfCircleOrganizationChart"/>
    <dgm:cxn modelId="{C7E73A47-EA3A-423F-845B-F5F216098E1F}" type="presParOf" srcId="{C6C7903A-8B91-4D63-889C-20C5E44FAE19}" destId="{2F20C0B8-2B3C-4916-90F8-6E655686571A}" srcOrd="1" destOrd="0" presId="urn:microsoft.com/office/officeart/2008/layout/HalfCircleOrganizationChart"/>
    <dgm:cxn modelId="{F04D6867-FA13-4B17-9A23-545986FFF12B}" type="presParOf" srcId="{2F20C0B8-2B3C-4916-90F8-6E655686571A}" destId="{613C9B27-D815-46AB-B327-825E1F3979D5}" srcOrd="0" destOrd="0" presId="urn:microsoft.com/office/officeart/2008/layout/HalfCircleOrganizationChart"/>
    <dgm:cxn modelId="{FECD8665-C0A1-43B9-821F-E7C6715FB336}" type="presParOf" srcId="{2F20C0B8-2B3C-4916-90F8-6E655686571A}" destId="{D6B3BF94-C95B-46DE-9183-DB76EB0C4CA5}" srcOrd="1" destOrd="0" presId="urn:microsoft.com/office/officeart/2008/layout/HalfCircleOrganizationChart"/>
    <dgm:cxn modelId="{4BAD14C3-7D9E-420E-AD64-C373A9DA92CA}" type="presParOf" srcId="{D6B3BF94-C95B-46DE-9183-DB76EB0C4CA5}" destId="{DF1B0DE7-427E-4FF3-8C5F-F73443DF048A}" srcOrd="0" destOrd="0" presId="urn:microsoft.com/office/officeart/2008/layout/HalfCircleOrganizationChart"/>
    <dgm:cxn modelId="{F8DE2342-41C9-4291-9EC2-A7F5F1B72E23}" type="presParOf" srcId="{DF1B0DE7-427E-4FF3-8C5F-F73443DF048A}" destId="{A2C0E043-5232-434D-B669-3D2FAD788F11}" srcOrd="0" destOrd="0" presId="urn:microsoft.com/office/officeart/2008/layout/HalfCircleOrganizationChart"/>
    <dgm:cxn modelId="{5F1D8905-C5C4-444C-8A46-14C6C1D8872F}" type="presParOf" srcId="{DF1B0DE7-427E-4FF3-8C5F-F73443DF048A}" destId="{A6A02B1F-53C1-4A72-ABC0-B19595693346}" srcOrd="1" destOrd="0" presId="urn:microsoft.com/office/officeart/2008/layout/HalfCircleOrganizationChart"/>
    <dgm:cxn modelId="{721B4B4F-C3BE-4FB4-BDAD-044BC9B0D532}" type="presParOf" srcId="{DF1B0DE7-427E-4FF3-8C5F-F73443DF048A}" destId="{CBC7FFFA-733B-4E53-AB28-AA39AA998C26}" srcOrd="2" destOrd="0" presId="urn:microsoft.com/office/officeart/2008/layout/HalfCircleOrganizationChart"/>
    <dgm:cxn modelId="{A21E2C28-FDBD-48A5-AB1F-EF76BA53124D}" type="presParOf" srcId="{DF1B0DE7-427E-4FF3-8C5F-F73443DF048A}" destId="{D4AEDE41-C960-4014-991B-9DEE14A2CA72}" srcOrd="3" destOrd="0" presId="urn:microsoft.com/office/officeart/2008/layout/HalfCircleOrganizationChart"/>
    <dgm:cxn modelId="{091C87F3-84B5-45BB-8E6A-ED81EC9BA187}" type="presParOf" srcId="{D6B3BF94-C95B-46DE-9183-DB76EB0C4CA5}" destId="{3A8454BA-97F5-412C-91AD-892C7F0402EB}" srcOrd="1" destOrd="0" presId="urn:microsoft.com/office/officeart/2008/layout/HalfCircleOrganizationChart"/>
    <dgm:cxn modelId="{C3F8E1CC-61C3-4CC3-AE20-D00DBB07823E}" type="presParOf" srcId="{3A8454BA-97F5-412C-91AD-892C7F0402EB}" destId="{87F3E187-2A33-4E19-AF11-D289EB5F6A01}" srcOrd="0" destOrd="0" presId="urn:microsoft.com/office/officeart/2008/layout/HalfCircleOrganizationChart"/>
    <dgm:cxn modelId="{EF5F5506-24C3-4380-A398-9AE1ED6A778C}" type="presParOf" srcId="{3A8454BA-97F5-412C-91AD-892C7F0402EB}" destId="{CB6828CE-B798-41E1-AF7E-279027A4091C}" srcOrd="1" destOrd="0" presId="urn:microsoft.com/office/officeart/2008/layout/HalfCircleOrganizationChart"/>
    <dgm:cxn modelId="{E844F10A-62E7-4E29-8D80-EDC780856995}" type="presParOf" srcId="{CB6828CE-B798-41E1-AF7E-279027A4091C}" destId="{1BF76DE8-A8E4-45A9-A55F-996008E1AA84}" srcOrd="0" destOrd="0" presId="urn:microsoft.com/office/officeart/2008/layout/HalfCircleOrganizationChart"/>
    <dgm:cxn modelId="{2938EB74-C019-4F57-BBED-A5ACB40A2394}" type="presParOf" srcId="{1BF76DE8-A8E4-45A9-A55F-996008E1AA84}" destId="{24117C94-C9D5-4185-B234-869DA875529A}" srcOrd="0" destOrd="0" presId="urn:microsoft.com/office/officeart/2008/layout/HalfCircleOrganizationChart"/>
    <dgm:cxn modelId="{901C5D40-846F-4FA8-A818-550F8AFC483C}" type="presParOf" srcId="{1BF76DE8-A8E4-45A9-A55F-996008E1AA84}" destId="{B61CE67F-CE35-455F-804A-BB39592C8770}" srcOrd="1" destOrd="0" presId="urn:microsoft.com/office/officeart/2008/layout/HalfCircleOrganizationChart"/>
    <dgm:cxn modelId="{09F4F28A-7913-4356-88F5-A2BA5191C33E}" type="presParOf" srcId="{1BF76DE8-A8E4-45A9-A55F-996008E1AA84}" destId="{27A48906-2DDF-408A-972C-A8412F51BB35}" srcOrd="2" destOrd="0" presId="urn:microsoft.com/office/officeart/2008/layout/HalfCircleOrganizationChart"/>
    <dgm:cxn modelId="{AF0B44C2-18F1-41F0-B8D8-F54C3F007879}" type="presParOf" srcId="{1BF76DE8-A8E4-45A9-A55F-996008E1AA84}" destId="{FA95D98B-89F3-4092-A22F-027228CCDF22}" srcOrd="3" destOrd="0" presId="urn:microsoft.com/office/officeart/2008/layout/HalfCircleOrganizationChart"/>
    <dgm:cxn modelId="{19700E73-D5AF-4A85-AE83-6CD8CEBE1A0E}" type="presParOf" srcId="{CB6828CE-B798-41E1-AF7E-279027A4091C}" destId="{B23EBA0F-A25B-4FDC-A189-127762C0A747}" srcOrd="1" destOrd="0" presId="urn:microsoft.com/office/officeart/2008/layout/HalfCircleOrganizationChart"/>
    <dgm:cxn modelId="{9AA9550E-AE43-4FF9-A591-33DD1E63C2A2}" type="presParOf" srcId="{CB6828CE-B798-41E1-AF7E-279027A4091C}" destId="{AEBE4DC1-B36E-4DB7-B099-FDF0A61D01F5}" srcOrd="2" destOrd="0" presId="urn:microsoft.com/office/officeart/2008/layout/HalfCircleOrganizationChart"/>
    <dgm:cxn modelId="{278F7E49-5594-4211-86F0-608E3BE5266D}" type="presParOf" srcId="{D6B3BF94-C95B-46DE-9183-DB76EB0C4CA5}" destId="{2954CBAA-7E5C-458B-B0CC-48E9CF18366B}" srcOrd="2" destOrd="0" presId="urn:microsoft.com/office/officeart/2008/layout/HalfCircleOrganizationChart"/>
    <dgm:cxn modelId="{8D77BC4A-499E-4E24-A980-1792D3BFDA53}" type="presParOf" srcId="{2F20C0B8-2B3C-4916-90F8-6E655686571A}" destId="{F78BEE78-E405-4506-895E-B8ADD8DD713B}" srcOrd="2" destOrd="0" presId="urn:microsoft.com/office/officeart/2008/layout/HalfCircleOrganizationChart"/>
    <dgm:cxn modelId="{F5C13A5C-541B-4E6B-BBB5-68B99E046100}" type="presParOf" srcId="{2F20C0B8-2B3C-4916-90F8-6E655686571A}" destId="{4B29B066-E560-4754-982A-CB9B4D27F775}" srcOrd="3" destOrd="0" presId="urn:microsoft.com/office/officeart/2008/layout/HalfCircleOrganizationChart"/>
    <dgm:cxn modelId="{CE62F15A-298A-4C49-AE95-2FFC3B3C3CC6}" type="presParOf" srcId="{4B29B066-E560-4754-982A-CB9B4D27F775}" destId="{9B47B9C6-581D-4D9C-9396-094A52BEC911}" srcOrd="0" destOrd="0" presId="urn:microsoft.com/office/officeart/2008/layout/HalfCircleOrganizationChart"/>
    <dgm:cxn modelId="{27DD136E-7A94-4AA8-AE2F-3A8F0038186C}" type="presParOf" srcId="{9B47B9C6-581D-4D9C-9396-094A52BEC911}" destId="{8F504137-8362-46C6-8936-3B47E14D044B}" srcOrd="0" destOrd="0" presId="urn:microsoft.com/office/officeart/2008/layout/HalfCircleOrganizationChart"/>
    <dgm:cxn modelId="{40D52399-0BD8-4493-9527-7D8EF585E1C2}" type="presParOf" srcId="{9B47B9C6-581D-4D9C-9396-094A52BEC911}" destId="{57D9D500-520D-4834-BDD2-EA0536DE589D}" srcOrd="1" destOrd="0" presId="urn:microsoft.com/office/officeart/2008/layout/HalfCircleOrganizationChart"/>
    <dgm:cxn modelId="{7CBEA04C-3E59-4C31-889C-7F8F00E3DFFB}" type="presParOf" srcId="{9B47B9C6-581D-4D9C-9396-094A52BEC911}" destId="{6B28346C-1F6F-415D-85C4-E5969B84BF6F}" srcOrd="2" destOrd="0" presId="urn:microsoft.com/office/officeart/2008/layout/HalfCircleOrganizationChart"/>
    <dgm:cxn modelId="{24B05F7E-7AE5-485F-AB88-93A596B49812}" type="presParOf" srcId="{9B47B9C6-581D-4D9C-9396-094A52BEC911}" destId="{BEF3F421-0A59-49BD-B789-62DF908D0737}" srcOrd="3" destOrd="0" presId="urn:microsoft.com/office/officeart/2008/layout/HalfCircleOrganizationChart"/>
    <dgm:cxn modelId="{A692A418-DCB4-4EBB-A842-8B6E854B8DBF}" type="presParOf" srcId="{4B29B066-E560-4754-982A-CB9B4D27F775}" destId="{95013844-5B1D-4271-BF3A-30E1093A1575}" srcOrd="1" destOrd="0" presId="urn:microsoft.com/office/officeart/2008/layout/HalfCircleOrganizationChart"/>
    <dgm:cxn modelId="{365D3FC4-A88C-4934-B144-ECBE892037D7}" type="presParOf" srcId="{95013844-5B1D-4271-BF3A-30E1093A1575}" destId="{259319A1-85A5-4037-8AF7-95C15DC167BD}" srcOrd="0" destOrd="0" presId="urn:microsoft.com/office/officeart/2008/layout/HalfCircleOrganizationChart"/>
    <dgm:cxn modelId="{B1C18426-83A8-4015-86DF-0A85AA77F661}" type="presParOf" srcId="{95013844-5B1D-4271-BF3A-30E1093A1575}" destId="{A88A1D1B-3418-4CC6-B2FE-7BB35E988103}" srcOrd="1" destOrd="0" presId="urn:microsoft.com/office/officeart/2008/layout/HalfCircleOrganizationChart"/>
    <dgm:cxn modelId="{84615A71-55B8-4017-BC11-29FF06D8FA83}" type="presParOf" srcId="{A88A1D1B-3418-4CC6-B2FE-7BB35E988103}" destId="{5C3D3B41-0D69-4288-8245-8EAA6007B182}" srcOrd="0" destOrd="0" presId="urn:microsoft.com/office/officeart/2008/layout/HalfCircleOrganizationChart"/>
    <dgm:cxn modelId="{0DEEF724-12EA-4CCC-8B5D-3BB3EBF5821A}" type="presParOf" srcId="{5C3D3B41-0D69-4288-8245-8EAA6007B182}" destId="{AD4FCFFB-B1AA-4B34-9B44-9457E84D4AB0}" srcOrd="0" destOrd="0" presId="urn:microsoft.com/office/officeart/2008/layout/HalfCircleOrganizationChart"/>
    <dgm:cxn modelId="{D7BDA7FE-0142-444A-A9E0-D4261CC48B13}" type="presParOf" srcId="{5C3D3B41-0D69-4288-8245-8EAA6007B182}" destId="{D2836339-A2B5-4ADB-9FE9-CBADB6CD2FD1}" srcOrd="1" destOrd="0" presId="urn:microsoft.com/office/officeart/2008/layout/HalfCircleOrganizationChart"/>
    <dgm:cxn modelId="{524BEA80-DE80-4C1F-B7EF-339ED6F668B9}" type="presParOf" srcId="{5C3D3B41-0D69-4288-8245-8EAA6007B182}" destId="{BD1A6C96-5EEB-4FE3-B35D-74E02F69C7A8}" srcOrd="2" destOrd="0" presId="urn:microsoft.com/office/officeart/2008/layout/HalfCircleOrganizationChart"/>
    <dgm:cxn modelId="{26EB34E7-A043-4513-8B15-E26B6CE08DD0}" type="presParOf" srcId="{5C3D3B41-0D69-4288-8245-8EAA6007B182}" destId="{0E071B84-90F0-4405-B14D-E431C2E9C412}" srcOrd="3" destOrd="0" presId="urn:microsoft.com/office/officeart/2008/layout/HalfCircleOrganizationChart"/>
    <dgm:cxn modelId="{6323B267-7B6A-417E-857C-4B055441855F}" type="presParOf" srcId="{A88A1D1B-3418-4CC6-B2FE-7BB35E988103}" destId="{8EAE108B-5AFB-4F5E-8D01-68B27B93A0AF}" srcOrd="1" destOrd="0" presId="urn:microsoft.com/office/officeart/2008/layout/HalfCircleOrganizationChart"/>
    <dgm:cxn modelId="{FADC60CC-E314-4C75-A5A0-C3C405C2983E}" type="presParOf" srcId="{A88A1D1B-3418-4CC6-B2FE-7BB35E988103}" destId="{797FC510-6C91-48EE-B04A-731AD178F452}" srcOrd="2" destOrd="0" presId="urn:microsoft.com/office/officeart/2008/layout/HalfCircleOrganizationChart"/>
    <dgm:cxn modelId="{04E767F4-55F5-49FE-80FE-D11AE8768B57}" type="presParOf" srcId="{4B29B066-E560-4754-982A-CB9B4D27F775}" destId="{1E2A0B7A-1CF2-438D-AC12-31EEF67A60AD}" srcOrd="2" destOrd="0" presId="urn:microsoft.com/office/officeart/2008/layout/HalfCircleOrganizationChart"/>
    <dgm:cxn modelId="{96854505-EEB8-4601-B91E-3D0D9D883E71}" type="presParOf" srcId="{C6C7903A-8B91-4D63-889C-20C5E44FAE19}" destId="{128A47D1-720C-46A3-9D18-B205E76954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6BE184-3F33-46C2-9DDB-4947089B953E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94E2A-6C73-497A-B67D-52BE4773E22E}">
      <dgm:prSet phldrT="[Text]"/>
      <dgm:spPr/>
      <dgm:t>
        <a:bodyPr/>
        <a:lstStyle/>
        <a:p>
          <a:r>
            <a:rPr lang="en-US" dirty="0" smtClean="0"/>
            <a:t>Total error</a:t>
          </a:r>
          <a:endParaRPr lang="en-US" dirty="0"/>
        </a:p>
      </dgm:t>
    </dgm:pt>
    <dgm:pt modelId="{695248AA-FF8D-4EE7-9E8A-DD8AAECAE131}" type="parTrans" cxnId="{F9E19A2F-70E5-434F-9167-A7184FDB06CD}">
      <dgm:prSet/>
      <dgm:spPr/>
      <dgm:t>
        <a:bodyPr/>
        <a:lstStyle/>
        <a:p>
          <a:endParaRPr lang="en-US"/>
        </a:p>
      </dgm:t>
    </dgm:pt>
    <dgm:pt modelId="{78C8F647-7F35-4860-A8CF-609A677B81C7}" type="sibTrans" cxnId="{F9E19A2F-70E5-434F-9167-A7184FDB06CD}">
      <dgm:prSet/>
      <dgm:spPr/>
      <dgm:t>
        <a:bodyPr/>
        <a:lstStyle/>
        <a:p>
          <a:endParaRPr lang="en-US"/>
        </a:p>
      </dgm:t>
    </dgm:pt>
    <dgm:pt modelId="{8037EB48-2CC5-499B-B90A-0A140D443818}">
      <dgm:prSet phldrT="[Text]"/>
      <dgm:spPr/>
      <dgm:t>
        <a:bodyPr/>
        <a:lstStyle/>
        <a:p>
          <a:r>
            <a:rPr lang="en-US" dirty="0" smtClean="0"/>
            <a:t>Method Noise</a:t>
          </a:r>
          <a:endParaRPr lang="en-US" dirty="0"/>
        </a:p>
      </dgm:t>
    </dgm:pt>
    <dgm:pt modelId="{F8C24566-40D9-42FA-BFEA-4A00FF69B9DF}" type="parTrans" cxnId="{7E63387C-E364-4FC5-9749-FC5FA5F19346}">
      <dgm:prSet/>
      <dgm:spPr/>
      <dgm:t>
        <a:bodyPr/>
        <a:lstStyle/>
        <a:p>
          <a:endParaRPr lang="en-US"/>
        </a:p>
      </dgm:t>
    </dgm:pt>
    <dgm:pt modelId="{D8B45A5F-FB2E-40D0-B050-667F4EA9BC3B}" type="sibTrans" cxnId="{7E63387C-E364-4FC5-9749-FC5FA5F19346}">
      <dgm:prSet/>
      <dgm:spPr/>
      <dgm:t>
        <a:bodyPr/>
        <a:lstStyle/>
        <a:p>
          <a:endParaRPr lang="en-US"/>
        </a:p>
      </dgm:t>
    </dgm:pt>
    <dgm:pt modelId="{D9F567C6-A055-42E3-9EE6-AC0EAB73C5D5}">
      <dgm:prSet phldrT="[Text]"/>
      <dgm:spPr/>
      <dgm:t>
        <a:bodyPr/>
        <a:lstStyle/>
        <a:p>
          <a:r>
            <a:rPr lang="en-US" dirty="0" smtClean="0"/>
            <a:t>Data Noise</a:t>
          </a:r>
          <a:endParaRPr lang="en-US" dirty="0"/>
        </a:p>
      </dgm:t>
    </dgm:pt>
    <dgm:pt modelId="{9D2D59FC-F85D-40DB-8C76-C1B40CA9E347}" type="parTrans" cxnId="{32E4E281-2FEE-4E47-BB11-4CA79C711D15}">
      <dgm:prSet/>
      <dgm:spPr/>
      <dgm:t>
        <a:bodyPr/>
        <a:lstStyle/>
        <a:p>
          <a:endParaRPr lang="en-US"/>
        </a:p>
      </dgm:t>
    </dgm:pt>
    <dgm:pt modelId="{14499009-314A-471D-9C1C-DF720BB10DB4}" type="sibTrans" cxnId="{32E4E281-2FEE-4E47-BB11-4CA79C711D15}">
      <dgm:prSet/>
      <dgm:spPr/>
      <dgm:t>
        <a:bodyPr/>
        <a:lstStyle/>
        <a:p>
          <a:endParaRPr lang="en-US"/>
        </a:p>
      </dgm:t>
    </dgm:pt>
    <dgm:pt modelId="{F3F42DB3-9C78-4EF0-9793-4FB3F41DD5D4}" type="pres">
      <dgm:prSet presAssocID="{E26BE184-3F33-46C2-9DDB-4947089B953E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6C7903A-8B91-4D63-889C-20C5E44FAE19}" type="pres">
      <dgm:prSet presAssocID="{D7594E2A-6C73-497A-B67D-52BE4773E22E}" presName="hierRoot1" presStyleCnt="0">
        <dgm:presLayoutVars>
          <dgm:hierBranch val="init"/>
        </dgm:presLayoutVars>
      </dgm:prSet>
      <dgm:spPr/>
    </dgm:pt>
    <dgm:pt modelId="{A6BC3654-D3C0-4427-B58D-F4431BB3A37D}" type="pres">
      <dgm:prSet presAssocID="{D7594E2A-6C73-497A-B67D-52BE4773E22E}" presName="rootComposite1" presStyleCnt="0"/>
      <dgm:spPr/>
    </dgm:pt>
    <dgm:pt modelId="{0B46BFA7-C689-44B3-BB6F-58DDD30ECEEA}" type="pres">
      <dgm:prSet presAssocID="{D7594E2A-6C73-497A-B67D-52BE4773E22E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13E3EE9-711B-4744-949E-DB3502E8C180}" type="pres">
      <dgm:prSet presAssocID="{D7594E2A-6C73-497A-B67D-52BE4773E22E}" presName="topArc1" presStyleLbl="parChTrans1D1" presStyleIdx="0" presStyleCnt="6"/>
      <dgm:spPr/>
    </dgm:pt>
    <dgm:pt modelId="{334DCFE7-D92E-488B-A970-85DAFAC5232B}" type="pres">
      <dgm:prSet presAssocID="{D7594E2A-6C73-497A-B67D-52BE4773E22E}" presName="bottomArc1" presStyleLbl="parChTrans1D1" presStyleIdx="1" presStyleCnt="6"/>
      <dgm:spPr/>
    </dgm:pt>
    <dgm:pt modelId="{2CB8BF3D-D8C1-464F-8B7C-41D32AA478C1}" type="pres">
      <dgm:prSet presAssocID="{D7594E2A-6C73-497A-B67D-52BE4773E22E}" presName="topConnNode1" presStyleLbl="node1" presStyleIdx="0" presStyleCnt="0"/>
      <dgm:spPr/>
      <dgm:t>
        <a:bodyPr/>
        <a:lstStyle/>
        <a:p>
          <a:endParaRPr lang="en-US"/>
        </a:p>
      </dgm:t>
    </dgm:pt>
    <dgm:pt modelId="{2F20C0B8-2B3C-4916-90F8-6E655686571A}" type="pres">
      <dgm:prSet presAssocID="{D7594E2A-6C73-497A-B67D-52BE4773E22E}" presName="hierChild2" presStyleCnt="0"/>
      <dgm:spPr/>
    </dgm:pt>
    <dgm:pt modelId="{613C9B27-D815-46AB-B327-825E1F3979D5}" type="pres">
      <dgm:prSet presAssocID="{F8C24566-40D9-42FA-BFEA-4A00FF69B9DF}" presName="Name28" presStyleLbl="parChTrans1D2" presStyleIdx="0" presStyleCnt="2"/>
      <dgm:spPr/>
      <dgm:t>
        <a:bodyPr/>
        <a:lstStyle/>
        <a:p>
          <a:endParaRPr lang="en-US"/>
        </a:p>
      </dgm:t>
    </dgm:pt>
    <dgm:pt modelId="{D6B3BF94-C95B-46DE-9183-DB76EB0C4CA5}" type="pres">
      <dgm:prSet presAssocID="{8037EB48-2CC5-499B-B90A-0A140D443818}" presName="hierRoot2" presStyleCnt="0">
        <dgm:presLayoutVars>
          <dgm:hierBranch val="init"/>
        </dgm:presLayoutVars>
      </dgm:prSet>
      <dgm:spPr/>
    </dgm:pt>
    <dgm:pt modelId="{DF1B0DE7-427E-4FF3-8C5F-F73443DF048A}" type="pres">
      <dgm:prSet presAssocID="{8037EB48-2CC5-499B-B90A-0A140D443818}" presName="rootComposite2" presStyleCnt="0"/>
      <dgm:spPr/>
    </dgm:pt>
    <dgm:pt modelId="{A2C0E043-5232-434D-B669-3D2FAD788F11}" type="pres">
      <dgm:prSet presAssocID="{8037EB48-2CC5-499B-B90A-0A140D44381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A02B1F-53C1-4A72-ABC0-B19595693346}" type="pres">
      <dgm:prSet presAssocID="{8037EB48-2CC5-499B-B90A-0A140D443818}" presName="topArc2" presStyleLbl="parChTrans1D1" presStyleIdx="2" presStyleCnt="6"/>
      <dgm:spPr/>
    </dgm:pt>
    <dgm:pt modelId="{CBC7FFFA-733B-4E53-AB28-AA39AA998C26}" type="pres">
      <dgm:prSet presAssocID="{8037EB48-2CC5-499B-B90A-0A140D443818}" presName="bottomArc2" presStyleLbl="parChTrans1D1" presStyleIdx="3" presStyleCnt="6"/>
      <dgm:spPr/>
    </dgm:pt>
    <dgm:pt modelId="{D4AEDE41-C960-4014-991B-9DEE14A2CA72}" type="pres">
      <dgm:prSet presAssocID="{8037EB48-2CC5-499B-B90A-0A140D443818}" presName="topConnNode2" presStyleLbl="node2" presStyleIdx="0" presStyleCnt="0"/>
      <dgm:spPr/>
      <dgm:t>
        <a:bodyPr/>
        <a:lstStyle/>
        <a:p>
          <a:endParaRPr lang="en-US"/>
        </a:p>
      </dgm:t>
    </dgm:pt>
    <dgm:pt modelId="{3A8454BA-97F5-412C-91AD-892C7F0402EB}" type="pres">
      <dgm:prSet presAssocID="{8037EB48-2CC5-499B-B90A-0A140D443818}" presName="hierChild4" presStyleCnt="0"/>
      <dgm:spPr/>
    </dgm:pt>
    <dgm:pt modelId="{2954CBAA-7E5C-458B-B0CC-48E9CF18366B}" type="pres">
      <dgm:prSet presAssocID="{8037EB48-2CC5-499B-B90A-0A140D443818}" presName="hierChild5" presStyleCnt="0"/>
      <dgm:spPr/>
    </dgm:pt>
    <dgm:pt modelId="{F78BEE78-E405-4506-895E-B8ADD8DD713B}" type="pres">
      <dgm:prSet presAssocID="{9D2D59FC-F85D-40DB-8C76-C1B40CA9E347}" presName="Name28" presStyleLbl="parChTrans1D2" presStyleIdx="1" presStyleCnt="2"/>
      <dgm:spPr/>
      <dgm:t>
        <a:bodyPr/>
        <a:lstStyle/>
        <a:p>
          <a:endParaRPr lang="en-US"/>
        </a:p>
      </dgm:t>
    </dgm:pt>
    <dgm:pt modelId="{4B29B066-E560-4754-982A-CB9B4D27F775}" type="pres">
      <dgm:prSet presAssocID="{D9F567C6-A055-42E3-9EE6-AC0EAB73C5D5}" presName="hierRoot2" presStyleCnt="0">
        <dgm:presLayoutVars>
          <dgm:hierBranch val="init"/>
        </dgm:presLayoutVars>
      </dgm:prSet>
      <dgm:spPr/>
    </dgm:pt>
    <dgm:pt modelId="{9B47B9C6-581D-4D9C-9396-094A52BEC911}" type="pres">
      <dgm:prSet presAssocID="{D9F567C6-A055-42E3-9EE6-AC0EAB73C5D5}" presName="rootComposite2" presStyleCnt="0"/>
      <dgm:spPr/>
    </dgm:pt>
    <dgm:pt modelId="{8F504137-8362-46C6-8936-3B47E14D044B}" type="pres">
      <dgm:prSet presAssocID="{D9F567C6-A055-42E3-9EE6-AC0EAB73C5D5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D9D500-520D-4834-BDD2-EA0536DE589D}" type="pres">
      <dgm:prSet presAssocID="{D9F567C6-A055-42E3-9EE6-AC0EAB73C5D5}" presName="topArc2" presStyleLbl="parChTrans1D1" presStyleIdx="4" presStyleCnt="6"/>
      <dgm:spPr/>
    </dgm:pt>
    <dgm:pt modelId="{6B28346C-1F6F-415D-85C4-E5969B84BF6F}" type="pres">
      <dgm:prSet presAssocID="{D9F567C6-A055-42E3-9EE6-AC0EAB73C5D5}" presName="bottomArc2" presStyleLbl="parChTrans1D1" presStyleIdx="5" presStyleCnt="6"/>
      <dgm:spPr/>
    </dgm:pt>
    <dgm:pt modelId="{BEF3F421-0A59-49BD-B789-62DF908D0737}" type="pres">
      <dgm:prSet presAssocID="{D9F567C6-A055-42E3-9EE6-AC0EAB73C5D5}" presName="topConnNode2" presStyleLbl="node2" presStyleIdx="0" presStyleCnt="0"/>
      <dgm:spPr/>
      <dgm:t>
        <a:bodyPr/>
        <a:lstStyle/>
        <a:p>
          <a:endParaRPr lang="en-US"/>
        </a:p>
      </dgm:t>
    </dgm:pt>
    <dgm:pt modelId="{95013844-5B1D-4271-BF3A-30E1093A1575}" type="pres">
      <dgm:prSet presAssocID="{D9F567C6-A055-42E3-9EE6-AC0EAB73C5D5}" presName="hierChild4" presStyleCnt="0"/>
      <dgm:spPr/>
    </dgm:pt>
    <dgm:pt modelId="{1E2A0B7A-1CF2-438D-AC12-31EEF67A60AD}" type="pres">
      <dgm:prSet presAssocID="{D9F567C6-A055-42E3-9EE6-AC0EAB73C5D5}" presName="hierChild5" presStyleCnt="0"/>
      <dgm:spPr/>
    </dgm:pt>
    <dgm:pt modelId="{128A47D1-720C-46A3-9D18-B205E76954D2}" type="pres">
      <dgm:prSet presAssocID="{D7594E2A-6C73-497A-B67D-52BE4773E22E}" presName="hierChild3" presStyleCnt="0"/>
      <dgm:spPr/>
    </dgm:pt>
  </dgm:ptLst>
  <dgm:cxnLst>
    <dgm:cxn modelId="{7E63387C-E364-4FC5-9749-FC5FA5F19346}" srcId="{D7594E2A-6C73-497A-B67D-52BE4773E22E}" destId="{8037EB48-2CC5-499B-B90A-0A140D443818}" srcOrd="0" destOrd="0" parTransId="{F8C24566-40D9-42FA-BFEA-4A00FF69B9DF}" sibTransId="{D8B45A5F-FB2E-40D0-B050-667F4EA9BC3B}"/>
    <dgm:cxn modelId="{5CB0783F-3FD0-4EA5-B5DB-42B6E95374F6}" type="presOf" srcId="{F8C24566-40D9-42FA-BFEA-4A00FF69B9DF}" destId="{613C9B27-D815-46AB-B327-825E1F3979D5}" srcOrd="0" destOrd="0" presId="urn:microsoft.com/office/officeart/2008/layout/HalfCircleOrganizationChart"/>
    <dgm:cxn modelId="{BF69DEBA-3F93-4E8A-AAC3-BB1D9DB26AEA}" type="presOf" srcId="{8037EB48-2CC5-499B-B90A-0A140D443818}" destId="{A2C0E043-5232-434D-B669-3D2FAD788F11}" srcOrd="0" destOrd="0" presId="urn:microsoft.com/office/officeart/2008/layout/HalfCircleOrganizationChart"/>
    <dgm:cxn modelId="{C1A999C7-9DBA-4D1F-BA60-22C14DEC1989}" type="presOf" srcId="{D9F567C6-A055-42E3-9EE6-AC0EAB73C5D5}" destId="{BEF3F421-0A59-49BD-B789-62DF908D0737}" srcOrd="1" destOrd="0" presId="urn:microsoft.com/office/officeart/2008/layout/HalfCircleOrganizationChart"/>
    <dgm:cxn modelId="{32E4E281-2FEE-4E47-BB11-4CA79C711D15}" srcId="{D7594E2A-6C73-497A-B67D-52BE4773E22E}" destId="{D9F567C6-A055-42E3-9EE6-AC0EAB73C5D5}" srcOrd="1" destOrd="0" parTransId="{9D2D59FC-F85D-40DB-8C76-C1B40CA9E347}" sibTransId="{14499009-314A-471D-9C1C-DF720BB10DB4}"/>
    <dgm:cxn modelId="{9C944223-8E70-4FCE-B096-51A8E958660A}" type="presOf" srcId="{E26BE184-3F33-46C2-9DDB-4947089B953E}" destId="{F3F42DB3-9C78-4EF0-9793-4FB3F41DD5D4}" srcOrd="0" destOrd="0" presId="urn:microsoft.com/office/officeart/2008/layout/HalfCircleOrganizationChart"/>
    <dgm:cxn modelId="{F9E19A2F-70E5-434F-9167-A7184FDB06CD}" srcId="{E26BE184-3F33-46C2-9DDB-4947089B953E}" destId="{D7594E2A-6C73-497A-B67D-52BE4773E22E}" srcOrd="0" destOrd="0" parTransId="{695248AA-FF8D-4EE7-9E8A-DD8AAECAE131}" sibTransId="{78C8F647-7F35-4860-A8CF-609A677B81C7}"/>
    <dgm:cxn modelId="{A0489FAE-1207-4AD9-AAA8-D982E2B58005}" type="presOf" srcId="{9D2D59FC-F85D-40DB-8C76-C1B40CA9E347}" destId="{F78BEE78-E405-4506-895E-B8ADD8DD713B}" srcOrd="0" destOrd="0" presId="urn:microsoft.com/office/officeart/2008/layout/HalfCircleOrganizationChart"/>
    <dgm:cxn modelId="{54F2DAFC-0C5A-497C-9407-BC99A04B4E41}" type="presOf" srcId="{D9F567C6-A055-42E3-9EE6-AC0EAB73C5D5}" destId="{8F504137-8362-46C6-8936-3B47E14D044B}" srcOrd="0" destOrd="0" presId="urn:microsoft.com/office/officeart/2008/layout/HalfCircleOrganizationChart"/>
    <dgm:cxn modelId="{D56D494E-103D-44AB-B30F-B6B81943B0B1}" type="presOf" srcId="{D7594E2A-6C73-497A-B67D-52BE4773E22E}" destId="{0B46BFA7-C689-44B3-BB6F-58DDD30ECEEA}" srcOrd="0" destOrd="0" presId="urn:microsoft.com/office/officeart/2008/layout/HalfCircleOrganizationChart"/>
    <dgm:cxn modelId="{21C1CFA3-65AD-4F5B-961C-A6405D665F30}" type="presOf" srcId="{8037EB48-2CC5-499B-B90A-0A140D443818}" destId="{D4AEDE41-C960-4014-991B-9DEE14A2CA72}" srcOrd="1" destOrd="0" presId="urn:microsoft.com/office/officeart/2008/layout/HalfCircleOrganizationChart"/>
    <dgm:cxn modelId="{5A827380-D1FC-439B-99A1-3087750AA260}" type="presOf" srcId="{D7594E2A-6C73-497A-B67D-52BE4773E22E}" destId="{2CB8BF3D-D8C1-464F-8B7C-41D32AA478C1}" srcOrd="1" destOrd="0" presId="urn:microsoft.com/office/officeart/2008/layout/HalfCircleOrganizationChart"/>
    <dgm:cxn modelId="{C5F77F19-A11B-48EF-903B-2C9A97BEFF4E}" type="presParOf" srcId="{F3F42DB3-9C78-4EF0-9793-4FB3F41DD5D4}" destId="{C6C7903A-8B91-4D63-889C-20C5E44FAE19}" srcOrd="0" destOrd="0" presId="urn:microsoft.com/office/officeart/2008/layout/HalfCircleOrganizationChart"/>
    <dgm:cxn modelId="{F3EFADA8-71D2-4509-8659-6FC3F2673687}" type="presParOf" srcId="{C6C7903A-8B91-4D63-889C-20C5E44FAE19}" destId="{A6BC3654-D3C0-4427-B58D-F4431BB3A37D}" srcOrd="0" destOrd="0" presId="urn:microsoft.com/office/officeart/2008/layout/HalfCircleOrganizationChart"/>
    <dgm:cxn modelId="{707F577E-4602-4DB7-A9FF-1823145F2229}" type="presParOf" srcId="{A6BC3654-D3C0-4427-B58D-F4431BB3A37D}" destId="{0B46BFA7-C689-44B3-BB6F-58DDD30ECEEA}" srcOrd="0" destOrd="0" presId="urn:microsoft.com/office/officeart/2008/layout/HalfCircleOrganizationChart"/>
    <dgm:cxn modelId="{5C32AB7D-791D-4A32-AAF6-ABED3FFCE4E7}" type="presParOf" srcId="{A6BC3654-D3C0-4427-B58D-F4431BB3A37D}" destId="{213E3EE9-711B-4744-949E-DB3502E8C180}" srcOrd="1" destOrd="0" presId="urn:microsoft.com/office/officeart/2008/layout/HalfCircleOrganizationChart"/>
    <dgm:cxn modelId="{86707608-A597-4E18-B881-5757F4509C86}" type="presParOf" srcId="{A6BC3654-D3C0-4427-B58D-F4431BB3A37D}" destId="{334DCFE7-D92E-488B-A970-85DAFAC5232B}" srcOrd="2" destOrd="0" presId="urn:microsoft.com/office/officeart/2008/layout/HalfCircleOrganizationChart"/>
    <dgm:cxn modelId="{30A73A1E-E9DC-413A-A20C-3AA6424A78C8}" type="presParOf" srcId="{A6BC3654-D3C0-4427-B58D-F4431BB3A37D}" destId="{2CB8BF3D-D8C1-464F-8B7C-41D32AA478C1}" srcOrd="3" destOrd="0" presId="urn:microsoft.com/office/officeart/2008/layout/HalfCircleOrganizationChart"/>
    <dgm:cxn modelId="{A3F32250-2B5A-458B-8B7A-8368C81035D6}" type="presParOf" srcId="{C6C7903A-8B91-4D63-889C-20C5E44FAE19}" destId="{2F20C0B8-2B3C-4916-90F8-6E655686571A}" srcOrd="1" destOrd="0" presId="urn:microsoft.com/office/officeart/2008/layout/HalfCircleOrganizationChart"/>
    <dgm:cxn modelId="{A11F4DF9-83FD-4514-9E52-8589AC13A566}" type="presParOf" srcId="{2F20C0B8-2B3C-4916-90F8-6E655686571A}" destId="{613C9B27-D815-46AB-B327-825E1F3979D5}" srcOrd="0" destOrd="0" presId="urn:microsoft.com/office/officeart/2008/layout/HalfCircleOrganizationChart"/>
    <dgm:cxn modelId="{D75AC051-1179-4A45-B722-89CF030B8CF9}" type="presParOf" srcId="{2F20C0B8-2B3C-4916-90F8-6E655686571A}" destId="{D6B3BF94-C95B-46DE-9183-DB76EB0C4CA5}" srcOrd="1" destOrd="0" presId="urn:microsoft.com/office/officeart/2008/layout/HalfCircleOrganizationChart"/>
    <dgm:cxn modelId="{87BBEFC5-1B52-40FE-BD0F-048C3707410B}" type="presParOf" srcId="{D6B3BF94-C95B-46DE-9183-DB76EB0C4CA5}" destId="{DF1B0DE7-427E-4FF3-8C5F-F73443DF048A}" srcOrd="0" destOrd="0" presId="urn:microsoft.com/office/officeart/2008/layout/HalfCircleOrganizationChart"/>
    <dgm:cxn modelId="{DB5D91AF-C9E2-47DB-AEC6-AD6BF1BD1CFB}" type="presParOf" srcId="{DF1B0DE7-427E-4FF3-8C5F-F73443DF048A}" destId="{A2C0E043-5232-434D-B669-3D2FAD788F11}" srcOrd="0" destOrd="0" presId="urn:microsoft.com/office/officeart/2008/layout/HalfCircleOrganizationChart"/>
    <dgm:cxn modelId="{A7EF1305-D934-4BBA-9CF0-D696722FF840}" type="presParOf" srcId="{DF1B0DE7-427E-4FF3-8C5F-F73443DF048A}" destId="{A6A02B1F-53C1-4A72-ABC0-B19595693346}" srcOrd="1" destOrd="0" presId="urn:microsoft.com/office/officeart/2008/layout/HalfCircleOrganizationChart"/>
    <dgm:cxn modelId="{566BF99C-9FFE-4877-AE27-2C8C4D9FF292}" type="presParOf" srcId="{DF1B0DE7-427E-4FF3-8C5F-F73443DF048A}" destId="{CBC7FFFA-733B-4E53-AB28-AA39AA998C26}" srcOrd="2" destOrd="0" presId="urn:microsoft.com/office/officeart/2008/layout/HalfCircleOrganizationChart"/>
    <dgm:cxn modelId="{05ECA60F-BA29-492B-B56D-E80CDB48133B}" type="presParOf" srcId="{DF1B0DE7-427E-4FF3-8C5F-F73443DF048A}" destId="{D4AEDE41-C960-4014-991B-9DEE14A2CA72}" srcOrd="3" destOrd="0" presId="urn:microsoft.com/office/officeart/2008/layout/HalfCircleOrganizationChart"/>
    <dgm:cxn modelId="{638CB832-B379-42A5-A871-B62A948EB1DA}" type="presParOf" srcId="{D6B3BF94-C95B-46DE-9183-DB76EB0C4CA5}" destId="{3A8454BA-97F5-412C-91AD-892C7F0402EB}" srcOrd="1" destOrd="0" presId="urn:microsoft.com/office/officeart/2008/layout/HalfCircleOrganizationChart"/>
    <dgm:cxn modelId="{A1A4D6FA-B5A4-450F-9960-AE77059D7CC6}" type="presParOf" srcId="{D6B3BF94-C95B-46DE-9183-DB76EB0C4CA5}" destId="{2954CBAA-7E5C-458B-B0CC-48E9CF18366B}" srcOrd="2" destOrd="0" presId="urn:microsoft.com/office/officeart/2008/layout/HalfCircleOrganizationChart"/>
    <dgm:cxn modelId="{1A8F1A17-DC44-4BFB-B8F8-FA0AD33003F4}" type="presParOf" srcId="{2F20C0B8-2B3C-4916-90F8-6E655686571A}" destId="{F78BEE78-E405-4506-895E-B8ADD8DD713B}" srcOrd="2" destOrd="0" presId="urn:microsoft.com/office/officeart/2008/layout/HalfCircleOrganizationChart"/>
    <dgm:cxn modelId="{7FF47168-07AA-435E-B01C-89EC3E3FA69B}" type="presParOf" srcId="{2F20C0B8-2B3C-4916-90F8-6E655686571A}" destId="{4B29B066-E560-4754-982A-CB9B4D27F775}" srcOrd="3" destOrd="0" presId="urn:microsoft.com/office/officeart/2008/layout/HalfCircleOrganizationChart"/>
    <dgm:cxn modelId="{5C3E29F2-5C94-4C96-91B1-D302EDD8E4CB}" type="presParOf" srcId="{4B29B066-E560-4754-982A-CB9B4D27F775}" destId="{9B47B9C6-581D-4D9C-9396-094A52BEC911}" srcOrd="0" destOrd="0" presId="urn:microsoft.com/office/officeart/2008/layout/HalfCircleOrganizationChart"/>
    <dgm:cxn modelId="{7A3F3910-922E-491F-9E1C-1D1882572CA3}" type="presParOf" srcId="{9B47B9C6-581D-4D9C-9396-094A52BEC911}" destId="{8F504137-8362-46C6-8936-3B47E14D044B}" srcOrd="0" destOrd="0" presId="urn:microsoft.com/office/officeart/2008/layout/HalfCircleOrganizationChart"/>
    <dgm:cxn modelId="{99E47FA0-41B0-45D1-B000-74687BF4C9FA}" type="presParOf" srcId="{9B47B9C6-581D-4D9C-9396-094A52BEC911}" destId="{57D9D500-520D-4834-BDD2-EA0536DE589D}" srcOrd="1" destOrd="0" presId="urn:microsoft.com/office/officeart/2008/layout/HalfCircleOrganizationChart"/>
    <dgm:cxn modelId="{A651F03A-BCE7-4161-873A-2AD6C4FDA9AB}" type="presParOf" srcId="{9B47B9C6-581D-4D9C-9396-094A52BEC911}" destId="{6B28346C-1F6F-415D-85C4-E5969B84BF6F}" srcOrd="2" destOrd="0" presId="urn:microsoft.com/office/officeart/2008/layout/HalfCircleOrganizationChart"/>
    <dgm:cxn modelId="{0ECC1C9B-BB6C-4F72-80C7-611386141B53}" type="presParOf" srcId="{9B47B9C6-581D-4D9C-9396-094A52BEC911}" destId="{BEF3F421-0A59-49BD-B789-62DF908D0737}" srcOrd="3" destOrd="0" presId="urn:microsoft.com/office/officeart/2008/layout/HalfCircleOrganizationChart"/>
    <dgm:cxn modelId="{FAC3B9D4-1DAA-4F7C-91D2-011B5500C4E2}" type="presParOf" srcId="{4B29B066-E560-4754-982A-CB9B4D27F775}" destId="{95013844-5B1D-4271-BF3A-30E1093A1575}" srcOrd="1" destOrd="0" presId="urn:microsoft.com/office/officeart/2008/layout/HalfCircleOrganizationChart"/>
    <dgm:cxn modelId="{8CC7342F-7012-4353-A7FB-76642FDE46AB}" type="presParOf" srcId="{4B29B066-E560-4754-982A-CB9B4D27F775}" destId="{1E2A0B7A-1CF2-438D-AC12-31EEF67A60AD}" srcOrd="2" destOrd="0" presId="urn:microsoft.com/office/officeart/2008/layout/HalfCircleOrganizationChart"/>
    <dgm:cxn modelId="{26CF634B-45AD-4042-8544-7F9B7D3B7650}" type="presParOf" srcId="{C6C7903A-8B91-4D63-889C-20C5E44FAE19}" destId="{128A47D1-720C-46A3-9D18-B205E76954D2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7A84-2FA0-46EA-97D0-46D6DB7C29C1}">
      <dsp:nvSpPr>
        <dsp:cNvPr id="0" name=""/>
        <dsp:cNvSpPr/>
      </dsp:nvSpPr>
      <dsp:spPr>
        <a:xfrm>
          <a:off x="3291839" y="1175"/>
          <a:ext cx="4937760" cy="1005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i="0" u="none" kern="1200" dirty="0" smtClean="0"/>
            <a:t>one record for every instance that a latitude, longitude, or an ellipsoid height was loaded into the NGS IDB</a:t>
          </a:r>
          <a:endParaRPr lang="en-US" sz="1500" kern="1200" dirty="0"/>
        </a:p>
      </dsp:txBody>
      <dsp:txXfrm>
        <a:off x="3291839" y="126866"/>
        <a:ext cx="4560689" cy="754143"/>
      </dsp:txXfrm>
    </dsp:sp>
    <dsp:sp modelId="{40B48597-DD1D-4F93-AA01-8BAB82FD3D19}">
      <dsp:nvSpPr>
        <dsp:cNvPr id="0" name=""/>
        <dsp:cNvSpPr/>
      </dsp:nvSpPr>
      <dsp:spPr>
        <a:xfrm>
          <a:off x="0" y="1175"/>
          <a:ext cx="3291840" cy="1005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Pull from IDB</a:t>
          </a:r>
          <a:endParaRPr lang="en-US" sz="2800" kern="1200" dirty="0"/>
        </a:p>
      </dsp:txBody>
      <dsp:txXfrm>
        <a:off x="49086" y="50261"/>
        <a:ext cx="3193668" cy="907352"/>
      </dsp:txXfrm>
    </dsp:sp>
    <dsp:sp modelId="{BA08152F-9C62-4D9A-BEA6-2B14CD40A547}">
      <dsp:nvSpPr>
        <dsp:cNvPr id="0" name=""/>
        <dsp:cNvSpPr/>
      </dsp:nvSpPr>
      <dsp:spPr>
        <a:xfrm>
          <a:off x="3291839" y="1107252"/>
          <a:ext cx="4937760" cy="1005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Vector = </a:t>
          </a:r>
          <a:r>
            <a:rPr lang="en-US" sz="1500" kern="1200" dirty="0" err="1" smtClean="0"/>
            <a:t>new_datum</a:t>
          </a:r>
          <a:r>
            <a:rPr lang="en-US" sz="1500" kern="1200" dirty="0" smtClean="0"/>
            <a:t> minus </a:t>
          </a:r>
          <a:r>
            <a:rPr lang="en-US" sz="1500" kern="1200" dirty="0" err="1" smtClean="0"/>
            <a:t>old_datum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Plots of vectors, coverage</a:t>
          </a:r>
          <a:endParaRPr lang="en-US" sz="1500" kern="1200" dirty="0"/>
        </a:p>
      </dsp:txBody>
      <dsp:txXfrm>
        <a:off x="3291839" y="1232943"/>
        <a:ext cx="4560689" cy="754143"/>
      </dsp:txXfrm>
    </dsp:sp>
    <dsp:sp modelId="{353BA427-2C44-4CF1-8DDC-0FEC135138D6}">
      <dsp:nvSpPr>
        <dsp:cNvPr id="0" name=""/>
        <dsp:cNvSpPr/>
      </dsp:nvSpPr>
      <dsp:spPr>
        <a:xfrm>
          <a:off x="0" y="1107252"/>
          <a:ext cx="3291840" cy="1005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Coordinate Differences</a:t>
          </a:r>
          <a:endParaRPr lang="en-US" sz="2800" kern="1200" dirty="0"/>
        </a:p>
      </dsp:txBody>
      <dsp:txXfrm>
        <a:off x="49086" y="1156338"/>
        <a:ext cx="3193668" cy="907352"/>
      </dsp:txXfrm>
    </dsp:sp>
    <dsp:sp modelId="{01D7B76C-66BE-4070-982E-34ACCE256929}">
      <dsp:nvSpPr>
        <dsp:cNvPr id="0" name=""/>
        <dsp:cNvSpPr/>
      </dsp:nvSpPr>
      <dsp:spPr>
        <a:xfrm>
          <a:off x="3291839" y="2213328"/>
          <a:ext cx="4937760" cy="100552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~6000 outliers in all transformations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Most outliers: NAD83(HARN) to NAD83(FBN) [2590]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err="1" smtClean="0"/>
            <a:t>ID’d</a:t>
          </a:r>
          <a:r>
            <a:rPr lang="en-US" sz="1500" kern="1200" dirty="0" smtClean="0"/>
            <a:t> by statistical and “eyeball” methods</a:t>
          </a:r>
          <a:endParaRPr lang="en-US" sz="1500" kern="1200" dirty="0"/>
        </a:p>
      </dsp:txBody>
      <dsp:txXfrm>
        <a:off x="3291839" y="2339019"/>
        <a:ext cx="4560689" cy="754143"/>
      </dsp:txXfrm>
    </dsp:sp>
    <dsp:sp modelId="{91529F16-F418-46D9-85B7-3178C4905B19}">
      <dsp:nvSpPr>
        <dsp:cNvPr id="0" name=""/>
        <dsp:cNvSpPr/>
      </dsp:nvSpPr>
      <dsp:spPr>
        <a:xfrm>
          <a:off x="0" y="2213328"/>
          <a:ext cx="3291840" cy="10055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Outlier Removal</a:t>
          </a:r>
          <a:endParaRPr lang="en-US" sz="2800" kern="1200" dirty="0"/>
        </a:p>
      </dsp:txBody>
      <dsp:txXfrm>
        <a:off x="49086" y="2262414"/>
        <a:ext cx="3193668" cy="907352"/>
      </dsp:txXfrm>
    </dsp:sp>
    <dsp:sp modelId="{642C2839-13DE-4728-B658-1A0431B2D012}">
      <dsp:nvSpPr>
        <dsp:cNvPr id="0" name=""/>
        <dsp:cNvSpPr/>
      </dsp:nvSpPr>
      <dsp:spPr>
        <a:xfrm>
          <a:off x="3329943" y="3319405"/>
          <a:ext cx="4709141" cy="3347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F850F-485A-4C6A-88B5-F044A45230A2}">
      <dsp:nvSpPr>
        <dsp:cNvPr id="0" name=""/>
        <dsp:cNvSpPr/>
      </dsp:nvSpPr>
      <dsp:spPr>
        <a:xfrm>
          <a:off x="190515" y="3319405"/>
          <a:ext cx="3139427" cy="334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Thin the Data</a:t>
          </a:r>
          <a:endParaRPr lang="en-US" sz="1700" kern="1200" dirty="0"/>
        </a:p>
      </dsp:txBody>
      <dsp:txXfrm>
        <a:off x="206857" y="3335747"/>
        <a:ext cx="3106743" cy="302075"/>
      </dsp:txXfrm>
    </dsp:sp>
    <dsp:sp modelId="{DA42DF60-2D9A-4AEA-B2FD-A7796ADC7AD1}">
      <dsp:nvSpPr>
        <dsp:cNvPr id="0" name=""/>
        <dsp:cNvSpPr/>
      </dsp:nvSpPr>
      <dsp:spPr>
        <a:xfrm>
          <a:off x="3329943" y="3754716"/>
          <a:ext cx="4709141" cy="3347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F58896-E6F6-4FF2-912C-3BBDE6358161}">
      <dsp:nvSpPr>
        <dsp:cNvPr id="0" name=""/>
        <dsp:cNvSpPr/>
      </dsp:nvSpPr>
      <dsp:spPr>
        <a:xfrm>
          <a:off x="190515" y="3754716"/>
          <a:ext cx="3139427" cy="334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Grid the Data</a:t>
          </a:r>
          <a:endParaRPr lang="en-US" sz="1700" kern="1200" dirty="0"/>
        </a:p>
      </dsp:txBody>
      <dsp:txXfrm>
        <a:off x="206857" y="3771058"/>
        <a:ext cx="3106743" cy="302075"/>
      </dsp:txXfrm>
    </dsp:sp>
    <dsp:sp modelId="{CDE0AE88-7063-4C5E-8BD6-3592BBEA2580}">
      <dsp:nvSpPr>
        <dsp:cNvPr id="0" name=""/>
        <dsp:cNvSpPr/>
      </dsp:nvSpPr>
      <dsp:spPr>
        <a:xfrm>
          <a:off x="3329943" y="4190028"/>
          <a:ext cx="4709141" cy="33475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C0215-11BE-49C2-BF50-E85D6D871949}">
      <dsp:nvSpPr>
        <dsp:cNvPr id="0" name=""/>
        <dsp:cNvSpPr/>
      </dsp:nvSpPr>
      <dsp:spPr>
        <a:xfrm>
          <a:off x="190515" y="4190028"/>
          <a:ext cx="3139427" cy="3347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Error analysis</a:t>
          </a:r>
          <a:endParaRPr lang="en-US" sz="1700" kern="1200" dirty="0"/>
        </a:p>
      </dsp:txBody>
      <dsp:txXfrm>
        <a:off x="206857" y="4206370"/>
        <a:ext cx="3106743" cy="3020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EA7A84-2FA0-46EA-97D0-46D6DB7C29C1}">
      <dsp:nvSpPr>
        <dsp:cNvPr id="0" name=""/>
        <dsp:cNvSpPr/>
      </dsp:nvSpPr>
      <dsp:spPr>
        <a:xfrm>
          <a:off x="3299460" y="200"/>
          <a:ext cx="4892036" cy="301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B48597-DD1D-4F93-AA01-8BAB82FD3D19}">
      <dsp:nvSpPr>
        <dsp:cNvPr id="0" name=""/>
        <dsp:cNvSpPr/>
      </dsp:nvSpPr>
      <dsp:spPr>
        <a:xfrm>
          <a:off x="38103" y="200"/>
          <a:ext cx="3261357" cy="301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Pull from IDB</a:t>
          </a:r>
          <a:endParaRPr lang="en-US" sz="1400" kern="1200" dirty="0"/>
        </a:p>
      </dsp:txBody>
      <dsp:txXfrm>
        <a:off x="52845" y="14942"/>
        <a:ext cx="3231873" cy="272509"/>
      </dsp:txXfrm>
    </dsp:sp>
    <dsp:sp modelId="{80E1B258-5B01-47C7-9428-4B801C88BEEA}">
      <dsp:nvSpPr>
        <dsp:cNvPr id="0" name=""/>
        <dsp:cNvSpPr/>
      </dsp:nvSpPr>
      <dsp:spPr>
        <a:xfrm>
          <a:off x="3299460" y="406171"/>
          <a:ext cx="4892036" cy="282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428A1-2262-4F14-A103-EFD850AA08BB}">
      <dsp:nvSpPr>
        <dsp:cNvPr id="0" name=""/>
        <dsp:cNvSpPr/>
      </dsp:nvSpPr>
      <dsp:spPr>
        <a:xfrm>
          <a:off x="38103" y="406171"/>
          <a:ext cx="3261357" cy="2823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Coordinate Differences</a:t>
          </a:r>
          <a:endParaRPr lang="en-US" sz="1400" kern="1200" dirty="0"/>
        </a:p>
      </dsp:txBody>
      <dsp:txXfrm>
        <a:off x="51886" y="419954"/>
        <a:ext cx="3233791" cy="254785"/>
      </dsp:txXfrm>
    </dsp:sp>
    <dsp:sp modelId="{01D7B76C-66BE-4070-982E-34ACCE256929}">
      <dsp:nvSpPr>
        <dsp:cNvPr id="0" name=""/>
        <dsp:cNvSpPr/>
      </dsp:nvSpPr>
      <dsp:spPr>
        <a:xfrm>
          <a:off x="3299460" y="792501"/>
          <a:ext cx="4892036" cy="30199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529F16-F418-46D9-85B7-3178C4905B19}">
      <dsp:nvSpPr>
        <dsp:cNvPr id="0" name=""/>
        <dsp:cNvSpPr/>
      </dsp:nvSpPr>
      <dsp:spPr>
        <a:xfrm>
          <a:off x="38103" y="792501"/>
          <a:ext cx="3261357" cy="3019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Outlier Removal</a:t>
          </a:r>
          <a:endParaRPr lang="en-US" sz="1400" kern="1200" dirty="0"/>
        </a:p>
      </dsp:txBody>
      <dsp:txXfrm>
        <a:off x="52845" y="807243"/>
        <a:ext cx="3231873" cy="272509"/>
      </dsp:txXfrm>
    </dsp:sp>
    <dsp:sp modelId="{642C2839-13DE-4728-B658-1A0431B2D012}">
      <dsp:nvSpPr>
        <dsp:cNvPr id="0" name=""/>
        <dsp:cNvSpPr/>
      </dsp:nvSpPr>
      <dsp:spPr>
        <a:xfrm>
          <a:off x="3291839" y="1198472"/>
          <a:ext cx="4937760" cy="1039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Use a median filter to separate data into “thinned” and “dropped”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Requires choosing a cell size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Thinned (transformation) vs dropped: (error formulation)</a:t>
          </a:r>
          <a:endParaRPr lang="en-US" sz="1400" kern="1200" dirty="0"/>
        </a:p>
      </dsp:txBody>
      <dsp:txXfrm>
        <a:off x="3291839" y="1328444"/>
        <a:ext cx="4547843" cy="779834"/>
      </dsp:txXfrm>
    </dsp:sp>
    <dsp:sp modelId="{08BF850F-485A-4C6A-88B5-F044A45230A2}">
      <dsp:nvSpPr>
        <dsp:cNvPr id="0" name=""/>
        <dsp:cNvSpPr/>
      </dsp:nvSpPr>
      <dsp:spPr>
        <a:xfrm>
          <a:off x="0" y="1198472"/>
          <a:ext cx="3291840" cy="10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Thin the Data</a:t>
          </a:r>
          <a:endParaRPr lang="en-US" sz="2800" kern="1200" dirty="0"/>
        </a:p>
      </dsp:txBody>
      <dsp:txXfrm>
        <a:off x="50758" y="1249230"/>
        <a:ext cx="3190324" cy="938262"/>
      </dsp:txXfrm>
    </dsp:sp>
    <dsp:sp modelId="{DA42DF60-2D9A-4AEA-B2FD-A7796ADC7AD1}">
      <dsp:nvSpPr>
        <dsp:cNvPr id="0" name=""/>
        <dsp:cNvSpPr/>
      </dsp:nvSpPr>
      <dsp:spPr>
        <a:xfrm>
          <a:off x="3291839" y="2342228"/>
          <a:ext cx="4937760" cy="1039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Fit a surface under tension to thinned data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Surface expressed as grid (lookup table)</a:t>
          </a:r>
          <a:endParaRPr lang="en-US" sz="1400" kern="1200" dirty="0"/>
        </a:p>
      </dsp:txBody>
      <dsp:txXfrm>
        <a:off x="3291839" y="2472200"/>
        <a:ext cx="4547843" cy="779834"/>
      </dsp:txXfrm>
    </dsp:sp>
    <dsp:sp modelId="{EDF58896-E6F6-4FF2-912C-3BBDE6358161}">
      <dsp:nvSpPr>
        <dsp:cNvPr id="0" name=""/>
        <dsp:cNvSpPr/>
      </dsp:nvSpPr>
      <dsp:spPr>
        <a:xfrm>
          <a:off x="0" y="2342228"/>
          <a:ext cx="3291840" cy="10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Grid the Data</a:t>
          </a:r>
          <a:endParaRPr lang="en-US" sz="2800" kern="1200" dirty="0"/>
        </a:p>
      </dsp:txBody>
      <dsp:txXfrm>
        <a:off x="50758" y="2392986"/>
        <a:ext cx="3190324" cy="938262"/>
      </dsp:txXfrm>
    </dsp:sp>
    <dsp:sp modelId="{CDE0AE88-7063-4C5E-8BD6-3592BBEA2580}">
      <dsp:nvSpPr>
        <dsp:cNvPr id="0" name=""/>
        <dsp:cNvSpPr/>
      </dsp:nvSpPr>
      <dsp:spPr>
        <a:xfrm>
          <a:off x="3291839" y="3485984"/>
          <a:ext cx="4937760" cy="103977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All vectors used in error formulation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Build error grid (lookup table)</a:t>
          </a:r>
          <a:endParaRPr lang="en-US" sz="1400" kern="1200" dirty="0"/>
        </a:p>
      </dsp:txBody>
      <dsp:txXfrm>
        <a:off x="3291839" y="3615956"/>
        <a:ext cx="4547843" cy="779834"/>
      </dsp:txXfrm>
    </dsp:sp>
    <dsp:sp modelId="{01BC0215-11BE-49C2-BF50-E85D6D871949}">
      <dsp:nvSpPr>
        <dsp:cNvPr id="0" name=""/>
        <dsp:cNvSpPr/>
      </dsp:nvSpPr>
      <dsp:spPr>
        <a:xfrm>
          <a:off x="0" y="3485984"/>
          <a:ext cx="3291840" cy="10397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Error analysis</a:t>
          </a:r>
          <a:endParaRPr lang="en-US" sz="2800" kern="1200" dirty="0"/>
        </a:p>
      </dsp:txBody>
      <dsp:txXfrm>
        <a:off x="50758" y="3536742"/>
        <a:ext cx="3190324" cy="9382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319A1-85A5-4037-8AF7-95C15DC167BD}">
      <dsp:nvSpPr>
        <dsp:cNvPr id="0" name=""/>
        <dsp:cNvSpPr/>
      </dsp:nvSpPr>
      <dsp:spPr>
        <a:xfrm>
          <a:off x="4847547" y="3168838"/>
          <a:ext cx="1203800" cy="78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086"/>
              </a:lnTo>
              <a:lnTo>
                <a:pt x="1203800" y="7850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8BEE78-E405-4506-895E-B8ADD8DD713B}">
      <dsp:nvSpPr>
        <dsp:cNvPr id="0" name=""/>
        <dsp:cNvSpPr/>
      </dsp:nvSpPr>
      <dsp:spPr>
        <a:xfrm>
          <a:off x="3264289" y="1310799"/>
          <a:ext cx="1583258" cy="549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780"/>
              </a:lnTo>
              <a:lnTo>
                <a:pt x="1583258" y="274780"/>
              </a:lnTo>
              <a:lnTo>
                <a:pt x="1583258" y="549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F3E187-2A33-4E19-AF11-D289EB5F6A01}">
      <dsp:nvSpPr>
        <dsp:cNvPr id="0" name=""/>
        <dsp:cNvSpPr/>
      </dsp:nvSpPr>
      <dsp:spPr>
        <a:xfrm>
          <a:off x="1681030" y="3168838"/>
          <a:ext cx="1203800" cy="785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5086"/>
              </a:lnTo>
              <a:lnTo>
                <a:pt x="1203800" y="78508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9B27-D815-46AB-B327-825E1F3979D5}">
      <dsp:nvSpPr>
        <dsp:cNvPr id="0" name=""/>
        <dsp:cNvSpPr/>
      </dsp:nvSpPr>
      <dsp:spPr>
        <a:xfrm>
          <a:off x="1681030" y="1310799"/>
          <a:ext cx="1583258" cy="549560"/>
        </a:xfrm>
        <a:custGeom>
          <a:avLst/>
          <a:gdLst/>
          <a:ahLst/>
          <a:cxnLst/>
          <a:rect l="0" t="0" r="0" b="0"/>
          <a:pathLst>
            <a:path>
              <a:moveTo>
                <a:pt x="1583258" y="0"/>
              </a:moveTo>
              <a:lnTo>
                <a:pt x="1583258" y="274780"/>
              </a:lnTo>
              <a:lnTo>
                <a:pt x="0" y="274780"/>
              </a:lnTo>
              <a:lnTo>
                <a:pt x="0" y="5495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E3EE9-711B-4744-949E-DB3502E8C180}">
      <dsp:nvSpPr>
        <dsp:cNvPr id="0" name=""/>
        <dsp:cNvSpPr/>
      </dsp:nvSpPr>
      <dsp:spPr>
        <a:xfrm>
          <a:off x="2610049" y="2321"/>
          <a:ext cx="1308478" cy="13084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DCFE7-D92E-488B-A970-85DAFAC5232B}">
      <dsp:nvSpPr>
        <dsp:cNvPr id="0" name=""/>
        <dsp:cNvSpPr/>
      </dsp:nvSpPr>
      <dsp:spPr>
        <a:xfrm>
          <a:off x="2610049" y="2321"/>
          <a:ext cx="1308478" cy="13084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6BFA7-C689-44B3-BB6F-58DDD30ECEEA}">
      <dsp:nvSpPr>
        <dsp:cNvPr id="0" name=""/>
        <dsp:cNvSpPr/>
      </dsp:nvSpPr>
      <dsp:spPr>
        <a:xfrm>
          <a:off x="1955810" y="237847"/>
          <a:ext cx="2616956" cy="837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Total error</a:t>
          </a:r>
          <a:endParaRPr lang="en-US" sz="3200" kern="1200" dirty="0"/>
        </a:p>
      </dsp:txBody>
      <dsp:txXfrm>
        <a:off x="1955810" y="237847"/>
        <a:ext cx="2616956" cy="837426"/>
      </dsp:txXfrm>
    </dsp:sp>
    <dsp:sp modelId="{A6A02B1F-53C1-4A72-ABC0-B19595693346}">
      <dsp:nvSpPr>
        <dsp:cNvPr id="0" name=""/>
        <dsp:cNvSpPr/>
      </dsp:nvSpPr>
      <dsp:spPr>
        <a:xfrm>
          <a:off x="1026791" y="1860360"/>
          <a:ext cx="1308478" cy="13084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7FFFA-733B-4E53-AB28-AA39AA998C26}">
      <dsp:nvSpPr>
        <dsp:cNvPr id="0" name=""/>
        <dsp:cNvSpPr/>
      </dsp:nvSpPr>
      <dsp:spPr>
        <a:xfrm>
          <a:off x="1026791" y="1860360"/>
          <a:ext cx="1308478" cy="13084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0E043-5232-434D-B669-3D2FAD788F11}">
      <dsp:nvSpPr>
        <dsp:cNvPr id="0" name=""/>
        <dsp:cNvSpPr/>
      </dsp:nvSpPr>
      <dsp:spPr>
        <a:xfrm>
          <a:off x="372552" y="2095886"/>
          <a:ext cx="2616956" cy="837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Method Noise</a:t>
          </a:r>
          <a:endParaRPr lang="en-US" sz="3200" kern="1200" dirty="0"/>
        </a:p>
      </dsp:txBody>
      <dsp:txXfrm>
        <a:off x="372552" y="2095886"/>
        <a:ext cx="2616956" cy="837426"/>
      </dsp:txXfrm>
    </dsp:sp>
    <dsp:sp modelId="{B61CE67F-CE35-455F-804A-BB39592C8770}">
      <dsp:nvSpPr>
        <dsp:cNvPr id="0" name=""/>
        <dsp:cNvSpPr/>
      </dsp:nvSpPr>
      <dsp:spPr>
        <a:xfrm>
          <a:off x="2727813" y="3718399"/>
          <a:ext cx="1308478" cy="13084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48906-2DDF-408A-972C-A8412F51BB35}">
      <dsp:nvSpPr>
        <dsp:cNvPr id="0" name=""/>
        <dsp:cNvSpPr/>
      </dsp:nvSpPr>
      <dsp:spPr>
        <a:xfrm>
          <a:off x="2727813" y="3718399"/>
          <a:ext cx="1308478" cy="13084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117C94-C9D5-4185-B234-869DA875529A}">
      <dsp:nvSpPr>
        <dsp:cNvPr id="0" name=""/>
        <dsp:cNvSpPr/>
      </dsp:nvSpPr>
      <dsp:spPr>
        <a:xfrm>
          <a:off x="2073573" y="3953925"/>
          <a:ext cx="2616956" cy="837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GMT </a:t>
          </a:r>
          <a:r>
            <a:rPr lang="en-US" sz="1900" i="1" kern="1200" smtClean="0"/>
            <a:t>surface</a:t>
          </a:r>
          <a:endParaRPr lang="en-US" sz="1900" kern="1200" dirty="0"/>
        </a:p>
      </dsp:txBody>
      <dsp:txXfrm>
        <a:off x="2073573" y="3953925"/>
        <a:ext cx="2616956" cy="837426"/>
      </dsp:txXfrm>
    </dsp:sp>
    <dsp:sp modelId="{57D9D500-520D-4834-BDD2-EA0536DE589D}">
      <dsp:nvSpPr>
        <dsp:cNvPr id="0" name=""/>
        <dsp:cNvSpPr/>
      </dsp:nvSpPr>
      <dsp:spPr>
        <a:xfrm>
          <a:off x="4193308" y="1860360"/>
          <a:ext cx="1308478" cy="13084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346C-1F6F-415D-85C4-E5969B84BF6F}">
      <dsp:nvSpPr>
        <dsp:cNvPr id="0" name=""/>
        <dsp:cNvSpPr/>
      </dsp:nvSpPr>
      <dsp:spPr>
        <a:xfrm>
          <a:off x="4193308" y="1860360"/>
          <a:ext cx="1308478" cy="13084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4137-8362-46C6-8936-3B47E14D044B}">
      <dsp:nvSpPr>
        <dsp:cNvPr id="0" name=""/>
        <dsp:cNvSpPr/>
      </dsp:nvSpPr>
      <dsp:spPr>
        <a:xfrm>
          <a:off x="3539069" y="2095886"/>
          <a:ext cx="2616956" cy="837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 Noise</a:t>
          </a:r>
          <a:endParaRPr lang="en-US" sz="3200" kern="1200" dirty="0"/>
        </a:p>
      </dsp:txBody>
      <dsp:txXfrm>
        <a:off x="3539069" y="2095886"/>
        <a:ext cx="2616956" cy="837426"/>
      </dsp:txXfrm>
    </dsp:sp>
    <dsp:sp modelId="{D2836339-A2B5-4ADB-9FE9-CBADB6CD2FD1}">
      <dsp:nvSpPr>
        <dsp:cNvPr id="0" name=""/>
        <dsp:cNvSpPr/>
      </dsp:nvSpPr>
      <dsp:spPr>
        <a:xfrm>
          <a:off x="5894330" y="3718399"/>
          <a:ext cx="1308478" cy="1308478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1A6C96-5EEB-4FE3-B35D-74E02F69C7A8}">
      <dsp:nvSpPr>
        <dsp:cNvPr id="0" name=""/>
        <dsp:cNvSpPr/>
      </dsp:nvSpPr>
      <dsp:spPr>
        <a:xfrm>
          <a:off x="5894330" y="3718399"/>
          <a:ext cx="1308478" cy="1308478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FCFFB-B1AA-4B34-9B44-9457E84D4AB0}">
      <dsp:nvSpPr>
        <dsp:cNvPr id="0" name=""/>
        <dsp:cNvSpPr/>
      </dsp:nvSpPr>
      <dsp:spPr>
        <a:xfrm>
          <a:off x="5240091" y="3953925"/>
          <a:ext cx="2616956" cy="83742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Disagreement between transformation grid and original vectors</a:t>
          </a:r>
          <a:endParaRPr lang="en-US" sz="1900" kern="1200" dirty="0"/>
        </a:p>
      </dsp:txBody>
      <dsp:txXfrm>
        <a:off x="5240091" y="3953925"/>
        <a:ext cx="2616956" cy="837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8BEE78-E405-4506-895E-B8ADD8DD713B}">
      <dsp:nvSpPr>
        <dsp:cNvPr id="0" name=""/>
        <dsp:cNvSpPr/>
      </dsp:nvSpPr>
      <dsp:spPr>
        <a:xfrm>
          <a:off x="1676399" y="1529880"/>
          <a:ext cx="917405" cy="3184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219"/>
              </a:lnTo>
              <a:lnTo>
                <a:pt x="917405" y="159219"/>
              </a:lnTo>
              <a:lnTo>
                <a:pt x="917405" y="318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C9B27-D815-46AB-B327-825E1F3979D5}">
      <dsp:nvSpPr>
        <dsp:cNvPr id="0" name=""/>
        <dsp:cNvSpPr/>
      </dsp:nvSpPr>
      <dsp:spPr>
        <a:xfrm>
          <a:off x="758994" y="1529880"/>
          <a:ext cx="917405" cy="318438"/>
        </a:xfrm>
        <a:custGeom>
          <a:avLst/>
          <a:gdLst/>
          <a:ahLst/>
          <a:cxnLst/>
          <a:rect l="0" t="0" r="0" b="0"/>
          <a:pathLst>
            <a:path>
              <a:moveTo>
                <a:pt x="917405" y="0"/>
              </a:moveTo>
              <a:lnTo>
                <a:pt x="917405" y="159219"/>
              </a:lnTo>
              <a:lnTo>
                <a:pt x="0" y="159219"/>
              </a:lnTo>
              <a:lnTo>
                <a:pt x="0" y="3184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3E3EE9-711B-4744-949E-DB3502E8C180}">
      <dsp:nvSpPr>
        <dsp:cNvPr id="0" name=""/>
        <dsp:cNvSpPr/>
      </dsp:nvSpPr>
      <dsp:spPr>
        <a:xfrm>
          <a:off x="1297306" y="771694"/>
          <a:ext cx="758186" cy="75818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4DCFE7-D92E-488B-A970-85DAFAC5232B}">
      <dsp:nvSpPr>
        <dsp:cNvPr id="0" name=""/>
        <dsp:cNvSpPr/>
      </dsp:nvSpPr>
      <dsp:spPr>
        <a:xfrm>
          <a:off x="1297306" y="771694"/>
          <a:ext cx="758186" cy="75818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46BFA7-C689-44B3-BB6F-58DDD30ECEEA}">
      <dsp:nvSpPr>
        <dsp:cNvPr id="0" name=""/>
        <dsp:cNvSpPr/>
      </dsp:nvSpPr>
      <dsp:spPr>
        <a:xfrm>
          <a:off x="918213" y="908168"/>
          <a:ext cx="1516372" cy="4852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Total error</a:t>
          </a:r>
          <a:endParaRPr lang="en-US" sz="2000" kern="1200" dirty="0"/>
        </a:p>
      </dsp:txBody>
      <dsp:txXfrm>
        <a:off x="918213" y="908168"/>
        <a:ext cx="1516372" cy="485239"/>
      </dsp:txXfrm>
    </dsp:sp>
    <dsp:sp modelId="{A6A02B1F-53C1-4A72-ABC0-B19595693346}">
      <dsp:nvSpPr>
        <dsp:cNvPr id="0" name=""/>
        <dsp:cNvSpPr/>
      </dsp:nvSpPr>
      <dsp:spPr>
        <a:xfrm>
          <a:off x="379901" y="1848319"/>
          <a:ext cx="758186" cy="75818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7FFFA-733B-4E53-AB28-AA39AA998C26}">
      <dsp:nvSpPr>
        <dsp:cNvPr id="0" name=""/>
        <dsp:cNvSpPr/>
      </dsp:nvSpPr>
      <dsp:spPr>
        <a:xfrm>
          <a:off x="379901" y="1848319"/>
          <a:ext cx="758186" cy="75818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C0E043-5232-434D-B669-3D2FAD788F11}">
      <dsp:nvSpPr>
        <dsp:cNvPr id="0" name=""/>
        <dsp:cNvSpPr/>
      </dsp:nvSpPr>
      <dsp:spPr>
        <a:xfrm>
          <a:off x="808" y="1984792"/>
          <a:ext cx="1516372" cy="4852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Method Noise</a:t>
          </a:r>
          <a:endParaRPr lang="en-US" sz="2000" kern="1200" dirty="0"/>
        </a:p>
      </dsp:txBody>
      <dsp:txXfrm>
        <a:off x="808" y="1984792"/>
        <a:ext cx="1516372" cy="485239"/>
      </dsp:txXfrm>
    </dsp:sp>
    <dsp:sp modelId="{57D9D500-520D-4834-BDD2-EA0536DE589D}">
      <dsp:nvSpPr>
        <dsp:cNvPr id="0" name=""/>
        <dsp:cNvSpPr/>
      </dsp:nvSpPr>
      <dsp:spPr>
        <a:xfrm>
          <a:off x="2214712" y="1848319"/>
          <a:ext cx="758186" cy="758186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8346C-1F6F-415D-85C4-E5969B84BF6F}">
      <dsp:nvSpPr>
        <dsp:cNvPr id="0" name=""/>
        <dsp:cNvSpPr/>
      </dsp:nvSpPr>
      <dsp:spPr>
        <a:xfrm>
          <a:off x="2214712" y="1848319"/>
          <a:ext cx="758186" cy="758186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504137-8362-46C6-8936-3B47E14D044B}">
      <dsp:nvSpPr>
        <dsp:cNvPr id="0" name=""/>
        <dsp:cNvSpPr/>
      </dsp:nvSpPr>
      <dsp:spPr>
        <a:xfrm>
          <a:off x="1835619" y="1984792"/>
          <a:ext cx="1516372" cy="48523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Data Noise</a:t>
          </a:r>
          <a:endParaRPr lang="en-US" sz="2000" kern="1200" dirty="0"/>
        </a:p>
      </dsp:txBody>
      <dsp:txXfrm>
        <a:off x="1835619" y="1984792"/>
        <a:ext cx="1516372" cy="4852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3713" cy="465138"/>
          </a:xfrm>
          <a:prstGeom prst="rect">
            <a:avLst/>
          </a:prstGeom>
        </p:spPr>
        <p:txBody>
          <a:bodyPr vert="horz" lIns="91281" tIns="45641" rIns="91281" bIns="45641" rtlCol="0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3713" cy="465138"/>
          </a:xfrm>
          <a:prstGeom prst="rect">
            <a:avLst/>
          </a:prstGeom>
        </p:spPr>
        <p:txBody>
          <a:bodyPr vert="horz" wrap="square" lIns="91281" tIns="45641" rIns="91281" bIns="456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665BF6DA-DA8C-44E3-A6C0-332C06A682C5}" type="datetimeFigureOut">
              <a:rPr lang="en-US" altLang="en-US"/>
              <a:pPr>
                <a:defRPr/>
              </a:pPr>
              <a:t>9/8/2016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6975"/>
            <a:ext cx="3033713" cy="465138"/>
          </a:xfrm>
          <a:prstGeom prst="rect">
            <a:avLst/>
          </a:prstGeom>
        </p:spPr>
        <p:txBody>
          <a:bodyPr vert="horz" lIns="91281" tIns="45641" rIns="91281" bIns="45641" rtlCol="0" anchor="b"/>
          <a:lstStyle>
            <a:lvl1pPr algn="l"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6975"/>
            <a:ext cx="3033713" cy="465138"/>
          </a:xfrm>
          <a:prstGeom prst="rect">
            <a:avLst/>
          </a:prstGeom>
        </p:spPr>
        <p:txBody>
          <a:bodyPr vert="horz" wrap="square" lIns="91281" tIns="45641" rIns="91281" bIns="456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8F1AEA04-358C-45E1-A861-0E11DAA9CB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8083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2998" tIns="46498" rIns="92998" bIns="4649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wrap="square" lIns="92998" tIns="46498" rIns="92998" bIns="4649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50601C75-92DE-49D3-8A56-637421670EE3}" type="datetimeFigureOut">
              <a:rPr lang="en-US" altLang="en-US"/>
              <a:pPr>
                <a:defRPr/>
              </a:pPr>
              <a:t>9/8/2016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5325"/>
            <a:ext cx="4641850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98" tIns="46498" rIns="92998" bIns="4649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7525" cy="4181475"/>
          </a:xfrm>
          <a:prstGeom prst="rect">
            <a:avLst/>
          </a:prstGeom>
        </p:spPr>
        <p:txBody>
          <a:bodyPr vert="horz" lIns="92998" tIns="46498" rIns="92998" bIns="46498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6975"/>
            <a:ext cx="3032125" cy="465138"/>
          </a:xfrm>
          <a:prstGeom prst="rect">
            <a:avLst/>
          </a:prstGeom>
        </p:spPr>
        <p:txBody>
          <a:bodyPr vert="horz" lIns="92998" tIns="46498" rIns="92998" bIns="4649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6975"/>
            <a:ext cx="3032125" cy="465138"/>
          </a:xfrm>
          <a:prstGeom prst="rect">
            <a:avLst/>
          </a:prstGeom>
        </p:spPr>
        <p:txBody>
          <a:bodyPr vert="horz" wrap="square" lIns="92998" tIns="46498" rIns="92998" bIns="4649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0BB61E35-BFDD-405B-89B5-EDCF0FB43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614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ill Sans MT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en-US" dirty="0" smtClean="0"/>
              <a:t>Adjusted only</a:t>
            </a:r>
          </a:p>
          <a:p>
            <a:pPr marL="228600" indent="-228600">
              <a:buAutoNum type="arabicParenR"/>
            </a:pPr>
            <a:r>
              <a:rPr lang="en-US" dirty="0" smtClean="0"/>
              <a:t>Chronologicall</a:t>
            </a:r>
            <a:r>
              <a:rPr lang="en-US" baseline="0" dirty="0" smtClean="0"/>
              <a:t>y back to back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371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31 transformations each got the analysis of 1’ through 30’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Transformation Grid :  T = 0.4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8517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0.4?  Because “experience shows” that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coord</a:t>
            </a:r>
            <a:r>
              <a:rPr lang="en-US" baseline="0" dirty="0" smtClean="0"/>
              <a:t> diffs work well under that tension.  </a:t>
            </a:r>
            <a:r>
              <a:rPr lang="en-US" baseline="0" dirty="0" err="1" smtClean="0"/>
              <a:t>Milbert</a:t>
            </a:r>
            <a:r>
              <a:rPr lang="en-US" baseline="0" dirty="0" smtClean="0"/>
              <a:t> chose it for GEOCON.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B61E35-BFDD-405B-89B5-EDCF0FB433D1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6650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eader 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66B1F-012C-4E31-AB14-A18E7992F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5646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75531-0A71-45B3-9CA1-F580700DA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53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41F2C-908B-4A99-9DEA-158F5E85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797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E0248DD-E039-490F-A33E-18FD7AE8E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27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B6791C4-DF4E-4C17-A41C-B2BEB1539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421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739471-F808-4705-A7AA-D92294A1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5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02D534D-F749-4E34-9E16-A977421D79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20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52E7D5-2CCB-47EF-A1DD-484874EE5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184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A837433-97E9-4D94-B898-19FA6F4A2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909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8280CB3-0FF6-4D07-A0F6-C78040BED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914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D9C6512-9771-45B7-9F31-64042ED0DC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30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9A303-B593-45E6-8920-67DA3337AB2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40475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639559B1-278D-4C34-B003-AF779974BA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38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3A82986-1F3D-4261-A550-CAE2B5439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183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388FFD5-0402-43D6-9F11-6821BFC6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34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721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43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99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30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8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7213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325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64427-88BE-4288-AA80-6880B64195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89423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367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785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6089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286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09657-9162-4B0D-AA6B-54BA105B8B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41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83702-E6E1-411B-A9C5-9B25E2FC0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135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09228-8DC1-4108-8F5F-76E7DB08A2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2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48EA-E0C4-496C-BBFE-57A4C7C9F3C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014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48E24-2272-499F-A113-87AFB6171D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79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C3780-70E6-40D6-BD95-92E481368A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29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CB1C-6E9B-46EC-AE82-4CCAD0204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2042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DC1B9-CCCA-454A-837E-B9A2D23653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571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96642-AB2C-4250-9960-DC6CC04797F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329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E5EEF-0BE9-4A2F-966A-FDBA469051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610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0B99-DE6C-4D2D-B943-19722DABE0C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549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September 8, 2016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NGS Webinar Series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5CB4-F098-4822-9951-C21BC47364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65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C463B-DC24-4D15-892B-CB6BEEB329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221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66EEE-DC84-4D1F-987F-3E776EDE92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763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FA99B-C703-4852-B2BB-2E440DC6F1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53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E481F-FB85-4082-8F56-F5DD5F0DA8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539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712A-88EE-42EE-AF9E-C31EDED82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815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Gill Sans MT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Gill Sans MT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fld id="{364AD10C-D981-4890-9ADD-2AB209C9B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8" descr="C:\Users\jeremy.mchugh\Pictures\geodesy.noaa.gov slide background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866" r:id="rId1"/>
    <p:sldLayoutId id="2147487867" r:id="rId2"/>
    <p:sldLayoutId id="2147487857" r:id="rId3"/>
    <p:sldLayoutId id="2147487858" r:id="rId4"/>
    <p:sldLayoutId id="2147487859" r:id="rId5"/>
    <p:sldLayoutId id="2147487860" r:id="rId6"/>
    <p:sldLayoutId id="2147487861" r:id="rId7"/>
    <p:sldLayoutId id="2147487862" r:id="rId8"/>
    <p:sldLayoutId id="2147487863" r:id="rId9"/>
    <p:sldLayoutId id="2147487864" r:id="rId10"/>
    <p:sldLayoutId id="2147487865" r:id="rId11"/>
  </p:sldLayoutIdLst>
  <p:timing>
    <p:tnLst>
      <p:par>
        <p:cTn id="1" dur="indefinite" restart="never" nodeType="tmRoot"/>
      </p:par>
    </p:tnLst>
  </p:timing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ill Sans MT" pitchFamily="34" charset="0"/>
          <a:ea typeface="MS PGothic" pitchFamily="34" charset="-128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ill Sans MT" pitchFamily="34" charset="0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ill Sans MT" pitchFamily="34" charset="0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September 8,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457200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D14B67-5B11-4339-9EE3-C1E8D2A75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868" r:id="rId1"/>
    <p:sldLayoutId id="2147487869" r:id="rId2"/>
    <p:sldLayoutId id="2147487870" r:id="rId3"/>
    <p:sldLayoutId id="2147487871" r:id="rId4"/>
    <p:sldLayoutId id="2147487872" r:id="rId5"/>
    <p:sldLayoutId id="2147487873" r:id="rId6"/>
    <p:sldLayoutId id="2147487874" r:id="rId7"/>
    <p:sldLayoutId id="2147487875" r:id="rId8"/>
    <p:sldLayoutId id="2147487876" r:id="rId9"/>
    <p:sldLayoutId id="2147487877" r:id="rId10"/>
    <p:sldLayoutId id="2147487878" r:id="rId11"/>
  </p:sldLayoutIdLst>
  <p:hf sldNum="0"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September 8, 2016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8509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80" r:id="rId1"/>
    <p:sldLayoutId id="2147487881" r:id="rId2"/>
    <p:sldLayoutId id="2147487882" r:id="rId3"/>
    <p:sldLayoutId id="2147487883" r:id="rId4"/>
    <p:sldLayoutId id="2147487884" r:id="rId5"/>
    <p:sldLayoutId id="2147487885" r:id="rId6"/>
    <p:sldLayoutId id="2147487886" r:id="rId7"/>
    <p:sldLayoutId id="2147487887" r:id="rId8"/>
    <p:sldLayoutId id="2147487888" r:id="rId9"/>
    <p:sldLayoutId id="2147487889" r:id="rId10"/>
    <p:sldLayoutId id="2147487890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September 8, 2016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r>
              <a:rPr lang="en-US" b="1" smtClean="0">
                <a:solidFill>
                  <a:prstClr val="black">
                    <a:tint val="75000"/>
                  </a:prstClr>
                </a:solidFill>
                <a:ea typeface="+mn-ea"/>
              </a:rPr>
              <a:t>NGS Webinar Series</a:t>
            </a:r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0" hangingPunct="0">
              <a:defRPr/>
            </a:pPr>
            <a:fld id="{9BFF1EB7-48D0-4244-B994-DAA8D417C2D9}" type="slidenum">
              <a:rPr lang="en-US" b="1">
                <a:solidFill>
                  <a:prstClr val="black">
                    <a:tint val="75000"/>
                  </a:prstClr>
                </a:solidFill>
                <a:ea typeface="+mn-ea"/>
              </a:rPr>
              <a:pPr eaLnBrk="0" hangingPunct="0">
                <a:defRPr/>
              </a:pPr>
              <a:t>‹#›</a:t>
            </a:fld>
            <a:endParaRPr lang="en-US" b="1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51406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92" r:id="rId1"/>
    <p:sldLayoutId id="2147487893" r:id="rId2"/>
    <p:sldLayoutId id="2147487894" r:id="rId3"/>
    <p:sldLayoutId id="2147487895" r:id="rId4"/>
    <p:sldLayoutId id="2147487896" r:id="rId5"/>
    <p:sldLayoutId id="2147487897" r:id="rId6"/>
    <p:sldLayoutId id="2147487898" r:id="rId7"/>
    <p:sldLayoutId id="2147487899" r:id="rId8"/>
    <p:sldLayoutId id="2147487900" r:id="rId9"/>
    <p:sldLayoutId id="2147487901" r:id="rId10"/>
    <p:sldLayoutId id="2147487902" r:id="rId11"/>
  </p:sldLayoutIdLst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2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2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beta.ngs.noaa.gov/gtkweb/" TargetMode="Externa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63550" y="1913660"/>
            <a:ext cx="8204200" cy="3632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NADCON 5</a:t>
            </a: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 smtClean="0">
                <a:solidFill>
                  <a:prstClr val="black"/>
                </a:solidFill>
                <a:latin typeface="Verdana" pitchFamily="34" charset="0"/>
              </a:rPr>
              <a:t>Andria </a:t>
            </a: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</a:rPr>
              <a:t>Bilich</a:t>
            </a:r>
            <a:endParaRPr lang="en-US" b="1" dirty="0">
              <a:solidFill>
                <a:prstClr val="black"/>
              </a:solidFill>
              <a:latin typeface="Verdana" pitchFamily="34" charset="0"/>
            </a:endParaRPr>
          </a:p>
          <a:p>
            <a:pPr algn="ctr">
              <a:defRPr/>
            </a:pPr>
            <a:r>
              <a:rPr lang="en-US" b="1" dirty="0" err="1" smtClean="0">
                <a:solidFill>
                  <a:prstClr val="black"/>
                </a:solidFill>
                <a:latin typeface="Verdana" pitchFamily="34" charset="0"/>
                <a:ea typeface="+mn-ea"/>
              </a:rPr>
              <a:t>Dru</a:t>
            </a:r>
            <a:r>
              <a:rPr lang="en-US" b="1" dirty="0" smtClean="0">
                <a:solidFill>
                  <a:prstClr val="black"/>
                </a:solidFill>
                <a:latin typeface="Verdana" pitchFamily="34" charset="0"/>
                <a:ea typeface="+mn-ea"/>
              </a:rPr>
              <a:t> Smith</a:t>
            </a:r>
            <a:endParaRPr lang="en-US" b="1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endParaRPr lang="en-US" dirty="0">
              <a:solidFill>
                <a:prstClr val="black"/>
              </a:solidFill>
              <a:latin typeface="Verdana" pitchFamily="34" charset="0"/>
              <a:ea typeface="+mn-ea"/>
            </a:endParaRPr>
          </a:p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erdana" pitchFamily="34" charset="0"/>
                <a:ea typeface="+mn-ea"/>
              </a:rPr>
              <a:t>NOAA’s National Geodetic Survey</a:t>
            </a: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  <a:t/>
            </a:r>
            <a:b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</a:rPr>
            </a:br>
            <a:endParaRPr lang="en-US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ea typeface="+mn-ea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8,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2.1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1997 through 2005:  FBNs </a:t>
            </a:r>
            <a:r>
              <a:rPr lang="en-US" dirty="0"/>
              <a:t>released, state-by-state</a:t>
            </a:r>
          </a:p>
          <a:p>
            <a:pPr lvl="1"/>
            <a:r>
              <a:rPr lang="en-US" dirty="0" smtClean="0"/>
              <a:t>Only 19 states saw significant changes from the HARN to have a new “datum tag”</a:t>
            </a:r>
          </a:p>
          <a:p>
            <a:pPr lvl="2"/>
            <a:r>
              <a:rPr lang="en-US" dirty="0" smtClean="0"/>
              <a:t>Examples:  </a:t>
            </a:r>
          </a:p>
          <a:p>
            <a:pPr lvl="3"/>
            <a:r>
              <a:rPr lang="en-US" dirty="0" smtClean="0"/>
              <a:t>Wisconsin has NAD 83(1991) and NAD 83(1997) in the IDB</a:t>
            </a:r>
          </a:p>
          <a:p>
            <a:pPr lvl="3"/>
            <a:r>
              <a:rPr lang="en-US" dirty="0" smtClean="0"/>
              <a:t>Ohio has only NAD 83(1995)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NADCON </a:t>
            </a:r>
            <a:r>
              <a:rPr lang="en-US" dirty="0"/>
              <a:t>v2.10 </a:t>
            </a:r>
            <a:r>
              <a:rPr lang="en-US" dirty="0" smtClean="0"/>
              <a:t>continued to expand through these years.  </a:t>
            </a:r>
          </a:p>
          <a:p>
            <a:pPr lvl="2"/>
            <a:r>
              <a:rPr lang="en-US" b="1" u="sng" dirty="0" smtClean="0">
                <a:solidFill>
                  <a:srgbClr val="FF0000"/>
                </a:solidFill>
              </a:rPr>
              <a:t>It is not clear if whether all grids called “</a:t>
            </a:r>
            <a:r>
              <a:rPr lang="en-US" b="1" u="sng" dirty="0" err="1" smtClean="0">
                <a:solidFill>
                  <a:srgbClr val="FF0000"/>
                </a:solidFill>
              </a:rPr>
              <a:t>hpgn</a:t>
            </a:r>
            <a:r>
              <a:rPr lang="en-US" b="1" u="sng" dirty="0" smtClean="0">
                <a:solidFill>
                  <a:srgbClr val="FF0000"/>
                </a:solidFill>
              </a:rPr>
              <a:t>” in NADCON 2.10 are actually HARN or whether some are FBN. 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There is effectively no documentation of the process.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4.2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Around 2004 or so, NGS contracted out to have NADCON updated</a:t>
            </a:r>
          </a:p>
          <a:p>
            <a:pPr lvl="1"/>
            <a:r>
              <a:rPr lang="en-US" dirty="0" smtClean="0"/>
              <a:t>JAVA based, downloadable, menus/windows driven</a:t>
            </a:r>
          </a:p>
          <a:p>
            <a:pPr lvl="1"/>
            <a:r>
              <a:rPr lang="en-US" dirty="0" smtClean="0"/>
              <a:t>Released as NADCON 4.2</a:t>
            </a:r>
          </a:p>
          <a:p>
            <a:pPr lvl="2"/>
            <a:r>
              <a:rPr lang="en-US" dirty="0" smtClean="0"/>
              <a:t>Difficult to install, errors in hindsight</a:t>
            </a:r>
          </a:p>
          <a:p>
            <a:pPr lvl="2"/>
            <a:endParaRPr lang="en-US" dirty="0"/>
          </a:p>
          <a:p>
            <a:r>
              <a:rPr lang="en-US" dirty="0" smtClean="0"/>
              <a:t>In 2005 NGS agreed to build a USSD to            NAD 83(1986) expansion to NADCON</a:t>
            </a: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“Leaping over” the NAD 27 to NAD 83(1986) transformation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3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History: GEOCON &amp; GEOCON11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1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GEOCON 1.0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2007:  Nationwide Adjustment of all GPS vectors</a:t>
            </a:r>
          </a:p>
          <a:p>
            <a:pPr lvl="1"/>
            <a:r>
              <a:rPr lang="en-US" dirty="0" smtClean="0"/>
              <a:t>Customers began calling for a “HARN to 2007” expansion of NADCON</a:t>
            </a:r>
          </a:p>
          <a:p>
            <a:pPr lvl="2"/>
            <a:r>
              <a:rPr lang="en-US" u="sng" dirty="0" smtClean="0"/>
              <a:t>NGS resisted</a:t>
            </a:r>
            <a:r>
              <a:rPr lang="en-US" dirty="0" smtClean="0"/>
              <a:t>, indicating the scale of the changes was so small as to be “</a:t>
            </a:r>
            <a:r>
              <a:rPr lang="en-US" i="1" dirty="0" smtClean="0"/>
              <a:t>gridding noise</a:t>
            </a:r>
            <a:r>
              <a:rPr lang="en-US" dirty="0" smtClean="0"/>
              <a:t>”</a:t>
            </a:r>
          </a:p>
          <a:p>
            <a:pPr lvl="2"/>
            <a:r>
              <a:rPr lang="en-US" dirty="0" smtClean="0"/>
              <a:t>Hired Dennis </a:t>
            </a:r>
            <a:r>
              <a:rPr lang="en-US" dirty="0" err="1" smtClean="0"/>
              <a:t>Milbert</a:t>
            </a:r>
            <a:r>
              <a:rPr lang="en-US" dirty="0" smtClean="0"/>
              <a:t> to investigate</a:t>
            </a:r>
          </a:p>
          <a:p>
            <a:pPr lvl="3"/>
            <a:r>
              <a:rPr lang="en-US" dirty="0" smtClean="0"/>
              <a:t>Plenty of signal, but at about the same magnitude as the noise</a:t>
            </a:r>
          </a:p>
          <a:p>
            <a:pPr lvl="3"/>
            <a:r>
              <a:rPr lang="en-US" dirty="0" smtClean="0"/>
              <a:t>A </a:t>
            </a:r>
            <a:r>
              <a:rPr lang="en-US" u="sng" dirty="0" smtClean="0"/>
              <a:t>nationwide</a:t>
            </a:r>
            <a:r>
              <a:rPr lang="en-US" dirty="0" smtClean="0"/>
              <a:t> transformation program built:  GEOCON v1.0</a:t>
            </a:r>
          </a:p>
          <a:p>
            <a:pPr lvl="3"/>
            <a:r>
              <a:rPr lang="en-US" dirty="0" smtClean="0"/>
              <a:t>Tied “</a:t>
            </a:r>
            <a:r>
              <a:rPr lang="en-US" b="1" i="1" dirty="0" smtClean="0">
                <a:solidFill>
                  <a:srgbClr val="FF0000"/>
                </a:solidFill>
              </a:rPr>
              <a:t>the last pre-2007, post-1986 published coordinate</a:t>
            </a:r>
            <a:r>
              <a:rPr lang="en-US" dirty="0" smtClean="0"/>
              <a:t>” on a point to its 2007 coordinate</a:t>
            </a:r>
          </a:p>
          <a:p>
            <a:pPr lvl="4"/>
            <a:r>
              <a:rPr lang="en-US" dirty="0" smtClean="0"/>
              <a:t>Mix of HARN and FBN without distinction</a:t>
            </a:r>
          </a:p>
          <a:p>
            <a:pPr lvl="3"/>
            <a:r>
              <a:rPr lang="en-US" dirty="0" smtClean="0"/>
              <a:t>DOS based FORTRAN executable</a:t>
            </a:r>
          </a:p>
          <a:p>
            <a:pPr lvl="3"/>
            <a:r>
              <a:rPr lang="en-US" dirty="0" smtClean="0"/>
              <a:t>NGS expanded that to an online computation page</a:t>
            </a:r>
          </a:p>
          <a:p>
            <a:pPr lvl="3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GEOCON11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2011:  Nationwide Adjustment of all GPS vectors</a:t>
            </a:r>
          </a:p>
          <a:p>
            <a:pPr lvl="1"/>
            <a:r>
              <a:rPr lang="en-US" dirty="0" smtClean="0"/>
              <a:t>Expanded Dennis </a:t>
            </a:r>
            <a:r>
              <a:rPr lang="en-US" dirty="0" err="1" smtClean="0"/>
              <a:t>Milbert’s</a:t>
            </a:r>
            <a:r>
              <a:rPr lang="en-US" dirty="0" smtClean="0"/>
              <a:t> contract to build a 2007 to 2011 expansion to GEOCON:  GEOCON 11</a:t>
            </a:r>
          </a:p>
          <a:p>
            <a:pPr lvl="2"/>
            <a:r>
              <a:rPr lang="en-US" dirty="0" smtClean="0"/>
              <a:t>A </a:t>
            </a:r>
            <a:r>
              <a:rPr lang="en-US" u="sng" dirty="0" smtClean="0"/>
              <a:t>nationwide</a:t>
            </a:r>
            <a:r>
              <a:rPr lang="en-US" dirty="0" smtClean="0"/>
              <a:t> transformation program</a:t>
            </a:r>
          </a:p>
          <a:p>
            <a:pPr lvl="3"/>
            <a:r>
              <a:rPr lang="en-US" dirty="0" smtClean="0"/>
              <a:t>DOS based FORTRAN executable</a:t>
            </a:r>
          </a:p>
          <a:p>
            <a:pPr lvl="3"/>
            <a:r>
              <a:rPr lang="en-US" dirty="0" smtClean="0"/>
              <a:t>NGS expanded that to an online computation page</a:t>
            </a:r>
          </a:p>
          <a:p>
            <a:pPr lvl="3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GEOCON / GEOCON11 v1.1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2012:  Began work on GEOCON v1.1 and GEOCON11 v1.1</a:t>
            </a:r>
          </a:p>
          <a:p>
            <a:pPr lvl="1"/>
            <a:r>
              <a:rPr lang="en-US" dirty="0" smtClean="0"/>
              <a:t>Fixed a few bugs</a:t>
            </a:r>
          </a:p>
          <a:p>
            <a:pPr lvl="1"/>
            <a:r>
              <a:rPr lang="en-US" dirty="0" smtClean="0"/>
              <a:t>Combined a few manuals</a:t>
            </a:r>
          </a:p>
          <a:p>
            <a:pPr lvl="1"/>
            <a:r>
              <a:rPr lang="en-US" dirty="0" smtClean="0"/>
              <a:t>Allowed free-format, not just Bluebook, input/output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0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GEOCON v2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2014:  GEOCON v2.0 released</a:t>
            </a:r>
          </a:p>
          <a:p>
            <a:pPr lvl="1"/>
            <a:r>
              <a:rPr lang="en-US" dirty="0" smtClean="0"/>
              <a:t>Complete overhaul of GEOCON and GEOCON v1.1</a:t>
            </a:r>
          </a:p>
          <a:p>
            <a:pPr lvl="1"/>
            <a:r>
              <a:rPr lang="en-US" dirty="0" smtClean="0"/>
              <a:t>Combined both into 1 program</a:t>
            </a:r>
          </a:p>
          <a:p>
            <a:pPr lvl="1"/>
            <a:r>
              <a:rPr lang="en-US" dirty="0" smtClean="0"/>
              <a:t>Rigorously defined “supported” transformations in each state/territory</a:t>
            </a:r>
          </a:p>
          <a:p>
            <a:pPr lvl="2"/>
            <a:r>
              <a:rPr lang="en-US" dirty="0" smtClean="0"/>
              <a:t>No more “mix of HARN and FBN” for any transformation</a:t>
            </a:r>
          </a:p>
          <a:p>
            <a:pPr lvl="1"/>
            <a:r>
              <a:rPr lang="en-US" dirty="0" smtClean="0"/>
              <a:t>HARN to FBN:  State-by-State (Like NADCON’s 83/HPGN)</a:t>
            </a:r>
          </a:p>
          <a:p>
            <a:pPr lvl="1"/>
            <a:r>
              <a:rPr lang="en-US" dirty="0" smtClean="0"/>
              <a:t>FBN to 2007:  Nationwide</a:t>
            </a:r>
          </a:p>
          <a:p>
            <a:pPr lvl="1"/>
            <a:r>
              <a:rPr lang="en-US" dirty="0" smtClean="0"/>
              <a:t>2007 to 2011:  Nationwide</a:t>
            </a:r>
          </a:p>
          <a:p>
            <a:pPr lvl="1"/>
            <a:r>
              <a:rPr lang="en-US" dirty="0" smtClean="0"/>
              <a:t>Also supported 1993/1997/2002 realizations in Puerto Rico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0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Problems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transform from NAD 27 to NAD 83(2011) in Kansas</a:t>
            </a:r>
          </a:p>
          <a:p>
            <a:pPr lvl="1"/>
            <a:r>
              <a:rPr lang="en-US" dirty="0" smtClean="0"/>
              <a:t>Run NADCON 4.2 to compute</a:t>
            </a:r>
          </a:p>
          <a:p>
            <a:pPr lvl="2"/>
            <a:r>
              <a:rPr lang="en-US" dirty="0" smtClean="0"/>
              <a:t>NAD 27 to NAD 83(1986) grid (nationwide) </a:t>
            </a:r>
          </a:p>
          <a:p>
            <a:pPr lvl="2"/>
            <a:r>
              <a:rPr lang="en-US" dirty="0" smtClean="0"/>
              <a:t>NAD 83(1986) to NAD 83(HPGN) grid (statewide)</a:t>
            </a:r>
          </a:p>
          <a:p>
            <a:pPr lvl="1"/>
            <a:r>
              <a:rPr lang="en-US" dirty="0" smtClean="0"/>
              <a:t>Run GEOCON 2.0 to compute</a:t>
            </a:r>
          </a:p>
          <a:p>
            <a:pPr lvl="2"/>
            <a:r>
              <a:rPr lang="en-US" dirty="0" smtClean="0"/>
              <a:t>HARN to FBN grid (statewide)</a:t>
            </a:r>
          </a:p>
          <a:p>
            <a:pPr lvl="2"/>
            <a:r>
              <a:rPr lang="en-US" dirty="0" smtClean="0"/>
              <a:t>FBN to 2007 grid (nationwide) </a:t>
            </a:r>
          </a:p>
          <a:p>
            <a:pPr lvl="2"/>
            <a:r>
              <a:rPr lang="en-US" dirty="0" smtClean="0"/>
              <a:t>2007 to 2011 grid (nationwide)</a:t>
            </a:r>
          </a:p>
          <a:p>
            <a:pPr lvl="1"/>
            <a:r>
              <a:rPr lang="en-US" dirty="0" smtClean="0"/>
              <a:t>Add everything up yourself</a:t>
            </a:r>
          </a:p>
          <a:p>
            <a:pPr lvl="1"/>
            <a:r>
              <a:rPr lang="en-US" dirty="0" smtClean="0"/>
              <a:t>Have a nice day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Problems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Multiple DOS based programs</a:t>
            </a:r>
          </a:p>
          <a:p>
            <a:r>
              <a:rPr lang="en-US" dirty="0" smtClean="0"/>
              <a:t>Lack of documentation</a:t>
            </a:r>
          </a:p>
          <a:p>
            <a:r>
              <a:rPr lang="en-US" dirty="0" smtClean="0"/>
              <a:t>Inconsistent decision making </a:t>
            </a:r>
          </a:p>
          <a:p>
            <a:pPr lvl="1"/>
            <a:r>
              <a:rPr lang="en-US" dirty="0" smtClean="0"/>
              <a:t>Accuracy reporting</a:t>
            </a:r>
          </a:p>
          <a:p>
            <a:pPr lvl="1"/>
            <a:r>
              <a:rPr lang="en-US" dirty="0" smtClean="0"/>
              <a:t>State vs nationwide grids</a:t>
            </a:r>
          </a:p>
          <a:p>
            <a:pPr lvl="1"/>
            <a:r>
              <a:rPr lang="en-US" dirty="0" smtClean="0"/>
              <a:t>Skipping over transformations </a:t>
            </a:r>
          </a:p>
          <a:p>
            <a:r>
              <a:rPr lang="en-US" dirty="0" smtClean="0"/>
              <a:t>“Missteps” made by NGS…</a:t>
            </a:r>
          </a:p>
          <a:p>
            <a:pPr lvl="2"/>
            <a:r>
              <a:rPr lang="en-US" dirty="0" smtClean="0"/>
              <a:t>Too many to list and that would just be airing dirty laundry</a:t>
            </a:r>
          </a:p>
          <a:p>
            <a:pPr lvl="3"/>
            <a:r>
              <a:rPr lang="en-US" dirty="0" smtClean="0"/>
              <a:t>If you care, read the report.</a:t>
            </a:r>
          </a:p>
          <a:p>
            <a:pPr lvl="2"/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8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5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07406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Historical Overview</a:t>
            </a:r>
          </a:p>
          <a:p>
            <a:r>
              <a:rPr lang="en-US" dirty="0" smtClean="0"/>
              <a:t>NADCON 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NADCON v5.0?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524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How?</a:t>
            </a:r>
          </a:p>
          <a:p>
            <a:r>
              <a:rPr lang="en-US" dirty="0" smtClean="0"/>
              <a:t>Fresh pull of IDB</a:t>
            </a:r>
          </a:p>
          <a:p>
            <a:r>
              <a:rPr lang="en-US" dirty="0" smtClean="0"/>
              <a:t>New suite of analysis tools</a:t>
            </a:r>
          </a:p>
          <a:p>
            <a:r>
              <a:rPr lang="en-US" dirty="0" smtClean="0"/>
              <a:t>New grids from scratch</a:t>
            </a:r>
          </a:p>
          <a:p>
            <a:r>
              <a:rPr lang="en-US" dirty="0" smtClean="0"/>
              <a:t>Skip no realizations</a:t>
            </a:r>
          </a:p>
          <a:p>
            <a:r>
              <a:rPr lang="en-US" dirty="0" smtClean="0"/>
              <a:t>Make available through Geodetic Toolkit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24000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Transformations and error estimates for any point within a regional boundary, provided through biquadratic interpolation off of a grid</a:t>
            </a:r>
          </a:p>
          <a:p>
            <a:r>
              <a:rPr lang="en-US" dirty="0" err="1" smtClean="0"/>
              <a:t>Lat</a:t>
            </a:r>
            <a:r>
              <a:rPr lang="en-US" dirty="0" smtClean="0"/>
              <a:t>/</a:t>
            </a:r>
            <a:r>
              <a:rPr lang="en-US" dirty="0" err="1" smtClean="0"/>
              <a:t>lon</a:t>
            </a:r>
            <a:r>
              <a:rPr lang="en-US" dirty="0" smtClean="0"/>
              <a:t> in </a:t>
            </a:r>
            <a:r>
              <a:rPr lang="en-US" dirty="0" err="1" smtClean="0"/>
              <a:t>arcseconds</a:t>
            </a:r>
            <a:endParaRPr lang="en-US" dirty="0" smtClean="0"/>
          </a:p>
          <a:p>
            <a:r>
              <a:rPr lang="en-US" dirty="0" smtClean="0"/>
              <a:t>Ellipsoidal height in 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6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Approach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CONUS</a:t>
            </a:r>
          </a:p>
          <a:p>
            <a:r>
              <a:rPr lang="en-US" dirty="0"/>
              <a:t>Alaska (+ St. islands)</a:t>
            </a:r>
          </a:p>
          <a:p>
            <a:pPr lvl="0"/>
            <a:r>
              <a:rPr lang="en-US" dirty="0" smtClean="0"/>
              <a:t>Hawaii</a:t>
            </a:r>
          </a:p>
          <a:p>
            <a:pPr lvl="0"/>
            <a:r>
              <a:rPr lang="en-US" dirty="0" smtClean="0"/>
              <a:t>Puerto </a:t>
            </a:r>
            <a:r>
              <a:rPr lang="en-US" dirty="0"/>
              <a:t>Rico and US Virgin Islands</a:t>
            </a:r>
          </a:p>
          <a:p>
            <a:pPr lvl="0"/>
            <a:r>
              <a:rPr lang="en-US" dirty="0"/>
              <a:t>American Samoa</a:t>
            </a:r>
          </a:p>
          <a:p>
            <a:pPr lvl="0"/>
            <a:r>
              <a:rPr lang="en-US" dirty="0" smtClean="0"/>
              <a:t>Guam </a:t>
            </a:r>
            <a:r>
              <a:rPr lang="en-US" dirty="0"/>
              <a:t>and Commonwealth of Northern Mariana </a:t>
            </a:r>
            <a:r>
              <a:rPr lang="en-US" dirty="0" smtClean="0"/>
              <a:t>Islands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No state-wide realizations (e.g. HARN)</a:t>
            </a:r>
          </a:p>
          <a:p>
            <a:r>
              <a:rPr lang="en-US" sz="2400" dirty="0" smtClean="0"/>
              <a:t>USSD to NAD83(1986) not supported [must go through NAD27]</a:t>
            </a:r>
          </a:p>
          <a:p>
            <a:r>
              <a:rPr lang="en-US" sz="2400" dirty="0" smtClean="0"/>
              <a:t>NAD83_HARN and NAD83_FBN are groupings of HARN and FBN</a:t>
            </a: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380999" y="1524000"/>
            <a:ext cx="2092377" cy="60960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23279" y="1828800"/>
            <a:ext cx="1872521" cy="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79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Included </a:t>
            </a:r>
            <a:r>
              <a:rPr lang="en-US" dirty="0" err="1" smtClean="0"/>
              <a:t>Datums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32191"/>
              </p:ext>
            </p:extLst>
          </p:nvPr>
        </p:nvGraphicFramePr>
        <p:xfrm>
          <a:off x="457200" y="1828800"/>
          <a:ext cx="82296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0970"/>
                <a:gridCol w="589863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Datums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USSD,</a:t>
                      </a:r>
                      <a:r>
                        <a:rPr lang="en-US" baseline="0" dirty="0" smtClean="0"/>
                        <a:t> NAD27, NAD83(1986), NAD83(HARN), NAD83(FBN), NAD83(2007), NAD83(2011) 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NAD27, </a:t>
                      </a:r>
                      <a:r>
                        <a:rPr lang="en-US" baseline="0" dirty="0" smtClean="0"/>
                        <a:t>NAD83(1986), NAD83(1992), NAD83(2007), NAD83(2011)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Alaska – Saint</a:t>
                      </a:r>
                      <a:r>
                        <a:rPr lang="en-US" baseline="0" dirty="0" smtClean="0"/>
                        <a:t> islands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Hawaii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OHD,</a:t>
                      </a:r>
                      <a:r>
                        <a:rPr lang="en-US" baseline="0" dirty="0" smtClean="0"/>
                        <a:t> NAD83(1986), NAD83(1993), PA11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Puerto</a:t>
                      </a:r>
                      <a:r>
                        <a:rPr lang="en-US" baseline="0" dirty="0" smtClean="0"/>
                        <a:t> Rico and US Virgin Islands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PR40,</a:t>
                      </a:r>
                      <a:r>
                        <a:rPr lang="en-US" baseline="0" dirty="0" smtClean="0"/>
                        <a:t> NAD83(1986), NAD83(1993), NAD83(1997), NAD83(2002), NAD83(2007), NAD83(2011)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Samoa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AS62, NAD83(1993), NAD83(2002), PA11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Guam/CNMI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GU63, NAD83(1993), NAD83(2002), MA11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173574" y="5771212"/>
            <a:ext cx="4601980" cy="62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31 transformations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173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NADCON5 Process (1/2)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56886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62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NADCON5 Process (2/2)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6159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243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Pull from IDB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1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1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</a:t>
            </a: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US Standard Datum           |                  NAD 27         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AA9371 TX 453 N301622.34000 W0974420.01000       N/A | N301622.45000 W0974419.16000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AA9372 TX 453 N301626.15000 W0974420.01000       N/A | N301626.24000 W0974419.16000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AB0076 TX 061 N255754.23000 W0971201.91000       N/A | N255754.37580 W0971200.95657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AB0225 TX 061 N260619.42900 W0971915.79500       N/A | N260619.57300 W0971914.85300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AB0289 TX 061 N260845.57000 W0972809.47200       N/A | N260845.77867 W0972808.60964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AB0338 TX 061 N260341.34400 W0971609.71700       N/A | N260341.48900 W0971608.77400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AB0917 TX 215 N260507.70300 W0975157.70400       N/A | N260507.83900 W0975156.76000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AB0992 TX 261 N263645.56300 W0974517.08600       N/A | N263645.69300 W0974516.14900       N/A</a:t>
            </a:r>
          </a:p>
          <a:p>
            <a:pPr marL="0" indent="0">
              <a:buNone/>
            </a:pPr>
            <a:r>
              <a:rPr lang="pt-BR" sz="1100" b="1" dirty="0">
                <a:latin typeface="Courier New" panose="02070309020205020404" pitchFamily="49" charset="0"/>
                <a:cs typeface="Courier New" panose="02070309020205020404" pitchFamily="49" charset="0"/>
              </a:rPr>
              <a:t>AB1366 TX 061 N255728.87000 W0971516.23000       N/A | N255729.02000 W0971515.29000       N/A</a:t>
            </a:r>
            <a:endParaRPr lang="en-US" sz="11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05600" y="304800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Examples: </a:t>
            </a:r>
          </a:p>
          <a:p>
            <a:r>
              <a:rPr lang="en-US" sz="2800" b="1" dirty="0" smtClean="0">
                <a:solidFill>
                  <a:schemeClr val="accent2"/>
                </a:solidFill>
              </a:rPr>
              <a:t>USSD to NAD27</a:t>
            </a:r>
            <a:endParaRPr lang="en-US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Coordinate Differences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438400" cy="4525963"/>
          </a:xfrm>
        </p:spPr>
        <p:txBody>
          <a:bodyPr/>
          <a:lstStyle/>
          <a:p>
            <a:r>
              <a:rPr lang="en-US" dirty="0" smtClean="0"/>
              <a:t>New datum, minus old datum</a:t>
            </a:r>
          </a:p>
          <a:p>
            <a:r>
              <a:rPr lang="en-US" dirty="0" smtClean="0"/>
              <a:t>Creates a </a:t>
            </a:r>
            <a:r>
              <a:rPr lang="en-US" dirty="0" smtClean="0"/>
              <a:t>vector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000" i="1" dirty="0" smtClean="0"/>
              <a:t>Note: </a:t>
            </a:r>
            <a:r>
              <a:rPr lang="en-US" sz="2000" i="1" dirty="0" err="1" smtClean="0"/>
              <a:t>lat</a:t>
            </a:r>
            <a:r>
              <a:rPr lang="en-US" sz="2000" i="1" dirty="0" smtClean="0"/>
              <a:t> and </a:t>
            </a:r>
            <a:r>
              <a:rPr lang="en-US" sz="2000" i="1" dirty="0" err="1" smtClean="0"/>
              <a:t>lon</a:t>
            </a:r>
            <a:r>
              <a:rPr lang="en-US" sz="2000" i="1" dirty="0" smtClean="0"/>
              <a:t> are separate transformations</a:t>
            </a:r>
            <a:endParaRPr lang="en-US" sz="2000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ndria.bilich\Documents\projects\NADCON\ussd.nad27.conus\plots\vectors\vmacdhor.ussd.nad27.conus.enti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6065838" cy="433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019800" y="2819400"/>
            <a:ext cx="990600" cy="1219200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46286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Outlier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3060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GEOCON 1.0: all </a:t>
            </a:r>
            <a:r>
              <a:rPr lang="en-US" dirty="0" err="1" smtClean="0"/>
              <a:t>coord</a:t>
            </a:r>
            <a:r>
              <a:rPr lang="en-US" dirty="0" smtClean="0"/>
              <a:t> pairs should be reflected in transformation (grid or accuracy estimates)</a:t>
            </a:r>
          </a:p>
          <a:p>
            <a:r>
              <a:rPr lang="en-US" dirty="0" smtClean="0"/>
              <a:t>NADCON5: Outliers are…</a:t>
            </a:r>
          </a:p>
          <a:p>
            <a:pPr lvl="1"/>
            <a:r>
              <a:rPr lang="en-US" dirty="0" smtClean="0"/>
              <a:t>Disruptive to creation of grid</a:t>
            </a:r>
          </a:p>
          <a:p>
            <a:pPr lvl="1"/>
            <a:r>
              <a:rPr lang="en-US" dirty="0" smtClean="0"/>
              <a:t>So far outside norm that any good surveyor would have rejected these points from their work</a:t>
            </a:r>
          </a:p>
          <a:p>
            <a:r>
              <a:rPr lang="en-US" dirty="0" smtClean="0"/>
              <a:t>We identify reasons for outliers in ASCII file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752600"/>
            <a:ext cx="4705350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6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0" y="228600"/>
            <a:ext cx="4648200" cy="1143000"/>
          </a:xfrm>
        </p:spPr>
        <p:txBody>
          <a:bodyPr/>
          <a:lstStyle/>
          <a:p>
            <a:r>
              <a:rPr lang="en-US" dirty="0" smtClean="0"/>
              <a:t>Thin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813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Vectors are separated using a median filter:</a:t>
            </a:r>
          </a:p>
          <a:p>
            <a:r>
              <a:rPr lang="en-US" dirty="0"/>
              <a:t>T</a:t>
            </a:r>
            <a:r>
              <a:rPr lang="en-US" dirty="0" smtClean="0"/>
              <a:t>hinned – one per cell, used for transformation</a:t>
            </a:r>
          </a:p>
          <a:p>
            <a:r>
              <a:rPr lang="en-US" dirty="0" smtClean="0"/>
              <a:t>Dropped – everything else, retained for error estimates</a:t>
            </a:r>
            <a:endParaRPr lang="en-US" dirty="0"/>
          </a:p>
        </p:txBody>
      </p:sp>
      <p:pic>
        <p:nvPicPr>
          <p:cNvPr id="2054" name="Picture 6" descr="C:\Users\andria.bilich\Documents\projects\NADCON\ussd.nad27.conus\plots\vectors\vmdcdhor.ussd.nad27.conus.900.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50" y="2051050"/>
            <a:ext cx="2654307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ndria.bilich\Documents\projects\NADCON\ussd.nad27.conus\plots\vectors\vmtcdhor.ussd.nad27.conus.900.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264" y="2051050"/>
            <a:ext cx="2598436" cy="380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5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Aside: </a:t>
            </a:r>
            <a:r>
              <a:rPr lang="en-US" dirty="0" smtClean="0"/>
              <a:t>Selecting Cell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Thinned vs. dropped requires geographically binning the data</a:t>
            </a:r>
          </a:p>
          <a:p>
            <a:r>
              <a:rPr lang="en-US" dirty="0" smtClean="0"/>
              <a:t>Best cell size:</a:t>
            </a:r>
            <a:endParaRPr lang="en-US" dirty="0"/>
          </a:p>
          <a:p>
            <a:pPr lvl="1"/>
            <a:r>
              <a:rPr lang="en-US" dirty="0" smtClean="0"/>
              <a:t>Coarsest grid which represents the data</a:t>
            </a:r>
          </a:p>
          <a:p>
            <a:pPr lvl="1"/>
            <a:r>
              <a:rPr lang="en-US" dirty="0" smtClean="0"/>
              <a:t>Uniform distribution of vectors (no gaps, clusters)</a:t>
            </a:r>
          </a:p>
          <a:p>
            <a:pPr lvl="1"/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How did we choose?</a:t>
            </a:r>
          </a:p>
          <a:p>
            <a:pPr lvl="1"/>
            <a:r>
              <a:rPr lang="en-US" dirty="0" smtClean="0"/>
              <a:t>Ran a range of grids (1’ to 30’)</a:t>
            </a:r>
          </a:p>
          <a:p>
            <a:pPr lvl="1"/>
            <a:r>
              <a:rPr lang="en-US" dirty="0" smtClean="0"/>
              <a:t>Points per cell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esiduals of grid vs thinned/dropped vectors</a:t>
            </a:r>
          </a:p>
        </p:txBody>
      </p:sp>
    </p:spTree>
    <p:extLst>
      <p:ext uri="{BB962C8B-B14F-4D97-AF65-F5344CB8AC3E}">
        <p14:creationId xmlns:p14="http://schemas.microsoft.com/office/powerpoint/2010/main" val="400013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Grid the Data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90800" cy="4525963"/>
          </a:xfrm>
        </p:spPr>
        <p:txBody>
          <a:bodyPr/>
          <a:lstStyle/>
          <a:p>
            <a:r>
              <a:rPr lang="en-US" dirty="0" smtClean="0"/>
              <a:t>Fit a </a:t>
            </a:r>
            <a:r>
              <a:rPr lang="en-US" i="1" dirty="0" smtClean="0"/>
              <a:t>surface under tension </a:t>
            </a:r>
            <a:r>
              <a:rPr lang="en-US" dirty="0" smtClean="0"/>
              <a:t>to the thinned data</a:t>
            </a:r>
          </a:p>
          <a:p>
            <a:r>
              <a:rPr lang="en-US" dirty="0" smtClean="0"/>
              <a:t>Express the surface as a grid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pic>
        <p:nvPicPr>
          <p:cNvPr id="1026" name="Picture 2" descr="C:\Users\andria.bilich\Documents\projects\NADCON\ussd.nad27.conus\plots\transformation\cstcdlon.ussd.nad27.conus.900.04.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1536699"/>
            <a:ext cx="300583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ndria.bilich\Documents\projects\NADCON\ussd.nad27.conus\plots\transformation\cstcdlat.ussd.nad27.conus.900.04.I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050" y="1536699"/>
            <a:ext cx="3005835" cy="455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Users\andria.bilich\Documents\projects\NADCON\ussd.nad27.conus\plots\vectors\vmtcdhor.ussd.nad27.conus.900.I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888" y="4457700"/>
            <a:ext cx="1483162" cy="2171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39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Aside: </a:t>
            </a:r>
            <a:r>
              <a:rPr lang="en-US" dirty="0" smtClean="0"/>
              <a:t>Generic Mapping Tools (GMT) </a:t>
            </a:r>
            <a:r>
              <a:rPr lang="en-US" i="1" dirty="0" smtClean="0"/>
              <a:t>surface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Routine to fit a surface under tension</a:t>
            </a:r>
          </a:p>
          <a:p>
            <a:r>
              <a:rPr lang="en-US" dirty="0" smtClean="0"/>
              <a:t>Tension varies:</a:t>
            </a:r>
          </a:p>
          <a:p>
            <a:pPr lvl="1"/>
            <a:r>
              <a:rPr lang="en-US" dirty="0" smtClean="0"/>
              <a:t>0.0: minimum curvature solution </a:t>
            </a:r>
            <a:r>
              <a:rPr lang="en-US" dirty="0"/>
              <a:t>(</a:t>
            </a:r>
            <a:r>
              <a:rPr lang="en-US" dirty="0" smtClean="0"/>
              <a:t>undesired oscillations and false local max/min)</a:t>
            </a:r>
          </a:p>
          <a:p>
            <a:pPr lvl="1"/>
            <a:r>
              <a:rPr lang="en-US" dirty="0" smtClean="0"/>
              <a:t>1.0: harmonic surface (no local max/min except at data pts)</a:t>
            </a:r>
          </a:p>
          <a:p>
            <a:pPr lvl="1"/>
            <a:r>
              <a:rPr lang="en-US" dirty="0" smtClean="0"/>
              <a:t>NADCON5 grids: 0.4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981075" y="1798816"/>
            <a:ext cx="2101122" cy="1858781"/>
            <a:chOff x="5981075" y="1484026"/>
            <a:chExt cx="2101122" cy="1858781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5981075" y="1858780"/>
              <a:ext cx="0" cy="14840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7317697" y="2413416"/>
              <a:ext cx="0" cy="92939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082197" y="1484026"/>
              <a:ext cx="0" cy="18587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5981075" y="4124792"/>
            <a:ext cx="2101122" cy="1858781"/>
            <a:chOff x="5981075" y="1484026"/>
            <a:chExt cx="2101122" cy="1858781"/>
          </a:xfrm>
        </p:grpSpPr>
        <p:cxnSp>
          <p:nvCxnSpPr>
            <p:cNvPr id="15" name="Straight Arrow Connector 14"/>
            <p:cNvCxnSpPr/>
            <p:nvPr/>
          </p:nvCxnSpPr>
          <p:spPr>
            <a:xfrm flipV="1">
              <a:off x="5981075" y="1858780"/>
              <a:ext cx="0" cy="148402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7317697" y="2413416"/>
              <a:ext cx="0" cy="92939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8082197" y="1484026"/>
              <a:ext cx="0" cy="1858781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Freeform 17"/>
          <p:cNvSpPr/>
          <p:nvPr/>
        </p:nvSpPr>
        <p:spPr>
          <a:xfrm>
            <a:off x="5531370" y="1663906"/>
            <a:ext cx="3237875" cy="1528996"/>
          </a:xfrm>
          <a:custGeom>
            <a:avLst/>
            <a:gdLst>
              <a:gd name="connsiteX0" fmla="*/ 0 w 3372787"/>
              <a:gd name="connsiteY0" fmla="*/ 1403523 h 1403523"/>
              <a:gd name="connsiteX1" fmla="*/ 479686 w 3372787"/>
              <a:gd name="connsiteY1" fmla="*/ 519103 h 1403523"/>
              <a:gd name="connsiteX2" fmla="*/ 1843790 w 3372787"/>
              <a:gd name="connsiteY2" fmla="*/ 1088729 h 1403523"/>
              <a:gd name="connsiteX3" fmla="*/ 2578309 w 3372787"/>
              <a:gd name="connsiteY3" fmla="*/ 9437 h 1403523"/>
              <a:gd name="connsiteX4" fmla="*/ 3372787 w 3372787"/>
              <a:gd name="connsiteY4" fmla="*/ 534093 h 1403523"/>
              <a:gd name="connsiteX5" fmla="*/ 3372787 w 3372787"/>
              <a:gd name="connsiteY5" fmla="*/ 534093 h 1403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72787" h="1403523">
                <a:moveTo>
                  <a:pt x="0" y="1403523"/>
                </a:moveTo>
                <a:cubicBezTo>
                  <a:pt x="86194" y="987546"/>
                  <a:pt x="172388" y="571569"/>
                  <a:pt x="479686" y="519103"/>
                </a:cubicBezTo>
                <a:cubicBezTo>
                  <a:pt x="786984" y="466637"/>
                  <a:pt x="1494020" y="1173673"/>
                  <a:pt x="1843790" y="1088729"/>
                </a:cubicBezTo>
                <a:cubicBezTo>
                  <a:pt x="2193560" y="1003785"/>
                  <a:pt x="2323476" y="101876"/>
                  <a:pt x="2578309" y="9437"/>
                </a:cubicBezTo>
                <a:cubicBezTo>
                  <a:pt x="2833142" y="-83002"/>
                  <a:pt x="3372787" y="534093"/>
                  <a:pt x="3372787" y="534093"/>
                </a:cubicBezTo>
                <a:lnTo>
                  <a:pt x="3372787" y="534093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336498" y="4499546"/>
            <a:ext cx="644577" cy="851943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5981075" y="4499546"/>
            <a:ext cx="1336622" cy="578371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7265231" y="4124792"/>
            <a:ext cx="816966" cy="95312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8082197" y="4124793"/>
            <a:ext cx="851941" cy="1116766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97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Analysis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903639"/>
              </p:ext>
            </p:extLst>
          </p:nvPr>
        </p:nvGraphicFramePr>
        <p:xfrm>
          <a:off x="457200" y="1600200"/>
          <a:ext cx="8229600" cy="5029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6802733" y="3727939"/>
            <a:ext cx="2087405" cy="542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Two types of errors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11015" y="5885822"/>
            <a:ext cx="2351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354888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Method Noise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80988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GMT surface: tension varies 0.0 (min curvature) to 1.0 (harmonic surface)</a:t>
            </a:r>
          </a:p>
          <a:p>
            <a:r>
              <a:rPr lang="en-US" dirty="0" smtClean="0"/>
              <a:t>How to summarize range of possible values?</a:t>
            </a:r>
          </a:p>
          <a:p>
            <a:r>
              <a:rPr lang="en-US" dirty="0"/>
              <a:t>Schwarz et al: </a:t>
            </a:r>
            <a:r>
              <a:rPr lang="en-US" dirty="0" err="1"/>
              <a:t>Std</a:t>
            </a:r>
            <a:r>
              <a:rPr lang="en-US" dirty="0"/>
              <a:t> of large sample = difference of high/low values of 3-element sample * 0.59070</a:t>
            </a:r>
          </a:p>
          <a:p>
            <a:r>
              <a:rPr lang="en-US" dirty="0"/>
              <a:t>Our 3-element sample: grids at 0.0, 1.0 and 0.4 tensions</a:t>
            </a:r>
          </a:p>
          <a:p>
            <a:endParaRPr lang="en-US" dirty="0" smtClean="0"/>
          </a:p>
        </p:txBody>
      </p:sp>
      <p:pic>
        <p:nvPicPr>
          <p:cNvPr id="2050" name="Picture 2" descr="C:\Users\andria.bilich\Documents\projects\NADCON\ussd.nad27.conus\plots\methodnoise\cstcdlon.ussd.nad27.conus.900.d3.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482" y="1051923"/>
            <a:ext cx="3230200" cy="4548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andria.bilich\Documents\projects\NADCON\ussd.nad27.conus\plots\vectors\vmtcdhor.ussd.nad27.conus.900.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188" y="4095184"/>
            <a:ext cx="1730812" cy="2533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9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Noise:</a:t>
            </a:r>
            <a:br>
              <a:rPr lang="en-US" dirty="0" smtClean="0"/>
            </a:br>
            <a:r>
              <a:rPr lang="en-US" dirty="0"/>
              <a:t>d</a:t>
            </a:r>
            <a:r>
              <a:rPr lang="en-US" dirty="0" smtClean="0"/>
              <a:t>isagreement between grid and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Residuals of final transformation grid (surface = 0.4) relative to original coordinate differences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each cell, take RMS of residuals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Grid the RMSs (tension = 0.9)</a:t>
            </a:r>
            <a:endParaRPr lang="en-US" dirty="0"/>
          </a:p>
        </p:txBody>
      </p:sp>
      <p:pic>
        <p:nvPicPr>
          <p:cNvPr id="5" name="Picture 2" descr="C:\Users\dru.smith\AppData\Roaming\SSH\temp\vmrddhor.ussd.nad27.conus.900.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113" y="1510120"/>
            <a:ext cx="3758083" cy="528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1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43600" y="274638"/>
            <a:ext cx="2743200" cy="1706562"/>
          </a:xfrm>
        </p:spPr>
        <p:txBody>
          <a:bodyPr>
            <a:normAutofit/>
          </a:bodyPr>
          <a:lstStyle/>
          <a:p>
            <a:r>
              <a:rPr lang="en-US" dirty="0" smtClean="0"/>
              <a:t>Error Grid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103360"/>
              </p:ext>
            </p:extLst>
          </p:nvPr>
        </p:nvGraphicFramePr>
        <p:xfrm>
          <a:off x="2971800" y="3302000"/>
          <a:ext cx="3352800" cy="337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3848100" y="4650578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RMS combination</a:t>
            </a:r>
            <a:endParaRPr lang="en-US" dirty="0"/>
          </a:p>
        </p:txBody>
      </p:sp>
      <p:pic>
        <p:nvPicPr>
          <p:cNvPr id="3074" name="Picture 2" descr="C:\Users\andria.bilich\Documents\projects\NADCON\ussd.nad27.conus\plots\methodnoise\cstcdlon.ussd.nad27.conus.900.d3.I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819397"/>
            <a:ext cx="2835218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ndria.bilich\Documents\projects\NADCON\ussd.nad27.conus\plots\datanoise\csrddlon.ussd.nad27.conus.900.09.I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971" y="2819398"/>
            <a:ext cx="2640481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ndria.bilich\Documents\projects\NADCON\ussd.nad27.conus\plots\errors\csetelon.ussd.nad27.conus.900.IL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2" y="0"/>
            <a:ext cx="2638635" cy="399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66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04351"/>
            <a:ext cx="4566976" cy="1143000"/>
          </a:xfrm>
        </p:spPr>
        <p:txBody>
          <a:bodyPr/>
          <a:lstStyle/>
          <a:p>
            <a:r>
              <a:rPr lang="en-US" dirty="0" smtClean="0"/>
              <a:t>NADCON5 in </a:t>
            </a:r>
            <a:br>
              <a:rPr lang="en-US" dirty="0" smtClean="0"/>
            </a:br>
            <a:r>
              <a:rPr lang="en-US" dirty="0" smtClean="0"/>
              <a:t>the Geodetic Toolkit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0146" y="2704681"/>
            <a:ext cx="713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http://beta.ngs.noaa.gov/gtkweb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42" y="904351"/>
            <a:ext cx="4963158" cy="54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-34636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X, Y, Z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962148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NAD 83 (2011)</a:t>
            </a:r>
          </a:p>
          <a:p>
            <a:r>
              <a:rPr lang="en-US" dirty="0" smtClean="0"/>
              <a:t>Allowable Regions: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CONUS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Alaska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PR/VI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smtClean="0"/>
              <a:t>Guam/CNMI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Paul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George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St. Lawrence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</p:txBody>
      </p:sp>
      <p:sp>
        <p:nvSpPr>
          <p:cNvPr id="6" name="Oval 5"/>
          <p:cNvSpPr/>
          <p:nvPr/>
        </p:nvSpPr>
        <p:spPr>
          <a:xfrm>
            <a:off x="997528" y="5170714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USNG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156364" y="51816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UTM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029200" y="2209800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SPC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514600" y="579951"/>
            <a:ext cx="1676400" cy="1676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dirty="0" smtClean="0">
                <a:solidFill>
                  <a:schemeClr val="tx1"/>
                </a:solidFill>
              </a:rPr>
              <a:t>, h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98964" y="2209800"/>
            <a:ext cx="914400" cy="29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489364" y="1752600"/>
            <a:ext cx="1073727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128655" y="1752600"/>
            <a:ext cx="1094509" cy="8323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622964" y="2185059"/>
            <a:ext cx="1014845" cy="30727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489489">
            <a:off x="1382109" y="1599678"/>
            <a:ext cx="907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r>
              <a:rPr lang="en-US" dirty="0" smtClean="0"/>
              <a:t>yz2plh</a:t>
            </a:r>
          </a:p>
          <a:p>
            <a:r>
              <a:rPr lang="en-US" dirty="0" smtClean="0"/>
              <a:t>plh2xyz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489489">
            <a:off x="1633096" y="2176445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a,f</a:t>
            </a:r>
            <a:r>
              <a:rPr lang="en-US" sz="14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2" name="TextBox 31"/>
          <p:cNvSpPr txBox="1"/>
          <p:nvPr/>
        </p:nvSpPr>
        <p:spPr>
          <a:xfrm rot="20628690">
            <a:off x="4320223" y="3983054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UTMS</a:t>
            </a:r>
          </a:p>
        </p:txBody>
      </p:sp>
      <p:sp>
        <p:nvSpPr>
          <p:cNvPr id="33" name="TextBox 32"/>
          <p:cNvSpPr txBox="1"/>
          <p:nvPr/>
        </p:nvSpPr>
        <p:spPr>
          <a:xfrm rot="20516042">
            <a:off x="4467207" y="4207798"/>
            <a:ext cx="9135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FF0000"/>
                </a:solidFill>
              </a:rPr>
              <a:t>a,f</a:t>
            </a:r>
            <a:r>
              <a:rPr lang="en-US" sz="1200" dirty="0" smtClean="0">
                <a:solidFill>
                  <a:srgbClr val="FF0000"/>
                </a:solidFill>
              </a:rPr>
              <a:t> (GRS 80)</a:t>
            </a:r>
          </a:p>
        </p:txBody>
      </p:sp>
      <p:sp>
        <p:nvSpPr>
          <p:cNvPr id="36" name="TextBox 35"/>
          <p:cNvSpPr txBox="1"/>
          <p:nvPr/>
        </p:nvSpPr>
        <p:spPr>
          <a:xfrm rot="2236872">
            <a:off x="4391534" y="1827888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SPC83</a:t>
            </a:r>
          </a:p>
        </p:txBody>
      </p:sp>
      <p:sp>
        <p:nvSpPr>
          <p:cNvPr id="37" name="TextBox 36"/>
          <p:cNvSpPr txBox="1"/>
          <p:nvPr/>
        </p:nvSpPr>
        <p:spPr>
          <a:xfrm rot="2362193">
            <a:off x="4005717" y="2071685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sp>
        <p:nvSpPr>
          <p:cNvPr id="38" name="TextBox 37"/>
          <p:cNvSpPr txBox="1"/>
          <p:nvPr/>
        </p:nvSpPr>
        <p:spPr>
          <a:xfrm rot="923916">
            <a:off x="2566488" y="3707714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0" name="TextBox 39"/>
          <p:cNvSpPr txBox="1"/>
          <p:nvPr/>
        </p:nvSpPr>
        <p:spPr>
          <a:xfrm rot="1127199">
            <a:off x="2426865" y="3994841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 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2673928" y="6202138"/>
            <a:ext cx="151707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66017" y="5662689"/>
            <a:ext cx="73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USNG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962148" y="6202138"/>
            <a:ext cx="89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NAD 83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23999" y="0"/>
            <a:ext cx="797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69197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 rot="19510649">
            <a:off x="6510800" y="4158173"/>
            <a:ext cx="1924135" cy="1614641"/>
            <a:chOff x="1352465" y="1688796"/>
            <a:chExt cx="1924135" cy="1614641"/>
          </a:xfrm>
        </p:grpSpPr>
        <p:sp>
          <p:nvSpPr>
            <p:cNvPr id="36" name="Oval 35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7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40" idx="3"/>
              <a:endCxn id="36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40" idx="5"/>
              <a:endCxn id="39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40" idx="4"/>
              <a:endCxn id="38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37" idx="6"/>
              <a:endCxn id="38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2369120" y="4990624"/>
            <a:ext cx="1924135" cy="1614641"/>
            <a:chOff x="1352465" y="1688796"/>
            <a:chExt cx="1924135" cy="1614641"/>
          </a:xfrm>
        </p:grpSpPr>
        <p:sp>
          <p:nvSpPr>
            <p:cNvPr id="4" name="Oval 3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9" name="Straight Connector 8"/>
            <p:cNvCxnSpPr>
              <a:stCxn id="8" idx="4"/>
              <a:endCxn id="5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8" idx="3"/>
              <a:endCxn id="4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7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8" idx="4"/>
              <a:endCxn id="6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5" idx="6"/>
              <a:endCxn id="6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4569471" y="4836712"/>
            <a:ext cx="1924135" cy="1614641"/>
            <a:chOff x="1352465" y="1688796"/>
            <a:chExt cx="1924135" cy="1614641"/>
          </a:xfrm>
        </p:grpSpPr>
        <p:sp>
          <p:nvSpPr>
            <p:cNvPr id="47" name="Oval 46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Straight Connector 51"/>
            <p:cNvCxnSpPr>
              <a:stCxn id="51" idx="4"/>
              <a:endCxn id="48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51" idx="3"/>
              <a:endCxn id="47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1" idx="5"/>
              <a:endCxn id="50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51" idx="4"/>
              <a:endCxn id="49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 rot="3669868">
            <a:off x="583945" y="4267851"/>
            <a:ext cx="1924135" cy="1614641"/>
            <a:chOff x="1352465" y="1688796"/>
            <a:chExt cx="1924135" cy="1614641"/>
          </a:xfrm>
        </p:grpSpPr>
        <p:sp>
          <p:nvSpPr>
            <p:cNvPr id="58" name="Oval 57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59" name="Oval 58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61" name="Oval 60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Connector 62"/>
            <p:cNvCxnSpPr>
              <a:stCxn id="62" idx="4"/>
              <a:endCxn id="59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62" idx="3"/>
              <a:endCxn id="58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62" idx="5"/>
              <a:endCxn id="61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4"/>
              <a:endCxn id="60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59" idx="6"/>
              <a:endCxn id="60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 rot="16200000">
            <a:off x="7172927" y="245695"/>
            <a:ext cx="1924135" cy="1614641"/>
            <a:chOff x="1352465" y="1688796"/>
            <a:chExt cx="1924135" cy="1614641"/>
          </a:xfrm>
        </p:grpSpPr>
        <p:sp>
          <p:nvSpPr>
            <p:cNvPr id="69" name="Oval 68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74" name="Straight Connector 73"/>
            <p:cNvCxnSpPr>
              <a:stCxn id="73" idx="4"/>
              <a:endCxn id="70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73" idx="3"/>
              <a:endCxn id="69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>
              <a:stCxn id="73" idx="5"/>
              <a:endCxn id="72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>
              <a:stCxn id="73" idx="4"/>
              <a:endCxn id="71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stCxn id="70" idx="6"/>
              <a:endCxn id="71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/>
          <p:cNvGrpSpPr/>
          <p:nvPr/>
        </p:nvGrpSpPr>
        <p:grpSpPr>
          <a:xfrm rot="4598599">
            <a:off x="217362" y="2314326"/>
            <a:ext cx="1924135" cy="1614641"/>
            <a:chOff x="1352465" y="1688796"/>
            <a:chExt cx="1924135" cy="1614641"/>
          </a:xfrm>
        </p:grpSpPr>
        <p:sp>
          <p:nvSpPr>
            <p:cNvPr id="80" name="Oval 79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85" name="Straight Connector 84"/>
            <p:cNvCxnSpPr>
              <a:stCxn id="84" idx="4"/>
              <a:endCxn id="81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>
              <a:stCxn id="84" idx="3"/>
              <a:endCxn id="80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84" idx="5"/>
              <a:endCxn id="83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>
              <a:stCxn id="84" idx="4"/>
              <a:endCxn id="82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81" idx="6"/>
              <a:endCxn id="82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/>
          <p:cNvSpPr/>
          <p:nvPr/>
        </p:nvSpPr>
        <p:spPr>
          <a:xfrm rot="6262407">
            <a:off x="1136324" y="101072"/>
            <a:ext cx="467170" cy="46717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b="1" dirty="0" smtClean="0">
                <a:solidFill>
                  <a:schemeClr val="tx1"/>
                </a:solidFill>
              </a:rPr>
              <a:t>X, Y, Z</a:t>
            </a:r>
            <a:endParaRPr lang="en-US" sz="1000" b="1" dirty="0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 rot="6262407">
            <a:off x="391789" y="1045427"/>
            <a:ext cx="484881" cy="4848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UTM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95" name="Oval 94"/>
          <p:cNvSpPr/>
          <p:nvPr/>
        </p:nvSpPr>
        <p:spPr>
          <a:xfrm rot="6262407">
            <a:off x="1614231" y="949817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f</a:t>
            </a:r>
            <a:r>
              <a:rPr lang="en-US" sz="900" b="1" dirty="0" smtClean="0">
                <a:solidFill>
                  <a:schemeClr val="tx1"/>
                </a:solidFill>
              </a:rPr>
              <a:t>, </a:t>
            </a:r>
            <a:r>
              <a:rPr lang="en-US" sz="900" b="1" dirty="0" smtClean="0">
                <a:solidFill>
                  <a:schemeClr val="tx1"/>
                </a:solidFill>
                <a:latin typeface="Symbol" panose="05050102010706020507" pitchFamily="18" charset="2"/>
              </a:rPr>
              <a:t>l</a:t>
            </a:r>
            <a:r>
              <a:rPr lang="en-US" sz="900" b="1" dirty="0" smtClean="0">
                <a:solidFill>
                  <a:schemeClr val="tx1"/>
                </a:solidFill>
              </a:rPr>
              <a:t>, h</a:t>
            </a:r>
            <a:endParaRPr lang="en-US" sz="900" b="1" dirty="0">
              <a:solidFill>
                <a:schemeClr val="tx1"/>
              </a:solidFill>
            </a:endParaRPr>
          </a:p>
        </p:txBody>
      </p:sp>
      <p:cxnSp>
        <p:nvCxnSpPr>
          <p:cNvPr id="97" name="Straight Connector 96"/>
          <p:cNvCxnSpPr>
            <a:stCxn id="95" idx="3"/>
            <a:endCxn id="91" idx="7"/>
          </p:cNvCxnSpPr>
          <p:nvPr/>
        </p:nvCxnSpPr>
        <p:spPr>
          <a:xfrm rot="6262407" flipH="1">
            <a:off x="1421072" y="588302"/>
            <a:ext cx="373135" cy="340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95" idx="4"/>
            <a:endCxn id="93" idx="0"/>
          </p:cNvCxnSpPr>
          <p:nvPr/>
        </p:nvCxnSpPr>
        <p:spPr>
          <a:xfrm rot="6262407">
            <a:off x="1042209" y="898580"/>
            <a:ext cx="406049" cy="672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2982011" y="858324"/>
            <a:ext cx="30532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Region:  CONUS</a:t>
            </a:r>
          </a:p>
          <a:p>
            <a:pPr algn="ctr"/>
            <a:endParaRPr lang="en-US" b="1" dirty="0" smtClean="0"/>
          </a:p>
          <a:p>
            <a:r>
              <a:rPr lang="en-US" dirty="0" smtClean="0"/>
              <a:t>NADCON 5 connections in RED</a:t>
            </a:r>
            <a:endParaRPr lang="en-US" dirty="0"/>
          </a:p>
        </p:txBody>
      </p:sp>
      <p:grpSp>
        <p:nvGrpSpPr>
          <p:cNvPr id="102" name="Group 101"/>
          <p:cNvGrpSpPr/>
          <p:nvPr/>
        </p:nvGrpSpPr>
        <p:grpSpPr>
          <a:xfrm rot="17285526">
            <a:off x="7041719" y="2372974"/>
            <a:ext cx="1924135" cy="1614641"/>
            <a:chOff x="1352465" y="1688796"/>
            <a:chExt cx="1924135" cy="1614641"/>
          </a:xfrm>
        </p:grpSpPr>
        <p:sp>
          <p:nvSpPr>
            <p:cNvPr id="103" name="Oval 102"/>
            <p:cNvSpPr/>
            <p:nvPr/>
          </p:nvSpPr>
          <p:spPr>
            <a:xfrm>
              <a:off x="1352465" y="2351386"/>
              <a:ext cx="467170" cy="46717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b="1" dirty="0" smtClean="0">
                  <a:solidFill>
                    <a:schemeClr val="tx1"/>
                  </a:solidFill>
                </a:rPr>
                <a:t>X, Y, Z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1752600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50" b="1" dirty="0" smtClean="0">
                  <a:solidFill>
                    <a:schemeClr val="tx1"/>
                  </a:solidFill>
                </a:rPr>
                <a:t>USNG</a:t>
              </a:r>
              <a:endParaRPr lang="en-US"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2449608" y="2818556"/>
              <a:ext cx="484881" cy="4848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b="1" dirty="0" smtClean="0">
                  <a:solidFill>
                    <a:schemeClr val="tx1"/>
                  </a:solidFill>
                </a:rPr>
                <a:t>UTM</a:t>
              </a:r>
              <a:endParaRPr lang="en-US" sz="1200" b="1" dirty="0">
                <a:solidFill>
                  <a:schemeClr val="tx1"/>
                </a:solidFill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2819400" y="2286000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SPC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2057400" y="1688796"/>
              <a:ext cx="457200" cy="4572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f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900" b="1" dirty="0" smtClean="0">
                  <a:solidFill>
                    <a:schemeClr val="tx1"/>
                  </a:solidFill>
                  <a:latin typeface="Symbol" panose="05050102010706020507" pitchFamily="18" charset="2"/>
                </a:rPr>
                <a:t>l</a:t>
              </a:r>
              <a:r>
                <a:rPr lang="en-US" sz="900" b="1" dirty="0" smtClean="0">
                  <a:solidFill>
                    <a:schemeClr val="tx1"/>
                  </a:solidFill>
                </a:rPr>
                <a:t>, h</a:t>
              </a:r>
              <a:endParaRPr lang="en-US" sz="900" b="1" dirty="0">
                <a:solidFill>
                  <a:schemeClr val="tx1"/>
                </a:solidFill>
              </a:endParaRPr>
            </a:p>
          </p:txBody>
        </p:sp>
        <p:cxnSp>
          <p:nvCxnSpPr>
            <p:cNvPr id="108" name="Straight Connector 107"/>
            <p:cNvCxnSpPr>
              <a:stCxn id="107" idx="4"/>
              <a:endCxn id="104" idx="0"/>
            </p:cNvCxnSpPr>
            <p:nvPr/>
          </p:nvCxnSpPr>
          <p:spPr>
            <a:xfrm flipH="1">
              <a:off x="1995041" y="2145996"/>
              <a:ext cx="29095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>
              <a:stCxn id="107" idx="3"/>
              <a:endCxn id="103" idx="7"/>
            </p:cNvCxnSpPr>
            <p:nvPr/>
          </p:nvCxnSpPr>
          <p:spPr>
            <a:xfrm flipH="1">
              <a:off x="1751220" y="2079041"/>
              <a:ext cx="373135" cy="3407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107" idx="5"/>
              <a:endCxn id="106" idx="1"/>
            </p:cNvCxnSpPr>
            <p:nvPr/>
          </p:nvCxnSpPr>
          <p:spPr>
            <a:xfrm>
              <a:off x="2447645" y="2079041"/>
              <a:ext cx="438710" cy="27391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107" idx="4"/>
              <a:endCxn id="105" idx="0"/>
            </p:cNvCxnSpPr>
            <p:nvPr/>
          </p:nvCxnSpPr>
          <p:spPr>
            <a:xfrm>
              <a:off x="2286000" y="2145996"/>
              <a:ext cx="406049" cy="67256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104" idx="6"/>
              <a:endCxn id="105" idx="2"/>
            </p:cNvCxnSpPr>
            <p:nvPr/>
          </p:nvCxnSpPr>
          <p:spPr>
            <a:xfrm>
              <a:off x="2237481" y="3060997"/>
              <a:ext cx="21212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TextBox 112"/>
          <p:cNvSpPr txBox="1"/>
          <p:nvPr/>
        </p:nvSpPr>
        <p:spPr>
          <a:xfrm>
            <a:off x="2025962" y="1026303"/>
            <a:ext cx="58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USSD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892244" y="2765094"/>
            <a:ext cx="7489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27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969358" y="4231743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(1986)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761239" y="2842975"/>
            <a:ext cx="12666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(2011)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368224" y="4008700"/>
            <a:ext cx="1654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(NSRS2007)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836028" y="4535921"/>
            <a:ext cx="1202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(FBN)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2767875" y="4722285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NAD 83 (HARN)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682942" y="935416"/>
            <a:ext cx="5902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7030A0"/>
                </a:solidFill>
              </a:rPr>
              <a:t>2022 </a:t>
            </a:r>
            <a:endParaRPr lang="en-US" b="1" dirty="0">
              <a:solidFill>
                <a:srgbClr val="7030A0"/>
              </a:solidFill>
            </a:endParaRPr>
          </a:p>
        </p:txBody>
      </p:sp>
      <p:cxnSp>
        <p:nvCxnSpPr>
          <p:cNvPr id="122" name="Straight Connector 121"/>
          <p:cNvCxnSpPr>
            <a:stCxn id="95" idx="6"/>
            <a:endCxn id="84" idx="2"/>
          </p:cNvCxnSpPr>
          <p:nvPr/>
        </p:nvCxnSpPr>
        <p:spPr>
          <a:xfrm flipH="1">
            <a:off x="1683096" y="1399861"/>
            <a:ext cx="102987" cy="13379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>
            <a:stCxn id="62" idx="2"/>
            <a:endCxn id="84" idx="6"/>
          </p:cNvCxnSpPr>
          <p:nvPr/>
        </p:nvCxnSpPr>
        <p:spPr>
          <a:xfrm flipH="1" flipV="1">
            <a:off x="1788714" y="3182611"/>
            <a:ext cx="140248" cy="138819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>
            <a:stCxn id="8" idx="2"/>
            <a:endCxn id="62" idx="7"/>
          </p:cNvCxnSpPr>
          <p:nvPr/>
        </p:nvCxnSpPr>
        <p:spPr>
          <a:xfrm flipH="1" flipV="1">
            <a:off x="2258778" y="4834703"/>
            <a:ext cx="815277" cy="38452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>
            <a:stCxn id="51" idx="2"/>
            <a:endCxn id="8" idx="6"/>
          </p:cNvCxnSpPr>
          <p:nvPr/>
        </p:nvCxnSpPr>
        <p:spPr>
          <a:xfrm flipH="1">
            <a:off x="3531255" y="5065312"/>
            <a:ext cx="1743151" cy="153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stCxn id="40" idx="2"/>
            <a:endCxn id="51" idx="6"/>
          </p:cNvCxnSpPr>
          <p:nvPr/>
        </p:nvCxnSpPr>
        <p:spPr>
          <a:xfrm flipH="1">
            <a:off x="5731606" y="4637240"/>
            <a:ext cx="1199705" cy="4280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stCxn id="107" idx="2"/>
            <a:endCxn id="40" idx="7"/>
          </p:cNvCxnSpPr>
          <p:nvPr/>
        </p:nvCxnSpPr>
        <p:spPr>
          <a:xfrm flipH="1">
            <a:off x="7159367" y="3244995"/>
            <a:ext cx="214460" cy="10367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>
            <a:stCxn id="73" idx="2"/>
            <a:endCxn id="107" idx="6"/>
          </p:cNvCxnSpPr>
          <p:nvPr/>
        </p:nvCxnSpPr>
        <p:spPr>
          <a:xfrm flipH="1">
            <a:off x="7515809" y="1310148"/>
            <a:ext cx="40465" cy="150025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334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4941" y="2620369"/>
            <a:ext cx="30043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Questions?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63655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 NADCON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73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1.0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1989 : NAD 83(1986) released</a:t>
            </a:r>
          </a:p>
          <a:p>
            <a:pPr lvl="1"/>
            <a:r>
              <a:rPr lang="en-US" dirty="0" smtClean="0"/>
              <a:t>1990:  NADCON v1.0 released</a:t>
            </a:r>
          </a:p>
          <a:p>
            <a:pPr lvl="2"/>
            <a:r>
              <a:rPr lang="en-US" dirty="0" smtClean="0"/>
              <a:t>“NAD 27 to NAD 83”</a:t>
            </a:r>
          </a:p>
          <a:p>
            <a:pPr lvl="3"/>
            <a:r>
              <a:rPr lang="en-US" dirty="0" smtClean="0"/>
              <a:t>Actually:</a:t>
            </a:r>
          </a:p>
          <a:p>
            <a:pPr lvl="4"/>
            <a:r>
              <a:rPr lang="en-US" dirty="0" smtClean="0"/>
              <a:t>NAD 27 to NAD 83(1986) in CONUS </a:t>
            </a:r>
          </a:p>
          <a:p>
            <a:pPr lvl="4"/>
            <a:r>
              <a:rPr lang="en-US" dirty="0" smtClean="0"/>
              <a:t>NAD 27 to NAD 83(1986) in Mainland &amp; Aleutian Alaska</a:t>
            </a:r>
          </a:p>
          <a:p>
            <a:pPr lvl="4"/>
            <a:r>
              <a:rPr lang="en-US" dirty="0" smtClean="0"/>
              <a:t>PR40 to NAD 83(1986) in Puerto Rico</a:t>
            </a:r>
          </a:p>
          <a:p>
            <a:pPr lvl="4"/>
            <a:r>
              <a:rPr lang="en-US" dirty="0" smtClean="0"/>
              <a:t>OHD to NAD 83(1986) in Hawaii</a:t>
            </a:r>
          </a:p>
          <a:p>
            <a:pPr lvl="4"/>
            <a:r>
              <a:rPr lang="en-US" dirty="0" smtClean="0"/>
              <a:t>SG1952 to NAD 83(1986) in St. George Island</a:t>
            </a:r>
          </a:p>
          <a:p>
            <a:pPr lvl="4"/>
            <a:r>
              <a:rPr lang="en-US" dirty="0" smtClean="0"/>
              <a:t>SP1952 to NAD 83(1986) in St. Paul Island</a:t>
            </a:r>
          </a:p>
          <a:p>
            <a:pPr lvl="4"/>
            <a:r>
              <a:rPr lang="en-US" dirty="0" smtClean="0"/>
              <a:t>SL1952 to NAD 83(1986) in St. Laurence(</a:t>
            </a:r>
            <a:r>
              <a:rPr lang="en-US" dirty="0" err="1" smtClean="0"/>
              <a:t>sp</a:t>
            </a:r>
            <a:r>
              <a:rPr lang="en-US" dirty="0" smtClean="0"/>
              <a:t>) Island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4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1.0</a:t>
            </a:r>
            <a:endParaRPr lang="en-US" sz="2400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912"/>
            <a:ext cx="5879816" cy="4525963"/>
          </a:xfrm>
          <a:ln>
            <a:solidFill>
              <a:schemeClr val="accent1"/>
            </a:solidFill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340222"/>
            <a:ext cx="3048000" cy="20288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382000" y="2508524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 based </a:t>
            </a:r>
          </a:p>
          <a:p>
            <a:r>
              <a:rPr lang="en-US" dirty="0" smtClean="0"/>
              <a:t>FORTRAN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29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1.0</a:t>
            </a:r>
            <a:endParaRPr lang="en-US" sz="2400" b="1" u="sng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0776"/>
            <a:ext cx="6681787" cy="4661900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216549"/>
              </p:ext>
            </p:extLst>
          </p:nvPr>
        </p:nvGraphicFramePr>
        <p:xfrm>
          <a:off x="6391564" y="1390776"/>
          <a:ext cx="2752436" cy="339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418"/>
                <a:gridCol w="168101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Region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Accuracy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lat</a:t>
                      </a:r>
                      <a:r>
                        <a:rPr lang="en-US" sz="1400" baseline="0" dirty="0" smtClean="0"/>
                        <a:t>/</a:t>
                      </a:r>
                      <a:r>
                        <a:rPr lang="en-US" sz="1400" baseline="0" dirty="0" err="1" smtClean="0"/>
                        <a:t>lon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CONUS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16</a:t>
                      </a:r>
                      <a:r>
                        <a:rPr lang="en-US" sz="1400" baseline="0" dirty="0" smtClean="0"/>
                        <a:t> cm / 15 cm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Puerto</a:t>
                      </a:r>
                      <a:r>
                        <a:rPr lang="en-US" sz="1400" baseline="0" dirty="0" smtClean="0"/>
                        <a:t> Rico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 cm / 5 cm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Alaska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48 cm / 46 cm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Hawaii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22 cm / 15 cm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St. George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 cm</a:t>
                      </a:r>
                      <a:r>
                        <a:rPr lang="en-US" sz="1400" b="0" baseline="0" dirty="0" smtClean="0"/>
                        <a:t> / 2 cm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St. Laurence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 cm</a:t>
                      </a:r>
                      <a:r>
                        <a:rPr lang="en-US" sz="1400" b="0" baseline="0" dirty="0" smtClean="0"/>
                        <a:t> / 2 cm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St. Paul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17 cm / 10 cm</a:t>
                      </a:r>
                      <a:endParaRPr lang="en-US" sz="14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/>
                        <a:t>Gulf</a:t>
                      </a:r>
                      <a:r>
                        <a:rPr lang="en-US" sz="1100" b="0" baseline="0" dirty="0" smtClean="0"/>
                        <a:t> of Mexico (offshore)</a:t>
                      </a:r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1-3 meters</a:t>
                      </a:r>
                      <a:endParaRPr lang="en-US" sz="1400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581275" y="2425700"/>
            <a:ext cx="985838" cy="2555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33688" y="2681289"/>
            <a:ext cx="938212" cy="2381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4763" y="2681288"/>
            <a:ext cx="45720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00662" y="2681288"/>
            <a:ext cx="676275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04801" y="2919413"/>
            <a:ext cx="457200" cy="2381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41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8" grpId="0" animBg="1"/>
      <p:bldP spid="8" grpId="1" animBg="1"/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2.1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r>
              <a:rPr lang="en-US" dirty="0"/>
              <a:t>1990 through </a:t>
            </a:r>
            <a:r>
              <a:rPr lang="en-US" dirty="0" smtClean="0"/>
              <a:t>1997:  HARNs </a:t>
            </a:r>
            <a:r>
              <a:rPr lang="en-US" dirty="0"/>
              <a:t>released, state-by-state</a:t>
            </a:r>
          </a:p>
          <a:p>
            <a:pPr lvl="1"/>
            <a:r>
              <a:rPr lang="en-US" dirty="0"/>
              <a:t>NADCON </a:t>
            </a:r>
            <a:r>
              <a:rPr lang="en-US" dirty="0" smtClean="0"/>
              <a:t>expands (v2.10) to </a:t>
            </a:r>
            <a:r>
              <a:rPr lang="en-US" dirty="0"/>
              <a:t>include </a:t>
            </a:r>
            <a:r>
              <a:rPr lang="en-US" i="1" dirty="0"/>
              <a:t>state-by-state</a:t>
            </a:r>
            <a:r>
              <a:rPr lang="en-US" dirty="0"/>
              <a:t> transformations </a:t>
            </a:r>
          </a:p>
          <a:p>
            <a:pPr lvl="2"/>
            <a:r>
              <a:rPr lang="en-US" dirty="0" smtClean="0"/>
              <a:t>“NAD 83(HPGN) to NAD 83(1986)” </a:t>
            </a:r>
          </a:p>
          <a:p>
            <a:pPr lvl="3"/>
            <a:r>
              <a:rPr lang="en-US" dirty="0" smtClean="0"/>
              <a:t>State-by-state (sometimes sub-state, sometimes multi-state):</a:t>
            </a:r>
          </a:p>
          <a:p>
            <a:pPr lvl="4"/>
            <a:r>
              <a:rPr lang="en-US" dirty="0" smtClean="0"/>
              <a:t>AK,  AL, FL, TN, WI, LA, CO….</a:t>
            </a:r>
          </a:p>
          <a:p>
            <a:pPr lvl="4"/>
            <a:r>
              <a:rPr lang="en-US" dirty="0" smtClean="0"/>
              <a:t>WA/OR, MD/DE,  PR/VI, ME/VT/NH/CT/RI</a:t>
            </a:r>
          </a:p>
          <a:p>
            <a:pPr lvl="4"/>
            <a:r>
              <a:rPr lang="en-US" dirty="0" smtClean="0"/>
              <a:t>CA (north) , CA (south)</a:t>
            </a:r>
          </a:p>
          <a:p>
            <a:pPr lvl="4"/>
            <a:r>
              <a:rPr lang="en-US" dirty="0" smtClean="0"/>
              <a:t>TX (west), TX (east)</a:t>
            </a:r>
          </a:p>
          <a:p>
            <a:pPr lvl="4"/>
            <a:r>
              <a:rPr lang="en-US" dirty="0" smtClean="0"/>
              <a:t>American Samoa (west), American Samoa (east)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1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Historical Overview:  </a:t>
            </a:r>
            <a:r>
              <a:rPr lang="en-US" sz="2400" b="1" u="sng" dirty="0" smtClean="0"/>
              <a:t>NADCON 2.1</a:t>
            </a:r>
            <a:endParaRPr lang="en-US" sz="2400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4140" cy="45259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September 8, 2016</a:t>
            </a:r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NGS Webinar Series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816"/>
            <a:ext cx="6281928" cy="40629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4709345"/>
            <a:ext cx="3790950" cy="16573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281928" y="4061714"/>
            <a:ext cx="2475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 based </a:t>
            </a:r>
          </a:p>
          <a:p>
            <a:r>
              <a:rPr lang="en-US" dirty="0" smtClean="0"/>
              <a:t>FORTRAN executable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80176</TotalTime>
  <Words>2038</Words>
  <Application>Microsoft Office PowerPoint</Application>
  <PresentationFormat>On-screen Show (4:3)</PresentationFormat>
  <Paragraphs>403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Theme1</vt:lpstr>
      <vt:lpstr>Office Theme</vt:lpstr>
      <vt:lpstr>1_Office Theme</vt:lpstr>
      <vt:lpstr>2_Office Theme</vt:lpstr>
      <vt:lpstr>PowerPoint Presentation</vt:lpstr>
      <vt:lpstr>Outline</vt:lpstr>
      <vt:lpstr>Part 1</vt:lpstr>
      <vt:lpstr>History:  NADCON</vt:lpstr>
      <vt:lpstr>Historical Overview:  NADCON 1.0</vt:lpstr>
      <vt:lpstr>Historical Overview:  NADCON 1.0</vt:lpstr>
      <vt:lpstr>Historical Overview:  NADCON 1.0</vt:lpstr>
      <vt:lpstr>Historical Overview:  NADCON 2.1</vt:lpstr>
      <vt:lpstr>Historical Overview:  NADCON 2.1</vt:lpstr>
      <vt:lpstr>Historical Overview:  NADCON 2.1</vt:lpstr>
      <vt:lpstr>Historical Overview:  NADCON 4.2</vt:lpstr>
      <vt:lpstr>History: GEOCON &amp; GEOCON11</vt:lpstr>
      <vt:lpstr>Historical Overview:  GEOCON 1.0</vt:lpstr>
      <vt:lpstr>Historical Overview:  GEOCON11</vt:lpstr>
      <vt:lpstr>Historical Overview:  GEOCON / GEOCON11 v1.1</vt:lpstr>
      <vt:lpstr>Historical Overview:  GEOCON v2</vt:lpstr>
      <vt:lpstr>Historical Overview:  Problems</vt:lpstr>
      <vt:lpstr>Historical Overview:  Problems</vt:lpstr>
      <vt:lpstr>Part 2</vt:lpstr>
      <vt:lpstr>What is NADCON v5.0?</vt:lpstr>
      <vt:lpstr>Regional Approach</vt:lpstr>
      <vt:lpstr>Included Datums</vt:lpstr>
      <vt:lpstr>NADCON5 Process (1/2)</vt:lpstr>
      <vt:lpstr>NADCON5 Process (2/2)</vt:lpstr>
      <vt:lpstr>Pull from IDB</vt:lpstr>
      <vt:lpstr>Coordinate Differences</vt:lpstr>
      <vt:lpstr>Outlier Removal</vt:lpstr>
      <vt:lpstr>Thin the Data</vt:lpstr>
      <vt:lpstr>Aside: Selecting Cell Size</vt:lpstr>
      <vt:lpstr>Grid the Data</vt:lpstr>
      <vt:lpstr>Aside: Generic Mapping Tools (GMT) surface</vt:lpstr>
      <vt:lpstr>Error Analysis</vt:lpstr>
      <vt:lpstr>Method Noise</vt:lpstr>
      <vt:lpstr>Data Noise: disagreement between grid and data</vt:lpstr>
      <vt:lpstr>Error Grid</vt:lpstr>
      <vt:lpstr>NADCON5 in  the Geodetic Toolkit</vt:lpstr>
      <vt:lpstr>PowerPoint Presentation</vt:lpstr>
      <vt:lpstr>PowerPoint Presentation</vt:lpstr>
      <vt:lpstr>PowerPoint Presentation</vt:lpstr>
    </vt:vector>
  </TitlesOfParts>
  <Company>NOS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NGS Webinar 2016.09.08</dc:title>
  <dc:creator>Andria Bilich</dc:creator>
  <cp:lastModifiedBy>Andria Bilich</cp:lastModifiedBy>
  <cp:revision>2612</cp:revision>
  <cp:lastPrinted>2014-06-26T13:13:06Z</cp:lastPrinted>
  <dcterms:created xsi:type="dcterms:W3CDTF">2009-09-30T12:20:38Z</dcterms:created>
  <dcterms:modified xsi:type="dcterms:W3CDTF">2016-09-08T17:26:09Z</dcterms:modified>
</cp:coreProperties>
</file>