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81" r:id="rId1"/>
    <p:sldMasterId id="2147484405" r:id="rId2"/>
    <p:sldMasterId id="2147484567" r:id="rId3"/>
    <p:sldMasterId id="2147484579" r:id="rId4"/>
    <p:sldMasterId id="2147484671" r:id="rId5"/>
    <p:sldMasterId id="2147484697" r:id="rId6"/>
    <p:sldMasterId id="2147484710" r:id="rId7"/>
    <p:sldMasterId id="2147484722" r:id="rId8"/>
  </p:sldMasterIdLst>
  <p:notesMasterIdLst>
    <p:notesMasterId r:id="rId35"/>
  </p:notesMasterIdLst>
  <p:handoutMasterIdLst>
    <p:handoutMasterId r:id="rId36"/>
  </p:handoutMasterIdLst>
  <p:sldIdLst>
    <p:sldId id="757" r:id="rId9"/>
    <p:sldId id="668" r:id="rId10"/>
    <p:sldId id="669" r:id="rId11"/>
    <p:sldId id="673" r:id="rId12"/>
    <p:sldId id="672" r:id="rId13"/>
    <p:sldId id="264" r:id="rId14"/>
    <p:sldId id="266" r:id="rId15"/>
    <p:sldId id="267" r:id="rId16"/>
    <p:sldId id="270" r:id="rId17"/>
    <p:sldId id="271" r:id="rId18"/>
    <p:sldId id="1090" r:id="rId19"/>
    <p:sldId id="1098" r:id="rId20"/>
    <p:sldId id="257" r:id="rId21"/>
    <p:sldId id="258" r:id="rId22"/>
    <p:sldId id="1054" r:id="rId23"/>
    <p:sldId id="1055" r:id="rId24"/>
    <p:sldId id="1059" r:id="rId25"/>
    <p:sldId id="1073" r:id="rId26"/>
    <p:sldId id="1074" r:id="rId27"/>
    <p:sldId id="1070" r:id="rId28"/>
    <p:sldId id="1099" r:id="rId29"/>
    <p:sldId id="279" r:id="rId30"/>
    <p:sldId id="1075" r:id="rId31"/>
    <p:sldId id="1100" r:id="rId32"/>
    <p:sldId id="1026" r:id="rId33"/>
    <p:sldId id="1087" r:id="rId34"/>
  </p:sldIdLst>
  <p:sldSz cx="9144000" cy="6858000" type="letter"/>
  <p:notesSz cx="7010400" cy="9296400"/>
  <p:defaultTextStyle>
    <a:defPPr>
      <a:defRPr lang="en-US"/>
    </a:defPPr>
    <a:lvl1pPr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5613" indent="-112713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2813" indent="-227013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0013" indent="-339725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7213" indent="-454025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CCC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917" autoAdjust="0"/>
    <p:restoredTop sz="96251" autoAdjust="0"/>
  </p:normalViewPr>
  <p:slideViewPr>
    <p:cSldViewPr snapToGrid="0">
      <p:cViewPr varScale="1">
        <p:scale>
          <a:sx n="86" d="100"/>
          <a:sy n="86" d="100"/>
        </p:scale>
        <p:origin x="136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8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428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3037407" cy="463977"/>
          </a:xfrm>
          <a:prstGeom prst="rect">
            <a:avLst/>
          </a:prstGeom>
        </p:spPr>
        <p:txBody>
          <a:bodyPr vert="horz" lIns="78419" tIns="39209" rIns="78419" bIns="39209" rtlCol="0"/>
          <a:lstStyle>
            <a:lvl1pPr algn="l">
              <a:defRPr sz="10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141" y="0"/>
            <a:ext cx="3037407" cy="463977"/>
          </a:xfrm>
          <a:prstGeom prst="rect">
            <a:avLst/>
          </a:prstGeom>
        </p:spPr>
        <p:txBody>
          <a:bodyPr vert="horz" lIns="78419" tIns="39209" rIns="78419" bIns="39209" rtlCol="0"/>
          <a:lstStyle>
            <a:lvl1pPr algn="r">
              <a:defRPr sz="1000"/>
            </a:lvl1pPr>
          </a:lstStyle>
          <a:p>
            <a:fld id="{1101CBC7-BED1-457E-8A73-9E88E036FBA4}" type="datetimeFigureOut">
              <a:rPr lang="en-US" smtClean="0"/>
              <a:pPr/>
              <a:t>5/5/2019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8830314"/>
            <a:ext cx="3037407" cy="463977"/>
          </a:xfrm>
          <a:prstGeom prst="rect">
            <a:avLst/>
          </a:prstGeom>
        </p:spPr>
        <p:txBody>
          <a:bodyPr vert="horz" lIns="78419" tIns="39209" rIns="78419" bIns="39209" rtlCol="0" anchor="b"/>
          <a:lstStyle>
            <a:lvl1pPr algn="l">
              <a:defRPr sz="10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141" y="8830314"/>
            <a:ext cx="3037407" cy="463977"/>
          </a:xfrm>
          <a:prstGeom prst="rect">
            <a:avLst/>
          </a:prstGeom>
        </p:spPr>
        <p:txBody>
          <a:bodyPr vert="horz" lIns="78419" tIns="39209" rIns="78419" bIns="39209" rtlCol="0" anchor="b"/>
          <a:lstStyle>
            <a:lvl1pPr algn="r">
              <a:defRPr sz="1000"/>
            </a:lvl1pPr>
          </a:lstStyle>
          <a:p>
            <a:fld id="{283BA0D8-7F62-4C2C-8B31-D83F1239FE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2720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0"/>
            <a:ext cx="3037407" cy="463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8419" tIns="39209" rIns="78419" bIns="39209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141" y="0"/>
            <a:ext cx="3037407" cy="463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8419" tIns="39209" rIns="78419" bIns="39209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60F4C2CE-6A8C-494A-A1DE-BEC503B457F4}" type="datetimeFigureOut">
              <a:rPr lang="en-US"/>
              <a:pPr/>
              <a:t>5/5/2019</a:t>
            </a:fld>
            <a:endParaRPr lang="en-US" dirty="0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8500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226" y="4416214"/>
            <a:ext cx="5607950" cy="4182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8419" tIns="39209" rIns="78419" bIns="392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8830314"/>
            <a:ext cx="3037407" cy="463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8419" tIns="39209" rIns="78419" bIns="39209" numCol="1" anchor="b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141" y="8830314"/>
            <a:ext cx="3037407" cy="463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8419" tIns="39209" rIns="78419" bIns="39209" numCol="1" anchor="b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B158BD2F-BAC2-4C32-8C2B-921F02D2EE2A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6953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1656" y="8830064"/>
            <a:ext cx="3037146" cy="464740"/>
          </a:xfrm>
          <a:prstGeom prst="rect">
            <a:avLst/>
          </a:prstGeom>
          <a:ln/>
        </p:spPr>
        <p:txBody>
          <a:bodyPr/>
          <a:lstStyle/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914C3C-23EA-4D6E-A5CC-344F485D0C68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3738"/>
            <a:ext cx="4633912" cy="3475037"/>
          </a:xfrm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41" y="4398965"/>
            <a:ext cx="5140325" cy="41719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235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9404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kumimoji="1" lang="en-US" dirty="0">
                <a:solidFill>
                  <a:srgbClr val="40458C"/>
                </a:solidFill>
                <a:latin typeface="Times New Roman" pitchFamily="18" charset="0"/>
                <a:cs typeface="Arial" charset="0"/>
              </a:rPr>
              <a:t>NCFMP is currently in the process of updating 50 counties with back populated information.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50 western counties will still have to use FMIS for their information.</a:t>
            </a:r>
            <a:r>
              <a:rPr lang="en-US" baseline="0" dirty="0"/>
              <a:t>  As we fill in the data these counties will move to the new site. 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F35EC5-11D1-437B-8776-A85A3C056C4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883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6813" y="692150"/>
            <a:ext cx="4621212" cy="34655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6148" y="4390114"/>
            <a:ext cx="5102544" cy="415821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18910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4213"/>
            <a:ext cx="4572000" cy="34305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</a:t>
            </a:r>
            <a:r>
              <a:rPr lang="en-US" baseline="0" dirty="0"/>
              <a:t> the current phases of the lidar</a:t>
            </a:r>
          </a:p>
          <a:p>
            <a:r>
              <a:rPr lang="en-US" baseline="0" dirty="0"/>
              <a:t>Phase one was done by USGS with Hurricane sandy Money.  NC agreed to do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4B0FFC-6B73-4496-9AFA-61812D583B96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288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7288" y="692150"/>
            <a:ext cx="4598987" cy="34496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446771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3547" y="4416510"/>
            <a:ext cx="5143308" cy="418322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35978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pn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.png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MAP seal 300.jp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3000"/>
          </a:blip>
          <a:srcRect/>
          <a:stretch>
            <a:fillRect/>
          </a:stretch>
        </p:blipFill>
        <p:spPr bwMode="auto">
          <a:xfrm>
            <a:off x="4080373" y="5848570"/>
            <a:ext cx="1020302" cy="511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1"/>
          <p:cNvSpPr txBox="1">
            <a:spLocks noChangeArrowheads="1"/>
          </p:cNvSpPr>
          <p:nvPr/>
        </p:nvSpPr>
        <p:spPr bwMode="auto">
          <a:xfrm>
            <a:off x="2679701" y="6269048"/>
            <a:ext cx="3952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 i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 i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 i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 i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1400" b="1" i="0" dirty="0">
                <a:solidFill>
                  <a:srgbClr val="000000"/>
                </a:solidFill>
                <a:ea typeface="MS PGothic" pitchFamily="34" charset="-128"/>
              </a:rPr>
              <a:t>North Carolina Emergency Management</a:t>
            </a:r>
          </a:p>
        </p:txBody>
      </p:sp>
      <p:pic>
        <p:nvPicPr>
          <p:cNvPr id="6" name="Picture 6" descr="DPSlogo_2in_fla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7"/>
          <a:stretch>
            <a:fillRect/>
          </a:stretch>
        </p:blipFill>
        <p:spPr bwMode="auto">
          <a:xfrm>
            <a:off x="265118" y="5751513"/>
            <a:ext cx="1603375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138" y="5637213"/>
            <a:ext cx="1211262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"/>
            <a:ext cx="91440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438400"/>
            <a:ext cx="9144000" cy="1752600"/>
          </a:xfrm>
        </p:spPr>
        <p:txBody>
          <a:bodyPr anchor="ctr">
            <a:noAutofit/>
          </a:bodyPr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544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08ACA3B5-F3FC-4D72-B6E8-5E238C946EC8}" type="datetime1">
              <a:rPr lang="en-US" smtClean="0"/>
              <a:pPr>
                <a:defRPr/>
              </a:pPr>
              <a:t>5/5/2019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688CAAC0-3211-4E72-BB46-E8E28999C3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257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5FFCC882-E3B3-4C10-B471-5E1675100EC3}" type="datetime1">
              <a:rPr lang="en-US" smtClean="0"/>
              <a:pPr>
                <a:defRPr/>
              </a:pPr>
              <a:t>5/5/2019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9AD92AD5-011F-4A19-9A8D-D2CEC997A48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39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B1BA4-78F6-438D-B2A4-328BD26C06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A458C0-634F-4F8D-B57C-43D4B2606A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2C5D58-E227-4297-ACB7-246D05217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E1292-4D85-4318-8085-90C263D33990}" type="datetimeFigureOut">
              <a:rPr lang="en-US" smtClean="0"/>
              <a:t>5/5/2019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03031-5C97-4E57-9130-4CBED7F2E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54B2B4-7B2F-4F69-B9DF-776BB364A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4D9A-73C3-4DCC-9331-E384FB1652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6083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981FC-0E7C-4EE3-81C4-4CE157525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A0903-4060-40B7-92DD-B6A27DB27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D85BD-482B-434B-99BE-F1C5EF7EA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E1292-4D85-4318-8085-90C263D33990}" type="datetimeFigureOut">
              <a:rPr lang="en-US" smtClean="0"/>
              <a:t>5/5/2019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9010EA-DD81-4998-8A95-A09DB3655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F4CDC9-9188-4B76-AABC-D3DAE62D7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4D9A-73C3-4DCC-9331-E384FB1652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5457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B1F44-16EC-4602-AA49-D93BE8568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4A8CDD-6E92-400A-9433-DA49099CAC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7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ACEF2B-0F17-4D0F-A655-822ACBF81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E1292-4D85-4318-8085-90C263D33990}" type="datetimeFigureOut">
              <a:rPr lang="en-US" smtClean="0"/>
              <a:t>5/5/2019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A2BB6-0ECB-44A8-B113-6ECECA94F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ABC94-B36B-41C6-A9A7-7A66D305D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4D9A-73C3-4DCC-9331-E384FB1652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849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3F68E-2D13-49BB-8C74-C3EE509C8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ABAC1-DE43-4078-8279-A4D6EA00FF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42A257-078B-4A79-BDD1-FB70D1E350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8464D9-C1AC-4D22-8EA4-60953E4BD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E1292-4D85-4318-8085-90C263D33990}" type="datetimeFigureOut">
              <a:rPr lang="en-US" smtClean="0"/>
              <a:t>5/5/2019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480E99-577F-4030-93FC-ECEA03DA4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F21676-2BD7-493E-AD5A-A684B1852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4D9A-73C3-4DCC-9331-E384FB1652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0210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F731A-2A50-4EE4-9D42-67E8C44AE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1F9925-ABDF-4E8A-B08A-8FFCC1D02E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C95167-55B6-4DDA-9EF2-8688226B7B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C19079-E83D-48D4-A945-B01B6BE1DF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397066-214C-49C8-8CF5-FF1BDB281A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EC9B85-4858-48D5-9A53-17CF24A19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E1292-4D85-4318-8085-90C263D33990}" type="datetimeFigureOut">
              <a:rPr lang="en-US" smtClean="0"/>
              <a:t>5/5/2019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416E92-DCD3-4208-8EB7-36F174598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CA6100-4C3E-4420-891C-0D45AE179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4D9A-73C3-4DCC-9331-E384FB1652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448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08404-FEE9-4EFD-942D-B9E1A7C24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709BA2-A6D5-49BF-AD8D-2B6D1C650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E1292-4D85-4318-8085-90C263D33990}" type="datetimeFigureOut">
              <a:rPr lang="en-US" smtClean="0"/>
              <a:t>5/5/2019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E246C3-DDDF-4487-B437-DF789BE5A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700705-8643-4BA6-B5AC-A9B48E8F7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4D9A-73C3-4DCC-9331-E384FB1652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0326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B39CC9-B4DA-46F2-A6AC-9012ED3C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E1292-4D85-4318-8085-90C263D33990}" type="datetimeFigureOut">
              <a:rPr lang="en-US" smtClean="0"/>
              <a:t>5/5/2019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A4B41B-3855-4B60-8159-C898B491F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D5DF3F-0262-42A0-9BA6-7D13BF6D0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4D9A-73C3-4DCC-9331-E384FB1652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9602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F8B97-A4D1-4950-ABFC-A593D812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43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90610-3F41-497A-9A98-F0CF36FDA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3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437EF9-348C-4D43-9C93-2299EDBA6E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43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213ECA-B516-4AF4-B576-00A1991B3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E1292-4D85-4318-8085-90C263D33990}" type="datetimeFigureOut">
              <a:rPr lang="en-US" smtClean="0"/>
              <a:t>5/5/2019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955E7E-3C65-46D7-91FF-114614F38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A86344-0073-49F3-8E5C-FD25C4B59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4D9A-73C3-4DCC-9331-E384FB1652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107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MAP seal 300.jp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3000"/>
          </a:blip>
          <a:srcRect/>
          <a:stretch>
            <a:fillRect/>
          </a:stretch>
        </p:blipFill>
        <p:spPr bwMode="auto">
          <a:xfrm>
            <a:off x="4080373" y="5848570"/>
            <a:ext cx="1020302" cy="511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1"/>
          <p:cNvSpPr txBox="1">
            <a:spLocks noChangeArrowheads="1"/>
          </p:cNvSpPr>
          <p:nvPr/>
        </p:nvSpPr>
        <p:spPr bwMode="auto">
          <a:xfrm>
            <a:off x="2679701" y="6269048"/>
            <a:ext cx="3952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 i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 i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 i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 i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1400" b="1" i="0" dirty="0">
                <a:solidFill>
                  <a:srgbClr val="000000"/>
                </a:solidFill>
                <a:ea typeface="MS PGothic" pitchFamily="34" charset="-128"/>
              </a:rPr>
              <a:t>North Carolina Emergency Management</a:t>
            </a:r>
          </a:p>
        </p:txBody>
      </p:sp>
      <p:pic>
        <p:nvPicPr>
          <p:cNvPr id="6" name="Picture 6" descr="DPSlogo_2in_fla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7"/>
          <a:stretch>
            <a:fillRect/>
          </a:stretch>
        </p:blipFill>
        <p:spPr bwMode="auto">
          <a:xfrm>
            <a:off x="265118" y="5751513"/>
            <a:ext cx="1603375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138" y="5637213"/>
            <a:ext cx="1211262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1"/>
            <a:ext cx="8991600" cy="4759806"/>
          </a:xfrm>
        </p:spPr>
        <p:txBody>
          <a:bodyPr>
            <a:noAutofit/>
          </a:bodyPr>
          <a:lstStyle>
            <a:lvl2pPr marL="685800" indent="-336550">
              <a:defRPr/>
            </a:lvl2pPr>
            <a:lvl3pPr marL="1033463" indent="-347663">
              <a:defRPr/>
            </a:lvl3pPr>
            <a:lvl4pPr marL="1371600" indent="-347663">
              <a:defRPr/>
            </a:lvl4pPr>
            <a:lvl5pPr marL="1719263" indent="-347663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5785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EFDA7-8502-44CA-B24B-0C3EBE6B0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43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71B22B-C456-4958-849F-7224DB9077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3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C75D63-DCAB-41B1-A21B-4633500B54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43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52F5BD-6E4B-4528-A975-EF9E77B01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E1292-4D85-4318-8085-90C263D33990}" type="datetimeFigureOut">
              <a:rPr lang="en-US" smtClean="0"/>
              <a:t>5/5/2019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E34CCB-C71E-42EE-A5EA-89271208A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706D90-2163-4B5E-93E2-B8453AA79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4D9A-73C3-4DCC-9331-E384FB1652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3090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20A48-B84B-4A5A-B5A8-C9E9C4E6A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12272B-E575-45E9-BA6C-6018635C73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F4D14-E18B-41D1-889F-A20DC3B76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E1292-4D85-4318-8085-90C263D33990}" type="datetimeFigureOut">
              <a:rPr lang="en-US" smtClean="0"/>
              <a:t>5/5/2019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0A94D-4C09-434D-8F3D-4ED4ADA11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501F5F-CE73-4DEC-A2F6-8031ECB3D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4D9A-73C3-4DCC-9331-E384FB1652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359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C118BE-A730-467C-AB3C-C1504D9FF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8D1A73-92B1-4193-ABD5-48B1336927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1C7910-09BF-4D47-94F8-6B446D63C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E1292-4D85-4318-8085-90C263D33990}" type="datetimeFigureOut">
              <a:rPr lang="en-US" smtClean="0"/>
              <a:t>5/5/2019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C6D8DA-5C07-4EA8-B1F0-60887A6A0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1D3939-511B-4124-801D-0910F3201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4D9A-73C3-4DCC-9331-E384FB1652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1919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MAP seal 300.jpg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3000"/>
          </a:blip>
          <a:srcRect/>
          <a:stretch>
            <a:fillRect/>
          </a:stretch>
        </p:blipFill>
        <p:spPr bwMode="auto">
          <a:xfrm>
            <a:off x="4080373" y="5848564"/>
            <a:ext cx="1020302" cy="511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1"/>
          <p:cNvSpPr txBox="1">
            <a:spLocks noChangeArrowheads="1"/>
          </p:cNvSpPr>
          <p:nvPr userDrawn="1"/>
        </p:nvSpPr>
        <p:spPr bwMode="auto">
          <a:xfrm>
            <a:off x="2679700" y="6269042"/>
            <a:ext cx="3952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 i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 i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 i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 i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b="1" i="0" dirty="0">
                <a:solidFill>
                  <a:srgbClr val="000000"/>
                </a:solidFill>
                <a:ea typeface="MS PGothic" pitchFamily="34" charset="-128"/>
              </a:rPr>
              <a:t>North Carolina Emergency Management</a:t>
            </a:r>
          </a:p>
        </p:txBody>
      </p:sp>
      <p:pic>
        <p:nvPicPr>
          <p:cNvPr id="6" name="Picture 6" descr="DPSlogo_2in_fla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7"/>
          <a:stretch>
            <a:fillRect/>
          </a:stretch>
        </p:blipFill>
        <p:spPr bwMode="auto">
          <a:xfrm>
            <a:off x="265115" y="5751513"/>
            <a:ext cx="1603375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138" y="5637213"/>
            <a:ext cx="1211262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438400"/>
            <a:ext cx="9144000" cy="1752600"/>
          </a:xfrm>
        </p:spPr>
        <p:txBody>
          <a:bodyPr anchor="ctr">
            <a:noAutofit/>
          </a:bodyPr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498846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MAP seal 300.jpg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3000"/>
          </a:blip>
          <a:srcRect/>
          <a:stretch>
            <a:fillRect/>
          </a:stretch>
        </p:blipFill>
        <p:spPr bwMode="auto">
          <a:xfrm>
            <a:off x="4080373" y="5848564"/>
            <a:ext cx="1020302" cy="511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1"/>
          <p:cNvSpPr txBox="1">
            <a:spLocks noChangeArrowheads="1"/>
          </p:cNvSpPr>
          <p:nvPr userDrawn="1"/>
        </p:nvSpPr>
        <p:spPr bwMode="auto">
          <a:xfrm>
            <a:off x="2679700" y="6269042"/>
            <a:ext cx="3952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 i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 i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 i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 i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b="1" i="0" dirty="0">
                <a:solidFill>
                  <a:srgbClr val="000000"/>
                </a:solidFill>
                <a:ea typeface="MS PGothic" pitchFamily="34" charset="-128"/>
              </a:rPr>
              <a:t>North Carolina Emergency Management</a:t>
            </a:r>
          </a:p>
        </p:txBody>
      </p:sp>
      <p:pic>
        <p:nvPicPr>
          <p:cNvPr id="6" name="Picture 6" descr="DPSlogo_2in_fla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7"/>
          <a:stretch>
            <a:fillRect/>
          </a:stretch>
        </p:blipFill>
        <p:spPr bwMode="auto">
          <a:xfrm>
            <a:off x="265115" y="5751513"/>
            <a:ext cx="1603375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138" y="5637213"/>
            <a:ext cx="1211262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1"/>
            <a:ext cx="8991600" cy="4759806"/>
          </a:xfrm>
        </p:spPr>
        <p:txBody>
          <a:bodyPr>
            <a:noAutofit/>
          </a:bodyPr>
          <a:lstStyle>
            <a:lvl2pPr marL="685800" indent="-336550">
              <a:defRPr/>
            </a:lvl2pPr>
            <a:lvl3pPr marL="1033463" indent="-347663">
              <a:defRPr/>
            </a:lvl3pPr>
            <a:lvl4pPr marL="1371600" indent="-347663">
              <a:defRPr/>
            </a:lvl4pPr>
            <a:lvl5pPr marL="1719263" indent="-347663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Line 14"/>
          <p:cNvSpPr>
            <a:spLocks noChangeShapeType="1"/>
          </p:cNvSpPr>
          <p:nvPr userDrawn="1"/>
        </p:nvSpPr>
        <p:spPr bwMode="auto">
          <a:xfrm>
            <a:off x="706438" y="1504950"/>
            <a:ext cx="7751762" cy="0"/>
          </a:xfrm>
          <a:prstGeom prst="line">
            <a:avLst/>
          </a:prstGeom>
          <a:noFill/>
          <a:ln w="38100">
            <a:solidFill>
              <a:srgbClr val="02091C"/>
            </a:solidFill>
            <a:round/>
            <a:headEnd/>
            <a:tailEnd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alibri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600218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28C19C4A-F5B7-4377-B974-0505D6B5E21A}" type="datetimeFigureOut">
              <a:rPr lang="en-US"/>
              <a:pPr>
                <a:defRPr/>
              </a:pPr>
              <a:t>5/5/2019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5B207E0F-09F3-46B8-82F8-7267DC4A75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2261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EEB054E9-EE39-4BD6-8023-BACB4CB717E3}" type="datetimeFigureOut">
              <a:rPr lang="en-US"/>
              <a:pPr>
                <a:defRPr/>
              </a:pPr>
              <a:t>5/5/2019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484F9893-F97E-46B5-AC3B-B48CFBE403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4662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7C4B7D53-03C4-4C61-9D79-7820552A5693}" type="datetimeFigureOut">
              <a:rPr lang="en-US"/>
              <a:pPr>
                <a:defRPr/>
              </a:pPr>
              <a:t>5/5/2019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AE6099F7-7315-4C19-A489-1218B2AB21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7457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955EA81D-873F-4806-9420-8F8AD553F937}" type="datetimeFigureOut">
              <a:rPr lang="en-US"/>
              <a:pPr>
                <a:defRPr/>
              </a:pPr>
              <a:t>5/5/2019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18666715-E19A-4994-A8C2-7E103CF42F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1157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22FC4737-BDD0-41BE-B9DE-2C9E5A47A6C1}" type="datetimeFigureOut">
              <a:rPr lang="en-US"/>
              <a:pPr>
                <a:defRPr/>
              </a:pPr>
              <a:t>5/5/2019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68BEC4CC-3D07-4F3A-8953-4EA16E9519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99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9783A842-A302-47FF-B32D-9F7A1A865465}" type="datetime1">
              <a:rPr lang="en-US" smtClean="0"/>
              <a:pPr>
                <a:defRPr/>
              </a:pPr>
              <a:t>5/5/2019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93CA91B4-1FDA-4448-8658-1FD4AC4B096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7082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D7CF0A5D-34C1-4DE7-9226-CC47ED31D221}" type="datetimeFigureOut">
              <a:rPr lang="en-US"/>
              <a:pPr>
                <a:defRPr/>
              </a:pPr>
              <a:t>5/5/2019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84E8D8D5-4A55-492F-A4CC-8371210CD9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3376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26BD1F17-DEC3-4109-B6AC-20AC646005B0}" type="datetimeFigureOut">
              <a:rPr lang="en-US"/>
              <a:pPr>
                <a:defRPr/>
              </a:pPr>
              <a:t>5/5/2019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ECC71C68-2202-41AB-B03F-D1A5C54E3D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8244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EC6F3DEB-9A21-4771-B6F0-35F345CE6157}" type="datetimeFigureOut">
              <a:rPr lang="en-US"/>
              <a:pPr>
                <a:defRPr/>
              </a:pPr>
              <a:t>5/5/2019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B2A1B68F-78A9-4CF8-940B-124C19CC1D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6187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5CFA2FAE-A80A-4B70-831B-24EB7309F799}" type="datetimeFigureOut">
              <a:rPr lang="en-US"/>
              <a:pPr>
                <a:defRPr/>
              </a:pPr>
              <a:t>5/5/2019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B940683D-97EA-4821-A66E-84C2564835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3044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08187563"/>
      </p:ext>
    </p:extLst>
  </p:cSld>
  <p:clrMapOvr>
    <a:masterClrMapping/>
  </p:clrMapOvr>
  <p:transition advClick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0186783"/>
      </p:ext>
    </p:extLst>
  </p:cSld>
  <p:clrMapOvr>
    <a:masterClrMapping/>
  </p:clrMapOvr>
  <p:transition advClick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1677293"/>
      </p:ext>
    </p:extLst>
  </p:cSld>
  <p:clrMapOvr>
    <a:masterClrMapping/>
  </p:clrMapOvr>
  <p:transition advClick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524000"/>
            <a:ext cx="3352800" cy="3505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524000"/>
            <a:ext cx="3352800" cy="3505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5683056"/>
      </p:ext>
    </p:extLst>
  </p:cSld>
  <p:clrMapOvr>
    <a:masterClrMapping/>
  </p:clrMapOvr>
  <p:transition advClick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4494447"/>
      </p:ext>
    </p:extLst>
  </p:cSld>
  <p:clrMapOvr>
    <a:masterClrMapping/>
  </p:clrMapOvr>
  <p:transition advClick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8750441"/>
      </p:ext>
    </p:extLst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A199E592-4A05-47D2-8FA4-7BB210B494F4}" type="datetime1">
              <a:rPr lang="en-US" smtClean="0"/>
              <a:pPr>
                <a:defRPr/>
              </a:pPr>
              <a:t>5/5/2019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0A778547-FF92-495A-BF6F-35190213F09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92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2676643"/>
      </p:ext>
    </p:extLst>
  </p:cSld>
  <p:clrMapOvr>
    <a:masterClrMapping/>
  </p:clrMapOvr>
  <p:transition advClick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4952908"/>
      </p:ext>
    </p:extLst>
  </p:cSld>
  <p:clrMapOvr>
    <a:masterClrMapping/>
  </p:clrMapOvr>
  <p:transition advClick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9799691"/>
      </p:ext>
    </p:extLst>
  </p:cSld>
  <p:clrMapOvr>
    <a:masterClrMapping/>
  </p:clrMapOvr>
  <p:transition advClick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4365922"/>
      </p:ext>
    </p:extLst>
  </p:cSld>
  <p:clrMapOvr>
    <a:masterClrMapping/>
  </p:clrMapOvr>
  <p:transition advClick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3000" y="241300"/>
            <a:ext cx="2006600" cy="4787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1613" y="241300"/>
            <a:ext cx="5868987" cy="4787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675600"/>
      </p:ext>
    </p:extLst>
  </p:cSld>
  <p:clrMapOvr>
    <a:masterClrMapping/>
  </p:clrMapOvr>
  <p:transition advClick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3" y="241300"/>
            <a:ext cx="7696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371600" y="1524000"/>
            <a:ext cx="6858000" cy="35052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30487366"/>
      </p:ext>
    </p:extLst>
  </p:cSld>
  <p:clrMapOvr>
    <a:masterClrMapping/>
  </p:clrMapOvr>
  <p:transition advClick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3" y="241300"/>
            <a:ext cx="7696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71600" y="1524000"/>
            <a:ext cx="3352800" cy="350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524000"/>
            <a:ext cx="3352800" cy="350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535803"/>
      </p:ext>
    </p:extLst>
  </p:cSld>
  <p:clrMapOvr>
    <a:masterClrMapping/>
  </p:clrMapOvr>
  <p:transition advClick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8588" y="152400"/>
            <a:ext cx="6365875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6764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764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1871122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i="1">
              <a:solidFill>
                <a:srgbClr val="40458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A0D673B-7243-420F-A89F-F4011CC0BD61}" type="slidenum">
              <a:rPr lang="en-US" sz="1600" i="1">
                <a:solidFill>
                  <a:srgbClr val="40458C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600" i="1">
              <a:solidFill>
                <a:srgbClr val="40458C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i="1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2427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96287480"/>
      </p:ext>
    </p:extLst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2A9459DE-0CF9-4E97-985D-B42EF4223708}" type="datetime1">
              <a:rPr lang="en-US" smtClean="0"/>
              <a:pPr>
                <a:defRPr/>
              </a:pPr>
              <a:t>5/5/2019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14C4CA7D-0705-4B70-8C68-0C545C86EF2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6408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6625" y="2541484"/>
            <a:ext cx="7324811" cy="549381"/>
          </a:xfrm>
          <a:prstGeom prst="rect">
            <a:avLst/>
          </a:prstGeom>
        </p:spPr>
        <p:txBody>
          <a:bodyPr>
            <a:spAutoFit/>
          </a:bodyPr>
          <a:lstStyle>
            <a:lvl1pPr marL="0" marR="0" indent="0" algn="l" defTabSz="68574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>
                <a:solidFill>
                  <a:schemeClr val="accent1"/>
                </a:solidFill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Master title slide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96624" y="3867046"/>
            <a:ext cx="5693291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896624" y="4291778"/>
            <a:ext cx="5693291" cy="27930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350"/>
            </a:lvl1pPr>
          </a:lstStyle>
          <a:p>
            <a:pPr lvl="0"/>
            <a:r>
              <a:rPr lang="en-US" dirty="0"/>
              <a:t>Presenter Title 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896625" y="4906377"/>
            <a:ext cx="3866569" cy="27930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350"/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896624" y="5248009"/>
            <a:ext cx="3866569" cy="27930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350"/>
            </a:lvl1pPr>
          </a:lstStyle>
          <a:p>
            <a:pPr lvl="0"/>
            <a:r>
              <a:rPr lang="en-US" dirty="0"/>
              <a:t>Event Title</a:t>
            </a:r>
          </a:p>
        </p:txBody>
      </p:sp>
    </p:spTree>
    <p:extLst>
      <p:ext uri="{BB962C8B-B14F-4D97-AF65-F5344CB8AC3E}">
        <p14:creationId xmlns:p14="http://schemas.microsoft.com/office/powerpoint/2010/main" val="6052739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ng Head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96625" y="2541484"/>
            <a:ext cx="7324811" cy="1325563"/>
          </a:xfrm>
          <a:prstGeom prst="rect">
            <a:avLst/>
          </a:prstGeom>
        </p:spPr>
        <p:txBody>
          <a:bodyPr/>
          <a:lstStyle>
            <a:lvl1pPr marL="0" marR="0" indent="0" algn="l" defTabSz="68574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>
                <a:solidFill>
                  <a:schemeClr val="accent1"/>
                </a:solidFill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Master title slide style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with long headline</a:t>
            </a:r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96624" y="4407373"/>
            <a:ext cx="5693291" cy="3416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896624" y="4832106"/>
            <a:ext cx="5693291" cy="27930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350"/>
            </a:lvl1pPr>
          </a:lstStyle>
          <a:p>
            <a:pPr lvl="0"/>
            <a:r>
              <a:rPr lang="en-US" dirty="0"/>
              <a:t>Presenter Title 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896625" y="5446704"/>
            <a:ext cx="3866569" cy="27930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350"/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896625" y="5788336"/>
            <a:ext cx="3866569" cy="27930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350"/>
            </a:lvl1pPr>
          </a:lstStyle>
          <a:p>
            <a:pPr lvl="0"/>
            <a:r>
              <a:rPr lang="en-US" dirty="0"/>
              <a:t>Event Title</a:t>
            </a:r>
          </a:p>
        </p:txBody>
      </p:sp>
    </p:spTree>
    <p:extLst>
      <p:ext uri="{BB962C8B-B14F-4D97-AF65-F5344CB8AC3E}">
        <p14:creationId xmlns:p14="http://schemas.microsoft.com/office/powerpoint/2010/main" val="8634124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idx="10" hasCustomPrompt="1"/>
          </p:nvPr>
        </p:nvSpPr>
        <p:spPr>
          <a:xfrm>
            <a:off x="904706" y="2552474"/>
            <a:ext cx="7324725" cy="1325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 b="1" i="1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MASTER TRANSITION SLIDE STYLE</a:t>
            </a:r>
          </a:p>
        </p:txBody>
      </p:sp>
    </p:spTree>
    <p:extLst>
      <p:ext uri="{BB962C8B-B14F-4D97-AF65-F5344CB8AC3E}">
        <p14:creationId xmlns:p14="http://schemas.microsoft.com/office/powerpoint/2010/main" val="26481843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with Long Head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0" hasCustomPrompt="1"/>
          </p:nvPr>
        </p:nvSpPr>
        <p:spPr>
          <a:xfrm>
            <a:off x="904706" y="2552474"/>
            <a:ext cx="7324725" cy="132556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300" b="1" i="1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MASTER TRANSITION SLIDE STYLE</a:t>
            </a:r>
            <a:br>
              <a:rPr lang="en-US" dirty="0"/>
            </a:br>
            <a:r>
              <a:rPr lang="en-US" dirty="0"/>
              <a:t>WITH LONG HEADLINE</a:t>
            </a:r>
          </a:p>
        </p:txBody>
      </p:sp>
    </p:spTree>
    <p:extLst>
      <p:ext uri="{BB962C8B-B14F-4D97-AF65-F5344CB8AC3E}">
        <p14:creationId xmlns:p14="http://schemas.microsoft.com/office/powerpoint/2010/main" val="37318188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Conten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18858" y="565605"/>
            <a:ext cx="4988379" cy="6969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350" b="1" i="1" baseline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342875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685748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028622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371497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 dirty="0"/>
              <a:t>SLIDE SUBJECT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435340" y="6331288"/>
            <a:ext cx="471897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E0B7913-1405-2247-9FA9-1FC7F1CDB06A}" type="slidenum">
              <a:rPr lang="en-US" sz="675" b="1" smtClean="0">
                <a:solidFill>
                  <a:srgbClr val="C4C5C9"/>
                </a:solidFill>
              </a:rPr>
              <a:pPr algn="r"/>
              <a:t>‹#›</a:t>
            </a:fld>
            <a:endParaRPr lang="en-US" sz="675" b="1" dirty="0">
              <a:solidFill>
                <a:srgbClr val="C4C5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0136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Bullet Colo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577412" y="1571297"/>
            <a:ext cx="7242284" cy="584074"/>
          </a:xfrm>
          <a:prstGeom prst="rect">
            <a:avLst/>
          </a:prstGeom>
        </p:spPr>
        <p:txBody>
          <a:bodyPr/>
          <a:lstStyle>
            <a:lvl1pPr>
              <a:defRPr b="1" i="0" cap="none" baseline="0">
                <a:solidFill>
                  <a:schemeClr val="accent1"/>
                </a:solidFill>
              </a:defRPr>
            </a:lvl1pPr>
          </a:lstStyle>
          <a:p>
            <a:pPr eaLnBrk="1" hangingPunct="1"/>
            <a:r>
              <a:rPr lang="en-US" altLang="en-US" dirty="0"/>
              <a:t>Slide Header</a:t>
            </a:r>
            <a:endParaRPr lang="en-US" altLang="en-US" sz="1800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7412" y="2790497"/>
            <a:ext cx="7242284" cy="2958662"/>
          </a:xfrm>
          <a:prstGeom prst="rect">
            <a:avLst/>
          </a:prstGeom>
        </p:spPr>
        <p:txBody>
          <a:bodyPr/>
          <a:lstStyle>
            <a:lvl1pPr marL="171438" indent="-171438">
              <a:lnSpc>
                <a:spcPct val="100000"/>
              </a:lnSpc>
              <a:buClr>
                <a:schemeClr val="accent1"/>
              </a:buClr>
              <a:buFont typeface="Wingdings" charset="2"/>
              <a:buChar char="§"/>
              <a:defRPr sz="1800">
                <a:solidFill>
                  <a:schemeClr val="tx1"/>
                </a:solidFill>
              </a:defRPr>
            </a:lvl1pPr>
            <a:lvl2pPr marL="514313" indent="-171438">
              <a:lnSpc>
                <a:spcPct val="100000"/>
              </a:lnSpc>
              <a:buClr>
                <a:schemeClr val="accent2"/>
              </a:buClr>
              <a:buFont typeface=".HelveticaNeueDeskInterface-Regular" charset="-120"/>
              <a:buChar char="»"/>
              <a:defRPr sz="15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</a:lstStyle>
          <a:p>
            <a:r>
              <a:rPr lang="en-US" altLang="en-US" dirty="0"/>
              <a:t>Lorem ipsum dolor sit </a:t>
            </a:r>
            <a:r>
              <a:rPr lang="en-US" altLang="en-US" dirty="0" err="1"/>
              <a:t>amet</a:t>
            </a:r>
            <a:r>
              <a:rPr lang="en-US" altLang="en-US" dirty="0"/>
              <a:t>, </a:t>
            </a:r>
            <a:r>
              <a:rPr lang="en-US" altLang="en-US" dirty="0" err="1"/>
              <a:t>consectetur</a:t>
            </a:r>
            <a:r>
              <a:rPr lang="en-US" altLang="en-US" dirty="0"/>
              <a:t> </a:t>
            </a:r>
            <a:r>
              <a:rPr lang="en-US" altLang="en-US" dirty="0" err="1"/>
              <a:t>adipiscing</a:t>
            </a:r>
            <a:r>
              <a:rPr lang="en-US" altLang="en-US" dirty="0"/>
              <a:t> </a:t>
            </a:r>
            <a:r>
              <a:rPr lang="en-US" altLang="en-US" dirty="0" err="1"/>
              <a:t>elit</a:t>
            </a:r>
            <a:r>
              <a:rPr lang="en-US" altLang="en-US" dirty="0"/>
              <a:t>.</a:t>
            </a:r>
          </a:p>
          <a:p>
            <a:pPr lvl="1"/>
            <a:r>
              <a:rPr lang="en-US" altLang="en-US" dirty="0" err="1"/>
              <a:t>Morbi</a:t>
            </a:r>
            <a:r>
              <a:rPr lang="en-US" altLang="en-US" dirty="0"/>
              <a:t> </a:t>
            </a:r>
            <a:r>
              <a:rPr lang="en-US" altLang="en-US" dirty="0" err="1"/>
              <a:t>blandit</a:t>
            </a:r>
            <a:r>
              <a:rPr lang="en-US" altLang="en-US" dirty="0"/>
              <a:t> pharetra </a:t>
            </a:r>
            <a:r>
              <a:rPr lang="en-US" altLang="en-US" dirty="0" err="1"/>
              <a:t>enim</a:t>
            </a:r>
            <a:r>
              <a:rPr lang="en-US" altLang="en-US" dirty="0"/>
              <a:t>, </a:t>
            </a:r>
            <a:r>
              <a:rPr lang="en-US" altLang="en-US" dirty="0" err="1"/>
              <a:t>vel</a:t>
            </a:r>
            <a:r>
              <a:rPr lang="en-US" altLang="en-US" dirty="0"/>
              <a:t> </a:t>
            </a:r>
            <a:r>
              <a:rPr lang="en-US" altLang="en-US" dirty="0" err="1"/>
              <a:t>molestie</a:t>
            </a:r>
            <a:r>
              <a:rPr lang="en-US" altLang="en-US" dirty="0"/>
              <a:t> </a:t>
            </a:r>
            <a:r>
              <a:rPr lang="en-US" altLang="en-US" dirty="0" err="1"/>
              <a:t>erat</a:t>
            </a:r>
            <a:r>
              <a:rPr lang="en-US" altLang="en-US" dirty="0"/>
              <a:t> </a:t>
            </a:r>
            <a:r>
              <a:rPr lang="en-US" altLang="en-US" dirty="0" err="1"/>
              <a:t>venenatis</a:t>
            </a:r>
            <a:r>
              <a:rPr lang="en-US" altLang="en-US" dirty="0"/>
              <a:t> </a:t>
            </a:r>
            <a:r>
              <a:rPr lang="en-US" altLang="en-US" dirty="0" err="1"/>
              <a:t>varius</a:t>
            </a:r>
            <a:r>
              <a:rPr lang="en-US" altLang="en-US" dirty="0"/>
              <a:t>.</a:t>
            </a:r>
          </a:p>
          <a:p>
            <a:pPr lvl="2">
              <a:buFont typeface="Arial" charset="0"/>
              <a:buChar char="•"/>
            </a:pPr>
            <a:r>
              <a:rPr lang="en-US" altLang="en-US" dirty="0" err="1"/>
              <a:t>Sed</a:t>
            </a:r>
            <a:r>
              <a:rPr lang="en-US" altLang="en-US" dirty="0"/>
              <a:t> </a:t>
            </a:r>
            <a:r>
              <a:rPr lang="en-US" altLang="en-US" dirty="0" err="1"/>
              <a:t>sodales</a:t>
            </a:r>
            <a:r>
              <a:rPr lang="en-US" altLang="en-US" dirty="0"/>
              <a:t> </a:t>
            </a:r>
            <a:r>
              <a:rPr lang="en-US" altLang="en-US" dirty="0" err="1"/>
              <a:t>bibendum</a:t>
            </a:r>
            <a:r>
              <a:rPr lang="en-US" altLang="en-US" dirty="0"/>
              <a:t> mi, </a:t>
            </a:r>
            <a:r>
              <a:rPr lang="en-US" altLang="en-US" dirty="0" err="1"/>
              <a:t>vel</a:t>
            </a:r>
            <a:r>
              <a:rPr lang="en-US" altLang="en-US" dirty="0"/>
              <a:t> </a:t>
            </a:r>
            <a:r>
              <a:rPr lang="en-US" altLang="en-US" dirty="0" err="1"/>
              <a:t>tincidunt</a:t>
            </a:r>
            <a:r>
              <a:rPr lang="en-US" altLang="en-US" dirty="0"/>
              <a:t> </a:t>
            </a:r>
            <a:r>
              <a:rPr lang="en-US" altLang="en-US" dirty="0" err="1"/>
              <a:t>lectus</a:t>
            </a:r>
            <a:r>
              <a:rPr lang="en-US" altLang="en-US" dirty="0"/>
              <a:t> </a:t>
            </a:r>
            <a:r>
              <a:rPr lang="en-US" altLang="en-US" dirty="0" err="1"/>
              <a:t>adipiscing</a:t>
            </a:r>
            <a:r>
              <a:rPr lang="en-US" altLang="en-US" dirty="0"/>
              <a:t> </a:t>
            </a:r>
            <a:r>
              <a:rPr lang="en-US" altLang="en-US" dirty="0" err="1"/>
              <a:t>congue</a:t>
            </a:r>
            <a:r>
              <a:rPr lang="en-US" altLang="en-US" dirty="0"/>
              <a:t>.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77411" y="2133599"/>
            <a:ext cx="7242572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altLang="en-US" sz="1800" dirty="0" err="1">
                <a:solidFill>
                  <a:schemeClr val="accent2"/>
                </a:solidFill>
              </a:rPr>
              <a:t>Subheader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18858" y="565605"/>
            <a:ext cx="4988379" cy="6969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350" b="1" i="1" baseline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342875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685748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028622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371497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 dirty="0"/>
              <a:t>SLIDE SUBJECT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8435340" y="6331288"/>
            <a:ext cx="471897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E0B7913-1405-2247-9FA9-1FC7F1CDB06A}" type="slidenum">
              <a:rPr lang="en-US" sz="675" b="1" smtClean="0">
                <a:solidFill>
                  <a:srgbClr val="C4C5C9"/>
                </a:solidFill>
              </a:rPr>
              <a:pPr algn="r"/>
              <a:t>‹#›</a:t>
            </a:fld>
            <a:endParaRPr lang="en-US" sz="675" b="1" dirty="0">
              <a:solidFill>
                <a:srgbClr val="C4C5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135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Bullet Colo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577412" y="1571297"/>
            <a:ext cx="7242284" cy="584074"/>
          </a:xfrm>
          <a:prstGeom prst="rect">
            <a:avLst/>
          </a:prstGeom>
        </p:spPr>
        <p:txBody>
          <a:bodyPr/>
          <a:lstStyle>
            <a:lvl1pPr>
              <a:defRPr b="1" i="0" cap="none">
                <a:solidFill>
                  <a:schemeClr val="accent1"/>
                </a:solidFill>
              </a:defRPr>
            </a:lvl1pPr>
          </a:lstStyle>
          <a:p>
            <a:pPr eaLnBrk="1" hangingPunct="1"/>
            <a:r>
              <a:rPr lang="en-US" altLang="en-US" dirty="0"/>
              <a:t>Slide Header</a:t>
            </a:r>
            <a:endParaRPr lang="en-US" altLang="en-US" sz="1800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7412" y="2790497"/>
            <a:ext cx="7242284" cy="2958662"/>
          </a:xfrm>
          <a:prstGeom prst="rect">
            <a:avLst/>
          </a:prstGeom>
        </p:spPr>
        <p:txBody>
          <a:bodyPr/>
          <a:lstStyle>
            <a:lvl1pPr marL="171438" indent="-171438">
              <a:lnSpc>
                <a:spcPct val="100000"/>
              </a:lnSpc>
              <a:buClr>
                <a:schemeClr val="accent1"/>
              </a:buClr>
              <a:buFont typeface="Wingdings" charset="2"/>
              <a:buChar char="§"/>
              <a:defRPr sz="1800">
                <a:solidFill>
                  <a:schemeClr val="tx1"/>
                </a:solidFill>
              </a:defRPr>
            </a:lvl1pPr>
            <a:lvl2pPr marL="514313" indent="-171438">
              <a:lnSpc>
                <a:spcPct val="100000"/>
              </a:lnSpc>
              <a:buClr>
                <a:schemeClr val="tx2"/>
              </a:buClr>
              <a:buFont typeface=".HelveticaNeueDeskInterface-Regular" charset="-120"/>
              <a:buChar char="»"/>
              <a:defRPr sz="15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</a:lstStyle>
          <a:p>
            <a:r>
              <a:rPr lang="en-US" altLang="en-US" dirty="0"/>
              <a:t>Lorem ipsum dolor sit </a:t>
            </a:r>
            <a:r>
              <a:rPr lang="en-US" altLang="en-US" dirty="0" err="1"/>
              <a:t>amet</a:t>
            </a:r>
            <a:r>
              <a:rPr lang="en-US" altLang="en-US" dirty="0"/>
              <a:t>, </a:t>
            </a:r>
            <a:r>
              <a:rPr lang="en-US" altLang="en-US" dirty="0" err="1"/>
              <a:t>consectetur</a:t>
            </a:r>
            <a:r>
              <a:rPr lang="en-US" altLang="en-US" dirty="0"/>
              <a:t> </a:t>
            </a:r>
            <a:r>
              <a:rPr lang="en-US" altLang="en-US" dirty="0" err="1"/>
              <a:t>adipiscing</a:t>
            </a:r>
            <a:r>
              <a:rPr lang="en-US" altLang="en-US" dirty="0"/>
              <a:t> </a:t>
            </a:r>
            <a:r>
              <a:rPr lang="en-US" altLang="en-US" dirty="0" err="1"/>
              <a:t>elit</a:t>
            </a:r>
            <a:r>
              <a:rPr lang="en-US" altLang="en-US" dirty="0"/>
              <a:t>.</a:t>
            </a:r>
          </a:p>
          <a:p>
            <a:pPr lvl="1"/>
            <a:r>
              <a:rPr lang="en-US" altLang="en-US" dirty="0" err="1"/>
              <a:t>Morbi</a:t>
            </a:r>
            <a:r>
              <a:rPr lang="en-US" altLang="en-US" dirty="0"/>
              <a:t> </a:t>
            </a:r>
            <a:r>
              <a:rPr lang="en-US" altLang="en-US" dirty="0" err="1"/>
              <a:t>blandit</a:t>
            </a:r>
            <a:r>
              <a:rPr lang="en-US" altLang="en-US" dirty="0"/>
              <a:t> pharetra </a:t>
            </a:r>
            <a:r>
              <a:rPr lang="en-US" altLang="en-US" dirty="0" err="1"/>
              <a:t>enim</a:t>
            </a:r>
            <a:r>
              <a:rPr lang="en-US" altLang="en-US" dirty="0"/>
              <a:t>, </a:t>
            </a:r>
            <a:r>
              <a:rPr lang="en-US" altLang="en-US" dirty="0" err="1"/>
              <a:t>vel</a:t>
            </a:r>
            <a:r>
              <a:rPr lang="en-US" altLang="en-US" dirty="0"/>
              <a:t> </a:t>
            </a:r>
            <a:r>
              <a:rPr lang="en-US" altLang="en-US" dirty="0" err="1"/>
              <a:t>molestie</a:t>
            </a:r>
            <a:r>
              <a:rPr lang="en-US" altLang="en-US" dirty="0"/>
              <a:t> </a:t>
            </a:r>
            <a:r>
              <a:rPr lang="en-US" altLang="en-US" dirty="0" err="1"/>
              <a:t>erat</a:t>
            </a:r>
            <a:r>
              <a:rPr lang="en-US" altLang="en-US" dirty="0"/>
              <a:t> </a:t>
            </a:r>
            <a:r>
              <a:rPr lang="en-US" altLang="en-US" dirty="0" err="1"/>
              <a:t>venenatis</a:t>
            </a:r>
            <a:r>
              <a:rPr lang="en-US" altLang="en-US" dirty="0"/>
              <a:t> </a:t>
            </a:r>
            <a:r>
              <a:rPr lang="en-US" altLang="en-US" dirty="0" err="1"/>
              <a:t>varius</a:t>
            </a:r>
            <a:r>
              <a:rPr lang="en-US" altLang="en-US" dirty="0"/>
              <a:t>.</a:t>
            </a:r>
          </a:p>
          <a:p>
            <a:pPr lvl="2">
              <a:buFont typeface="Arial" charset="0"/>
              <a:buChar char="•"/>
            </a:pPr>
            <a:r>
              <a:rPr lang="en-US" altLang="en-US" dirty="0" err="1"/>
              <a:t>Sed</a:t>
            </a:r>
            <a:r>
              <a:rPr lang="en-US" altLang="en-US" dirty="0"/>
              <a:t> </a:t>
            </a:r>
            <a:r>
              <a:rPr lang="en-US" altLang="en-US" dirty="0" err="1"/>
              <a:t>sodales</a:t>
            </a:r>
            <a:r>
              <a:rPr lang="en-US" altLang="en-US" dirty="0"/>
              <a:t> </a:t>
            </a:r>
            <a:r>
              <a:rPr lang="en-US" altLang="en-US" dirty="0" err="1"/>
              <a:t>bibendum</a:t>
            </a:r>
            <a:r>
              <a:rPr lang="en-US" altLang="en-US" dirty="0"/>
              <a:t> mi, </a:t>
            </a:r>
            <a:r>
              <a:rPr lang="en-US" altLang="en-US" dirty="0" err="1"/>
              <a:t>vel</a:t>
            </a:r>
            <a:r>
              <a:rPr lang="en-US" altLang="en-US" dirty="0"/>
              <a:t> </a:t>
            </a:r>
            <a:r>
              <a:rPr lang="en-US" altLang="en-US" dirty="0" err="1"/>
              <a:t>tincidunt</a:t>
            </a:r>
            <a:r>
              <a:rPr lang="en-US" altLang="en-US" dirty="0"/>
              <a:t> </a:t>
            </a:r>
            <a:r>
              <a:rPr lang="en-US" altLang="en-US" dirty="0" err="1"/>
              <a:t>lectus</a:t>
            </a:r>
            <a:r>
              <a:rPr lang="en-US" altLang="en-US" dirty="0"/>
              <a:t> </a:t>
            </a:r>
            <a:r>
              <a:rPr lang="en-US" altLang="en-US" dirty="0" err="1"/>
              <a:t>adipiscing</a:t>
            </a:r>
            <a:r>
              <a:rPr lang="en-US" altLang="en-US" dirty="0"/>
              <a:t> </a:t>
            </a:r>
            <a:r>
              <a:rPr lang="en-US" altLang="en-US" dirty="0" err="1"/>
              <a:t>congue</a:t>
            </a:r>
            <a:r>
              <a:rPr lang="en-US" altLang="en-US" dirty="0"/>
              <a:t>.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77411" y="2133599"/>
            <a:ext cx="7242572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altLang="en-US" sz="1800" dirty="0" err="1">
                <a:solidFill>
                  <a:schemeClr val="accent2"/>
                </a:solidFill>
              </a:rPr>
              <a:t>Subheader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18858" y="565605"/>
            <a:ext cx="4988379" cy="6969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350" b="1" i="1" baseline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342875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685748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028622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371497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 dirty="0"/>
              <a:t>SLIDE SUBJECT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8435340" y="6331288"/>
            <a:ext cx="471897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E0B7913-1405-2247-9FA9-1FC7F1CDB06A}" type="slidenum">
              <a:rPr lang="en-US" sz="675" b="1" smtClean="0">
                <a:solidFill>
                  <a:srgbClr val="C4C5C9"/>
                </a:solidFill>
              </a:rPr>
              <a:pPr algn="r"/>
              <a:t>‹#›</a:t>
            </a:fld>
            <a:endParaRPr lang="en-US" sz="675" b="1" dirty="0">
              <a:solidFill>
                <a:srgbClr val="C4C5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7743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Bullet Color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577412" y="1571297"/>
            <a:ext cx="7242284" cy="584074"/>
          </a:xfrm>
          <a:prstGeom prst="rect">
            <a:avLst/>
          </a:prstGeom>
        </p:spPr>
        <p:txBody>
          <a:bodyPr/>
          <a:lstStyle>
            <a:lvl1pPr>
              <a:defRPr b="1" i="0" cap="none">
                <a:solidFill>
                  <a:schemeClr val="accent1"/>
                </a:solidFill>
              </a:defRPr>
            </a:lvl1pPr>
          </a:lstStyle>
          <a:p>
            <a:pPr eaLnBrk="1" hangingPunct="1"/>
            <a:r>
              <a:rPr lang="en-US" altLang="en-US" dirty="0"/>
              <a:t>Slide Header</a:t>
            </a:r>
            <a:endParaRPr lang="en-US" altLang="en-US" sz="1800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7412" y="2790497"/>
            <a:ext cx="7242284" cy="2958662"/>
          </a:xfrm>
          <a:prstGeom prst="rect">
            <a:avLst/>
          </a:prstGeom>
        </p:spPr>
        <p:txBody>
          <a:bodyPr/>
          <a:lstStyle>
            <a:lvl1pPr marL="171438" indent="-171438">
              <a:lnSpc>
                <a:spcPct val="100000"/>
              </a:lnSpc>
              <a:buClr>
                <a:schemeClr val="accent2"/>
              </a:buClr>
              <a:buFont typeface="Wingdings" charset="2"/>
              <a:buChar char="§"/>
              <a:defRPr sz="1800">
                <a:solidFill>
                  <a:schemeClr val="tx1"/>
                </a:solidFill>
              </a:defRPr>
            </a:lvl1pPr>
            <a:lvl2pPr marL="514313" indent="-171438">
              <a:lnSpc>
                <a:spcPct val="100000"/>
              </a:lnSpc>
              <a:buClr>
                <a:schemeClr val="tx2"/>
              </a:buClr>
              <a:buFont typeface=".HelveticaNeueDeskInterface-Regular" charset="-120"/>
              <a:buChar char="»"/>
              <a:defRPr sz="15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</a:lstStyle>
          <a:p>
            <a:r>
              <a:rPr lang="en-US" altLang="en-US" dirty="0"/>
              <a:t>Lorem ipsum dolor sit </a:t>
            </a:r>
            <a:r>
              <a:rPr lang="en-US" altLang="en-US" dirty="0" err="1"/>
              <a:t>amet</a:t>
            </a:r>
            <a:r>
              <a:rPr lang="en-US" altLang="en-US" dirty="0"/>
              <a:t>, </a:t>
            </a:r>
            <a:r>
              <a:rPr lang="en-US" altLang="en-US" dirty="0" err="1"/>
              <a:t>consectetur</a:t>
            </a:r>
            <a:r>
              <a:rPr lang="en-US" altLang="en-US" dirty="0"/>
              <a:t> </a:t>
            </a:r>
            <a:r>
              <a:rPr lang="en-US" altLang="en-US" dirty="0" err="1"/>
              <a:t>adipiscing</a:t>
            </a:r>
            <a:r>
              <a:rPr lang="en-US" altLang="en-US" dirty="0"/>
              <a:t> </a:t>
            </a:r>
            <a:r>
              <a:rPr lang="en-US" altLang="en-US" dirty="0" err="1"/>
              <a:t>elit</a:t>
            </a:r>
            <a:r>
              <a:rPr lang="en-US" altLang="en-US" dirty="0"/>
              <a:t>.</a:t>
            </a:r>
          </a:p>
          <a:p>
            <a:pPr lvl="1"/>
            <a:r>
              <a:rPr lang="en-US" altLang="en-US" dirty="0" err="1"/>
              <a:t>Morbi</a:t>
            </a:r>
            <a:r>
              <a:rPr lang="en-US" altLang="en-US" dirty="0"/>
              <a:t> </a:t>
            </a:r>
            <a:r>
              <a:rPr lang="en-US" altLang="en-US" dirty="0" err="1"/>
              <a:t>blandit</a:t>
            </a:r>
            <a:r>
              <a:rPr lang="en-US" altLang="en-US" dirty="0"/>
              <a:t> pharetra </a:t>
            </a:r>
            <a:r>
              <a:rPr lang="en-US" altLang="en-US" dirty="0" err="1"/>
              <a:t>enim</a:t>
            </a:r>
            <a:r>
              <a:rPr lang="en-US" altLang="en-US" dirty="0"/>
              <a:t>, </a:t>
            </a:r>
            <a:r>
              <a:rPr lang="en-US" altLang="en-US" dirty="0" err="1"/>
              <a:t>vel</a:t>
            </a:r>
            <a:r>
              <a:rPr lang="en-US" altLang="en-US" dirty="0"/>
              <a:t> </a:t>
            </a:r>
            <a:r>
              <a:rPr lang="en-US" altLang="en-US" dirty="0" err="1"/>
              <a:t>molestie</a:t>
            </a:r>
            <a:r>
              <a:rPr lang="en-US" altLang="en-US" dirty="0"/>
              <a:t> </a:t>
            </a:r>
            <a:r>
              <a:rPr lang="en-US" altLang="en-US" dirty="0" err="1"/>
              <a:t>erat</a:t>
            </a:r>
            <a:r>
              <a:rPr lang="en-US" altLang="en-US" dirty="0"/>
              <a:t> </a:t>
            </a:r>
            <a:r>
              <a:rPr lang="en-US" altLang="en-US" dirty="0" err="1"/>
              <a:t>venenatis</a:t>
            </a:r>
            <a:r>
              <a:rPr lang="en-US" altLang="en-US" dirty="0"/>
              <a:t> </a:t>
            </a:r>
            <a:r>
              <a:rPr lang="en-US" altLang="en-US" dirty="0" err="1"/>
              <a:t>varius</a:t>
            </a:r>
            <a:r>
              <a:rPr lang="en-US" altLang="en-US" dirty="0"/>
              <a:t>.</a:t>
            </a:r>
          </a:p>
          <a:p>
            <a:pPr lvl="2">
              <a:buFont typeface="Arial" charset="0"/>
              <a:buChar char="•"/>
            </a:pPr>
            <a:r>
              <a:rPr lang="en-US" altLang="en-US" dirty="0" err="1"/>
              <a:t>Sed</a:t>
            </a:r>
            <a:r>
              <a:rPr lang="en-US" altLang="en-US" dirty="0"/>
              <a:t> </a:t>
            </a:r>
            <a:r>
              <a:rPr lang="en-US" altLang="en-US" dirty="0" err="1"/>
              <a:t>sodales</a:t>
            </a:r>
            <a:r>
              <a:rPr lang="en-US" altLang="en-US" dirty="0"/>
              <a:t> </a:t>
            </a:r>
            <a:r>
              <a:rPr lang="en-US" altLang="en-US" dirty="0" err="1"/>
              <a:t>bibendum</a:t>
            </a:r>
            <a:r>
              <a:rPr lang="en-US" altLang="en-US" dirty="0"/>
              <a:t> mi, </a:t>
            </a:r>
            <a:r>
              <a:rPr lang="en-US" altLang="en-US" dirty="0" err="1"/>
              <a:t>vel</a:t>
            </a:r>
            <a:r>
              <a:rPr lang="en-US" altLang="en-US" dirty="0"/>
              <a:t> </a:t>
            </a:r>
            <a:r>
              <a:rPr lang="en-US" altLang="en-US" dirty="0" err="1"/>
              <a:t>tincidunt</a:t>
            </a:r>
            <a:r>
              <a:rPr lang="en-US" altLang="en-US" dirty="0"/>
              <a:t> </a:t>
            </a:r>
            <a:r>
              <a:rPr lang="en-US" altLang="en-US" dirty="0" err="1"/>
              <a:t>lectus</a:t>
            </a:r>
            <a:r>
              <a:rPr lang="en-US" altLang="en-US" dirty="0"/>
              <a:t> </a:t>
            </a:r>
            <a:r>
              <a:rPr lang="en-US" altLang="en-US" dirty="0" err="1"/>
              <a:t>adipiscing</a:t>
            </a:r>
            <a:r>
              <a:rPr lang="en-US" altLang="en-US" dirty="0"/>
              <a:t> </a:t>
            </a:r>
            <a:r>
              <a:rPr lang="en-US" altLang="en-US" dirty="0" err="1"/>
              <a:t>congue</a:t>
            </a:r>
            <a:r>
              <a:rPr lang="en-US" altLang="en-US" dirty="0"/>
              <a:t>.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77411" y="2133599"/>
            <a:ext cx="7242572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altLang="en-US" sz="1800" dirty="0" err="1">
                <a:solidFill>
                  <a:schemeClr val="accent2"/>
                </a:solidFill>
              </a:rPr>
              <a:t>Subheader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18858" y="565605"/>
            <a:ext cx="4988379" cy="6969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350" b="1" i="1" baseline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342875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685748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028622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371497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 dirty="0"/>
              <a:t>SLIDE SUBJECT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8435340" y="6331288"/>
            <a:ext cx="471897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E0B7913-1405-2247-9FA9-1FC7F1CDB06A}" type="slidenum">
              <a:rPr lang="en-US" sz="675" b="1" smtClean="0">
                <a:solidFill>
                  <a:srgbClr val="C4C5C9"/>
                </a:solidFill>
              </a:rPr>
              <a:pPr algn="r"/>
              <a:t>‹#›</a:t>
            </a:fld>
            <a:endParaRPr lang="en-US" sz="675" b="1" dirty="0">
              <a:solidFill>
                <a:srgbClr val="C4C5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758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Bullet Color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577412" y="1571297"/>
            <a:ext cx="7242284" cy="584074"/>
          </a:xfrm>
          <a:prstGeom prst="rect">
            <a:avLst/>
          </a:prstGeom>
        </p:spPr>
        <p:txBody>
          <a:bodyPr/>
          <a:lstStyle>
            <a:lvl1pPr>
              <a:defRPr b="1" i="0" cap="none">
                <a:solidFill>
                  <a:schemeClr val="accent1"/>
                </a:solidFill>
              </a:defRPr>
            </a:lvl1pPr>
          </a:lstStyle>
          <a:p>
            <a:pPr eaLnBrk="1" hangingPunct="1"/>
            <a:r>
              <a:rPr lang="en-US" altLang="en-US" dirty="0"/>
              <a:t>Slide Header</a:t>
            </a:r>
            <a:endParaRPr lang="en-US" altLang="en-US" sz="1800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7412" y="2790497"/>
            <a:ext cx="7242284" cy="2958662"/>
          </a:xfrm>
          <a:prstGeom prst="rect">
            <a:avLst/>
          </a:prstGeom>
        </p:spPr>
        <p:txBody>
          <a:bodyPr/>
          <a:lstStyle>
            <a:lvl1pPr marL="171438" indent="-171438">
              <a:lnSpc>
                <a:spcPct val="100000"/>
              </a:lnSpc>
              <a:buClr>
                <a:schemeClr val="accent2"/>
              </a:buClr>
              <a:buFont typeface="Wingdings" charset="2"/>
              <a:buChar char="§"/>
              <a:defRPr sz="1800">
                <a:solidFill>
                  <a:schemeClr val="tx1"/>
                </a:solidFill>
              </a:defRPr>
            </a:lvl1pPr>
            <a:lvl2pPr marL="514313" indent="-171438">
              <a:lnSpc>
                <a:spcPct val="100000"/>
              </a:lnSpc>
              <a:buClr>
                <a:schemeClr val="accent1"/>
              </a:buClr>
              <a:buFont typeface=".HelveticaNeueDeskInterface-Regular" charset="-120"/>
              <a:buChar char="»"/>
              <a:defRPr sz="15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</a:lstStyle>
          <a:p>
            <a:r>
              <a:rPr lang="en-US" altLang="en-US" dirty="0"/>
              <a:t>Lorem ipsum dolor sit </a:t>
            </a:r>
            <a:r>
              <a:rPr lang="en-US" altLang="en-US" dirty="0" err="1"/>
              <a:t>amet</a:t>
            </a:r>
            <a:r>
              <a:rPr lang="en-US" altLang="en-US" dirty="0"/>
              <a:t>, </a:t>
            </a:r>
            <a:r>
              <a:rPr lang="en-US" altLang="en-US" dirty="0" err="1"/>
              <a:t>consectetur</a:t>
            </a:r>
            <a:r>
              <a:rPr lang="en-US" altLang="en-US" dirty="0"/>
              <a:t> </a:t>
            </a:r>
            <a:r>
              <a:rPr lang="en-US" altLang="en-US" dirty="0" err="1"/>
              <a:t>adipiscing</a:t>
            </a:r>
            <a:r>
              <a:rPr lang="en-US" altLang="en-US" dirty="0"/>
              <a:t> </a:t>
            </a:r>
            <a:r>
              <a:rPr lang="en-US" altLang="en-US" dirty="0" err="1"/>
              <a:t>elit</a:t>
            </a:r>
            <a:r>
              <a:rPr lang="en-US" altLang="en-US" dirty="0"/>
              <a:t>.</a:t>
            </a:r>
          </a:p>
          <a:p>
            <a:pPr lvl="1"/>
            <a:r>
              <a:rPr lang="en-US" altLang="en-US" dirty="0" err="1"/>
              <a:t>Morbi</a:t>
            </a:r>
            <a:r>
              <a:rPr lang="en-US" altLang="en-US" dirty="0"/>
              <a:t> </a:t>
            </a:r>
            <a:r>
              <a:rPr lang="en-US" altLang="en-US" dirty="0" err="1"/>
              <a:t>blandit</a:t>
            </a:r>
            <a:r>
              <a:rPr lang="en-US" altLang="en-US" dirty="0"/>
              <a:t> pharetra </a:t>
            </a:r>
            <a:r>
              <a:rPr lang="en-US" altLang="en-US" dirty="0" err="1"/>
              <a:t>enim</a:t>
            </a:r>
            <a:r>
              <a:rPr lang="en-US" altLang="en-US" dirty="0"/>
              <a:t>, </a:t>
            </a:r>
            <a:r>
              <a:rPr lang="en-US" altLang="en-US" dirty="0" err="1"/>
              <a:t>vel</a:t>
            </a:r>
            <a:r>
              <a:rPr lang="en-US" altLang="en-US" dirty="0"/>
              <a:t> </a:t>
            </a:r>
            <a:r>
              <a:rPr lang="en-US" altLang="en-US" dirty="0" err="1"/>
              <a:t>molestie</a:t>
            </a:r>
            <a:r>
              <a:rPr lang="en-US" altLang="en-US" dirty="0"/>
              <a:t> </a:t>
            </a:r>
            <a:r>
              <a:rPr lang="en-US" altLang="en-US" dirty="0" err="1"/>
              <a:t>erat</a:t>
            </a:r>
            <a:r>
              <a:rPr lang="en-US" altLang="en-US" dirty="0"/>
              <a:t> </a:t>
            </a:r>
            <a:r>
              <a:rPr lang="en-US" altLang="en-US" dirty="0" err="1"/>
              <a:t>venenatis</a:t>
            </a:r>
            <a:r>
              <a:rPr lang="en-US" altLang="en-US" dirty="0"/>
              <a:t> </a:t>
            </a:r>
            <a:r>
              <a:rPr lang="en-US" altLang="en-US" dirty="0" err="1"/>
              <a:t>varius</a:t>
            </a:r>
            <a:r>
              <a:rPr lang="en-US" altLang="en-US" dirty="0"/>
              <a:t>.</a:t>
            </a:r>
          </a:p>
          <a:p>
            <a:pPr lvl="2">
              <a:buFont typeface="Arial" charset="0"/>
              <a:buChar char="•"/>
            </a:pPr>
            <a:r>
              <a:rPr lang="en-US" altLang="en-US" dirty="0" err="1"/>
              <a:t>Sed</a:t>
            </a:r>
            <a:r>
              <a:rPr lang="en-US" altLang="en-US" dirty="0"/>
              <a:t> </a:t>
            </a:r>
            <a:r>
              <a:rPr lang="en-US" altLang="en-US" dirty="0" err="1"/>
              <a:t>sodales</a:t>
            </a:r>
            <a:r>
              <a:rPr lang="en-US" altLang="en-US" dirty="0"/>
              <a:t> </a:t>
            </a:r>
            <a:r>
              <a:rPr lang="en-US" altLang="en-US" dirty="0" err="1"/>
              <a:t>bibendum</a:t>
            </a:r>
            <a:r>
              <a:rPr lang="en-US" altLang="en-US" dirty="0"/>
              <a:t> mi, </a:t>
            </a:r>
            <a:r>
              <a:rPr lang="en-US" altLang="en-US" dirty="0" err="1"/>
              <a:t>vel</a:t>
            </a:r>
            <a:r>
              <a:rPr lang="en-US" altLang="en-US" dirty="0"/>
              <a:t> </a:t>
            </a:r>
            <a:r>
              <a:rPr lang="en-US" altLang="en-US" dirty="0" err="1"/>
              <a:t>tincidunt</a:t>
            </a:r>
            <a:r>
              <a:rPr lang="en-US" altLang="en-US" dirty="0"/>
              <a:t> </a:t>
            </a:r>
            <a:r>
              <a:rPr lang="en-US" altLang="en-US" dirty="0" err="1"/>
              <a:t>lectus</a:t>
            </a:r>
            <a:r>
              <a:rPr lang="en-US" altLang="en-US" dirty="0"/>
              <a:t> </a:t>
            </a:r>
            <a:r>
              <a:rPr lang="en-US" altLang="en-US" dirty="0" err="1"/>
              <a:t>adipiscing</a:t>
            </a:r>
            <a:r>
              <a:rPr lang="en-US" altLang="en-US" dirty="0"/>
              <a:t> </a:t>
            </a:r>
            <a:r>
              <a:rPr lang="en-US" altLang="en-US" dirty="0" err="1"/>
              <a:t>congue</a:t>
            </a:r>
            <a:r>
              <a:rPr lang="en-US" altLang="en-US" dirty="0"/>
              <a:t>.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77411" y="2133599"/>
            <a:ext cx="7242572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altLang="en-US" sz="1800" dirty="0" err="1">
                <a:solidFill>
                  <a:schemeClr val="accent2"/>
                </a:solidFill>
              </a:rPr>
              <a:t>Subheader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18858" y="565605"/>
            <a:ext cx="4988379" cy="6969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350" b="1" i="1" baseline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342875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685748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028622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371497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 dirty="0"/>
              <a:t>SLIDE SUBJECT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8435340" y="6331288"/>
            <a:ext cx="471897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E0B7913-1405-2247-9FA9-1FC7F1CDB06A}" type="slidenum">
              <a:rPr lang="en-US" sz="675" b="1" smtClean="0">
                <a:solidFill>
                  <a:srgbClr val="C4C5C9"/>
                </a:solidFill>
              </a:rPr>
              <a:pPr algn="r"/>
              <a:t>‹#›</a:t>
            </a:fld>
            <a:endParaRPr lang="en-US" sz="675" b="1" dirty="0">
              <a:solidFill>
                <a:srgbClr val="C4C5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1331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7412" y="2790497"/>
            <a:ext cx="4480364" cy="2958662"/>
          </a:xfrm>
          <a:prstGeom prst="rect">
            <a:avLst/>
          </a:prstGeom>
        </p:spPr>
        <p:txBody>
          <a:bodyPr/>
          <a:lstStyle>
            <a:lvl1pPr marL="171438" indent="-171438">
              <a:lnSpc>
                <a:spcPct val="100000"/>
              </a:lnSpc>
              <a:buClr>
                <a:schemeClr val="accent1"/>
              </a:buClr>
              <a:buFont typeface="Wingdings" charset="2"/>
              <a:buChar char="§"/>
              <a:defRPr sz="1800">
                <a:solidFill>
                  <a:schemeClr val="tx1"/>
                </a:solidFill>
              </a:defRPr>
            </a:lvl1pPr>
            <a:lvl2pPr marL="514313" indent="-171438">
              <a:lnSpc>
                <a:spcPct val="100000"/>
              </a:lnSpc>
              <a:buClr>
                <a:schemeClr val="accent2"/>
              </a:buClr>
              <a:buFont typeface=".HelveticaNeueDeskInterface-Regular" charset="-120"/>
              <a:buChar char="»"/>
              <a:defRPr sz="15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</a:lstStyle>
          <a:p>
            <a:r>
              <a:rPr lang="en-US" altLang="en-US" dirty="0"/>
              <a:t>Lorem ipsum dolor sit </a:t>
            </a:r>
            <a:r>
              <a:rPr lang="en-US" altLang="en-US" dirty="0" err="1"/>
              <a:t>amet</a:t>
            </a:r>
            <a:r>
              <a:rPr lang="en-US" altLang="en-US" dirty="0"/>
              <a:t>, </a:t>
            </a:r>
            <a:r>
              <a:rPr lang="en-US" altLang="en-US" dirty="0" err="1"/>
              <a:t>consectetur</a:t>
            </a:r>
            <a:r>
              <a:rPr lang="en-US" altLang="en-US" dirty="0"/>
              <a:t> </a:t>
            </a:r>
            <a:r>
              <a:rPr lang="en-US" altLang="en-US" dirty="0" err="1"/>
              <a:t>adipiscing</a:t>
            </a:r>
            <a:r>
              <a:rPr lang="en-US" altLang="en-US" dirty="0"/>
              <a:t> </a:t>
            </a:r>
            <a:r>
              <a:rPr lang="en-US" altLang="en-US" dirty="0" err="1"/>
              <a:t>elit</a:t>
            </a:r>
            <a:r>
              <a:rPr lang="en-US" altLang="en-US" dirty="0"/>
              <a:t>.</a:t>
            </a:r>
          </a:p>
          <a:p>
            <a:pPr lvl="1"/>
            <a:r>
              <a:rPr lang="en-US" altLang="en-US" dirty="0" err="1"/>
              <a:t>Morbi</a:t>
            </a:r>
            <a:r>
              <a:rPr lang="en-US" altLang="en-US" dirty="0"/>
              <a:t> </a:t>
            </a:r>
            <a:r>
              <a:rPr lang="en-US" altLang="en-US" dirty="0" err="1"/>
              <a:t>blandit</a:t>
            </a:r>
            <a:r>
              <a:rPr lang="en-US" altLang="en-US" dirty="0"/>
              <a:t> pharetra </a:t>
            </a:r>
            <a:r>
              <a:rPr lang="en-US" altLang="en-US" dirty="0" err="1"/>
              <a:t>enim</a:t>
            </a:r>
            <a:r>
              <a:rPr lang="en-US" altLang="en-US" dirty="0"/>
              <a:t>, </a:t>
            </a:r>
            <a:r>
              <a:rPr lang="en-US" altLang="en-US" dirty="0" err="1"/>
              <a:t>vel</a:t>
            </a:r>
            <a:r>
              <a:rPr lang="en-US" altLang="en-US" dirty="0"/>
              <a:t> </a:t>
            </a:r>
            <a:r>
              <a:rPr lang="en-US" altLang="en-US" dirty="0" err="1"/>
              <a:t>molestie</a:t>
            </a:r>
            <a:r>
              <a:rPr lang="en-US" altLang="en-US" dirty="0"/>
              <a:t> </a:t>
            </a:r>
            <a:r>
              <a:rPr lang="en-US" altLang="en-US" dirty="0" err="1"/>
              <a:t>erat</a:t>
            </a:r>
            <a:r>
              <a:rPr lang="en-US" altLang="en-US" dirty="0"/>
              <a:t> </a:t>
            </a:r>
            <a:r>
              <a:rPr lang="en-US" altLang="en-US" dirty="0" err="1"/>
              <a:t>venenatis</a:t>
            </a:r>
            <a:r>
              <a:rPr lang="en-US" altLang="en-US" dirty="0"/>
              <a:t> </a:t>
            </a:r>
            <a:r>
              <a:rPr lang="en-US" altLang="en-US" dirty="0" err="1"/>
              <a:t>varius</a:t>
            </a:r>
            <a:r>
              <a:rPr lang="en-US" altLang="en-US" dirty="0"/>
              <a:t>.</a:t>
            </a:r>
          </a:p>
          <a:p>
            <a:pPr lvl="2">
              <a:buFont typeface="Arial" charset="0"/>
              <a:buChar char="•"/>
            </a:pPr>
            <a:r>
              <a:rPr lang="en-US" altLang="en-US" dirty="0" err="1"/>
              <a:t>Sed</a:t>
            </a:r>
            <a:r>
              <a:rPr lang="en-US" altLang="en-US" dirty="0"/>
              <a:t> </a:t>
            </a:r>
            <a:r>
              <a:rPr lang="en-US" altLang="en-US" dirty="0" err="1"/>
              <a:t>sodales</a:t>
            </a:r>
            <a:r>
              <a:rPr lang="en-US" altLang="en-US" dirty="0"/>
              <a:t> </a:t>
            </a:r>
            <a:r>
              <a:rPr lang="en-US" altLang="en-US" dirty="0" err="1"/>
              <a:t>bibendum</a:t>
            </a:r>
            <a:r>
              <a:rPr lang="en-US" altLang="en-US" dirty="0"/>
              <a:t> mi, </a:t>
            </a:r>
            <a:r>
              <a:rPr lang="en-US" altLang="en-US" dirty="0" err="1"/>
              <a:t>vel</a:t>
            </a:r>
            <a:r>
              <a:rPr lang="en-US" altLang="en-US" dirty="0"/>
              <a:t> </a:t>
            </a:r>
            <a:r>
              <a:rPr lang="en-US" altLang="en-US" dirty="0" err="1"/>
              <a:t>tincidunt</a:t>
            </a:r>
            <a:r>
              <a:rPr lang="en-US" altLang="en-US" dirty="0"/>
              <a:t> </a:t>
            </a:r>
            <a:r>
              <a:rPr lang="en-US" altLang="en-US" dirty="0" err="1"/>
              <a:t>lectus</a:t>
            </a:r>
            <a:r>
              <a:rPr lang="en-US" altLang="en-US" dirty="0"/>
              <a:t> </a:t>
            </a:r>
            <a:r>
              <a:rPr lang="en-US" altLang="en-US" dirty="0" err="1"/>
              <a:t>adipiscing</a:t>
            </a:r>
            <a:r>
              <a:rPr lang="en-US" altLang="en-US" dirty="0"/>
              <a:t> </a:t>
            </a:r>
            <a:r>
              <a:rPr lang="en-US" altLang="en-US" dirty="0" err="1"/>
              <a:t>congue</a:t>
            </a:r>
            <a:r>
              <a:rPr lang="en-US" altLang="en-US" dirty="0"/>
              <a:t>.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5305425" y="2790825"/>
            <a:ext cx="2514271" cy="29591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577412" y="1571297"/>
            <a:ext cx="7242284" cy="584074"/>
          </a:xfrm>
          <a:prstGeom prst="rect">
            <a:avLst/>
          </a:prstGeom>
        </p:spPr>
        <p:txBody>
          <a:bodyPr/>
          <a:lstStyle>
            <a:lvl1pPr>
              <a:defRPr b="1" i="0" cap="none">
                <a:solidFill>
                  <a:schemeClr val="accent1"/>
                </a:solidFill>
              </a:defRPr>
            </a:lvl1pPr>
          </a:lstStyle>
          <a:p>
            <a:pPr eaLnBrk="1" hangingPunct="1"/>
            <a:r>
              <a:rPr lang="en-US" altLang="en-US" dirty="0"/>
              <a:t>Slide Header</a:t>
            </a:r>
            <a:endParaRPr lang="en-US" altLang="en-US" sz="1800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77411" y="2133599"/>
            <a:ext cx="7242572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altLang="en-US" sz="1800" dirty="0" err="1">
                <a:solidFill>
                  <a:schemeClr val="accent2"/>
                </a:solidFill>
              </a:rPr>
              <a:t>Subheader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918858" y="565605"/>
            <a:ext cx="4988379" cy="6969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350" b="1" i="1" baseline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342875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685748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028622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371497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 dirty="0"/>
              <a:t>SLIDE SUBJECT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8435340" y="6331288"/>
            <a:ext cx="471897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E0B7913-1405-2247-9FA9-1FC7F1CDB06A}" type="slidenum">
              <a:rPr lang="en-US" sz="675" b="1" smtClean="0">
                <a:solidFill>
                  <a:srgbClr val="C4C5C9"/>
                </a:solidFill>
              </a:rPr>
              <a:pPr algn="r"/>
              <a:t>‹#›</a:t>
            </a:fld>
            <a:endParaRPr lang="en-US" sz="675" b="1" dirty="0">
              <a:solidFill>
                <a:srgbClr val="C4C5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457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635285A4-3F02-4662-AA6A-A636E14BA311}" type="datetime1">
              <a:rPr lang="en-US" smtClean="0"/>
              <a:pPr>
                <a:defRPr/>
              </a:pPr>
              <a:t>5/5/2019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839D6F88-B588-4062-A4F4-7644C6989B2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8379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ab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Grp="1" noChangeArrowheads="1"/>
          </p:cNvSpPr>
          <p:nvPr>
            <p:ph type="body" idx="10"/>
          </p:nvPr>
        </p:nvSpPr>
        <p:spPr>
          <a:xfrm>
            <a:off x="577412" y="2790497"/>
            <a:ext cx="4480364" cy="2958662"/>
          </a:xfrm>
          <a:prstGeom prst="rect">
            <a:avLst/>
          </a:prstGeom>
        </p:spPr>
        <p:txBody>
          <a:bodyPr/>
          <a:lstStyle>
            <a:lvl1pPr marL="171438" indent="-171438">
              <a:lnSpc>
                <a:spcPct val="100000"/>
              </a:lnSpc>
              <a:buClr>
                <a:schemeClr val="accent1"/>
              </a:buClr>
              <a:buFont typeface="Wingdings" charset="2"/>
              <a:buChar char="§"/>
              <a:defRPr sz="1800">
                <a:solidFill>
                  <a:schemeClr val="tx1"/>
                </a:solidFill>
              </a:defRPr>
            </a:lvl1pPr>
            <a:lvl2pPr marL="514313" indent="-171438">
              <a:lnSpc>
                <a:spcPct val="100000"/>
              </a:lnSpc>
              <a:buClr>
                <a:schemeClr val="accent2"/>
              </a:buClr>
              <a:buFont typeface=".HelveticaNeueDeskInterface-Regular" charset="-120"/>
              <a:buChar char="»"/>
              <a:defRPr sz="15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</a:lstStyle>
          <a:p>
            <a:r>
              <a:rPr lang="en-US" altLang="en-US" dirty="0"/>
              <a:t>Lorem ipsum dolor sit </a:t>
            </a:r>
            <a:r>
              <a:rPr lang="en-US" altLang="en-US" dirty="0" err="1"/>
              <a:t>amet</a:t>
            </a:r>
            <a:r>
              <a:rPr lang="en-US" altLang="en-US" dirty="0"/>
              <a:t>, </a:t>
            </a:r>
            <a:r>
              <a:rPr lang="en-US" altLang="en-US" dirty="0" err="1"/>
              <a:t>consectetur</a:t>
            </a:r>
            <a:r>
              <a:rPr lang="en-US" altLang="en-US" dirty="0"/>
              <a:t> </a:t>
            </a:r>
            <a:r>
              <a:rPr lang="en-US" altLang="en-US" dirty="0" err="1"/>
              <a:t>adipiscing</a:t>
            </a:r>
            <a:r>
              <a:rPr lang="en-US" altLang="en-US" dirty="0"/>
              <a:t> </a:t>
            </a:r>
            <a:r>
              <a:rPr lang="en-US" altLang="en-US" dirty="0" err="1"/>
              <a:t>elit</a:t>
            </a:r>
            <a:r>
              <a:rPr lang="en-US" altLang="en-US" dirty="0"/>
              <a:t>.</a:t>
            </a:r>
          </a:p>
          <a:p>
            <a:pPr lvl="1"/>
            <a:r>
              <a:rPr lang="en-US" altLang="en-US" dirty="0" err="1"/>
              <a:t>Morbi</a:t>
            </a:r>
            <a:r>
              <a:rPr lang="en-US" altLang="en-US" dirty="0"/>
              <a:t> </a:t>
            </a:r>
            <a:r>
              <a:rPr lang="en-US" altLang="en-US" dirty="0" err="1"/>
              <a:t>blandit</a:t>
            </a:r>
            <a:r>
              <a:rPr lang="en-US" altLang="en-US" dirty="0"/>
              <a:t> pharetra </a:t>
            </a:r>
            <a:r>
              <a:rPr lang="en-US" altLang="en-US" dirty="0" err="1"/>
              <a:t>enim</a:t>
            </a:r>
            <a:r>
              <a:rPr lang="en-US" altLang="en-US" dirty="0"/>
              <a:t>, </a:t>
            </a:r>
            <a:r>
              <a:rPr lang="en-US" altLang="en-US" dirty="0" err="1"/>
              <a:t>vel</a:t>
            </a:r>
            <a:r>
              <a:rPr lang="en-US" altLang="en-US" dirty="0"/>
              <a:t> </a:t>
            </a:r>
            <a:r>
              <a:rPr lang="en-US" altLang="en-US" dirty="0" err="1"/>
              <a:t>molestie</a:t>
            </a:r>
            <a:r>
              <a:rPr lang="en-US" altLang="en-US" dirty="0"/>
              <a:t> </a:t>
            </a:r>
            <a:r>
              <a:rPr lang="en-US" altLang="en-US" dirty="0" err="1"/>
              <a:t>erat</a:t>
            </a:r>
            <a:r>
              <a:rPr lang="en-US" altLang="en-US" dirty="0"/>
              <a:t> </a:t>
            </a:r>
            <a:r>
              <a:rPr lang="en-US" altLang="en-US" dirty="0" err="1"/>
              <a:t>venenatis</a:t>
            </a:r>
            <a:r>
              <a:rPr lang="en-US" altLang="en-US" dirty="0"/>
              <a:t> </a:t>
            </a:r>
            <a:r>
              <a:rPr lang="en-US" altLang="en-US" dirty="0" err="1"/>
              <a:t>varius</a:t>
            </a:r>
            <a:r>
              <a:rPr lang="en-US" altLang="en-US" dirty="0"/>
              <a:t>.</a:t>
            </a:r>
          </a:p>
          <a:p>
            <a:pPr lvl="2">
              <a:buFont typeface="Arial" charset="0"/>
              <a:buChar char="•"/>
            </a:pPr>
            <a:r>
              <a:rPr lang="en-US" altLang="en-US" dirty="0" err="1"/>
              <a:t>Sed</a:t>
            </a:r>
            <a:r>
              <a:rPr lang="en-US" altLang="en-US" dirty="0"/>
              <a:t> </a:t>
            </a:r>
            <a:r>
              <a:rPr lang="en-US" altLang="en-US" dirty="0" err="1"/>
              <a:t>sodales</a:t>
            </a:r>
            <a:r>
              <a:rPr lang="en-US" altLang="en-US" dirty="0"/>
              <a:t> </a:t>
            </a:r>
            <a:r>
              <a:rPr lang="en-US" altLang="en-US" dirty="0" err="1"/>
              <a:t>bibendum</a:t>
            </a:r>
            <a:r>
              <a:rPr lang="en-US" altLang="en-US" dirty="0"/>
              <a:t> mi, </a:t>
            </a:r>
            <a:r>
              <a:rPr lang="en-US" altLang="en-US" dirty="0" err="1"/>
              <a:t>vel</a:t>
            </a:r>
            <a:r>
              <a:rPr lang="en-US" altLang="en-US" dirty="0"/>
              <a:t> </a:t>
            </a:r>
            <a:r>
              <a:rPr lang="en-US" altLang="en-US" dirty="0" err="1"/>
              <a:t>tincidunt</a:t>
            </a:r>
            <a:r>
              <a:rPr lang="en-US" altLang="en-US" dirty="0"/>
              <a:t> </a:t>
            </a:r>
            <a:r>
              <a:rPr lang="en-US" altLang="en-US" dirty="0" err="1"/>
              <a:t>lectus</a:t>
            </a:r>
            <a:r>
              <a:rPr lang="en-US" altLang="en-US" dirty="0"/>
              <a:t> </a:t>
            </a:r>
            <a:r>
              <a:rPr lang="en-US" altLang="en-US" dirty="0" err="1"/>
              <a:t>adipiscing</a:t>
            </a:r>
            <a:r>
              <a:rPr lang="en-US" altLang="en-US" dirty="0"/>
              <a:t> </a:t>
            </a:r>
            <a:r>
              <a:rPr lang="en-US" altLang="en-US" dirty="0" err="1"/>
              <a:t>congue</a:t>
            </a:r>
            <a:r>
              <a:rPr lang="en-US" altLang="en-US" dirty="0"/>
              <a:t>.</a:t>
            </a:r>
          </a:p>
        </p:txBody>
      </p:sp>
      <p:sp>
        <p:nvSpPr>
          <p:cNvPr id="18" name="Table Placeholder 16"/>
          <p:cNvSpPr>
            <a:spLocks noGrp="1"/>
          </p:cNvSpPr>
          <p:nvPr>
            <p:ph type="tbl" sz="quarter" idx="11"/>
          </p:nvPr>
        </p:nvSpPr>
        <p:spPr>
          <a:xfrm>
            <a:off x="5305425" y="2790825"/>
            <a:ext cx="2514600" cy="29591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9" name="Rectang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577412" y="1571297"/>
            <a:ext cx="7242284" cy="584074"/>
          </a:xfrm>
          <a:prstGeom prst="rect">
            <a:avLst/>
          </a:prstGeom>
        </p:spPr>
        <p:txBody>
          <a:bodyPr/>
          <a:lstStyle>
            <a:lvl1pPr>
              <a:defRPr b="1" i="0" cap="none">
                <a:solidFill>
                  <a:schemeClr val="accent1"/>
                </a:solidFill>
              </a:defRPr>
            </a:lvl1pPr>
          </a:lstStyle>
          <a:p>
            <a:pPr eaLnBrk="1" hangingPunct="1"/>
            <a:r>
              <a:rPr lang="en-US" altLang="en-US" dirty="0"/>
              <a:t>Slide Header</a:t>
            </a:r>
            <a:endParaRPr lang="en-US" altLang="en-US" sz="1800" dirty="0"/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77411" y="2133599"/>
            <a:ext cx="7242572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altLang="en-US" sz="1800" dirty="0" err="1">
                <a:solidFill>
                  <a:schemeClr val="accent2"/>
                </a:solidFill>
              </a:rPr>
              <a:t>Subheader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18858" y="565605"/>
            <a:ext cx="4988379" cy="6969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350" b="1" i="1" baseline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342875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685748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028622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371497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 dirty="0"/>
              <a:t>SLIDE SUBJECT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8435340" y="6331288"/>
            <a:ext cx="471897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E0B7913-1405-2247-9FA9-1FC7F1CDB06A}" type="slidenum">
              <a:rPr lang="en-US" sz="675" b="1" smtClean="0">
                <a:solidFill>
                  <a:srgbClr val="C4C5C9"/>
                </a:solidFill>
              </a:rPr>
              <a:pPr algn="r"/>
              <a:t>‹#›</a:t>
            </a:fld>
            <a:endParaRPr lang="en-US" sz="675" b="1" dirty="0">
              <a:solidFill>
                <a:srgbClr val="C4C5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104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Ch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Grp="1" noChangeArrowheads="1"/>
          </p:cNvSpPr>
          <p:nvPr>
            <p:ph type="body" idx="10"/>
          </p:nvPr>
        </p:nvSpPr>
        <p:spPr>
          <a:xfrm>
            <a:off x="577412" y="2790497"/>
            <a:ext cx="4480364" cy="2958662"/>
          </a:xfrm>
          <a:prstGeom prst="rect">
            <a:avLst/>
          </a:prstGeom>
        </p:spPr>
        <p:txBody>
          <a:bodyPr/>
          <a:lstStyle>
            <a:lvl1pPr marL="171438" indent="-171438">
              <a:lnSpc>
                <a:spcPct val="100000"/>
              </a:lnSpc>
              <a:buClr>
                <a:schemeClr val="accent1"/>
              </a:buClr>
              <a:buFont typeface="Wingdings" charset="2"/>
              <a:buChar char="§"/>
              <a:defRPr sz="1800">
                <a:solidFill>
                  <a:schemeClr val="tx1"/>
                </a:solidFill>
              </a:defRPr>
            </a:lvl1pPr>
            <a:lvl2pPr marL="514313" indent="-171438">
              <a:lnSpc>
                <a:spcPct val="100000"/>
              </a:lnSpc>
              <a:buClr>
                <a:schemeClr val="accent2"/>
              </a:buClr>
              <a:buFont typeface=".HelveticaNeueDeskInterface-Regular" charset="-120"/>
              <a:buChar char="»"/>
              <a:defRPr sz="15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</a:lstStyle>
          <a:p>
            <a:r>
              <a:rPr lang="en-US" altLang="en-US" dirty="0"/>
              <a:t>Lorem ipsum dolor sit </a:t>
            </a:r>
            <a:r>
              <a:rPr lang="en-US" altLang="en-US" dirty="0" err="1"/>
              <a:t>amet</a:t>
            </a:r>
            <a:r>
              <a:rPr lang="en-US" altLang="en-US" dirty="0"/>
              <a:t>, </a:t>
            </a:r>
            <a:r>
              <a:rPr lang="en-US" altLang="en-US" dirty="0" err="1"/>
              <a:t>consectetur</a:t>
            </a:r>
            <a:r>
              <a:rPr lang="en-US" altLang="en-US" dirty="0"/>
              <a:t> </a:t>
            </a:r>
            <a:r>
              <a:rPr lang="en-US" altLang="en-US" dirty="0" err="1"/>
              <a:t>adipiscing</a:t>
            </a:r>
            <a:r>
              <a:rPr lang="en-US" altLang="en-US" dirty="0"/>
              <a:t> </a:t>
            </a:r>
            <a:r>
              <a:rPr lang="en-US" altLang="en-US" dirty="0" err="1"/>
              <a:t>elit</a:t>
            </a:r>
            <a:r>
              <a:rPr lang="en-US" altLang="en-US" dirty="0"/>
              <a:t>.</a:t>
            </a:r>
          </a:p>
          <a:p>
            <a:pPr lvl="1"/>
            <a:r>
              <a:rPr lang="en-US" altLang="en-US" dirty="0" err="1"/>
              <a:t>Morbi</a:t>
            </a:r>
            <a:r>
              <a:rPr lang="en-US" altLang="en-US" dirty="0"/>
              <a:t> </a:t>
            </a:r>
            <a:r>
              <a:rPr lang="en-US" altLang="en-US" dirty="0" err="1"/>
              <a:t>blandit</a:t>
            </a:r>
            <a:r>
              <a:rPr lang="en-US" altLang="en-US" dirty="0"/>
              <a:t> pharetra </a:t>
            </a:r>
            <a:r>
              <a:rPr lang="en-US" altLang="en-US" dirty="0" err="1"/>
              <a:t>enim</a:t>
            </a:r>
            <a:r>
              <a:rPr lang="en-US" altLang="en-US" dirty="0"/>
              <a:t>, </a:t>
            </a:r>
            <a:r>
              <a:rPr lang="en-US" altLang="en-US" dirty="0" err="1"/>
              <a:t>vel</a:t>
            </a:r>
            <a:r>
              <a:rPr lang="en-US" altLang="en-US" dirty="0"/>
              <a:t> </a:t>
            </a:r>
            <a:r>
              <a:rPr lang="en-US" altLang="en-US" dirty="0" err="1"/>
              <a:t>molestie</a:t>
            </a:r>
            <a:r>
              <a:rPr lang="en-US" altLang="en-US" dirty="0"/>
              <a:t> </a:t>
            </a:r>
            <a:r>
              <a:rPr lang="en-US" altLang="en-US" dirty="0" err="1"/>
              <a:t>erat</a:t>
            </a:r>
            <a:r>
              <a:rPr lang="en-US" altLang="en-US" dirty="0"/>
              <a:t> </a:t>
            </a:r>
            <a:r>
              <a:rPr lang="en-US" altLang="en-US" dirty="0" err="1"/>
              <a:t>venenatis</a:t>
            </a:r>
            <a:r>
              <a:rPr lang="en-US" altLang="en-US" dirty="0"/>
              <a:t> </a:t>
            </a:r>
            <a:r>
              <a:rPr lang="en-US" altLang="en-US" dirty="0" err="1"/>
              <a:t>varius</a:t>
            </a:r>
            <a:r>
              <a:rPr lang="en-US" altLang="en-US" dirty="0"/>
              <a:t>.</a:t>
            </a:r>
          </a:p>
          <a:p>
            <a:pPr lvl="2">
              <a:buFont typeface="Arial" charset="0"/>
              <a:buChar char="•"/>
            </a:pPr>
            <a:r>
              <a:rPr lang="en-US" altLang="en-US" dirty="0" err="1"/>
              <a:t>Sed</a:t>
            </a:r>
            <a:r>
              <a:rPr lang="en-US" altLang="en-US" dirty="0"/>
              <a:t> </a:t>
            </a:r>
            <a:r>
              <a:rPr lang="en-US" altLang="en-US" dirty="0" err="1"/>
              <a:t>sodales</a:t>
            </a:r>
            <a:r>
              <a:rPr lang="en-US" altLang="en-US" dirty="0"/>
              <a:t> </a:t>
            </a:r>
            <a:r>
              <a:rPr lang="en-US" altLang="en-US" dirty="0" err="1"/>
              <a:t>bibendum</a:t>
            </a:r>
            <a:r>
              <a:rPr lang="en-US" altLang="en-US" dirty="0"/>
              <a:t> mi, </a:t>
            </a:r>
            <a:r>
              <a:rPr lang="en-US" altLang="en-US" dirty="0" err="1"/>
              <a:t>vel</a:t>
            </a:r>
            <a:r>
              <a:rPr lang="en-US" altLang="en-US" dirty="0"/>
              <a:t> </a:t>
            </a:r>
            <a:r>
              <a:rPr lang="en-US" altLang="en-US" dirty="0" err="1"/>
              <a:t>tincidunt</a:t>
            </a:r>
            <a:r>
              <a:rPr lang="en-US" altLang="en-US" dirty="0"/>
              <a:t> </a:t>
            </a:r>
            <a:r>
              <a:rPr lang="en-US" altLang="en-US" dirty="0" err="1"/>
              <a:t>lectus</a:t>
            </a:r>
            <a:r>
              <a:rPr lang="en-US" altLang="en-US" dirty="0"/>
              <a:t> </a:t>
            </a:r>
            <a:r>
              <a:rPr lang="en-US" altLang="en-US" dirty="0" err="1"/>
              <a:t>adipiscing</a:t>
            </a:r>
            <a:r>
              <a:rPr lang="en-US" altLang="en-US" dirty="0"/>
              <a:t> </a:t>
            </a:r>
            <a:r>
              <a:rPr lang="en-US" altLang="en-US" dirty="0" err="1"/>
              <a:t>congue</a:t>
            </a:r>
            <a:r>
              <a:rPr lang="en-US" altLang="en-US" dirty="0"/>
              <a:t>.</a:t>
            </a:r>
          </a:p>
        </p:txBody>
      </p:sp>
      <p:sp>
        <p:nvSpPr>
          <p:cNvPr id="8" name="Chart Placeholder 3"/>
          <p:cNvSpPr>
            <a:spLocks noGrp="1"/>
          </p:cNvSpPr>
          <p:nvPr>
            <p:ph type="chart" sz="quarter" idx="12"/>
          </p:nvPr>
        </p:nvSpPr>
        <p:spPr>
          <a:xfrm>
            <a:off x="5298358" y="2790825"/>
            <a:ext cx="2521667" cy="29591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577412" y="1571297"/>
            <a:ext cx="7242284" cy="584074"/>
          </a:xfrm>
          <a:prstGeom prst="rect">
            <a:avLst/>
          </a:prstGeom>
        </p:spPr>
        <p:txBody>
          <a:bodyPr/>
          <a:lstStyle>
            <a:lvl1pPr>
              <a:defRPr b="1" i="0" cap="none">
                <a:solidFill>
                  <a:schemeClr val="accent1"/>
                </a:solidFill>
              </a:defRPr>
            </a:lvl1pPr>
          </a:lstStyle>
          <a:p>
            <a:pPr eaLnBrk="1" hangingPunct="1"/>
            <a:r>
              <a:rPr lang="en-US" altLang="en-US" dirty="0"/>
              <a:t>Slide Header</a:t>
            </a:r>
            <a:endParaRPr lang="en-US" altLang="en-US" sz="1800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77411" y="2133599"/>
            <a:ext cx="7242572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altLang="en-US" sz="1800" dirty="0" err="1">
                <a:solidFill>
                  <a:schemeClr val="accent2"/>
                </a:solidFill>
              </a:rPr>
              <a:t>Subheader</a:t>
            </a:r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918858" y="565605"/>
            <a:ext cx="4988379" cy="6969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350" b="1" i="1" baseline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342875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685748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028622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371497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 dirty="0"/>
              <a:t>SLIDE SUBJECT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8435340" y="6331288"/>
            <a:ext cx="471897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E0B7913-1405-2247-9FA9-1FC7F1CDB06A}" type="slidenum">
              <a:rPr lang="en-US" sz="675" b="1" smtClean="0">
                <a:solidFill>
                  <a:srgbClr val="C4C5C9"/>
                </a:solidFill>
              </a:rPr>
              <a:pPr algn="r"/>
              <a:t>‹#›</a:t>
            </a:fld>
            <a:endParaRPr lang="en-US" sz="675" b="1" dirty="0">
              <a:solidFill>
                <a:srgbClr val="C4C5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6244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2 Tabl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able Placeholder 16"/>
          <p:cNvSpPr>
            <a:spLocks noGrp="1"/>
          </p:cNvSpPr>
          <p:nvPr>
            <p:ph type="tbl" sz="quarter" idx="11"/>
          </p:nvPr>
        </p:nvSpPr>
        <p:spPr>
          <a:xfrm>
            <a:off x="4320540" y="2790825"/>
            <a:ext cx="3499485" cy="29591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9" name="Rectang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577412" y="1571297"/>
            <a:ext cx="7242284" cy="584074"/>
          </a:xfrm>
          <a:prstGeom prst="rect">
            <a:avLst/>
          </a:prstGeom>
        </p:spPr>
        <p:txBody>
          <a:bodyPr/>
          <a:lstStyle>
            <a:lvl1pPr>
              <a:defRPr b="1" i="0" cap="none">
                <a:solidFill>
                  <a:schemeClr val="accent1"/>
                </a:solidFill>
              </a:defRPr>
            </a:lvl1pPr>
          </a:lstStyle>
          <a:p>
            <a:pPr eaLnBrk="1" hangingPunct="1"/>
            <a:r>
              <a:rPr lang="en-US" altLang="en-US" dirty="0"/>
              <a:t>Slide Header</a:t>
            </a:r>
            <a:endParaRPr lang="en-US" altLang="en-US" sz="1800" dirty="0"/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77411" y="2133599"/>
            <a:ext cx="7242572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altLang="en-US" sz="1800" dirty="0" err="1">
                <a:solidFill>
                  <a:schemeClr val="accent2"/>
                </a:solidFill>
              </a:rPr>
              <a:t>Subheader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18858" y="565605"/>
            <a:ext cx="4988379" cy="6969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350" b="1" i="1" baseline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342875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685748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028622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371497" indent="0" algn="r">
              <a:buNone/>
              <a:defRPr b="1" i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 dirty="0"/>
              <a:t>SLIDE SUBJECT</a:t>
            </a:r>
          </a:p>
        </p:txBody>
      </p:sp>
      <p:sp>
        <p:nvSpPr>
          <p:cNvPr id="9" name="Table Placeholder 16"/>
          <p:cNvSpPr>
            <a:spLocks noGrp="1"/>
          </p:cNvSpPr>
          <p:nvPr>
            <p:ph type="tbl" sz="quarter" idx="14"/>
          </p:nvPr>
        </p:nvSpPr>
        <p:spPr>
          <a:xfrm>
            <a:off x="577411" y="2790825"/>
            <a:ext cx="3496567" cy="29591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8435340" y="6331288"/>
            <a:ext cx="471897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E0B7913-1405-2247-9FA9-1FC7F1CDB06A}" type="slidenum">
              <a:rPr lang="en-US" sz="675" b="1" smtClean="0">
                <a:solidFill>
                  <a:srgbClr val="C4C5C9"/>
                </a:solidFill>
              </a:rPr>
              <a:pPr algn="r"/>
              <a:t>‹#›</a:t>
            </a:fld>
            <a:endParaRPr lang="en-US" sz="675" b="1" dirty="0">
              <a:solidFill>
                <a:srgbClr val="C4C5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7053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MAP seal 300.jpg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3000"/>
          </a:blip>
          <a:srcRect/>
          <a:stretch>
            <a:fillRect/>
          </a:stretch>
        </p:blipFill>
        <p:spPr bwMode="auto">
          <a:xfrm>
            <a:off x="4080373" y="5848564"/>
            <a:ext cx="1020302" cy="511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1"/>
          <p:cNvSpPr txBox="1">
            <a:spLocks noChangeArrowheads="1"/>
          </p:cNvSpPr>
          <p:nvPr userDrawn="1"/>
        </p:nvSpPr>
        <p:spPr bwMode="auto">
          <a:xfrm>
            <a:off x="2679700" y="6269042"/>
            <a:ext cx="3952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 i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 i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 i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 i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b="1" i="0" dirty="0">
                <a:solidFill>
                  <a:srgbClr val="000000"/>
                </a:solidFill>
                <a:ea typeface="MS PGothic" pitchFamily="34" charset="-128"/>
              </a:rPr>
              <a:t>North Carolina Emergency Management</a:t>
            </a:r>
          </a:p>
        </p:txBody>
      </p:sp>
      <p:pic>
        <p:nvPicPr>
          <p:cNvPr id="6" name="Picture 6" descr="DPSlogo_2in_fla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7"/>
          <a:stretch>
            <a:fillRect/>
          </a:stretch>
        </p:blipFill>
        <p:spPr bwMode="auto">
          <a:xfrm>
            <a:off x="265115" y="5751513"/>
            <a:ext cx="1603375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138" y="5637213"/>
            <a:ext cx="1211262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438400"/>
            <a:ext cx="9144000" cy="1752600"/>
          </a:xfrm>
        </p:spPr>
        <p:txBody>
          <a:bodyPr anchor="ctr">
            <a:noAutofit/>
          </a:bodyPr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408630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MAP seal 300.jpg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3000"/>
          </a:blip>
          <a:srcRect/>
          <a:stretch>
            <a:fillRect/>
          </a:stretch>
        </p:blipFill>
        <p:spPr bwMode="auto">
          <a:xfrm>
            <a:off x="4080373" y="5848564"/>
            <a:ext cx="1020302" cy="511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1"/>
          <p:cNvSpPr txBox="1">
            <a:spLocks noChangeArrowheads="1"/>
          </p:cNvSpPr>
          <p:nvPr userDrawn="1"/>
        </p:nvSpPr>
        <p:spPr bwMode="auto">
          <a:xfrm>
            <a:off x="2679700" y="6269042"/>
            <a:ext cx="3952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 i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 i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 i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 i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b="1" i="0" dirty="0">
                <a:solidFill>
                  <a:srgbClr val="000000"/>
                </a:solidFill>
                <a:ea typeface="MS PGothic" pitchFamily="34" charset="-128"/>
              </a:rPr>
              <a:t>North Carolina Emergency Management</a:t>
            </a:r>
          </a:p>
        </p:txBody>
      </p:sp>
      <p:pic>
        <p:nvPicPr>
          <p:cNvPr id="6" name="Picture 6" descr="DPSlogo_2in_fla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7"/>
          <a:stretch>
            <a:fillRect/>
          </a:stretch>
        </p:blipFill>
        <p:spPr bwMode="auto">
          <a:xfrm>
            <a:off x="265115" y="5751513"/>
            <a:ext cx="1603375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138" y="5637213"/>
            <a:ext cx="1211262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1"/>
            <a:ext cx="8991600" cy="4759806"/>
          </a:xfrm>
        </p:spPr>
        <p:txBody>
          <a:bodyPr>
            <a:noAutofit/>
          </a:bodyPr>
          <a:lstStyle>
            <a:lvl2pPr marL="685800" indent="-336550">
              <a:defRPr/>
            </a:lvl2pPr>
            <a:lvl3pPr marL="1033463" indent="-347663">
              <a:defRPr/>
            </a:lvl3pPr>
            <a:lvl4pPr marL="1371600" indent="-347663">
              <a:defRPr/>
            </a:lvl4pPr>
            <a:lvl5pPr marL="1719263" indent="-347663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Line 14"/>
          <p:cNvSpPr>
            <a:spLocks noChangeShapeType="1"/>
          </p:cNvSpPr>
          <p:nvPr userDrawn="1"/>
        </p:nvSpPr>
        <p:spPr bwMode="auto">
          <a:xfrm>
            <a:off x="706438" y="1504950"/>
            <a:ext cx="7751762" cy="0"/>
          </a:xfrm>
          <a:prstGeom prst="line">
            <a:avLst/>
          </a:prstGeom>
          <a:noFill/>
          <a:ln w="38100">
            <a:solidFill>
              <a:srgbClr val="02091C"/>
            </a:solidFill>
            <a:round/>
            <a:headEnd/>
            <a:tailEnd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Calibri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226361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28C19C4A-F5B7-4377-B974-0505D6B5E21A}" type="datetimeFigureOut">
              <a:rPr lang="en-US"/>
              <a:pPr>
                <a:defRPr/>
              </a:pPr>
              <a:t>5/5/2019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5B207E0F-09F3-46B8-82F8-7267DC4A75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0791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EEB054E9-EE39-4BD6-8023-BACB4CB717E3}" type="datetimeFigureOut">
              <a:rPr lang="en-US"/>
              <a:pPr>
                <a:defRPr/>
              </a:pPr>
              <a:t>5/5/2019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484F9893-F97E-46B5-AC3B-B48CFBE403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97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7C4B7D53-03C4-4C61-9D79-7820552A5693}" type="datetimeFigureOut">
              <a:rPr lang="en-US"/>
              <a:pPr>
                <a:defRPr/>
              </a:pPr>
              <a:t>5/5/2019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AE6099F7-7315-4C19-A489-1218B2AB21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975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955EA81D-873F-4806-9420-8F8AD553F937}" type="datetimeFigureOut">
              <a:rPr lang="en-US"/>
              <a:pPr>
                <a:defRPr/>
              </a:pPr>
              <a:t>5/5/2019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18666715-E19A-4994-A8C2-7E103CF42F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394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22FC4737-BDD0-41BE-B9DE-2C9E5A47A6C1}" type="datetimeFigureOut">
              <a:rPr lang="en-US"/>
              <a:pPr>
                <a:defRPr/>
              </a:pPr>
              <a:t>5/5/2019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68BEC4CC-3D07-4F3A-8953-4EA16E9519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374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A0C3B4DA-D70B-475A-A3FF-07F2DFF30161}" type="datetime1">
              <a:rPr lang="en-US" smtClean="0"/>
              <a:pPr>
                <a:defRPr/>
              </a:pPr>
              <a:t>5/5/2019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20F38B44-17F9-47B7-A046-1BBC61D0F20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6018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D7CF0A5D-34C1-4DE7-9226-CC47ED31D221}" type="datetimeFigureOut">
              <a:rPr lang="en-US"/>
              <a:pPr>
                <a:defRPr/>
              </a:pPr>
              <a:t>5/5/2019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84E8D8D5-4A55-492F-A4CC-8371210CD9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411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26BD1F17-DEC3-4109-B6AC-20AC646005B0}" type="datetimeFigureOut">
              <a:rPr lang="en-US"/>
              <a:pPr>
                <a:defRPr/>
              </a:pPr>
              <a:t>5/5/2019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ECC71C68-2202-41AB-B03F-D1A5C54E3D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2522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EC6F3DEB-9A21-4771-B6F0-35F345CE6157}" type="datetimeFigureOut">
              <a:rPr lang="en-US"/>
              <a:pPr>
                <a:defRPr/>
              </a:pPr>
              <a:t>5/5/2019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B2A1B68F-78A9-4CF8-940B-124C19CC1D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2979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5CFA2FAE-A80A-4B70-831B-24EB7309F799}" type="datetimeFigureOut">
              <a:rPr lang="en-US"/>
              <a:pPr>
                <a:defRPr/>
              </a:pPr>
              <a:t>5/5/2019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B940683D-97EA-4821-A66E-84C2564835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8709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398588" y="152400"/>
            <a:ext cx="6365875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6764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8100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8100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A1D62BC-DA05-4CE4-840F-5B5C29B21D9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NC Floodplain Mapping Program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130A17-7C10-4505-ACD3-9728C2A7701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889F2E-053E-4F09-9ADF-8C249C9CAE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51232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MAP seal 300.jpg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3000"/>
          </a:blip>
          <a:srcRect/>
          <a:stretch>
            <a:fillRect/>
          </a:stretch>
        </p:blipFill>
        <p:spPr bwMode="auto">
          <a:xfrm>
            <a:off x="4080373" y="5848570"/>
            <a:ext cx="1020302" cy="511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1"/>
          <p:cNvSpPr txBox="1">
            <a:spLocks noChangeArrowheads="1"/>
          </p:cNvSpPr>
          <p:nvPr userDrawn="1"/>
        </p:nvSpPr>
        <p:spPr bwMode="auto">
          <a:xfrm>
            <a:off x="2679701" y="6269048"/>
            <a:ext cx="3952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 i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 i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 i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 i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1400" b="1" i="0" dirty="0">
                <a:solidFill>
                  <a:srgbClr val="000000"/>
                </a:solidFill>
                <a:ea typeface="MS PGothic" pitchFamily="34" charset="-128"/>
                <a:cs typeface="Arial" pitchFamily="34" charset="0"/>
              </a:rPr>
              <a:t>North Carolina Emergency Management</a:t>
            </a:r>
          </a:p>
        </p:txBody>
      </p:sp>
      <p:pic>
        <p:nvPicPr>
          <p:cNvPr id="6" name="Picture 6" descr="DPSlogo_2in_fla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7"/>
          <a:stretch>
            <a:fillRect/>
          </a:stretch>
        </p:blipFill>
        <p:spPr bwMode="auto">
          <a:xfrm>
            <a:off x="265118" y="5751513"/>
            <a:ext cx="1603375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138" y="5637213"/>
            <a:ext cx="1211262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"/>
            <a:ext cx="91440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438400"/>
            <a:ext cx="9144000" cy="1752600"/>
          </a:xfrm>
        </p:spPr>
        <p:txBody>
          <a:bodyPr anchor="ctr">
            <a:noAutofit/>
          </a:bodyPr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001888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MAP seal 300.jpg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3000"/>
          </a:blip>
          <a:srcRect/>
          <a:stretch>
            <a:fillRect/>
          </a:stretch>
        </p:blipFill>
        <p:spPr bwMode="auto">
          <a:xfrm>
            <a:off x="4080373" y="5848570"/>
            <a:ext cx="1020302" cy="511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1"/>
          <p:cNvSpPr txBox="1">
            <a:spLocks noChangeArrowheads="1"/>
          </p:cNvSpPr>
          <p:nvPr userDrawn="1"/>
        </p:nvSpPr>
        <p:spPr bwMode="auto">
          <a:xfrm>
            <a:off x="2679701" y="6269048"/>
            <a:ext cx="3952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 i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 i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 i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 i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1400" b="1" i="0" dirty="0">
                <a:solidFill>
                  <a:srgbClr val="000000"/>
                </a:solidFill>
                <a:ea typeface="MS PGothic" pitchFamily="34" charset="-128"/>
                <a:cs typeface="Arial" pitchFamily="34" charset="0"/>
              </a:rPr>
              <a:t>North Carolina Emergency Management</a:t>
            </a:r>
          </a:p>
        </p:txBody>
      </p:sp>
      <p:pic>
        <p:nvPicPr>
          <p:cNvPr id="6" name="Picture 6" descr="DPSlogo_2in_fla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7"/>
          <a:stretch>
            <a:fillRect/>
          </a:stretch>
        </p:blipFill>
        <p:spPr bwMode="auto">
          <a:xfrm>
            <a:off x="265118" y="5751513"/>
            <a:ext cx="1603375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138" y="5637213"/>
            <a:ext cx="1211262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1"/>
            <a:ext cx="8991600" cy="4759806"/>
          </a:xfrm>
        </p:spPr>
        <p:txBody>
          <a:bodyPr>
            <a:noAutofit/>
          </a:bodyPr>
          <a:lstStyle>
            <a:lvl2pPr marL="685800" indent="-336550">
              <a:defRPr/>
            </a:lvl2pPr>
            <a:lvl3pPr marL="1033463" indent="-347663">
              <a:defRPr/>
            </a:lvl3pPr>
            <a:lvl4pPr marL="1371600" indent="-347663">
              <a:defRPr/>
            </a:lvl4pPr>
            <a:lvl5pPr marL="1719263" indent="-347663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63024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28C19C4A-F5B7-4377-B974-0505D6B5E21A}" type="datetimeFigureOut">
              <a:rPr lang="en-US"/>
              <a:pPr>
                <a:defRPr/>
              </a:pPr>
              <a:t>5/5/2019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5B207E0F-09F3-46B8-82F8-7267DC4A75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1745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EEB054E9-EE39-4BD6-8023-BACB4CB717E3}" type="datetimeFigureOut">
              <a:rPr lang="en-US"/>
              <a:pPr>
                <a:defRPr/>
              </a:pPr>
              <a:t>5/5/2019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484F9893-F97E-46B5-AC3B-B48CFBE403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2083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7C4B7D53-03C4-4C61-9D79-7820552A5693}" type="datetimeFigureOut">
              <a:rPr lang="en-US"/>
              <a:pPr>
                <a:defRPr/>
              </a:pPr>
              <a:t>5/5/2019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AE6099F7-7315-4C19-A489-1218B2AB21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636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625F9278-8DA6-43FD-9B1C-DAD58A12C40E}" type="datetime1">
              <a:rPr lang="en-US" smtClean="0"/>
              <a:pPr>
                <a:defRPr/>
              </a:pPr>
              <a:t>5/5/2019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D54BF93C-11FF-4C60-8B98-FC5BD036C31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03570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955EA81D-873F-4806-9420-8F8AD553F937}" type="datetimeFigureOut">
              <a:rPr lang="en-US"/>
              <a:pPr>
                <a:defRPr/>
              </a:pPr>
              <a:t>5/5/2019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18666715-E19A-4994-A8C2-7E103CF42F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43999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22FC4737-BDD0-41BE-B9DE-2C9E5A47A6C1}" type="datetimeFigureOut">
              <a:rPr lang="en-US"/>
              <a:pPr>
                <a:defRPr/>
              </a:pPr>
              <a:t>5/5/2019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68BEC4CC-3D07-4F3A-8953-4EA16E9519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96448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D7CF0A5D-34C1-4DE7-9226-CC47ED31D221}" type="datetimeFigureOut">
              <a:rPr lang="en-US"/>
              <a:pPr>
                <a:defRPr/>
              </a:pPr>
              <a:t>5/5/2019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84E8D8D5-4A55-492F-A4CC-8371210CD9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00828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26BD1F17-DEC3-4109-B6AC-20AC646005B0}" type="datetimeFigureOut">
              <a:rPr lang="en-US"/>
              <a:pPr>
                <a:defRPr/>
              </a:pPr>
              <a:t>5/5/2019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ECC71C68-2202-41AB-B03F-D1A5C54E3D1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9468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EC6F3DEB-9A21-4771-B6F0-35F345CE6157}" type="datetimeFigureOut">
              <a:rPr lang="en-US"/>
              <a:pPr>
                <a:defRPr/>
              </a:pPr>
              <a:t>5/5/2019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B2A1B68F-78A9-4CF8-940B-124C19CC1D3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80624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5CFA2FAE-A80A-4B70-831B-24EB7309F799}" type="datetimeFigureOut">
              <a:rPr lang="en-US"/>
              <a:pPr>
                <a:defRPr/>
              </a:pPr>
              <a:t>5/5/2019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B940683D-97EA-4821-A66E-84C25648354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35613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MAP seal 300.jpg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3000"/>
          </a:blip>
          <a:srcRect/>
          <a:stretch>
            <a:fillRect/>
          </a:stretch>
        </p:blipFill>
        <p:spPr bwMode="auto">
          <a:xfrm>
            <a:off x="4080373" y="5848574"/>
            <a:ext cx="1020302" cy="511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1"/>
          <p:cNvSpPr txBox="1">
            <a:spLocks noChangeArrowheads="1"/>
          </p:cNvSpPr>
          <p:nvPr userDrawn="1"/>
        </p:nvSpPr>
        <p:spPr bwMode="auto">
          <a:xfrm>
            <a:off x="2679701" y="6269052"/>
            <a:ext cx="3952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 i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 i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 i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 i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b="1" i="0" dirty="0">
                <a:solidFill>
                  <a:srgbClr val="000000"/>
                </a:solidFill>
                <a:ea typeface="MS PGothic" pitchFamily="34" charset="-128"/>
                <a:cs typeface="+mn-cs"/>
              </a:rPr>
              <a:t>North Carolina Emergency Management</a:t>
            </a:r>
          </a:p>
        </p:txBody>
      </p:sp>
      <p:pic>
        <p:nvPicPr>
          <p:cNvPr id="6" name="Picture 6" descr="DPSlogo_2in_fla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7"/>
          <a:stretch>
            <a:fillRect/>
          </a:stretch>
        </p:blipFill>
        <p:spPr bwMode="auto">
          <a:xfrm>
            <a:off x="265120" y="5751513"/>
            <a:ext cx="1603375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138" y="5637213"/>
            <a:ext cx="1211262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"/>
            <a:ext cx="91440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438400"/>
            <a:ext cx="9144000" cy="1752600"/>
          </a:xfrm>
        </p:spPr>
        <p:txBody>
          <a:bodyPr anchor="ctr">
            <a:noAutofit/>
          </a:bodyPr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373687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MAP seal 300.jpg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3000"/>
          </a:blip>
          <a:srcRect/>
          <a:stretch>
            <a:fillRect/>
          </a:stretch>
        </p:blipFill>
        <p:spPr bwMode="auto">
          <a:xfrm>
            <a:off x="4080373" y="5848574"/>
            <a:ext cx="1020302" cy="511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1"/>
          <p:cNvSpPr txBox="1">
            <a:spLocks noChangeArrowheads="1"/>
          </p:cNvSpPr>
          <p:nvPr userDrawn="1"/>
        </p:nvSpPr>
        <p:spPr bwMode="auto">
          <a:xfrm>
            <a:off x="2679701" y="6269052"/>
            <a:ext cx="3952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 i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 i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 i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 i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400" b="1" i="0" dirty="0">
                <a:solidFill>
                  <a:srgbClr val="000000"/>
                </a:solidFill>
                <a:ea typeface="MS PGothic" pitchFamily="34" charset="-128"/>
                <a:cs typeface="+mn-cs"/>
              </a:rPr>
              <a:t>North Carolina Emergency Management</a:t>
            </a:r>
          </a:p>
        </p:txBody>
      </p:sp>
      <p:pic>
        <p:nvPicPr>
          <p:cNvPr id="6" name="Picture 6" descr="DPSlogo_2in_fla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7"/>
          <a:stretch>
            <a:fillRect/>
          </a:stretch>
        </p:blipFill>
        <p:spPr bwMode="auto">
          <a:xfrm>
            <a:off x="265120" y="5751513"/>
            <a:ext cx="1603375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138" y="5637213"/>
            <a:ext cx="1211262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1"/>
            <a:ext cx="8991600" cy="4759806"/>
          </a:xfrm>
        </p:spPr>
        <p:txBody>
          <a:bodyPr>
            <a:noAutofit/>
          </a:bodyPr>
          <a:lstStyle>
            <a:lvl2pPr marL="685800" indent="-336550">
              <a:defRPr/>
            </a:lvl2pPr>
            <a:lvl3pPr marL="1033463" indent="-347663">
              <a:defRPr/>
            </a:lvl3pPr>
            <a:lvl4pPr marL="1371600" indent="-347663">
              <a:defRPr/>
            </a:lvl4pPr>
            <a:lvl5pPr marL="1719263" indent="-347663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987085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EE7A9873-7264-4861-A9CA-E4C61F1D6278}" type="datetimeFigureOut">
              <a:rPr lang="en-US"/>
              <a:pPr>
                <a:defRPr/>
              </a:pPr>
              <a:t>5/5/2019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38565F8E-AD97-4925-B3CA-6B0C166C67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36975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8D23D45C-968A-429A-A5C0-6E3B83340FBC}" type="datetimeFigureOut">
              <a:rPr lang="en-US"/>
              <a:pPr>
                <a:defRPr/>
              </a:pPr>
              <a:t>5/5/2019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ED59B503-7363-4344-8D16-B2DC0DDAB7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208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9D3F3423-2286-4519-B6E4-ECA5A7C0E1B6}" type="datetime1">
              <a:rPr lang="en-US" smtClean="0"/>
              <a:pPr>
                <a:defRPr/>
              </a:pPr>
              <a:t>5/5/2019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3CCAF23A-B41B-4E49-98C3-4327CCC9E2A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27133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3187DC9A-CEE0-4952-ADF8-3DA61AB6B942}" type="datetimeFigureOut">
              <a:rPr lang="en-US"/>
              <a:pPr>
                <a:defRPr/>
              </a:pPr>
              <a:t>5/5/2019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94BD0CA8-F97B-495D-BE6C-AC147CEDB6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84828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C2D85E7C-502C-4CAC-BF02-9F5B42286716}" type="datetimeFigureOut">
              <a:rPr lang="en-US"/>
              <a:pPr>
                <a:defRPr/>
              </a:pPr>
              <a:t>5/5/2019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0C97CC32-CD68-4723-95E8-B86A5A11C2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6172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B7BD828E-FE82-416D-B903-32C17FDDD939}" type="datetimeFigureOut">
              <a:rPr lang="en-US"/>
              <a:pPr>
                <a:defRPr/>
              </a:pPr>
              <a:t>5/5/2019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03407AAA-32D9-4752-A6AC-669E2C5DD4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03478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E466984F-AF94-4CB1-9261-4FD162D87A0A}" type="datetimeFigureOut">
              <a:rPr lang="en-US"/>
              <a:pPr>
                <a:defRPr/>
              </a:pPr>
              <a:t>5/5/2019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C046650B-DD4A-4296-88F8-0CBF89AECA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32859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03AB69EC-6722-4EF9-874E-919DCAB489B1}" type="datetimeFigureOut">
              <a:rPr lang="en-US"/>
              <a:pPr>
                <a:defRPr/>
              </a:pPr>
              <a:t>5/5/2019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52F25F35-1236-4206-96E3-8919D18857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99826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8AB8BC7F-2910-46F2-BA26-9A355D8B67B7}" type="datetimeFigureOut">
              <a:rPr lang="en-US"/>
              <a:pPr>
                <a:defRPr/>
              </a:pPr>
              <a:t>5/5/2019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91BACC32-7395-4F70-B44B-48320F4347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71779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E81D3BBA-1199-42CF-9472-D03FCF620663}" type="datetimeFigureOut">
              <a:rPr lang="en-US"/>
              <a:pPr>
                <a:defRPr/>
              </a:pPr>
              <a:t>5/5/2019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9404691E-6C64-4C86-A390-B425A4B4A7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562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6.jpg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9AB5E4"/>
            </a:gs>
            <a:gs pos="4000">
              <a:srgbClr val="C2D1ED"/>
            </a:gs>
            <a:gs pos="11000">
              <a:srgbClr val="E1E8F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BA2C8C4C-91F2-4695-9BC9-C467DFC732B6}" type="datetimeFigureOut">
              <a:rPr lang="en-US"/>
              <a:pPr>
                <a:defRPr/>
              </a:pPr>
              <a:t>5/5/2019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B4A35825-AEB6-4845-A624-00EEFB09E3F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5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2" r:id="rId1"/>
    <p:sldLayoutId id="2147484283" r:id="rId2"/>
    <p:sldLayoutId id="2147484284" r:id="rId3"/>
    <p:sldLayoutId id="2147484285" r:id="rId4"/>
    <p:sldLayoutId id="2147484286" r:id="rId5"/>
    <p:sldLayoutId id="2147484287" r:id="rId6"/>
    <p:sldLayoutId id="2147484288" r:id="rId7"/>
    <p:sldLayoutId id="2147484289" r:id="rId8"/>
    <p:sldLayoutId id="2147484290" r:id="rId9"/>
    <p:sldLayoutId id="2147484291" r:id="rId10"/>
    <p:sldLayoutId id="2147484292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B9F96C-0025-455E-892C-C41CC1528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028BA4-B855-45F4-AA53-EFEF06CDF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6EBD8-E412-4B70-A536-B215908B0D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E1292-4D85-4318-8085-90C263D33990}" type="datetimeFigureOut">
              <a:rPr lang="en-US" smtClean="0"/>
              <a:t>5/5/2019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67C4A-25AF-43B3-BEDE-BE93700C52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F8227-B788-46AD-9965-D938C9AFFB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94D9A-73C3-4DCC-9331-E384FB1652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553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6" r:id="rId1"/>
    <p:sldLayoutId id="2147484407" r:id="rId2"/>
    <p:sldLayoutId id="2147484408" r:id="rId3"/>
    <p:sldLayoutId id="2147484409" r:id="rId4"/>
    <p:sldLayoutId id="2147484410" r:id="rId5"/>
    <p:sldLayoutId id="2147484411" r:id="rId6"/>
    <p:sldLayoutId id="2147484412" r:id="rId7"/>
    <p:sldLayoutId id="2147484413" r:id="rId8"/>
    <p:sldLayoutId id="2147484414" r:id="rId9"/>
    <p:sldLayoutId id="2147484415" r:id="rId10"/>
    <p:sldLayoutId id="21474844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EE6FE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fld id="{F86A1D69-E568-4038-94E4-571D5650FB5C}" type="datetimeFigureOut">
              <a:rPr lang="en-US"/>
              <a:pPr eaLnBrk="1" hangingPunct="1">
                <a:defRPr/>
              </a:pPr>
              <a:t>5/5/2019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fld id="{32E90C71-4BD2-44A6-9AF1-CBE0025979CC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789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8" r:id="rId1"/>
    <p:sldLayoutId id="2147484569" r:id="rId2"/>
    <p:sldLayoutId id="2147484570" r:id="rId3"/>
    <p:sldLayoutId id="2147484571" r:id="rId4"/>
    <p:sldLayoutId id="2147484572" r:id="rId5"/>
    <p:sldLayoutId id="2147484573" r:id="rId6"/>
    <p:sldLayoutId id="2147484574" r:id="rId7"/>
    <p:sldLayoutId id="2147484575" r:id="rId8"/>
    <p:sldLayoutId id="2147484576" r:id="rId9"/>
    <p:sldLayoutId id="2147484577" r:id="rId10"/>
    <p:sldLayoutId id="214748457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EE6FE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86" name="Rectangle 54"/>
          <p:cNvSpPr>
            <a:spLocks noGrp="1" noChangeArrowheads="1"/>
          </p:cNvSpPr>
          <p:nvPr>
            <p:ph type="title"/>
          </p:nvPr>
        </p:nvSpPr>
        <p:spPr bwMode="auto">
          <a:xfrm>
            <a:off x="201613" y="241300"/>
            <a:ext cx="7696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55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1524000"/>
            <a:ext cx="6858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28" name="Picture 8" descr="EMAP seal 300.jpg"/>
          <p:cNvPicPr>
            <a:picLocks noChangeAspect="1"/>
          </p:cNvPicPr>
          <p:nvPr userDrawn="1"/>
        </p:nvPicPr>
        <p:blipFill>
          <a:blip r:embed="rId18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3000"/>
          </a:blip>
          <a:srcRect/>
          <a:stretch>
            <a:fillRect/>
          </a:stretch>
        </p:blipFill>
        <p:spPr bwMode="auto">
          <a:xfrm>
            <a:off x="4343980" y="6248400"/>
            <a:ext cx="45604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Text Box 61"/>
          <p:cNvSpPr txBox="1">
            <a:spLocks noChangeArrowheads="1"/>
          </p:cNvSpPr>
          <p:nvPr userDrawn="1"/>
        </p:nvSpPr>
        <p:spPr bwMode="auto">
          <a:xfrm>
            <a:off x="2595563" y="6535579"/>
            <a:ext cx="395287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 i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 i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 i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 i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00" b="1" i="0" dirty="0">
                <a:solidFill>
                  <a:srgbClr val="000000"/>
                </a:solidFill>
              </a:rPr>
              <a:t>North Carolina Emergency Management</a:t>
            </a:r>
          </a:p>
        </p:txBody>
      </p:sp>
      <p:pic>
        <p:nvPicPr>
          <p:cNvPr id="1030" name="Picture 6" descr="DPSlogo_2in_flat.png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7"/>
          <a:stretch>
            <a:fillRect/>
          </a:stretch>
        </p:blipFill>
        <p:spPr bwMode="auto">
          <a:xfrm>
            <a:off x="260631" y="6269038"/>
            <a:ext cx="776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EM-tempDPSlogoColor2inTransp.png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243545"/>
            <a:ext cx="46005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6570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0" r:id="rId1"/>
    <p:sldLayoutId id="2147484581" r:id="rId2"/>
    <p:sldLayoutId id="2147484582" r:id="rId3"/>
    <p:sldLayoutId id="2147484583" r:id="rId4"/>
    <p:sldLayoutId id="2147484584" r:id="rId5"/>
    <p:sldLayoutId id="2147484585" r:id="rId6"/>
    <p:sldLayoutId id="2147484586" r:id="rId7"/>
    <p:sldLayoutId id="2147484587" r:id="rId8"/>
    <p:sldLayoutId id="2147484588" r:id="rId9"/>
    <p:sldLayoutId id="2147484589" r:id="rId10"/>
    <p:sldLayoutId id="2147484590" r:id="rId11"/>
    <p:sldLayoutId id="2147484591" r:id="rId12"/>
    <p:sldLayoutId id="2147484592" r:id="rId13"/>
    <p:sldLayoutId id="2147484593" r:id="rId14"/>
    <p:sldLayoutId id="2147484594" r:id="rId15"/>
    <p:sldLayoutId id="2147484595" r:id="rId16"/>
  </p:sldLayoutIdLst>
  <p:transition advClick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10000"/>
        <a:buFont typeface="Wingdings" pitchFamily="2" charset="2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5000"/>
        <a:buFont typeface="Wingdings" pitchFamily="2" charset="2"/>
        <a:buChar char="w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7719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2" r:id="rId1"/>
    <p:sldLayoutId id="2147484673" r:id="rId2"/>
    <p:sldLayoutId id="2147484674" r:id="rId3"/>
    <p:sldLayoutId id="2147484675" r:id="rId4"/>
    <p:sldLayoutId id="2147484676" r:id="rId5"/>
    <p:sldLayoutId id="2147484677" r:id="rId6"/>
    <p:sldLayoutId id="2147484678" r:id="rId7"/>
    <p:sldLayoutId id="2147484679" r:id="rId8"/>
    <p:sldLayoutId id="2147484680" r:id="rId9"/>
    <p:sldLayoutId id="2147484681" r:id="rId10"/>
    <p:sldLayoutId id="2147484682" r:id="rId11"/>
    <p:sldLayoutId id="2147484683" r:id="rId12"/>
    <p:sldLayoutId id="2147484684" r:id="rId13"/>
  </p:sldLayoutIdLst>
  <p:txStyles>
    <p:titleStyle>
      <a:lvl1pPr algn="l" defTabSz="685749" rtl="0" eaLnBrk="1" latinLnBrk="0" hangingPunct="1">
        <a:lnSpc>
          <a:spcPct val="90000"/>
        </a:lnSpc>
        <a:spcBef>
          <a:spcPct val="0"/>
        </a:spcBef>
        <a:buNone/>
        <a:defRPr sz="2700" b="0" i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749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3" indent="-171438" algn="l" defTabSz="68574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6" indent="-171438" algn="l" defTabSz="68574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0" indent="-171438" algn="l" defTabSz="68574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35" indent="-171438" algn="l" defTabSz="68574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EE6FE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fld id="{F86A1D69-E568-4038-94E4-571D5650FB5C}" type="datetimeFigureOut">
              <a:rPr lang="en-US"/>
              <a:pPr eaLnBrk="1" hangingPunct="1">
                <a:defRPr/>
              </a:pPr>
              <a:t>5/5/2019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fld id="{32E90C71-4BD2-44A6-9AF1-CBE0025979CC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865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8" r:id="rId1"/>
    <p:sldLayoutId id="2147484699" r:id="rId2"/>
    <p:sldLayoutId id="2147484700" r:id="rId3"/>
    <p:sldLayoutId id="2147484701" r:id="rId4"/>
    <p:sldLayoutId id="2147484702" r:id="rId5"/>
    <p:sldLayoutId id="2147484703" r:id="rId6"/>
    <p:sldLayoutId id="2147484704" r:id="rId7"/>
    <p:sldLayoutId id="2147484705" r:id="rId8"/>
    <p:sldLayoutId id="2147484706" r:id="rId9"/>
    <p:sldLayoutId id="2147484707" r:id="rId10"/>
    <p:sldLayoutId id="2147484708" r:id="rId11"/>
    <p:sldLayoutId id="214748470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9AB5E4"/>
            </a:gs>
            <a:gs pos="4000">
              <a:srgbClr val="C2D1ED"/>
            </a:gs>
            <a:gs pos="11000">
              <a:srgbClr val="E1E8F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F86A1D69-E568-4038-94E4-571D5650FB5C}" type="datetimeFigureOut">
              <a:rPr lang="en-US"/>
              <a:pPr>
                <a:defRPr/>
              </a:pPr>
              <a:t>5/5/2019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32E90C71-4BD2-44A6-9AF1-CBE0025979C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433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1" r:id="rId1"/>
    <p:sldLayoutId id="2147484712" r:id="rId2"/>
    <p:sldLayoutId id="2147484713" r:id="rId3"/>
    <p:sldLayoutId id="2147484714" r:id="rId4"/>
    <p:sldLayoutId id="2147484715" r:id="rId5"/>
    <p:sldLayoutId id="2147484716" r:id="rId6"/>
    <p:sldLayoutId id="2147484717" r:id="rId7"/>
    <p:sldLayoutId id="2147484718" r:id="rId8"/>
    <p:sldLayoutId id="2147484719" r:id="rId9"/>
    <p:sldLayoutId id="2147484720" r:id="rId10"/>
    <p:sldLayoutId id="21474847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EE6FE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fld id="{BA2C8C4C-91F2-4695-9BC9-C467DFC732B6}" type="datetimeFigureOut">
              <a:rPr lang="en-US"/>
              <a:pPr eaLnBrk="1" hangingPunct="1">
                <a:defRPr/>
              </a:pPr>
              <a:t>5/5/2019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fld id="{B4A35825-AEB6-4845-A624-00EEFB09E3FE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607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23" r:id="rId1"/>
    <p:sldLayoutId id="2147484724" r:id="rId2"/>
    <p:sldLayoutId id="2147484725" r:id="rId3"/>
    <p:sldLayoutId id="2147484726" r:id="rId4"/>
    <p:sldLayoutId id="2147484727" r:id="rId5"/>
    <p:sldLayoutId id="2147484728" r:id="rId6"/>
    <p:sldLayoutId id="2147484729" r:id="rId7"/>
    <p:sldLayoutId id="2147484730" r:id="rId8"/>
    <p:sldLayoutId id="2147484731" r:id="rId9"/>
    <p:sldLayoutId id="2147484732" r:id="rId10"/>
    <p:sldLayoutId id="21474847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fiman.nc.gov/fiman/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EM_HWM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ctrTitle"/>
          </p:nvPr>
        </p:nvSpPr>
        <p:spPr>
          <a:xfrm>
            <a:off x="0" y="360880"/>
            <a:ext cx="9144000" cy="685800"/>
          </a:xfrm>
        </p:spPr>
        <p:txBody>
          <a:bodyPr>
            <a:noAutofit/>
          </a:bodyPr>
          <a:lstStyle/>
          <a:p>
            <a:endParaRPr lang="en-US" sz="2400" b="1" i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031942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North Carolina Floodplain Mapping Program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06ECEF-9D54-41AA-878F-59C631D42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190" y="2309215"/>
            <a:ext cx="6323504" cy="314373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89530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1" y="66759"/>
            <a:ext cx="8925515" cy="669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triped Right Arrow 2"/>
          <p:cNvSpPr/>
          <p:nvPr/>
        </p:nvSpPr>
        <p:spPr>
          <a:xfrm rot="13908838">
            <a:off x="7743473" y="3666649"/>
            <a:ext cx="733806" cy="363474"/>
          </a:xfrm>
          <a:prstGeom prst="stripedRightArrow">
            <a:avLst>
              <a:gd name="adj1" fmla="val 50000"/>
              <a:gd name="adj2" fmla="val 971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134628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754" name="Rectangle 2"/>
          <p:cNvSpPr>
            <a:spLocks noGrp="1" noChangeArrowheads="1"/>
          </p:cNvSpPr>
          <p:nvPr>
            <p:ph type="title"/>
          </p:nvPr>
        </p:nvSpPr>
        <p:spPr>
          <a:xfrm>
            <a:off x="-60385" y="0"/>
            <a:ext cx="9144000" cy="65881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/>
              <a:t>North Carolina Floodplain Mapping Program Current Status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876823"/>
            <a:ext cx="7126723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800" y="609600"/>
            <a:ext cx="3048000" cy="307777"/>
          </a:xfrm>
          <a:prstGeom prst="rect">
            <a:avLst/>
          </a:prstGeom>
          <a:solidFill>
            <a:schemeClr val="accent3"/>
          </a:solidFill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FF22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Effective Post 2013 - 24</a:t>
            </a:r>
          </a:p>
        </p:txBody>
      </p:sp>
      <p:sp>
        <p:nvSpPr>
          <p:cNvPr id="8" name="Rectangle 7"/>
          <p:cNvSpPr/>
          <p:nvPr/>
        </p:nvSpPr>
        <p:spPr>
          <a:xfrm>
            <a:off x="304800" y="914400"/>
            <a:ext cx="3048000" cy="307777"/>
          </a:xfrm>
          <a:prstGeom prst="rect">
            <a:avLst/>
          </a:prstGeom>
          <a:solidFill>
            <a:schemeClr val="accent3"/>
          </a:solidFill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Ready for LFD - 7</a:t>
            </a:r>
          </a:p>
        </p:txBody>
      </p:sp>
      <p:sp>
        <p:nvSpPr>
          <p:cNvPr id="9" name="Rectangle 8"/>
          <p:cNvSpPr/>
          <p:nvPr/>
        </p:nvSpPr>
        <p:spPr>
          <a:xfrm>
            <a:off x="304800" y="1219200"/>
            <a:ext cx="3048000" cy="307777"/>
          </a:xfrm>
          <a:prstGeom prst="rect">
            <a:avLst/>
          </a:prstGeom>
          <a:solidFill>
            <a:schemeClr val="accent3"/>
          </a:solidFill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90 Preliminary (Appeals) - 4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4801" y="1524000"/>
            <a:ext cx="3048000" cy="307777"/>
          </a:xfrm>
          <a:prstGeom prst="rect">
            <a:avLst/>
          </a:prstGeom>
          <a:solidFill>
            <a:schemeClr val="accent3"/>
          </a:solidFill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30 Preliminary (Comments) - 4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4801" y="1827822"/>
            <a:ext cx="3048000" cy="307777"/>
          </a:xfrm>
          <a:prstGeom prst="rect">
            <a:avLst/>
          </a:prstGeom>
          <a:solidFill>
            <a:schemeClr val="accent3"/>
          </a:solidFill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Ready to Issue Revised Prelim - 2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4800" y="2133600"/>
            <a:ext cx="3048000" cy="307777"/>
          </a:xfrm>
          <a:prstGeom prst="rect">
            <a:avLst/>
          </a:prstGeom>
          <a:solidFill>
            <a:schemeClr val="accent3"/>
          </a:solidFill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Preliminary- 0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4798" y="2439395"/>
            <a:ext cx="3048001" cy="307777"/>
          </a:xfrm>
          <a:prstGeom prst="rect">
            <a:avLst/>
          </a:prstGeom>
          <a:solidFill>
            <a:schemeClr val="accent3"/>
          </a:solidFill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Ready to Issue Prelim - 2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4799" y="2740223"/>
            <a:ext cx="3047999" cy="307777"/>
          </a:xfrm>
          <a:prstGeom prst="rect">
            <a:avLst/>
          </a:prstGeom>
          <a:solidFill>
            <a:schemeClr val="accent3"/>
          </a:solidFill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6FFCC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Flood Database Review - 9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4798" y="3045023"/>
            <a:ext cx="3048000" cy="307777"/>
          </a:xfrm>
          <a:prstGeom prst="rect">
            <a:avLst/>
          </a:prstGeom>
          <a:solidFill>
            <a:schemeClr val="accent3"/>
          </a:solidFill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H&amp;H Review - 12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4798" y="3352800"/>
            <a:ext cx="3048000" cy="307777"/>
          </a:xfrm>
          <a:prstGeom prst="rect">
            <a:avLst/>
          </a:prstGeom>
          <a:solidFill>
            <a:schemeClr val="accent3"/>
          </a:solidFill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Field Survey - 12</a:t>
            </a:r>
          </a:p>
        </p:txBody>
      </p:sp>
    </p:spTree>
    <p:extLst>
      <p:ext uri="{BB962C8B-B14F-4D97-AF65-F5344CB8AC3E}">
        <p14:creationId xmlns:p14="http://schemas.microsoft.com/office/powerpoint/2010/main" val="375412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70609-D73D-4251-9656-C8B7BE367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823A46-53F7-493F-8840-CB94FCCA18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57" y="100527"/>
            <a:ext cx="4259766" cy="5668766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84527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524000"/>
            <a:ext cx="9144000" cy="1470025"/>
          </a:xfrm>
        </p:spPr>
        <p:txBody>
          <a:bodyPr/>
          <a:lstStyle/>
          <a:p>
            <a:br>
              <a:rPr lang="en-US" dirty="0"/>
            </a:br>
            <a:br>
              <a:rPr lang="en-US" dirty="0"/>
            </a:br>
            <a:r>
              <a:rPr lang="en-US" sz="4000" b="0" dirty="0"/>
              <a:t>Flood Inundation Mapping Alert Network (FIMAN)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52400" y="3810000"/>
            <a:ext cx="9144000" cy="1752600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https://fiman.nc.gov/fiman/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749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454"/>
            <a:ext cx="9144000" cy="1143000"/>
          </a:xfrm>
        </p:spPr>
        <p:txBody>
          <a:bodyPr/>
          <a:lstStyle/>
          <a:p>
            <a:r>
              <a:rPr lang="en-US" dirty="0"/>
              <a:t>Home Screen / Current Severity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921885"/>
            <a:ext cx="8915400" cy="501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297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4159"/>
            <a:ext cx="9144000" cy="1143000"/>
          </a:xfrm>
        </p:spPr>
        <p:txBody>
          <a:bodyPr/>
          <a:lstStyle/>
          <a:p>
            <a:r>
              <a:rPr lang="en-US" dirty="0"/>
              <a:t>Gage View - Dashboard Concept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309" y="941388"/>
            <a:ext cx="8555382" cy="1878012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3048000"/>
            <a:ext cx="8686800" cy="284630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Three Tabs</a:t>
            </a:r>
          </a:p>
          <a:p>
            <a:pPr lvl="1"/>
            <a:r>
              <a:rPr lang="en-US" b="1" i="1" dirty="0">
                <a:solidFill>
                  <a:srgbClr val="C00000"/>
                </a:solidFill>
              </a:rPr>
              <a:t>Current:</a:t>
            </a:r>
            <a:r>
              <a:rPr lang="en-US" dirty="0"/>
              <a:t>  Provides most recent inundation extent</a:t>
            </a:r>
          </a:p>
          <a:p>
            <a:pPr lvl="1"/>
            <a:r>
              <a:rPr lang="en-US" b="1" i="1" dirty="0">
                <a:solidFill>
                  <a:srgbClr val="C00000"/>
                </a:solidFill>
              </a:rPr>
              <a:t>Scenario:</a:t>
            </a:r>
            <a:r>
              <a:rPr lang="en-US" dirty="0"/>
              <a:t>  Planning tool for visualization and impact</a:t>
            </a:r>
          </a:p>
          <a:p>
            <a:pPr lvl="1"/>
            <a:r>
              <a:rPr lang="en-US" b="1" i="1" dirty="0">
                <a:solidFill>
                  <a:srgbClr val="C00000"/>
                </a:solidFill>
              </a:rPr>
              <a:t>Forecast:</a:t>
            </a:r>
            <a:r>
              <a:rPr lang="en-US" dirty="0"/>
              <a:t>  Shows timeline using NWS forecast data</a:t>
            </a:r>
          </a:p>
          <a:p>
            <a:r>
              <a:rPr lang="en-US" dirty="0"/>
              <a:t>Info Widgets</a:t>
            </a:r>
          </a:p>
          <a:p>
            <a:pPr lvl="1"/>
            <a:r>
              <a:rPr lang="en-US" dirty="0"/>
              <a:t>Interactive for rainfall, stage, flow, forecast, impacts </a:t>
            </a:r>
          </a:p>
        </p:txBody>
      </p:sp>
      <p:sp>
        <p:nvSpPr>
          <p:cNvPr id="8" name="Rectangle 7"/>
          <p:cNvSpPr/>
          <p:nvPr/>
        </p:nvSpPr>
        <p:spPr>
          <a:xfrm>
            <a:off x="290907" y="941388"/>
            <a:ext cx="8558784" cy="1874520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5887" y="1880394"/>
            <a:ext cx="5067300" cy="14478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3581400" y="941388"/>
            <a:ext cx="1981200" cy="582612"/>
          </a:xfrm>
          <a:prstGeom prst="rect">
            <a:avLst/>
          </a:prstGeom>
          <a:noFill/>
          <a:ln>
            <a:solidFill>
              <a:srgbClr val="BF0A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13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785 -0.21458 L -0.00521 -0.01319 " pathEditMode="relative" ptsTypes="AA">
                                      <p:cBhvr>
                                        <p:cTn id="1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15 -0.00208 L -0.18559 -0.20069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2" y="-99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Current Inundation Level and Map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921885"/>
            <a:ext cx="8496300" cy="477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3151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Flood Scenario Mode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921885"/>
            <a:ext cx="8915400" cy="5014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921885"/>
            <a:ext cx="8915400" cy="50142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921885"/>
            <a:ext cx="8915400" cy="50142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921885"/>
            <a:ext cx="8915400" cy="50142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921885"/>
            <a:ext cx="8915400" cy="50142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921885"/>
            <a:ext cx="8915400" cy="50142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921885"/>
            <a:ext cx="8915400" cy="50142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921885"/>
            <a:ext cx="8915400" cy="50142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921885"/>
            <a:ext cx="8915400" cy="50142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921885"/>
            <a:ext cx="8915400" cy="50142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921885"/>
            <a:ext cx="8915400" cy="501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5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Comparing LiDAR based flood mapping to surveyed edge of water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223870"/>
            <a:ext cx="3429000" cy="2571750"/>
          </a:xfrm>
          <a:ln>
            <a:solidFill>
              <a:schemeClr val="tx1"/>
            </a:solidFill>
          </a:ln>
        </p:spPr>
      </p:pic>
      <p:pic>
        <p:nvPicPr>
          <p:cNvPr id="4" name="Picture 2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59" y="1600200"/>
            <a:ext cx="4773864" cy="381909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8614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137" y="274638"/>
            <a:ext cx="3698644" cy="35231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801" y="2388859"/>
            <a:ext cx="4265728" cy="3199296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94253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2E9ED604-4084-4119-9059-1F09D5282F9B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457200" y="-76200"/>
            <a:ext cx="8229600" cy="838200"/>
          </a:xfrm>
        </p:spPr>
        <p:txBody>
          <a:bodyPr/>
          <a:lstStyle/>
          <a:p>
            <a:r>
              <a:rPr lang="en-US" altLang="en-US" sz="3600" dirty="0">
                <a:effectLst/>
                <a:latin typeface="Maiandra GD" panose="020E0502030308020204" pitchFamily="34" charset="0"/>
              </a:rPr>
              <a:t>Why Did NC Undertake this Project?</a:t>
            </a:r>
          </a:p>
        </p:txBody>
      </p:sp>
      <p:pic>
        <p:nvPicPr>
          <p:cNvPr id="794627" name="Picture 3" descr="Floyd sat image 2">
            <a:extLst>
              <a:ext uri="{FF2B5EF4-FFF2-40B4-BE49-F238E27FC236}">
                <a16:creationId xmlns:a16="http://schemas.microsoft.com/office/drawing/2014/main" id="{DCB258BA-D011-4EE4-BF94-405C6202140F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838200"/>
            <a:ext cx="8686800" cy="5734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173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794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High Water Mark (HWM)  Photo Application</a:t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n-US" sz="1800" dirty="0">
                <a:solidFill>
                  <a:schemeClr val="accent1">
                    <a:lumMod val="75000"/>
                  </a:schemeClr>
                </a:solidFill>
              </a:rPr>
            </a:b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gthompson\AppData\Local\Microsoft\Windows\Temporary Internet Files\Content.Outlook\ST47CAHU\HighWaterMark_Updat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5093431" cy="393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19800" y="2514600"/>
            <a:ext cx="2819400" cy="25853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High Water Mark Location Collection Tool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The high water mark collection tool can be accessed using the link below: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 </a:t>
            </a:r>
          </a:p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3"/>
              </a:rPr>
              <a:t>https://bit.ly/EM_HWM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       </a:t>
            </a:r>
          </a:p>
        </p:txBody>
      </p:sp>
    </p:spTree>
    <p:extLst>
      <p:ext uri="{BB962C8B-B14F-4D97-AF65-F5344CB8AC3E}">
        <p14:creationId xmlns:p14="http://schemas.microsoft.com/office/powerpoint/2010/main" val="41138823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Water Marks Submitted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7" y="1600201"/>
            <a:ext cx="7074049" cy="407910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10485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249" y="732943"/>
            <a:ext cx="7543800" cy="383573"/>
          </a:xfrm>
        </p:spPr>
        <p:txBody>
          <a:bodyPr>
            <a:normAutofit fontScale="90000"/>
          </a:bodyPr>
          <a:lstStyle/>
          <a:p>
            <a:r>
              <a:rPr lang="en-US" dirty="0"/>
              <a:t>Lidar Phases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" t="17940" r="1916" b="22563"/>
          <a:stretch/>
        </p:blipFill>
        <p:spPr>
          <a:xfrm>
            <a:off x="2451797" y="3114989"/>
            <a:ext cx="6613059" cy="3187748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" t="67954" r="75648" b="3157"/>
          <a:stretch/>
        </p:blipFill>
        <p:spPr>
          <a:xfrm>
            <a:off x="2451804" y="4973571"/>
            <a:ext cx="1288889" cy="13291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22685" y="3189074"/>
            <a:ext cx="932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Phase 1 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48861" y="3189074"/>
            <a:ext cx="106585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Phase 4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51927" y="3489156"/>
            <a:ext cx="109182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Phase 5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34741" y="3189074"/>
            <a:ext cx="932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Phase 2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58326" y="3189074"/>
            <a:ext cx="932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Phase 3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26836" y="6473883"/>
            <a:ext cx="6179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All available Data will be provided on rmp.nc.gov/sdd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61641" y="714785"/>
            <a:ext cx="2187602" cy="42587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9063" marR="0" lvl="0" indent="-119063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Phase 1- Collected by USGS and NCFMP with Hurricane Sandy funds 2014</a:t>
            </a:r>
          </a:p>
          <a:p>
            <a:pPr marL="119063" marR="0" lvl="0" indent="-119063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119063" marR="0" lvl="0" indent="-119063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Phase 2- collected by NCFMP and NCDOT in conjunction with USGS - 2014</a:t>
            </a:r>
          </a:p>
          <a:p>
            <a:pPr marL="119063" marR="0" lvl="0" indent="-119063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119063" marR="0" lvl="0" indent="-119063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Phase 3- collected by NCFMP and NCDOT with assistance from the General Assembly-2015</a:t>
            </a:r>
          </a:p>
          <a:p>
            <a:pPr marL="119063" marR="0" lvl="0" indent="-119063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119063" marR="0" lvl="0" indent="-119063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Phase 4- collected by NCFMP and NCDOT-2016-17 </a:t>
            </a:r>
          </a:p>
          <a:p>
            <a:pPr marL="119063" marR="0" lvl="0" indent="-119063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119063" marR="0" lvl="0" indent="-119063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Phase 5- collected by NCFMP and NCDOT -2017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51928" y="1828800"/>
            <a:ext cx="4670758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Phase 1, 2, and 3</a:t>
            </a:r>
          </a:p>
          <a:p>
            <a:pPr marL="742950" marR="0" lvl="1" indent="-28575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2 points per square meter/linear sensor</a:t>
            </a:r>
          </a:p>
          <a:p>
            <a:pPr marL="285750" marR="0" lvl="0" indent="-28575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Phase 4 and 5</a:t>
            </a:r>
          </a:p>
          <a:p>
            <a:pPr marL="742950" marR="0" lvl="1" indent="-28575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8 points per square meter/Geiger sensor</a:t>
            </a:r>
          </a:p>
        </p:txBody>
      </p:sp>
    </p:spTree>
    <p:extLst>
      <p:ext uri="{BB962C8B-B14F-4D97-AF65-F5344CB8AC3E}">
        <p14:creationId xmlns:p14="http://schemas.microsoft.com/office/powerpoint/2010/main" val="22280771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ChangeArrowheads="1"/>
          </p:cNvSpPr>
          <p:nvPr/>
        </p:nvSpPr>
        <p:spPr bwMode="auto">
          <a:xfrm>
            <a:off x="1163638" y="159226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5000"/>
              <a:buFont typeface="Monotype Sorts" pitchFamily="2" charset="2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441349" name="Rectangle 5"/>
          <p:cNvSpPr>
            <a:spLocks noChangeArrowheads="1"/>
          </p:cNvSpPr>
          <p:nvPr/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Arial" pitchFamily="34" charset="0"/>
              </a:rPr>
              <a:t>North Carolina (NC) Continuously Operating Reference Station (CORS) Network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itchFamily="34" charset="-128"/>
                <a:cs typeface="Arial" pitchFamily="34" charset="0"/>
              </a:rPr>
              <a:t>2019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Calibri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9" name="Line 14"/>
          <p:cNvSpPr>
            <a:spLocks noChangeShapeType="1"/>
          </p:cNvSpPr>
          <p:nvPr/>
        </p:nvSpPr>
        <p:spPr bwMode="auto">
          <a:xfrm>
            <a:off x="706438" y="1504950"/>
            <a:ext cx="7751762" cy="0"/>
          </a:xfrm>
          <a:prstGeom prst="line">
            <a:avLst/>
          </a:prstGeom>
          <a:noFill/>
          <a:ln w="38100">
            <a:solidFill>
              <a:srgbClr val="02091C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1" y="5301456"/>
            <a:ext cx="1910576" cy="2778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itchFamily="34" charset="-128"/>
                <a:cs typeface="Arial" pitchFamily="34" charset="0"/>
              </a:rPr>
              <a:t>Future CORS location = 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5" y="4800610"/>
            <a:ext cx="377825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4B6FCC-60B1-484B-979D-2515FF401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1" y="1779588"/>
            <a:ext cx="8572500" cy="3429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Star: 5 Points 5">
            <a:extLst>
              <a:ext uri="{FF2B5EF4-FFF2-40B4-BE49-F238E27FC236}">
                <a16:creationId xmlns:a16="http://schemas.microsoft.com/office/drawing/2014/main" id="{15CA1110-325D-41BE-B596-93FEE5E644A5}"/>
              </a:ext>
            </a:extLst>
          </p:cNvPr>
          <p:cNvSpPr/>
          <p:nvPr/>
        </p:nvSpPr>
        <p:spPr>
          <a:xfrm>
            <a:off x="7312030" y="2310161"/>
            <a:ext cx="108995" cy="10036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0A89076C-9E24-49C8-A5E4-B98A897F3050}"/>
              </a:ext>
            </a:extLst>
          </p:cNvPr>
          <p:cNvSpPr/>
          <p:nvPr/>
        </p:nvSpPr>
        <p:spPr>
          <a:xfrm>
            <a:off x="8349205" y="1925445"/>
            <a:ext cx="108995" cy="10036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BE4FD322-4FA2-4623-A126-1C2730702004}"/>
              </a:ext>
            </a:extLst>
          </p:cNvPr>
          <p:cNvSpPr/>
          <p:nvPr/>
        </p:nvSpPr>
        <p:spPr>
          <a:xfrm>
            <a:off x="6617595" y="3954966"/>
            <a:ext cx="108995" cy="10036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0FCA5E4E-A759-48BA-B32A-4F28299F2FD9}"/>
              </a:ext>
            </a:extLst>
          </p:cNvPr>
          <p:cNvSpPr/>
          <p:nvPr/>
        </p:nvSpPr>
        <p:spPr>
          <a:xfrm>
            <a:off x="6024721" y="2259981"/>
            <a:ext cx="108995" cy="10036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8538C862-4837-4EBF-B339-3AE37F65DE5F}"/>
              </a:ext>
            </a:extLst>
          </p:cNvPr>
          <p:cNvSpPr/>
          <p:nvPr/>
        </p:nvSpPr>
        <p:spPr>
          <a:xfrm>
            <a:off x="3459941" y="2527610"/>
            <a:ext cx="108995" cy="10036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A036E912-9206-46E1-BC77-F0C487D1B756}"/>
              </a:ext>
            </a:extLst>
          </p:cNvPr>
          <p:cNvSpPr/>
          <p:nvPr/>
        </p:nvSpPr>
        <p:spPr>
          <a:xfrm>
            <a:off x="2220897" y="5386040"/>
            <a:ext cx="108995" cy="10036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Star: 5 Points 17">
            <a:extLst>
              <a:ext uri="{FF2B5EF4-FFF2-40B4-BE49-F238E27FC236}">
                <a16:creationId xmlns:a16="http://schemas.microsoft.com/office/drawing/2014/main" id="{FE75C4CF-E8CE-41CA-9EC7-2F9111A86899}"/>
              </a:ext>
            </a:extLst>
          </p:cNvPr>
          <p:cNvSpPr/>
          <p:nvPr/>
        </p:nvSpPr>
        <p:spPr>
          <a:xfrm>
            <a:off x="8804027" y="3051719"/>
            <a:ext cx="108995" cy="10036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211562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4A2B6-2C3D-4047-BA7B-22BC0FB2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Tiling Scheme based on the North Carolina State Plane Coordinate Syste</a:t>
            </a:r>
            <a:r>
              <a:rPr lang="en-US" dirty="0"/>
              <a:t>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37687B-DF75-47E5-B511-7C9D3DD1E2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09" y="1611093"/>
            <a:ext cx="7660886" cy="3871084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889452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CAA2CF-8E3F-4DC9-AC5D-4A6A4C1CC7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7E50CEF-99BC-4A6D-9295-FE875FF6EF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088" y="228832"/>
            <a:ext cx="4337824" cy="5595920"/>
          </a:xfr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693267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1"/>
            <a:ext cx="9144000" cy="65881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Questions?</a:t>
            </a: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3352800" y="1548606"/>
            <a:ext cx="5334000" cy="3760788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4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imes New Roman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4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Gary Thompson, PLS</a:t>
            </a:r>
          </a:p>
          <a:p>
            <a:pPr marL="0" marR="0" lvl="0" indent="0" algn="l" defTabSz="914400" rtl="0" eaLnBrk="1" fontAlgn="auto" latinLnBrk="0" hangingPunct="1">
              <a:lnSpc>
                <a:spcPct val="4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NC Emergency Management</a:t>
            </a:r>
          </a:p>
          <a:p>
            <a:pPr marL="0" marR="0" lvl="0" indent="0" algn="l" defTabSz="914400" rtl="0" eaLnBrk="1" fontAlgn="auto" latinLnBrk="0" hangingPunct="1">
              <a:lnSpc>
                <a:spcPct val="4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Risk Management/Geodetic Survey</a:t>
            </a:r>
          </a:p>
          <a:p>
            <a:pPr marL="0" marR="0" lvl="0" indent="0" algn="l" defTabSz="914400" rtl="0" eaLnBrk="1" fontAlgn="auto" latinLnBrk="0" hangingPunct="1">
              <a:lnSpc>
                <a:spcPct val="4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4105 Reedy Creek Road</a:t>
            </a:r>
          </a:p>
          <a:p>
            <a:pPr marL="0" marR="0" lvl="0" indent="0" algn="l" defTabSz="914400" rtl="0" eaLnBrk="1" fontAlgn="auto" latinLnBrk="0" hangingPunct="1">
              <a:lnSpc>
                <a:spcPct val="4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Raleigh, NC 27607</a:t>
            </a:r>
          </a:p>
          <a:p>
            <a:pPr marL="0" marR="0" lvl="0" indent="0" algn="l" defTabSz="914400" rtl="0" eaLnBrk="1" fontAlgn="auto" latinLnBrk="0" hangingPunct="1">
              <a:lnSpc>
                <a:spcPct val="4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4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Main office: 919-733-3836</a:t>
            </a:r>
          </a:p>
          <a:p>
            <a:pPr marL="0" marR="0" lvl="0" indent="0" algn="l" defTabSz="914400" rtl="0" eaLnBrk="1" fontAlgn="auto" latinLnBrk="0" hangingPunct="1">
              <a:lnSpc>
                <a:spcPct val="4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Direct line:   919-948-7844</a:t>
            </a:r>
          </a:p>
          <a:p>
            <a:pPr marL="0" marR="0" lvl="0" indent="0" algn="l" defTabSz="914400" rtl="0" eaLnBrk="1" fontAlgn="auto" latinLnBrk="0" hangingPunct="1">
              <a:lnSpc>
                <a:spcPct val="4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4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gary.thompson@ncdps.gov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0A80D18-91D8-412B-BC7B-69ABAB05BA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0974" y="2774527"/>
            <a:ext cx="2538506" cy="13089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8299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6C0F9847-B1F7-4BB6-814B-1DD4FB8443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600" y="381000"/>
            <a:ext cx="6365875" cy="1143000"/>
          </a:xfrm>
        </p:spPr>
        <p:txBody>
          <a:bodyPr/>
          <a:lstStyle/>
          <a:p>
            <a:r>
              <a:rPr lang="en-US" altLang="en-US" b="0" dirty="0">
                <a:effectLst/>
                <a:latin typeface="Maiandra GD" panose="020E0502030308020204" pitchFamily="34" charset="0"/>
              </a:rPr>
              <a:t>State Strategies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7333ADD1-3473-4B76-8CD7-B79F836AF6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63415" y="1676400"/>
            <a:ext cx="8253047" cy="33528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altLang="en-US" sz="2400" dirty="0">
                <a:latin typeface="Maiandra GD" panose="020E0502030308020204" pitchFamily="34" charset="0"/>
                <a:cs typeface="Times New Roman" panose="02020603050405020304" pitchFamily="18" charset="0"/>
              </a:rPr>
              <a:t>Creation of a statewide program to acquire, process, and disseminate current, accurate, and detailed elevation data, flood hazard studies, and Digital Flood Insurance Rate Maps</a:t>
            </a:r>
          </a:p>
          <a:p>
            <a:pPr marL="0" indent="0">
              <a:buNone/>
            </a:pPr>
            <a:endParaRPr lang="en-US" altLang="en-US" sz="2400" dirty="0">
              <a:latin typeface="Maiandra GD" panose="020E050203030802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sz="2400" dirty="0">
                <a:latin typeface="Maiandra GD" panose="020E0502030308020204" pitchFamily="34" charset="0"/>
                <a:cs typeface="Times New Roman" panose="02020603050405020304" pitchFamily="18" charset="0"/>
              </a:rPr>
              <a:t>Establishment of North Carolina as a </a:t>
            </a:r>
            <a:r>
              <a:rPr lang="en-US" altLang="en-US" sz="2400" i="1" dirty="0">
                <a:latin typeface="Maiandra GD" panose="020E0502030308020204" pitchFamily="34" charset="0"/>
                <a:cs typeface="Times New Roman" panose="02020603050405020304" pitchFamily="18" charset="0"/>
              </a:rPr>
              <a:t>Cooperating Technical State </a:t>
            </a:r>
            <a:r>
              <a:rPr lang="en-US" altLang="en-US" sz="2400" dirty="0">
                <a:latin typeface="Maiandra GD" panose="020E0502030308020204" pitchFamily="34" charset="0"/>
                <a:cs typeface="Times New Roman" panose="02020603050405020304" pitchFamily="18" charset="0"/>
              </a:rPr>
              <a:t>(CTS) by FEMA  </a:t>
            </a:r>
            <a:r>
              <a:rPr lang="en-US" altLang="en-US" sz="2400" dirty="0">
                <a:latin typeface="Maiandra GD" panose="020E0502030308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3206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6FCF729F-8821-4849-8E60-0A2A1EEC14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3600" dirty="0">
                <a:effectLst/>
                <a:latin typeface="Maiandra GD" panose="020E0502030308020204" pitchFamily="34" charset="0"/>
              </a:rPr>
              <a:t>Cooperating Technical State (CTS) Agreement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8AB01B43-4808-42A9-9B4A-070CD14FB8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799" y="1676400"/>
            <a:ext cx="8165123" cy="43434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altLang="en-US" sz="2400" dirty="0">
                <a:latin typeface="Maiandra GD" panose="020E0502030308020204" pitchFamily="34" charset="0"/>
              </a:rPr>
              <a:t>Signed September 15, 2000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sz="2400" dirty="0">
                <a:latin typeface="Maiandra GD" panose="020E0502030308020204" pitchFamily="34" charset="0"/>
              </a:rPr>
              <a:t>Establishes formal overall partnership between State, Federal, and Local partners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sz="2400" dirty="0">
                <a:latin typeface="Maiandra GD" panose="020E0502030308020204" pitchFamily="34" charset="0"/>
              </a:rPr>
              <a:t>State, FEMA, and other Federal partners will collaborate on flood hazard identification and post-flood hazard verification activities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sz="2400" dirty="0">
                <a:latin typeface="Maiandra GD" panose="020E0502030308020204" pitchFamily="34" charset="0"/>
              </a:rPr>
              <a:t>Establishes CTS Committee</a:t>
            </a:r>
          </a:p>
          <a:p>
            <a:pPr marL="609600" indent="-609600">
              <a:buFont typeface="Wingdings" panose="05000000000000000000" pitchFamily="2" charset="2"/>
              <a:buChar char="ü"/>
            </a:pPr>
            <a:r>
              <a:rPr lang="en-US" altLang="en-US" sz="3000" dirty="0">
                <a:solidFill>
                  <a:schemeClr val="bg1"/>
                </a:solidFill>
                <a:latin typeface="Maiandra GD" panose="020E0502030308020204" pitchFamily="34" charset="0"/>
              </a:rPr>
              <a:t>Signed by State and all partners</a:t>
            </a:r>
          </a:p>
        </p:txBody>
      </p:sp>
    </p:spTree>
    <p:extLst>
      <p:ext uri="{BB962C8B-B14F-4D97-AF65-F5344CB8AC3E}">
        <p14:creationId xmlns:p14="http://schemas.microsoft.com/office/powerpoint/2010/main" val="3182416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22" name="Rectangle 2">
            <a:extLst>
              <a:ext uri="{FF2B5EF4-FFF2-40B4-BE49-F238E27FC236}">
                <a16:creationId xmlns:a16="http://schemas.microsoft.com/office/drawing/2014/main" id="{A90A0CF2-BE1A-4CC2-88BD-B0DFA5C2EF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>
                <a:latin typeface="Maiandra GD" pitchFamily="34" charset="0"/>
              </a:rPr>
              <a:t>Program Objectives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29D5B38D-10DA-4846-A106-8FF300EC12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61988" y="1676400"/>
            <a:ext cx="7772400" cy="44196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altLang="en-US" sz="2400" dirty="0">
                <a:latin typeface="Maiandra GD" panose="020E0502030308020204" pitchFamily="34" charset="0"/>
              </a:rPr>
              <a:t>Define boundary and base flood elevation for  1% annual chance flood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sz="2400" dirty="0">
                <a:latin typeface="Maiandra GD" panose="020E0502030308020204" pitchFamily="34" charset="0"/>
              </a:rPr>
              <a:t>Minimize long-term losses through better floodplain management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sz="2400" dirty="0">
                <a:latin typeface="Maiandra GD" panose="020E0502030308020204" pitchFamily="34" charset="0"/>
              </a:rPr>
              <a:t>Time and cost-efficient FIRM updates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sz="2400" dirty="0">
                <a:latin typeface="Maiandra GD" panose="020E0502030308020204" pitchFamily="34" charset="0"/>
              </a:rPr>
              <a:t>Provide 24-hour online access to GIS data and maps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sz="2400" dirty="0">
                <a:latin typeface="Maiandra GD" panose="020E0502030308020204" pitchFamily="34" charset="0"/>
              </a:rPr>
              <a:t>Use accurate, detailed, digital data to make more precise flood risk determinations</a:t>
            </a:r>
          </a:p>
        </p:txBody>
      </p:sp>
    </p:spTree>
    <p:extLst>
      <p:ext uri="{BB962C8B-B14F-4D97-AF65-F5344CB8AC3E}">
        <p14:creationId xmlns:p14="http://schemas.microsoft.com/office/powerpoint/2010/main" val="153297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729F2E4-655A-4182-B422-8E1658B1A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EBBEF65-B27A-4518-B952-1EF1AD1B8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76453" y="274638"/>
            <a:ext cx="6791093" cy="52296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3015770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33" y="1060451"/>
            <a:ext cx="73152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5"/>
          <p:cNvSpPr>
            <a:spLocks noGrp="1" noChangeArrowheads="1"/>
          </p:cNvSpPr>
          <p:nvPr>
            <p:ph type="title"/>
          </p:nvPr>
        </p:nvSpPr>
        <p:spPr>
          <a:xfrm>
            <a:off x="1143000" y="408516"/>
            <a:ext cx="6858000" cy="51435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FRIS DFIRM Map Symbology</a:t>
            </a:r>
          </a:p>
        </p:txBody>
      </p:sp>
    </p:spTree>
    <p:extLst>
      <p:ext uri="{BB962C8B-B14F-4D97-AF65-F5344CB8AC3E}">
        <p14:creationId xmlns:p14="http://schemas.microsoft.com/office/powerpoint/2010/main" val="17688033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63" y="1094316"/>
            <a:ext cx="7434903" cy="5576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03" t="42097" r="20582" b="23851"/>
          <a:stretch/>
        </p:blipFill>
        <p:spPr bwMode="auto">
          <a:xfrm>
            <a:off x="3078031" y="4057651"/>
            <a:ext cx="2816266" cy="19431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15"/>
          <p:cNvSpPr>
            <a:spLocks noGrp="1" noChangeArrowheads="1"/>
          </p:cNvSpPr>
          <p:nvPr>
            <p:ph type="title"/>
          </p:nvPr>
        </p:nvSpPr>
        <p:spPr>
          <a:xfrm>
            <a:off x="1143000" y="408516"/>
            <a:ext cx="6858000" cy="51435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FRIS DFIRM Map Symbology</a:t>
            </a:r>
          </a:p>
        </p:txBody>
      </p:sp>
      <p:sp>
        <p:nvSpPr>
          <p:cNvPr id="2" name="Rectangle 1"/>
          <p:cNvSpPr/>
          <p:nvPr/>
        </p:nvSpPr>
        <p:spPr>
          <a:xfrm>
            <a:off x="7287904" y="2333767"/>
            <a:ext cx="713096" cy="3275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55903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87" y="922866"/>
            <a:ext cx="8177226" cy="6132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5"/>
          <p:cNvSpPr txBox="1">
            <a:spLocks noChangeArrowheads="1"/>
          </p:cNvSpPr>
          <p:nvPr/>
        </p:nvSpPr>
        <p:spPr>
          <a:xfrm>
            <a:off x="1143000" y="408516"/>
            <a:ext cx="6858000" cy="51435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FRIS DFIRM Map Symbology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8562647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PS NCE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NCEM-logo-grid">
  <a:themeElements>
    <a:clrScheme name="NCEM-logo-grid 2">
      <a:dk1>
        <a:srgbClr val="40458C"/>
      </a:dk1>
      <a:lt1>
        <a:srgbClr val="FFFFFF"/>
      </a:lt1>
      <a:dk2>
        <a:srgbClr val="660066"/>
      </a:dk2>
      <a:lt2>
        <a:srgbClr val="B7C1EB"/>
      </a:lt2>
      <a:accent1>
        <a:srgbClr val="ECD882"/>
      </a:accent1>
      <a:accent2>
        <a:srgbClr val="B2B2B2"/>
      </a:accent2>
      <a:accent3>
        <a:srgbClr val="FFFFFF"/>
      </a:accent3>
      <a:accent4>
        <a:srgbClr val="353A77"/>
      </a:accent4>
      <a:accent5>
        <a:srgbClr val="F4E9C1"/>
      </a:accent5>
      <a:accent6>
        <a:srgbClr val="A1A1A1"/>
      </a:accent6>
      <a:hlink>
        <a:srgbClr val="6F89F7"/>
      </a:hlink>
      <a:folHlink>
        <a:srgbClr val="CFDBFD"/>
      </a:folHlink>
    </a:clrScheme>
    <a:fontScheme name="NCEM-logo-gri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NCEM-logo-grid 1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EM-logo-grid 2">
        <a:dk1>
          <a:srgbClr val="40458C"/>
        </a:dk1>
        <a:lt1>
          <a:srgbClr val="FFFFFF"/>
        </a:lt1>
        <a:dk2>
          <a:srgbClr val="660066"/>
        </a:dk2>
        <a:lt2>
          <a:srgbClr val="B7C1EB"/>
        </a:lt2>
        <a:accent1>
          <a:srgbClr val="ECD882"/>
        </a:accent1>
        <a:accent2>
          <a:srgbClr val="B2B2B2"/>
        </a:accent2>
        <a:accent3>
          <a:srgbClr val="FFFFFF"/>
        </a:accent3>
        <a:accent4>
          <a:srgbClr val="353A77"/>
        </a:accent4>
        <a:accent5>
          <a:srgbClr val="F4E9C1"/>
        </a:accent5>
        <a:accent6>
          <a:srgbClr val="A1A1A1"/>
        </a:accent6>
        <a:hlink>
          <a:srgbClr val="6F89F7"/>
        </a:hlink>
        <a:folHlink>
          <a:srgbClr val="CFDB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EM-logo-grid 3">
        <a:dk1>
          <a:srgbClr val="000000"/>
        </a:dk1>
        <a:lt1>
          <a:srgbClr val="FFFFFF"/>
        </a:lt1>
        <a:dk2>
          <a:srgbClr val="4D4D4D"/>
        </a:dk2>
        <a:lt2>
          <a:srgbClr val="B2B2B2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777777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EM-logo-grid 4">
        <a:dk1>
          <a:srgbClr val="333300"/>
        </a:dk1>
        <a:lt1>
          <a:srgbClr val="FFFFFF"/>
        </a:lt1>
        <a:dk2>
          <a:srgbClr val="663300"/>
        </a:dk2>
        <a:lt2>
          <a:srgbClr val="B2B2B2"/>
        </a:lt2>
        <a:accent1>
          <a:srgbClr val="DDC6A7"/>
        </a:accent1>
        <a:accent2>
          <a:srgbClr val="D9C167"/>
        </a:accent2>
        <a:accent3>
          <a:srgbClr val="FFFFFF"/>
        </a:accent3>
        <a:accent4>
          <a:srgbClr val="2A2A00"/>
        </a:accent4>
        <a:accent5>
          <a:srgbClr val="EBDFD0"/>
        </a:accent5>
        <a:accent6>
          <a:srgbClr val="C4AF5D"/>
        </a:accent6>
        <a:hlink>
          <a:srgbClr val="8A7A66"/>
        </a:hlink>
        <a:folHlink>
          <a:srgbClr val="C0AE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EM-logo-grid 5">
        <a:dk1>
          <a:srgbClr val="000000"/>
        </a:dk1>
        <a:lt1>
          <a:srgbClr val="FFFFFF"/>
        </a:lt1>
        <a:dk2>
          <a:srgbClr val="003366"/>
        </a:dk2>
        <a:lt2>
          <a:srgbClr val="CCFFCC"/>
        </a:lt2>
        <a:accent1>
          <a:srgbClr val="006699"/>
        </a:accent1>
        <a:accent2>
          <a:srgbClr val="009999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99CC"/>
        </a:hlink>
        <a:folHlink>
          <a:srgbClr val="0045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EM-logo-grid 6">
        <a:dk1>
          <a:srgbClr val="000000"/>
        </a:dk1>
        <a:lt1>
          <a:srgbClr val="FFFFFF"/>
        </a:lt1>
        <a:dk2>
          <a:srgbClr val="004A48"/>
        </a:dk2>
        <a:lt2>
          <a:srgbClr val="33CCCC"/>
        </a:lt2>
        <a:accent1>
          <a:srgbClr val="006699"/>
        </a:accent1>
        <a:accent2>
          <a:srgbClr val="009999"/>
        </a:accent2>
        <a:accent3>
          <a:srgbClr val="AAB1B1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CC99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EM-logo-grid 7">
        <a:dk1>
          <a:srgbClr val="000000"/>
        </a:dk1>
        <a:lt1>
          <a:srgbClr val="FFFFFF"/>
        </a:lt1>
        <a:dk2>
          <a:srgbClr val="333300"/>
        </a:dk2>
        <a:lt2>
          <a:srgbClr val="FFFFCC"/>
        </a:lt2>
        <a:accent1>
          <a:srgbClr val="CC9900"/>
        </a:accent1>
        <a:accent2>
          <a:srgbClr val="CC6600"/>
        </a:accent2>
        <a:accent3>
          <a:srgbClr val="ADAD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808000"/>
        </a:hlink>
        <a:folHlink>
          <a:srgbClr val="525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EM-logo-grid 8">
        <a:dk1>
          <a:srgbClr val="003D62"/>
        </a:dk1>
        <a:lt1>
          <a:srgbClr val="FFFFFF"/>
        </a:lt1>
        <a:dk2>
          <a:srgbClr val="006699"/>
        </a:dk2>
        <a:lt2>
          <a:srgbClr val="C8D1DA"/>
        </a:lt2>
        <a:accent1>
          <a:srgbClr val="9AC0EA"/>
        </a:accent1>
        <a:accent2>
          <a:srgbClr val="80C3C8"/>
        </a:accent2>
        <a:accent3>
          <a:srgbClr val="FFFFFF"/>
        </a:accent3>
        <a:accent4>
          <a:srgbClr val="003353"/>
        </a:accent4>
        <a:accent5>
          <a:srgbClr val="CADCF3"/>
        </a:accent5>
        <a:accent6>
          <a:srgbClr val="73B0B5"/>
        </a:accent6>
        <a:hlink>
          <a:srgbClr val="81ABCB"/>
        </a:hlink>
        <a:folHlink>
          <a:srgbClr val="B6CBD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Custom Design">
  <a:themeElements>
    <a:clrScheme name="Blu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4684"/>
      </a:accent1>
      <a:accent2>
        <a:srgbClr val="FDB931"/>
      </a:accent2>
      <a:accent3>
        <a:srgbClr val="666666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27419</TotalTime>
  <Words>569</Words>
  <Application>Microsoft Office PowerPoint</Application>
  <PresentationFormat>Letter Paper (8.5x11 in)</PresentationFormat>
  <Paragraphs>99</Paragraphs>
  <Slides>26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26</vt:i4>
      </vt:variant>
    </vt:vector>
  </HeadingPairs>
  <TitlesOfParts>
    <vt:vector size="43" baseType="lpstr">
      <vt:lpstr>.HelveticaNeueDeskInterface-Regular</vt:lpstr>
      <vt:lpstr>Arial</vt:lpstr>
      <vt:lpstr>Calibri</vt:lpstr>
      <vt:lpstr>Calibri Light</vt:lpstr>
      <vt:lpstr>Maiandra GD</vt:lpstr>
      <vt:lpstr>Monotype Sorts</vt:lpstr>
      <vt:lpstr>Tahoma</vt:lpstr>
      <vt:lpstr>Times New Roman</vt:lpstr>
      <vt:lpstr>Wingdings</vt:lpstr>
      <vt:lpstr>DPS NCEM</vt:lpstr>
      <vt:lpstr>Custom Design</vt:lpstr>
      <vt:lpstr>12_Office Theme</vt:lpstr>
      <vt:lpstr>NCEM-logo-grid</vt:lpstr>
      <vt:lpstr>1_Custom Design</vt:lpstr>
      <vt:lpstr>13_Office Theme</vt:lpstr>
      <vt:lpstr>10_Office Theme</vt:lpstr>
      <vt:lpstr>14_Office Theme</vt:lpstr>
      <vt:lpstr>PowerPoint Presentation</vt:lpstr>
      <vt:lpstr>Why Did NC Undertake this Project?</vt:lpstr>
      <vt:lpstr>State Strategies</vt:lpstr>
      <vt:lpstr>Cooperating Technical State (CTS) Agreement</vt:lpstr>
      <vt:lpstr>Program Objectives</vt:lpstr>
      <vt:lpstr>PowerPoint Presentation</vt:lpstr>
      <vt:lpstr>FRIS DFIRM Map Symbology</vt:lpstr>
      <vt:lpstr>FRIS DFIRM Map Symbology</vt:lpstr>
      <vt:lpstr>PowerPoint Presentation</vt:lpstr>
      <vt:lpstr>PowerPoint Presentation</vt:lpstr>
      <vt:lpstr>North Carolina Floodplain Mapping Program Current Status</vt:lpstr>
      <vt:lpstr>PowerPoint Presentation</vt:lpstr>
      <vt:lpstr>  Flood Inundation Mapping Alert Network (FIMAN)</vt:lpstr>
      <vt:lpstr>Home Screen / Current Severity</vt:lpstr>
      <vt:lpstr>Gage View - Dashboard Concept</vt:lpstr>
      <vt:lpstr>Current Inundation Level and Map</vt:lpstr>
      <vt:lpstr>Flood Scenario Mode</vt:lpstr>
      <vt:lpstr>Comparing LiDAR based flood mapping to surveyed edge of water</vt:lpstr>
      <vt:lpstr>PowerPoint Presentation</vt:lpstr>
      <vt:lpstr>High Water Mark (HWM)  Photo Application  </vt:lpstr>
      <vt:lpstr>High Water Marks Submitted</vt:lpstr>
      <vt:lpstr>Lidar Phases</vt:lpstr>
      <vt:lpstr>PowerPoint Presentation</vt:lpstr>
      <vt:lpstr>Tiling Scheme based on the North Carolina State Plane Coordinate System</vt:lpstr>
      <vt:lpstr>PowerPoint Presentation</vt:lpstr>
      <vt:lpstr>Questions?</vt:lpstr>
    </vt:vector>
  </TitlesOfParts>
  <Company>ccps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ncem</dc:creator>
  <cp:lastModifiedBy>Gary Thompson</cp:lastModifiedBy>
  <cp:revision>426</cp:revision>
  <cp:lastPrinted>2018-05-07T20:14:37Z</cp:lastPrinted>
  <dcterms:created xsi:type="dcterms:W3CDTF">2009-10-11T20:39:55Z</dcterms:created>
  <dcterms:modified xsi:type="dcterms:W3CDTF">2019-05-05T23:39:24Z</dcterms:modified>
</cp:coreProperties>
</file>